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256" r:id="rId3"/>
    <p:sldId id="257" r:id="rId4"/>
    <p:sldId id="281" r:id="rId5"/>
    <p:sldId id="279" r:id="rId6"/>
    <p:sldId id="351" r:id="rId7"/>
    <p:sldId id="283" r:id="rId8"/>
    <p:sldId id="278" r:id="rId9"/>
    <p:sldId id="334" r:id="rId10"/>
    <p:sldId id="335" r:id="rId11"/>
    <p:sldId id="282" r:id="rId12"/>
    <p:sldId id="339" r:id="rId13"/>
    <p:sldId id="284" r:id="rId14"/>
    <p:sldId id="340" r:id="rId15"/>
    <p:sldId id="289" r:id="rId16"/>
    <p:sldId id="338" r:id="rId17"/>
    <p:sldId id="285" r:id="rId18"/>
    <p:sldId id="287" r:id="rId19"/>
    <p:sldId id="290" r:id="rId20"/>
    <p:sldId id="271" r:id="rId21"/>
    <p:sldId id="264" r:id="rId22"/>
    <p:sldId id="272" r:id="rId23"/>
    <p:sldId id="294" r:id="rId24"/>
    <p:sldId id="336" r:id="rId25"/>
    <p:sldId id="341" r:id="rId26"/>
    <p:sldId id="342" r:id="rId27"/>
    <p:sldId id="295" r:id="rId28"/>
    <p:sldId id="345" r:id="rId29"/>
    <p:sldId id="298" r:id="rId30"/>
    <p:sldId id="299" r:id="rId31"/>
    <p:sldId id="346" r:id="rId32"/>
    <p:sldId id="300" r:id="rId33"/>
    <p:sldId id="347" r:id="rId34"/>
    <p:sldId id="302" r:id="rId35"/>
    <p:sldId id="303" r:id="rId36"/>
    <p:sldId id="352" r:id="rId37"/>
    <p:sldId id="307" r:id="rId38"/>
    <p:sldId id="306" r:id="rId39"/>
    <p:sldId id="312" r:id="rId40"/>
    <p:sldId id="313" r:id="rId41"/>
    <p:sldId id="348" r:id="rId42"/>
    <p:sldId id="349" r:id="rId43"/>
    <p:sldId id="333"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E72"/>
    <a:srgbClr val="67F74F"/>
    <a:srgbClr val="78CEF4"/>
    <a:srgbClr val="E7D881"/>
    <a:srgbClr val="E9BDFF"/>
    <a:srgbClr val="B8FC74"/>
    <a:srgbClr val="CC66FF"/>
    <a:srgbClr val="FC9EC0"/>
    <a:srgbClr val="EB8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3" autoAdjust="0"/>
    <p:restoredTop sz="94660"/>
  </p:normalViewPr>
  <p:slideViewPr>
    <p:cSldViewPr snapToGrid="0">
      <p:cViewPr varScale="1">
        <p:scale>
          <a:sx n="74" d="100"/>
          <a:sy n="74" d="100"/>
        </p:scale>
        <p:origin x="3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CBECE-2635-4F00-98CF-19F149D0A8EB}" type="doc">
      <dgm:prSet loTypeId="urn:microsoft.com/office/officeart/2005/8/layout/vList3" loCatId="list" qsTypeId="urn:microsoft.com/office/officeart/2005/8/quickstyle/simple3" qsCatId="simple" csTypeId="urn:microsoft.com/office/officeart/2005/8/colors/colorful2" csCatId="colorful" phldr="1"/>
      <dgm:spPr/>
    </dgm:pt>
    <dgm:pt modelId="{B498FFB9-6726-47AA-84AE-DCDC1B61F642}">
      <dgm:prSet phldrT="[Texto]"/>
      <dgm:spPr/>
      <dgm:t>
        <a:bodyPr/>
        <a:lstStyle/>
        <a:p>
          <a:pPr algn="just"/>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DIMENSIÓN TEMPORAL</a:t>
          </a:r>
        </a:p>
        <a:p>
          <a:pPr algn="just"/>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Segundo </a:t>
          </a:r>
          <a:r>
            <a:rPr lang="es-EC" dirty="0" err="1" smtClean="0">
              <a:latin typeface="Times New Roman" panose="02020603050405020304" pitchFamily="18" charset="0"/>
              <a:cs typeface="Times New Roman" panose="02020603050405020304" pitchFamily="18" charset="0"/>
            </a:rPr>
            <a:t>quimestre</a:t>
          </a:r>
          <a:r>
            <a:rPr lang="es-EC" dirty="0" smtClean="0">
              <a:latin typeface="Times New Roman" panose="02020603050405020304" pitchFamily="18" charset="0"/>
              <a:cs typeface="Times New Roman" panose="02020603050405020304" pitchFamily="18" charset="0"/>
            </a:rPr>
            <a:t> 2017-2018</a:t>
          </a:r>
        </a:p>
        <a:p>
          <a:pPr algn="just"/>
          <a:endParaRPr lang="es-EC" dirty="0">
            <a:latin typeface="Times New Roman" panose="02020603050405020304" pitchFamily="18" charset="0"/>
            <a:cs typeface="Times New Roman" panose="02020603050405020304" pitchFamily="18" charset="0"/>
          </a:endParaRPr>
        </a:p>
      </dgm:t>
    </dgm:pt>
    <dgm:pt modelId="{950E595F-510A-4387-AAFF-282C61791EE4}" type="parTrans" cxnId="{066D975C-1C3F-4A1F-9C1A-5960C13C11EA}">
      <dgm:prSet/>
      <dgm:spPr/>
      <dgm:t>
        <a:bodyPr/>
        <a:lstStyle/>
        <a:p>
          <a:endParaRPr lang="es-EC"/>
        </a:p>
      </dgm:t>
    </dgm:pt>
    <dgm:pt modelId="{2769E186-365F-4397-AC56-840B3EF5A5CB}" type="sibTrans" cxnId="{066D975C-1C3F-4A1F-9C1A-5960C13C11EA}">
      <dgm:prSet/>
      <dgm:spPr/>
      <dgm:t>
        <a:bodyPr/>
        <a:lstStyle/>
        <a:p>
          <a:endParaRPr lang="es-EC"/>
        </a:p>
      </dgm:t>
    </dgm:pt>
    <dgm:pt modelId="{64FF5929-0FEC-4C90-A846-E88A8DF9469F}">
      <dgm:prSet phldrT="[Texto]"/>
      <dgm:spPr/>
      <dgm:t>
        <a:bodyPr/>
        <a:lstStyle/>
        <a:p>
          <a:pPr algn="just"/>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DIMENSIÓN ESPACIAL </a:t>
          </a:r>
        </a:p>
        <a:p>
          <a:pPr algn="just"/>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Escuela de Educación Básica Rafael Armijos Valdivieso</a:t>
          </a:r>
        </a:p>
        <a:p>
          <a:pPr algn="just"/>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Catón: </a:t>
          </a:r>
          <a:r>
            <a:rPr lang="es-EC"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Quito</a:t>
          </a:r>
          <a:endParaRPr lang="es-EC" b="0" dirty="0" smtClean="0">
            <a:latin typeface="Times New Roman" panose="02020603050405020304" pitchFamily="18" charset="0"/>
            <a:cs typeface="Times New Roman" panose="02020603050405020304" pitchFamily="18" charset="0"/>
          </a:endParaRPr>
        </a:p>
        <a:p>
          <a:pPr algn="just"/>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Sector: </a:t>
          </a:r>
          <a:r>
            <a:rPr lang="es-EC"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Alangasí</a:t>
          </a:r>
          <a:endParaRPr lang="es-EC" b="0" dirty="0" smtClean="0">
            <a:latin typeface="Times New Roman" panose="02020603050405020304" pitchFamily="18" charset="0"/>
            <a:cs typeface="Times New Roman" panose="02020603050405020304" pitchFamily="18" charset="0"/>
          </a:endParaRPr>
        </a:p>
        <a:p>
          <a:pPr algn="ctr"/>
          <a:endParaRPr lang="es-EC" dirty="0">
            <a:latin typeface="Times New Roman" panose="02020603050405020304" pitchFamily="18" charset="0"/>
            <a:cs typeface="Times New Roman" panose="02020603050405020304" pitchFamily="18" charset="0"/>
          </a:endParaRPr>
        </a:p>
      </dgm:t>
    </dgm:pt>
    <dgm:pt modelId="{F5A6F52D-C778-4D92-A846-E1FD294C5ADC}" type="parTrans" cxnId="{22B8DFB4-35BA-444A-BC03-3DA61CEB59D8}">
      <dgm:prSet/>
      <dgm:spPr/>
      <dgm:t>
        <a:bodyPr/>
        <a:lstStyle/>
        <a:p>
          <a:endParaRPr lang="es-EC"/>
        </a:p>
      </dgm:t>
    </dgm:pt>
    <dgm:pt modelId="{F993597B-FDDC-4AE3-82D6-E19A15F82D7B}" type="sibTrans" cxnId="{22B8DFB4-35BA-444A-BC03-3DA61CEB59D8}">
      <dgm:prSet/>
      <dgm:spPr/>
      <dgm:t>
        <a:bodyPr/>
        <a:lstStyle/>
        <a:p>
          <a:endParaRPr lang="es-EC"/>
        </a:p>
      </dgm:t>
    </dgm:pt>
    <dgm:pt modelId="{7BD31CDC-59F1-41CF-B1D3-015673A0BCF3}" type="pres">
      <dgm:prSet presAssocID="{948CBECE-2635-4F00-98CF-19F149D0A8EB}" presName="linearFlow" presStyleCnt="0">
        <dgm:presLayoutVars>
          <dgm:dir/>
          <dgm:resizeHandles val="exact"/>
        </dgm:presLayoutVars>
      </dgm:prSet>
      <dgm:spPr/>
    </dgm:pt>
    <dgm:pt modelId="{CA796C1A-A251-4CAC-AF6B-DAEB151203B2}" type="pres">
      <dgm:prSet presAssocID="{B498FFB9-6726-47AA-84AE-DCDC1B61F642}" presName="composite" presStyleCnt="0"/>
      <dgm:spPr/>
    </dgm:pt>
    <dgm:pt modelId="{7E0BC3E0-B3EB-4D90-8D52-A3DE43191DF0}" type="pres">
      <dgm:prSet presAssocID="{B498FFB9-6726-47AA-84AE-DCDC1B61F642}"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C85A358-3F3A-4891-9C34-44D44C51F3CB}" type="pres">
      <dgm:prSet presAssocID="{B498FFB9-6726-47AA-84AE-DCDC1B61F642}" presName="txShp" presStyleLbl="node1" presStyleIdx="0" presStyleCnt="2" custLinFactNeighborX="543" custLinFactNeighborY="2154">
        <dgm:presLayoutVars>
          <dgm:bulletEnabled val="1"/>
        </dgm:presLayoutVars>
      </dgm:prSet>
      <dgm:spPr/>
      <dgm:t>
        <a:bodyPr/>
        <a:lstStyle/>
        <a:p>
          <a:endParaRPr lang="es-EC"/>
        </a:p>
      </dgm:t>
    </dgm:pt>
    <dgm:pt modelId="{5925AA75-074D-4EB8-9061-88D52E3D1E7D}" type="pres">
      <dgm:prSet presAssocID="{2769E186-365F-4397-AC56-840B3EF5A5CB}" presName="spacing" presStyleCnt="0"/>
      <dgm:spPr/>
    </dgm:pt>
    <dgm:pt modelId="{BC0C9F1D-33C0-48E5-8B2F-6E549F3528BE}" type="pres">
      <dgm:prSet presAssocID="{64FF5929-0FEC-4C90-A846-E88A8DF9469F}" presName="composite" presStyleCnt="0"/>
      <dgm:spPr/>
    </dgm:pt>
    <dgm:pt modelId="{E44DD569-254E-43BE-951C-5D91A1079A1B}" type="pres">
      <dgm:prSet presAssocID="{64FF5929-0FEC-4C90-A846-E88A8DF9469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pt>
    <dgm:pt modelId="{9AD78A64-8223-45B8-AB9E-7FB5F4DF4FAF}" type="pres">
      <dgm:prSet presAssocID="{64FF5929-0FEC-4C90-A846-E88A8DF9469F}" presName="txShp" presStyleLbl="node1" presStyleIdx="1" presStyleCnt="2">
        <dgm:presLayoutVars>
          <dgm:bulletEnabled val="1"/>
        </dgm:presLayoutVars>
      </dgm:prSet>
      <dgm:spPr/>
      <dgm:t>
        <a:bodyPr/>
        <a:lstStyle/>
        <a:p>
          <a:endParaRPr lang="es-EC"/>
        </a:p>
      </dgm:t>
    </dgm:pt>
  </dgm:ptLst>
  <dgm:cxnLst>
    <dgm:cxn modelId="{066D975C-1C3F-4A1F-9C1A-5960C13C11EA}" srcId="{948CBECE-2635-4F00-98CF-19F149D0A8EB}" destId="{B498FFB9-6726-47AA-84AE-DCDC1B61F642}" srcOrd="0" destOrd="0" parTransId="{950E595F-510A-4387-AAFF-282C61791EE4}" sibTransId="{2769E186-365F-4397-AC56-840B3EF5A5CB}"/>
    <dgm:cxn modelId="{E2E98E7D-DC86-4F39-A400-97E6A2E094CB}" type="presOf" srcId="{64FF5929-0FEC-4C90-A846-E88A8DF9469F}" destId="{9AD78A64-8223-45B8-AB9E-7FB5F4DF4FAF}" srcOrd="0" destOrd="0" presId="urn:microsoft.com/office/officeart/2005/8/layout/vList3"/>
    <dgm:cxn modelId="{87029921-6DA6-4144-BA51-BF6EC80704B8}" type="presOf" srcId="{B498FFB9-6726-47AA-84AE-DCDC1B61F642}" destId="{0C85A358-3F3A-4891-9C34-44D44C51F3CB}" srcOrd="0" destOrd="0" presId="urn:microsoft.com/office/officeart/2005/8/layout/vList3"/>
    <dgm:cxn modelId="{49B64355-C06E-44DB-8EE6-0F960F494A07}" type="presOf" srcId="{948CBECE-2635-4F00-98CF-19F149D0A8EB}" destId="{7BD31CDC-59F1-41CF-B1D3-015673A0BCF3}" srcOrd="0" destOrd="0" presId="urn:microsoft.com/office/officeart/2005/8/layout/vList3"/>
    <dgm:cxn modelId="{22B8DFB4-35BA-444A-BC03-3DA61CEB59D8}" srcId="{948CBECE-2635-4F00-98CF-19F149D0A8EB}" destId="{64FF5929-0FEC-4C90-A846-E88A8DF9469F}" srcOrd="1" destOrd="0" parTransId="{F5A6F52D-C778-4D92-A846-E1FD294C5ADC}" sibTransId="{F993597B-FDDC-4AE3-82D6-E19A15F82D7B}"/>
    <dgm:cxn modelId="{7B45B1BF-906E-45E7-894C-3FF4C73A7122}" type="presParOf" srcId="{7BD31CDC-59F1-41CF-B1D3-015673A0BCF3}" destId="{CA796C1A-A251-4CAC-AF6B-DAEB151203B2}" srcOrd="0" destOrd="0" presId="urn:microsoft.com/office/officeart/2005/8/layout/vList3"/>
    <dgm:cxn modelId="{DAE554BE-CF17-4354-90A2-C1409B865F11}" type="presParOf" srcId="{CA796C1A-A251-4CAC-AF6B-DAEB151203B2}" destId="{7E0BC3E0-B3EB-4D90-8D52-A3DE43191DF0}" srcOrd="0" destOrd="0" presId="urn:microsoft.com/office/officeart/2005/8/layout/vList3"/>
    <dgm:cxn modelId="{023E659D-AC28-489F-8C8E-4DDEDFB6C4E8}" type="presParOf" srcId="{CA796C1A-A251-4CAC-AF6B-DAEB151203B2}" destId="{0C85A358-3F3A-4891-9C34-44D44C51F3CB}" srcOrd="1" destOrd="0" presId="urn:microsoft.com/office/officeart/2005/8/layout/vList3"/>
    <dgm:cxn modelId="{38B07552-95AB-48A1-863B-36A67DCAC587}" type="presParOf" srcId="{7BD31CDC-59F1-41CF-B1D3-015673A0BCF3}" destId="{5925AA75-074D-4EB8-9061-88D52E3D1E7D}" srcOrd="1" destOrd="0" presId="urn:microsoft.com/office/officeart/2005/8/layout/vList3"/>
    <dgm:cxn modelId="{4D427906-D44D-4A90-93E9-FD7CD3291C48}" type="presParOf" srcId="{7BD31CDC-59F1-41CF-B1D3-015673A0BCF3}" destId="{BC0C9F1D-33C0-48E5-8B2F-6E549F3528BE}" srcOrd="2" destOrd="0" presId="urn:microsoft.com/office/officeart/2005/8/layout/vList3"/>
    <dgm:cxn modelId="{4D95BCA6-428B-4F5A-9472-D7C2299BE411}" type="presParOf" srcId="{BC0C9F1D-33C0-48E5-8B2F-6E549F3528BE}" destId="{E44DD569-254E-43BE-951C-5D91A1079A1B}" srcOrd="0" destOrd="0" presId="urn:microsoft.com/office/officeart/2005/8/layout/vList3"/>
    <dgm:cxn modelId="{25CE5AD5-CCC9-451C-B6FB-38BD4C288BCA}" type="presParOf" srcId="{BC0C9F1D-33C0-48E5-8B2F-6E549F3528BE}" destId="{9AD78A64-8223-45B8-AB9E-7FB5F4DF4F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DEA6E6-94F5-4500-94BF-7A131A27414B}" type="doc">
      <dgm:prSet loTypeId="urn:microsoft.com/office/officeart/2005/8/layout/list1" loCatId="list" qsTypeId="urn:microsoft.com/office/officeart/2005/8/quickstyle/simple3" qsCatId="simple" csTypeId="urn:microsoft.com/office/officeart/2005/8/colors/colorful2" csCatId="colorful" phldr="1"/>
      <dgm:spPr/>
    </dgm:pt>
    <dgm:pt modelId="{3EE09676-4D68-4F73-AF16-3114587C8E00}">
      <dgm:prSet phldrT="[Texto]" custT="1"/>
      <dgm:spPr/>
      <dgm:t>
        <a:bodyPr/>
        <a:lstStyle/>
        <a:p>
          <a:pPr algn="just"/>
          <a:r>
            <a:rPr lang="es-ES_tradnl" sz="1800" dirty="0" smtClean="0">
              <a:latin typeface="Times New Roman" panose="02020603050405020304" pitchFamily="18" charset="0"/>
              <a:cs typeface="Times New Roman" panose="02020603050405020304" pitchFamily="18" charset="0"/>
            </a:rPr>
            <a:t>Es importante que las docentes amplíen sus conocimientos acerca del método creativo, porque tiene varios beneficios en la enseñanza.</a:t>
          </a:r>
          <a:endParaRPr lang="es-EC" sz="1800" dirty="0" smtClean="0">
            <a:latin typeface="Times New Roman" panose="02020603050405020304" pitchFamily="18" charset="0"/>
            <a:cs typeface="Times New Roman" panose="02020603050405020304" pitchFamily="18" charset="0"/>
          </a:endParaRPr>
        </a:p>
      </dgm:t>
    </dgm:pt>
    <dgm:pt modelId="{78043986-D207-4738-881A-A23A29A26284}" type="parTrans" cxnId="{C4C8C04B-2836-49F1-8C0E-9A57DD215328}">
      <dgm:prSet/>
      <dgm:spPr/>
      <dgm:t>
        <a:bodyPr/>
        <a:lstStyle/>
        <a:p>
          <a:pPr algn="just"/>
          <a:endParaRPr lang="es-EC" sz="1800">
            <a:solidFill>
              <a:schemeClr val="tx1"/>
            </a:solidFill>
            <a:latin typeface="Calibri" panose="020F0502020204030204" pitchFamily="34" charset="0"/>
          </a:endParaRPr>
        </a:p>
      </dgm:t>
    </dgm:pt>
    <dgm:pt modelId="{2F5FA99C-2331-4F73-883E-3959DE10253B}" type="sibTrans" cxnId="{C4C8C04B-2836-49F1-8C0E-9A57DD215328}">
      <dgm:prSet/>
      <dgm:spPr/>
      <dgm:t>
        <a:bodyPr/>
        <a:lstStyle/>
        <a:p>
          <a:pPr algn="just"/>
          <a:endParaRPr lang="es-EC" sz="1800">
            <a:solidFill>
              <a:schemeClr val="tx1"/>
            </a:solidFill>
            <a:latin typeface="Calibri" panose="020F0502020204030204" pitchFamily="34" charset="0"/>
          </a:endParaRPr>
        </a:p>
      </dgm:t>
    </dgm:pt>
    <dgm:pt modelId="{9FC0E24A-0228-4A85-8CB5-CF9427D912EE}">
      <dgm:prSet phldrT="[Texto]" custT="1"/>
      <dgm:spPr/>
      <dgm:t>
        <a:bodyPr/>
        <a:lstStyle/>
        <a:p>
          <a:pPr algn="just"/>
          <a:r>
            <a:rPr lang="es-ES_tradnl" sz="1800" dirty="0" smtClean="0">
              <a:latin typeface="Times New Roman" panose="02020603050405020304" pitchFamily="18" charset="0"/>
              <a:cs typeface="Times New Roman" panose="02020603050405020304" pitchFamily="18" charset="0"/>
            </a:rPr>
            <a:t>Los rasgos caligráficos son fundamentales en el proceso educativo por ello se recomienda  que las docentes realicen con más frecuencia actividades referentes a rasgos para reforzar principalmente trazos combinados.</a:t>
          </a:r>
          <a:endParaRPr lang="es-EC" sz="1800" dirty="0" smtClean="0">
            <a:latin typeface="Times New Roman" panose="02020603050405020304" pitchFamily="18" charset="0"/>
            <a:cs typeface="Times New Roman" panose="02020603050405020304" pitchFamily="18" charset="0"/>
          </a:endParaRPr>
        </a:p>
      </dgm:t>
    </dgm:pt>
    <dgm:pt modelId="{B9AB7CD5-BD8C-45AD-9DF8-FB866800466C}" type="parTrans" cxnId="{87AE6744-6D6C-4CC6-9C26-18205F23B909}">
      <dgm:prSet/>
      <dgm:spPr/>
      <dgm:t>
        <a:bodyPr/>
        <a:lstStyle/>
        <a:p>
          <a:pPr algn="just"/>
          <a:endParaRPr lang="es-EC" sz="1800">
            <a:solidFill>
              <a:schemeClr val="tx1"/>
            </a:solidFill>
            <a:latin typeface="Calibri" panose="020F0502020204030204" pitchFamily="34" charset="0"/>
          </a:endParaRPr>
        </a:p>
      </dgm:t>
    </dgm:pt>
    <dgm:pt modelId="{5DB09197-C3B6-4106-8140-2D18719ADC70}" type="sibTrans" cxnId="{87AE6744-6D6C-4CC6-9C26-18205F23B909}">
      <dgm:prSet/>
      <dgm:spPr/>
      <dgm:t>
        <a:bodyPr/>
        <a:lstStyle/>
        <a:p>
          <a:pPr algn="just"/>
          <a:endParaRPr lang="es-EC" sz="1800">
            <a:solidFill>
              <a:schemeClr val="tx1"/>
            </a:solidFill>
            <a:latin typeface="Calibri" panose="020F0502020204030204" pitchFamily="34" charset="0"/>
          </a:endParaRPr>
        </a:p>
      </dgm:t>
    </dgm:pt>
    <dgm:pt modelId="{DBD7541D-FAD3-43BB-B2A4-2D8A71011CB1}">
      <dgm:prSet custT="1"/>
      <dgm:spPr/>
      <dgm:t>
        <a:bodyPr/>
        <a:lstStyle/>
        <a:p>
          <a:r>
            <a:rPr lang="es-ES_tradnl" sz="1800" smtClean="0">
              <a:latin typeface="Times New Roman" panose="02020603050405020304" pitchFamily="18" charset="0"/>
              <a:cs typeface="Times New Roman" panose="02020603050405020304" pitchFamily="18" charset="0"/>
            </a:rPr>
            <a:t>Se recomienda  afianzar el proceso de recorte para que los niños puedan dibujar trazos definidos, existen diversas actividades con diferentes niveles de dificultad que ellos pueden ir realizando y así optimizando su coordinación viso-motora. </a:t>
          </a:r>
          <a:endParaRPr lang="es-EC" sz="1800">
            <a:latin typeface="Times New Roman" panose="02020603050405020304" pitchFamily="18" charset="0"/>
            <a:cs typeface="Times New Roman" panose="02020603050405020304" pitchFamily="18" charset="0"/>
          </a:endParaRPr>
        </a:p>
      </dgm:t>
    </dgm:pt>
    <dgm:pt modelId="{CF1E1249-4DBF-461E-A383-487F75E94871}" type="parTrans" cxnId="{7D8392C5-55A9-435C-A247-BE4FDF409C42}">
      <dgm:prSet/>
      <dgm:spPr/>
      <dgm:t>
        <a:bodyPr/>
        <a:lstStyle/>
        <a:p>
          <a:endParaRPr lang="es-EC"/>
        </a:p>
      </dgm:t>
    </dgm:pt>
    <dgm:pt modelId="{DA693A9F-EFDD-4FD4-B7E6-5691CBB53DF3}" type="sibTrans" cxnId="{7D8392C5-55A9-435C-A247-BE4FDF409C42}">
      <dgm:prSet/>
      <dgm:spPr/>
      <dgm:t>
        <a:bodyPr/>
        <a:lstStyle/>
        <a:p>
          <a:endParaRPr lang="es-EC"/>
        </a:p>
      </dgm:t>
    </dgm:pt>
    <dgm:pt modelId="{D923DD80-F9F4-48C1-A439-EEB8C90BD3D5}">
      <dgm:prSet custT="1"/>
      <dgm:spPr/>
      <dgm:t>
        <a:bodyPr/>
        <a:lstStyle/>
        <a:p>
          <a:r>
            <a:rPr lang="es-ES_tradnl" sz="1800" dirty="0" smtClean="0">
              <a:latin typeface="Times New Roman" panose="02020603050405020304" pitchFamily="18" charset="0"/>
              <a:cs typeface="Times New Roman" panose="02020603050405020304" pitchFamily="18" charset="0"/>
            </a:rPr>
            <a:t>Se aconseja seguir optimizando y realizando actividades referentes a direccionar su mano con la vista sobre la superficie donde gráfica, con ejercicios que involucren el dominio espacial y coordinación viso-motora. </a:t>
          </a:r>
          <a:endParaRPr lang="es-EC" sz="1800" dirty="0">
            <a:latin typeface="Times New Roman" panose="02020603050405020304" pitchFamily="18" charset="0"/>
            <a:cs typeface="Times New Roman" panose="02020603050405020304" pitchFamily="18" charset="0"/>
          </a:endParaRPr>
        </a:p>
      </dgm:t>
    </dgm:pt>
    <dgm:pt modelId="{5AB53590-226D-4279-B15E-B800086A3BB5}" type="parTrans" cxnId="{9D7AD847-64F4-4364-8EAA-5810ED01ED6A}">
      <dgm:prSet/>
      <dgm:spPr/>
      <dgm:t>
        <a:bodyPr/>
        <a:lstStyle/>
        <a:p>
          <a:endParaRPr lang="es-EC"/>
        </a:p>
      </dgm:t>
    </dgm:pt>
    <dgm:pt modelId="{EC0E62C9-E5F2-486F-A9DF-94F4ABC1018B}" type="sibTrans" cxnId="{9D7AD847-64F4-4364-8EAA-5810ED01ED6A}">
      <dgm:prSet/>
      <dgm:spPr/>
      <dgm:t>
        <a:bodyPr/>
        <a:lstStyle/>
        <a:p>
          <a:endParaRPr lang="es-EC"/>
        </a:p>
      </dgm:t>
    </dgm:pt>
    <dgm:pt modelId="{B00EB4DE-5897-4BFC-A064-587384B7A623}" type="pres">
      <dgm:prSet presAssocID="{9BDEA6E6-94F5-4500-94BF-7A131A27414B}" presName="linear" presStyleCnt="0">
        <dgm:presLayoutVars>
          <dgm:dir/>
          <dgm:animLvl val="lvl"/>
          <dgm:resizeHandles val="exact"/>
        </dgm:presLayoutVars>
      </dgm:prSet>
      <dgm:spPr/>
    </dgm:pt>
    <dgm:pt modelId="{87405DB1-63C9-439E-A126-1DC6E20C36D9}" type="pres">
      <dgm:prSet presAssocID="{3EE09676-4D68-4F73-AF16-3114587C8E00}" presName="parentLin" presStyleCnt="0"/>
      <dgm:spPr/>
    </dgm:pt>
    <dgm:pt modelId="{D1904F22-DC8A-4065-A1E1-B11617A257CD}" type="pres">
      <dgm:prSet presAssocID="{3EE09676-4D68-4F73-AF16-3114587C8E00}" presName="parentLeftMargin" presStyleLbl="node1" presStyleIdx="0" presStyleCnt="4"/>
      <dgm:spPr/>
      <dgm:t>
        <a:bodyPr/>
        <a:lstStyle/>
        <a:p>
          <a:endParaRPr lang="es-EC"/>
        </a:p>
      </dgm:t>
    </dgm:pt>
    <dgm:pt modelId="{903374E8-B35C-4258-BC23-908AAD457363}" type="pres">
      <dgm:prSet presAssocID="{3EE09676-4D68-4F73-AF16-3114587C8E00}" presName="parentText" presStyleLbl="node1" presStyleIdx="0" presStyleCnt="4">
        <dgm:presLayoutVars>
          <dgm:chMax val="0"/>
          <dgm:bulletEnabled val="1"/>
        </dgm:presLayoutVars>
      </dgm:prSet>
      <dgm:spPr/>
      <dgm:t>
        <a:bodyPr/>
        <a:lstStyle/>
        <a:p>
          <a:endParaRPr lang="es-EC"/>
        </a:p>
      </dgm:t>
    </dgm:pt>
    <dgm:pt modelId="{EA8F9BF1-AA59-48AF-97FA-B9BFFFC0AB0A}" type="pres">
      <dgm:prSet presAssocID="{3EE09676-4D68-4F73-AF16-3114587C8E00}" presName="negativeSpace" presStyleCnt="0"/>
      <dgm:spPr/>
    </dgm:pt>
    <dgm:pt modelId="{2B576101-D489-4D82-8A1F-5CD69CB13463}" type="pres">
      <dgm:prSet presAssocID="{3EE09676-4D68-4F73-AF16-3114587C8E00}" presName="childText" presStyleLbl="conFgAcc1" presStyleIdx="0" presStyleCnt="4">
        <dgm:presLayoutVars>
          <dgm:bulletEnabled val="1"/>
        </dgm:presLayoutVars>
      </dgm:prSet>
      <dgm:spPr/>
    </dgm:pt>
    <dgm:pt modelId="{A0A04C22-103E-401E-89EF-157E2E32981B}" type="pres">
      <dgm:prSet presAssocID="{2F5FA99C-2331-4F73-883E-3959DE10253B}" presName="spaceBetweenRectangles" presStyleCnt="0"/>
      <dgm:spPr/>
    </dgm:pt>
    <dgm:pt modelId="{E1BC51A0-13FB-44E9-A158-D62AF943CAB3}" type="pres">
      <dgm:prSet presAssocID="{9FC0E24A-0228-4A85-8CB5-CF9427D912EE}" presName="parentLin" presStyleCnt="0"/>
      <dgm:spPr/>
    </dgm:pt>
    <dgm:pt modelId="{52F12877-8208-4F07-9ACC-09C5DE235444}" type="pres">
      <dgm:prSet presAssocID="{9FC0E24A-0228-4A85-8CB5-CF9427D912EE}" presName="parentLeftMargin" presStyleLbl="node1" presStyleIdx="0" presStyleCnt="4"/>
      <dgm:spPr/>
      <dgm:t>
        <a:bodyPr/>
        <a:lstStyle/>
        <a:p>
          <a:endParaRPr lang="es-EC"/>
        </a:p>
      </dgm:t>
    </dgm:pt>
    <dgm:pt modelId="{2FA4CC3D-EFC4-4B8C-BD54-22ADD2235E58}" type="pres">
      <dgm:prSet presAssocID="{9FC0E24A-0228-4A85-8CB5-CF9427D912EE}" presName="parentText" presStyleLbl="node1" presStyleIdx="1" presStyleCnt="4">
        <dgm:presLayoutVars>
          <dgm:chMax val="0"/>
          <dgm:bulletEnabled val="1"/>
        </dgm:presLayoutVars>
      </dgm:prSet>
      <dgm:spPr/>
      <dgm:t>
        <a:bodyPr/>
        <a:lstStyle/>
        <a:p>
          <a:endParaRPr lang="es-EC"/>
        </a:p>
      </dgm:t>
    </dgm:pt>
    <dgm:pt modelId="{98A245D1-BEEB-49C3-9210-F6E093CE2CEC}" type="pres">
      <dgm:prSet presAssocID="{9FC0E24A-0228-4A85-8CB5-CF9427D912EE}" presName="negativeSpace" presStyleCnt="0"/>
      <dgm:spPr/>
    </dgm:pt>
    <dgm:pt modelId="{DD2BCA1E-D9D4-4CAF-B605-C31C3E6A8D30}" type="pres">
      <dgm:prSet presAssocID="{9FC0E24A-0228-4A85-8CB5-CF9427D912EE}" presName="childText" presStyleLbl="conFgAcc1" presStyleIdx="1" presStyleCnt="4">
        <dgm:presLayoutVars>
          <dgm:bulletEnabled val="1"/>
        </dgm:presLayoutVars>
      </dgm:prSet>
      <dgm:spPr/>
    </dgm:pt>
    <dgm:pt modelId="{2AF565DE-646A-4D6C-88E7-BB3EABD95C7E}" type="pres">
      <dgm:prSet presAssocID="{5DB09197-C3B6-4106-8140-2D18719ADC70}" presName="spaceBetweenRectangles" presStyleCnt="0"/>
      <dgm:spPr/>
    </dgm:pt>
    <dgm:pt modelId="{EAFE58C6-64F2-49DA-81F4-8E814EC1E49F}" type="pres">
      <dgm:prSet presAssocID="{DBD7541D-FAD3-43BB-B2A4-2D8A71011CB1}" presName="parentLin" presStyleCnt="0"/>
      <dgm:spPr/>
    </dgm:pt>
    <dgm:pt modelId="{04EB33A5-B37A-4F42-B0A8-D3CD5E37D440}" type="pres">
      <dgm:prSet presAssocID="{DBD7541D-FAD3-43BB-B2A4-2D8A71011CB1}" presName="parentLeftMargin" presStyleLbl="node1" presStyleIdx="1" presStyleCnt="4"/>
      <dgm:spPr/>
      <dgm:t>
        <a:bodyPr/>
        <a:lstStyle/>
        <a:p>
          <a:endParaRPr lang="es-EC"/>
        </a:p>
      </dgm:t>
    </dgm:pt>
    <dgm:pt modelId="{740C3E01-631A-415B-9F56-1D05D9458EA7}" type="pres">
      <dgm:prSet presAssocID="{DBD7541D-FAD3-43BB-B2A4-2D8A71011CB1}" presName="parentText" presStyleLbl="node1" presStyleIdx="2" presStyleCnt="4">
        <dgm:presLayoutVars>
          <dgm:chMax val="0"/>
          <dgm:bulletEnabled val="1"/>
        </dgm:presLayoutVars>
      </dgm:prSet>
      <dgm:spPr/>
      <dgm:t>
        <a:bodyPr/>
        <a:lstStyle/>
        <a:p>
          <a:endParaRPr lang="es-EC"/>
        </a:p>
      </dgm:t>
    </dgm:pt>
    <dgm:pt modelId="{586FCAA8-00EC-43F5-A745-41243CDA4661}" type="pres">
      <dgm:prSet presAssocID="{DBD7541D-FAD3-43BB-B2A4-2D8A71011CB1}" presName="negativeSpace" presStyleCnt="0"/>
      <dgm:spPr/>
    </dgm:pt>
    <dgm:pt modelId="{1845156A-874B-45BC-80CD-26BCA07AAFE0}" type="pres">
      <dgm:prSet presAssocID="{DBD7541D-FAD3-43BB-B2A4-2D8A71011CB1}" presName="childText" presStyleLbl="conFgAcc1" presStyleIdx="2" presStyleCnt="4">
        <dgm:presLayoutVars>
          <dgm:bulletEnabled val="1"/>
        </dgm:presLayoutVars>
      </dgm:prSet>
      <dgm:spPr/>
    </dgm:pt>
    <dgm:pt modelId="{60DD6A72-5097-4022-B667-927DFF88D794}" type="pres">
      <dgm:prSet presAssocID="{DA693A9F-EFDD-4FD4-B7E6-5691CBB53DF3}" presName="spaceBetweenRectangles" presStyleCnt="0"/>
      <dgm:spPr/>
    </dgm:pt>
    <dgm:pt modelId="{6E840557-77E8-47F0-AEE5-9D2B250B7A0F}" type="pres">
      <dgm:prSet presAssocID="{D923DD80-F9F4-48C1-A439-EEB8C90BD3D5}" presName="parentLin" presStyleCnt="0"/>
      <dgm:spPr/>
    </dgm:pt>
    <dgm:pt modelId="{3FA085CB-3EED-49C3-944E-C9C5B713A2A0}" type="pres">
      <dgm:prSet presAssocID="{D923DD80-F9F4-48C1-A439-EEB8C90BD3D5}" presName="parentLeftMargin" presStyleLbl="node1" presStyleIdx="2" presStyleCnt="4"/>
      <dgm:spPr/>
      <dgm:t>
        <a:bodyPr/>
        <a:lstStyle/>
        <a:p>
          <a:endParaRPr lang="es-EC"/>
        </a:p>
      </dgm:t>
    </dgm:pt>
    <dgm:pt modelId="{5AF10C15-D970-4016-8C2B-EAF07D888C5A}" type="pres">
      <dgm:prSet presAssocID="{D923DD80-F9F4-48C1-A439-EEB8C90BD3D5}" presName="parentText" presStyleLbl="node1" presStyleIdx="3" presStyleCnt="4">
        <dgm:presLayoutVars>
          <dgm:chMax val="0"/>
          <dgm:bulletEnabled val="1"/>
        </dgm:presLayoutVars>
      </dgm:prSet>
      <dgm:spPr/>
      <dgm:t>
        <a:bodyPr/>
        <a:lstStyle/>
        <a:p>
          <a:endParaRPr lang="es-EC"/>
        </a:p>
      </dgm:t>
    </dgm:pt>
    <dgm:pt modelId="{40110A31-EE6A-4B32-B972-286F4E17E7AB}" type="pres">
      <dgm:prSet presAssocID="{D923DD80-F9F4-48C1-A439-EEB8C90BD3D5}" presName="negativeSpace" presStyleCnt="0"/>
      <dgm:spPr/>
    </dgm:pt>
    <dgm:pt modelId="{5E2EEFF5-9862-475F-ABBB-3DCFEEE84ECC}" type="pres">
      <dgm:prSet presAssocID="{D923DD80-F9F4-48C1-A439-EEB8C90BD3D5}" presName="childText" presStyleLbl="conFgAcc1" presStyleIdx="3" presStyleCnt="4">
        <dgm:presLayoutVars>
          <dgm:bulletEnabled val="1"/>
        </dgm:presLayoutVars>
      </dgm:prSet>
      <dgm:spPr/>
    </dgm:pt>
  </dgm:ptLst>
  <dgm:cxnLst>
    <dgm:cxn modelId="{1C4D5502-8905-4D05-9D87-7D4A2C86FA61}" type="presOf" srcId="{DBD7541D-FAD3-43BB-B2A4-2D8A71011CB1}" destId="{04EB33A5-B37A-4F42-B0A8-D3CD5E37D440}" srcOrd="0" destOrd="0" presId="urn:microsoft.com/office/officeart/2005/8/layout/list1"/>
    <dgm:cxn modelId="{88B520DA-FC31-40BC-9B7B-990B8819461F}" type="presOf" srcId="{3EE09676-4D68-4F73-AF16-3114587C8E00}" destId="{903374E8-B35C-4258-BC23-908AAD457363}" srcOrd="1" destOrd="0" presId="urn:microsoft.com/office/officeart/2005/8/layout/list1"/>
    <dgm:cxn modelId="{8207D9CE-C430-4293-A4FD-050235A3AD4E}" type="presOf" srcId="{D923DD80-F9F4-48C1-A439-EEB8C90BD3D5}" destId="{3FA085CB-3EED-49C3-944E-C9C5B713A2A0}" srcOrd="0" destOrd="0" presId="urn:microsoft.com/office/officeart/2005/8/layout/list1"/>
    <dgm:cxn modelId="{543CF010-6BF3-4BA7-898F-4D30B914A638}" type="presOf" srcId="{9FC0E24A-0228-4A85-8CB5-CF9427D912EE}" destId="{52F12877-8208-4F07-9ACC-09C5DE235444}" srcOrd="0" destOrd="0" presId="urn:microsoft.com/office/officeart/2005/8/layout/list1"/>
    <dgm:cxn modelId="{3438CC0E-372D-4AF0-93CF-53C5B42715F9}" type="presOf" srcId="{3EE09676-4D68-4F73-AF16-3114587C8E00}" destId="{D1904F22-DC8A-4065-A1E1-B11617A257CD}" srcOrd="0" destOrd="0" presId="urn:microsoft.com/office/officeart/2005/8/layout/list1"/>
    <dgm:cxn modelId="{467F2187-FD13-469C-A1EA-7356AAEE5C72}" type="presOf" srcId="{9BDEA6E6-94F5-4500-94BF-7A131A27414B}" destId="{B00EB4DE-5897-4BFC-A064-587384B7A623}" srcOrd="0" destOrd="0" presId="urn:microsoft.com/office/officeart/2005/8/layout/list1"/>
    <dgm:cxn modelId="{C61BC253-88D6-483B-9B26-18B385FAD720}" type="presOf" srcId="{9FC0E24A-0228-4A85-8CB5-CF9427D912EE}" destId="{2FA4CC3D-EFC4-4B8C-BD54-22ADD2235E58}" srcOrd="1" destOrd="0" presId="urn:microsoft.com/office/officeart/2005/8/layout/list1"/>
    <dgm:cxn modelId="{F6FC67F8-A4DF-40EB-ABAF-200BD7784346}" type="presOf" srcId="{DBD7541D-FAD3-43BB-B2A4-2D8A71011CB1}" destId="{740C3E01-631A-415B-9F56-1D05D9458EA7}" srcOrd="1" destOrd="0" presId="urn:microsoft.com/office/officeart/2005/8/layout/list1"/>
    <dgm:cxn modelId="{7D8392C5-55A9-435C-A247-BE4FDF409C42}" srcId="{9BDEA6E6-94F5-4500-94BF-7A131A27414B}" destId="{DBD7541D-FAD3-43BB-B2A4-2D8A71011CB1}" srcOrd="2" destOrd="0" parTransId="{CF1E1249-4DBF-461E-A383-487F75E94871}" sibTransId="{DA693A9F-EFDD-4FD4-B7E6-5691CBB53DF3}"/>
    <dgm:cxn modelId="{9D7AD847-64F4-4364-8EAA-5810ED01ED6A}" srcId="{9BDEA6E6-94F5-4500-94BF-7A131A27414B}" destId="{D923DD80-F9F4-48C1-A439-EEB8C90BD3D5}" srcOrd="3" destOrd="0" parTransId="{5AB53590-226D-4279-B15E-B800086A3BB5}" sibTransId="{EC0E62C9-E5F2-486F-A9DF-94F4ABC1018B}"/>
    <dgm:cxn modelId="{E153C964-2757-4727-9D08-73ECD8CC6C40}" type="presOf" srcId="{D923DD80-F9F4-48C1-A439-EEB8C90BD3D5}" destId="{5AF10C15-D970-4016-8C2B-EAF07D888C5A}" srcOrd="1" destOrd="0" presId="urn:microsoft.com/office/officeart/2005/8/layout/list1"/>
    <dgm:cxn modelId="{87AE6744-6D6C-4CC6-9C26-18205F23B909}" srcId="{9BDEA6E6-94F5-4500-94BF-7A131A27414B}" destId="{9FC0E24A-0228-4A85-8CB5-CF9427D912EE}" srcOrd="1" destOrd="0" parTransId="{B9AB7CD5-BD8C-45AD-9DF8-FB866800466C}" sibTransId="{5DB09197-C3B6-4106-8140-2D18719ADC70}"/>
    <dgm:cxn modelId="{C4C8C04B-2836-49F1-8C0E-9A57DD215328}" srcId="{9BDEA6E6-94F5-4500-94BF-7A131A27414B}" destId="{3EE09676-4D68-4F73-AF16-3114587C8E00}" srcOrd="0" destOrd="0" parTransId="{78043986-D207-4738-881A-A23A29A26284}" sibTransId="{2F5FA99C-2331-4F73-883E-3959DE10253B}"/>
    <dgm:cxn modelId="{DAD3BFF8-2226-4822-B27E-C3D80CD8AB80}" type="presParOf" srcId="{B00EB4DE-5897-4BFC-A064-587384B7A623}" destId="{87405DB1-63C9-439E-A126-1DC6E20C36D9}" srcOrd="0" destOrd="0" presId="urn:microsoft.com/office/officeart/2005/8/layout/list1"/>
    <dgm:cxn modelId="{3F1D2E43-6C58-4D96-9120-A80887135D6E}" type="presParOf" srcId="{87405DB1-63C9-439E-A126-1DC6E20C36D9}" destId="{D1904F22-DC8A-4065-A1E1-B11617A257CD}" srcOrd="0" destOrd="0" presId="urn:microsoft.com/office/officeart/2005/8/layout/list1"/>
    <dgm:cxn modelId="{D0AFE89E-03B3-4B4F-BFD1-BFC5F9528E7C}" type="presParOf" srcId="{87405DB1-63C9-439E-A126-1DC6E20C36D9}" destId="{903374E8-B35C-4258-BC23-908AAD457363}" srcOrd="1" destOrd="0" presId="urn:microsoft.com/office/officeart/2005/8/layout/list1"/>
    <dgm:cxn modelId="{4A00E66A-468C-4D78-959D-3806B478B69A}" type="presParOf" srcId="{B00EB4DE-5897-4BFC-A064-587384B7A623}" destId="{EA8F9BF1-AA59-48AF-97FA-B9BFFFC0AB0A}" srcOrd="1" destOrd="0" presId="urn:microsoft.com/office/officeart/2005/8/layout/list1"/>
    <dgm:cxn modelId="{F27C75E3-0C80-4B9A-A20C-000FB9D579C6}" type="presParOf" srcId="{B00EB4DE-5897-4BFC-A064-587384B7A623}" destId="{2B576101-D489-4D82-8A1F-5CD69CB13463}" srcOrd="2" destOrd="0" presId="urn:microsoft.com/office/officeart/2005/8/layout/list1"/>
    <dgm:cxn modelId="{710E9E86-15D8-4E53-99D2-E432BA3F7C2E}" type="presParOf" srcId="{B00EB4DE-5897-4BFC-A064-587384B7A623}" destId="{A0A04C22-103E-401E-89EF-157E2E32981B}" srcOrd="3" destOrd="0" presId="urn:microsoft.com/office/officeart/2005/8/layout/list1"/>
    <dgm:cxn modelId="{0078722F-651C-4710-9B40-E80259615F03}" type="presParOf" srcId="{B00EB4DE-5897-4BFC-A064-587384B7A623}" destId="{E1BC51A0-13FB-44E9-A158-D62AF943CAB3}" srcOrd="4" destOrd="0" presId="urn:microsoft.com/office/officeart/2005/8/layout/list1"/>
    <dgm:cxn modelId="{C6B2176C-38AA-404F-AC7E-68DC535E0437}" type="presParOf" srcId="{E1BC51A0-13FB-44E9-A158-D62AF943CAB3}" destId="{52F12877-8208-4F07-9ACC-09C5DE235444}" srcOrd="0" destOrd="0" presId="urn:microsoft.com/office/officeart/2005/8/layout/list1"/>
    <dgm:cxn modelId="{9FBAF513-8CC6-429C-B336-A5A117D692D7}" type="presParOf" srcId="{E1BC51A0-13FB-44E9-A158-D62AF943CAB3}" destId="{2FA4CC3D-EFC4-4B8C-BD54-22ADD2235E58}" srcOrd="1" destOrd="0" presId="urn:microsoft.com/office/officeart/2005/8/layout/list1"/>
    <dgm:cxn modelId="{EE6BC52C-60E6-4848-9546-AAD6CD14BED5}" type="presParOf" srcId="{B00EB4DE-5897-4BFC-A064-587384B7A623}" destId="{98A245D1-BEEB-49C3-9210-F6E093CE2CEC}" srcOrd="5" destOrd="0" presId="urn:microsoft.com/office/officeart/2005/8/layout/list1"/>
    <dgm:cxn modelId="{59CD452C-A4C4-401D-89F0-CAF1CA5F025B}" type="presParOf" srcId="{B00EB4DE-5897-4BFC-A064-587384B7A623}" destId="{DD2BCA1E-D9D4-4CAF-B605-C31C3E6A8D30}" srcOrd="6" destOrd="0" presId="urn:microsoft.com/office/officeart/2005/8/layout/list1"/>
    <dgm:cxn modelId="{66E9A51F-9C8E-44D8-9DF0-79C466BAF853}" type="presParOf" srcId="{B00EB4DE-5897-4BFC-A064-587384B7A623}" destId="{2AF565DE-646A-4D6C-88E7-BB3EABD95C7E}" srcOrd="7" destOrd="0" presId="urn:microsoft.com/office/officeart/2005/8/layout/list1"/>
    <dgm:cxn modelId="{7CC61FDF-3E47-4824-93F7-EFDA41E00BF8}" type="presParOf" srcId="{B00EB4DE-5897-4BFC-A064-587384B7A623}" destId="{EAFE58C6-64F2-49DA-81F4-8E814EC1E49F}" srcOrd="8" destOrd="0" presId="urn:microsoft.com/office/officeart/2005/8/layout/list1"/>
    <dgm:cxn modelId="{A74BA9B4-BAAC-4D95-9D48-4AE684E27DBD}" type="presParOf" srcId="{EAFE58C6-64F2-49DA-81F4-8E814EC1E49F}" destId="{04EB33A5-B37A-4F42-B0A8-D3CD5E37D440}" srcOrd="0" destOrd="0" presId="urn:microsoft.com/office/officeart/2005/8/layout/list1"/>
    <dgm:cxn modelId="{A184EE29-8F2F-4EDB-BDA3-FBC3F2F29FE8}" type="presParOf" srcId="{EAFE58C6-64F2-49DA-81F4-8E814EC1E49F}" destId="{740C3E01-631A-415B-9F56-1D05D9458EA7}" srcOrd="1" destOrd="0" presId="urn:microsoft.com/office/officeart/2005/8/layout/list1"/>
    <dgm:cxn modelId="{77AB37C6-350E-42BE-9047-FD0242084FE1}" type="presParOf" srcId="{B00EB4DE-5897-4BFC-A064-587384B7A623}" destId="{586FCAA8-00EC-43F5-A745-41243CDA4661}" srcOrd="9" destOrd="0" presId="urn:microsoft.com/office/officeart/2005/8/layout/list1"/>
    <dgm:cxn modelId="{2D99ABB1-307E-486D-83BD-536EE98FA615}" type="presParOf" srcId="{B00EB4DE-5897-4BFC-A064-587384B7A623}" destId="{1845156A-874B-45BC-80CD-26BCA07AAFE0}" srcOrd="10" destOrd="0" presId="urn:microsoft.com/office/officeart/2005/8/layout/list1"/>
    <dgm:cxn modelId="{46C64F18-7FAD-48F8-AC86-8BBD39D0C776}" type="presParOf" srcId="{B00EB4DE-5897-4BFC-A064-587384B7A623}" destId="{60DD6A72-5097-4022-B667-927DFF88D794}" srcOrd="11" destOrd="0" presId="urn:microsoft.com/office/officeart/2005/8/layout/list1"/>
    <dgm:cxn modelId="{6CF1DE9C-7C04-4E65-BE49-05EF90721A4F}" type="presParOf" srcId="{B00EB4DE-5897-4BFC-A064-587384B7A623}" destId="{6E840557-77E8-47F0-AEE5-9D2B250B7A0F}" srcOrd="12" destOrd="0" presId="urn:microsoft.com/office/officeart/2005/8/layout/list1"/>
    <dgm:cxn modelId="{EEF919C4-DB36-4962-B5D7-7C5DF3877956}" type="presParOf" srcId="{6E840557-77E8-47F0-AEE5-9D2B250B7A0F}" destId="{3FA085CB-3EED-49C3-944E-C9C5B713A2A0}" srcOrd="0" destOrd="0" presId="urn:microsoft.com/office/officeart/2005/8/layout/list1"/>
    <dgm:cxn modelId="{D6169505-3634-418A-928A-D14F1947C17C}" type="presParOf" srcId="{6E840557-77E8-47F0-AEE5-9D2B250B7A0F}" destId="{5AF10C15-D970-4016-8C2B-EAF07D888C5A}" srcOrd="1" destOrd="0" presId="urn:microsoft.com/office/officeart/2005/8/layout/list1"/>
    <dgm:cxn modelId="{77A456CA-4FD7-47B6-BC54-96B92207F5C1}" type="presParOf" srcId="{B00EB4DE-5897-4BFC-A064-587384B7A623}" destId="{40110A31-EE6A-4B32-B972-286F4E17E7AB}" srcOrd="13" destOrd="0" presId="urn:microsoft.com/office/officeart/2005/8/layout/list1"/>
    <dgm:cxn modelId="{8568F0F4-B3F7-442B-8C8F-0170BAC3C60D}" type="presParOf" srcId="{B00EB4DE-5897-4BFC-A064-587384B7A623}" destId="{5E2EEFF5-9862-475F-ABBB-3DCFEEE84EC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F4DF57-180F-4FB1-8CEA-916D370D127B}"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C"/>
        </a:p>
      </dgm:t>
    </dgm:pt>
    <dgm:pt modelId="{90557692-AC33-4F15-B5E8-1E2C972A1915}">
      <dgm:prSet phldrT="[Texto]" custT="1"/>
      <dgm:spPr/>
      <dgm:t>
        <a:bodyPr/>
        <a:lstStyle/>
        <a:p>
          <a:r>
            <a:rPr lang="es-ES_tradnl" sz="1800" dirty="0" smtClean="0">
              <a:latin typeface="Times New Roman" panose="02020603050405020304" pitchFamily="18" charset="0"/>
              <a:cs typeface="Times New Roman" panose="02020603050405020304" pitchFamily="18" charset="0"/>
            </a:rPr>
            <a:t>Es importante que las docentes además de realizar actividades dirigidas de motricidad fina y lúdica utilicen ejercicios que involucren movimientos del cuerpo con más juegos recreativos para desarrollar la independencia segmentaria. </a:t>
          </a:r>
          <a:endParaRPr lang="es-EC" sz="1800" dirty="0">
            <a:latin typeface="Times New Roman" panose="02020603050405020304" pitchFamily="18" charset="0"/>
            <a:cs typeface="Times New Roman" panose="02020603050405020304" pitchFamily="18" charset="0"/>
          </a:endParaRPr>
        </a:p>
      </dgm:t>
    </dgm:pt>
    <dgm:pt modelId="{728CA947-7646-4257-A131-792884321CCD}" type="parTrans" cxnId="{9E726EBF-F122-4430-8BE0-310FF0D9CECA}">
      <dgm:prSet/>
      <dgm:spPr/>
      <dgm:t>
        <a:bodyPr/>
        <a:lstStyle/>
        <a:p>
          <a:endParaRPr lang="es-EC"/>
        </a:p>
      </dgm:t>
    </dgm:pt>
    <dgm:pt modelId="{7A9E740E-C64F-4B3E-975F-9F332630C99D}" type="sibTrans" cxnId="{9E726EBF-F122-4430-8BE0-310FF0D9CECA}">
      <dgm:prSet/>
      <dgm:spPr/>
      <dgm:t>
        <a:bodyPr/>
        <a:lstStyle/>
        <a:p>
          <a:endParaRPr lang="es-EC"/>
        </a:p>
      </dgm:t>
    </dgm:pt>
    <dgm:pt modelId="{2846DC27-D80F-48A9-B880-6219BF8C6A9C}">
      <dgm:prSet phldrT="[Texto]" custT="1"/>
      <dgm:spPr/>
      <dgm:t>
        <a:bodyPr/>
        <a:lstStyle/>
        <a:p>
          <a:r>
            <a:rPr lang="es-ES_tradnl" sz="1800" dirty="0" smtClean="0">
              <a:latin typeface="Times New Roman" panose="02020603050405020304" pitchFamily="18" charset="0"/>
              <a:cs typeface="Times New Roman" panose="02020603050405020304" pitchFamily="18" charset="0"/>
            </a:rPr>
            <a:t>Se recomienda que las docentes mejoren su conocimiento acerca las estrategias metodológicas que pueden aplicar para la enseñanza de rasgos caligráficos además de utilizar estrategias basadas en técnicas grafo plásticas utilicen metodológicas que involucren la creatividad, motivación e imaginación en los niños. </a:t>
          </a:r>
          <a:endParaRPr lang="es-EC" sz="1800" dirty="0">
            <a:latin typeface="Times New Roman" panose="02020603050405020304" pitchFamily="18" charset="0"/>
            <a:cs typeface="Times New Roman" panose="02020603050405020304" pitchFamily="18" charset="0"/>
          </a:endParaRPr>
        </a:p>
      </dgm:t>
    </dgm:pt>
    <dgm:pt modelId="{9BC39DEA-FED4-46CE-BA56-2EA6753C41FA}" type="parTrans" cxnId="{B47BA65E-D850-4A85-9F0E-C5C1FD4ECED7}">
      <dgm:prSet/>
      <dgm:spPr/>
      <dgm:t>
        <a:bodyPr/>
        <a:lstStyle/>
        <a:p>
          <a:endParaRPr lang="es-EC"/>
        </a:p>
      </dgm:t>
    </dgm:pt>
    <dgm:pt modelId="{5794531C-532C-4424-B7A1-CFF0E8C12845}" type="sibTrans" cxnId="{B47BA65E-D850-4A85-9F0E-C5C1FD4ECED7}">
      <dgm:prSet/>
      <dgm:spPr/>
      <dgm:t>
        <a:bodyPr/>
        <a:lstStyle/>
        <a:p>
          <a:endParaRPr lang="es-EC"/>
        </a:p>
      </dgm:t>
    </dgm:pt>
    <dgm:pt modelId="{F3E123E7-9099-4C16-9BF1-CF57D8D78BE4}">
      <dgm:prSet phldrT="[Texto]" custT="1"/>
      <dgm:spPr/>
      <dgm:t>
        <a:bodyPr/>
        <a:lstStyle/>
        <a:p>
          <a:r>
            <a:rPr lang="es-ES_tradnl" sz="1800" dirty="0" smtClean="0">
              <a:latin typeface="Times New Roman" panose="02020603050405020304" pitchFamily="18" charset="0"/>
              <a:cs typeface="Times New Roman" panose="02020603050405020304" pitchFamily="18" charset="0"/>
            </a:rPr>
            <a:t>Es recomendable que  las docentes cuenten con una guía de  rasgos caligráficos que permita conocer la secuencia sugerida para la enseñanza de trazos y al mismo tiempo que contribuya a mejorar y afianzar el proceso de escritura.</a:t>
          </a:r>
          <a:endParaRPr lang="es-EC" sz="1800" dirty="0">
            <a:latin typeface="Times New Roman" panose="02020603050405020304" pitchFamily="18" charset="0"/>
            <a:cs typeface="Times New Roman" panose="02020603050405020304" pitchFamily="18" charset="0"/>
          </a:endParaRPr>
        </a:p>
      </dgm:t>
    </dgm:pt>
    <dgm:pt modelId="{C0BBA92E-7774-4015-93FC-A5F39CB757F0}" type="parTrans" cxnId="{222D7BBE-2BAC-4407-9BC0-4515CDD2061F}">
      <dgm:prSet/>
      <dgm:spPr/>
      <dgm:t>
        <a:bodyPr/>
        <a:lstStyle/>
        <a:p>
          <a:endParaRPr lang="es-EC"/>
        </a:p>
      </dgm:t>
    </dgm:pt>
    <dgm:pt modelId="{837E492F-F56A-4EFD-AE70-E72FC628A579}" type="sibTrans" cxnId="{222D7BBE-2BAC-4407-9BC0-4515CDD2061F}">
      <dgm:prSet/>
      <dgm:spPr/>
      <dgm:t>
        <a:bodyPr/>
        <a:lstStyle/>
        <a:p>
          <a:endParaRPr lang="es-EC"/>
        </a:p>
      </dgm:t>
    </dgm:pt>
    <dgm:pt modelId="{0C20BC7D-1E9A-45E8-9D07-893C75DE59F0}" type="pres">
      <dgm:prSet presAssocID="{7AF4DF57-180F-4FB1-8CEA-916D370D127B}" presName="linear" presStyleCnt="0">
        <dgm:presLayoutVars>
          <dgm:dir/>
          <dgm:animLvl val="lvl"/>
          <dgm:resizeHandles val="exact"/>
        </dgm:presLayoutVars>
      </dgm:prSet>
      <dgm:spPr/>
      <dgm:t>
        <a:bodyPr/>
        <a:lstStyle/>
        <a:p>
          <a:endParaRPr lang="es-EC"/>
        </a:p>
      </dgm:t>
    </dgm:pt>
    <dgm:pt modelId="{3DFE2E78-01C7-44F6-88DC-72BCD5E50209}" type="pres">
      <dgm:prSet presAssocID="{90557692-AC33-4F15-B5E8-1E2C972A1915}" presName="parentLin" presStyleCnt="0"/>
      <dgm:spPr/>
    </dgm:pt>
    <dgm:pt modelId="{A7778396-FCF4-4D7F-B231-63A4D116F63C}" type="pres">
      <dgm:prSet presAssocID="{90557692-AC33-4F15-B5E8-1E2C972A1915}" presName="parentLeftMargin" presStyleLbl="node1" presStyleIdx="0" presStyleCnt="3"/>
      <dgm:spPr/>
      <dgm:t>
        <a:bodyPr/>
        <a:lstStyle/>
        <a:p>
          <a:endParaRPr lang="es-EC"/>
        </a:p>
      </dgm:t>
    </dgm:pt>
    <dgm:pt modelId="{FC0E953A-A899-4BBD-BFB5-C1354E0DBA01}" type="pres">
      <dgm:prSet presAssocID="{90557692-AC33-4F15-B5E8-1E2C972A1915}" presName="parentText" presStyleLbl="node1" presStyleIdx="0" presStyleCnt="3">
        <dgm:presLayoutVars>
          <dgm:chMax val="0"/>
          <dgm:bulletEnabled val="1"/>
        </dgm:presLayoutVars>
      </dgm:prSet>
      <dgm:spPr/>
      <dgm:t>
        <a:bodyPr/>
        <a:lstStyle/>
        <a:p>
          <a:endParaRPr lang="es-EC"/>
        </a:p>
      </dgm:t>
    </dgm:pt>
    <dgm:pt modelId="{6CE75E2F-0CBA-4D65-A6AC-D7C121F7E2AE}" type="pres">
      <dgm:prSet presAssocID="{90557692-AC33-4F15-B5E8-1E2C972A1915}" presName="negativeSpace" presStyleCnt="0"/>
      <dgm:spPr/>
    </dgm:pt>
    <dgm:pt modelId="{CFA92AA8-54AB-4892-B78D-B1FFC1ADD0CC}" type="pres">
      <dgm:prSet presAssocID="{90557692-AC33-4F15-B5E8-1E2C972A1915}" presName="childText" presStyleLbl="conFgAcc1" presStyleIdx="0" presStyleCnt="3">
        <dgm:presLayoutVars>
          <dgm:bulletEnabled val="1"/>
        </dgm:presLayoutVars>
      </dgm:prSet>
      <dgm:spPr/>
    </dgm:pt>
    <dgm:pt modelId="{D94888B2-E7FA-45F1-83A6-51065C8804B0}" type="pres">
      <dgm:prSet presAssocID="{7A9E740E-C64F-4B3E-975F-9F332630C99D}" presName="spaceBetweenRectangles" presStyleCnt="0"/>
      <dgm:spPr/>
    </dgm:pt>
    <dgm:pt modelId="{627FDB4A-3A22-4F1C-AB85-29A6DA5BDDA4}" type="pres">
      <dgm:prSet presAssocID="{2846DC27-D80F-48A9-B880-6219BF8C6A9C}" presName="parentLin" presStyleCnt="0"/>
      <dgm:spPr/>
    </dgm:pt>
    <dgm:pt modelId="{EBBDDE74-BB8B-4F76-97EB-9563433458E2}" type="pres">
      <dgm:prSet presAssocID="{2846DC27-D80F-48A9-B880-6219BF8C6A9C}" presName="parentLeftMargin" presStyleLbl="node1" presStyleIdx="0" presStyleCnt="3"/>
      <dgm:spPr/>
      <dgm:t>
        <a:bodyPr/>
        <a:lstStyle/>
        <a:p>
          <a:endParaRPr lang="es-EC"/>
        </a:p>
      </dgm:t>
    </dgm:pt>
    <dgm:pt modelId="{5997BF9C-6F6D-40B5-9261-56B72DE2F614}" type="pres">
      <dgm:prSet presAssocID="{2846DC27-D80F-48A9-B880-6219BF8C6A9C}" presName="parentText" presStyleLbl="node1" presStyleIdx="1" presStyleCnt="3">
        <dgm:presLayoutVars>
          <dgm:chMax val="0"/>
          <dgm:bulletEnabled val="1"/>
        </dgm:presLayoutVars>
      </dgm:prSet>
      <dgm:spPr/>
      <dgm:t>
        <a:bodyPr/>
        <a:lstStyle/>
        <a:p>
          <a:endParaRPr lang="es-EC"/>
        </a:p>
      </dgm:t>
    </dgm:pt>
    <dgm:pt modelId="{BAA1A8D9-2C1D-4F31-A22B-5651AC3DD877}" type="pres">
      <dgm:prSet presAssocID="{2846DC27-D80F-48A9-B880-6219BF8C6A9C}" presName="negativeSpace" presStyleCnt="0"/>
      <dgm:spPr/>
    </dgm:pt>
    <dgm:pt modelId="{DC9DDB99-EAAA-4FB8-9D62-37AD4989B6CC}" type="pres">
      <dgm:prSet presAssocID="{2846DC27-D80F-48A9-B880-6219BF8C6A9C}" presName="childText" presStyleLbl="conFgAcc1" presStyleIdx="1" presStyleCnt="3">
        <dgm:presLayoutVars>
          <dgm:bulletEnabled val="1"/>
        </dgm:presLayoutVars>
      </dgm:prSet>
      <dgm:spPr/>
    </dgm:pt>
    <dgm:pt modelId="{68E1855D-8003-40C0-9868-771BDF5AF6AC}" type="pres">
      <dgm:prSet presAssocID="{5794531C-532C-4424-B7A1-CFF0E8C12845}" presName="spaceBetweenRectangles" presStyleCnt="0"/>
      <dgm:spPr/>
    </dgm:pt>
    <dgm:pt modelId="{CC7D4C1C-1C08-4AD3-80D4-6165C03C32A7}" type="pres">
      <dgm:prSet presAssocID="{F3E123E7-9099-4C16-9BF1-CF57D8D78BE4}" presName="parentLin" presStyleCnt="0"/>
      <dgm:spPr/>
    </dgm:pt>
    <dgm:pt modelId="{53386DE6-132A-436E-927C-1A241774782E}" type="pres">
      <dgm:prSet presAssocID="{F3E123E7-9099-4C16-9BF1-CF57D8D78BE4}" presName="parentLeftMargin" presStyleLbl="node1" presStyleIdx="1" presStyleCnt="3"/>
      <dgm:spPr/>
      <dgm:t>
        <a:bodyPr/>
        <a:lstStyle/>
        <a:p>
          <a:endParaRPr lang="es-EC"/>
        </a:p>
      </dgm:t>
    </dgm:pt>
    <dgm:pt modelId="{C1C7BB27-1A2A-4F0B-9CD1-FE91E6F24C02}" type="pres">
      <dgm:prSet presAssocID="{F3E123E7-9099-4C16-9BF1-CF57D8D78BE4}" presName="parentText" presStyleLbl="node1" presStyleIdx="2" presStyleCnt="3">
        <dgm:presLayoutVars>
          <dgm:chMax val="0"/>
          <dgm:bulletEnabled val="1"/>
        </dgm:presLayoutVars>
      </dgm:prSet>
      <dgm:spPr/>
      <dgm:t>
        <a:bodyPr/>
        <a:lstStyle/>
        <a:p>
          <a:endParaRPr lang="es-EC"/>
        </a:p>
      </dgm:t>
    </dgm:pt>
    <dgm:pt modelId="{2C98E1D4-92BB-45AF-A1FE-81F8A5E251F0}" type="pres">
      <dgm:prSet presAssocID="{F3E123E7-9099-4C16-9BF1-CF57D8D78BE4}" presName="negativeSpace" presStyleCnt="0"/>
      <dgm:spPr/>
    </dgm:pt>
    <dgm:pt modelId="{45BF6CEC-0032-4C15-ADE5-8B1795ECC756}" type="pres">
      <dgm:prSet presAssocID="{F3E123E7-9099-4C16-9BF1-CF57D8D78BE4}" presName="childText" presStyleLbl="conFgAcc1" presStyleIdx="2" presStyleCnt="3">
        <dgm:presLayoutVars>
          <dgm:bulletEnabled val="1"/>
        </dgm:presLayoutVars>
      </dgm:prSet>
      <dgm:spPr/>
    </dgm:pt>
  </dgm:ptLst>
  <dgm:cxnLst>
    <dgm:cxn modelId="{E98DEFE8-594E-4259-975F-EEBE273D0D5F}" type="presOf" srcId="{90557692-AC33-4F15-B5E8-1E2C972A1915}" destId="{A7778396-FCF4-4D7F-B231-63A4D116F63C}" srcOrd="0" destOrd="0" presId="urn:microsoft.com/office/officeart/2005/8/layout/list1"/>
    <dgm:cxn modelId="{FD8EBA19-66F3-4A8A-9989-F78178D920A9}" type="presOf" srcId="{2846DC27-D80F-48A9-B880-6219BF8C6A9C}" destId="{5997BF9C-6F6D-40B5-9261-56B72DE2F614}" srcOrd="1" destOrd="0" presId="urn:microsoft.com/office/officeart/2005/8/layout/list1"/>
    <dgm:cxn modelId="{477C2974-5E5A-48AA-B231-E5185F4C399C}" type="presOf" srcId="{2846DC27-D80F-48A9-B880-6219BF8C6A9C}" destId="{EBBDDE74-BB8B-4F76-97EB-9563433458E2}" srcOrd="0" destOrd="0" presId="urn:microsoft.com/office/officeart/2005/8/layout/list1"/>
    <dgm:cxn modelId="{090B0281-F5F6-4C50-9507-974F17E485FA}" type="presOf" srcId="{90557692-AC33-4F15-B5E8-1E2C972A1915}" destId="{FC0E953A-A899-4BBD-BFB5-C1354E0DBA01}" srcOrd="1" destOrd="0" presId="urn:microsoft.com/office/officeart/2005/8/layout/list1"/>
    <dgm:cxn modelId="{B47BA65E-D850-4A85-9F0E-C5C1FD4ECED7}" srcId="{7AF4DF57-180F-4FB1-8CEA-916D370D127B}" destId="{2846DC27-D80F-48A9-B880-6219BF8C6A9C}" srcOrd="1" destOrd="0" parTransId="{9BC39DEA-FED4-46CE-BA56-2EA6753C41FA}" sibTransId="{5794531C-532C-4424-B7A1-CFF0E8C12845}"/>
    <dgm:cxn modelId="{D1B93E81-B82A-4ABD-B8B8-CCCD3BA85A44}" type="presOf" srcId="{F3E123E7-9099-4C16-9BF1-CF57D8D78BE4}" destId="{53386DE6-132A-436E-927C-1A241774782E}" srcOrd="0" destOrd="0" presId="urn:microsoft.com/office/officeart/2005/8/layout/list1"/>
    <dgm:cxn modelId="{9E726EBF-F122-4430-8BE0-310FF0D9CECA}" srcId="{7AF4DF57-180F-4FB1-8CEA-916D370D127B}" destId="{90557692-AC33-4F15-B5E8-1E2C972A1915}" srcOrd="0" destOrd="0" parTransId="{728CA947-7646-4257-A131-792884321CCD}" sibTransId="{7A9E740E-C64F-4B3E-975F-9F332630C99D}"/>
    <dgm:cxn modelId="{222D7BBE-2BAC-4407-9BC0-4515CDD2061F}" srcId="{7AF4DF57-180F-4FB1-8CEA-916D370D127B}" destId="{F3E123E7-9099-4C16-9BF1-CF57D8D78BE4}" srcOrd="2" destOrd="0" parTransId="{C0BBA92E-7774-4015-93FC-A5F39CB757F0}" sibTransId="{837E492F-F56A-4EFD-AE70-E72FC628A579}"/>
    <dgm:cxn modelId="{C91B2D9B-D835-459A-8691-EF630C7E2887}" type="presOf" srcId="{F3E123E7-9099-4C16-9BF1-CF57D8D78BE4}" destId="{C1C7BB27-1A2A-4F0B-9CD1-FE91E6F24C02}" srcOrd="1" destOrd="0" presId="urn:microsoft.com/office/officeart/2005/8/layout/list1"/>
    <dgm:cxn modelId="{7874C133-8965-4207-841F-F0BC106DCC17}" type="presOf" srcId="{7AF4DF57-180F-4FB1-8CEA-916D370D127B}" destId="{0C20BC7D-1E9A-45E8-9D07-893C75DE59F0}" srcOrd="0" destOrd="0" presId="urn:microsoft.com/office/officeart/2005/8/layout/list1"/>
    <dgm:cxn modelId="{C48449D3-C976-48B3-8692-CC85AD2B6A00}" type="presParOf" srcId="{0C20BC7D-1E9A-45E8-9D07-893C75DE59F0}" destId="{3DFE2E78-01C7-44F6-88DC-72BCD5E50209}" srcOrd="0" destOrd="0" presId="urn:microsoft.com/office/officeart/2005/8/layout/list1"/>
    <dgm:cxn modelId="{294B9E5E-E7B4-45CA-842D-4121BDC7D3D7}" type="presParOf" srcId="{3DFE2E78-01C7-44F6-88DC-72BCD5E50209}" destId="{A7778396-FCF4-4D7F-B231-63A4D116F63C}" srcOrd="0" destOrd="0" presId="urn:microsoft.com/office/officeart/2005/8/layout/list1"/>
    <dgm:cxn modelId="{55896D03-41C2-4CB2-B595-1BB015B118E7}" type="presParOf" srcId="{3DFE2E78-01C7-44F6-88DC-72BCD5E50209}" destId="{FC0E953A-A899-4BBD-BFB5-C1354E0DBA01}" srcOrd="1" destOrd="0" presId="urn:microsoft.com/office/officeart/2005/8/layout/list1"/>
    <dgm:cxn modelId="{C755C1CE-0ED5-4062-AB67-5444F41781E4}" type="presParOf" srcId="{0C20BC7D-1E9A-45E8-9D07-893C75DE59F0}" destId="{6CE75E2F-0CBA-4D65-A6AC-D7C121F7E2AE}" srcOrd="1" destOrd="0" presId="urn:microsoft.com/office/officeart/2005/8/layout/list1"/>
    <dgm:cxn modelId="{90A277F4-8508-4913-B51C-AF487BD634F7}" type="presParOf" srcId="{0C20BC7D-1E9A-45E8-9D07-893C75DE59F0}" destId="{CFA92AA8-54AB-4892-B78D-B1FFC1ADD0CC}" srcOrd="2" destOrd="0" presId="urn:microsoft.com/office/officeart/2005/8/layout/list1"/>
    <dgm:cxn modelId="{ABEC385B-2A60-4E65-ACCC-4EA1DF2EBD0C}" type="presParOf" srcId="{0C20BC7D-1E9A-45E8-9D07-893C75DE59F0}" destId="{D94888B2-E7FA-45F1-83A6-51065C8804B0}" srcOrd="3" destOrd="0" presId="urn:microsoft.com/office/officeart/2005/8/layout/list1"/>
    <dgm:cxn modelId="{2CBDDA8B-5769-4F52-B530-A282FC0B09F4}" type="presParOf" srcId="{0C20BC7D-1E9A-45E8-9D07-893C75DE59F0}" destId="{627FDB4A-3A22-4F1C-AB85-29A6DA5BDDA4}" srcOrd="4" destOrd="0" presId="urn:microsoft.com/office/officeart/2005/8/layout/list1"/>
    <dgm:cxn modelId="{3F9DFEE1-B298-4024-851D-0BE1393E63EA}" type="presParOf" srcId="{627FDB4A-3A22-4F1C-AB85-29A6DA5BDDA4}" destId="{EBBDDE74-BB8B-4F76-97EB-9563433458E2}" srcOrd="0" destOrd="0" presId="urn:microsoft.com/office/officeart/2005/8/layout/list1"/>
    <dgm:cxn modelId="{7AC2ACBA-B987-40A3-8014-F6FC14822FC3}" type="presParOf" srcId="{627FDB4A-3A22-4F1C-AB85-29A6DA5BDDA4}" destId="{5997BF9C-6F6D-40B5-9261-56B72DE2F614}" srcOrd="1" destOrd="0" presId="urn:microsoft.com/office/officeart/2005/8/layout/list1"/>
    <dgm:cxn modelId="{E01AA0D7-1709-4E26-BE88-9F20DD5DEF72}" type="presParOf" srcId="{0C20BC7D-1E9A-45E8-9D07-893C75DE59F0}" destId="{BAA1A8D9-2C1D-4F31-A22B-5651AC3DD877}" srcOrd="5" destOrd="0" presId="urn:microsoft.com/office/officeart/2005/8/layout/list1"/>
    <dgm:cxn modelId="{A60EFC50-8BF6-4774-A14E-9961CE0CD9EF}" type="presParOf" srcId="{0C20BC7D-1E9A-45E8-9D07-893C75DE59F0}" destId="{DC9DDB99-EAAA-4FB8-9D62-37AD4989B6CC}" srcOrd="6" destOrd="0" presId="urn:microsoft.com/office/officeart/2005/8/layout/list1"/>
    <dgm:cxn modelId="{39318B54-4313-4211-91B2-83C97D8BAF01}" type="presParOf" srcId="{0C20BC7D-1E9A-45E8-9D07-893C75DE59F0}" destId="{68E1855D-8003-40C0-9868-771BDF5AF6AC}" srcOrd="7" destOrd="0" presId="urn:microsoft.com/office/officeart/2005/8/layout/list1"/>
    <dgm:cxn modelId="{92F9649F-B9E7-4371-8C5B-0221F177A671}" type="presParOf" srcId="{0C20BC7D-1E9A-45E8-9D07-893C75DE59F0}" destId="{CC7D4C1C-1C08-4AD3-80D4-6165C03C32A7}" srcOrd="8" destOrd="0" presId="urn:microsoft.com/office/officeart/2005/8/layout/list1"/>
    <dgm:cxn modelId="{8483D91A-1D1C-4792-87DF-0FA2FCF4390E}" type="presParOf" srcId="{CC7D4C1C-1C08-4AD3-80D4-6165C03C32A7}" destId="{53386DE6-132A-436E-927C-1A241774782E}" srcOrd="0" destOrd="0" presId="urn:microsoft.com/office/officeart/2005/8/layout/list1"/>
    <dgm:cxn modelId="{7C0E8B5A-48B3-48C4-B84C-0C3D87E4AA6B}" type="presParOf" srcId="{CC7D4C1C-1C08-4AD3-80D4-6165C03C32A7}" destId="{C1C7BB27-1A2A-4F0B-9CD1-FE91E6F24C02}" srcOrd="1" destOrd="0" presId="urn:microsoft.com/office/officeart/2005/8/layout/list1"/>
    <dgm:cxn modelId="{E25AA0E0-7249-49B5-9391-98F64228621B}" type="presParOf" srcId="{0C20BC7D-1E9A-45E8-9D07-893C75DE59F0}" destId="{2C98E1D4-92BB-45AF-A1FE-81F8A5E251F0}" srcOrd="9" destOrd="0" presId="urn:microsoft.com/office/officeart/2005/8/layout/list1"/>
    <dgm:cxn modelId="{3E9311BA-D1D9-4A76-A96F-92830399C766}" type="presParOf" srcId="{0C20BC7D-1E9A-45E8-9D07-893C75DE59F0}" destId="{45BF6CEC-0032-4C15-ADE5-8B1795ECC75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F95A69-F0E4-4789-B0A9-BC841365C975}" type="doc">
      <dgm:prSet loTypeId="urn:microsoft.com/office/officeart/2005/8/layout/process1" loCatId="process" qsTypeId="urn:microsoft.com/office/officeart/2005/8/quickstyle/simple1" qsCatId="simple" csTypeId="urn:microsoft.com/office/officeart/2005/8/colors/colorful3" csCatId="colorful" phldr="1"/>
      <dgm:spPr/>
    </dgm:pt>
    <dgm:pt modelId="{98D5FFC5-E0B8-459F-A1F5-D74F5A47581E}">
      <dgm:prSet phldrT="[Texto]"/>
      <dgm:spPr>
        <a:solidFill>
          <a:srgbClr val="78CEF4"/>
        </a:solidFill>
      </dgm:spPr>
      <dgm:t>
        <a:bodyPr/>
        <a:lstStyle/>
        <a:p>
          <a:r>
            <a:rPr lang="es-EC" b="1" dirty="0" smtClean="0">
              <a:solidFill>
                <a:schemeClr val="tx1"/>
              </a:solidFill>
            </a:rPr>
            <a:t>Introducción </a:t>
          </a:r>
          <a:endParaRPr lang="es-EC" b="1" dirty="0">
            <a:solidFill>
              <a:schemeClr val="tx1"/>
            </a:solidFill>
          </a:endParaRPr>
        </a:p>
      </dgm:t>
    </dgm:pt>
    <dgm:pt modelId="{AC0BEC52-0D10-4C7A-AAC3-E20434FD94CF}" type="parTrans" cxnId="{E655F960-5439-456B-B76A-56719822A0C5}">
      <dgm:prSet/>
      <dgm:spPr/>
      <dgm:t>
        <a:bodyPr/>
        <a:lstStyle/>
        <a:p>
          <a:endParaRPr lang="es-EC" b="1">
            <a:solidFill>
              <a:schemeClr val="tx1"/>
            </a:solidFill>
          </a:endParaRPr>
        </a:p>
      </dgm:t>
    </dgm:pt>
    <dgm:pt modelId="{A46F42F2-7EA1-4A8A-8AD1-3D88818C5C06}" type="sibTrans" cxnId="{E655F960-5439-456B-B76A-56719822A0C5}">
      <dgm:prSet/>
      <dgm:spPr/>
      <dgm:t>
        <a:bodyPr/>
        <a:lstStyle/>
        <a:p>
          <a:endParaRPr lang="es-EC" b="1">
            <a:solidFill>
              <a:schemeClr val="tx1"/>
            </a:solidFill>
          </a:endParaRPr>
        </a:p>
      </dgm:t>
    </dgm:pt>
    <dgm:pt modelId="{CE656CED-3418-4180-8D3C-7BE0EC2E6FA9}">
      <dgm:prSet phldrT="[Texto]"/>
      <dgm:spPr>
        <a:solidFill>
          <a:srgbClr val="67F74F"/>
        </a:solidFill>
      </dgm:spPr>
      <dgm:t>
        <a:bodyPr/>
        <a:lstStyle/>
        <a:p>
          <a:r>
            <a:rPr lang="es-EC" b="1" dirty="0" smtClean="0">
              <a:solidFill>
                <a:schemeClr val="tx1"/>
              </a:solidFill>
            </a:rPr>
            <a:t>Importancia </a:t>
          </a:r>
          <a:endParaRPr lang="es-EC" b="1" dirty="0">
            <a:solidFill>
              <a:schemeClr val="tx1"/>
            </a:solidFill>
          </a:endParaRPr>
        </a:p>
      </dgm:t>
    </dgm:pt>
    <dgm:pt modelId="{B42AAA79-55FD-435E-96C8-72ECB2EB4716}" type="parTrans" cxnId="{15BB69A6-6504-4401-A912-D04A2D10628B}">
      <dgm:prSet/>
      <dgm:spPr/>
      <dgm:t>
        <a:bodyPr/>
        <a:lstStyle/>
        <a:p>
          <a:endParaRPr lang="es-EC" b="1">
            <a:solidFill>
              <a:schemeClr val="tx1"/>
            </a:solidFill>
          </a:endParaRPr>
        </a:p>
      </dgm:t>
    </dgm:pt>
    <dgm:pt modelId="{E09DFF6E-EA2F-468E-B4A6-190CC3ED2C7D}" type="sibTrans" cxnId="{15BB69A6-6504-4401-A912-D04A2D10628B}">
      <dgm:prSet/>
      <dgm:spPr/>
      <dgm:t>
        <a:bodyPr/>
        <a:lstStyle/>
        <a:p>
          <a:endParaRPr lang="es-EC" b="1">
            <a:solidFill>
              <a:schemeClr val="tx1"/>
            </a:solidFill>
          </a:endParaRPr>
        </a:p>
      </dgm:t>
    </dgm:pt>
    <dgm:pt modelId="{2B4AFCF5-9408-43D7-B75F-468541B3C4DD}">
      <dgm:prSet phldrT="[Texto]"/>
      <dgm:spPr>
        <a:solidFill>
          <a:srgbClr val="E88E72"/>
        </a:solidFill>
      </dgm:spPr>
      <dgm:t>
        <a:bodyPr/>
        <a:lstStyle/>
        <a:p>
          <a:r>
            <a:rPr lang="es-EC" b="1" dirty="0" smtClean="0">
              <a:solidFill>
                <a:schemeClr val="tx1"/>
              </a:solidFill>
            </a:rPr>
            <a:t>Justificación </a:t>
          </a:r>
          <a:endParaRPr lang="es-EC" b="1" dirty="0">
            <a:solidFill>
              <a:schemeClr val="tx1"/>
            </a:solidFill>
          </a:endParaRPr>
        </a:p>
      </dgm:t>
    </dgm:pt>
    <dgm:pt modelId="{026C0014-97E0-4F2D-A3ED-69A5C0047E36}" type="parTrans" cxnId="{5458FEA7-D206-45D7-81F6-B49DDF926A0D}">
      <dgm:prSet/>
      <dgm:spPr/>
      <dgm:t>
        <a:bodyPr/>
        <a:lstStyle/>
        <a:p>
          <a:endParaRPr lang="es-EC" b="1">
            <a:solidFill>
              <a:schemeClr val="tx1"/>
            </a:solidFill>
          </a:endParaRPr>
        </a:p>
      </dgm:t>
    </dgm:pt>
    <dgm:pt modelId="{07A52593-57D8-426C-8CAD-94F892FE591E}" type="sibTrans" cxnId="{5458FEA7-D206-45D7-81F6-B49DDF926A0D}">
      <dgm:prSet/>
      <dgm:spPr/>
      <dgm:t>
        <a:bodyPr/>
        <a:lstStyle/>
        <a:p>
          <a:endParaRPr lang="es-EC" b="1">
            <a:solidFill>
              <a:schemeClr val="tx1"/>
            </a:solidFill>
          </a:endParaRPr>
        </a:p>
      </dgm:t>
    </dgm:pt>
    <dgm:pt modelId="{9A2E2D5E-E330-4EE1-AA93-B9690D2A2357}" type="pres">
      <dgm:prSet presAssocID="{23F95A69-F0E4-4789-B0A9-BC841365C975}" presName="Name0" presStyleCnt="0">
        <dgm:presLayoutVars>
          <dgm:dir/>
          <dgm:resizeHandles val="exact"/>
        </dgm:presLayoutVars>
      </dgm:prSet>
      <dgm:spPr/>
    </dgm:pt>
    <dgm:pt modelId="{A00DEBBB-233D-4F87-AF0C-182D1FF3E33F}" type="pres">
      <dgm:prSet presAssocID="{98D5FFC5-E0B8-459F-A1F5-D74F5A47581E}" presName="node" presStyleLbl="node1" presStyleIdx="0" presStyleCnt="3">
        <dgm:presLayoutVars>
          <dgm:bulletEnabled val="1"/>
        </dgm:presLayoutVars>
      </dgm:prSet>
      <dgm:spPr/>
      <dgm:t>
        <a:bodyPr/>
        <a:lstStyle/>
        <a:p>
          <a:endParaRPr lang="es-ES"/>
        </a:p>
      </dgm:t>
    </dgm:pt>
    <dgm:pt modelId="{4168C694-49A5-48EF-BB3C-6E5FE98B3EA7}" type="pres">
      <dgm:prSet presAssocID="{A46F42F2-7EA1-4A8A-8AD1-3D88818C5C06}" presName="sibTrans" presStyleLbl="sibTrans2D1" presStyleIdx="0" presStyleCnt="2"/>
      <dgm:spPr/>
      <dgm:t>
        <a:bodyPr/>
        <a:lstStyle/>
        <a:p>
          <a:endParaRPr lang="es-ES"/>
        </a:p>
      </dgm:t>
    </dgm:pt>
    <dgm:pt modelId="{DA04CF78-62C2-45F1-9325-0D3F3DE2B45A}" type="pres">
      <dgm:prSet presAssocID="{A46F42F2-7EA1-4A8A-8AD1-3D88818C5C06}" presName="connectorText" presStyleLbl="sibTrans2D1" presStyleIdx="0" presStyleCnt="2"/>
      <dgm:spPr/>
      <dgm:t>
        <a:bodyPr/>
        <a:lstStyle/>
        <a:p>
          <a:endParaRPr lang="es-ES"/>
        </a:p>
      </dgm:t>
    </dgm:pt>
    <dgm:pt modelId="{7AF7FB0B-14F6-416D-9B7C-297A1292874A}" type="pres">
      <dgm:prSet presAssocID="{CE656CED-3418-4180-8D3C-7BE0EC2E6FA9}" presName="node" presStyleLbl="node1" presStyleIdx="1" presStyleCnt="3">
        <dgm:presLayoutVars>
          <dgm:bulletEnabled val="1"/>
        </dgm:presLayoutVars>
      </dgm:prSet>
      <dgm:spPr/>
      <dgm:t>
        <a:bodyPr/>
        <a:lstStyle/>
        <a:p>
          <a:endParaRPr lang="es-ES"/>
        </a:p>
      </dgm:t>
    </dgm:pt>
    <dgm:pt modelId="{CB4F85C1-0692-4557-9997-FE7890710254}" type="pres">
      <dgm:prSet presAssocID="{E09DFF6E-EA2F-468E-B4A6-190CC3ED2C7D}" presName="sibTrans" presStyleLbl="sibTrans2D1" presStyleIdx="1" presStyleCnt="2"/>
      <dgm:spPr/>
      <dgm:t>
        <a:bodyPr/>
        <a:lstStyle/>
        <a:p>
          <a:endParaRPr lang="es-ES"/>
        </a:p>
      </dgm:t>
    </dgm:pt>
    <dgm:pt modelId="{99D67C9E-04F2-4B4D-AF25-4C4E6FE041FC}" type="pres">
      <dgm:prSet presAssocID="{E09DFF6E-EA2F-468E-B4A6-190CC3ED2C7D}" presName="connectorText" presStyleLbl="sibTrans2D1" presStyleIdx="1" presStyleCnt="2"/>
      <dgm:spPr/>
      <dgm:t>
        <a:bodyPr/>
        <a:lstStyle/>
        <a:p>
          <a:endParaRPr lang="es-ES"/>
        </a:p>
      </dgm:t>
    </dgm:pt>
    <dgm:pt modelId="{EFAFCFE5-501A-4C40-8EAA-97BB598E42DB}" type="pres">
      <dgm:prSet presAssocID="{2B4AFCF5-9408-43D7-B75F-468541B3C4DD}" presName="node" presStyleLbl="node1" presStyleIdx="2" presStyleCnt="3">
        <dgm:presLayoutVars>
          <dgm:bulletEnabled val="1"/>
        </dgm:presLayoutVars>
      </dgm:prSet>
      <dgm:spPr/>
      <dgm:t>
        <a:bodyPr/>
        <a:lstStyle/>
        <a:p>
          <a:endParaRPr lang="es-ES"/>
        </a:p>
      </dgm:t>
    </dgm:pt>
  </dgm:ptLst>
  <dgm:cxnLst>
    <dgm:cxn modelId="{52C127B4-ABE9-4819-8E7E-B528407804D7}" type="presOf" srcId="{E09DFF6E-EA2F-468E-B4A6-190CC3ED2C7D}" destId="{99D67C9E-04F2-4B4D-AF25-4C4E6FE041FC}" srcOrd="1" destOrd="0" presId="urn:microsoft.com/office/officeart/2005/8/layout/process1"/>
    <dgm:cxn modelId="{F9E1DCCE-053E-4658-82B2-00431C2FEA85}" type="presOf" srcId="{E09DFF6E-EA2F-468E-B4A6-190CC3ED2C7D}" destId="{CB4F85C1-0692-4557-9997-FE7890710254}" srcOrd="0" destOrd="0" presId="urn:microsoft.com/office/officeart/2005/8/layout/process1"/>
    <dgm:cxn modelId="{51F9611B-63E9-40D6-B713-390B0A43040C}" type="presOf" srcId="{A46F42F2-7EA1-4A8A-8AD1-3D88818C5C06}" destId="{4168C694-49A5-48EF-BB3C-6E5FE98B3EA7}" srcOrd="0" destOrd="0" presId="urn:microsoft.com/office/officeart/2005/8/layout/process1"/>
    <dgm:cxn modelId="{268E5CC0-C99E-40F1-B97C-488D437950B5}" type="presOf" srcId="{23F95A69-F0E4-4789-B0A9-BC841365C975}" destId="{9A2E2D5E-E330-4EE1-AA93-B9690D2A2357}" srcOrd="0" destOrd="0" presId="urn:microsoft.com/office/officeart/2005/8/layout/process1"/>
    <dgm:cxn modelId="{BA362016-36D7-415C-A864-F1FC8863C55F}" type="presOf" srcId="{2B4AFCF5-9408-43D7-B75F-468541B3C4DD}" destId="{EFAFCFE5-501A-4C40-8EAA-97BB598E42DB}" srcOrd="0" destOrd="0" presId="urn:microsoft.com/office/officeart/2005/8/layout/process1"/>
    <dgm:cxn modelId="{15BB69A6-6504-4401-A912-D04A2D10628B}" srcId="{23F95A69-F0E4-4789-B0A9-BC841365C975}" destId="{CE656CED-3418-4180-8D3C-7BE0EC2E6FA9}" srcOrd="1" destOrd="0" parTransId="{B42AAA79-55FD-435E-96C8-72ECB2EB4716}" sibTransId="{E09DFF6E-EA2F-468E-B4A6-190CC3ED2C7D}"/>
    <dgm:cxn modelId="{86693FC5-4C5A-43C9-B142-9874E55CE8CC}" type="presOf" srcId="{98D5FFC5-E0B8-459F-A1F5-D74F5A47581E}" destId="{A00DEBBB-233D-4F87-AF0C-182D1FF3E33F}" srcOrd="0" destOrd="0" presId="urn:microsoft.com/office/officeart/2005/8/layout/process1"/>
    <dgm:cxn modelId="{5458FEA7-D206-45D7-81F6-B49DDF926A0D}" srcId="{23F95A69-F0E4-4789-B0A9-BC841365C975}" destId="{2B4AFCF5-9408-43D7-B75F-468541B3C4DD}" srcOrd="2" destOrd="0" parTransId="{026C0014-97E0-4F2D-A3ED-69A5C0047E36}" sibTransId="{07A52593-57D8-426C-8CAD-94F892FE591E}"/>
    <dgm:cxn modelId="{E655F960-5439-456B-B76A-56719822A0C5}" srcId="{23F95A69-F0E4-4789-B0A9-BC841365C975}" destId="{98D5FFC5-E0B8-459F-A1F5-D74F5A47581E}" srcOrd="0" destOrd="0" parTransId="{AC0BEC52-0D10-4C7A-AAC3-E20434FD94CF}" sibTransId="{A46F42F2-7EA1-4A8A-8AD1-3D88818C5C06}"/>
    <dgm:cxn modelId="{4AC98B6B-8823-4416-A39A-E3D96CA7B388}" type="presOf" srcId="{A46F42F2-7EA1-4A8A-8AD1-3D88818C5C06}" destId="{DA04CF78-62C2-45F1-9325-0D3F3DE2B45A}" srcOrd="1" destOrd="0" presId="urn:microsoft.com/office/officeart/2005/8/layout/process1"/>
    <dgm:cxn modelId="{3A520917-29EB-4FFD-A028-E526AEBE7E06}" type="presOf" srcId="{CE656CED-3418-4180-8D3C-7BE0EC2E6FA9}" destId="{7AF7FB0B-14F6-416D-9B7C-297A1292874A}" srcOrd="0" destOrd="0" presId="urn:microsoft.com/office/officeart/2005/8/layout/process1"/>
    <dgm:cxn modelId="{10518363-7180-4F61-B5A5-8B189C0FAC7B}" type="presParOf" srcId="{9A2E2D5E-E330-4EE1-AA93-B9690D2A2357}" destId="{A00DEBBB-233D-4F87-AF0C-182D1FF3E33F}" srcOrd="0" destOrd="0" presId="urn:microsoft.com/office/officeart/2005/8/layout/process1"/>
    <dgm:cxn modelId="{BF78AEDC-3567-4437-9467-096332057B52}" type="presParOf" srcId="{9A2E2D5E-E330-4EE1-AA93-B9690D2A2357}" destId="{4168C694-49A5-48EF-BB3C-6E5FE98B3EA7}" srcOrd="1" destOrd="0" presId="urn:microsoft.com/office/officeart/2005/8/layout/process1"/>
    <dgm:cxn modelId="{675E5BFE-7ACA-48AD-BE66-62E4514D0AE0}" type="presParOf" srcId="{4168C694-49A5-48EF-BB3C-6E5FE98B3EA7}" destId="{DA04CF78-62C2-45F1-9325-0D3F3DE2B45A}" srcOrd="0" destOrd="0" presId="urn:microsoft.com/office/officeart/2005/8/layout/process1"/>
    <dgm:cxn modelId="{F86006B7-FF23-4D33-A1AA-81D6BC1DD8D3}" type="presParOf" srcId="{9A2E2D5E-E330-4EE1-AA93-B9690D2A2357}" destId="{7AF7FB0B-14F6-416D-9B7C-297A1292874A}" srcOrd="2" destOrd="0" presId="urn:microsoft.com/office/officeart/2005/8/layout/process1"/>
    <dgm:cxn modelId="{6D1455DD-D2CD-4936-B082-5D2263347CD7}" type="presParOf" srcId="{9A2E2D5E-E330-4EE1-AA93-B9690D2A2357}" destId="{CB4F85C1-0692-4557-9997-FE7890710254}" srcOrd="3" destOrd="0" presId="urn:microsoft.com/office/officeart/2005/8/layout/process1"/>
    <dgm:cxn modelId="{89C526CB-58EA-41C3-BFE4-DF83D3F78716}" type="presParOf" srcId="{CB4F85C1-0692-4557-9997-FE7890710254}" destId="{99D67C9E-04F2-4B4D-AF25-4C4E6FE041FC}" srcOrd="0" destOrd="0" presId="urn:microsoft.com/office/officeart/2005/8/layout/process1"/>
    <dgm:cxn modelId="{FD3A3141-967B-4BA5-A3E6-E7D7A3447049}" type="presParOf" srcId="{9A2E2D5E-E330-4EE1-AA93-B9690D2A2357}" destId="{EFAFCFE5-501A-4C40-8EAA-97BB598E42D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9A68F3-4F02-4D83-88F3-CDDDE9CDA1AE}"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C"/>
        </a:p>
      </dgm:t>
    </dgm:pt>
    <dgm:pt modelId="{6949E967-0AC3-45E9-B520-163DFBFB6F2F}">
      <dgm:prSet phldrT="[Texto]" custT="1"/>
      <dgm:spPr/>
      <dgm:t>
        <a:bodyPr/>
        <a:lstStyle/>
        <a:p>
          <a:r>
            <a:rPr lang="es-EC" sz="1600" b="1" dirty="0" smtClean="0">
              <a:latin typeface="Times New Roman" panose="02020603050405020304" pitchFamily="18" charset="0"/>
              <a:cs typeface="Times New Roman" panose="02020603050405020304" pitchFamily="18" charset="0"/>
            </a:rPr>
            <a:t>MÉTODO CREATIVO EN LA ENSEÑANZA DE RASGOS CALIGRÁFICOS</a:t>
          </a:r>
          <a:endParaRPr lang="es-EC" sz="1600" b="1" dirty="0">
            <a:latin typeface="Times New Roman" panose="02020603050405020304" pitchFamily="18" charset="0"/>
            <a:cs typeface="Times New Roman" panose="02020603050405020304" pitchFamily="18" charset="0"/>
          </a:endParaRPr>
        </a:p>
      </dgm:t>
    </dgm:pt>
    <dgm:pt modelId="{DB21C9D5-DD6B-4408-856C-1184D910BA1F}" type="parTrans" cxnId="{C945D7CB-F46D-4E25-9FAB-62915277BA76}">
      <dgm:prSet/>
      <dgm:spPr/>
      <dgm:t>
        <a:bodyPr/>
        <a:lstStyle/>
        <a:p>
          <a:endParaRPr lang="es-EC"/>
        </a:p>
      </dgm:t>
    </dgm:pt>
    <dgm:pt modelId="{4DD47BD3-AA38-4E84-906A-ABE80F7A6CDD}" type="sibTrans" cxnId="{C945D7CB-F46D-4E25-9FAB-62915277BA76}">
      <dgm:prSet/>
      <dgm:spPr/>
      <dgm:t>
        <a:bodyPr/>
        <a:lstStyle/>
        <a:p>
          <a:endParaRPr lang="es-EC"/>
        </a:p>
      </dgm:t>
    </dgm:pt>
    <dgm:pt modelId="{F30023C3-CFBE-40A5-BC77-5CCF5DE370CD}">
      <dgm:prSet phldrT="[Texto]" custT="1"/>
      <dgm:spPr/>
      <dgm:t>
        <a:bodyPr/>
        <a:lstStyle/>
        <a:p>
          <a:r>
            <a:rPr lang="es-EC" sz="1600" b="1" dirty="0" smtClean="0">
              <a:latin typeface="Times New Roman" panose="02020603050405020304" pitchFamily="18" charset="0"/>
              <a:cs typeface="Times New Roman" panose="02020603050405020304" pitchFamily="18" charset="0"/>
            </a:rPr>
            <a:t>Método creativo </a:t>
          </a:r>
          <a:endParaRPr lang="es-EC" sz="1600" b="1" dirty="0">
            <a:latin typeface="Times New Roman" panose="02020603050405020304" pitchFamily="18" charset="0"/>
            <a:cs typeface="Times New Roman" panose="02020603050405020304" pitchFamily="18" charset="0"/>
          </a:endParaRPr>
        </a:p>
      </dgm:t>
    </dgm:pt>
    <dgm:pt modelId="{0180816C-3074-4082-821D-93D4E4E1C949}" type="parTrans" cxnId="{3B3743C2-C569-4988-A506-AEF92B43923F}">
      <dgm:prSet/>
      <dgm:spPr/>
      <dgm:t>
        <a:bodyPr/>
        <a:lstStyle/>
        <a:p>
          <a:endParaRPr lang="es-EC"/>
        </a:p>
      </dgm:t>
    </dgm:pt>
    <dgm:pt modelId="{D0C6B2EE-3DD5-4942-9B0A-24504D3A8C84}" type="sibTrans" cxnId="{3B3743C2-C569-4988-A506-AEF92B43923F}">
      <dgm:prSet/>
      <dgm:spPr/>
      <dgm:t>
        <a:bodyPr/>
        <a:lstStyle/>
        <a:p>
          <a:endParaRPr lang="es-EC"/>
        </a:p>
      </dgm:t>
    </dgm:pt>
    <dgm:pt modelId="{3D96B595-860B-4B6A-B217-EA9B845F6DD1}">
      <dgm:prSet phldrT="[Texto]" custT="1"/>
      <dgm:spPr/>
      <dgm:t>
        <a:bodyPr/>
        <a:lstStyle/>
        <a:p>
          <a:r>
            <a:rPr lang="es-EC" sz="1600" b="1" dirty="0" smtClean="0">
              <a:latin typeface="Times New Roman" panose="02020603050405020304" pitchFamily="18" charset="0"/>
              <a:cs typeface="Times New Roman" panose="02020603050405020304" pitchFamily="18" charset="0"/>
            </a:rPr>
            <a:t>Rasgos caligráficos </a:t>
          </a:r>
          <a:endParaRPr lang="es-EC" sz="1600" b="1" dirty="0">
            <a:latin typeface="Times New Roman" panose="02020603050405020304" pitchFamily="18" charset="0"/>
            <a:cs typeface="Times New Roman" panose="02020603050405020304" pitchFamily="18" charset="0"/>
          </a:endParaRPr>
        </a:p>
      </dgm:t>
    </dgm:pt>
    <dgm:pt modelId="{63CFE5E6-5561-4C5A-8C5C-BF235DB7F5B3}" type="parTrans" cxnId="{F4187122-18CB-44BD-B38C-1B00DE94A415}">
      <dgm:prSet/>
      <dgm:spPr/>
      <dgm:t>
        <a:bodyPr/>
        <a:lstStyle/>
        <a:p>
          <a:endParaRPr lang="es-EC"/>
        </a:p>
      </dgm:t>
    </dgm:pt>
    <dgm:pt modelId="{6C914D85-685A-4562-8C95-1840539048B1}" type="sibTrans" cxnId="{F4187122-18CB-44BD-B38C-1B00DE94A415}">
      <dgm:prSet/>
      <dgm:spPr/>
      <dgm:t>
        <a:bodyPr/>
        <a:lstStyle/>
        <a:p>
          <a:endParaRPr lang="es-EC"/>
        </a:p>
      </dgm:t>
    </dgm:pt>
    <dgm:pt modelId="{053B6AB4-D165-4260-9CC0-818530CC6CF9}">
      <dgm:prSet custT="1"/>
      <dgm:spPr/>
      <dgm:t>
        <a:bodyPr/>
        <a:lstStyle/>
        <a:p>
          <a:r>
            <a:rPr lang="es-EC" sz="1400" dirty="0" smtClean="0">
              <a:latin typeface="Times New Roman" panose="02020603050405020304" pitchFamily="18" charset="0"/>
              <a:cs typeface="Times New Roman" panose="02020603050405020304" pitchFamily="18" charset="0"/>
            </a:rPr>
            <a:t>Definición </a:t>
          </a:r>
          <a:endParaRPr lang="es-EC" sz="1400" dirty="0">
            <a:latin typeface="Times New Roman" panose="02020603050405020304" pitchFamily="18" charset="0"/>
            <a:cs typeface="Times New Roman" panose="02020603050405020304" pitchFamily="18" charset="0"/>
          </a:endParaRPr>
        </a:p>
      </dgm:t>
    </dgm:pt>
    <dgm:pt modelId="{ABD4FD04-F557-42B6-AF71-5B28274E3B23}" type="parTrans" cxnId="{96B707EA-D5CF-44E3-98E4-9A11BC0759D2}">
      <dgm:prSet/>
      <dgm:spPr/>
      <dgm:t>
        <a:bodyPr/>
        <a:lstStyle/>
        <a:p>
          <a:endParaRPr lang="es-EC"/>
        </a:p>
      </dgm:t>
    </dgm:pt>
    <dgm:pt modelId="{27EE52FB-40D5-4226-8DD1-73F905724142}" type="sibTrans" cxnId="{96B707EA-D5CF-44E3-98E4-9A11BC0759D2}">
      <dgm:prSet/>
      <dgm:spPr/>
      <dgm:t>
        <a:bodyPr/>
        <a:lstStyle/>
        <a:p>
          <a:endParaRPr lang="es-EC"/>
        </a:p>
      </dgm:t>
    </dgm:pt>
    <dgm:pt modelId="{81B263F5-548E-48D1-A9E2-2EA23F849E63}">
      <dgm:prSet custT="1"/>
      <dgm:spPr/>
      <dgm:t>
        <a:bodyPr/>
        <a:lstStyle/>
        <a:p>
          <a:r>
            <a:rPr lang="es-EC" sz="1400" dirty="0" smtClean="0">
              <a:latin typeface="Times New Roman" panose="02020603050405020304" pitchFamily="18" charset="0"/>
              <a:cs typeface="Times New Roman" panose="02020603050405020304" pitchFamily="18" charset="0"/>
            </a:rPr>
            <a:t>Fundamentos de la creatividad según autores</a:t>
          </a:r>
          <a:endParaRPr lang="es-EC" sz="1400" dirty="0">
            <a:latin typeface="Times New Roman" panose="02020603050405020304" pitchFamily="18" charset="0"/>
            <a:cs typeface="Times New Roman" panose="02020603050405020304" pitchFamily="18" charset="0"/>
          </a:endParaRPr>
        </a:p>
      </dgm:t>
    </dgm:pt>
    <dgm:pt modelId="{BE195E05-FD97-4E66-A82C-C138DA18394E}" type="parTrans" cxnId="{D8B5720E-BB06-4A3E-BDA9-ED2160CD1EF7}">
      <dgm:prSet/>
      <dgm:spPr/>
      <dgm:t>
        <a:bodyPr/>
        <a:lstStyle/>
        <a:p>
          <a:endParaRPr lang="es-EC"/>
        </a:p>
      </dgm:t>
    </dgm:pt>
    <dgm:pt modelId="{01EF735B-F814-4D7A-BD5A-379D4E23B4F3}" type="sibTrans" cxnId="{D8B5720E-BB06-4A3E-BDA9-ED2160CD1EF7}">
      <dgm:prSet/>
      <dgm:spPr/>
      <dgm:t>
        <a:bodyPr/>
        <a:lstStyle/>
        <a:p>
          <a:endParaRPr lang="es-EC"/>
        </a:p>
      </dgm:t>
    </dgm:pt>
    <dgm:pt modelId="{50DBF42A-EED5-4CF8-ABE0-4EAEB94E5690}">
      <dgm:prSet custT="1"/>
      <dgm:spPr/>
      <dgm:t>
        <a:bodyPr/>
        <a:lstStyle/>
        <a:p>
          <a:r>
            <a:rPr lang="es-EC" sz="1400" dirty="0" smtClean="0">
              <a:latin typeface="Times New Roman" panose="02020603050405020304" pitchFamily="18" charset="0"/>
              <a:cs typeface="Times New Roman" panose="02020603050405020304" pitchFamily="18" charset="0"/>
            </a:rPr>
            <a:t>Beneficios </a:t>
          </a:r>
          <a:endParaRPr lang="es-EC" sz="1400" dirty="0">
            <a:latin typeface="Times New Roman" panose="02020603050405020304" pitchFamily="18" charset="0"/>
            <a:cs typeface="Times New Roman" panose="02020603050405020304" pitchFamily="18" charset="0"/>
          </a:endParaRPr>
        </a:p>
      </dgm:t>
    </dgm:pt>
    <dgm:pt modelId="{7C6D2BFD-53A1-47B0-A08A-CCFF75FCF3A0}" type="parTrans" cxnId="{AF5142AB-B74C-4125-B1C8-34A385B1F7B6}">
      <dgm:prSet/>
      <dgm:spPr/>
      <dgm:t>
        <a:bodyPr/>
        <a:lstStyle/>
        <a:p>
          <a:endParaRPr lang="es-EC"/>
        </a:p>
      </dgm:t>
    </dgm:pt>
    <dgm:pt modelId="{56018CC9-3D62-40C1-8B14-AFD3739C65A4}" type="sibTrans" cxnId="{AF5142AB-B74C-4125-B1C8-34A385B1F7B6}">
      <dgm:prSet/>
      <dgm:spPr/>
      <dgm:t>
        <a:bodyPr/>
        <a:lstStyle/>
        <a:p>
          <a:endParaRPr lang="es-EC"/>
        </a:p>
      </dgm:t>
    </dgm:pt>
    <dgm:pt modelId="{B7323ED7-E278-4D56-B139-5747AB085D3B}">
      <dgm:prSet custT="1"/>
      <dgm:spPr/>
      <dgm:t>
        <a:bodyPr/>
        <a:lstStyle/>
        <a:p>
          <a:r>
            <a:rPr lang="es-EC" sz="1400" dirty="0" smtClean="0">
              <a:latin typeface="Times New Roman" panose="02020603050405020304" pitchFamily="18" charset="0"/>
              <a:cs typeface="Times New Roman" panose="02020603050405020304" pitchFamily="18" charset="0"/>
            </a:rPr>
            <a:t>Aplicación </a:t>
          </a:r>
          <a:endParaRPr lang="es-EC" sz="1400" dirty="0">
            <a:latin typeface="Times New Roman" panose="02020603050405020304" pitchFamily="18" charset="0"/>
            <a:cs typeface="Times New Roman" panose="02020603050405020304" pitchFamily="18" charset="0"/>
          </a:endParaRPr>
        </a:p>
      </dgm:t>
    </dgm:pt>
    <dgm:pt modelId="{24766E86-F1A5-48B4-BF3D-1A7FB9AAE8E2}" type="parTrans" cxnId="{5A2C0183-736D-4D02-84D0-C57958C633D6}">
      <dgm:prSet/>
      <dgm:spPr/>
      <dgm:t>
        <a:bodyPr/>
        <a:lstStyle/>
        <a:p>
          <a:endParaRPr lang="es-EC"/>
        </a:p>
      </dgm:t>
    </dgm:pt>
    <dgm:pt modelId="{67060A74-8B60-4A3C-A1B0-A9486E3B2C5F}" type="sibTrans" cxnId="{5A2C0183-736D-4D02-84D0-C57958C633D6}">
      <dgm:prSet/>
      <dgm:spPr/>
      <dgm:t>
        <a:bodyPr/>
        <a:lstStyle/>
        <a:p>
          <a:endParaRPr lang="es-EC"/>
        </a:p>
      </dgm:t>
    </dgm:pt>
    <dgm:pt modelId="{B9AE2BD5-D21C-4D34-8DA4-EDBE919EBC53}">
      <dgm:prSet custT="1"/>
      <dgm:spPr/>
      <dgm:t>
        <a:bodyPr/>
        <a:lstStyle/>
        <a:p>
          <a:r>
            <a:rPr lang="es-ES_tradnl" sz="1400" dirty="0" smtClean="0">
              <a:latin typeface="Times New Roman" panose="02020603050405020304" pitchFamily="18" charset="0"/>
              <a:cs typeface="Times New Roman" panose="02020603050405020304" pitchFamily="18" charset="0"/>
            </a:rPr>
            <a:t>Componentes necesarios para desarrollar la preparación para la escritura</a:t>
          </a:r>
          <a:endParaRPr lang="es-EC" sz="1400" dirty="0">
            <a:latin typeface="Times New Roman" panose="02020603050405020304" pitchFamily="18" charset="0"/>
            <a:cs typeface="Times New Roman" panose="02020603050405020304" pitchFamily="18" charset="0"/>
          </a:endParaRPr>
        </a:p>
      </dgm:t>
    </dgm:pt>
    <dgm:pt modelId="{F99804AB-E578-4D5A-9B7A-DDE1BE617310}" type="parTrans" cxnId="{106D164B-323A-421F-ACF9-D35669887C53}">
      <dgm:prSet/>
      <dgm:spPr/>
      <dgm:t>
        <a:bodyPr/>
        <a:lstStyle/>
        <a:p>
          <a:endParaRPr lang="es-EC"/>
        </a:p>
      </dgm:t>
    </dgm:pt>
    <dgm:pt modelId="{0C0D5A90-2371-4409-B3D7-5569A72A1EA6}" type="sibTrans" cxnId="{106D164B-323A-421F-ACF9-D35669887C53}">
      <dgm:prSet/>
      <dgm:spPr/>
      <dgm:t>
        <a:bodyPr/>
        <a:lstStyle/>
        <a:p>
          <a:endParaRPr lang="es-EC"/>
        </a:p>
      </dgm:t>
    </dgm:pt>
    <dgm:pt modelId="{5E3F6652-37CA-4095-B47C-F603A8E3FE0B}">
      <dgm:prSet custT="1"/>
      <dgm:spPr/>
      <dgm:t>
        <a:bodyPr/>
        <a:lstStyle/>
        <a:p>
          <a:r>
            <a:rPr lang="es-EC" sz="1400" dirty="0" smtClean="0">
              <a:latin typeface="Times New Roman" panose="02020603050405020304" pitchFamily="18" charset="0"/>
              <a:cs typeface="Times New Roman" panose="02020603050405020304" pitchFamily="18" charset="0"/>
            </a:rPr>
            <a:t>Etapas de la adquisición de la escritura</a:t>
          </a:r>
          <a:endParaRPr lang="es-EC" sz="1400" dirty="0">
            <a:latin typeface="Times New Roman" panose="02020603050405020304" pitchFamily="18" charset="0"/>
            <a:cs typeface="Times New Roman" panose="02020603050405020304" pitchFamily="18" charset="0"/>
          </a:endParaRPr>
        </a:p>
      </dgm:t>
    </dgm:pt>
    <dgm:pt modelId="{A8403BA3-E388-4177-A90E-EC3B88A4BEBD}" type="parTrans" cxnId="{597C0C7B-9DFF-4823-BDED-CC002B6DE49B}">
      <dgm:prSet/>
      <dgm:spPr/>
      <dgm:t>
        <a:bodyPr/>
        <a:lstStyle/>
        <a:p>
          <a:endParaRPr lang="es-EC"/>
        </a:p>
      </dgm:t>
    </dgm:pt>
    <dgm:pt modelId="{8754F842-B0C5-47B8-9D42-E7319F676D0A}" type="sibTrans" cxnId="{597C0C7B-9DFF-4823-BDED-CC002B6DE49B}">
      <dgm:prSet/>
      <dgm:spPr/>
      <dgm:t>
        <a:bodyPr/>
        <a:lstStyle/>
        <a:p>
          <a:endParaRPr lang="es-EC"/>
        </a:p>
      </dgm:t>
    </dgm:pt>
    <dgm:pt modelId="{E88CBC9C-CD8A-46ED-98CB-B73A68B75262}">
      <dgm:prSet custT="1"/>
      <dgm:spPr/>
      <dgm:t>
        <a:bodyPr/>
        <a:lstStyle/>
        <a:p>
          <a:r>
            <a:rPr lang="es-EC" sz="1400" dirty="0" smtClean="0">
              <a:latin typeface="Times New Roman" panose="02020603050405020304" pitchFamily="18" charset="0"/>
              <a:cs typeface="Times New Roman" panose="02020603050405020304" pitchFamily="18" charset="0"/>
            </a:rPr>
            <a:t>Proceso</a:t>
          </a:r>
          <a:r>
            <a:rPr lang="es-EC" sz="1400" baseline="0" dirty="0" smtClean="0">
              <a:latin typeface="Times New Roman" panose="02020603050405020304" pitchFamily="18" charset="0"/>
              <a:cs typeface="Times New Roman" panose="02020603050405020304" pitchFamily="18" charset="0"/>
            </a:rPr>
            <a:t> de iniciación a la escritura</a:t>
          </a:r>
          <a:endParaRPr lang="es-EC" sz="1400" dirty="0">
            <a:latin typeface="Times New Roman" panose="02020603050405020304" pitchFamily="18" charset="0"/>
            <a:cs typeface="Times New Roman" panose="02020603050405020304" pitchFamily="18" charset="0"/>
          </a:endParaRPr>
        </a:p>
      </dgm:t>
    </dgm:pt>
    <dgm:pt modelId="{A740B86C-71A6-42DC-A939-AF356EFD46D2}" type="parTrans" cxnId="{7FDA9A8D-ECFB-46D1-84FA-DC2B09691D21}">
      <dgm:prSet/>
      <dgm:spPr/>
      <dgm:t>
        <a:bodyPr/>
        <a:lstStyle/>
        <a:p>
          <a:endParaRPr lang="es-EC"/>
        </a:p>
      </dgm:t>
    </dgm:pt>
    <dgm:pt modelId="{120443A2-B399-4D8B-95C3-339C53D52337}" type="sibTrans" cxnId="{7FDA9A8D-ECFB-46D1-84FA-DC2B09691D21}">
      <dgm:prSet/>
      <dgm:spPr/>
      <dgm:t>
        <a:bodyPr/>
        <a:lstStyle/>
        <a:p>
          <a:endParaRPr lang="es-EC"/>
        </a:p>
      </dgm:t>
    </dgm:pt>
    <dgm:pt modelId="{A681D665-A1A0-4339-B0B9-919C09DF877E}">
      <dgm:prSet custT="1"/>
      <dgm:spPr/>
      <dgm:t>
        <a:bodyPr/>
        <a:lstStyle/>
        <a:p>
          <a:r>
            <a:rPr lang="es-EC" sz="1400" dirty="0" smtClean="0">
              <a:latin typeface="Times New Roman" panose="02020603050405020304" pitchFamily="18" charset="0"/>
              <a:cs typeface="Times New Roman" panose="02020603050405020304" pitchFamily="18" charset="0"/>
            </a:rPr>
            <a:t>Secuencia didáctica sugerida </a:t>
          </a:r>
          <a:endParaRPr lang="es-EC" sz="1400" dirty="0">
            <a:latin typeface="Times New Roman" panose="02020603050405020304" pitchFamily="18" charset="0"/>
            <a:cs typeface="Times New Roman" panose="02020603050405020304" pitchFamily="18" charset="0"/>
          </a:endParaRPr>
        </a:p>
      </dgm:t>
    </dgm:pt>
    <dgm:pt modelId="{E9CEC634-483F-4812-A782-50E50C73493E}" type="parTrans" cxnId="{5F887342-20F4-40C5-8A50-A50F1359755E}">
      <dgm:prSet/>
      <dgm:spPr/>
      <dgm:t>
        <a:bodyPr/>
        <a:lstStyle/>
        <a:p>
          <a:endParaRPr lang="es-EC"/>
        </a:p>
      </dgm:t>
    </dgm:pt>
    <dgm:pt modelId="{A29535A2-C0DC-410C-905D-C2724930A415}" type="sibTrans" cxnId="{5F887342-20F4-40C5-8A50-A50F1359755E}">
      <dgm:prSet/>
      <dgm:spPr/>
      <dgm:t>
        <a:bodyPr/>
        <a:lstStyle/>
        <a:p>
          <a:endParaRPr lang="es-EC"/>
        </a:p>
      </dgm:t>
    </dgm:pt>
    <dgm:pt modelId="{7770850C-0CA3-44AF-BA27-170006FF1B61}" type="pres">
      <dgm:prSet presAssocID="{D49A68F3-4F02-4D83-88F3-CDDDE9CDA1AE}" presName="hierChild1" presStyleCnt="0">
        <dgm:presLayoutVars>
          <dgm:orgChart val="1"/>
          <dgm:chPref val="1"/>
          <dgm:dir/>
          <dgm:animOne val="branch"/>
          <dgm:animLvl val="lvl"/>
          <dgm:resizeHandles/>
        </dgm:presLayoutVars>
      </dgm:prSet>
      <dgm:spPr/>
      <dgm:t>
        <a:bodyPr/>
        <a:lstStyle/>
        <a:p>
          <a:endParaRPr lang="es-EC"/>
        </a:p>
      </dgm:t>
    </dgm:pt>
    <dgm:pt modelId="{AE5C73C5-C403-4ED7-A0ED-30501D93EA37}" type="pres">
      <dgm:prSet presAssocID="{6949E967-0AC3-45E9-B520-163DFBFB6F2F}" presName="hierRoot1" presStyleCnt="0">
        <dgm:presLayoutVars>
          <dgm:hierBranch val="init"/>
        </dgm:presLayoutVars>
      </dgm:prSet>
      <dgm:spPr/>
    </dgm:pt>
    <dgm:pt modelId="{A5F7CC50-C065-427A-A868-B0B1C2E300C1}" type="pres">
      <dgm:prSet presAssocID="{6949E967-0AC3-45E9-B520-163DFBFB6F2F}" presName="rootComposite1" presStyleCnt="0"/>
      <dgm:spPr/>
    </dgm:pt>
    <dgm:pt modelId="{9191CB56-D6D4-4496-AE3B-7681341FE95A}" type="pres">
      <dgm:prSet presAssocID="{6949E967-0AC3-45E9-B520-163DFBFB6F2F}" presName="rootText1" presStyleLbl="node0" presStyleIdx="0" presStyleCnt="1" custScaleX="198944" custScaleY="138839" custLinFactNeighborX="37736">
        <dgm:presLayoutVars>
          <dgm:chPref val="3"/>
        </dgm:presLayoutVars>
      </dgm:prSet>
      <dgm:spPr/>
      <dgm:t>
        <a:bodyPr/>
        <a:lstStyle/>
        <a:p>
          <a:endParaRPr lang="es-EC"/>
        </a:p>
      </dgm:t>
    </dgm:pt>
    <dgm:pt modelId="{BDB99E69-669B-4A54-A89D-E778997B8633}" type="pres">
      <dgm:prSet presAssocID="{6949E967-0AC3-45E9-B520-163DFBFB6F2F}" presName="rootConnector1" presStyleLbl="node1" presStyleIdx="0" presStyleCnt="0"/>
      <dgm:spPr/>
      <dgm:t>
        <a:bodyPr/>
        <a:lstStyle/>
        <a:p>
          <a:endParaRPr lang="es-EC"/>
        </a:p>
      </dgm:t>
    </dgm:pt>
    <dgm:pt modelId="{A25A9E40-AE4A-44BA-B592-8BC0827B4222}" type="pres">
      <dgm:prSet presAssocID="{6949E967-0AC3-45E9-B520-163DFBFB6F2F}" presName="hierChild2" presStyleCnt="0"/>
      <dgm:spPr/>
    </dgm:pt>
    <dgm:pt modelId="{EAE3415E-521F-4DBC-AE73-623C9B9171B6}" type="pres">
      <dgm:prSet presAssocID="{0180816C-3074-4082-821D-93D4E4E1C949}" presName="Name37" presStyleLbl="parChTrans1D2" presStyleIdx="0" presStyleCnt="2"/>
      <dgm:spPr/>
      <dgm:t>
        <a:bodyPr/>
        <a:lstStyle/>
        <a:p>
          <a:endParaRPr lang="es-EC"/>
        </a:p>
      </dgm:t>
    </dgm:pt>
    <dgm:pt modelId="{50F2A003-B690-4766-A398-2D16B0A96BE8}" type="pres">
      <dgm:prSet presAssocID="{F30023C3-CFBE-40A5-BC77-5CCF5DE370CD}" presName="hierRoot2" presStyleCnt="0">
        <dgm:presLayoutVars>
          <dgm:hierBranch val="init"/>
        </dgm:presLayoutVars>
      </dgm:prSet>
      <dgm:spPr/>
    </dgm:pt>
    <dgm:pt modelId="{5EF86100-9CF8-4995-81BC-9D8872F5B670}" type="pres">
      <dgm:prSet presAssocID="{F30023C3-CFBE-40A5-BC77-5CCF5DE370CD}" presName="rootComposite" presStyleCnt="0"/>
      <dgm:spPr/>
    </dgm:pt>
    <dgm:pt modelId="{47B0F658-FDE3-4F5E-8CAD-C7F2213B51E4}" type="pres">
      <dgm:prSet presAssocID="{F30023C3-CFBE-40A5-BC77-5CCF5DE370CD}" presName="rootText" presStyleLbl="node2" presStyleIdx="0" presStyleCnt="2" custLinFactNeighborX="-29532" custLinFactNeighborY="22970">
        <dgm:presLayoutVars>
          <dgm:chPref val="3"/>
        </dgm:presLayoutVars>
      </dgm:prSet>
      <dgm:spPr/>
      <dgm:t>
        <a:bodyPr/>
        <a:lstStyle/>
        <a:p>
          <a:endParaRPr lang="es-EC"/>
        </a:p>
      </dgm:t>
    </dgm:pt>
    <dgm:pt modelId="{517FA168-88EE-4B67-AFAE-2B47521C74F7}" type="pres">
      <dgm:prSet presAssocID="{F30023C3-CFBE-40A5-BC77-5CCF5DE370CD}" presName="rootConnector" presStyleLbl="node2" presStyleIdx="0" presStyleCnt="2"/>
      <dgm:spPr/>
      <dgm:t>
        <a:bodyPr/>
        <a:lstStyle/>
        <a:p>
          <a:endParaRPr lang="es-EC"/>
        </a:p>
      </dgm:t>
    </dgm:pt>
    <dgm:pt modelId="{1925E514-9EC4-4205-87ED-577595A72FF7}" type="pres">
      <dgm:prSet presAssocID="{F30023C3-CFBE-40A5-BC77-5CCF5DE370CD}" presName="hierChild4" presStyleCnt="0"/>
      <dgm:spPr/>
    </dgm:pt>
    <dgm:pt modelId="{1CD3AE8B-8201-4AE0-9447-DECD99673C73}" type="pres">
      <dgm:prSet presAssocID="{ABD4FD04-F557-42B6-AF71-5B28274E3B23}" presName="Name37" presStyleLbl="parChTrans1D3" presStyleIdx="0" presStyleCnt="8"/>
      <dgm:spPr/>
      <dgm:t>
        <a:bodyPr/>
        <a:lstStyle/>
        <a:p>
          <a:endParaRPr lang="es-EC"/>
        </a:p>
      </dgm:t>
    </dgm:pt>
    <dgm:pt modelId="{BD7764F6-8DCE-4D01-B307-0A9C77AC6C7D}" type="pres">
      <dgm:prSet presAssocID="{053B6AB4-D165-4260-9CC0-818530CC6CF9}" presName="hierRoot2" presStyleCnt="0">
        <dgm:presLayoutVars>
          <dgm:hierBranch val="init"/>
        </dgm:presLayoutVars>
      </dgm:prSet>
      <dgm:spPr/>
    </dgm:pt>
    <dgm:pt modelId="{C936E5A2-1571-4F77-8090-9FC17D398E7B}" type="pres">
      <dgm:prSet presAssocID="{053B6AB4-D165-4260-9CC0-818530CC6CF9}" presName="rootComposite" presStyleCnt="0"/>
      <dgm:spPr/>
    </dgm:pt>
    <dgm:pt modelId="{CCC96F59-225C-40CB-B8CA-F84CEB034DC7}" type="pres">
      <dgm:prSet presAssocID="{053B6AB4-D165-4260-9CC0-818530CC6CF9}" presName="rootText" presStyleLbl="node3" presStyleIdx="0" presStyleCnt="8">
        <dgm:presLayoutVars>
          <dgm:chPref val="3"/>
        </dgm:presLayoutVars>
      </dgm:prSet>
      <dgm:spPr/>
      <dgm:t>
        <a:bodyPr/>
        <a:lstStyle/>
        <a:p>
          <a:endParaRPr lang="es-EC"/>
        </a:p>
      </dgm:t>
    </dgm:pt>
    <dgm:pt modelId="{4E9115C4-FED9-4323-A11F-8412828AC0C0}" type="pres">
      <dgm:prSet presAssocID="{053B6AB4-D165-4260-9CC0-818530CC6CF9}" presName="rootConnector" presStyleLbl="node3" presStyleIdx="0" presStyleCnt="8"/>
      <dgm:spPr/>
      <dgm:t>
        <a:bodyPr/>
        <a:lstStyle/>
        <a:p>
          <a:endParaRPr lang="es-EC"/>
        </a:p>
      </dgm:t>
    </dgm:pt>
    <dgm:pt modelId="{0DB9F1A9-00F6-4243-9D84-DA80760EE766}" type="pres">
      <dgm:prSet presAssocID="{053B6AB4-D165-4260-9CC0-818530CC6CF9}" presName="hierChild4" presStyleCnt="0"/>
      <dgm:spPr/>
    </dgm:pt>
    <dgm:pt modelId="{57F71601-E438-49A5-9967-5774CF747DDF}" type="pres">
      <dgm:prSet presAssocID="{053B6AB4-D165-4260-9CC0-818530CC6CF9}" presName="hierChild5" presStyleCnt="0"/>
      <dgm:spPr/>
    </dgm:pt>
    <dgm:pt modelId="{C331C268-13CE-4103-8D7A-672B318ED2EE}" type="pres">
      <dgm:prSet presAssocID="{BE195E05-FD97-4E66-A82C-C138DA18394E}" presName="Name37" presStyleLbl="parChTrans1D3" presStyleIdx="1" presStyleCnt="8"/>
      <dgm:spPr/>
      <dgm:t>
        <a:bodyPr/>
        <a:lstStyle/>
        <a:p>
          <a:endParaRPr lang="es-EC"/>
        </a:p>
      </dgm:t>
    </dgm:pt>
    <dgm:pt modelId="{955F3CBC-1FB0-4C06-BCFB-F3CA31F446EC}" type="pres">
      <dgm:prSet presAssocID="{81B263F5-548E-48D1-A9E2-2EA23F849E63}" presName="hierRoot2" presStyleCnt="0">
        <dgm:presLayoutVars>
          <dgm:hierBranch val="init"/>
        </dgm:presLayoutVars>
      </dgm:prSet>
      <dgm:spPr/>
    </dgm:pt>
    <dgm:pt modelId="{5A428F8D-8C6F-4A96-AB1F-D13324243942}" type="pres">
      <dgm:prSet presAssocID="{81B263F5-548E-48D1-A9E2-2EA23F849E63}" presName="rootComposite" presStyleCnt="0"/>
      <dgm:spPr/>
    </dgm:pt>
    <dgm:pt modelId="{8608DDF4-5BCD-4DF1-A479-C8F0ABAABA96}" type="pres">
      <dgm:prSet presAssocID="{81B263F5-548E-48D1-A9E2-2EA23F849E63}" presName="rootText" presStyleLbl="node3" presStyleIdx="1" presStyleCnt="8" custLinFactX="-70633" custLinFactNeighborX="-100000" custLinFactNeighborY="-63989">
        <dgm:presLayoutVars>
          <dgm:chPref val="3"/>
        </dgm:presLayoutVars>
      </dgm:prSet>
      <dgm:spPr/>
      <dgm:t>
        <a:bodyPr/>
        <a:lstStyle/>
        <a:p>
          <a:endParaRPr lang="es-EC"/>
        </a:p>
      </dgm:t>
    </dgm:pt>
    <dgm:pt modelId="{1EDFCF36-4D8B-48D1-ACAB-E6819BBCF794}" type="pres">
      <dgm:prSet presAssocID="{81B263F5-548E-48D1-A9E2-2EA23F849E63}" presName="rootConnector" presStyleLbl="node3" presStyleIdx="1" presStyleCnt="8"/>
      <dgm:spPr/>
      <dgm:t>
        <a:bodyPr/>
        <a:lstStyle/>
        <a:p>
          <a:endParaRPr lang="es-EC"/>
        </a:p>
      </dgm:t>
    </dgm:pt>
    <dgm:pt modelId="{5A13E8E8-27B2-4556-8163-046240B29AD7}" type="pres">
      <dgm:prSet presAssocID="{81B263F5-548E-48D1-A9E2-2EA23F849E63}" presName="hierChild4" presStyleCnt="0"/>
      <dgm:spPr/>
    </dgm:pt>
    <dgm:pt modelId="{1A78546C-0127-4C7C-99C7-90F4736D29C2}" type="pres">
      <dgm:prSet presAssocID="{81B263F5-548E-48D1-A9E2-2EA23F849E63}" presName="hierChild5" presStyleCnt="0"/>
      <dgm:spPr/>
    </dgm:pt>
    <dgm:pt modelId="{03542F56-3240-4FB6-98DF-092990D1DE3A}" type="pres">
      <dgm:prSet presAssocID="{7C6D2BFD-53A1-47B0-A08A-CCFF75FCF3A0}" presName="Name37" presStyleLbl="parChTrans1D3" presStyleIdx="2" presStyleCnt="8"/>
      <dgm:spPr/>
      <dgm:t>
        <a:bodyPr/>
        <a:lstStyle/>
        <a:p>
          <a:endParaRPr lang="es-EC"/>
        </a:p>
      </dgm:t>
    </dgm:pt>
    <dgm:pt modelId="{64593EAE-2DCD-405A-894A-A7E702AF84D1}" type="pres">
      <dgm:prSet presAssocID="{50DBF42A-EED5-4CF8-ABE0-4EAEB94E5690}" presName="hierRoot2" presStyleCnt="0">
        <dgm:presLayoutVars>
          <dgm:hierBranch val="init"/>
        </dgm:presLayoutVars>
      </dgm:prSet>
      <dgm:spPr/>
    </dgm:pt>
    <dgm:pt modelId="{2087E9DB-F1D3-4211-A73F-DF6D3FBBC3B9}" type="pres">
      <dgm:prSet presAssocID="{50DBF42A-EED5-4CF8-ABE0-4EAEB94E5690}" presName="rootComposite" presStyleCnt="0"/>
      <dgm:spPr/>
    </dgm:pt>
    <dgm:pt modelId="{8B1BC468-9EF3-4EA6-8101-92E4889E547F}" type="pres">
      <dgm:prSet presAssocID="{50DBF42A-EED5-4CF8-ABE0-4EAEB94E5690}" presName="rootText" presStyleLbl="node3" presStyleIdx="2" presStyleCnt="8" custLinFactNeighborX="-820" custLinFactNeighborY="-85317">
        <dgm:presLayoutVars>
          <dgm:chPref val="3"/>
        </dgm:presLayoutVars>
      </dgm:prSet>
      <dgm:spPr/>
      <dgm:t>
        <a:bodyPr/>
        <a:lstStyle/>
        <a:p>
          <a:endParaRPr lang="es-EC"/>
        </a:p>
      </dgm:t>
    </dgm:pt>
    <dgm:pt modelId="{B86611A5-2F46-4040-85A9-11D4ED695374}" type="pres">
      <dgm:prSet presAssocID="{50DBF42A-EED5-4CF8-ABE0-4EAEB94E5690}" presName="rootConnector" presStyleLbl="node3" presStyleIdx="2" presStyleCnt="8"/>
      <dgm:spPr/>
      <dgm:t>
        <a:bodyPr/>
        <a:lstStyle/>
        <a:p>
          <a:endParaRPr lang="es-EC"/>
        </a:p>
      </dgm:t>
    </dgm:pt>
    <dgm:pt modelId="{C5B158ED-D171-4E24-9EAD-5143FF790275}" type="pres">
      <dgm:prSet presAssocID="{50DBF42A-EED5-4CF8-ABE0-4EAEB94E5690}" presName="hierChild4" presStyleCnt="0"/>
      <dgm:spPr/>
    </dgm:pt>
    <dgm:pt modelId="{92CB3035-3509-4B70-8E01-DB772C6088AA}" type="pres">
      <dgm:prSet presAssocID="{50DBF42A-EED5-4CF8-ABE0-4EAEB94E5690}" presName="hierChild5" presStyleCnt="0"/>
      <dgm:spPr/>
    </dgm:pt>
    <dgm:pt modelId="{776C9049-8536-4BDE-B8B4-4E5C8338F361}" type="pres">
      <dgm:prSet presAssocID="{24766E86-F1A5-48B4-BF3D-1A7FB9AAE8E2}" presName="Name37" presStyleLbl="parChTrans1D3" presStyleIdx="3" presStyleCnt="8"/>
      <dgm:spPr/>
      <dgm:t>
        <a:bodyPr/>
        <a:lstStyle/>
        <a:p>
          <a:endParaRPr lang="es-EC"/>
        </a:p>
      </dgm:t>
    </dgm:pt>
    <dgm:pt modelId="{FA744CD0-3639-424E-8A83-CFFE64F17AB2}" type="pres">
      <dgm:prSet presAssocID="{B7323ED7-E278-4D56-B139-5747AB085D3B}" presName="hierRoot2" presStyleCnt="0">
        <dgm:presLayoutVars>
          <dgm:hierBranch val="init"/>
        </dgm:presLayoutVars>
      </dgm:prSet>
      <dgm:spPr/>
    </dgm:pt>
    <dgm:pt modelId="{4FA49859-EFDF-4EE5-A067-BBCA80DF5624}" type="pres">
      <dgm:prSet presAssocID="{B7323ED7-E278-4D56-B139-5747AB085D3B}" presName="rootComposite" presStyleCnt="0"/>
      <dgm:spPr/>
    </dgm:pt>
    <dgm:pt modelId="{EFDDFE53-A189-4182-B84B-32C4270E2D61}" type="pres">
      <dgm:prSet presAssocID="{B7323ED7-E278-4D56-B139-5747AB085D3B}" presName="rootText" presStyleLbl="node3" presStyleIdx="3" presStyleCnt="8" custLinFactX="-68173" custLinFactY="-47664" custLinFactNeighborX="-100000" custLinFactNeighborY="-100000">
        <dgm:presLayoutVars>
          <dgm:chPref val="3"/>
        </dgm:presLayoutVars>
      </dgm:prSet>
      <dgm:spPr/>
      <dgm:t>
        <a:bodyPr/>
        <a:lstStyle/>
        <a:p>
          <a:endParaRPr lang="es-EC"/>
        </a:p>
      </dgm:t>
    </dgm:pt>
    <dgm:pt modelId="{F337DA1F-3437-4774-9634-62E7A4F456CF}" type="pres">
      <dgm:prSet presAssocID="{B7323ED7-E278-4D56-B139-5747AB085D3B}" presName="rootConnector" presStyleLbl="node3" presStyleIdx="3" presStyleCnt="8"/>
      <dgm:spPr/>
      <dgm:t>
        <a:bodyPr/>
        <a:lstStyle/>
        <a:p>
          <a:endParaRPr lang="es-EC"/>
        </a:p>
      </dgm:t>
    </dgm:pt>
    <dgm:pt modelId="{6AF75150-B8DE-4FCE-BFC0-923CDE9FB7AE}" type="pres">
      <dgm:prSet presAssocID="{B7323ED7-E278-4D56-B139-5747AB085D3B}" presName="hierChild4" presStyleCnt="0"/>
      <dgm:spPr/>
    </dgm:pt>
    <dgm:pt modelId="{962BCE9F-3758-47A1-8845-7AD97CA94D57}" type="pres">
      <dgm:prSet presAssocID="{B7323ED7-E278-4D56-B139-5747AB085D3B}" presName="hierChild5" presStyleCnt="0"/>
      <dgm:spPr/>
    </dgm:pt>
    <dgm:pt modelId="{78774CCD-6469-41D1-A649-8BB70E9B0750}" type="pres">
      <dgm:prSet presAssocID="{F30023C3-CFBE-40A5-BC77-5CCF5DE370CD}" presName="hierChild5" presStyleCnt="0"/>
      <dgm:spPr/>
    </dgm:pt>
    <dgm:pt modelId="{1F57595E-4B3E-47B4-B510-A758548E57EC}" type="pres">
      <dgm:prSet presAssocID="{63CFE5E6-5561-4C5A-8C5C-BF235DB7F5B3}" presName="Name37" presStyleLbl="parChTrans1D2" presStyleIdx="1" presStyleCnt="2"/>
      <dgm:spPr/>
      <dgm:t>
        <a:bodyPr/>
        <a:lstStyle/>
        <a:p>
          <a:endParaRPr lang="es-EC"/>
        </a:p>
      </dgm:t>
    </dgm:pt>
    <dgm:pt modelId="{B9AE1BC8-7011-4898-9DCB-366CBD46A7D3}" type="pres">
      <dgm:prSet presAssocID="{3D96B595-860B-4B6A-B217-EA9B845F6DD1}" presName="hierRoot2" presStyleCnt="0">
        <dgm:presLayoutVars>
          <dgm:hierBranch val="init"/>
        </dgm:presLayoutVars>
      </dgm:prSet>
      <dgm:spPr/>
    </dgm:pt>
    <dgm:pt modelId="{C72BFCD7-FD06-4A79-861E-2B3C94AC2A41}" type="pres">
      <dgm:prSet presAssocID="{3D96B595-860B-4B6A-B217-EA9B845F6DD1}" presName="rootComposite" presStyleCnt="0"/>
      <dgm:spPr/>
    </dgm:pt>
    <dgm:pt modelId="{BA7852AB-AA09-4513-BF75-00180BEE4B83}" type="pres">
      <dgm:prSet presAssocID="{3D96B595-860B-4B6A-B217-EA9B845F6DD1}" presName="rootText" presStyleLbl="node2" presStyleIdx="1" presStyleCnt="2" custLinFactX="31256" custLinFactNeighborX="100000" custLinFactNeighborY="21328">
        <dgm:presLayoutVars>
          <dgm:chPref val="3"/>
        </dgm:presLayoutVars>
      </dgm:prSet>
      <dgm:spPr/>
      <dgm:t>
        <a:bodyPr/>
        <a:lstStyle/>
        <a:p>
          <a:endParaRPr lang="es-EC"/>
        </a:p>
      </dgm:t>
    </dgm:pt>
    <dgm:pt modelId="{56ADE67B-9507-4B6A-B73B-0D93EF9BE621}" type="pres">
      <dgm:prSet presAssocID="{3D96B595-860B-4B6A-B217-EA9B845F6DD1}" presName="rootConnector" presStyleLbl="node2" presStyleIdx="1" presStyleCnt="2"/>
      <dgm:spPr/>
      <dgm:t>
        <a:bodyPr/>
        <a:lstStyle/>
        <a:p>
          <a:endParaRPr lang="es-EC"/>
        </a:p>
      </dgm:t>
    </dgm:pt>
    <dgm:pt modelId="{80940A22-6182-4DE5-922D-A10FE1336C92}" type="pres">
      <dgm:prSet presAssocID="{3D96B595-860B-4B6A-B217-EA9B845F6DD1}" presName="hierChild4" presStyleCnt="0"/>
      <dgm:spPr/>
    </dgm:pt>
    <dgm:pt modelId="{CF312DD4-C014-48A5-B53C-68E07A8642D2}" type="pres">
      <dgm:prSet presAssocID="{F99804AB-E578-4D5A-9B7A-DDE1BE617310}" presName="Name37" presStyleLbl="parChTrans1D3" presStyleIdx="4" presStyleCnt="8"/>
      <dgm:spPr/>
      <dgm:t>
        <a:bodyPr/>
        <a:lstStyle/>
        <a:p>
          <a:endParaRPr lang="es-EC"/>
        </a:p>
      </dgm:t>
    </dgm:pt>
    <dgm:pt modelId="{2F01B762-D934-4582-9C25-59B176E12CDD}" type="pres">
      <dgm:prSet presAssocID="{B9AE2BD5-D21C-4D34-8DA4-EDBE919EBC53}" presName="hierRoot2" presStyleCnt="0">
        <dgm:presLayoutVars>
          <dgm:hierBranch val="init"/>
        </dgm:presLayoutVars>
      </dgm:prSet>
      <dgm:spPr/>
    </dgm:pt>
    <dgm:pt modelId="{57F54432-5168-487A-87F8-2B9D24E0676E}" type="pres">
      <dgm:prSet presAssocID="{B9AE2BD5-D21C-4D34-8DA4-EDBE919EBC53}" presName="rootComposite" presStyleCnt="0"/>
      <dgm:spPr/>
    </dgm:pt>
    <dgm:pt modelId="{81AC2C48-F1D9-4DCE-BCB5-8CEF172D5AFF}" type="pres">
      <dgm:prSet presAssocID="{B9AE2BD5-D21C-4D34-8DA4-EDBE919EBC53}" presName="rootText" presStyleLbl="node3" presStyleIdx="4" presStyleCnt="8" custScaleY="124054" custLinFactX="58811" custLinFactNeighborX="100000" custLinFactNeighborY="-75">
        <dgm:presLayoutVars>
          <dgm:chPref val="3"/>
        </dgm:presLayoutVars>
      </dgm:prSet>
      <dgm:spPr/>
      <dgm:t>
        <a:bodyPr/>
        <a:lstStyle/>
        <a:p>
          <a:endParaRPr lang="es-EC"/>
        </a:p>
      </dgm:t>
    </dgm:pt>
    <dgm:pt modelId="{237C2B5D-06A4-425A-8331-07A705C8DE37}" type="pres">
      <dgm:prSet presAssocID="{B9AE2BD5-D21C-4D34-8DA4-EDBE919EBC53}" presName="rootConnector" presStyleLbl="node3" presStyleIdx="4" presStyleCnt="8"/>
      <dgm:spPr/>
      <dgm:t>
        <a:bodyPr/>
        <a:lstStyle/>
        <a:p>
          <a:endParaRPr lang="es-EC"/>
        </a:p>
      </dgm:t>
    </dgm:pt>
    <dgm:pt modelId="{90F7E893-0B6E-4727-9F81-7811B02A4D78}" type="pres">
      <dgm:prSet presAssocID="{B9AE2BD5-D21C-4D34-8DA4-EDBE919EBC53}" presName="hierChild4" presStyleCnt="0"/>
      <dgm:spPr/>
    </dgm:pt>
    <dgm:pt modelId="{0BC781F0-6CD8-44D1-BF2D-399EF32B8ADF}" type="pres">
      <dgm:prSet presAssocID="{B9AE2BD5-D21C-4D34-8DA4-EDBE919EBC53}" presName="hierChild5" presStyleCnt="0"/>
      <dgm:spPr/>
    </dgm:pt>
    <dgm:pt modelId="{E1A202EE-1E33-4C29-B571-613B8911E1F0}" type="pres">
      <dgm:prSet presAssocID="{A8403BA3-E388-4177-A90E-EC3B88A4BEBD}" presName="Name37" presStyleLbl="parChTrans1D3" presStyleIdx="5" presStyleCnt="8"/>
      <dgm:spPr/>
      <dgm:t>
        <a:bodyPr/>
        <a:lstStyle/>
        <a:p>
          <a:endParaRPr lang="es-EC"/>
        </a:p>
      </dgm:t>
    </dgm:pt>
    <dgm:pt modelId="{C84E3D7D-2647-4252-8DA0-81E057F43386}" type="pres">
      <dgm:prSet presAssocID="{5E3F6652-37CA-4095-B47C-F603A8E3FE0B}" presName="hierRoot2" presStyleCnt="0">
        <dgm:presLayoutVars>
          <dgm:hierBranch val="init"/>
        </dgm:presLayoutVars>
      </dgm:prSet>
      <dgm:spPr/>
    </dgm:pt>
    <dgm:pt modelId="{0A1C6DBF-FD8F-420F-B5F5-75DE732D09F0}" type="pres">
      <dgm:prSet presAssocID="{5E3F6652-37CA-4095-B47C-F603A8E3FE0B}" presName="rootComposite" presStyleCnt="0"/>
      <dgm:spPr/>
    </dgm:pt>
    <dgm:pt modelId="{D5A4D478-66C0-4F8B-81FE-735D7F9D6C62}" type="pres">
      <dgm:prSet presAssocID="{5E3F6652-37CA-4095-B47C-F603A8E3FE0B}" presName="rootText" presStyleLbl="node3" presStyleIdx="5" presStyleCnt="8" custLinFactNeighborX="-1492" custLinFactNeighborY="-67343">
        <dgm:presLayoutVars>
          <dgm:chPref val="3"/>
        </dgm:presLayoutVars>
      </dgm:prSet>
      <dgm:spPr/>
      <dgm:t>
        <a:bodyPr/>
        <a:lstStyle/>
        <a:p>
          <a:endParaRPr lang="es-EC"/>
        </a:p>
      </dgm:t>
    </dgm:pt>
    <dgm:pt modelId="{20627AE3-5FBB-426B-9D7C-4104D25F9AB4}" type="pres">
      <dgm:prSet presAssocID="{5E3F6652-37CA-4095-B47C-F603A8E3FE0B}" presName="rootConnector" presStyleLbl="node3" presStyleIdx="5" presStyleCnt="8"/>
      <dgm:spPr/>
      <dgm:t>
        <a:bodyPr/>
        <a:lstStyle/>
        <a:p>
          <a:endParaRPr lang="es-EC"/>
        </a:p>
      </dgm:t>
    </dgm:pt>
    <dgm:pt modelId="{B407555A-8EF9-42CF-8C75-D8CCA55D8573}" type="pres">
      <dgm:prSet presAssocID="{5E3F6652-37CA-4095-B47C-F603A8E3FE0B}" presName="hierChild4" presStyleCnt="0"/>
      <dgm:spPr/>
    </dgm:pt>
    <dgm:pt modelId="{7CD8E8F8-164D-41B6-9632-AA8A01D6BAE8}" type="pres">
      <dgm:prSet presAssocID="{5E3F6652-37CA-4095-B47C-F603A8E3FE0B}" presName="hierChild5" presStyleCnt="0"/>
      <dgm:spPr/>
    </dgm:pt>
    <dgm:pt modelId="{4FCF4606-6F84-4CCA-BDAE-6C2027D86D6D}" type="pres">
      <dgm:prSet presAssocID="{A740B86C-71A6-42DC-A939-AF356EFD46D2}" presName="Name37" presStyleLbl="parChTrans1D3" presStyleIdx="6" presStyleCnt="8"/>
      <dgm:spPr/>
      <dgm:t>
        <a:bodyPr/>
        <a:lstStyle/>
        <a:p>
          <a:endParaRPr lang="es-EC"/>
        </a:p>
      </dgm:t>
    </dgm:pt>
    <dgm:pt modelId="{9DFEE67E-175A-4A5F-8962-00BE9B7C962D}" type="pres">
      <dgm:prSet presAssocID="{E88CBC9C-CD8A-46ED-98CB-B73A68B75262}" presName="hierRoot2" presStyleCnt="0">
        <dgm:presLayoutVars>
          <dgm:hierBranch val="init"/>
        </dgm:presLayoutVars>
      </dgm:prSet>
      <dgm:spPr/>
    </dgm:pt>
    <dgm:pt modelId="{E94232B5-9D54-4098-8796-DDD1DC2898E4}" type="pres">
      <dgm:prSet presAssocID="{E88CBC9C-CD8A-46ED-98CB-B73A68B75262}" presName="rootComposite" presStyleCnt="0"/>
      <dgm:spPr/>
    </dgm:pt>
    <dgm:pt modelId="{CF17388E-4D9E-442D-9CAA-3BF55B994830}" type="pres">
      <dgm:prSet presAssocID="{E88CBC9C-CD8A-46ED-98CB-B73A68B75262}" presName="rootText" presStyleLbl="node3" presStyleIdx="6" presStyleCnt="8" custLinFactX="77978" custLinFactNeighborX="100000" custLinFactNeighborY="-87181">
        <dgm:presLayoutVars>
          <dgm:chPref val="3"/>
        </dgm:presLayoutVars>
      </dgm:prSet>
      <dgm:spPr/>
      <dgm:t>
        <a:bodyPr/>
        <a:lstStyle/>
        <a:p>
          <a:endParaRPr lang="es-EC"/>
        </a:p>
      </dgm:t>
    </dgm:pt>
    <dgm:pt modelId="{4B95894A-AB18-4DEB-8C57-B8ED4EF0DF2C}" type="pres">
      <dgm:prSet presAssocID="{E88CBC9C-CD8A-46ED-98CB-B73A68B75262}" presName="rootConnector" presStyleLbl="node3" presStyleIdx="6" presStyleCnt="8"/>
      <dgm:spPr/>
      <dgm:t>
        <a:bodyPr/>
        <a:lstStyle/>
        <a:p>
          <a:endParaRPr lang="es-EC"/>
        </a:p>
      </dgm:t>
    </dgm:pt>
    <dgm:pt modelId="{D3A0BBF1-1AF7-4AE9-BD32-96CBCF3B7255}" type="pres">
      <dgm:prSet presAssocID="{E88CBC9C-CD8A-46ED-98CB-B73A68B75262}" presName="hierChild4" presStyleCnt="0"/>
      <dgm:spPr/>
    </dgm:pt>
    <dgm:pt modelId="{389AB6DE-AFE6-4F58-B898-ACC86DA091D9}" type="pres">
      <dgm:prSet presAssocID="{E88CBC9C-CD8A-46ED-98CB-B73A68B75262}" presName="hierChild5" presStyleCnt="0"/>
      <dgm:spPr/>
    </dgm:pt>
    <dgm:pt modelId="{10F49F9D-81C0-4631-A3C6-0095DD696FC3}" type="pres">
      <dgm:prSet presAssocID="{E9CEC634-483F-4812-A782-50E50C73493E}" presName="Name37" presStyleLbl="parChTrans1D3" presStyleIdx="7" presStyleCnt="8"/>
      <dgm:spPr/>
      <dgm:t>
        <a:bodyPr/>
        <a:lstStyle/>
        <a:p>
          <a:endParaRPr lang="es-EC"/>
        </a:p>
      </dgm:t>
    </dgm:pt>
    <dgm:pt modelId="{3960482A-064B-4919-9973-B5870F62377E}" type="pres">
      <dgm:prSet presAssocID="{A681D665-A1A0-4339-B0B9-919C09DF877E}" presName="hierRoot2" presStyleCnt="0">
        <dgm:presLayoutVars>
          <dgm:hierBranch val="init"/>
        </dgm:presLayoutVars>
      </dgm:prSet>
      <dgm:spPr/>
    </dgm:pt>
    <dgm:pt modelId="{9CF02F12-1DB9-4BB3-9FD9-01BE4635A917}" type="pres">
      <dgm:prSet presAssocID="{A681D665-A1A0-4339-B0B9-919C09DF877E}" presName="rootComposite" presStyleCnt="0"/>
      <dgm:spPr/>
    </dgm:pt>
    <dgm:pt modelId="{DB95075B-A94B-42C2-A792-F779014C964D}" type="pres">
      <dgm:prSet presAssocID="{A681D665-A1A0-4339-B0B9-919C09DF877E}" presName="rootText" presStyleLbl="node3" presStyleIdx="7" presStyleCnt="8" custLinFactY="-3364" custLinFactNeighborX="820" custLinFactNeighborY="-100000">
        <dgm:presLayoutVars>
          <dgm:chPref val="3"/>
        </dgm:presLayoutVars>
      </dgm:prSet>
      <dgm:spPr/>
      <dgm:t>
        <a:bodyPr/>
        <a:lstStyle/>
        <a:p>
          <a:endParaRPr lang="es-EC"/>
        </a:p>
      </dgm:t>
    </dgm:pt>
    <dgm:pt modelId="{3AA70061-5D04-46BD-A9BB-02A367CCCE5D}" type="pres">
      <dgm:prSet presAssocID="{A681D665-A1A0-4339-B0B9-919C09DF877E}" presName="rootConnector" presStyleLbl="node3" presStyleIdx="7" presStyleCnt="8"/>
      <dgm:spPr/>
      <dgm:t>
        <a:bodyPr/>
        <a:lstStyle/>
        <a:p>
          <a:endParaRPr lang="es-EC"/>
        </a:p>
      </dgm:t>
    </dgm:pt>
    <dgm:pt modelId="{2F30E366-169B-4A64-9726-E0428FD8FAD6}" type="pres">
      <dgm:prSet presAssocID="{A681D665-A1A0-4339-B0B9-919C09DF877E}" presName="hierChild4" presStyleCnt="0"/>
      <dgm:spPr/>
    </dgm:pt>
    <dgm:pt modelId="{4DC95908-4A99-4BC6-A23E-E9DD3480A759}" type="pres">
      <dgm:prSet presAssocID="{A681D665-A1A0-4339-B0B9-919C09DF877E}" presName="hierChild5" presStyleCnt="0"/>
      <dgm:spPr/>
    </dgm:pt>
    <dgm:pt modelId="{F3B60C5D-33CE-414F-A4B6-4187F27F5678}" type="pres">
      <dgm:prSet presAssocID="{3D96B595-860B-4B6A-B217-EA9B845F6DD1}" presName="hierChild5" presStyleCnt="0"/>
      <dgm:spPr/>
    </dgm:pt>
    <dgm:pt modelId="{1E38F243-F23E-43B4-A105-23F4F8400B60}" type="pres">
      <dgm:prSet presAssocID="{6949E967-0AC3-45E9-B520-163DFBFB6F2F}" presName="hierChild3" presStyleCnt="0"/>
      <dgm:spPr/>
    </dgm:pt>
  </dgm:ptLst>
  <dgm:cxnLst>
    <dgm:cxn modelId="{6AFA48B7-235A-4112-B921-D5EFD6D7DF9F}" type="presOf" srcId="{5E3F6652-37CA-4095-B47C-F603A8E3FE0B}" destId="{D5A4D478-66C0-4F8B-81FE-735D7F9D6C62}" srcOrd="0" destOrd="0" presId="urn:microsoft.com/office/officeart/2005/8/layout/orgChart1"/>
    <dgm:cxn modelId="{D8B5720E-BB06-4A3E-BDA9-ED2160CD1EF7}" srcId="{F30023C3-CFBE-40A5-BC77-5CCF5DE370CD}" destId="{81B263F5-548E-48D1-A9E2-2EA23F849E63}" srcOrd="1" destOrd="0" parTransId="{BE195E05-FD97-4E66-A82C-C138DA18394E}" sibTransId="{01EF735B-F814-4D7A-BD5A-379D4E23B4F3}"/>
    <dgm:cxn modelId="{DC8A5FC6-5E76-4D8C-B568-FA8F08759D09}" type="presOf" srcId="{3D96B595-860B-4B6A-B217-EA9B845F6DD1}" destId="{BA7852AB-AA09-4513-BF75-00180BEE4B83}" srcOrd="0" destOrd="0" presId="urn:microsoft.com/office/officeart/2005/8/layout/orgChart1"/>
    <dgm:cxn modelId="{4FE0D6E6-2E0B-4051-AC70-4577E6E299E9}" type="presOf" srcId="{ABD4FD04-F557-42B6-AF71-5B28274E3B23}" destId="{1CD3AE8B-8201-4AE0-9447-DECD99673C73}" srcOrd="0" destOrd="0" presId="urn:microsoft.com/office/officeart/2005/8/layout/orgChart1"/>
    <dgm:cxn modelId="{D8FD8882-CC26-47E6-9B27-B6FA2C8F5491}" type="presOf" srcId="{50DBF42A-EED5-4CF8-ABE0-4EAEB94E5690}" destId="{B86611A5-2F46-4040-85A9-11D4ED695374}" srcOrd="1" destOrd="0" presId="urn:microsoft.com/office/officeart/2005/8/layout/orgChart1"/>
    <dgm:cxn modelId="{AA43DB5E-5B91-4514-A46B-FD1F004DD4F3}" type="presOf" srcId="{24766E86-F1A5-48B4-BF3D-1A7FB9AAE8E2}" destId="{776C9049-8536-4BDE-B8B4-4E5C8338F361}" srcOrd="0" destOrd="0" presId="urn:microsoft.com/office/officeart/2005/8/layout/orgChart1"/>
    <dgm:cxn modelId="{448A3172-3B68-4C87-8DF5-52FDB52FF167}" type="presOf" srcId="{D49A68F3-4F02-4D83-88F3-CDDDE9CDA1AE}" destId="{7770850C-0CA3-44AF-BA27-170006FF1B61}" srcOrd="0" destOrd="0" presId="urn:microsoft.com/office/officeart/2005/8/layout/orgChart1"/>
    <dgm:cxn modelId="{C58B0C0B-F1D4-4EBD-8556-808152FB3708}" type="presOf" srcId="{B9AE2BD5-D21C-4D34-8DA4-EDBE919EBC53}" destId="{81AC2C48-F1D9-4DCE-BCB5-8CEF172D5AFF}" srcOrd="0" destOrd="0" presId="urn:microsoft.com/office/officeart/2005/8/layout/orgChart1"/>
    <dgm:cxn modelId="{84FA62B7-165F-4DBD-BEFC-A3AB174E0F2B}" type="presOf" srcId="{E9CEC634-483F-4812-A782-50E50C73493E}" destId="{10F49F9D-81C0-4631-A3C6-0095DD696FC3}" srcOrd="0" destOrd="0" presId="urn:microsoft.com/office/officeart/2005/8/layout/orgChart1"/>
    <dgm:cxn modelId="{A4C69F9A-2169-4546-A2F4-331F812B4015}" type="presOf" srcId="{81B263F5-548E-48D1-A9E2-2EA23F849E63}" destId="{1EDFCF36-4D8B-48D1-ACAB-E6819BBCF794}" srcOrd="1" destOrd="0" presId="urn:microsoft.com/office/officeart/2005/8/layout/orgChart1"/>
    <dgm:cxn modelId="{C945D7CB-F46D-4E25-9FAB-62915277BA76}" srcId="{D49A68F3-4F02-4D83-88F3-CDDDE9CDA1AE}" destId="{6949E967-0AC3-45E9-B520-163DFBFB6F2F}" srcOrd="0" destOrd="0" parTransId="{DB21C9D5-DD6B-4408-856C-1184D910BA1F}" sibTransId="{4DD47BD3-AA38-4E84-906A-ABE80F7A6CDD}"/>
    <dgm:cxn modelId="{DEF0FA51-B07D-4A55-8BC8-9B9FFD1A37A7}" type="presOf" srcId="{5E3F6652-37CA-4095-B47C-F603A8E3FE0B}" destId="{20627AE3-5FBB-426B-9D7C-4104D25F9AB4}" srcOrd="1" destOrd="0" presId="urn:microsoft.com/office/officeart/2005/8/layout/orgChart1"/>
    <dgm:cxn modelId="{4BF40FCA-5CF8-49FC-8E44-4EEFD3F1C1F8}" type="presOf" srcId="{6949E967-0AC3-45E9-B520-163DFBFB6F2F}" destId="{BDB99E69-669B-4A54-A89D-E778997B8633}" srcOrd="1" destOrd="0" presId="urn:microsoft.com/office/officeart/2005/8/layout/orgChart1"/>
    <dgm:cxn modelId="{5A2C0183-736D-4D02-84D0-C57958C633D6}" srcId="{F30023C3-CFBE-40A5-BC77-5CCF5DE370CD}" destId="{B7323ED7-E278-4D56-B139-5747AB085D3B}" srcOrd="3" destOrd="0" parTransId="{24766E86-F1A5-48B4-BF3D-1A7FB9AAE8E2}" sibTransId="{67060A74-8B60-4A3C-A1B0-A9486E3B2C5F}"/>
    <dgm:cxn modelId="{5F887342-20F4-40C5-8A50-A50F1359755E}" srcId="{3D96B595-860B-4B6A-B217-EA9B845F6DD1}" destId="{A681D665-A1A0-4339-B0B9-919C09DF877E}" srcOrd="3" destOrd="0" parTransId="{E9CEC634-483F-4812-A782-50E50C73493E}" sibTransId="{A29535A2-C0DC-410C-905D-C2724930A415}"/>
    <dgm:cxn modelId="{50110CE5-EC88-40F8-AAD0-B00654E6D29B}" type="presOf" srcId="{63CFE5E6-5561-4C5A-8C5C-BF235DB7F5B3}" destId="{1F57595E-4B3E-47B4-B510-A758548E57EC}" srcOrd="0" destOrd="0" presId="urn:microsoft.com/office/officeart/2005/8/layout/orgChart1"/>
    <dgm:cxn modelId="{5DB15E37-7F32-4FFB-9052-6EB75E9EAB19}" type="presOf" srcId="{7C6D2BFD-53A1-47B0-A08A-CCFF75FCF3A0}" destId="{03542F56-3240-4FB6-98DF-092990D1DE3A}" srcOrd="0" destOrd="0" presId="urn:microsoft.com/office/officeart/2005/8/layout/orgChart1"/>
    <dgm:cxn modelId="{CA75D323-9371-4FDE-A37D-FA5A5AAC857E}" type="presOf" srcId="{6949E967-0AC3-45E9-B520-163DFBFB6F2F}" destId="{9191CB56-D6D4-4496-AE3B-7681341FE95A}" srcOrd="0" destOrd="0" presId="urn:microsoft.com/office/officeart/2005/8/layout/orgChart1"/>
    <dgm:cxn modelId="{5B7E14C6-D6D4-4D80-845E-41337087964B}" type="presOf" srcId="{A8403BA3-E388-4177-A90E-EC3B88A4BEBD}" destId="{E1A202EE-1E33-4C29-B571-613B8911E1F0}" srcOrd="0" destOrd="0" presId="urn:microsoft.com/office/officeart/2005/8/layout/orgChart1"/>
    <dgm:cxn modelId="{96B707EA-D5CF-44E3-98E4-9A11BC0759D2}" srcId="{F30023C3-CFBE-40A5-BC77-5CCF5DE370CD}" destId="{053B6AB4-D165-4260-9CC0-818530CC6CF9}" srcOrd="0" destOrd="0" parTransId="{ABD4FD04-F557-42B6-AF71-5B28274E3B23}" sibTransId="{27EE52FB-40D5-4226-8DD1-73F905724142}"/>
    <dgm:cxn modelId="{F4187122-18CB-44BD-B38C-1B00DE94A415}" srcId="{6949E967-0AC3-45E9-B520-163DFBFB6F2F}" destId="{3D96B595-860B-4B6A-B217-EA9B845F6DD1}" srcOrd="1" destOrd="0" parTransId="{63CFE5E6-5561-4C5A-8C5C-BF235DB7F5B3}" sibTransId="{6C914D85-685A-4562-8C95-1840539048B1}"/>
    <dgm:cxn modelId="{AF5142AB-B74C-4125-B1C8-34A385B1F7B6}" srcId="{F30023C3-CFBE-40A5-BC77-5CCF5DE370CD}" destId="{50DBF42A-EED5-4CF8-ABE0-4EAEB94E5690}" srcOrd="2" destOrd="0" parTransId="{7C6D2BFD-53A1-47B0-A08A-CCFF75FCF3A0}" sibTransId="{56018CC9-3D62-40C1-8B14-AFD3739C65A4}"/>
    <dgm:cxn modelId="{106D164B-323A-421F-ACF9-D35669887C53}" srcId="{3D96B595-860B-4B6A-B217-EA9B845F6DD1}" destId="{B9AE2BD5-D21C-4D34-8DA4-EDBE919EBC53}" srcOrd="0" destOrd="0" parTransId="{F99804AB-E578-4D5A-9B7A-DDE1BE617310}" sibTransId="{0C0D5A90-2371-4409-B3D7-5569A72A1EA6}"/>
    <dgm:cxn modelId="{BAB67929-633C-435A-96E1-E45A3A239E24}" type="presOf" srcId="{F99804AB-E578-4D5A-9B7A-DDE1BE617310}" destId="{CF312DD4-C014-48A5-B53C-68E07A8642D2}" srcOrd="0" destOrd="0" presId="urn:microsoft.com/office/officeart/2005/8/layout/orgChart1"/>
    <dgm:cxn modelId="{BA19273A-F084-489C-B8E7-F4AB73FAA934}" type="presOf" srcId="{A681D665-A1A0-4339-B0B9-919C09DF877E}" destId="{DB95075B-A94B-42C2-A792-F779014C964D}" srcOrd="0" destOrd="0" presId="urn:microsoft.com/office/officeart/2005/8/layout/orgChart1"/>
    <dgm:cxn modelId="{B858ECCB-E7D4-481B-8A69-779BF1003E81}" type="presOf" srcId="{B7323ED7-E278-4D56-B139-5747AB085D3B}" destId="{F337DA1F-3437-4774-9634-62E7A4F456CF}" srcOrd="1" destOrd="0" presId="urn:microsoft.com/office/officeart/2005/8/layout/orgChart1"/>
    <dgm:cxn modelId="{7FDA9A8D-ECFB-46D1-84FA-DC2B09691D21}" srcId="{3D96B595-860B-4B6A-B217-EA9B845F6DD1}" destId="{E88CBC9C-CD8A-46ED-98CB-B73A68B75262}" srcOrd="2" destOrd="0" parTransId="{A740B86C-71A6-42DC-A939-AF356EFD46D2}" sibTransId="{120443A2-B399-4D8B-95C3-339C53D52337}"/>
    <dgm:cxn modelId="{CDB419FE-13A3-43DF-A339-9C4BFCE9C78A}" type="presOf" srcId="{B7323ED7-E278-4D56-B139-5747AB085D3B}" destId="{EFDDFE53-A189-4182-B84B-32C4270E2D61}" srcOrd="0" destOrd="0" presId="urn:microsoft.com/office/officeart/2005/8/layout/orgChart1"/>
    <dgm:cxn modelId="{597C0C7B-9DFF-4823-BDED-CC002B6DE49B}" srcId="{3D96B595-860B-4B6A-B217-EA9B845F6DD1}" destId="{5E3F6652-37CA-4095-B47C-F603A8E3FE0B}" srcOrd="1" destOrd="0" parTransId="{A8403BA3-E388-4177-A90E-EC3B88A4BEBD}" sibTransId="{8754F842-B0C5-47B8-9D42-E7319F676D0A}"/>
    <dgm:cxn modelId="{D4369BC1-6E8A-4AA4-B0D9-7E11BE5E8370}" type="presOf" srcId="{E88CBC9C-CD8A-46ED-98CB-B73A68B75262}" destId="{CF17388E-4D9E-442D-9CAA-3BF55B994830}" srcOrd="0" destOrd="0" presId="urn:microsoft.com/office/officeart/2005/8/layout/orgChart1"/>
    <dgm:cxn modelId="{BF8CA2E0-8E3F-495A-B664-0C683DC75B20}" type="presOf" srcId="{A740B86C-71A6-42DC-A939-AF356EFD46D2}" destId="{4FCF4606-6F84-4CCA-BDAE-6C2027D86D6D}" srcOrd="0" destOrd="0" presId="urn:microsoft.com/office/officeart/2005/8/layout/orgChart1"/>
    <dgm:cxn modelId="{D489FD08-19C7-49C7-B788-B38C4DF65C8E}" type="presOf" srcId="{81B263F5-548E-48D1-A9E2-2EA23F849E63}" destId="{8608DDF4-5BCD-4DF1-A479-C8F0ABAABA96}" srcOrd="0" destOrd="0" presId="urn:microsoft.com/office/officeart/2005/8/layout/orgChart1"/>
    <dgm:cxn modelId="{8322D7E1-0876-419E-97FB-12423EAE2E44}" type="presOf" srcId="{0180816C-3074-4082-821D-93D4E4E1C949}" destId="{EAE3415E-521F-4DBC-AE73-623C9B9171B6}" srcOrd="0" destOrd="0" presId="urn:microsoft.com/office/officeart/2005/8/layout/orgChart1"/>
    <dgm:cxn modelId="{3B3743C2-C569-4988-A506-AEF92B43923F}" srcId="{6949E967-0AC3-45E9-B520-163DFBFB6F2F}" destId="{F30023C3-CFBE-40A5-BC77-5CCF5DE370CD}" srcOrd="0" destOrd="0" parTransId="{0180816C-3074-4082-821D-93D4E4E1C949}" sibTransId="{D0C6B2EE-3DD5-4942-9B0A-24504D3A8C84}"/>
    <dgm:cxn modelId="{7F7C7F0E-D0BE-4760-9707-7FE32EBEF945}" type="presOf" srcId="{053B6AB4-D165-4260-9CC0-818530CC6CF9}" destId="{CCC96F59-225C-40CB-B8CA-F84CEB034DC7}" srcOrd="0" destOrd="0" presId="urn:microsoft.com/office/officeart/2005/8/layout/orgChart1"/>
    <dgm:cxn modelId="{61C9773A-C2CE-48D6-87FA-D6A2C9282A64}" type="presOf" srcId="{A681D665-A1A0-4339-B0B9-919C09DF877E}" destId="{3AA70061-5D04-46BD-A9BB-02A367CCCE5D}" srcOrd="1" destOrd="0" presId="urn:microsoft.com/office/officeart/2005/8/layout/orgChart1"/>
    <dgm:cxn modelId="{90FC2FDA-2F1C-4D5C-8C21-06E727BCC84D}" type="presOf" srcId="{053B6AB4-D165-4260-9CC0-818530CC6CF9}" destId="{4E9115C4-FED9-4323-A11F-8412828AC0C0}" srcOrd="1" destOrd="0" presId="urn:microsoft.com/office/officeart/2005/8/layout/orgChart1"/>
    <dgm:cxn modelId="{6254E0FA-5A38-4965-BD41-0523D824267E}" type="presOf" srcId="{F30023C3-CFBE-40A5-BC77-5CCF5DE370CD}" destId="{47B0F658-FDE3-4F5E-8CAD-C7F2213B51E4}" srcOrd="0" destOrd="0" presId="urn:microsoft.com/office/officeart/2005/8/layout/orgChart1"/>
    <dgm:cxn modelId="{B1B90739-75E0-4BA2-A334-41510A9DB952}" type="presOf" srcId="{F30023C3-CFBE-40A5-BC77-5CCF5DE370CD}" destId="{517FA168-88EE-4B67-AFAE-2B47521C74F7}" srcOrd="1" destOrd="0" presId="urn:microsoft.com/office/officeart/2005/8/layout/orgChart1"/>
    <dgm:cxn modelId="{E7452757-B433-4732-87C0-67079F5C71EB}" type="presOf" srcId="{B9AE2BD5-D21C-4D34-8DA4-EDBE919EBC53}" destId="{237C2B5D-06A4-425A-8331-07A705C8DE37}" srcOrd="1" destOrd="0" presId="urn:microsoft.com/office/officeart/2005/8/layout/orgChart1"/>
    <dgm:cxn modelId="{C229D79B-DD4D-4176-8E4F-CD49D79B295B}" type="presOf" srcId="{3D96B595-860B-4B6A-B217-EA9B845F6DD1}" destId="{56ADE67B-9507-4B6A-B73B-0D93EF9BE621}" srcOrd="1" destOrd="0" presId="urn:microsoft.com/office/officeart/2005/8/layout/orgChart1"/>
    <dgm:cxn modelId="{4CCC2E4B-2015-4DB1-B8DF-F0E3D5B8EA2C}" type="presOf" srcId="{E88CBC9C-CD8A-46ED-98CB-B73A68B75262}" destId="{4B95894A-AB18-4DEB-8C57-B8ED4EF0DF2C}" srcOrd="1" destOrd="0" presId="urn:microsoft.com/office/officeart/2005/8/layout/orgChart1"/>
    <dgm:cxn modelId="{35213D33-593F-470C-91A5-6E0D40A0861D}" type="presOf" srcId="{50DBF42A-EED5-4CF8-ABE0-4EAEB94E5690}" destId="{8B1BC468-9EF3-4EA6-8101-92E4889E547F}" srcOrd="0" destOrd="0" presId="urn:microsoft.com/office/officeart/2005/8/layout/orgChart1"/>
    <dgm:cxn modelId="{D3EA1868-3900-402D-81E9-848401F666A2}" type="presOf" srcId="{BE195E05-FD97-4E66-A82C-C138DA18394E}" destId="{C331C268-13CE-4103-8D7A-672B318ED2EE}" srcOrd="0" destOrd="0" presId="urn:microsoft.com/office/officeart/2005/8/layout/orgChart1"/>
    <dgm:cxn modelId="{E34BA50F-E3B1-4E6F-AF96-C32148BAC7E7}" type="presParOf" srcId="{7770850C-0CA3-44AF-BA27-170006FF1B61}" destId="{AE5C73C5-C403-4ED7-A0ED-30501D93EA37}" srcOrd="0" destOrd="0" presId="urn:microsoft.com/office/officeart/2005/8/layout/orgChart1"/>
    <dgm:cxn modelId="{CF22C470-8EBC-4A42-8068-1C9491C5E0CD}" type="presParOf" srcId="{AE5C73C5-C403-4ED7-A0ED-30501D93EA37}" destId="{A5F7CC50-C065-427A-A868-B0B1C2E300C1}" srcOrd="0" destOrd="0" presId="urn:microsoft.com/office/officeart/2005/8/layout/orgChart1"/>
    <dgm:cxn modelId="{83A8FA59-0854-42FF-BB30-C3367CCD7969}" type="presParOf" srcId="{A5F7CC50-C065-427A-A868-B0B1C2E300C1}" destId="{9191CB56-D6D4-4496-AE3B-7681341FE95A}" srcOrd="0" destOrd="0" presId="urn:microsoft.com/office/officeart/2005/8/layout/orgChart1"/>
    <dgm:cxn modelId="{49EDEE2E-74CD-45F0-9912-0DC1019BAE28}" type="presParOf" srcId="{A5F7CC50-C065-427A-A868-B0B1C2E300C1}" destId="{BDB99E69-669B-4A54-A89D-E778997B8633}" srcOrd="1" destOrd="0" presId="urn:microsoft.com/office/officeart/2005/8/layout/orgChart1"/>
    <dgm:cxn modelId="{75338E0D-2F36-4513-9D60-722E534AFA6C}" type="presParOf" srcId="{AE5C73C5-C403-4ED7-A0ED-30501D93EA37}" destId="{A25A9E40-AE4A-44BA-B592-8BC0827B4222}" srcOrd="1" destOrd="0" presId="urn:microsoft.com/office/officeart/2005/8/layout/orgChart1"/>
    <dgm:cxn modelId="{72EDB9B4-CE43-4B69-BB1D-7DB6847DCE7C}" type="presParOf" srcId="{A25A9E40-AE4A-44BA-B592-8BC0827B4222}" destId="{EAE3415E-521F-4DBC-AE73-623C9B9171B6}" srcOrd="0" destOrd="0" presId="urn:microsoft.com/office/officeart/2005/8/layout/orgChart1"/>
    <dgm:cxn modelId="{21CA8774-4019-457C-9656-00951B5DB203}" type="presParOf" srcId="{A25A9E40-AE4A-44BA-B592-8BC0827B4222}" destId="{50F2A003-B690-4766-A398-2D16B0A96BE8}" srcOrd="1" destOrd="0" presId="urn:microsoft.com/office/officeart/2005/8/layout/orgChart1"/>
    <dgm:cxn modelId="{020B6F55-D523-46F2-9734-E2333D11F295}" type="presParOf" srcId="{50F2A003-B690-4766-A398-2D16B0A96BE8}" destId="{5EF86100-9CF8-4995-81BC-9D8872F5B670}" srcOrd="0" destOrd="0" presId="urn:microsoft.com/office/officeart/2005/8/layout/orgChart1"/>
    <dgm:cxn modelId="{9AF4DC52-5BE1-4054-8CA0-9E4D95E328D3}" type="presParOf" srcId="{5EF86100-9CF8-4995-81BC-9D8872F5B670}" destId="{47B0F658-FDE3-4F5E-8CAD-C7F2213B51E4}" srcOrd="0" destOrd="0" presId="urn:microsoft.com/office/officeart/2005/8/layout/orgChart1"/>
    <dgm:cxn modelId="{633E126C-D133-4C68-B555-3F06C2EC1C2F}" type="presParOf" srcId="{5EF86100-9CF8-4995-81BC-9D8872F5B670}" destId="{517FA168-88EE-4B67-AFAE-2B47521C74F7}" srcOrd="1" destOrd="0" presId="urn:microsoft.com/office/officeart/2005/8/layout/orgChart1"/>
    <dgm:cxn modelId="{03C49123-794A-4BA9-A0C5-CF051AD3F176}" type="presParOf" srcId="{50F2A003-B690-4766-A398-2D16B0A96BE8}" destId="{1925E514-9EC4-4205-87ED-577595A72FF7}" srcOrd="1" destOrd="0" presId="urn:microsoft.com/office/officeart/2005/8/layout/orgChart1"/>
    <dgm:cxn modelId="{E1CF048B-C7A3-4E12-849F-3AE84481B0B2}" type="presParOf" srcId="{1925E514-9EC4-4205-87ED-577595A72FF7}" destId="{1CD3AE8B-8201-4AE0-9447-DECD99673C73}" srcOrd="0" destOrd="0" presId="urn:microsoft.com/office/officeart/2005/8/layout/orgChart1"/>
    <dgm:cxn modelId="{61298C2A-FF0D-4070-928F-F2A69A3CF5A6}" type="presParOf" srcId="{1925E514-9EC4-4205-87ED-577595A72FF7}" destId="{BD7764F6-8DCE-4D01-B307-0A9C77AC6C7D}" srcOrd="1" destOrd="0" presId="urn:microsoft.com/office/officeart/2005/8/layout/orgChart1"/>
    <dgm:cxn modelId="{C2A18BF6-406A-42E6-90DE-1839A031C0D7}" type="presParOf" srcId="{BD7764F6-8DCE-4D01-B307-0A9C77AC6C7D}" destId="{C936E5A2-1571-4F77-8090-9FC17D398E7B}" srcOrd="0" destOrd="0" presId="urn:microsoft.com/office/officeart/2005/8/layout/orgChart1"/>
    <dgm:cxn modelId="{4F7602C6-0B94-4315-B7B7-8B1827C9FB03}" type="presParOf" srcId="{C936E5A2-1571-4F77-8090-9FC17D398E7B}" destId="{CCC96F59-225C-40CB-B8CA-F84CEB034DC7}" srcOrd="0" destOrd="0" presId="urn:microsoft.com/office/officeart/2005/8/layout/orgChart1"/>
    <dgm:cxn modelId="{F3C37287-8B00-4C82-B241-B42D3434042E}" type="presParOf" srcId="{C936E5A2-1571-4F77-8090-9FC17D398E7B}" destId="{4E9115C4-FED9-4323-A11F-8412828AC0C0}" srcOrd="1" destOrd="0" presId="urn:microsoft.com/office/officeart/2005/8/layout/orgChart1"/>
    <dgm:cxn modelId="{15BFFAEF-6456-4170-8F85-2127500414E1}" type="presParOf" srcId="{BD7764F6-8DCE-4D01-B307-0A9C77AC6C7D}" destId="{0DB9F1A9-00F6-4243-9D84-DA80760EE766}" srcOrd="1" destOrd="0" presId="urn:microsoft.com/office/officeart/2005/8/layout/orgChart1"/>
    <dgm:cxn modelId="{48371135-33E1-457E-9970-0D013E2D6FB9}" type="presParOf" srcId="{BD7764F6-8DCE-4D01-B307-0A9C77AC6C7D}" destId="{57F71601-E438-49A5-9967-5774CF747DDF}" srcOrd="2" destOrd="0" presId="urn:microsoft.com/office/officeart/2005/8/layout/orgChart1"/>
    <dgm:cxn modelId="{A1923965-2F1A-41C0-9137-492CFD2FCE31}" type="presParOf" srcId="{1925E514-9EC4-4205-87ED-577595A72FF7}" destId="{C331C268-13CE-4103-8D7A-672B318ED2EE}" srcOrd="2" destOrd="0" presId="urn:microsoft.com/office/officeart/2005/8/layout/orgChart1"/>
    <dgm:cxn modelId="{5E5CAB8A-D6F0-439D-95A6-7090FF52F7E1}" type="presParOf" srcId="{1925E514-9EC4-4205-87ED-577595A72FF7}" destId="{955F3CBC-1FB0-4C06-BCFB-F3CA31F446EC}" srcOrd="3" destOrd="0" presId="urn:microsoft.com/office/officeart/2005/8/layout/orgChart1"/>
    <dgm:cxn modelId="{A1E2BB74-92AB-4AB0-BFD5-6D33CD6DA824}" type="presParOf" srcId="{955F3CBC-1FB0-4C06-BCFB-F3CA31F446EC}" destId="{5A428F8D-8C6F-4A96-AB1F-D13324243942}" srcOrd="0" destOrd="0" presId="urn:microsoft.com/office/officeart/2005/8/layout/orgChart1"/>
    <dgm:cxn modelId="{379AF7EB-7A22-49B7-9109-5D6E494D62CD}" type="presParOf" srcId="{5A428F8D-8C6F-4A96-AB1F-D13324243942}" destId="{8608DDF4-5BCD-4DF1-A479-C8F0ABAABA96}" srcOrd="0" destOrd="0" presId="urn:microsoft.com/office/officeart/2005/8/layout/orgChart1"/>
    <dgm:cxn modelId="{32A88293-402A-4109-9C7A-CFF68B6B2F13}" type="presParOf" srcId="{5A428F8D-8C6F-4A96-AB1F-D13324243942}" destId="{1EDFCF36-4D8B-48D1-ACAB-E6819BBCF794}" srcOrd="1" destOrd="0" presId="urn:microsoft.com/office/officeart/2005/8/layout/orgChart1"/>
    <dgm:cxn modelId="{D689E668-A7AB-4863-A0F1-B26F3758196C}" type="presParOf" srcId="{955F3CBC-1FB0-4C06-BCFB-F3CA31F446EC}" destId="{5A13E8E8-27B2-4556-8163-046240B29AD7}" srcOrd="1" destOrd="0" presId="urn:microsoft.com/office/officeart/2005/8/layout/orgChart1"/>
    <dgm:cxn modelId="{9EC02CB0-79E4-46F7-B09F-2ECE2DD9773F}" type="presParOf" srcId="{955F3CBC-1FB0-4C06-BCFB-F3CA31F446EC}" destId="{1A78546C-0127-4C7C-99C7-90F4736D29C2}" srcOrd="2" destOrd="0" presId="urn:microsoft.com/office/officeart/2005/8/layout/orgChart1"/>
    <dgm:cxn modelId="{2D49F5F8-04BF-44A8-9E90-975B9CD679DB}" type="presParOf" srcId="{1925E514-9EC4-4205-87ED-577595A72FF7}" destId="{03542F56-3240-4FB6-98DF-092990D1DE3A}" srcOrd="4" destOrd="0" presId="urn:microsoft.com/office/officeart/2005/8/layout/orgChart1"/>
    <dgm:cxn modelId="{666DA737-169B-4ED7-9116-44C47E145CBD}" type="presParOf" srcId="{1925E514-9EC4-4205-87ED-577595A72FF7}" destId="{64593EAE-2DCD-405A-894A-A7E702AF84D1}" srcOrd="5" destOrd="0" presId="urn:microsoft.com/office/officeart/2005/8/layout/orgChart1"/>
    <dgm:cxn modelId="{F766A59E-CEC9-4CD4-9F23-F36E7FF800B5}" type="presParOf" srcId="{64593EAE-2DCD-405A-894A-A7E702AF84D1}" destId="{2087E9DB-F1D3-4211-A73F-DF6D3FBBC3B9}" srcOrd="0" destOrd="0" presId="urn:microsoft.com/office/officeart/2005/8/layout/orgChart1"/>
    <dgm:cxn modelId="{EA9F58D3-81C6-4466-9D7F-467A3051A886}" type="presParOf" srcId="{2087E9DB-F1D3-4211-A73F-DF6D3FBBC3B9}" destId="{8B1BC468-9EF3-4EA6-8101-92E4889E547F}" srcOrd="0" destOrd="0" presId="urn:microsoft.com/office/officeart/2005/8/layout/orgChart1"/>
    <dgm:cxn modelId="{38A11E11-36E0-409B-AB74-D6E5D593CDF0}" type="presParOf" srcId="{2087E9DB-F1D3-4211-A73F-DF6D3FBBC3B9}" destId="{B86611A5-2F46-4040-85A9-11D4ED695374}" srcOrd="1" destOrd="0" presId="urn:microsoft.com/office/officeart/2005/8/layout/orgChart1"/>
    <dgm:cxn modelId="{C33AE65F-1064-4F74-8F2E-D51A480B417F}" type="presParOf" srcId="{64593EAE-2DCD-405A-894A-A7E702AF84D1}" destId="{C5B158ED-D171-4E24-9EAD-5143FF790275}" srcOrd="1" destOrd="0" presId="urn:microsoft.com/office/officeart/2005/8/layout/orgChart1"/>
    <dgm:cxn modelId="{D4AA765B-B163-4379-97CC-D657116B8422}" type="presParOf" srcId="{64593EAE-2DCD-405A-894A-A7E702AF84D1}" destId="{92CB3035-3509-4B70-8E01-DB772C6088AA}" srcOrd="2" destOrd="0" presId="urn:microsoft.com/office/officeart/2005/8/layout/orgChart1"/>
    <dgm:cxn modelId="{AC86972D-4793-430A-9FEA-D1DFE4D0877A}" type="presParOf" srcId="{1925E514-9EC4-4205-87ED-577595A72FF7}" destId="{776C9049-8536-4BDE-B8B4-4E5C8338F361}" srcOrd="6" destOrd="0" presId="urn:microsoft.com/office/officeart/2005/8/layout/orgChart1"/>
    <dgm:cxn modelId="{A79A6EDF-0BB2-4B36-9771-44CBCB68BBE2}" type="presParOf" srcId="{1925E514-9EC4-4205-87ED-577595A72FF7}" destId="{FA744CD0-3639-424E-8A83-CFFE64F17AB2}" srcOrd="7" destOrd="0" presId="urn:microsoft.com/office/officeart/2005/8/layout/orgChart1"/>
    <dgm:cxn modelId="{DF83697E-4CDD-422B-8CB9-C89B43146508}" type="presParOf" srcId="{FA744CD0-3639-424E-8A83-CFFE64F17AB2}" destId="{4FA49859-EFDF-4EE5-A067-BBCA80DF5624}" srcOrd="0" destOrd="0" presId="urn:microsoft.com/office/officeart/2005/8/layout/orgChart1"/>
    <dgm:cxn modelId="{5BD0C891-50DB-42FC-A5D1-631F6E971AB5}" type="presParOf" srcId="{4FA49859-EFDF-4EE5-A067-BBCA80DF5624}" destId="{EFDDFE53-A189-4182-B84B-32C4270E2D61}" srcOrd="0" destOrd="0" presId="urn:microsoft.com/office/officeart/2005/8/layout/orgChart1"/>
    <dgm:cxn modelId="{2693D243-A8D9-483C-916F-F275E0A45F29}" type="presParOf" srcId="{4FA49859-EFDF-4EE5-A067-BBCA80DF5624}" destId="{F337DA1F-3437-4774-9634-62E7A4F456CF}" srcOrd="1" destOrd="0" presId="urn:microsoft.com/office/officeart/2005/8/layout/orgChart1"/>
    <dgm:cxn modelId="{8DBA7DDB-25ED-40FE-A254-E7785595DD1E}" type="presParOf" srcId="{FA744CD0-3639-424E-8A83-CFFE64F17AB2}" destId="{6AF75150-B8DE-4FCE-BFC0-923CDE9FB7AE}" srcOrd="1" destOrd="0" presId="urn:microsoft.com/office/officeart/2005/8/layout/orgChart1"/>
    <dgm:cxn modelId="{ADE1EE2A-73A2-4417-9360-A09317C3E845}" type="presParOf" srcId="{FA744CD0-3639-424E-8A83-CFFE64F17AB2}" destId="{962BCE9F-3758-47A1-8845-7AD97CA94D57}" srcOrd="2" destOrd="0" presId="urn:microsoft.com/office/officeart/2005/8/layout/orgChart1"/>
    <dgm:cxn modelId="{D57DA03E-EDC5-4E55-BF3E-FECA8906B45B}" type="presParOf" srcId="{50F2A003-B690-4766-A398-2D16B0A96BE8}" destId="{78774CCD-6469-41D1-A649-8BB70E9B0750}" srcOrd="2" destOrd="0" presId="urn:microsoft.com/office/officeart/2005/8/layout/orgChart1"/>
    <dgm:cxn modelId="{CE0CEE48-4E9F-42DA-977D-ECAECF6DCF4B}" type="presParOf" srcId="{A25A9E40-AE4A-44BA-B592-8BC0827B4222}" destId="{1F57595E-4B3E-47B4-B510-A758548E57EC}" srcOrd="2" destOrd="0" presId="urn:microsoft.com/office/officeart/2005/8/layout/orgChart1"/>
    <dgm:cxn modelId="{802E9D3C-5309-4A1D-83D9-AD35AE7AA782}" type="presParOf" srcId="{A25A9E40-AE4A-44BA-B592-8BC0827B4222}" destId="{B9AE1BC8-7011-4898-9DCB-366CBD46A7D3}" srcOrd="3" destOrd="0" presId="urn:microsoft.com/office/officeart/2005/8/layout/orgChart1"/>
    <dgm:cxn modelId="{5A9A7E21-7F90-4C5F-8FC6-118A09AB5E66}" type="presParOf" srcId="{B9AE1BC8-7011-4898-9DCB-366CBD46A7D3}" destId="{C72BFCD7-FD06-4A79-861E-2B3C94AC2A41}" srcOrd="0" destOrd="0" presId="urn:microsoft.com/office/officeart/2005/8/layout/orgChart1"/>
    <dgm:cxn modelId="{1641EB1C-B283-4573-B15A-C5F88103F60D}" type="presParOf" srcId="{C72BFCD7-FD06-4A79-861E-2B3C94AC2A41}" destId="{BA7852AB-AA09-4513-BF75-00180BEE4B83}" srcOrd="0" destOrd="0" presId="urn:microsoft.com/office/officeart/2005/8/layout/orgChart1"/>
    <dgm:cxn modelId="{3F1B123B-81B6-49D4-8968-0BCD2BFA1472}" type="presParOf" srcId="{C72BFCD7-FD06-4A79-861E-2B3C94AC2A41}" destId="{56ADE67B-9507-4B6A-B73B-0D93EF9BE621}" srcOrd="1" destOrd="0" presId="urn:microsoft.com/office/officeart/2005/8/layout/orgChart1"/>
    <dgm:cxn modelId="{17EF5B36-428A-4343-A3A8-28DABA62A987}" type="presParOf" srcId="{B9AE1BC8-7011-4898-9DCB-366CBD46A7D3}" destId="{80940A22-6182-4DE5-922D-A10FE1336C92}" srcOrd="1" destOrd="0" presId="urn:microsoft.com/office/officeart/2005/8/layout/orgChart1"/>
    <dgm:cxn modelId="{0037F114-B290-449A-A95E-B7DFD45F2EB3}" type="presParOf" srcId="{80940A22-6182-4DE5-922D-A10FE1336C92}" destId="{CF312DD4-C014-48A5-B53C-68E07A8642D2}" srcOrd="0" destOrd="0" presId="urn:microsoft.com/office/officeart/2005/8/layout/orgChart1"/>
    <dgm:cxn modelId="{ECAF38A1-2E07-45B5-9298-DA69105DC761}" type="presParOf" srcId="{80940A22-6182-4DE5-922D-A10FE1336C92}" destId="{2F01B762-D934-4582-9C25-59B176E12CDD}" srcOrd="1" destOrd="0" presId="urn:microsoft.com/office/officeart/2005/8/layout/orgChart1"/>
    <dgm:cxn modelId="{626C0017-AA29-4575-BB35-A6D84C4DD131}" type="presParOf" srcId="{2F01B762-D934-4582-9C25-59B176E12CDD}" destId="{57F54432-5168-487A-87F8-2B9D24E0676E}" srcOrd="0" destOrd="0" presId="urn:microsoft.com/office/officeart/2005/8/layout/orgChart1"/>
    <dgm:cxn modelId="{C8B08503-74E8-4E1D-A14E-567A3EA5CC6C}" type="presParOf" srcId="{57F54432-5168-487A-87F8-2B9D24E0676E}" destId="{81AC2C48-F1D9-4DCE-BCB5-8CEF172D5AFF}" srcOrd="0" destOrd="0" presId="urn:microsoft.com/office/officeart/2005/8/layout/orgChart1"/>
    <dgm:cxn modelId="{23B937A4-7BD5-42D6-A4B8-B9CADFA9B89C}" type="presParOf" srcId="{57F54432-5168-487A-87F8-2B9D24E0676E}" destId="{237C2B5D-06A4-425A-8331-07A705C8DE37}" srcOrd="1" destOrd="0" presId="urn:microsoft.com/office/officeart/2005/8/layout/orgChart1"/>
    <dgm:cxn modelId="{3E5FB1A2-AA5C-42B3-B6BD-E113BA8377AF}" type="presParOf" srcId="{2F01B762-D934-4582-9C25-59B176E12CDD}" destId="{90F7E893-0B6E-4727-9F81-7811B02A4D78}" srcOrd="1" destOrd="0" presId="urn:microsoft.com/office/officeart/2005/8/layout/orgChart1"/>
    <dgm:cxn modelId="{391E4E7B-0DB6-454D-B992-5BD3B3A5D8CF}" type="presParOf" srcId="{2F01B762-D934-4582-9C25-59B176E12CDD}" destId="{0BC781F0-6CD8-44D1-BF2D-399EF32B8ADF}" srcOrd="2" destOrd="0" presId="urn:microsoft.com/office/officeart/2005/8/layout/orgChart1"/>
    <dgm:cxn modelId="{E9E26168-B5F5-4D20-9BD2-BC9BB8A4B0B2}" type="presParOf" srcId="{80940A22-6182-4DE5-922D-A10FE1336C92}" destId="{E1A202EE-1E33-4C29-B571-613B8911E1F0}" srcOrd="2" destOrd="0" presId="urn:microsoft.com/office/officeart/2005/8/layout/orgChart1"/>
    <dgm:cxn modelId="{E199282B-7C62-4F30-A741-804F226F6F4C}" type="presParOf" srcId="{80940A22-6182-4DE5-922D-A10FE1336C92}" destId="{C84E3D7D-2647-4252-8DA0-81E057F43386}" srcOrd="3" destOrd="0" presId="urn:microsoft.com/office/officeart/2005/8/layout/orgChart1"/>
    <dgm:cxn modelId="{7F68AAAD-E5EB-4E92-9267-5E50F82614AF}" type="presParOf" srcId="{C84E3D7D-2647-4252-8DA0-81E057F43386}" destId="{0A1C6DBF-FD8F-420F-B5F5-75DE732D09F0}" srcOrd="0" destOrd="0" presId="urn:microsoft.com/office/officeart/2005/8/layout/orgChart1"/>
    <dgm:cxn modelId="{CB7D5911-8A92-4088-A78D-0C0D11B60BD1}" type="presParOf" srcId="{0A1C6DBF-FD8F-420F-B5F5-75DE732D09F0}" destId="{D5A4D478-66C0-4F8B-81FE-735D7F9D6C62}" srcOrd="0" destOrd="0" presId="urn:microsoft.com/office/officeart/2005/8/layout/orgChart1"/>
    <dgm:cxn modelId="{543909F7-25E3-4EAD-9CC6-F2110DE43FBE}" type="presParOf" srcId="{0A1C6DBF-FD8F-420F-B5F5-75DE732D09F0}" destId="{20627AE3-5FBB-426B-9D7C-4104D25F9AB4}" srcOrd="1" destOrd="0" presId="urn:microsoft.com/office/officeart/2005/8/layout/orgChart1"/>
    <dgm:cxn modelId="{5B524DC0-2061-4A0C-9CFD-152B17610455}" type="presParOf" srcId="{C84E3D7D-2647-4252-8DA0-81E057F43386}" destId="{B407555A-8EF9-42CF-8C75-D8CCA55D8573}" srcOrd="1" destOrd="0" presId="urn:microsoft.com/office/officeart/2005/8/layout/orgChart1"/>
    <dgm:cxn modelId="{8AA99845-5BC8-4086-88F7-9D284992FD48}" type="presParOf" srcId="{C84E3D7D-2647-4252-8DA0-81E057F43386}" destId="{7CD8E8F8-164D-41B6-9632-AA8A01D6BAE8}" srcOrd="2" destOrd="0" presId="urn:microsoft.com/office/officeart/2005/8/layout/orgChart1"/>
    <dgm:cxn modelId="{D8AEB581-DDFB-4389-BAB9-A9D8A3E72584}" type="presParOf" srcId="{80940A22-6182-4DE5-922D-A10FE1336C92}" destId="{4FCF4606-6F84-4CCA-BDAE-6C2027D86D6D}" srcOrd="4" destOrd="0" presId="urn:microsoft.com/office/officeart/2005/8/layout/orgChart1"/>
    <dgm:cxn modelId="{BC2E6B81-7F8D-4731-AFDC-F0A74E3CF0D9}" type="presParOf" srcId="{80940A22-6182-4DE5-922D-A10FE1336C92}" destId="{9DFEE67E-175A-4A5F-8962-00BE9B7C962D}" srcOrd="5" destOrd="0" presId="urn:microsoft.com/office/officeart/2005/8/layout/orgChart1"/>
    <dgm:cxn modelId="{AC9ADED2-23ED-4943-8395-FEB1832A0357}" type="presParOf" srcId="{9DFEE67E-175A-4A5F-8962-00BE9B7C962D}" destId="{E94232B5-9D54-4098-8796-DDD1DC2898E4}" srcOrd="0" destOrd="0" presId="urn:microsoft.com/office/officeart/2005/8/layout/orgChart1"/>
    <dgm:cxn modelId="{5F436B58-3C54-4CEC-8C76-2DE9ABC1FD22}" type="presParOf" srcId="{E94232B5-9D54-4098-8796-DDD1DC2898E4}" destId="{CF17388E-4D9E-442D-9CAA-3BF55B994830}" srcOrd="0" destOrd="0" presId="urn:microsoft.com/office/officeart/2005/8/layout/orgChart1"/>
    <dgm:cxn modelId="{E74DB98F-8AB4-450C-8D67-43DB410B73A4}" type="presParOf" srcId="{E94232B5-9D54-4098-8796-DDD1DC2898E4}" destId="{4B95894A-AB18-4DEB-8C57-B8ED4EF0DF2C}" srcOrd="1" destOrd="0" presId="urn:microsoft.com/office/officeart/2005/8/layout/orgChart1"/>
    <dgm:cxn modelId="{49930F52-BC12-4852-BF28-C32DE9063964}" type="presParOf" srcId="{9DFEE67E-175A-4A5F-8962-00BE9B7C962D}" destId="{D3A0BBF1-1AF7-4AE9-BD32-96CBCF3B7255}" srcOrd="1" destOrd="0" presId="urn:microsoft.com/office/officeart/2005/8/layout/orgChart1"/>
    <dgm:cxn modelId="{583B6140-DF5C-4033-A83F-F142AF48B50C}" type="presParOf" srcId="{9DFEE67E-175A-4A5F-8962-00BE9B7C962D}" destId="{389AB6DE-AFE6-4F58-B898-ACC86DA091D9}" srcOrd="2" destOrd="0" presId="urn:microsoft.com/office/officeart/2005/8/layout/orgChart1"/>
    <dgm:cxn modelId="{CBD9322C-9DEB-4FF2-8BA2-F2884DB2BCAA}" type="presParOf" srcId="{80940A22-6182-4DE5-922D-A10FE1336C92}" destId="{10F49F9D-81C0-4631-A3C6-0095DD696FC3}" srcOrd="6" destOrd="0" presId="urn:microsoft.com/office/officeart/2005/8/layout/orgChart1"/>
    <dgm:cxn modelId="{49BE5087-1772-4CEA-A817-709BF86DFDAB}" type="presParOf" srcId="{80940A22-6182-4DE5-922D-A10FE1336C92}" destId="{3960482A-064B-4919-9973-B5870F62377E}" srcOrd="7" destOrd="0" presId="urn:microsoft.com/office/officeart/2005/8/layout/orgChart1"/>
    <dgm:cxn modelId="{B8B4B2D8-3DC5-4373-ACB9-EC1A5210C98D}" type="presParOf" srcId="{3960482A-064B-4919-9973-B5870F62377E}" destId="{9CF02F12-1DB9-4BB3-9FD9-01BE4635A917}" srcOrd="0" destOrd="0" presId="urn:microsoft.com/office/officeart/2005/8/layout/orgChart1"/>
    <dgm:cxn modelId="{289BDDF1-399F-4A64-9138-4DF83F86043C}" type="presParOf" srcId="{9CF02F12-1DB9-4BB3-9FD9-01BE4635A917}" destId="{DB95075B-A94B-42C2-A792-F779014C964D}" srcOrd="0" destOrd="0" presId="urn:microsoft.com/office/officeart/2005/8/layout/orgChart1"/>
    <dgm:cxn modelId="{E6D188BA-8390-4950-8D1E-DE462AFA584F}" type="presParOf" srcId="{9CF02F12-1DB9-4BB3-9FD9-01BE4635A917}" destId="{3AA70061-5D04-46BD-A9BB-02A367CCCE5D}" srcOrd="1" destOrd="0" presId="urn:microsoft.com/office/officeart/2005/8/layout/orgChart1"/>
    <dgm:cxn modelId="{B2647833-FF16-4F2C-A4A6-BBBA3F2CFC49}" type="presParOf" srcId="{3960482A-064B-4919-9973-B5870F62377E}" destId="{2F30E366-169B-4A64-9726-E0428FD8FAD6}" srcOrd="1" destOrd="0" presId="urn:microsoft.com/office/officeart/2005/8/layout/orgChart1"/>
    <dgm:cxn modelId="{52CD2AA8-B8DC-41B5-AF88-494DA6BC9402}" type="presParOf" srcId="{3960482A-064B-4919-9973-B5870F62377E}" destId="{4DC95908-4A99-4BC6-A23E-E9DD3480A759}" srcOrd="2" destOrd="0" presId="urn:microsoft.com/office/officeart/2005/8/layout/orgChart1"/>
    <dgm:cxn modelId="{E6E70882-A17A-463B-AD99-B83C9EDEE9FF}" type="presParOf" srcId="{B9AE1BC8-7011-4898-9DCB-366CBD46A7D3}" destId="{F3B60C5D-33CE-414F-A4B6-4187F27F5678}" srcOrd="2" destOrd="0" presId="urn:microsoft.com/office/officeart/2005/8/layout/orgChart1"/>
    <dgm:cxn modelId="{875124C9-1F81-4C35-B243-2605610B5A36}" type="presParOf" srcId="{AE5C73C5-C403-4ED7-A0ED-30501D93EA37}" destId="{1E38F243-F23E-43B4-A105-23F4F8400B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F9E37-1E51-4896-84EC-52EE6D757AC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C"/>
        </a:p>
      </dgm:t>
    </dgm:pt>
    <dgm:pt modelId="{DA84FDB3-FBC9-4282-88CE-2E1116595451}">
      <dgm:prSet phldrT="[Texto]" custT="1"/>
      <dgm:spPr>
        <a:solidFill>
          <a:srgbClr val="E9BDFF"/>
        </a:solidFill>
      </dgm:spPr>
      <dgm:t>
        <a:bodyPr/>
        <a:lstStyle/>
        <a:p>
          <a:r>
            <a:rPr lang="es-EC" sz="1800" b="1" dirty="0" smtClean="0">
              <a:latin typeface="Times New Roman" panose="02020603050405020304" pitchFamily="18" charset="0"/>
              <a:cs typeface="Times New Roman" panose="02020603050405020304" pitchFamily="18" charset="0"/>
            </a:rPr>
            <a:t>¿Por qué investigamos?</a:t>
          </a:r>
        </a:p>
        <a:p>
          <a:r>
            <a:rPr lang="es-EC" sz="1800" b="0" dirty="0" smtClean="0">
              <a:latin typeface="Times New Roman" panose="02020603050405020304" pitchFamily="18" charset="0"/>
              <a:cs typeface="Times New Roman" panose="02020603050405020304" pitchFamily="18" charset="0"/>
            </a:rPr>
            <a:t>Conocer como el método creativo se puede aplicar para enseñanza de rasgos caligráficos</a:t>
          </a:r>
        </a:p>
      </dgm:t>
    </dgm:pt>
    <dgm:pt modelId="{951940F5-CFB5-4E4C-856B-93C351E14105}" type="parTrans" cxnId="{1216A485-47FF-43F9-9945-9A3E68FF9500}">
      <dgm:prSet/>
      <dgm:spPr/>
      <dgm:t>
        <a:bodyPr/>
        <a:lstStyle/>
        <a:p>
          <a:endParaRPr lang="es-EC" sz="1800">
            <a:solidFill>
              <a:schemeClr val="tx1"/>
            </a:solidFill>
            <a:latin typeface="Calibri" panose="020F0502020204030204" pitchFamily="34" charset="0"/>
          </a:endParaRPr>
        </a:p>
      </dgm:t>
    </dgm:pt>
    <dgm:pt modelId="{CB503A0E-1EF1-4A0A-ACF1-A5781F0E230A}" type="sibTrans" cxnId="{1216A485-47FF-43F9-9945-9A3E68FF9500}">
      <dgm:prSet/>
      <dgm:spPr/>
      <dgm:t>
        <a:bodyPr/>
        <a:lstStyle/>
        <a:p>
          <a:endParaRPr lang="es-EC" sz="1800">
            <a:solidFill>
              <a:schemeClr val="tx1"/>
            </a:solidFill>
            <a:latin typeface="Calibri" panose="020F0502020204030204" pitchFamily="34" charset="0"/>
          </a:endParaRPr>
        </a:p>
      </dgm:t>
    </dgm:pt>
    <dgm:pt modelId="{837AC331-EDB3-4831-B46B-30E19CAC66EF}">
      <dgm:prSet phldrT="[Texto]" custT="1"/>
      <dgm:spPr>
        <a:solidFill>
          <a:srgbClr val="FC9EC0"/>
        </a:solidFill>
      </dgm:spPr>
      <dgm:t>
        <a:bodyPr/>
        <a:lstStyle/>
        <a:p>
          <a:r>
            <a:rPr lang="es-EC" sz="1800" b="1" dirty="0" smtClean="0">
              <a:latin typeface="Times New Roman" panose="02020603050405020304" pitchFamily="18" charset="0"/>
              <a:cs typeface="Times New Roman" panose="02020603050405020304" pitchFamily="18" charset="0"/>
            </a:rPr>
            <a:t>¿Cuál es su relevancia social?</a:t>
          </a:r>
        </a:p>
        <a:p>
          <a:r>
            <a:rPr lang="es-EC" sz="1800" b="0" dirty="0" smtClean="0">
              <a:latin typeface="Times New Roman" panose="02020603050405020304" pitchFamily="18" charset="0"/>
              <a:cs typeface="Times New Roman" panose="02020603050405020304" pitchFamily="18" charset="0"/>
            </a:rPr>
            <a:t>Aporta en el ámbito educativo</a:t>
          </a:r>
        </a:p>
      </dgm:t>
    </dgm:pt>
    <dgm:pt modelId="{1E82C014-DDB4-422E-B5B6-97A3580F55F1}" type="parTrans" cxnId="{49F969CE-4486-4A7F-AE75-76695FB7634A}">
      <dgm:prSet/>
      <dgm:spPr/>
      <dgm:t>
        <a:bodyPr/>
        <a:lstStyle/>
        <a:p>
          <a:endParaRPr lang="es-EC" sz="1800">
            <a:solidFill>
              <a:schemeClr val="tx1"/>
            </a:solidFill>
            <a:latin typeface="Calibri" panose="020F0502020204030204" pitchFamily="34" charset="0"/>
          </a:endParaRPr>
        </a:p>
      </dgm:t>
    </dgm:pt>
    <dgm:pt modelId="{1E233B26-B655-4DB0-88E6-49EE4174D27B}" type="sibTrans" cxnId="{49F969CE-4486-4A7F-AE75-76695FB7634A}">
      <dgm:prSet/>
      <dgm:spPr/>
      <dgm:t>
        <a:bodyPr/>
        <a:lstStyle/>
        <a:p>
          <a:endParaRPr lang="es-EC" sz="1800">
            <a:solidFill>
              <a:schemeClr val="tx1"/>
            </a:solidFill>
            <a:latin typeface="Calibri" panose="020F0502020204030204" pitchFamily="34" charset="0"/>
          </a:endParaRPr>
        </a:p>
      </dgm:t>
    </dgm:pt>
    <dgm:pt modelId="{4DF80E19-1FF0-447D-BFDA-22AE35DE8B70}">
      <dgm:prSet phldrT="[Texto]" custT="1"/>
      <dgm:spPr>
        <a:solidFill>
          <a:srgbClr val="B8FC74"/>
        </a:solidFill>
      </dgm:spPr>
      <dgm:t>
        <a:bodyPr/>
        <a:lstStyle/>
        <a:p>
          <a:r>
            <a:rPr lang="es-EC" sz="1800" b="1" dirty="0" smtClean="0">
              <a:latin typeface="Times New Roman" panose="02020603050405020304" pitchFamily="18" charset="0"/>
              <a:cs typeface="Times New Roman" panose="02020603050405020304" pitchFamily="18" charset="0"/>
            </a:rPr>
            <a:t>¿Qué importancia tiene? </a:t>
          </a:r>
        </a:p>
        <a:p>
          <a:r>
            <a:rPr lang="es-EC" sz="1800" b="0" dirty="0" smtClean="0">
              <a:latin typeface="Times New Roman" panose="02020603050405020304" pitchFamily="18" charset="0"/>
              <a:cs typeface="Times New Roman" panose="02020603050405020304" pitchFamily="18" charset="0"/>
            </a:rPr>
            <a:t>Importancia pedagógica</a:t>
          </a:r>
        </a:p>
      </dgm:t>
    </dgm:pt>
    <dgm:pt modelId="{3AD4EE01-315B-451D-9E42-0CAA84E03D4D}" type="sibTrans" cxnId="{56B0C2C0-2988-4823-88B8-A920A3B94E6C}">
      <dgm:prSet/>
      <dgm:spPr/>
      <dgm:t>
        <a:bodyPr/>
        <a:lstStyle/>
        <a:p>
          <a:endParaRPr lang="es-EC" sz="1800">
            <a:solidFill>
              <a:schemeClr val="tx1"/>
            </a:solidFill>
            <a:latin typeface="Calibri" panose="020F0502020204030204" pitchFamily="34" charset="0"/>
          </a:endParaRPr>
        </a:p>
      </dgm:t>
    </dgm:pt>
    <dgm:pt modelId="{18F2AA85-B427-448B-AD60-0B82ED77AB9D}" type="parTrans" cxnId="{56B0C2C0-2988-4823-88B8-A920A3B94E6C}">
      <dgm:prSet/>
      <dgm:spPr/>
      <dgm:t>
        <a:bodyPr/>
        <a:lstStyle/>
        <a:p>
          <a:endParaRPr lang="es-EC" sz="1800">
            <a:solidFill>
              <a:schemeClr val="tx1"/>
            </a:solidFill>
            <a:latin typeface="Calibri" panose="020F0502020204030204" pitchFamily="34" charset="0"/>
          </a:endParaRPr>
        </a:p>
      </dgm:t>
    </dgm:pt>
    <dgm:pt modelId="{92E7AEE6-8A15-4848-A8BA-0C1C2A88AC1B}">
      <dgm:prSet phldrT="[Texto]" custT="1"/>
      <dgm:spPr>
        <a:solidFill>
          <a:srgbClr val="E7D881"/>
        </a:solidFill>
      </dgm:spPr>
      <dgm:t>
        <a:bodyPr/>
        <a:lstStyle/>
        <a:p>
          <a:r>
            <a:rPr lang="es-EC" sz="1800" b="1" dirty="0" smtClean="0">
              <a:latin typeface="Times New Roman" panose="02020603050405020304" pitchFamily="18" charset="0"/>
              <a:cs typeface="Times New Roman" panose="02020603050405020304" pitchFamily="18" charset="0"/>
            </a:rPr>
            <a:t>¿Quién</a:t>
          </a:r>
          <a:r>
            <a:rPr lang="es-EC" sz="1800" b="1" baseline="0" dirty="0" smtClean="0">
              <a:latin typeface="Times New Roman" panose="02020603050405020304" pitchFamily="18" charset="0"/>
              <a:cs typeface="Times New Roman" panose="02020603050405020304" pitchFamily="18" charset="0"/>
            </a:rPr>
            <a:t> se beneficia?</a:t>
          </a:r>
        </a:p>
        <a:p>
          <a:endParaRPr lang="es-EC" sz="1800" baseline="0" dirty="0" smtClean="0">
            <a:latin typeface="Times New Roman" panose="02020603050405020304" pitchFamily="18" charset="0"/>
            <a:cs typeface="Times New Roman" panose="02020603050405020304" pitchFamily="18" charset="0"/>
          </a:endParaRPr>
        </a:p>
      </dgm:t>
    </dgm:pt>
    <dgm:pt modelId="{29F7B717-9137-4440-B047-FBD435D4EA2B}" type="sibTrans" cxnId="{BB23258C-AFA1-48AC-89F9-80543BF47070}">
      <dgm:prSet/>
      <dgm:spPr/>
      <dgm:t>
        <a:bodyPr/>
        <a:lstStyle/>
        <a:p>
          <a:endParaRPr lang="es-EC" sz="1800">
            <a:solidFill>
              <a:schemeClr val="tx1"/>
            </a:solidFill>
            <a:latin typeface="Calibri" panose="020F0502020204030204" pitchFamily="34" charset="0"/>
          </a:endParaRPr>
        </a:p>
      </dgm:t>
    </dgm:pt>
    <dgm:pt modelId="{E2F3D0B1-B741-4B2D-9853-8A7E365435EC}" type="parTrans" cxnId="{BB23258C-AFA1-48AC-89F9-80543BF47070}">
      <dgm:prSet/>
      <dgm:spPr/>
      <dgm:t>
        <a:bodyPr/>
        <a:lstStyle/>
        <a:p>
          <a:endParaRPr lang="es-EC" sz="1800">
            <a:solidFill>
              <a:schemeClr val="tx1"/>
            </a:solidFill>
            <a:latin typeface="Calibri" panose="020F0502020204030204" pitchFamily="34" charset="0"/>
          </a:endParaRPr>
        </a:p>
      </dgm:t>
    </dgm:pt>
    <dgm:pt modelId="{DA075BDC-E343-4F56-B742-68DA070E41B8}">
      <dgm:prSet phldrT="[Texto]" custT="1"/>
      <dgm:spPr>
        <a:solidFill>
          <a:schemeClr val="accent3">
            <a:lumMod val="20000"/>
            <a:lumOff val="80000"/>
          </a:schemeClr>
        </a:solidFill>
      </dgm:spPr>
      <dgm:t>
        <a:bodyPr/>
        <a:lstStyle/>
        <a:p>
          <a:pPr algn="ctr"/>
          <a:endParaRPr lang="es-EC" sz="1800" b="1" dirty="0" smtClean="0">
            <a:latin typeface="Times New Roman" panose="02020603050405020304" pitchFamily="18" charset="0"/>
            <a:cs typeface="Times New Roman" panose="02020603050405020304" pitchFamily="18" charset="0"/>
          </a:endParaRPr>
        </a:p>
        <a:p>
          <a:pPr algn="ctr"/>
          <a:endParaRPr lang="es-EC" sz="1800" b="1" dirty="0" smtClean="0">
            <a:latin typeface="Times New Roman" panose="02020603050405020304" pitchFamily="18" charset="0"/>
            <a:cs typeface="Times New Roman" panose="02020603050405020304" pitchFamily="18" charset="0"/>
          </a:endParaRPr>
        </a:p>
        <a:p>
          <a:pPr algn="ctr"/>
          <a:r>
            <a:rPr lang="es-EC" sz="1800" b="1" dirty="0" smtClean="0">
              <a:latin typeface="Times New Roman" panose="02020603050405020304" pitchFamily="18" charset="0"/>
              <a:cs typeface="Times New Roman" panose="02020603050405020304" pitchFamily="18" charset="0"/>
            </a:rPr>
            <a:t>Alcance</a:t>
          </a:r>
        </a:p>
        <a:p>
          <a:pPr algn="ctr"/>
          <a:r>
            <a:rPr lang="es-EC" sz="1800" b="1" dirty="0" smtClean="0">
              <a:latin typeface="Times New Roman" panose="02020603050405020304" pitchFamily="18" charset="0"/>
              <a:cs typeface="Times New Roman" panose="02020603050405020304" pitchFamily="18" charset="0"/>
            </a:rPr>
            <a:t>	</a:t>
          </a:r>
          <a:r>
            <a:rPr lang="es-EC" sz="1800" b="0" dirty="0" smtClean="0">
              <a:latin typeface="Times New Roman" panose="02020603050405020304" pitchFamily="18" charset="0"/>
              <a:cs typeface="Times New Roman" panose="02020603050405020304" pitchFamily="18" charset="0"/>
            </a:rPr>
            <a:t>Mejorar el conocimiento de la docentes acerca del método creativo y de la secuencia didáctica para la enseñanza de rasgos caligráficos. </a:t>
          </a:r>
        </a:p>
        <a:p>
          <a:pPr algn="ctr"/>
          <a:r>
            <a:rPr lang="es-EC" sz="1800" dirty="0" smtClean="0">
              <a:latin typeface="Times New Roman" panose="02020603050405020304" pitchFamily="18" charset="0"/>
              <a:cs typeface="Times New Roman" panose="02020603050405020304" pitchFamily="18" charset="0"/>
            </a:rPr>
            <a:t>Motivar a los niños a que sean agentes activos y participativos de su aprendizaje, además que mejoren el dominio en rasgos caligráficos</a:t>
          </a:r>
          <a:endParaRPr lang="es-EC" sz="1800" b="0" dirty="0" smtClean="0">
            <a:latin typeface="Times New Roman" panose="02020603050405020304" pitchFamily="18" charset="0"/>
            <a:cs typeface="Times New Roman" panose="02020603050405020304" pitchFamily="18" charset="0"/>
          </a:endParaRPr>
        </a:p>
        <a:p>
          <a:pPr algn="ctr"/>
          <a:endParaRPr lang="es-EC" sz="1800" b="1" dirty="0" smtClean="0">
            <a:latin typeface="Times New Roman" panose="02020603050405020304" pitchFamily="18" charset="0"/>
            <a:cs typeface="Times New Roman" panose="02020603050405020304" pitchFamily="18" charset="0"/>
          </a:endParaRPr>
        </a:p>
        <a:p>
          <a:pPr algn="ctr"/>
          <a:endParaRPr lang="es-EC" sz="1800" dirty="0" smtClean="0">
            <a:latin typeface="Times New Roman" panose="02020603050405020304" pitchFamily="18" charset="0"/>
            <a:cs typeface="Times New Roman" panose="02020603050405020304" pitchFamily="18" charset="0"/>
          </a:endParaRPr>
        </a:p>
        <a:p>
          <a:pPr algn="ctr"/>
          <a:endParaRPr lang="es-EC" sz="1800" dirty="0">
            <a:latin typeface="Times New Roman" panose="02020603050405020304" pitchFamily="18" charset="0"/>
            <a:cs typeface="Times New Roman" panose="02020603050405020304" pitchFamily="18" charset="0"/>
          </a:endParaRPr>
        </a:p>
      </dgm:t>
    </dgm:pt>
    <dgm:pt modelId="{04967E73-1D4A-4069-9BA2-9F9DA405F2CD}" type="sibTrans" cxnId="{F4C5C9C3-51EA-42F0-B3F0-17C31DBA3806}">
      <dgm:prSet/>
      <dgm:spPr/>
      <dgm:t>
        <a:bodyPr/>
        <a:lstStyle/>
        <a:p>
          <a:endParaRPr lang="es-EC" sz="1800">
            <a:solidFill>
              <a:schemeClr val="tx1"/>
            </a:solidFill>
            <a:latin typeface="Calibri" panose="020F0502020204030204" pitchFamily="34" charset="0"/>
          </a:endParaRPr>
        </a:p>
      </dgm:t>
    </dgm:pt>
    <dgm:pt modelId="{1E0146A2-ECA4-4D77-BCAC-53366E0025BE}" type="parTrans" cxnId="{F4C5C9C3-51EA-42F0-B3F0-17C31DBA3806}">
      <dgm:prSet/>
      <dgm:spPr/>
      <dgm:t>
        <a:bodyPr/>
        <a:lstStyle/>
        <a:p>
          <a:endParaRPr lang="es-EC" sz="1800">
            <a:solidFill>
              <a:schemeClr val="tx1"/>
            </a:solidFill>
            <a:latin typeface="Calibri" panose="020F0502020204030204" pitchFamily="34" charset="0"/>
          </a:endParaRPr>
        </a:p>
      </dgm:t>
    </dgm:pt>
    <dgm:pt modelId="{646A107F-C63C-49F3-A2E0-672C8593BFD8}">
      <dgm:prSet/>
      <dgm:spPr>
        <a:solidFill>
          <a:srgbClr val="E7D881"/>
        </a:solidFill>
      </dgm:spPr>
      <dgm:t>
        <a:bodyPr/>
        <a:lstStyle/>
        <a:p>
          <a:r>
            <a:rPr lang="es-EC" sz="1800" baseline="0" dirty="0" smtClean="0">
              <a:latin typeface="Times New Roman" panose="02020603050405020304" pitchFamily="18" charset="0"/>
              <a:cs typeface="Times New Roman" panose="02020603050405020304" pitchFamily="18" charset="0"/>
            </a:rPr>
            <a:t>Niños</a:t>
          </a:r>
        </a:p>
      </dgm:t>
    </dgm:pt>
    <dgm:pt modelId="{B28236AF-2C63-40B7-9CA7-39DF1AC92BE8}" type="parTrans" cxnId="{F0AC9D62-996F-436D-9D2B-96ED2A71F1D0}">
      <dgm:prSet/>
      <dgm:spPr/>
      <dgm:t>
        <a:bodyPr/>
        <a:lstStyle/>
        <a:p>
          <a:endParaRPr lang="es-EC"/>
        </a:p>
      </dgm:t>
    </dgm:pt>
    <dgm:pt modelId="{092181D9-A9DE-42D7-81C6-EF309FD968F3}" type="sibTrans" cxnId="{F0AC9D62-996F-436D-9D2B-96ED2A71F1D0}">
      <dgm:prSet/>
      <dgm:spPr/>
      <dgm:t>
        <a:bodyPr/>
        <a:lstStyle/>
        <a:p>
          <a:endParaRPr lang="es-EC"/>
        </a:p>
      </dgm:t>
    </dgm:pt>
    <dgm:pt modelId="{1FE264CE-94C5-46EC-B1C3-73CB048C3D87}">
      <dgm:prSet/>
      <dgm:spPr>
        <a:solidFill>
          <a:srgbClr val="E7D881"/>
        </a:solidFill>
      </dgm:spPr>
      <dgm:t>
        <a:bodyPr/>
        <a:lstStyle/>
        <a:p>
          <a:r>
            <a:rPr lang="es-EC" sz="1800" baseline="0" dirty="0" smtClean="0">
              <a:latin typeface="Times New Roman" panose="02020603050405020304" pitchFamily="18" charset="0"/>
              <a:cs typeface="Times New Roman" panose="02020603050405020304" pitchFamily="18" charset="0"/>
            </a:rPr>
            <a:t>Docentes</a:t>
          </a:r>
        </a:p>
      </dgm:t>
    </dgm:pt>
    <dgm:pt modelId="{FE678DD9-FD20-4214-9F6F-4594B663F506}" type="parTrans" cxnId="{FC2357BB-7D3E-484B-8FB4-035383EDB5E4}">
      <dgm:prSet/>
      <dgm:spPr/>
      <dgm:t>
        <a:bodyPr/>
        <a:lstStyle/>
        <a:p>
          <a:endParaRPr lang="es-EC"/>
        </a:p>
      </dgm:t>
    </dgm:pt>
    <dgm:pt modelId="{28CED2AE-D9FB-4CC8-9072-E54BD06CF189}" type="sibTrans" cxnId="{FC2357BB-7D3E-484B-8FB4-035383EDB5E4}">
      <dgm:prSet/>
      <dgm:spPr/>
      <dgm:t>
        <a:bodyPr/>
        <a:lstStyle/>
        <a:p>
          <a:endParaRPr lang="es-EC"/>
        </a:p>
      </dgm:t>
    </dgm:pt>
    <dgm:pt modelId="{9A284E91-3C94-4D27-95D7-802A05E368E6}">
      <dgm:prSet/>
      <dgm:spPr>
        <a:solidFill>
          <a:srgbClr val="E7D881"/>
        </a:solidFill>
      </dgm:spPr>
      <dgm:t>
        <a:bodyPr/>
        <a:lstStyle/>
        <a:p>
          <a:r>
            <a:rPr lang="es-EC" sz="1800" baseline="0" dirty="0" smtClean="0">
              <a:latin typeface="Times New Roman" panose="02020603050405020304" pitchFamily="18" charset="0"/>
              <a:cs typeface="Times New Roman" panose="02020603050405020304" pitchFamily="18" charset="0"/>
            </a:rPr>
            <a:t>Investigadora</a:t>
          </a:r>
        </a:p>
      </dgm:t>
    </dgm:pt>
    <dgm:pt modelId="{94D0D327-6154-442D-B24D-7D33D4BE8424}" type="parTrans" cxnId="{EB4740BD-1F42-433E-A140-700AB321755B}">
      <dgm:prSet/>
      <dgm:spPr/>
      <dgm:t>
        <a:bodyPr/>
        <a:lstStyle/>
        <a:p>
          <a:endParaRPr lang="es-EC"/>
        </a:p>
      </dgm:t>
    </dgm:pt>
    <dgm:pt modelId="{553229B7-27DE-434C-83E1-485D846CF0F9}" type="sibTrans" cxnId="{EB4740BD-1F42-433E-A140-700AB321755B}">
      <dgm:prSet/>
      <dgm:spPr/>
      <dgm:t>
        <a:bodyPr/>
        <a:lstStyle/>
        <a:p>
          <a:endParaRPr lang="es-EC"/>
        </a:p>
      </dgm:t>
    </dgm:pt>
    <dgm:pt modelId="{A231B296-5133-4DDD-BE2A-BB21EA863678}" type="pres">
      <dgm:prSet presAssocID="{7B7F9E37-1E51-4896-84EC-52EE6D757AC3}" presName="diagram" presStyleCnt="0">
        <dgm:presLayoutVars>
          <dgm:dir/>
          <dgm:resizeHandles val="exact"/>
        </dgm:presLayoutVars>
      </dgm:prSet>
      <dgm:spPr/>
      <dgm:t>
        <a:bodyPr/>
        <a:lstStyle/>
        <a:p>
          <a:endParaRPr lang="es-EC"/>
        </a:p>
      </dgm:t>
    </dgm:pt>
    <dgm:pt modelId="{1581C245-F88B-49C7-B3E7-6DF6F3E3326F}" type="pres">
      <dgm:prSet presAssocID="{DA84FDB3-FBC9-4282-88CE-2E1116595451}" presName="node" presStyleLbl="node1" presStyleIdx="0" presStyleCnt="5">
        <dgm:presLayoutVars>
          <dgm:bulletEnabled val="1"/>
        </dgm:presLayoutVars>
      </dgm:prSet>
      <dgm:spPr/>
      <dgm:t>
        <a:bodyPr/>
        <a:lstStyle/>
        <a:p>
          <a:endParaRPr lang="es-EC"/>
        </a:p>
      </dgm:t>
    </dgm:pt>
    <dgm:pt modelId="{9457C239-B0C4-47E3-8994-A5005237CC60}" type="pres">
      <dgm:prSet presAssocID="{CB503A0E-1EF1-4A0A-ACF1-A5781F0E230A}" presName="sibTrans" presStyleCnt="0"/>
      <dgm:spPr/>
      <dgm:t>
        <a:bodyPr/>
        <a:lstStyle/>
        <a:p>
          <a:endParaRPr lang="es-EC"/>
        </a:p>
      </dgm:t>
    </dgm:pt>
    <dgm:pt modelId="{B6A5ECEE-1499-4FDC-8C55-63FA51685BB2}" type="pres">
      <dgm:prSet presAssocID="{837AC331-EDB3-4831-B46B-30E19CAC66EF}" presName="node" presStyleLbl="node1" presStyleIdx="1" presStyleCnt="5">
        <dgm:presLayoutVars>
          <dgm:bulletEnabled val="1"/>
        </dgm:presLayoutVars>
      </dgm:prSet>
      <dgm:spPr/>
      <dgm:t>
        <a:bodyPr/>
        <a:lstStyle/>
        <a:p>
          <a:endParaRPr lang="es-EC"/>
        </a:p>
      </dgm:t>
    </dgm:pt>
    <dgm:pt modelId="{9F923DAF-D911-4CA0-8425-3515E7ED3876}" type="pres">
      <dgm:prSet presAssocID="{1E233B26-B655-4DB0-88E6-49EE4174D27B}" presName="sibTrans" presStyleCnt="0"/>
      <dgm:spPr/>
      <dgm:t>
        <a:bodyPr/>
        <a:lstStyle/>
        <a:p>
          <a:endParaRPr lang="es-EC"/>
        </a:p>
      </dgm:t>
    </dgm:pt>
    <dgm:pt modelId="{53D6B2D1-1E5F-452A-A4AB-288BEDA0342C}" type="pres">
      <dgm:prSet presAssocID="{4DF80E19-1FF0-447D-BFDA-22AE35DE8B70}" presName="node" presStyleLbl="node1" presStyleIdx="2" presStyleCnt="5">
        <dgm:presLayoutVars>
          <dgm:bulletEnabled val="1"/>
        </dgm:presLayoutVars>
      </dgm:prSet>
      <dgm:spPr/>
      <dgm:t>
        <a:bodyPr/>
        <a:lstStyle/>
        <a:p>
          <a:endParaRPr lang="es-EC"/>
        </a:p>
      </dgm:t>
    </dgm:pt>
    <dgm:pt modelId="{0C97141B-741F-4878-9A4E-12754E9B1C63}" type="pres">
      <dgm:prSet presAssocID="{3AD4EE01-315B-451D-9E42-0CAA84E03D4D}" presName="sibTrans" presStyleCnt="0"/>
      <dgm:spPr/>
      <dgm:t>
        <a:bodyPr/>
        <a:lstStyle/>
        <a:p>
          <a:endParaRPr lang="es-EC"/>
        </a:p>
      </dgm:t>
    </dgm:pt>
    <dgm:pt modelId="{CA855CBD-B132-4A0C-9992-9002F200E042}" type="pres">
      <dgm:prSet presAssocID="{92E7AEE6-8A15-4848-A8BA-0C1C2A88AC1B}" presName="node" presStyleLbl="node1" presStyleIdx="3" presStyleCnt="5" custScaleY="111032" custLinFactNeighborX="1375">
        <dgm:presLayoutVars>
          <dgm:bulletEnabled val="1"/>
        </dgm:presLayoutVars>
      </dgm:prSet>
      <dgm:spPr/>
      <dgm:t>
        <a:bodyPr/>
        <a:lstStyle/>
        <a:p>
          <a:endParaRPr lang="es-EC"/>
        </a:p>
      </dgm:t>
    </dgm:pt>
    <dgm:pt modelId="{C81FD9BD-8E10-41FD-92F5-CD7D43FFE3D5}" type="pres">
      <dgm:prSet presAssocID="{29F7B717-9137-4440-B047-FBD435D4EA2B}" presName="sibTrans" presStyleCnt="0"/>
      <dgm:spPr/>
      <dgm:t>
        <a:bodyPr/>
        <a:lstStyle/>
        <a:p>
          <a:endParaRPr lang="es-EC"/>
        </a:p>
      </dgm:t>
    </dgm:pt>
    <dgm:pt modelId="{F5357DC3-3645-4941-B4A2-2064C7B2176A}" type="pres">
      <dgm:prSet presAssocID="{DA075BDC-E343-4F56-B742-68DA070E41B8}" presName="node" presStyleLbl="node1" presStyleIdx="4" presStyleCnt="5" custScaleX="200917" custScaleY="114389" custLinFactNeighborX="2293" custLinFactNeighborY="-764">
        <dgm:presLayoutVars>
          <dgm:bulletEnabled val="1"/>
        </dgm:presLayoutVars>
      </dgm:prSet>
      <dgm:spPr/>
      <dgm:t>
        <a:bodyPr/>
        <a:lstStyle/>
        <a:p>
          <a:endParaRPr lang="es-EC"/>
        </a:p>
      </dgm:t>
    </dgm:pt>
  </dgm:ptLst>
  <dgm:cxnLst>
    <dgm:cxn modelId="{BB23258C-AFA1-48AC-89F9-80543BF47070}" srcId="{7B7F9E37-1E51-4896-84EC-52EE6D757AC3}" destId="{92E7AEE6-8A15-4848-A8BA-0C1C2A88AC1B}" srcOrd="3" destOrd="0" parTransId="{E2F3D0B1-B741-4B2D-9853-8A7E365435EC}" sibTransId="{29F7B717-9137-4440-B047-FBD435D4EA2B}"/>
    <dgm:cxn modelId="{F4C5C9C3-51EA-42F0-B3F0-17C31DBA3806}" srcId="{7B7F9E37-1E51-4896-84EC-52EE6D757AC3}" destId="{DA075BDC-E343-4F56-B742-68DA070E41B8}" srcOrd="4" destOrd="0" parTransId="{1E0146A2-ECA4-4D77-BCAC-53366E0025BE}" sibTransId="{04967E73-1D4A-4069-9BA2-9F9DA405F2CD}"/>
    <dgm:cxn modelId="{1216A485-47FF-43F9-9945-9A3E68FF9500}" srcId="{7B7F9E37-1E51-4896-84EC-52EE6D757AC3}" destId="{DA84FDB3-FBC9-4282-88CE-2E1116595451}" srcOrd="0" destOrd="0" parTransId="{951940F5-CFB5-4E4C-856B-93C351E14105}" sibTransId="{CB503A0E-1EF1-4A0A-ACF1-A5781F0E230A}"/>
    <dgm:cxn modelId="{A9361091-B2C7-46EA-B1B6-BD9BB78DE2BB}" type="presOf" srcId="{4DF80E19-1FF0-447D-BFDA-22AE35DE8B70}" destId="{53D6B2D1-1E5F-452A-A4AB-288BEDA0342C}" srcOrd="0" destOrd="0" presId="urn:microsoft.com/office/officeart/2005/8/layout/default"/>
    <dgm:cxn modelId="{25DC2C4A-BA90-4B9E-BD0F-5B00DA1C9F34}" type="presOf" srcId="{DA84FDB3-FBC9-4282-88CE-2E1116595451}" destId="{1581C245-F88B-49C7-B3E7-6DF6F3E3326F}" srcOrd="0" destOrd="0" presId="urn:microsoft.com/office/officeart/2005/8/layout/default"/>
    <dgm:cxn modelId="{EB4740BD-1F42-433E-A140-700AB321755B}" srcId="{92E7AEE6-8A15-4848-A8BA-0C1C2A88AC1B}" destId="{9A284E91-3C94-4D27-95D7-802A05E368E6}" srcOrd="2" destOrd="0" parTransId="{94D0D327-6154-442D-B24D-7D33D4BE8424}" sibTransId="{553229B7-27DE-434C-83E1-485D846CF0F9}"/>
    <dgm:cxn modelId="{F0AC9D62-996F-436D-9D2B-96ED2A71F1D0}" srcId="{92E7AEE6-8A15-4848-A8BA-0C1C2A88AC1B}" destId="{646A107F-C63C-49F3-A2E0-672C8593BFD8}" srcOrd="0" destOrd="0" parTransId="{B28236AF-2C63-40B7-9CA7-39DF1AC92BE8}" sibTransId="{092181D9-A9DE-42D7-81C6-EF309FD968F3}"/>
    <dgm:cxn modelId="{49F969CE-4486-4A7F-AE75-76695FB7634A}" srcId="{7B7F9E37-1E51-4896-84EC-52EE6D757AC3}" destId="{837AC331-EDB3-4831-B46B-30E19CAC66EF}" srcOrd="1" destOrd="0" parTransId="{1E82C014-DDB4-422E-B5B6-97A3580F55F1}" sibTransId="{1E233B26-B655-4DB0-88E6-49EE4174D27B}"/>
    <dgm:cxn modelId="{99FB8349-6299-4B25-84E4-6F39D03CC077}" type="presOf" srcId="{1FE264CE-94C5-46EC-B1C3-73CB048C3D87}" destId="{CA855CBD-B132-4A0C-9992-9002F200E042}" srcOrd="0" destOrd="2" presId="urn:microsoft.com/office/officeart/2005/8/layout/default"/>
    <dgm:cxn modelId="{9DE8AFB9-4DF3-47F2-B3FF-DA6A848205A1}" type="presOf" srcId="{92E7AEE6-8A15-4848-A8BA-0C1C2A88AC1B}" destId="{CA855CBD-B132-4A0C-9992-9002F200E042}" srcOrd="0" destOrd="0" presId="urn:microsoft.com/office/officeart/2005/8/layout/default"/>
    <dgm:cxn modelId="{FC7C5AB3-0A54-4E8A-9CCD-3D53B6B8628D}" type="presOf" srcId="{646A107F-C63C-49F3-A2E0-672C8593BFD8}" destId="{CA855CBD-B132-4A0C-9992-9002F200E042}" srcOrd="0" destOrd="1" presId="urn:microsoft.com/office/officeart/2005/8/layout/default"/>
    <dgm:cxn modelId="{18CE4BEA-9A58-4877-A135-C3FC59E8CEF7}" type="presOf" srcId="{7B7F9E37-1E51-4896-84EC-52EE6D757AC3}" destId="{A231B296-5133-4DDD-BE2A-BB21EA863678}" srcOrd="0" destOrd="0" presId="urn:microsoft.com/office/officeart/2005/8/layout/default"/>
    <dgm:cxn modelId="{10D8D8F0-C837-4675-B1EE-07B96050ED1A}" type="presOf" srcId="{DA075BDC-E343-4F56-B742-68DA070E41B8}" destId="{F5357DC3-3645-4941-B4A2-2064C7B2176A}" srcOrd="0" destOrd="0" presId="urn:microsoft.com/office/officeart/2005/8/layout/default"/>
    <dgm:cxn modelId="{FC2357BB-7D3E-484B-8FB4-035383EDB5E4}" srcId="{92E7AEE6-8A15-4848-A8BA-0C1C2A88AC1B}" destId="{1FE264CE-94C5-46EC-B1C3-73CB048C3D87}" srcOrd="1" destOrd="0" parTransId="{FE678DD9-FD20-4214-9F6F-4594B663F506}" sibTransId="{28CED2AE-D9FB-4CC8-9072-E54BD06CF189}"/>
    <dgm:cxn modelId="{56B0C2C0-2988-4823-88B8-A920A3B94E6C}" srcId="{7B7F9E37-1E51-4896-84EC-52EE6D757AC3}" destId="{4DF80E19-1FF0-447D-BFDA-22AE35DE8B70}" srcOrd="2" destOrd="0" parTransId="{18F2AA85-B427-448B-AD60-0B82ED77AB9D}" sibTransId="{3AD4EE01-315B-451D-9E42-0CAA84E03D4D}"/>
    <dgm:cxn modelId="{F750958F-BC0C-4F58-BE54-772FF70DAE91}" type="presOf" srcId="{837AC331-EDB3-4831-B46B-30E19CAC66EF}" destId="{B6A5ECEE-1499-4FDC-8C55-63FA51685BB2}" srcOrd="0" destOrd="0" presId="urn:microsoft.com/office/officeart/2005/8/layout/default"/>
    <dgm:cxn modelId="{7B89781D-32A3-45A0-A17F-18C68BC49F90}" type="presOf" srcId="{9A284E91-3C94-4D27-95D7-802A05E368E6}" destId="{CA855CBD-B132-4A0C-9992-9002F200E042}" srcOrd="0" destOrd="3" presId="urn:microsoft.com/office/officeart/2005/8/layout/default"/>
    <dgm:cxn modelId="{EA9AF533-825E-479A-8C84-03B14E5D8B98}" type="presParOf" srcId="{A231B296-5133-4DDD-BE2A-BB21EA863678}" destId="{1581C245-F88B-49C7-B3E7-6DF6F3E3326F}" srcOrd="0" destOrd="0" presId="urn:microsoft.com/office/officeart/2005/8/layout/default"/>
    <dgm:cxn modelId="{A1099F1D-3D8E-41EB-A5BE-E60E2DBBB653}" type="presParOf" srcId="{A231B296-5133-4DDD-BE2A-BB21EA863678}" destId="{9457C239-B0C4-47E3-8994-A5005237CC60}" srcOrd="1" destOrd="0" presId="urn:microsoft.com/office/officeart/2005/8/layout/default"/>
    <dgm:cxn modelId="{86CFE9B3-2DC9-46AF-BFA4-1F2200A7E828}" type="presParOf" srcId="{A231B296-5133-4DDD-BE2A-BB21EA863678}" destId="{B6A5ECEE-1499-4FDC-8C55-63FA51685BB2}" srcOrd="2" destOrd="0" presId="urn:microsoft.com/office/officeart/2005/8/layout/default"/>
    <dgm:cxn modelId="{63819A55-AF9D-4CD6-87DF-E80BA0D47B43}" type="presParOf" srcId="{A231B296-5133-4DDD-BE2A-BB21EA863678}" destId="{9F923DAF-D911-4CA0-8425-3515E7ED3876}" srcOrd="3" destOrd="0" presId="urn:microsoft.com/office/officeart/2005/8/layout/default"/>
    <dgm:cxn modelId="{88AA38A3-57B0-4658-B7E5-EAD7310FBB95}" type="presParOf" srcId="{A231B296-5133-4DDD-BE2A-BB21EA863678}" destId="{53D6B2D1-1E5F-452A-A4AB-288BEDA0342C}" srcOrd="4" destOrd="0" presId="urn:microsoft.com/office/officeart/2005/8/layout/default"/>
    <dgm:cxn modelId="{C38F6D26-078F-463D-83DF-B2185E7BDD45}" type="presParOf" srcId="{A231B296-5133-4DDD-BE2A-BB21EA863678}" destId="{0C97141B-741F-4878-9A4E-12754E9B1C63}" srcOrd="5" destOrd="0" presId="urn:microsoft.com/office/officeart/2005/8/layout/default"/>
    <dgm:cxn modelId="{6E6D24A1-11A5-4C98-B0D1-081E7EEC8AAE}" type="presParOf" srcId="{A231B296-5133-4DDD-BE2A-BB21EA863678}" destId="{CA855CBD-B132-4A0C-9992-9002F200E042}" srcOrd="6" destOrd="0" presId="urn:microsoft.com/office/officeart/2005/8/layout/default"/>
    <dgm:cxn modelId="{F9128DE0-B168-461B-8056-E28FE7BCA85C}" type="presParOf" srcId="{A231B296-5133-4DDD-BE2A-BB21EA863678}" destId="{C81FD9BD-8E10-41FD-92F5-CD7D43FFE3D5}" srcOrd="7" destOrd="0" presId="urn:microsoft.com/office/officeart/2005/8/layout/default"/>
    <dgm:cxn modelId="{1778A0E6-6A25-4A8A-BA20-507522DD5436}" type="presParOf" srcId="{A231B296-5133-4DDD-BE2A-BB21EA863678}" destId="{F5357DC3-3645-4941-B4A2-2064C7B2176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49A68F3-4F02-4D83-88F3-CDDDE9CDA1AE}"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C"/>
        </a:p>
      </dgm:t>
    </dgm:pt>
    <dgm:pt modelId="{6949E967-0AC3-45E9-B520-163DFBFB6F2F}">
      <dgm:prSet phldrT="[Texto]" custT="1"/>
      <dgm:spPr/>
      <dgm:t>
        <a:bodyPr/>
        <a:lstStyle/>
        <a:p>
          <a:r>
            <a:rPr lang="es-EC" sz="2000" b="1" dirty="0" smtClean="0">
              <a:latin typeface="Times New Roman" panose="02020603050405020304" pitchFamily="18" charset="0"/>
              <a:cs typeface="Times New Roman" panose="02020603050405020304" pitchFamily="18" charset="0"/>
            </a:rPr>
            <a:t>MÉTODO CREATIVO EN LA ENSEÑANZA DE RASGOS CALIGRÁFICOS</a:t>
          </a:r>
          <a:endParaRPr lang="es-EC" sz="2000" b="1" dirty="0">
            <a:latin typeface="Times New Roman" panose="02020603050405020304" pitchFamily="18" charset="0"/>
            <a:cs typeface="Times New Roman" panose="02020603050405020304" pitchFamily="18" charset="0"/>
          </a:endParaRPr>
        </a:p>
      </dgm:t>
    </dgm:pt>
    <dgm:pt modelId="{DB21C9D5-DD6B-4408-856C-1184D910BA1F}" type="parTrans" cxnId="{C945D7CB-F46D-4E25-9FAB-62915277BA76}">
      <dgm:prSet/>
      <dgm:spPr/>
      <dgm:t>
        <a:bodyPr/>
        <a:lstStyle/>
        <a:p>
          <a:endParaRPr lang="es-EC"/>
        </a:p>
      </dgm:t>
    </dgm:pt>
    <dgm:pt modelId="{4DD47BD3-AA38-4E84-906A-ABE80F7A6CDD}" type="sibTrans" cxnId="{C945D7CB-F46D-4E25-9FAB-62915277BA76}">
      <dgm:prSet/>
      <dgm:spPr/>
      <dgm:t>
        <a:bodyPr/>
        <a:lstStyle/>
        <a:p>
          <a:endParaRPr lang="es-EC"/>
        </a:p>
      </dgm:t>
    </dgm:pt>
    <dgm:pt modelId="{F30023C3-CFBE-40A5-BC77-5CCF5DE370CD}">
      <dgm:prSet phldrT="[Texto]" custT="1"/>
      <dgm:spPr/>
      <dgm:t>
        <a:bodyPr/>
        <a:lstStyle/>
        <a:p>
          <a:r>
            <a:rPr lang="es-EC" sz="1600" b="1" dirty="0" smtClean="0">
              <a:latin typeface="Times New Roman" panose="02020603050405020304" pitchFamily="18" charset="0"/>
              <a:cs typeface="Times New Roman" panose="02020603050405020304" pitchFamily="18" charset="0"/>
            </a:rPr>
            <a:t>Método creativo </a:t>
          </a:r>
          <a:endParaRPr lang="es-EC" sz="1600" b="1" dirty="0">
            <a:latin typeface="Times New Roman" panose="02020603050405020304" pitchFamily="18" charset="0"/>
            <a:cs typeface="Times New Roman" panose="02020603050405020304" pitchFamily="18" charset="0"/>
          </a:endParaRPr>
        </a:p>
      </dgm:t>
    </dgm:pt>
    <dgm:pt modelId="{0180816C-3074-4082-821D-93D4E4E1C949}" type="parTrans" cxnId="{3B3743C2-C569-4988-A506-AEF92B43923F}">
      <dgm:prSet/>
      <dgm:spPr/>
      <dgm:t>
        <a:bodyPr/>
        <a:lstStyle/>
        <a:p>
          <a:endParaRPr lang="es-EC"/>
        </a:p>
      </dgm:t>
    </dgm:pt>
    <dgm:pt modelId="{D0C6B2EE-3DD5-4942-9B0A-24504D3A8C84}" type="sibTrans" cxnId="{3B3743C2-C569-4988-A506-AEF92B43923F}">
      <dgm:prSet/>
      <dgm:spPr/>
      <dgm:t>
        <a:bodyPr/>
        <a:lstStyle/>
        <a:p>
          <a:endParaRPr lang="es-EC"/>
        </a:p>
      </dgm:t>
    </dgm:pt>
    <dgm:pt modelId="{3D96B595-860B-4B6A-B217-EA9B845F6DD1}">
      <dgm:prSet phldrT="[Texto]" custT="1"/>
      <dgm:spPr/>
      <dgm:t>
        <a:bodyPr/>
        <a:lstStyle/>
        <a:p>
          <a:r>
            <a:rPr lang="es-EC" sz="1600" b="1" dirty="0" smtClean="0">
              <a:latin typeface="Times New Roman" panose="02020603050405020304" pitchFamily="18" charset="0"/>
              <a:cs typeface="Times New Roman" panose="02020603050405020304" pitchFamily="18" charset="0"/>
            </a:rPr>
            <a:t>Rasgos caligráficos </a:t>
          </a:r>
          <a:endParaRPr lang="es-EC" sz="1600" b="1" dirty="0">
            <a:latin typeface="Times New Roman" panose="02020603050405020304" pitchFamily="18" charset="0"/>
            <a:cs typeface="Times New Roman" panose="02020603050405020304" pitchFamily="18" charset="0"/>
          </a:endParaRPr>
        </a:p>
      </dgm:t>
    </dgm:pt>
    <dgm:pt modelId="{63CFE5E6-5561-4C5A-8C5C-BF235DB7F5B3}" type="parTrans" cxnId="{F4187122-18CB-44BD-B38C-1B00DE94A415}">
      <dgm:prSet/>
      <dgm:spPr/>
      <dgm:t>
        <a:bodyPr/>
        <a:lstStyle/>
        <a:p>
          <a:endParaRPr lang="es-EC"/>
        </a:p>
      </dgm:t>
    </dgm:pt>
    <dgm:pt modelId="{6C914D85-685A-4562-8C95-1840539048B1}" type="sibTrans" cxnId="{F4187122-18CB-44BD-B38C-1B00DE94A415}">
      <dgm:prSet/>
      <dgm:spPr/>
      <dgm:t>
        <a:bodyPr/>
        <a:lstStyle/>
        <a:p>
          <a:endParaRPr lang="es-EC"/>
        </a:p>
      </dgm:t>
    </dgm:pt>
    <dgm:pt modelId="{053B6AB4-D165-4260-9CC0-818530CC6CF9}">
      <dgm:prSet custT="1"/>
      <dgm:spPr/>
      <dgm:t>
        <a:bodyPr/>
        <a:lstStyle/>
        <a:p>
          <a:r>
            <a:rPr lang="es-EC" sz="1400" dirty="0" smtClean="0">
              <a:latin typeface="Times New Roman" panose="02020603050405020304" pitchFamily="18" charset="0"/>
              <a:cs typeface="Times New Roman" panose="02020603050405020304" pitchFamily="18" charset="0"/>
            </a:rPr>
            <a:t>Definición </a:t>
          </a:r>
          <a:endParaRPr lang="es-EC" sz="1400" dirty="0">
            <a:latin typeface="Times New Roman" panose="02020603050405020304" pitchFamily="18" charset="0"/>
            <a:cs typeface="Times New Roman" panose="02020603050405020304" pitchFamily="18" charset="0"/>
          </a:endParaRPr>
        </a:p>
      </dgm:t>
    </dgm:pt>
    <dgm:pt modelId="{ABD4FD04-F557-42B6-AF71-5B28274E3B23}" type="parTrans" cxnId="{96B707EA-D5CF-44E3-98E4-9A11BC0759D2}">
      <dgm:prSet/>
      <dgm:spPr/>
      <dgm:t>
        <a:bodyPr/>
        <a:lstStyle/>
        <a:p>
          <a:endParaRPr lang="es-EC"/>
        </a:p>
      </dgm:t>
    </dgm:pt>
    <dgm:pt modelId="{27EE52FB-40D5-4226-8DD1-73F905724142}" type="sibTrans" cxnId="{96B707EA-D5CF-44E3-98E4-9A11BC0759D2}">
      <dgm:prSet/>
      <dgm:spPr/>
      <dgm:t>
        <a:bodyPr/>
        <a:lstStyle/>
        <a:p>
          <a:endParaRPr lang="es-EC"/>
        </a:p>
      </dgm:t>
    </dgm:pt>
    <dgm:pt modelId="{81B263F5-548E-48D1-A9E2-2EA23F849E63}">
      <dgm:prSet custT="1"/>
      <dgm:spPr/>
      <dgm:t>
        <a:bodyPr/>
        <a:lstStyle/>
        <a:p>
          <a:r>
            <a:rPr lang="es-EC" sz="1400" dirty="0" smtClean="0">
              <a:latin typeface="Times New Roman" panose="02020603050405020304" pitchFamily="18" charset="0"/>
              <a:cs typeface="Times New Roman" panose="02020603050405020304" pitchFamily="18" charset="0"/>
            </a:rPr>
            <a:t>Fundamentos de la creatividad según autores</a:t>
          </a:r>
          <a:endParaRPr lang="es-EC" sz="1400" dirty="0">
            <a:latin typeface="Times New Roman" panose="02020603050405020304" pitchFamily="18" charset="0"/>
            <a:cs typeface="Times New Roman" panose="02020603050405020304" pitchFamily="18" charset="0"/>
          </a:endParaRPr>
        </a:p>
      </dgm:t>
    </dgm:pt>
    <dgm:pt modelId="{BE195E05-FD97-4E66-A82C-C138DA18394E}" type="parTrans" cxnId="{D8B5720E-BB06-4A3E-BDA9-ED2160CD1EF7}">
      <dgm:prSet/>
      <dgm:spPr/>
      <dgm:t>
        <a:bodyPr/>
        <a:lstStyle/>
        <a:p>
          <a:endParaRPr lang="es-EC"/>
        </a:p>
      </dgm:t>
    </dgm:pt>
    <dgm:pt modelId="{01EF735B-F814-4D7A-BD5A-379D4E23B4F3}" type="sibTrans" cxnId="{D8B5720E-BB06-4A3E-BDA9-ED2160CD1EF7}">
      <dgm:prSet/>
      <dgm:spPr/>
      <dgm:t>
        <a:bodyPr/>
        <a:lstStyle/>
        <a:p>
          <a:endParaRPr lang="es-EC"/>
        </a:p>
      </dgm:t>
    </dgm:pt>
    <dgm:pt modelId="{50DBF42A-EED5-4CF8-ABE0-4EAEB94E5690}">
      <dgm:prSet custT="1"/>
      <dgm:spPr/>
      <dgm:t>
        <a:bodyPr/>
        <a:lstStyle/>
        <a:p>
          <a:r>
            <a:rPr lang="es-EC" sz="1400" dirty="0" smtClean="0">
              <a:latin typeface="Times New Roman" panose="02020603050405020304" pitchFamily="18" charset="0"/>
              <a:cs typeface="Times New Roman" panose="02020603050405020304" pitchFamily="18" charset="0"/>
            </a:rPr>
            <a:t>Beneficios </a:t>
          </a:r>
          <a:endParaRPr lang="es-EC" sz="1400" dirty="0">
            <a:latin typeface="Times New Roman" panose="02020603050405020304" pitchFamily="18" charset="0"/>
            <a:cs typeface="Times New Roman" panose="02020603050405020304" pitchFamily="18" charset="0"/>
          </a:endParaRPr>
        </a:p>
      </dgm:t>
    </dgm:pt>
    <dgm:pt modelId="{7C6D2BFD-53A1-47B0-A08A-CCFF75FCF3A0}" type="parTrans" cxnId="{AF5142AB-B74C-4125-B1C8-34A385B1F7B6}">
      <dgm:prSet/>
      <dgm:spPr/>
      <dgm:t>
        <a:bodyPr/>
        <a:lstStyle/>
        <a:p>
          <a:endParaRPr lang="es-EC"/>
        </a:p>
      </dgm:t>
    </dgm:pt>
    <dgm:pt modelId="{56018CC9-3D62-40C1-8B14-AFD3739C65A4}" type="sibTrans" cxnId="{AF5142AB-B74C-4125-B1C8-34A385B1F7B6}">
      <dgm:prSet/>
      <dgm:spPr/>
      <dgm:t>
        <a:bodyPr/>
        <a:lstStyle/>
        <a:p>
          <a:endParaRPr lang="es-EC"/>
        </a:p>
      </dgm:t>
    </dgm:pt>
    <dgm:pt modelId="{B7323ED7-E278-4D56-B139-5747AB085D3B}">
      <dgm:prSet custT="1"/>
      <dgm:spPr/>
      <dgm:t>
        <a:bodyPr/>
        <a:lstStyle/>
        <a:p>
          <a:r>
            <a:rPr lang="es-EC" sz="1400" dirty="0" smtClean="0">
              <a:latin typeface="Times New Roman" panose="02020603050405020304" pitchFamily="18" charset="0"/>
              <a:cs typeface="Times New Roman" panose="02020603050405020304" pitchFamily="18" charset="0"/>
            </a:rPr>
            <a:t>Aplicación </a:t>
          </a:r>
          <a:endParaRPr lang="es-EC" sz="1400" dirty="0">
            <a:latin typeface="Times New Roman" panose="02020603050405020304" pitchFamily="18" charset="0"/>
            <a:cs typeface="Times New Roman" panose="02020603050405020304" pitchFamily="18" charset="0"/>
          </a:endParaRPr>
        </a:p>
      </dgm:t>
    </dgm:pt>
    <dgm:pt modelId="{24766E86-F1A5-48B4-BF3D-1A7FB9AAE8E2}" type="parTrans" cxnId="{5A2C0183-736D-4D02-84D0-C57958C633D6}">
      <dgm:prSet/>
      <dgm:spPr/>
      <dgm:t>
        <a:bodyPr/>
        <a:lstStyle/>
        <a:p>
          <a:endParaRPr lang="es-EC"/>
        </a:p>
      </dgm:t>
    </dgm:pt>
    <dgm:pt modelId="{67060A74-8B60-4A3C-A1B0-A9486E3B2C5F}" type="sibTrans" cxnId="{5A2C0183-736D-4D02-84D0-C57958C633D6}">
      <dgm:prSet/>
      <dgm:spPr/>
      <dgm:t>
        <a:bodyPr/>
        <a:lstStyle/>
        <a:p>
          <a:endParaRPr lang="es-EC"/>
        </a:p>
      </dgm:t>
    </dgm:pt>
    <dgm:pt modelId="{B9AE2BD5-D21C-4D34-8DA4-EDBE919EBC53}">
      <dgm:prSet custT="1"/>
      <dgm:spPr/>
      <dgm:t>
        <a:bodyPr/>
        <a:lstStyle/>
        <a:p>
          <a:r>
            <a:rPr lang="es-ES_tradnl" sz="1400" dirty="0" smtClean="0">
              <a:latin typeface="Times New Roman" panose="02020603050405020304" pitchFamily="18" charset="0"/>
              <a:cs typeface="Times New Roman" panose="02020603050405020304" pitchFamily="18" charset="0"/>
            </a:rPr>
            <a:t>Componentes necesarios para desarrollar la preparación para la escritura</a:t>
          </a:r>
          <a:endParaRPr lang="es-EC" sz="1400" dirty="0">
            <a:latin typeface="Times New Roman" panose="02020603050405020304" pitchFamily="18" charset="0"/>
            <a:cs typeface="Times New Roman" panose="02020603050405020304" pitchFamily="18" charset="0"/>
          </a:endParaRPr>
        </a:p>
      </dgm:t>
    </dgm:pt>
    <dgm:pt modelId="{F99804AB-E578-4D5A-9B7A-DDE1BE617310}" type="parTrans" cxnId="{106D164B-323A-421F-ACF9-D35669887C53}">
      <dgm:prSet/>
      <dgm:spPr/>
      <dgm:t>
        <a:bodyPr/>
        <a:lstStyle/>
        <a:p>
          <a:endParaRPr lang="es-EC"/>
        </a:p>
      </dgm:t>
    </dgm:pt>
    <dgm:pt modelId="{0C0D5A90-2371-4409-B3D7-5569A72A1EA6}" type="sibTrans" cxnId="{106D164B-323A-421F-ACF9-D35669887C53}">
      <dgm:prSet/>
      <dgm:spPr/>
      <dgm:t>
        <a:bodyPr/>
        <a:lstStyle/>
        <a:p>
          <a:endParaRPr lang="es-EC"/>
        </a:p>
      </dgm:t>
    </dgm:pt>
    <dgm:pt modelId="{5E3F6652-37CA-4095-B47C-F603A8E3FE0B}">
      <dgm:prSet custT="1"/>
      <dgm:spPr/>
      <dgm:t>
        <a:bodyPr/>
        <a:lstStyle/>
        <a:p>
          <a:r>
            <a:rPr lang="es-EC" sz="1400" dirty="0" smtClean="0">
              <a:latin typeface="Times New Roman" panose="02020603050405020304" pitchFamily="18" charset="0"/>
              <a:cs typeface="Times New Roman" panose="02020603050405020304" pitchFamily="18" charset="0"/>
            </a:rPr>
            <a:t>Etapas de la adquisición de la escritura</a:t>
          </a:r>
          <a:endParaRPr lang="es-EC" sz="1400" dirty="0">
            <a:latin typeface="Times New Roman" panose="02020603050405020304" pitchFamily="18" charset="0"/>
            <a:cs typeface="Times New Roman" panose="02020603050405020304" pitchFamily="18" charset="0"/>
          </a:endParaRPr>
        </a:p>
      </dgm:t>
    </dgm:pt>
    <dgm:pt modelId="{A8403BA3-E388-4177-A90E-EC3B88A4BEBD}" type="parTrans" cxnId="{597C0C7B-9DFF-4823-BDED-CC002B6DE49B}">
      <dgm:prSet/>
      <dgm:spPr/>
      <dgm:t>
        <a:bodyPr/>
        <a:lstStyle/>
        <a:p>
          <a:endParaRPr lang="es-EC"/>
        </a:p>
      </dgm:t>
    </dgm:pt>
    <dgm:pt modelId="{8754F842-B0C5-47B8-9D42-E7319F676D0A}" type="sibTrans" cxnId="{597C0C7B-9DFF-4823-BDED-CC002B6DE49B}">
      <dgm:prSet/>
      <dgm:spPr/>
      <dgm:t>
        <a:bodyPr/>
        <a:lstStyle/>
        <a:p>
          <a:endParaRPr lang="es-EC"/>
        </a:p>
      </dgm:t>
    </dgm:pt>
    <dgm:pt modelId="{E88CBC9C-CD8A-46ED-98CB-B73A68B75262}">
      <dgm:prSet custT="1"/>
      <dgm:spPr/>
      <dgm:t>
        <a:bodyPr/>
        <a:lstStyle/>
        <a:p>
          <a:r>
            <a:rPr lang="es-EC" sz="1400" dirty="0" smtClean="0">
              <a:latin typeface="Times New Roman" panose="02020603050405020304" pitchFamily="18" charset="0"/>
              <a:cs typeface="Times New Roman" panose="02020603050405020304" pitchFamily="18" charset="0"/>
            </a:rPr>
            <a:t>Proceso</a:t>
          </a:r>
          <a:r>
            <a:rPr lang="es-EC" sz="1400" baseline="0" dirty="0" smtClean="0">
              <a:latin typeface="Times New Roman" panose="02020603050405020304" pitchFamily="18" charset="0"/>
              <a:cs typeface="Times New Roman" panose="02020603050405020304" pitchFamily="18" charset="0"/>
            </a:rPr>
            <a:t> de iniciación a la escritura</a:t>
          </a:r>
          <a:endParaRPr lang="es-EC" sz="1400" dirty="0">
            <a:latin typeface="Times New Roman" panose="02020603050405020304" pitchFamily="18" charset="0"/>
            <a:cs typeface="Times New Roman" panose="02020603050405020304" pitchFamily="18" charset="0"/>
          </a:endParaRPr>
        </a:p>
      </dgm:t>
    </dgm:pt>
    <dgm:pt modelId="{A740B86C-71A6-42DC-A939-AF356EFD46D2}" type="parTrans" cxnId="{7FDA9A8D-ECFB-46D1-84FA-DC2B09691D21}">
      <dgm:prSet/>
      <dgm:spPr/>
      <dgm:t>
        <a:bodyPr/>
        <a:lstStyle/>
        <a:p>
          <a:endParaRPr lang="es-EC"/>
        </a:p>
      </dgm:t>
    </dgm:pt>
    <dgm:pt modelId="{120443A2-B399-4D8B-95C3-339C53D52337}" type="sibTrans" cxnId="{7FDA9A8D-ECFB-46D1-84FA-DC2B09691D21}">
      <dgm:prSet/>
      <dgm:spPr/>
      <dgm:t>
        <a:bodyPr/>
        <a:lstStyle/>
        <a:p>
          <a:endParaRPr lang="es-EC"/>
        </a:p>
      </dgm:t>
    </dgm:pt>
    <dgm:pt modelId="{A681D665-A1A0-4339-B0B9-919C09DF877E}">
      <dgm:prSet custT="1"/>
      <dgm:spPr/>
      <dgm:t>
        <a:bodyPr/>
        <a:lstStyle/>
        <a:p>
          <a:r>
            <a:rPr lang="es-EC" sz="1400" dirty="0" smtClean="0">
              <a:latin typeface="Times New Roman" panose="02020603050405020304" pitchFamily="18" charset="0"/>
              <a:cs typeface="Times New Roman" panose="02020603050405020304" pitchFamily="18" charset="0"/>
            </a:rPr>
            <a:t>Secuencia didáctica sugerida </a:t>
          </a:r>
          <a:endParaRPr lang="es-EC" sz="1400" dirty="0">
            <a:latin typeface="Times New Roman" panose="02020603050405020304" pitchFamily="18" charset="0"/>
            <a:cs typeface="Times New Roman" panose="02020603050405020304" pitchFamily="18" charset="0"/>
          </a:endParaRPr>
        </a:p>
      </dgm:t>
    </dgm:pt>
    <dgm:pt modelId="{E9CEC634-483F-4812-A782-50E50C73493E}" type="parTrans" cxnId="{5F887342-20F4-40C5-8A50-A50F1359755E}">
      <dgm:prSet/>
      <dgm:spPr/>
      <dgm:t>
        <a:bodyPr/>
        <a:lstStyle/>
        <a:p>
          <a:endParaRPr lang="es-EC"/>
        </a:p>
      </dgm:t>
    </dgm:pt>
    <dgm:pt modelId="{A29535A2-C0DC-410C-905D-C2724930A415}" type="sibTrans" cxnId="{5F887342-20F4-40C5-8A50-A50F1359755E}">
      <dgm:prSet/>
      <dgm:spPr/>
      <dgm:t>
        <a:bodyPr/>
        <a:lstStyle/>
        <a:p>
          <a:endParaRPr lang="es-EC"/>
        </a:p>
      </dgm:t>
    </dgm:pt>
    <dgm:pt modelId="{7770850C-0CA3-44AF-BA27-170006FF1B61}" type="pres">
      <dgm:prSet presAssocID="{D49A68F3-4F02-4D83-88F3-CDDDE9CDA1AE}" presName="hierChild1" presStyleCnt="0">
        <dgm:presLayoutVars>
          <dgm:orgChart val="1"/>
          <dgm:chPref val="1"/>
          <dgm:dir/>
          <dgm:animOne val="branch"/>
          <dgm:animLvl val="lvl"/>
          <dgm:resizeHandles/>
        </dgm:presLayoutVars>
      </dgm:prSet>
      <dgm:spPr/>
      <dgm:t>
        <a:bodyPr/>
        <a:lstStyle/>
        <a:p>
          <a:endParaRPr lang="es-EC"/>
        </a:p>
      </dgm:t>
    </dgm:pt>
    <dgm:pt modelId="{AE5C73C5-C403-4ED7-A0ED-30501D93EA37}" type="pres">
      <dgm:prSet presAssocID="{6949E967-0AC3-45E9-B520-163DFBFB6F2F}" presName="hierRoot1" presStyleCnt="0">
        <dgm:presLayoutVars>
          <dgm:hierBranch val="init"/>
        </dgm:presLayoutVars>
      </dgm:prSet>
      <dgm:spPr/>
    </dgm:pt>
    <dgm:pt modelId="{A5F7CC50-C065-427A-A868-B0B1C2E300C1}" type="pres">
      <dgm:prSet presAssocID="{6949E967-0AC3-45E9-B520-163DFBFB6F2F}" presName="rootComposite1" presStyleCnt="0"/>
      <dgm:spPr/>
    </dgm:pt>
    <dgm:pt modelId="{9191CB56-D6D4-4496-AE3B-7681341FE95A}" type="pres">
      <dgm:prSet presAssocID="{6949E967-0AC3-45E9-B520-163DFBFB6F2F}" presName="rootText1" presStyleLbl="node0" presStyleIdx="0" presStyleCnt="1" custScaleX="207665" custScaleY="140596" custLinFactNeighborX="37736">
        <dgm:presLayoutVars>
          <dgm:chPref val="3"/>
        </dgm:presLayoutVars>
      </dgm:prSet>
      <dgm:spPr/>
      <dgm:t>
        <a:bodyPr/>
        <a:lstStyle/>
        <a:p>
          <a:endParaRPr lang="es-EC"/>
        </a:p>
      </dgm:t>
    </dgm:pt>
    <dgm:pt modelId="{BDB99E69-669B-4A54-A89D-E778997B8633}" type="pres">
      <dgm:prSet presAssocID="{6949E967-0AC3-45E9-B520-163DFBFB6F2F}" presName="rootConnector1" presStyleLbl="node1" presStyleIdx="0" presStyleCnt="0"/>
      <dgm:spPr/>
      <dgm:t>
        <a:bodyPr/>
        <a:lstStyle/>
        <a:p>
          <a:endParaRPr lang="es-EC"/>
        </a:p>
      </dgm:t>
    </dgm:pt>
    <dgm:pt modelId="{A25A9E40-AE4A-44BA-B592-8BC0827B4222}" type="pres">
      <dgm:prSet presAssocID="{6949E967-0AC3-45E9-B520-163DFBFB6F2F}" presName="hierChild2" presStyleCnt="0"/>
      <dgm:spPr/>
    </dgm:pt>
    <dgm:pt modelId="{EAE3415E-521F-4DBC-AE73-623C9B9171B6}" type="pres">
      <dgm:prSet presAssocID="{0180816C-3074-4082-821D-93D4E4E1C949}" presName="Name37" presStyleLbl="parChTrans1D2" presStyleIdx="0" presStyleCnt="2"/>
      <dgm:spPr/>
      <dgm:t>
        <a:bodyPr/>
        <a:lstStyle/>
        <a:p>
          <a:endParaRPr lang="es-EC"/>
        </a:p>
      </dgm:t>
    </dgm:pt>
    <dgm:pt modelId="{50F2A003-B690-4766-A398-2D16B0A96BE8}" type="pres">
      <dgm:prSet presAssocID="{F30023C3-CFBE-40A5-BC77-5CCF5DE370CD}" presName="hierRoot2" presStyleCnt="0">
        <dgm:presLayoutVars>
          <dgm:hierBranch val="init"/>
        </dgm:presLayoutVars>
      </dgm:prSet>
      <dgm:spPr/>
    </dgm:pt>
    <dgm:pt modelId="{5EF86100-9CF8-4995-81BC-9D8872F5B670}" type="pres">
      <dgm:prSet presAssocID="{F30023C3-CFBE-40A5-BC77-5CCF5DE370CD}" presName="rootComposite" presStyleCnt="0"/>
      <dgm:spPr/>
    </dgm:pt>
    <dgm:pt modelId="{47B0F658-FDE3-4F5E-8CAD-C7F2213B51E4}" type="pres">
      <dgm:prSet presAssocID="{F30023C3-CFBE-40A5-BC77-5CCF5DE370CD}" presName="rootText" presStyleLbl="node2" presStyleIdx="0" presStyleCnt="2" custLinFactNeighborX="-29532" custLinFactNeighborY="22970">
        <dgm:presLayoutVars>
          <dgm:chPref val="3"/>
        </dgm:presLayoutVars>
      </dgm:prSet>
      <dgm:spPr/>
      <dgm:t>
        <a:bodyPr/>
        <a:lstStyle/>
        <a:p>
          <a:endParaRPr lang="es-EC"/>
        </a:p>
      </dgm:t>
    </dgm:pt>
    <dgm:pt modelId="{517FA168-88EE-4B67-AFAE-2B47521C74F7}" type="pres">
      <dgm:prSet presAssocID="{F30023C3-CFBE-40A5-BC77-5CCF5DE370CD}" presName="rootConnector" presStyleLbl="node2" presStyleIdx="0" presStyleCnt="2"/>
      <dgm:spPr/>
      <dgm:t>
        <a:bodyPr/>
        <a:lstStyle/>
        <a:p>
          <a:endParaRPr lang="es-EC"/>
        </a:p>
      </dgm:t>
    </dgm:pt>
    <dgm:pt modelId="{1925E514-9EC4-4205-87ED-577595A72FF7}" type="pres">
      <dgm:prSet presAssocID="{F30023C3-CFBE-40A5-BC77-5CCF5DE370CD}" presName="hierChild4" presStyleCnt="0"/>
      <dgm:spPr/>
    </dgm:pt>
    <dgm:pt modelId="{1CD3AE8B-8201-4AE0-9447-DECD99673C73}" type="pres">
      <dgm:prSet presAssocID="{ABD4FD04-F557-42B6-AF71-5B28274E3B23}" presName="Name37" presStyleLbl="parChTrans1D3" presStyleIdx="0" presStyleCnt="8"/>
      <dgm:spPr/>
      <dgm:t>
        <a:bodyPr/>
        <a:lstStyle/>
        <a:p>
          <a:endParaRPr lang="es-EC"/>
        </a:p>
      </dgm:t>
    </dgm:pt>
    <dgm:pt modelId="{BD7764F6-8DCE-4D01-B307-0A9C77AC6C7D}" type="pres">
      <dgm:prSet presAssocID="{053B6AB4-D165-4260-9CC0-818530CC6CF9}" presName="hierRoot2" presStyleCnt="0">
        <dgm:presLayoutVars>
          <dgm:hierBranch val="init"/>
        </dgm:presLayoutVars>
      </dgm:prSet>
      <dgm:spPr/>
    </dgm:pt>
    <dgm:pt modelId="{C936E5A2-1571-4F77-8090-9FC17D398E7B}" type="pres">
      <dgm:prSet presAssocID="{053B6AB4-D165-4260-9CC0-818530CC6CF9}" presName="rootComposite" presStyleCnt="0"/>
      <dgm:spPr/>
    </dgm:pt>
    <dgm:pt modelId="{CCC96F59-225C-40CB-B8CA-F84CEB034DC7}" type="pres">
      <dgm:prSet presAssocID="{053B6AB4-D165-4260-9CC0-818530CC6CF9}" presName="rootText" presStyleLbl="node3" presStyleIdx="0" presStyleCnt="8">
        <dgm:presLayoutVars>
          <dgm:chPref val="3"/>
        </dgm:presLayoutVars>
      </dgm:prSet>
      <dgm:spPr/>
      <dgm:t>
        <a:bodyPr/>
        <a:lstStyle/>
        <a:p>
          <a:endParaRPr lang="es-EC"/>
        </a:p>
      </dgm:t>
    </dgm:pt>
    <dgm:pt modelId="{4E9115C4-FED9-4323-A11F-8412828AC0C0}" type="pres">
      <dgm:prSet presAssocID="{053B6AB4-D165-4260-9CC0-818530CC6CF9}" presName="rootConnector" presStyleLbl="node3" presStyleIdx="0" presStyleCnt="8"/>
      <dgm:spPr/>
      <dgm:t>
        <a:bodyPr/>
        <a:lstStyle/>
        <a:p>
          <a:endParaRPr lang="es-EC"/>
        </a:p>
      </dgm:t>
    </dgm:pt>
    <dgm:pt modelId="{0DB9F1A9-00F6-4243-9D84-DA80760EE766}" type="pres">
      <dgm:prSet presAssocID="{053B6AB4-D165-4260-9CC0-818530CC6CF9}" presName="hierChild4" presStyleCnt="0"/>
      <dgm:spPr/>
    </dgm:pt>
    <dgm:pt modelId="{57F71601-E438-49A5-9967-5774CF747DDF}" type="pres">
      <dgm:prSet presAssocID="{053B6AB4-D165-4260-9CC0-818530CC6CF9}" presName="hierChild5" presStyleCnt="0"/>
      <dgm:spPr/>
    </dgm:pt>
    <dgm:pt modelId="{C331C268-13CE-4103-8D7A-672B318ED2EE}" type="pres">
      <dgm:prSet presAssocID="{BE195E05-FD97-4E66-A82C-C138DA18394E}" presName="Name37" presStyleLbl="parChTrans1D3" presStyleIdx="1" presStyleCnt="8"/>
      <dgm:spPr/>
      <dgm:t>
        <a:bodyPr/>
        <a:lstStyle/>
        <a:p>
          <a:endParaRPr lang="es-EC"/>
        </a:p>
      </dgm:t>
    </dgm:pt>
    <dgm:pt modelId="{955F3CBC-1FB0-4C06-BCFB-F3CA31F446EC}" type="pres">
      <dgm:prSet presAssocID="{81B263F5-548E-48D1-A9E2-2EA23F849E63}" presName="hierRoot2" presStyleCnt="0">
        <dgm:presLayoutVars>
          <dgm:hierBranch val="init"/>
        </dgm:presLayoutVars>
      </dgm:prSet>
      <dgm:spPr/>
    </dgm:pt>
    <dgm:pt modelId="{5A428F8D-8C6F-4A96-AB1F-D13324243942}" type="pres">
      <dgm:prSet presAssocID="{81B263F5-548E-48D1-A9E2-2EA23F849E63}" presName="rootComposite" presStyleCnt="0"/>
      <dgm:spPr/>
    </dgm:pt>
    <dgm:pt modelId="{8608DDF4-5BCD-4DF1-A479-C8F0ABAABA96}" type="pres">
      <dgm:prSet presAssocID="{81B263F5-548E-48D1-A9E2-2EA23F849E63}" presName="rootText" presStyleLbl="node3" presStyleIdx="1" presStyleCnt="8" custLinFactX="-70633" custLinFactNeighborX="-100000" custLinFactNeighborY="-63989">
        <dgm:presLayoutVars>
          <dgm:chPref val="3"/>
        </dgm:presLayoutVars>
      </dgm:prSet>
      <dgm:spPr/>
      <dgm:t>
        <a:bodyPr/>
        <a:lstStyle/>
        <a:p>
          <a:endParaRPr lang="es-EC"/>
        </a:p>
      </dgm:t>
    </dgm:pt>
    <dgm:pt modelId="{1EDFCF36-4D8B-48D1-ACAB-E6819BBCF794}" type="pres">
      <dgm:prSet presAssocID="{81B263F5-548E-48D1-A9E2-2EA23F849E63}" presName="rootConnector" presStyleLbl="node3" presStyleIdx="1" presStyleCnt="8"/>
      <dgm:spPr/>
      <dgm:t>
        <a:bodyPr/>
        <a:lstStyle/>
        <a:p>
          <a:endParaRPr lang="es-EC"/>
        </a:p>
      </dgm:t>
    </dgm:pt>
    <dgm:pt modelId="{5A13E8E8-27B2-4556-8163-046240B29AD7}" type="pres">
      <dgm:prSet presAssocID="{81B263F5-548E-48D1-A9E2-2EA23F849E63}" presName="hierChild4" presStyleCnt="0"/>
      <dgm:spPr/>
    </dgm:pt>
    <dgm:pt modelId="{1A78546C-0127-4C7C-99C7-90F4736D29C2}" type="pres">
      <dgm:prSet presAssocID="{81B263F5-548E-48D1-A9E2-2EA23F849E63}" presName="hierChild5" presStyleCnt="0"/>
      <dgm:spPr/>
    </dgm:pt>
    <dgm:pt modelId="{03542F56-3240-4FB6-98DF-092990D1DE3A}" type="pres">
      <dgm:prSet presAssocID="{7C6D2BFD-53A1-47B0-A08A-CCFF75FCF3A0}" presName="Name37" presStyleLbl="parChTrans1D3" presStyleIdx="2" presStyleCnt="8"/>
      <dgm:spPr/>
      <dgm:t>
        <a:bodyPr/>
        <a:lstStyle/>
        <a:p>
          <a:endParaRPr lang="es-EC"/>
        </a:p>
      </dgm:t>
    </dgm:pt>
    <dgm:pt modelId="{64593EAE-2DCD-405A-894A-A7E702AF84D1}" type="pres">
      <dgm:prSet presAssocID="{50DBF42A-EED5-4CF8-ABE0-4EAEB94E5690}" presName="hierRoot2" presStyleCnt="0">
        <dgm:presLayoutVars>
          <dgm:hierBranch val="init"/>
        </dgm:presLayoutVars>
      </dgm:prSet>
      <dgm:spPr/>
    </dgm:pt>
    <dgm:pt modelId="{2087E9DB-F1D3-4211-A73F-DF6D3FBBC3B9}" type="pres">
      <dgm:prSet presAssocID="{50DBF42A-EED5-4CF8-ABE0-4EAEB94E5690}" presName="rootComposite" presStyleCnt="0"/>
      <dgm:spPr/>
    </dgm:pt>
    <dgm:pt modelId="{8B1BC468-9EF3-4EA6-8101-92E4889E547F}" type="pres">
      <dgm:prSet presAssocID="{50DBF42A-EED5-4CF8-ABE0-4EAEB94E5690}" presName="rootText" presStyleLbl="node3" presStyleIdx="2" presStyleCnt="8" custLinFactNeighborX="-820" custLinFactNeighborY="-85317">
        <dgm:presLayoutVars>
          <dgm:chPref val="3"/>
        </dgm:presLayoutVars>
      </dgm:prSet>
      <dgm:spPr/>
      <dgm:t>
        <a:bodyPr/>
        <a:lstStyle/>
        <a:p>
          <a:endParaRPr lang="es-EC"/>
        </a:p>
      </dgm:t>
    </dgm:pt>
    <dgm:pt modelId="{B86611A5-2F46-4040-85A9-11D4ED695374}" type="pres">
      <dgm:prSet presAssocID="{50DBF42A-EED5-4CF8-ABE0-4EAEB94E5690}" presName="rootConnector" presStyleLbl="node3" presStyleIdx="2" presStyleCnt="8"/>
      <dgm:spPr/>
      <dgm:t>
        <a:bodyPr/>
        <a:lstStyle/>
        <a:p>
          <a:endParaRPr lang="es-EC"/>
        </a:p>
      </dgm:t>
    </dgm:pt>
    <dgm:pt modelId="{C5B158ED-D171-4E24-9EAD-5143FF790275}" type="pres">
      <dgm:prSet presAssocID="{50DBF42A-EED5-4CF8-ABE0-4EAEB94E5690}" presName="hierChild4" presStyleCnt="0"/>
      <dgm:spPr/>
    </dgm:pt>
    <dgm:pt modelId="{92CB3035-3509-4B70-8E01-DB772C6088AA}" type="pres">
      <dgm:prSet presAssocID="{50DBF42A-EED5-4CF8-ABE0-4EAEB94E5690}" presName="hierChild5" presStyleCnt="0"/>
      <dgm:spPr/>
    </dgm:pt>
    <dgm:pt modelId="{776C9049-8536-4BDE-B8B4-4E5C8338F361}" type="pres">
      <dgm:prSet presAssocID="{24766E86-F1A5-48B4-BF3D-1A7FB9AAE8E2}" presName="Name37" presStyleLbl="parChTrans1D3" presStyleIdx="3" presStyleCnt="8"/>
      <dgm:spPr/>
      <dgm:t>
        <a:bodyPr/>
        <a:lstStyle/>
        <a:p>
          <a:endParaRPr lang="es-EC"/>
        </a:p>
      </dgm:t>
    </dgm:pt>
    <dgm:pt modelId="{FA744CD0-3639-424E-8A83-CFFE64F17AB2}" type="pres">
      <dgm:prSet presAssocID="{B7323ED7-E278-4D56-B139-5747AB085D3B}" presName="hierRoot2" presStyleCnt="0">
        <dgm:presLayoutVars>
          <dgm:hierBranch val="init"/>
        </dgm:presLayoutVars>
      </dgm:prSet>
      <dgm:spPr/>
    </dgm:pt>
    <dgm:pt modelId="{4FA49859-EFDF-4EE5-A067-BBCA80DF5624}" type="pres">
      <dgm:prSet presAssocID="{B7323ED7-E278-4D56-B139-5747AB085D3B}" presName="rootComposite" presStyleCnt="0"/>
      <dgm:spPr/>
    </dgm:pt>
    <dgm:pt modelId="{EFDDFE53-A189-4182-B84B-32C4270E2D61}" type="pres">
      <dgm:prSet presAssocID="{B7323ED7-E278-4D56-B139-5747AB085D3B}" presName="rootText" presStyleLbl="node3" presStyleIdx="3" presStyleCnt="8" custLinFactX="-68173" custLinFactY="-47664" custLinFactNeighborX="-100000" custLinFactNeighborY="-100000">
        <dgm:presLayoutVars>
          <dgm:chPref val="3"/>
        </dgm:presLayoutVars>
      </dgm:prSet>
      <dgm:spPr/>
      <dgm:t>
        <a:bodyPr/>
        <a:lstStyle/>
        <a:p>
          <a:endParaRPr lang="es-EC"/>
        </a:p>
      </dgm:t>
    </dgm:pt>
    <dgm:pt modelId="{F337DA1F-3437-4774-9634-62E7A4F456CF}" type="pres">
      <dgm:prSet presAssocID="{B7323ED7-E278-4D56-B139-5747AB085D3B}" presName="rootConnector" presStyleLbl="node3" presStyleIdx="3" presStyleCnt="8"/>
      <dgm:spPr/>
      <dgm:t>
        <a:bodyPr/>
        <a:lstStyle/>
        <a:p>
          <a:endParaRPr lang="es-EC"/>
        </a:p>
      </dgm:t>
    </dgm:pt>
    <dgm:pt modelId="{6AF75150-B8DE-4FCE-BFC0-923CDE9FB7AE}" type="pres">
      <dgm:prSet presAssocID="{B7323ED7-E278-4D56-B139-5747AB085D3B}" presName="hierChild4" presStyleCnt="0"/>
      <dgm:spPr/>
    </dgm:pt>
    <dgm:pt modelId="{962BCE9F-3758-47A1-8845-7AD97CA94D57}" type="pres">
      <dgm:prSet presAssocID="{B7323ED7-E278-4D56-B139-5747AB085D3B}" presName="hierChild5" presStyleCnt="0"/>
      <dgm:spPr/>
    </dgm:pt>
    <dgm:pt modelId="{78774CCD-6469-41D1-A649-8BB70E9B0750}" type="pres">
      <dgm:prSet presAssocID="{F30023C3-CFBE-40A5-BC77-5CCF5DE370CD}" presName="hierChild5" presStyleCnt="0"/>
      <dgm:spPr/>
    </dgm:pt>
    <dgm:pt modelId="{1F57595E-4B3E-47B4-B510-A758548E57EC}" type="pres">
      <dgm:prSet presAssocID="{63CFE5E6-5561-4C5A-8C5C-BF235DB7F5B3}" presName="Name37" presStyleLbl="parChTrans1D2" presStyleIdx="1" presStyleCnt="2"/>
      <dgm:spPr/>
      <dgm:t>
        <a:bodyPr/>
        <a:lstStyle/>
        <a:p>
          <a:endParaRPr lang="es-EC"/>
        </a:p>
      </dgm:t>
    </dgm:pt>
    <dgm:pt modelId="{B9AE1BC8-7011-4898-9DCB-366CBD46A7D3}" type="pres">
      <dgm:prSet presAssocID="{3D96B595-860B-4B6A-B217-EA9B845F6DD1}" presName="hierRoot2" presStyleCnt="0">
        <dgm:presLayoutVars>
          <dgm:hierBranch val="init"/>
        </dgm:presLayoutVars>
      </dgm:prSet>
      <dgm:spPr/>
    </dgm:pt>
    <dgm:pt modelId="{C72BFCD7-FD06-4A79-861E-2B3C94AC2A41}" type="pres">
      <dgm:prSet presAssocID="{3D96B595-860B-4B6A-B217-EA9B845F6DD1}" presName="rootComposite" presStyleCnt="0"/>
      <dgm:spPr/>
    </dgm:pt>
    <dgm:pt modelId="{BA7852AB-AA09-4513-BF75-00180BEE4B83}" type="pres">
      <dgm:prSet presAssocID="{3D96B595-860B-4B6A-B217-EA9B845F6DD1}" presName="rootText" presStyleLbl="node2" presStyleIdx="1" presStyleCnt="2" custLinFactX="31256" custLinFactNeighborX="100000" custLinFactNeighborY="21328">
        <dgm:presLayoutVars>
          <dgm:chPref val="3"/>
        </dgm:presLayoutVars>
      </dgm:prSet>
      <dgm:spPr/>
      <dgm:t>
        <a:bodyPr/>
        <a:lstStyle/>
        <a:p>
          <a:endParaRPr lang="es-EC"/>
        </a:p>
      </dgm:t>
    </dgm:pt>
    <dgm:pt modelId="{56ADE67B-9507-4B6A-B73B-0D93EF9BE621}" type="pres">
      <dgm:prSet presAssocID="{3D96B595-860B-4B6A-B217-EA9B845F6DD1}" presName="rootConnector" presStyleLbl="node2" presStyleIdx="1" presStyleCnt="2"/>
      <dgm:spPr/>
      <dgm:t>
        <a:bodyPr/>
        <a:lstStyle/>
        <a:p>
          <a:endParaRPr lang="es-EC"/>
        </a:p>
      </dgm:t>
    </dgm:pt>
    <dgm:pt modelId="{80940A22-6182-4DE5-922D-A10FE1336C92}" type="pres">
      <dgm:prSet presAssocID="{3D96B595-860B-4B6A-B217-EA9B845F6DD1}" presName="hierChild4" presStyleCnt="0"/>
      <dgm:spPr/>
    </dgm:pt>
    <dgm:pt modelId="{CF312DD4-C014-48A5-B53C-68E07A8642D2}" type="pres">
      <dgm:prSet presAssocID="{F99804AB-E578-4D5A-9B7A-DDE1BE617310}" presName="Name37" presStyleLbl="parChTrans1D3" presStyleIdx="4" presStyleCnt="8"/>
      <dgm:spPr/>
      <dgm:t>
        <a:bodyPr/>
        <a:lstStyle/>
        <a:p>
          <a:endParaRPr lang="es-EC"/>
        </a:p>
      </dgm:t>
    </dgm:pt>
    <dgm:pt modelId="{2F01B762-D934-4582-9C25-59B176E12CDD}" type="pres">
      <dgm:prSet presAssocID="{B9AE2BD5-D21C-4D34-8DA4-EDBE919EBC53}" presName="hierRoot2" presStyleCnt="0">
        <dgm:presLayoutVars>
          <dgm:hierBranch val="init"/>
        </dgm:presLayoutVars>
      </dgm:prSet>
      <dgm:spPr/>
    </dgm:pt>
    <dgm:pt modelId="{57F54432-5168-487A-87F8-2B9D24E0676E}" type="pres">
      <dgm:prSet presAssocID="{B9AE2BD5-D21C-4D34-8DA4-EDBE919EBC53}" presName="rootComposite" presStyleCnt="0"/>
      <dgm:spPr/>
    </dgm:pt>
    <dgm:pt modelId="{81AC2C48-F1D9-4DCE-BCB5-8CEF172D5AFF}" type="pres">
      <dgm:prSet presAssocID="{B9AE2BD5-D21C-4D34-8DA4-EDBE919EBC53}" presName="rootText" presStyleLbl="node3" presStyleIdx="4" presStyleCnt="8" custScaleY="124054" custLinFactX="58811" custLinFactNeighborX="100000" custLinFactNeighborY="-75">
        <dgm:presLayoutVars>
          <dgm:chPref val="3"/>
        </dgm:presLayoutVars>
      </dgm:prSet>
      <dgm:spPr/>
      <dgm:t>
        <a:bodyPr/>
        <a:lstStyle/>
        <a:p>
          <a:endParaRPr lang="es-EC"/>
        </a:p>
      </dgm:t>
    </dgm:pt>
    <dgm:pt modelId="{237C2B5D-06A4-425A-8331-07A705C8DE37}" type="pres">
      <dgm:prSet presAssocID="{B9AE2BD5-D21C-4D34-8DA4-EDBE919EBC53}" presName="rootConnector" presStyleLbl="node3" presStyleIdx="4" presStyleCnt="8"/>
      <dgm:spPr/>
      <dgm:t>
        <a:bodyPr/>
        <a:lstStyle/>
        <a:p>
          <a:endParaRPr lang="es-EC"/>
        </a:p>
      </dgm:t>
    </dgm:pt>
    <dgm:pt modelId="{90F7E893-0B6E-4727-9F81-7811B02A4D78}" type="pres">
      <dgm:prSet presAssocID="{B9AE2BD5-D21C-4D34-8DA4-EDBE919EBC53}" presName="hierChild4" presStyleCnt="0"/>
      <dgm:spPr/>
    </dgm:pt>
    <dgm:pt modelId="{0BC781F0-6CD8-44D1-BF2D-399EF32B8ADF}" type="pres">
      <dgm:prSet presAssocID="{B9AE2BD5-D21C-4D34-8DA4-EDBE919EBC53}" presName="hierChild5" presStyleCnt="0"/>
      <dgm:spPr/>
    </dgm:pt>
    <dgm:pt modelId="{E1A202EE-1E33-4C29-B571-613B8911E1F0}" type="pres">
      <dgm:prSet presAssocID="{A8403BA3-E388-4177-A90E-EC3B88A4BEBD}" presName="Name37" presStyleLbl="parChTrans1D3" presStyleIdx="5" presStyleCnt="8"/>
      <dgm:spPr/>
      <dgm:t>
        <a:bodyPr/>
        <a:lstStyle/>
        <a:p>
          <a:endParaRPr lang="es-EC"/>
        </a:p>
      </dgm:t>
    </dgm:pt>
    <dgm:pt modelId="{C84E3D7D-2647-4252-8DA0-81E057F43386}" type="pres">
      <dgm:prSet presAssocID="{5E3F6652-37CA-4095-B47C-F603A8E3FE0B}" presName="hierRoot2" presStyleCnt="0">
        <dgm:presLayoutVars>
          <dgm:hierBranch val="init"/>
        </dgm:presLayoutVars>
      </dgm:prSet>
      <dgm:spPr/>
    </dgm:pt>
    <dgm:pt modelId="{0A1C6DBF-FD8F-420F-B5F5-75DE732D09F0}" type="pres">
      <dgm:prSet presAssocID="{5E3F6652-37CA-4095-B47C-F603A8E3FE0B}" presName="rootComposite" presStyleCnt="0"/>
      <dgm:spPr/>
    </dgm:pt>
    <dgm:pt modelId="{D5A4D478-66C0-4F8B-81FE-735D7F9D6C62}" type="pres">
      <dgm:prSet presAssocID="{5E3F6652-37CA-4095-B47C-F603A8E3FE0B}" presName="rootText" presStyleLbl="node3" presStyleIdx="5" presStyleCnt="8" custLinFactNeighborX="-1492" custLinFactNeighborY="-67343">
        <dgm:presLayoutVars>
          <dgm:chPref val="3"/>
        </dgm:presLayoutVars>
      </dgm:prSet>
      <dgm:spPr/>
      <dgm:t>
        <a:bodyPr/>
        <a:lstStyle/>
        <a:p>
          <a:endParaRPr lang="es-EC"/>
        </a:p>
      </dgm:t>
    </dgm:pt>
    <dgm:pt modelId="{20627AE3-5FBB-426B-9D7C-4104D25F9AB4}" type="pres">
      <dgm:prSet presAssocID="{5E3F6652-37CA-4095-B47C-F603A8E3FE0B}" presName="rootConnector" presStyleLbl="node3" presStyleIdx="5" presStyleCnt="8"/>
      <dgm:spPr/>
      <dgm:t>
        <a:bodyPr/>
        <a:lstStyle/>
        <a:p>
          <a:endParaRPr lang="es-EC"/>
        </a:p>
      </dgm:t>
    </dgm:pt>
    <dgm:pt modelId="{B407555A-8EF9-42CF-8C75-D8CCA55D8573}" type="pres">
      <dgm:prSet presAssocID="{5E3F6652-37CA-4095-B47C-F603A8E3FE0B}" presName="hierChild4" presStyleCnt="0"/>
      <dgm:spPr/>
    </dgm:pt>
    <dgm:pt modelId="{7CD8E8F8-164D-41B6-9632-AA8A01D6BAE8}" type="pres">
      <dgm:prSet presAssocID="{5E3F6652-37CA-4095-B47C-F603A8E3FE0B}" presName="hierChild5" presStyleCnt="0"/>
      <dgm:spPr/>
    </dgm:pt>
    <dgm:pt modelId="{4FCF4606-6F84-4CCA-BDAE-6C2027D86D6D}" type="pres">
      <dgm:prSet presAssocID="{A740B86C-71A6-42DC-A939-AF356EFD46D2}" presName="Name37" presStyleLbl="parChTrans1D3" presStyleIdx="6" presStyleCnt="8"/>
      <dgm:spPr/>
      <dgm:t>
        <a:bodyPr/>
        <a:lstStyle/>
        <a:p>
          <a:endParaRPr lang="es-EC"/>
        </a:p>
      </dgm:t>
    </dgm:pt>
    <dgm:pt modelId="{9DFEE67E-175A-4A5F-8962-00BE9B7C962D}" type="pres">
      <dgm:prSet presAssocID="{E88CBC9C-CD8A-46ED-98CB-B73A68B75262}" presName="hierRoot2" presStyleCnt="0">
        <dgm:presLayoutVars>
          <dgm:hierBranch val="init"/>
        </dgm:presLayoutVars>
      </dgm:prSet>
      <dgm:spPr/>
    </dgm:pt>
    <dgm:pt modelId="{E94232B5-9D54-4098-8796-DDD1DC2898E4}" type="pres">
      <dgm:prSet presAssocID="{E88CBC9C-CD8A-46ED-98CB-B73A68B75262}" presName="rootComposite" presStyleCnt="0"/>
      <dgm:spPr/>
    </dgm:pt>
    <dgm:pt modelId="{CF17388E-4D9E-442D-9CAA-3BF55B994830}" type="pres">
      <dgm:prSet presAssocID="{E88CBC9C-CD8A-46ED-98CB-B73A68B75262}" presName="rootText" presStyleLbl="node3" presStyleIdx="6" presStyleCnt="8" custLinFactX="77978" custLinFactNeighborX="100000" custLinFactNeighborY="-87181">
        <dgm:presLayoutVars>
          <dgm:chPref val="3"/>
        </dgm:presLayoutVars>
      </dgm:prSet>
      <dgm:spPr/>
      <dgm:t>
        <a:bodyPr/>
        <a:lstStyle/>
        <a:p>
          <a:endParaRPr lang="es-EC"/>
        </a:p>
      </dgm:t>
    </dgm:pt>
    <dgm:pt modelId="{4B95894A-AB18-4DEB-8C57-B8ED4EF0DF2C}" type="pres">
      <dgm:prSet presAssocID="{E88CBC9C-CD8A-46ED-98CB-B73A68B75262}" presName="rootConnector" presStyleLbl="node3" presStyleIdx="6" presStyleCnt="8"/>
      <dgm:spPr/>
      <dgm:t>
        <a:bodyPr/>
        <a:lstStyle/>
        <a:p>
          <a:endParaRPr lang="es-EC"/>
        </a:p>
      </dgm:t>
    </dgm:pt>
    <dgm:pt modelId="{D3A0BBF1-1AF7-4AE9-BD32-96CBCF3B7255}" type="pres">
      <dgm:prSet presAssocID="{E88CBC9C-CD8A-46ED-98CB-B73A68B75262}" presName="hierChild4" presStyleCnt="0"/>
      <dgm:spPr/>
    </dgm:pt>
    <dgm:pt modelId="{389AB6DE-AFE6-4F58-B898-ACC86DA091D9}" type="pres">
      <dgm:prSet presAssocID="{E88CBC9C-CD8A-46ED-98CB-B73A68B75262}" presName="hierChild5" presStyleCnt="0"/>
      <dgm:spPr/>
    </dgm:pt>
    <dgm:pt modelId="{10F49F9D-81C0-4631-A3C6-0095DD696FC3}" type="pres">
      <dgm:prSet presAssocID="{E9CEC634-483F-4812-A782-50E50C73493E}" presName="Name37" presStyleLbl="parChTrans1D3" presStyleIdx="7" presStyleCnt="8"/>
      <dgm:spPr/>
      <dgm:t>
        <a:bodyPr/>
        <a:lstStyle/>
        <a:p>
          <a:endParaRPr lang="es-EC"/>
        </a:p>
      </dgm:t>
    </dgm:pt>
    <dgm:pt modelId="{3960482A-064B-4919-9973-B5870F62377E}" type="pres">
      <dgm:prSet presAssocID="{A681D665-A1A0-4339-B0B9-919C09DF877E}" presName="hierRoot2" presStyleCnt="0">
        <dgm:presLayoutVars>
          <dgm:hierBranch val="init"/>
        </dgm:presLayoutVars>
      </dgm:prSet>
      <dgm:spPr/>
    </dgm:pt>
    <dgm:pt modelId="{9CF02F12-1DB9-4BB3-9FD9-01BE4635A917}" type="pres">
      <dgm:prSet presAssocID="{A681D665-A1A0-4339-B0B9-919C09DF877E}" presName="rootComposite" presStyleCnt="0"/>
      <dgm:spPr/>
    </dgm:pt>
    <dgm:pt modelId="{DB95075B-A94B-42C2-A792-F779014C964D}" type="pres">
      <dgm:prSet presAssocID="{A681D665-A1A0-4339-B0B9-919C09DF877E}" presName="rootText" presStyleLbl="node3" presStyleIdx="7" presStyleCnt="8" custLinFactY="-3364" custLinFactNeighborX="820" custLinFactNeighborY="-100000">
        <dgm:presLayoutVars>
          <dgm:chPref val="3"/>
        </dgm:presLayoutVars>
      </dgm:prSet>
      <dgm:spPr/>
      <dgm:t>
        <a:bodyPr/>
        <a:lstStyle/>
        <a:p>
          <a:endParaRPr lang="es-EC"/>
        </a:p>
      </dgm:t>
    </dgm:pt>
    <dgm:pt modelId="{3AA70061-5D04-46BD-A9BB-02A367CCCE5D}" type="pres">
      <dgm:prSet presAssocID="{A681D665-A1A0-4339-B0B9-919C09DF877E}" presName="rootConnector" presStyleLbl="node3" presStyleIdx="7" presStyleCnt="8"/>
      <dgm:spPr/>
      <dgm:t>
        <a:bodyPr/>
        <a:lstStyle/>
        <a:p>
          <a:endParaRPr lang="es-EC"/>
        </a:p>
      </dgm:t>
    </dgm:pt>
    <dgm:pt modelId="{2F30E366-169B-4A64-9726-E0428FD8FAD6}" type="pres">
      <dgm:prSet presAssocID="{A681D665-A1A0-4339-B0B9-919C09DF877E}" presName="hierChild4" presStyleCnt="0"/>
      <dgm:spPr/>
    </dgm:pt>
    <dgm:pt modelId="{4DC95908-4A99-4BC6-A23E-E9DD3480A759}" type="pres">
      <dgm:prSet presAssocID="{A681D665-A1A0-4339-B0B9-919C09DF877E}" presName="hierChild5" presStyleCnt="0"/>
      <dgm:spPr/>
    </dgm:pt>
    <dgm:pt modelId="{F3B60C5D-33CE-414F-A4B6-4187F27F5678}" type="pres">
      <dgm:prSet presAssocID="{3D96B595-860B-4B6A-B217-EA9B845F6DD1}" presName="hierChild5" presStyleCnt="0"/>
      <dgm:spPr/>
    </dgm:pt>
    <dgm:pt modelId="{1E38F243-F23E-43B4-A105-23F4F8400B60}" type="pres">
      <dgm:prSet presAssocID="{6949E967-0AC3-45E9-B520-163DFBFB6F2F}" presName="hierChild3" presStyleCnt="0"/>
      <dgm:spPr/>
    </dgm:pt>
  </dgm:ptLst>
  <dgm:cxnLst>
    <dgm:cxn modelId="{995612EC-62B9-4CC6-B262-15D9D4DF8F66}" type="presOf" srcId="{63CFE5E6-5561-4C5A-8C5C-BF235DB7F5B3}" destId="{1F57595E-4B3E-47B4-B510-A758548E57EC}" srcOrd="0" destOrd="0" presId="urn:microsoft.com/office/officeart/2005/8/layout/orgChart1"/>
    <dgm:cxn modelId="{8F99A082-93F4-43B4-9CE7-2DCA662DC4A1}" type="presOf" srcId="{D49A68F3-4F02-4D83-88F3-CDDDE9CDA1AE}" destId="{7770850C-0CA3-44AF-BA27-170006FF1B61}" srcOrd="0" destOrd="0" presId="urn:microsoft.com/office/officeart/2005/8/layout/orgChart1"/>
    <dgm:cxn modelId="{111D854E-97AD-4444-A203-D2481F47E2F6}" type="presOf" srcId="{E88CBC9C-CD8A-46ED-98CB-B73A68B75262}" destId="{4B95894A-AB18-4DEB-8C57-B8ED4EF0DF2C}" srcOrd="1" destOrd="0" presId="urn:microsoft.com/office/officeart/2005/8/layout/orgChart1"/>
    <dgm:cxn modelId="{87997167-8C1A-4587-825A-330FDAA7CF4E}" type="presOf" srcId="{ABD4FD04-F557-42B6-AF71-5B28274E3B23}" destId="{1CD3AE8B-8201-4AE0-9447-DECD99673C73}" srcOrd="0" destOrd="0" presId="urn:microsoft.com/office/officeart/2005/8/layout/orgChart1"/>
    <dgm:cxn modelId="{9D87A354-95EA-4F8F-87B9-614E387351CB}" type="presOf" srcId="{A8403BA3-E388-4177-A90E-EC3B88A4BEBD}" destId="{E1A202EE-1E33-4C29-B571-613B8911E1F0}" srcOrd="0" destOrd="0" presId="urn:microsoft.com/office/officeart/2005/8/layout/orgChart1"/>
    <dgm:cxn modelId="{4CF85462-C344-42BD-A082-4B5401066C20}" type="presOf" srcId="{BE195E05-FD97-4E66-A82C-C138DA18394E}" destId="{C331C268-13CE-4103-8D7A-672B318ED2EE}" srcOrd="0" destOrd="0" presId="urn:microsoft.com/office/officeart/2005/8/layout/orgChart1"/>
    <dgm:cxn modelId="{C8603E50-A506-4C7C-96C8-0218A347FEE8}" type="presOf" srcId="{E88CBC9C-CD8A-46ED-98CB-B73A68B75262}" destId="{CF17388E-4D9E-442D-9CAA-3BF55B994830}" srcOrd="0" destOrd="0" presId="urn:microsoft.com/office/officeart/2005/8/layout/orgChart1"/>
    <dgm:cxn modelId="{45829450-3F7D-407E-8B5F-FBDCD0A8E5CE}" type="presOf" srcId="{3D96B595-860B-4B6A-B217-EA9B845F6DD1}" destId="{56ADE67B-9507-4B6A-B73B-0D93EF9BE621}" srcOrd="1" destOrd="0" presId="urn:microsoft.com/office/officeart/2005/8/layout/orgChart1"/>
    <dgm:cxn modelId="{F25D061A-C66F-4FB8-91E5-3CE17A7A38EB}" type="presOf" srcId="{6949E967-0AC3-45E9-B520-163DFBFB6F2F}" destId="{9191CB56-D6D4-4496-AE3B-7681341FE95A}" srcOrd="0" destOrd="0" presId="urn:microsoft.com/office/officeart/2005/8/layout/orgChart1"/>
    <dgm:cxn modelId="{5E983423-30F2-4E6C-A69F-67EAB033F64F}" type="presOf" srcId="{81B263F5-548E-48D1-A9E2-2EA23F849E63}" destId="{1EDFCF36-4D8B-48D1-ACAB-E6819BBCF794}" srcOrd="1" destOrd="0" presId="urn:microsoft.com/office/officeart/2005/8/layout/orgChart1"/>
    <dgm:cxn modelId="{D8B5720E-BB06-4A3E-BDA9-ED2160CD1EF7}" srcId="{F30023C3-CFBE-40A5-BC77-5CCF5DE370CD}" destId="{81B263F5-548E-48D1-A9E2-2EA23F849E63}" srcOrd="1" destOrd="0" parTransId="{BE195E05-FD97-4E66-A82C-C138DA18394E}" sibTransId="{01EF735B-F814-4D7A-BD5A-379D4E23B4F3}"/>
    <dgm:cxn modelId="{B27449CC-2157-4D8C-8658-D21F8176ADAB}" type="presOf" srcId="{3D96B595-860B-4B6A-B217-EA9B845F6DD1}" destId="{BA7852AB-AA09-4513-BF75-00180BEE4B83}" srcOrd="0" destOrd="0" presId="urn:microsoft.com/office/officeart/2005/8/layout/orgChart1"/>
    <dgm:cxn modelId="{68514841-56E2-4785-989C-74F4E822D2D0}" type="presOf" srcId="{0180816C-3074-4082-821D-93D4E4E1C949}" destId="{EAE3415E-521F-4DBC-AE73-623C9B9171B6}" srcOrd="0" destOrd="0" presId="urn:microsoft.com/office/officeart/2005/8/layout/orgChart1"/>
    <dgm:cxn modelId="{F59931DA-BBEE-4EF5-A78A-22E5B820A06A}" type="presOf" srcId="{F99804AB-E578-4D5A-9B7A-DDE1BE617310}" destId="{CF312DD4-C014-48A5-B53C-68E07A8642D2}" srcOrd="0" destOrd="0" presId="urn:microsoft.com/office/officeart/2005/8/layout/orgChart1"/>
    <dgm:cxn modelId="{C945D7CB-F46D-4E25-9FAB-62915277BA76}" srcId="{D49A68F3-4F02-4D83-88F3-CDDDE9CDA1AE}" destId="{6949E967-0AC3-45E9-B520-163DFBFB6F2F}" srcOrd="0" destOrd="0" parTransId="{DB21C9D5-DD6B-4408-856C-1184D910BA1F}" sibTransId="{4DD47BD3-AA38-4E84-906A-ABE80F7A6CDD}"/>
    <dgm:cxn modelId="{5A2C0183-736D-4D02-84D0-C57958C633D6}" srcId="{F30023C3-CFBE-40A5-BC77-5CCF5DE370CD}" destId="{B7323ED7-E278-4D56-B139-5747AB085D3B}" srcOrd="3" destOrd="0" parTransId="{24766E86-F1A5-48B4-BF3D-1A7FB9AAE8E2}" sibTransId="{67060A74-8B60-4A3C-A1B0-A9486E3B2C5F}"/>
    <dgm:cxn modelId="{B4AC9931-277C-4283-8923-505448D45130}" type="presOf" srcId="{053B6AB4-D165-4260-9CC0-818530CC6CF9}" destId="{4E9115C4-FED9-4323-A11F-8412828AC0C0}" srcOrd="1" destOrd="0" presId="urn:microsoft.com/office/officeart/2005/8/layout/orgChart1"/>
    <dgm:cxn modelId="{5F887342-20F4-40C5-8A50-A50F1359755E}" srcId="{3D96B595-860B-4B6A-B217-EA9B845F6DD1}" destId="{A681D665-A1A0-4339-B0B9-919C09DF877E}" srcOrd="3" destOrd="0" parTransId="{E9CEC634-483F-4812-A782-50E50C73493E}" sibTransId="{A29535A2-C0DC-410C-905D-C2724930A415}"/>
    <dgm:cxn modelId="{811C72CB-FF8F-42F7-B709-FC79ACE596E8}" type="presOf" srcId="{24766E86-F1A5-48B4-BF3D-1A7FB9AAE8E2}" destId="{776C9049-8536-4BDE-B8B4-4E5C8338F361}" srcOrd="0" destOrd="0" presId="urn:microsoft.com/office/officeart/2005/8/layout/orgChart1"/>
    <dgm:cxn modelId="{FBFDCA54-74BB-49D4-9520-6A599428A94C}" type="presOf" srcId="{B7323ED7-E278-4D56-B139-5747AB085D3B}" destId="{EFDDFE53-A189-4182-B84B-32C4270E2D61}" srcOrd="0" destOrd="0" presId="urn:microsoft.com/office/officeart/2005/8/layout/orgChart1"/>
    <dgm:cxn modelId="{96B707EA-D5CF-44E3-98E4-9A11BC0759D2}" srcId="{F30023C3-CFBE-40A5-BC77-5CCF5DE370CD}" destId="{053B6AB4-D165-4260-9CC0-818530CC6CF9}" srcOrd="0" destOrd="0" parTransId="{ABD4FD04-F557-42B6-AF71-5B28274E3B23}" sibTransId="{27EE52FB-40D5-4226-8DD1-73F905724142}"/>
    <dgm:cxn modelId="{F4187122-18CB-44BD-B38C-1B00DE94A415}" srcId="{6949E967-0AC3-45E9-B520-163DFBFB6F2F}" destId="{3D96B595-860B-4B6A-B217-EA9B845F6DD1}" srcOrd="1" destOrd="0" parTransId="{63CFE5E6-5561-4C5A-8C5C-BF235DB7F5B3}" sibTransId="{6C914D85-685A-4562-8C95-1840539048B1}"/>
    <dgm:cxn modelId="{18368292-1368-4C4D-8B44-C5E574D8F301}" type="presOf" srcId="{A681D665-A1A0-4339-B0B9-919C09DF877E}" destId="{DB95075B-A94B-42C2-A792-F779014C964D}" srcOrd="0" destOrd="0" presId="urn:microsoft.com/office/officeart/2005/8/layout/orgChart1"/>
    <dgm:cxn modelId="{60BEB266-43EF-4F3C-94D3-AA8854E725ED}" type="presOf" srcId="{F30023C3-CFBE-40A5-BC77-5CCF5DE370CD}" destId="{47B0F658-FDE3-4F5E-8CAD-C7F2213B51E4}" srcOrd="0" destOrd="0" presId="urn:microsoft.com/office/officeart/2005/8/layout/orgChart1"/>
    <dgm:cxn modelId="{AF5142AB-B74C-4125-B1C8-34A385B1F7B6}" srcId="{F30023C3-CFBE-40A5-BC77-5CCF5DE370CD}" destId="{50DBF42A-EED5-4CF8-ABE0-4EAEB94E5690}" srcOrd="2" destOrd="0" parTransId="{7C6D2BFD-53A1-47B0-A08A-CCFF75FCF3A0}" sibTransId="{56018CC9-3D62-40C1-8B14-AFD3739C65A4}"/>
    <dgm:cxn modelId="{106D164B-323A-421F-ACF9-D35669887C53}" srcId="{3D96B595-860B-4B6A-B217-EA9B845F6DD1}" destId="{B9AE2BD5-D21C-4D34-8DA4-EDBE919EBC53}" srcOrd="0" destOrd="0" parTransId="{F99804AB-E578-4D5A-9B7A-DDE1BE617310}" sibTransId="{0C0D5A90-2371-4409-B3D7-5569A72A1EA6}"/>
    <dgm:cxn modelId="{F0C17904-142E-4D79-9C42-ED324C3748E0}" type="presOf" srcId="{81B263F5-548E-48D1-A9E2-2EA23F849E63}" destId="{8608DDF4-5BCD-4DF1-A479-C8F0ABAABA96}" srcOrd="0" destOrd="0" presId="urn:microsoft.com/office/officeart/2005/8/layout/orgChart1"/>
    <dgm:cxn modelId="{3E89412B-B669-46EA-9166-63455405B653}" type="presOf" srcId="{B7323ED7-E278-4D56-B139-5747AB085D3B}" destId="{F337DA1F-3437-4774-9634-62E7A4F456CF}" srcOrd="1" destOrd="0" presId="urn:microsoft.com/office/officeart/2005/8/layout/orgChart1"/>
    <dgm:cxn modelId="{7FDA9A8D-ECFB-46D1-84FA-DC2B09691D21}" srcId="{3D96B595-860B-4B6A-B217-EA9B845F6DD1}" destId="{E88CBC9C-CD8A-46ED-98CB-B73A68B75262}" srcOrd="2" destOrd="0" parTransId="{A740B86C-71A6-42DC-A939-AF356EFD46D2}" sibTransId="{120443A2-B399-4D8B-95C3-339C53D52337}"/>
    <dgm:cxn modelId="{597C0C7B-9DFF-4823-BDED-CC002B6DE49B}" srcId="{3D96B595-860B-4B6A-B217-EA9B845F6DD1}" destId="{5E3F6652-37CA-4095-B47C-F603A8E3FE0B}" srcOrd="1" destOrd="0" parTransId="{A8403BA3-E388-4177-A90E-EC3B88A4BEBD}" sibTransId="{8754F842-B0C5-47B8-9D42-E7319F676D0A}"/>
    <dgm:cxn modelId="{705B62DE-8003-4A35-B67D-2463D336382A}" type="presOf" srcId="{E9CEC634-483F-4812-A782-50E50C73493E}" destId="{10F49F9D-81C0-4631-A3C6-0095DD696FC3}" srcOrd="0" destOrd="0" presId="urn:microsoft.com/office/officeart/2005/8/layout/orgChart1"/>
    <dgm:cxn modelId="{AE612D0B-8AAC-4A11-B933-63D8674BEA9D}" type="presOf" srcId="{F30023C3-CFBE-40A5-BC77-5CCF5DE370CD}" destId="{517FA168-88EE-4B67-AFAE-2B47521C74F7}" srcOrd="1" destOrd="0" presId="urn:microsoft.com/office/officeart/2005/8/layout/orgChart1"/>
    <dgm:cxn modelId="{3B3743C2-C569-4988-A506-AEF92B43923F}" srcId="{6949E967-0AC3-45E9-B520-163DFBFB6F2F}" destId="{F30023C3-CFBE-40A5-BC77-5CCF5DE370CD}" srcOrd="0" destOrd="0" parTransId="{0180816C-3074-4082-821D-93D4E4E1C949}" sibTransId="{D0C6B2EE-3DD5-4942-9B0A-24504D3A8C84}"/>
    <dgm:cxn modelId="{29945D02-BF68-4F96-81BD-FC145072040C}" type="presOf" srcId="{50DBF42A-EED5-4CF8-ABE0-4EAEB94E5690}" destId="{8B1BC468-9EF3-4EA6-8101-92E4889E547F}" srcOrd="0" destOrd="0" presId="urn:microsoft.com/office/officeart/2005/8/layout/orgChart1"/>
    <dgm:cxn modelId="{E6D374CA-2231-44E6-8F87-AF0062278222}" type="presOf" srcId="{B9AE2BD5-D21C-4D34-8DA4-EDBE919EBC53}" destId="{237C2B5D-06A4-425A-8331-07A705C8DE37}" srcOrd="1" destOrd="0" presId="urn:microsoft.com/office/officeart/2005/8/layout/orgChart1"/>
    <dgm:cxn modelId="{9B711923-BD22-4609-B6C7-E46BF013C6CF}" type="presOf" srcId="{6949E967-0AC3-45E9-B520-163DFBFB6F2F}" destId="{BDB99E69-669B-4A54-A89D-E778997B8633}" srcOrd="1" destOrd="0" presId="urn:microsoft.com/office/officeart/2005/8/layout/orgChart1"/>
    <dgm:cxn modelId="{280A6AB8-DE39-4F09-B2D8-953F2BB9CFB6}" type="presOf" srcId="{A740B86C-71A6-42DC-A939-AF356EFD46D2}" destId="{4FCF4606-6F84-4CCA-BDAE-6C2027D86D6D}" srcOrd="0" destOrd="0" presId="urn:microsoft.com/office/officeart/2005/8/layout/orgChart1"/>
    <dgm:cxn modelId="{9E11EEBB-892B-461D-8D67-FE641302AC86}" type="presOf" srcId="{B9AE2BD5-D21C-4D34-8DA4-EDBE919EBC53}" destId="{81AC2C48-F1D9-4DCE-BCB5-8CEF172D5AFF}" srcOrd="0" destOrd="0" presId="urn:microsoft.com/office/officeart/2005/8/layout/orgChart1"/>
    <dgm:cxn modelId="{58AC5212-D06A-4755-9563-A10AB9414F12}" type="presOf" srcId="{5E3F6652-37CA-4095-B47C-F603A8E3FE0B}" destId="{D5A4D478-66C0-4F8B-81FE-735D7F9D6C62}" srcOrd="0" destOrd="0" presId="urn:microsoft.com/office/officeart/2005/8/layout/orgChart1"/>
    <dgm:cxn modelId="{028425EE-FE69-47A4-8B9B-BD2DD83380A8}" type="presOf" srcId="{053B6AB4-D165-4260-9CC0-818530CC6CF9}" destId="{CCC96F59-225C-40CB-B8CA-F84CEB034DC7}" srcOrd="0" destOrd="0" presId="urn:microsoft.com/office/officeart/2005/8/layout/orgChart1"/>
    <dgm:cxn modelId="{174A432C-130B-4F18-9B19-838ED3284334}" type="presOf" srcId="{7C6D2BFD-53A1-47B0-A08A-CCFF75FCF3A0}" destId="{03542F56-3240-4FB6-98DF-092990D1DE3A}" srcOrd="0" destOrd="0" presId="urn:microsoft.com/office/officeart/2005/8/layout/orgChart1"/>
    <dgm:cxn modelId="{0DA6D255-687F-4AD3-AF69-58A5D10CE14D}" type="presOf" srcId="{50DBF42A-EED5-4CF8-ABE0-4EAEB94E5690}" destId="{B86611A5-2F46-4040-85A9-11D4ED695374}" srcOrd="1" destOrd="0" presId="urn:microsoft.com/office/officeart/2005/8/layout/orgChart1"/>
    <dgm:cxn modelId="{AB441B43-88DD-4844-82E3-841884F87884}" type="presOf" srcId="{A681D665-A1A0-4339-B0B9-919C09DF877E}" destId="{3AA70061-5D04-46BD-A9BB-02A367CCCE5D}" srcOrd="1" destOrd="0" presId="urn:microsoft.com/office/officeart/2005/8/layout/orgChart1"/>
    <dgm:cxn modelId="{4E26BF15-8919-4693-A028-A483C46663CF}" type="presOf" srcId="{5E3F6652-37CA-4095-B47C-F603A8E3FE0B}" destId="{20627AE3-5FBB-426B-9D7C-4104D25F9AB4}" srcOrd="1" destOrd="0" presId="urn:microsoft.com/office/officeart/2005/8/layout/orgChart1"/>
    <dgm:cxn modelId="{39F3B9AD-B253-48D2-B073-8D4C1D6AB0D2}" type="presParOf" srcId="{7770850C-0CA3-44AF-BA27-170006FF1B61}" destId="{AE5C73C5-C403-4ED7-A0ED-30501D93EA37}" srcOrd="0" destOrd="0" presId="urn:microsoft.com/office/officeart/2005/8/layout/orgChart1"/>
    <dgm:cxn modelId="{BC2810AE-7662-48FF-80C7-C6EB5DF202E3}" type="presParOf" srcId="{AE5C73C5-C403-4ED7-A0ED-30501D93EA37}" destId="{A5F7CC50-C065-427A-A868-B0B1C2E300C1}" srcOrd="0" destOrd="0" presId="urn:microsoft.com/office/officeart/2005/8/layout/orgChart1"/>
    <dgm:cxn modelId="{5CEFADD1-5B0E-4310-823D-5CCB4AC53711}" type="presParOf" srcId="{A5F7CC50-C065-427A-A868-B0B1C2E300C1}" destId="{9191CB56-D6D4-4496-AE3B-7681341FE95A}" srcOrd="0" destOrd="0" presId="urn:microsoft.com/office/officeart/2005/8/layout/orgChart1"/>
    <dgm:cxn modelId="{7779103C-4EF1-4CCF-8EF1-C13AC02A6B11}" type="presParOf" srcId="{A5F7CC50-C065-427A-A868-B0B1C2E300C1}" destId="{BDB99E69-669B-4A54-A89D-E778997B8633}" srcOrd="1" destOrd="0" presId="urn:microsoft.com/office/officeart/2005/8/layout/orgChart1"/>
    <dgm:cxn modelId="{CAAE68D4-3725-4E2A-AB4B-24706B8C160D}" type="presParOf" srcId="{AE5C73C5-C403-4ED7-A0ED-30501D93EA37}" destId="{A25A9E40-AE4A-44BA-B592-8BC0827B4222}" srcOrd="1" destOrd="0" presId="urn:microsoft.com/office/officeart/2005/8/layout/orgChart1"/>
    <dgm:cxn modelId="{2C39FA73-2789-4A4A-B81D-77120CCB2B49}" type="presParOf" srcId="{A25A9E40-AE4A-44BA-B592-8BC0827B4222}" destId="{EAE3415E-521F-4DBC-AE73-623C9B9171B6}" srcOrd="0" destOrd="0" presId="urn:microsoft.com/office/officeart/2005/8/layout/orgChart1"/>
    <dgm:cxn modelId="{121BDABE-68DA-4AF6-92A5-9F95B352A265}" type="presParOf" srcId="{A25A9E40-AE4A-44BA-B592-8BC0827B4222}" destId="{50F2A003-B690-4766-A398-2D16B0A96BE8}" srcOrd="1" destOrd="0" presId="urn:microsoft.com/office/officeart/2005/8/layout/orgChart1"/>
    <dgm:cxn modelId="{08C04446-91A4-492E-BB7A-143B48D604E0}" type="presParOf" srcId="{50F2A003-B690-4766-A398-2D16B0A96BE8}" destId="{5EF86100-9CF8-4995-81BC-9D8872F5B670}" srcOrd="0" destOrd="0" presId="urn:microsoft.com/office/officeart/2005/8/layout/orgChart1"/>
    <dgm:cxn modelId="{6758464E-AF69-46EA-AAA2-C827D8EB5CE1}" type="presParOf" srcId="{5EF86100-9CF8-4995-81BC-9D8872F5B670}" destId="{47B0F658-FDE3-4F5E-8CAD-C7F2213B51E4}" srcOrd="0" destOrd="0" presId="urn:microsoft.com/office/officeart/2005/8/layout/orgChart1"/>
    <dgm:cxn modelId="{5A48487C-7798-40A7-A5A3-79C9433184C8}" type="presParOf" srcId="{5EF86100-9CF8-4995-81BC-9D8872F5B670}" destId="{517FA168-88EE-4B67-AFAE-2B47521C74F7}" srcOrd="1" destOrd="0" presId="urn:microsoft.com/office/officeart/2005/8/layout/orgChart1"/>
    <dgm:cxn modelId="{0C10845A-8288-4BC1-BDFE-D8D136B34F6B}" type="presParOf" srcId="{50F2A003-B690-4766-A398-2D16B0A96BE8}" destId="{1925E514-9EC4-4205-87ED-577595A72FF7}" srcOrd="1" destOrd="0" presId="urn:microsoft.com/office/officeart/2005/8/layout/orgChart1"/>
    <dgm:cxn modelId="{D4804C64-537D-480C-ADF5-83EF623412C8}" type="presParOf" srcId="{1925E514-9EC4-4205-87ED-577595A72FF7}" destId="{1CD3AE8B-8201-4AE0-9447-DECD99673C73}" srcOrd="0" destOrd="0" presId="urn:microsoft.com/office/officeart/2005/8/layout/orgChart1"/>
    <dgm:cxn modelId="{7247D851-4FB3-442D-9120-097A91C17005}" type="presParOf" srcId="{1925E514-9EC4-4205-87ED-577595A72FF7}" destId="{BD7764F6-8DCE-4D01-B307-0A9C77AC6C7D}" srcOrd="1" destOrd="0" presId="urn:microsoft.com/office/officeart/2005/8/layout/orgChart1"/>
    <dgm:cxn modelId="{DC59C47C-9C90-450C-9390-A974AD252402}" type="presParOf" srcId="{BD7764F6-8DCE-4D01-B307-0A9C77AC6C7D}" destId="{C936E5A2-1571-4F77-8090-9FC17D398E7B}" srcOrd="0" destOrd="0" presId="urn:microsoft.com/office/officeart/2005/8/layout/orgChart1"/>
    <dgm:cxn modelId="{64504E20-C07F-443C-A065-DF45E5D34B59}" type="presParOf" srcId="{C936E5A2-1571-4F77-8090-9FC17D398E7B}" destId="{CCC96F59-225C-40CB-B8CA-F84CEB034DC7}" srcOrd="0" destOrd="0" presId="urn:microsoft.com/office/officeart/2005/8/layout/orgChart1"/>
    <dgm:cxn modelId="{E6B2AB76-536C-40D3-B37E-82D8FE7F0401}" type="presParOf" srcId="{C936E5A2-1571-4F77-8090-9FC17D398E7B}" destId="{4E9115C4-FED9-4323-A11F-8412828AC0C0}" srcOrd="1" destOrd="0" presId="urn:microsoft.com/office/officeart/2005/8/layout/orgChart1"/>
    <dgm:cxn modelId="{ABBDCBFA-4CE4-4852-AB2D-7B55501473FC}" type="presParOf" srcId="{BD7764F6-8DCE-4D01-B307-0A9C77AC6C7D}" destId="{0DB9F1A9-00F6-4243-9D84-DA80760EE766}" srcOrd="1" destOrd="0" presId="urn:microsoft.com/office/officeart/2005/8/layout/orgChart1"/>
    <dgm:cxn modelId="{A0E2D52B-BB22-45E3-BE1E-7952707C53D4}" type="presParOf" srcId="{BD7764F6-8DCE-4D01-B307-0A9C77AC6C7D}" destId="{57F71601-E438-49A5-9967-5774CF747DDF}" srcOrd="2" destOrd="0" presId="urn:microsoft.com/office/officeart/2005/8/layout/orgChart1"/>
    <dgm:cxn modelId="{520D582D-E245-4671-8E92-8549D737B6C2}" type="presParOf" srcId="{1925E514-9EC4-4205-87ED-577595A72FF7}" destId="{C331C268-13CE-4103-8D7A-672B318ED2EE}" srcOrd="2" destOrd="0" presId="urn:microsoft.com/office/officeart/2005/8/layout/orgChart1"/>
    <dgm:cxn modelId="{5ECEB9E3-0DBF-47C2-A8AE-97ACB90FB1BC}" type="presParOf" srcId="{1925E514-9EC4-4205-87ED-577595A72FF7}" destId="{955F3CBC-1FB0-4C06-BCFB-F3CA31F446EC}" srcOrd="3" destOrd="0" presId="urn:microsoft.com/office/officeart/2005/8/layout/orgChart1"/>
    <dgm:cxn modelId="{F0D0E0C5-1516-471A-A30E-F6911DBA298F}" type="presParOf" srcId="{955F3CBC-1FB0-4C06-BCFB-F3CA31F446EC}" destId="{5A428F8D-8C6F-4A96-AB1F-D13324243942}" srcOrd="0" destOrd="0" presId="urn:microsoft.com/office/officeart/2005/8/layout/orgChart1"/>
    <dgm:cxn modelId="{7A8CC321-0C21-4F7F-924D-A8A0D1918CD6}" type="presParOf" srcId="{5A428F8D-8C6F-4A96-AB1F-D13324243942}" destId="{8608DDF4-5BCD-4DF1-A479-C8F0ABAABA96}" srcOrd="0" destOrd="0" presId="urn:microsoft.com/office/officeart/2005/8/layout/orgChart1"/>
    <dgm:cxn modelId="{96EFEC34-CFE3-4633-A46C-6724D4E935C1}" type="presParOf" srcId="{5A428F8D-8C6F-4A96-AB1F-D13324243942}" destId="{1EDFCF36-4D8B-48D1-ACAB-E6819BBCF794}" srcOrd="1" destOrd="0" presId="urn:microsoft.com/office/officeart/2005/8/layout/orgChart1"/>
    <dgm:cxn modelId="{9DEB7286-652F-4B4E-9200-7202F9490198}" type="presParOf" srcId="{955F3CBC-1FB0-4C06-BCFB-F3CA31F446EC}" destId="{5A13E8E8-27B2-4556-8163-046240B29AD7}" srcOrd="1" destOrd="0" presId="urn:microsoft.com/office/officeart/2005/8/layout/orgChart1"/>
    <dgm:cxn modelId="{7FA547F4-494A-4843-A1D3-E042C5F40BED}" type="presParOf" srcId="{955F3CBC-1FB0-4C06-BCFB-F3CA31F446EC}" destId="{1A78546C-0127-4C7C-99C7-90F4736D29C2}" srcOrd="2" destOrd="0" presId="urn:microsoft.com/office/officeart/2005/8/layout/orgChart1"/>
    <dgm:cxn modelId="{F37D8B2E-B396-4103-AA45-40E38401A8E1}" type="presParOf" srcId="{1925E514-9EC4-4205-87ED-577595A72FF7}" destId="{03542F56-3240-4FB6-98DF-092990D1DE3A}" srcOrd="4" destOrd="0" presId="urn:microsoft.com/office/officeart/2005/8/layout/orgChart1"/>
    <dgm:cxn modelId="{3589205F-3E7D-4CC1-B3E9-31F59EB0F642}" type="presParOf" srcId="{1925E514-9EC4-4205-87ED-577595A72FF7}" destId="{64593EAE-2DCD-405A-894A-A7E702AF84D1}" srcOrd="5" destOrd="0" presId="urn:microsoft.com/office/officeart/2005/8/layout/orgChart1"/>
    <dgm:cxn modelId="{F378EC95-887F-436C-A7E8-27D3C994D724}" type="presParOf" srcId="{64593EAE-2DCD-405A-894A-A7E702AF84D1}" destId="{2087E9DB-F1D3-4211-A73F-DF6D3FBBC3B9}" srcOrd="0" destOrd="0" presId="urn:microsoft.com/office/officeart/2005/8/layout/orgChart1"/>
    <dgm:cxn modelId="{488965B6-31BE-480E-8A49-B4D3639EAC5D}" type="presParOf" srcId="{2087E9DB-F1D3-4211-A73F-DF6D3FBBC3B9}" destId="{8B1BC468-9EF3-4EA6-8101-92E4889E547F}" srcOrd="0" destOrd="0" presId="urn:microsoft.com/office/officeart/2005/8/layout/orgChart1"/>
    <dgm:cxn modelId="{98A2E3FD-444E-4154-87A4-E630F85747BB}" type="presParOf" srcId="{2087E9DB-F1D3-4211-A73F-DF6D3FBBC3B9}" destId="{B86611A5-2F46-4040-85A9-11D4ED695374}" srcOrd="1" destOrd="0" presId="urn:microsoft.com/office/officeart/2005/8/layout/orgChart1"/>
    <dgm:cxn modelId="{BC3E56A4-8900-4E7A-ACD1-2203B6837AD4}" type="presParOf" srcId="{64593EAE-2DCD-405A-894A-A7E702AF84D1}" destId="{C5B158ED-D171-4E24-9EAD-5143FF790275}" srcOrd="1" destOrd="0" presId="urn:microsoft.com/office/officeart/2005/8/layout/orgChart1"/>
    <dgm:cxn modelId="{E2C85C8D-198D-4A4E-B0FD-CCD3324E17C2}" type="presParOf" srcId="{64593EAE-2DCD-405A-894A-A7E702AF84D1}" destId="{92CB3035-3509-4B70-8E01-DB772C6088AA}" srcOrd="2" destOrd="0" presId="urn:microsoft.com/office/officeart/2005/8/layout/orgChart1"/>
    <dgm:cxn modelId="{862BBB3C-A231-411D-9A5B-ACEDE3D02C6D}" type="presParOf" srcId="{1925E514-9EC4-4205-87ED-577595A72FF7}" destId="{776C9049-8536-4BDE-B8B4-4E5C8338F361}" srcOrd="6" destOrd="0" presId="urn:microsoft.com/office/officeart/2005/8/layout/orgChart1"/>
    <dgm:cxn modelId="{D5DBBB98-168C-4FFF-9D58-08ECF2BE0410}" type="presParOf" srcId="{1925E514-9EC4-4205-87ED-577595A72FF7}" destId="{FA744CD0-3639-424E-8A83-CFFE64F17AB2}" srcOrd="7" destOrd="0" presId="urn:microsoft.com/office/officeart/2005/8/layout/orgChart1"/>
    <dgm:cxn modelId="{3C1C12A4-9442-427F-9183-983EB0D6A911}" type="presParOf" srcId="{FA744CD0-3639-424E-8A83-CFFE64F17AB2}" destId="{4FA49859-EFDF-4EE5-A067-BBCA80DF5624}" srcOrd="0" destOrd="0" presId="urn:microsoft.com/office/officeart/2005/8/layout/orgChart1"/>
    <dgm:cxn modelId="{BC1C6B50-1335-4AC1-AE6F-57D3D976752C}" type="presParOf" srcId="{4FA49859-EFDF-4EE5-A067-BBCA80DF5624}" destId="{EFDDFE53-A189-4182-B84B-32C4270E2D61}" srcOrd="0" destOrd="0" presId="urn:microsoft.com/office/officeart/2005/8/layout/orgChart1"/>
    <dgm:cxn modelId="{8073CFB1-1C30-4001-BDDA-5EEE2B502F47}" type="presParOf" srcId="{4FA49859-EFDF-4EE5-A067-BBCA80DF5624}" destId="{F337DA1F-3437-4774-9634-62E7A4F456CF}" srcOrd="1" destOrd="0" presId="urn:microsoft.com/office/officeart/2005/8/layout/orgChart1"/>
    <dgm:cxn modelId="{1430B389-D77B-4AF8-AAE4-2E8A85935BB5}" type="presParOf" srcId="{FA744CD0-3639-424E-8A83-CFFE64F17AB2}" destId="{6AF75150-B8DE-4FCE-BFC0-923CDE9FB7AE}" srcOrd="1" destOrd="0" presId="urn:microsoft.com/office/officeart/2005/8/layout/orgChart1"/>
    <dgm:cxn modelId="{376B4DDB-771C-4C41-B824-CE1577E9F7A9}" type="presParOf" srcId="{FA744CD0-3639-424E-8A83-CFFE64F17AB2}" destId="{962BCE9F-3758-47A1-8845-7AD97CA94D57}" srcOrd="2" destOrd="0" presId="urn:microsoft.com/office/officeart/2005/8/layout/orgChart1"/>
    <dgm:cxn modelId="{D2DC37BF-567D-4ADE-A341-9FCB1B100D94}" type="presParOf" srcId="{50F2A003-B690-4766-A398-2D16B0A96BE8}" destId="{78774CCD-6469-41D1-A649-8BB70E9B0750}" srcOrd="2" destOrd="0" presId="urn:microsoft.com/office/officeart/2005/8/layout/orgChart1"/>
    <dgm:cxn modelId="{A14F03F6-F1CD-462B-8F2B-DA444068BBC9}" type="presParOf" srcId="{A25A9E40-AE4A-44BA-B592-8BC0827B4222}" destId="{1F57595E-4B3E-47B4-B510-A758548E57EC}" srcOrd="2" destOrd="0" presId="urn:microsoft.com/office/officeart/2005/8/layout/orgChart1"/>
    <dgm:cxn modelId="{F83D10F0-8B8E-4681-9D69-71804A47C11B}" type="presParOf" srcId="{A25A9E40-AE4A-44BA-B592-8BC0827B4222}" destId="{B9AE1BC8-7011-4898-9DCB-366CBD46A7D3}" srcOrd="3" destOrd="0" presId="urn:microsoft.com/office/officeart/2005/8/layout/orgChart1"/>
    <dgm:cxn modelId="{BD13A7C9-BE8B-41D7-B572-2142F36AD172}" type="presParOf" srcId="{B9AE1BC8-7011-4898-9DCB-366CBD46A7D3}" destId="{C72BFCD7-FD06-4A79-861E-2B3C94AC2A41}" srcOrd="0" destOrd="0" presId="urn:microsoft.com/office/officeart/2005/8/layout/orgChart1"/>
    <dgm:cxn modelId="{FFF1ADB5-CF10-428C-AF28-1B4F91E70DD5}" type="presParOf" srcId="{C72BFCD7-FD06-4A79-861E-2B3C94AC2A41}" destId="{BA7852AB-AA09-4513-BF75-00180BEE4B83}" srcOrd="0" destOrd="0" presId="urn:microsoft.com/office/officeart/2005/8/layout/orgChart1"/>
    <dgm:cxn modelId="{AB223423-628D-4F49-846A-564A156CDEAC}" type="presParOf" srcId="{C72BFCD7-FD06-4A79-861E-2B3C94AC2A41}" destId="{56ADE67B-9507-4B6A-B73B-0D93EF9BE621}" srcOrd="1" destOrd="0" presId="urn:microsoft.com/office/officeart/2005/8/layout/orgChart1"/>
    <dgm:cxn modelId="{C103E48C-A0F5-478E-917E-C707066667FC}" type="presParOf" srcId="{B9AE1BC8-7011-4898-9DCB-366CBD46A7D3}" destId="{80940A22-6182-4DE5-922D-A10FE1336C92}" srcOrd="1" destOrd="0" presId="urn:microsoft.com/office/officeart/2005/8/layout/orgChart1"/>
    <dgm:cxn modelId="{61F61314-69AD-4BD2-B783-619EAB7BC5B4}" type="presParOf" srcId="{80940A22-6182-4DE5-922D-A10FE1336C92}" destId="{CF312DD4-C014-48A5-B53C-68E07A8642D2}" srcOrd="0" destOrd="0" presId="urn:microsoft.com/office/officeart/2005/8/layout/orgChart1"/>
    <dgm:cxn modelId="{DC8F7A80-75A6-4AE6-9DC4-C89EEA512484}" type="presParOf" srcId="{80940A22-6182-4DE5-922D-A10FE1336C92}" destId="{2F01B762-D934-4582-9C25-59B176E12CDD}" srcOrd="1" destOrd="0" presId="urn:microsoft.com/office/officeart/2005/8/layout/orgChart1"/>
    <dgm:cxn modelId="{BF67C051-D17D-41A4-9796-D1DBC299685A}" type="presParOf" srcId="{2F01B762-D934-4582-9C25-59B176E12CDD}" destId="{57F54432-5168-487A-87F8-2B9D24E0676E}" srcOrd="0" destOrd="0" presId="urn:microsoft.com/office/officeart/2005/8/layout/orgChart1"/>
    <dgm:cxn modelId="{1325814F-72A7-4B93-A039-70480D33D0C0}" type="presParOf" srcId="{57F54432-5168-487A-87F8-2B9D24E0676E}" destId="{81AC2C48-F1D9-4DCE-BCB5-8CEF172D5AFF}" srcOrd="0" destOrd="0" presId="urn:microsoft.com/office/officeart/2005/8/layout/orgChart1"/>
    <dgm:cxn modelId="{2D94B632-9832-4E02-97DE-032A59C08245}" type="presParOf" srcId="{57F54432-5168-487A-87F8-2B9D24E0676E}" destId="{237C2B5D-06A4-425A-8331-07A705C8DE37}" srcOrd="1" destOrd="0" presId="urn:microsoft.com/office/officeart/2005/8/layout/orgChart1"/>
    <dgm:cxn modelId="{E0E440C4-199A-42E0-A420-13F84806953E}" type="presParOf" srcId="{2F01B762-D934-4582-9C25-59B176E12CDD}" destId="{90F7E893-0B6E-4727-9F81-7811B02A4D78}" srcOrd="1" destOrd="0" presId="urn:microsoft.com/office/officeart/2005/8/layout/orgChart1"/>
    <dgm:cxn modelId="{806D0A9E-64F4-4969-8407-3B8D8BC6C5FB}" type="presParOf" srcId="{2F01B762-D934-4582-9C25-59B176E12CDD}" destId="{0BC781F0-6CD8-44D1-BF2D-399EF32B8ADF}" srcOrd="2" destOrd="0" presId="urn:microsoft.com/office/officeart/2005/8/layout/orgChart1"/>
    <dgm:cxn modelId="{A0AD9D2B-ABC7-45E8-A5C7-1C9E4A34ABA1}" type="presParOf" srcId="{80940A22-6182-4DE5-922D-A10FE1336C92}" destId="{E1A202EE-1E33-4C29-B571-613B8911E1F0}" srcOrd="2" destOrd="0" presId="urn:microsoft.com/office/officeart/2005/8/layout/orgChart1"/>
    <dgm:cxn modelId="{EBDD7E37-043E-4016-B56E-65AC5FA59A86}" type="presParOf" srcId="{80940A22-6182-4DE5-922D-A10FE1336C92}" destId="{C84E3D7D-2647-4252-8DA0-81E057F43386}" srcOrd="3" destOrd="0" presId="urn:microsoft.com/office/officeart/2005/8/layout/orgChart1"/>
    <dgm:cxn modelId="{46B5DED9-B170-4E97-9F04-9576F53ADBAC}" type="presParOf" srcId="{C84E3D7D-2647-4252-8DA0-81E057F43386}" destId="{0A1C6DBF-FD8F-420F-B5F5-75DE732D09F0}" srcOrd="0" destOrd="0" presId="urn:microsoft.com/office/officeart/2005/8/layout/orgChart1"/>
    <dgm:cxn modelId="{289E3250-8A87-4628-8A01-F6588133775D}" type="presParOf" srcId="{0A1C6DBF-FD8F-420F-B5F5-75DE732D09F0}" destId="{D5A4D478-66C0-4F8B-81FE-735D7F9D6C62}" srcOrd="0" destOrd="0" presId="urn:microsoft.com/office/officeart/2005/8/layout/orgChart1"/>
    <dgm:cxn modelId="{20E5E0F2-3514-4590-B6E0-1231BA068248}" type="presParOf" srcId="{0A1C6DBF-FD8F-420F-B5F5-75DE732D09F0}" destId="{20627AE3-5FBB-426B-9D7C-4104D25F9AB4}" srcOrd="1" destOrd="0" presId="urn:microsoft.com/office/officeart/2005/8/layout/orgChart1"/>
    <dgm:cxn modelId="{A3B3723C-B61A-463E-A40A-87FFF350460A}" type="presParOf" srcId="{C84E3D7D-2647-4252-8DA0-81E057F43386}" destId="{B407555A-8EF9-42CF-8C75-D8CCA55D8573}" srcOrd="1" destOrd="0" presId="urn:microsoft.com/office/officeart/2005/8/layout/orgChart1"/>
    <dgm:cxn modelId="{E435DF37-A836-40C6-AAED-26F56F2F92F5}" type="presParOf" srcId="{C84E3D7D-2647-4252-8DA0-81E057F43386}" destId="{7CD8E8F8-164D-41B6-9632-AA8A01D6BAE8}" srcOrd="2" destOrd="0" presId="urn:microsoft.com/office/officeart/2005/8/layout/orgChart1"/>
    <dgm:cxn modelId="{F0C3A4F8-7588-46CE-91F9-0D0D928A8824}" type="presParOf" srcId="{80940A22-6182-4DE5-922D-A10FE1336C92}" destId="{4FCF4606-6F84-4CCA-BDAE-6C2027D86D6D}" srcOrd="4" destOrd="0" presId="urn:microsoft.com/office/officeart/2005/8/layout/orgChart1"/>
    <dgm:cxn modelId="{2D17B665-9BAB-4371-ACCA-C56520FB6418}" type="presParOf" srcId="{80940A22-6182-4DE5-922D-A10FE1336C92}" destId="{9DFEE67E-175A-4A5F-8962-00BE9B7C962D}" srcOrd="5" destOrd="0" presId="urn:microsoft.com/office/officeart/2005/8/layout/orgChart1"/>
    <dgm:cxn modelId="{72949DD7-3B29-492C-8EAC-00A789777B01}" type="presParOf" srcId="{9DFEE67E-175A-4A5F-8962-00BE9B7C962D}" destId="{E94232B5-9D54-4098-8796-DDD1DC2898E4}" srcOrd="0" destOrd="0" presId="urn:microsoft.com/office/officeart/2005/8/layout/orgChart1"/>
    <dgm:cxn modelId="{A16FECD6-EE6D-45ED-BA93-282A34331FCC}" type="presParOf" srcId="{E94232B5-9D54-4098-8796-DDD1DC2898E4}" destId="{CF17388E-4D9E-442D-9CAA-3BF55B994830}" srcOrd="0" destOrd="0" presId="urn:microsoft.com/office/officeart/2005/8/layout/orgChart1"/>
    <dgm:cxn modelId="{ED46877A-0EE5-47B2-8F95-5DEEF1C31816}" type="presParOf" srcId="{E94232B5-9D54-4098-8796-DDD1DC2898E4}" destId="{4B95894A-AB18-4DEB-8C57-B8ED4EF0DF2C}" srcOrd="1" destOrd="0" presId="urn:microsoft.com/office/officeart/2005/8/layout/orgChart1"/>
    <dgm:cxn modelId="{711AD48A-B2E4-47A4-8A3A-9D39B59DDB59}" type="presParOf" srcId="{9DFEE67E-175A-4A5F-8962-00BE9B7C962D}" destId="{D3A0BBF1-1AF7-4AE9-BD32-96CBCF3B7255}" srcOrd="1" destOrd="0" presId="urn:microsoft.com/office/officeart/2005/8/layout/orgChart1"/>
    <dgm:cxn modelId="{629BB979-6E53-461B-8A2F-F0CCE1CB9465}" type="presParOf" srcId="{9DFEE67E-175A-4A5F-8962-00BE9B7C962D}" destId="{389AB6DE-AFE6-4F58-B898-ACC86DA091D9}" srcOrd="2" destOrd="0" presId="urn:microsoft.com/office/officeart/2005/8/layout/orgChart1"/>
    <dgm:cxn modelId="{C3EF191B-7F43-49AA-8F54-905EBFC00887}" type="presParOf" srcId="{80940A22-6182-4DE5-922D-A10FE1336C92}" destId="{10F49F9D-81C0-4631-A3C6-0095DD696FC3}" srcOrd="6" destOrd="0" presId="urn:microsoft.com/office/officeart/2005/8/layout/orgChart1"/>
    <dgm:cxn modelId="{036C5AC4-85AB-43FC-B946-84FEAD644EE3}" type="presParOf" srcId="{80940A22-6182-4DE5-922D-A10FE1336C92}" destId="{3960482A-064B-4919-9973-B5870F62377E}" srcOrd="7" destOrd="0" presId="urn:microsoft.com/office/officeart/2005/8/layout/orgChart1"/>
    <dgm:cxn modelId="{C23C6DA6-9338-4E44-894E-6E63EE3333AF}" type="presParOf" srcId="{3960482A-064B-4919-9973-B5870F62377E}" destId="{9CF02F12-1DB9-4BB3-9FD9-01BE4635A917}" srcOrd="0" destOrd="0" presId="urn:microsoft.com/office/officeart/2005/8/layout/orgChart1"/>
    <dgm:cxn modelId="{0808A177-D918-4D7E-B7D1-81FD9FCF5B86}" type="presParOf" srcId="{9CF02F12-1DB9-4BB3-9FD9-01BE4635A917}" destId="{DB95075B-A94B-42C2-A792-F779014C964D}" srcOrd="0" destOrd="0" presId="urn:microsoft.com/office/officeart/2005/8/layout/orgChart1"/>
    <dgm:cxn modelId="{1E73FAA2-7966-4EE1-A4C7-8B2E28F35C89}" type="presParOf" srcId="{9CF02F12-1DB9-4BB3-9FD9-01BE4635A917}" destId="{3AA70061-5D04-46BD-A9BB-02A367CCCE5D}" srcOrd="1" destOrd="0" presId="urn:microsoft.com/office/officeart/2005/8/layout/orgChart1"/>
    <dgm:cxn modelId="{9CCDC3AB-90D7-4D4A-A2C5-F4CABD3183B6}" type="presParOf" srcId="{3960482A-064B-4919-9973-B5870F62377E}" destId="{2F30E366-169B-4A64-9726-E0428FD8FAD6}" srcOrd="1" destOrd="0" presId="urn:microsoft.com/office/officeart/2005/8/layout/orgChart1"/>
    <dgm:cxn modelId="{9665EAA3-8731-4F09-A99D-983C386FF765}" type="presParOf" srcId="{3960482A-064B-4919-9973-B5870F62377E}" destId="{4DC95908-4A99-4BC6-A23E-E9DD3480A759}" srcOrd="2" destOrd="0" presId="urn:microsoft.com/office/officeart/2005/8/layout/orgChart1"/>
    <dgm:cxn modelId="{E83E2C0F-644F-4156-AEF0-F82B726F73CF}" type="presParOf" srcId="{B9AE1BC8-7011-4898-9DCB-366CBD46A7D3}" destId="{F3B60C5D-33CE-414F-A4B6-4187F27F5678}" srcOrd="2" destOrd="0" presId="urn:microsoft.com/office/officeart/2005/8/layout/orgChart1"/>
    <dgm:cxn modelId="{5B6131D7-7170-4189-86F0-0EC15D57833F}" type="presParOf" srcId="{AE5C73C5-C403-4ED7-A0ED-30501D93EA37}" destId="{1E38F243-F23E-43B4-A105-23F4F8400B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BF8FA-03AB-411A-BF05-C94AEF969970}" type="doc">
      <dgm:prSet loTypeId="urn:microsoft.com/office/officeart/2005/8/layout/vList3" loCatId="list" qsTypeId="urn:microsoft.com/office/officeart/2005/8/quickstyle/simple3" qsCatId="simple" csTypeId="urn:microsoft.com/office/officeart/2005/8/colors/colorful2" csCatId="colorful" phldr="1"/>
      <dgm:spPr/>
    </dgm:pt>
    <dgm:pt modelId="{677BFB45-8FB2-44E2-8632-DE0474960B55}">
      <dgm:prSet phldrT="[Texto]" custT="1"/>
      <dgm:spPr/>
      <dgm:t>
        <a:bodyPr/>
        <a:lstStyle/>
        <a:p>
          <a:pPr algn="l"/>
          <a:r>
            <a:rPr lang="es-ES_tradnl" sz="1800" b="1" dirty="0" smtClean="0">
              <a:latin typeface="Times New Roman" panose="02020603050405020304" pitchFamily="18" charset="0"/>
              <a:cs typeface="Times New Roman" panose="02020603050405020304" pitchFamily="18" charset="0"/>
            </a:rPr>
            <a:t>Fortaleza de la mano y los dedos:</a:t>
          </a:r>
          <a:r>
            <a:rPr lang="es-ES_tradnl" sz="1800" dirty="0" smtClean="0">
              <a:latin typeface="Times New Roman" panose="02020603050405020304" pitchFamily="18" charset="0"/>
              <a:cs typeface="Times New Roman" panose="02020603050405020304" pitchFamily="18" charset="0"/>
            </a:rPr>
            <a:t>  Capacidad de ejercer fuerza utilizando las manos y los dedos que permite el movimiento controlado del lápiz. </a:t>
          </a:r>
          <a:endParaRPr lang="es-EC" sz="1800" dirty="0">
            <a:latin typeface="Times New Roman" panose="02020603050405020304" pitchFamily="18" charset="0"/>
            <a:cs typeface="Times New Roman" panose="02020603050405020304" pitchFamily="18" charset="0"/>
          </a:endParaRPr>
        </a:p>
      </dgm:t>
    </dgm:pt>
    <dgm:pt modelId="{6DB5F884-A2ED-43A8-805C-B6AFF3BEE9A2}" type="parTrans" cxnId="{32658027-4ACC-421C-8AA9-71C06459F993}">
      <dgm:prSet/>
      <dgm:spPr/>
      <dgm:t>
        <a:bodyPr/>
        <a:lstStyle/>
        <a:p>
          <a:endParaRPr lang="es-EC"/>
        </a:p>
      </dgm:t>
    </dgm:pt>
    <dgm:pt modelId="{42E59014-9F98-4D59-B94E-57218B9C82F7}" type="sibTrans" cxnId="{32658027-4ACC-421C-8AA9-71C06459F993}">
      <dgm:prSet/>
      <dgm:spPr/>
      <dgm:t>
        <a:bodyPr/>
        <a:lstStyle/>
        <a:p>
          <a:endParaRPr lang="es-EC"/>
        </a:p>
      </dgm:t>
    </dgm:pt>
    <dgm:pt modelId="{3F332130-C4BC-41B6-8484-1E84B3E21B84}">
      <dgm:prSet phldrT="[Texto]" custT="1"/>
      <dgm:spPr/>
      <dgm:t>
        <a:bodyPr/>
        <a:lstStyle/>
        <a:p>
          <a:pPr algn="just"/>
          <a:r>
            <a:rPr lang="es-ES_tradnl" sz="1800" b="1" dirty="0" smtClean="0">
              <a:latin typeface="Times New Roman" panose="02020603050405020304" pitchFamily="18" charset="0"/>
              <a:cs typeface="Times New Roman" panose="02020603050405020304" pitchFamily="18" charset="0"/>
            </a:rPr>
            <a:t>Lateralidad</a:t>
          </a:r>
          <a:r>
            <a:rPr lang="es-ES_tradnl" sz="1800" dirty="0" smtClean="0">
              <a:latin typeface="Times New Roman" panose="02020603050405020304" pitchFamily="18" charset="0"/>
              <a:cs typeface="Times New Roman" panose="02020603050405020304" pitchFamily="18" charset="0"/>
            </a:rPr>
            <a:t>: Es necesario el control manual y del trazo con la mano dominante.</a:t>
          </a:r>
          <a:endParaRPr lang="es-EC" sz="1800" dirty="0">
            <a:latin typeface="Times New Roman" panose="02020603050405020304" pitchFamily="18" charset="0"/>
            <a:cs typeface="Times New Roman" panose="02020603050405020304" pitchFamily="18" charset="0"/>
          </a:endParaRPr>
        </a:p>
      </dgm:t>
    </dgm:pt>
    <dgm:pt modelId="{44A0A08B-8776-4597-9480-1A47D2045380}" type="parTrans" cxnId="{0861C43A-EBAB-4F66-A014-CCA4B31A0934}">
      <dgm:prSet/>
      <dgm:spPr/>
      <dgm:t>
        <a:bodyPr/>
        <a:lstStyle/>
        <a:p>
          <a:endParaRPr lang="es-EC"/>
        </a:p>
      </dgm:t>
    </dgm:pt>
    <dgm:pt modelId="{49C357CB-23BD-4ED2-A5AD-DC9ECFCD1C66}" type="sibTrans" cxnId="{0861C43A-EBAB-4F66-A014-CCA4B31A0934}">
      <dgm:prSet/>
      <dgm:spPr/>
      <dgm:t>
        <a:bodyPr/>
        <a:lstStyle/>
        <a:p>
          <a:endParaRPr lang="es-EC"/>
        </a:p>
      </dgm:t>
    </dgm:pt>
    <dgm:pt modelId="{F87A5BB7-3BC0-4367-ACED-FDBA040FF56E}">
      <dgm:prSet phldrT="[Texto]" custT="1"/>
      <dgm:spPr/>
      <dgm:t>
        <a:bodyPr/>
        <a:lstStyle/>
        <a:p>
          <a:pPr algn="just"/>
          <a:r>
            <a:rPr lang="es-ES_tradnl" sz="1800" b="1" dirty="0" smtClean="0">
              <a:latin typeface="Times New Roman" panose="02020603050405020304" pitchFamily="18" charset="0"/>
              <a:cs typeface="Times New Roman" panose="02020603050405020304" pitchFamily="18" charset="0"/>
            </a:rPr>
            <a:t>Dominio espacial: </a:t>
          </a:r>
          <a:r>
            <a:rPr lang="es-ES_tradnl" sz="1800" dirty="0" smtClean="0">
              <a:latin typeface="Times New Roman" panose="02020603050405020304" pitchFamily="18" charset="0"/>
              <a:cs typeface="Times New Roman" panose="02020603050405020304" pitchFamily="18" charset="0"/>
            </a:rPr>
            <a:t>aprender nociones de orientación, dentro-afuera, arriba-abajo, derecha-izquierda.</a:t>
          </a:r>
          <a:endParaRPr lang="es-EC" sz="1800" dirty="0">
            <a:latin typeface="Times New Roman" panose="02020603050405020304" pitchFamily="18" charset="0"/>
            <a:cs typeface="Times New Roman" panose="02020603050405020304" pitchFamily="18" charset="0"/>
          </a:endParaRPr>
        </a:p>
      </dgm:t>
    </dgm:pt>
    <dgm:pt modelId="{15C54B60-DD57-4A7A-BA6D-C4AA195EB4BA}" type="sibTrans" cxnId="{9B0919FD-5F35-43C7-B522-A0052EBC45E7}">
      <dgm:prSet/>
      <dgm:spPr/>
      <dgm:t>
        <a:bodyPr/>
        <a:lstStyle/>
        <a:p>
          <a:endParaRPr lang="es-EC"/>
        </a:p>
      </dgm:t>
    </dgm:pt>
    <dgm:pt modelId="{ED6C6BF0-A0F0-47DF-9F5E-A744D78C4B72}" type="parTrans" cxnId="{9B0919FD-5F35-43C7-B522-A0052EBC45E7}">
      <dgm:prSet/>
      <dgm:spPr/>
      <dgm:t>
        <a:bodyPr/>
        <a:lstStyle/>
        <a:p>
          <a:endParaRPr lang="es-EC"/>
        </a:p>
      </dgm:t>
    </dgm:pt>
    <dgm:pt modelId="{69D96E6E-2D11-48EF-854F-B3E5D1270BA9}">
      <dgm:prSet phldrT="[Texto]" custT="1"/>
      <dgm:spPr/>
      <dgm:t>
        <a:bodyPr/>
        <a:lstStyle/>
        <a:p>
          <a:pPr algn="just"/>
          <a:r>
            <a:rPr lang="es-ES_tradnl" sz="1800" b="1" dirty="0" smtClean="0">
              <a:latin typeface="Times New Roman" panose="02020603050405020304" pitchFamily="18" charset="0"/>
              <a:cs typeface="Times New Roman" panose="02020603050405020304" pitchFamily="18" charset="0"/>
            </a:rPr>
            <a:t>Coordinación Viso-Manual: </a:t>
          </a:r>
          <a:r>
            <a:rPr lang="es-ES_tradnl" sz="1800" b="0" dirty="0" smtClean="0">
              <a:latin typeface="Times New Roman" panose="02020603050405020304" pitchFamily="18" charset="0"/>
              <a:cs typeface="Times New Roman" panose="02020603050405020304" pitchFamily="18" charset="0"/>
            </a:rPr>
            <a:t>C</a:t>
          </a:r>
          <a:r>
            <a:rPr lang="es-ES_tradnl" sz="1800" dirty="0" smtClean="0">
              <a:latin typeface="Times New Roman" panose="02020603050405020304" pitchFamily="18" charset="0"/>
              <a:cs typeface="Times New Roman" panose="02020603050405020304" pitchFamily="18" charset="0"/>
            </a:rPr>
            <a:t>apacidad que posee un individuo para utilizar simultáneamente las manos y la vista.</a:t>
          </a:r>
          <a:endParaRPr lang="es-EC" sz="1800" dirty="0">
            <a:latin typeface="Times New Roman" panose="02020603050405020304" pitchFamily="18" charset="0"/>
            <a:cs typeface="Times New Roman" panose="02020603050405020304" pitchFamily="18" charset="0"/>
          </a:endParaRPr>
        </a:p>
      </dgm:t>
    </dgm:pt>
    <dgm:pt modelId="{C3933390-5CEC-44FE-82D6-0094994768EC}" type="sibTrans" cxnId="{86833DBA-2656-4066-8AF5-35BFF61AB0EE}">
      <dgm:prSet/>
      <dgm:spPr/>
      <dgm:t>
        <a:bodyPr/>
        <a:lstStyle/>
        <a:p>
          <a:endParaRPr lang="es-EC"/>
        </a:p>
      </dgm:t>
    </dgm:pt>
    <dgm:pt modelId="{1A8D4C0A-AD93-402F-9B37-12DB31370A45}" type="parTrans" cxnId="{86833DBA-2656-4066-8AF5-35BFF61AB0EE}">
      <dgm:prSet/>
      <dgm:spPr/>
      <dgm:t>
        <a:bodyPr/>
        <a:lstStyle/>
        <a:p>
          <a:endParaRPr lang="es-EC"/>
        </a:p>
      </dgm:t>
    </dgm:pt>
    <dgm:pt modelId="{FD838061-8604-4785-94C0-D1EE8FC39E42}">
      <dgm:prSet phldrT="[Texto]" custT="1"/>
      <dgm:spPr/>
      <dgm:t>
        <a:bodyPr/>
        <a:lstStyle/>
        <a:p>
          <a:pPr algn="just"/>
          <a:r>
            <a:rPr lang="es-ES_tradnl" sz="1800" b="1" dirty="0" smtClean="0">
              <a:latin typeface="Times New Roman" panose="02020603050405020304" pitchFamily="18" charset="0"/>
              <a:cs typeface="Times New Roman" panose="02020603050405020304" pitchFamily="18" charset="0"/>
            </a:rPr>
            <a:t>Pinza Digital: :</a:t>
          </a:r>
          <a:r>
            <a:rPr lang="es-ES_tradnl" sz="1800" dirty="0" smtClean="0">
              <a:latin typeface="Times New Roman" panose="02020603050405020304" pitchFamily="18" charset="0"/>
              <a:cs typeface="Times New Roman" panose="02020603050405020304" pitchFamily="18" charset="0"/>
            </a:rPr>
            <a:t> Utilizando solo el pulgar, el índice para la manipulación, dejando los demás como estabilizadores. </a:t>
          </a:r>
          <a:endParaRPr lang="es-EC" sz="1800" dirty="0">
            <a:latin typeface="Times New Roman" panose="02020603050405020304" pitchFamily="18" charset="0"/>
            <a:cs typeface="Times New Roman" panose="02020603050405020304" pitchFamily="18" charset="0"/>
          </a:endParaRPr>
        </a:p>
      </dgm:t>
    </dgm:pt>
    <dgm:pt modelId="{2F7BF150-FDDB-419B-BBD5-1A42AD0D7065}" type="sibTrans" cxnId="{48633287-B8A2-4316-BCDE-A5BB2208536C}">
      <dgm:prSet/>
      <dgm:spPr/>
      <dgm:t>
        <a:bodyPr/>
        <a:lstStyle/>
        <a:p>
          <a:endParaRPr lang="es-EC"/>
        </a:p>
      </dgm:t>
    </dgm:pt>
    <dgm:pt modelId="{D15E8BCD-9D19-44B2-BB78-48C6E15F3C01}" type="parTrans" cxnId="{48633287-B8A2-4316-BCDE-A5BB2208536C}">
      <dgm:prSet/>
      <dgm:spPr/>
      <dgm:t>
        <a:bodyPr/>
        <a:lstStyle/>
        <a:p>
          <a:endParaRPr lang="es-EC"/>
        </a:p>
      </dgm:t>
    </dgm:pt>
    <dgm:pt modelId="{6FBBEB75-6F6A-4A7A-8669-953F8F279EF5}" type="pres">
      <dgm:prSet presAssocID="{2EDBF8FA-03AB-411A-BF05-C94AEF969970}" presName="linearFlow" presStyleCnt="0">
        <dgm:presLayoutVars>
          <dgm:dir/>
          <dgm:resizeHandles val="exact"/>
        </dgm:presLayoutVars>
      </dgm:prSet>
      <dgm:spPr/>
    </dgm:pt>
    <dgm:pt modelId="{1C2C692F-B66E-484F-85C2-6C4C18A3BCAC}" type="pres">
      <dgm:prSet presAssocID="{677BFB45-8FB2-44E2-8632-DE0474960B55}" presName="composite" presStyleCnt="0"/>
      <dgm:spPr/>
    </dgm:pt>
    <dgm:pt modelId="{AD0C0B12-A75C-4B18-AA18-3A5D814F4023}" type="pres">
      <dgm:prSet presAssocID="{677BFB45-8FB2-44E2-8632-DE0474960B55}" presName="imgShp" presStyleLbl="fgImgPlace1" presStyleIdx="0" presStyleCnt="5" custScaleX="158719" custScaleY="142658" custLinFactNeighborX="-49161" custLinFactNeighborY="-16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20672800-BFF7-4B5E-9BAE-76B3E7D927E6}" type="pres">
      <dgm:prSet presAssocID="{677BFB45-8FB2-44E2-8632-DE0474960B55}" presName="txShp" presStyleLbl="node1" presStyleIdx="0" presStyleCnt="5" custScaleX="113127" custScaleY="172976" custLinFactNeighborX="4280" custLinFactNeighborY="10506">
        <dgm:presLayoutVars>
          <dgm:bulletEnabled val="1"/>
        </dgm:presLayoutVars>
      </dgm:prSet>
      <dgm:spPr/>
      <dgm:t>
        <a:bodyPr/>
        <a:lstStyle/>
        <a:p>
          <a:endParaRPr lang="es-EC"/>
        </a:p>
      </dgm:t>
    </dgm:pt>
    <dgm:pt modelId="{E47373CD-E41C-4941-807F-EDFFCE159A81}" type="pres">
      <dgm:prSet presAssocID="{42E59014-9F98-4D59-B94E-57218B9C82F7}" presName="spacing" presStyleCnt="0"/>
      <dgm:spPr/>
    </dgm:pt>
    <dgm:pt modelId="{881C1335-F8FF-43C2-B18E-B9CEB62C7BEA}" type="pres">
      <dgm:prSet presAssocID="{3F332130-C4BC-41B6-8484-1E84B3E21B84}" presName="composite" presStyleCnt="0"/>
      <dgm:spPr/>
    </dgm:pt>
    <dgm:pt modelId="{090C6DB1-5C88-4A2A-B84F-55FECA46298B}" type="pres">
      <dgm:prSet presAssocID="{3F332130-C4BC-41B6-8484-1E84B3E21B84}" presName="imgShp" presStyleLbl="fgImgPlace1" presStyleIdx="1" presStyleCnt="5" custScaleX="156427" custScaleY="138526" custLinFactNeighborX="-49064" custLinFactNeighborY="-4339"/>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A41B950D-F2F9-496A-8E3F-4C9F47385CA1}" type="pres">
      <dgm:prSet presAssocID="{3F332130-C4BC-41B6-8484-1E84B3E21B84}" presName="txShp" presStyleLbl="node1" presStyleIdx="1" presStyleCnt="5" custScaleX="118538" custScaleY="176343" custLinFactNeighborX="2031" custLinFactNeighborY="-91">
        <dgm:presLayoutVars>
          <dgm:bulletEnabled val="1"/>
        </dgm:presLayoutVars>
      </dgm:prSet>
      <dgm:spPr/>
      <dgm:t>
        <a:bodyPr/>
        <a:lstStyle/>
        <a:p>
          <a:endParaRPr lang="es-EC"/>
        </a:p>
      </dgm:t>
    </dgm:pt>
    <dgm:pt modelId="{715D0989-1195-44CC-9E12-10845F58BE3E}" type="pres">
      <dgm:prSet presAssocID="{49C357CB-23BD-4ED2-A5AD-DC9ECFCD1C66}" presName="spacing" presStyleCnt="0"/>
      <dgm:spPr/>
    </dgm:pt>
    <dgm:pt modelId="{778028E6-B5E9-4CF2-93B6-E0CD00B519ED}" type="pres">
      <dgm:prSet presAssocID="{F87A5BB7-3BC0-4367-ACED-FDBA040FF56E}" presName="composite" presStyleCnt="0"/>
      <dgm:spPr/>
    </dgm:pt>
    <dgm:pt modelId="{40890853-3B70-488A-87E2-E023BD90B886}" type="pres">
      <dgm:prSet presAssocID="{F87A5BB7-3BC0-4367-ACED-FDBA040FF56E}" presName="imgShp" presStyleLbl="fgImgPlace1" presStyleIdx="2" presStyleCnt="5" custScaleX="171250" custScaleY="143360" custLinFactNeighborX="-51742" custLinFactNeighborY="-157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B4A872CD-42D9-4F34-B95A-7992791046D2}" type="pres">
      <dgm:prSet presAssocID="{F87A5BB7-3BC0-4367-ACED-FDBA040FF56E}" presName="txShp" presStyleLbl="node1" presStyleIdx="2" presStyleCnt="5" custScaleX="115288" custScaleY="188378" custLinFactNeighborX="1973" custLinFactNeighborY="-21481">
        <dgm:presLayoutVars>
          <dgm:bulletEnabled val="1"/>
        </dgm:presLayoutVars>
      </dgm:prSet>
      <dgm:spPr/>
      <dgm:t>
        <a:bodyPr/>
        <a:lstStyle/>
        <a:p>
          <a:endParaRPr lang="es-EC"/>
        </a:p>
      </dgm:t>
    </dgm:pt>
    <dgm:pt modelId="{99457EBA-659D-483E-9655-479E7B06028D}" type="pres">
      <dgm:prSet presAssocID="{15C54B60-DD57-4A7A-BA6D-C4AA195EB4BA}" presName="spacing" presStyleCnt="0"/>
      <dgm:spPr/>
    </dgm:pt>
    <dgm:pt modelId="{ABC8F437-22E3-4F52-B0AB-A6C8AA77C560}" type="pres">
      <dgm:prSet presAssocID="{69D96E6E-2D11-48EF-854F-B3E5D1270BA9}" presName="composite" presStyleCnt="0"/>
      <dgm:spPr/>
    </dgm:pt>
    <dgm:pt modelId="{80D029D9-8A45-43E7-BB01-6D4161D23BA3}" type="pres">
      <dgm:prSet presAssocID="{69D96E6E-2D11-48EF-854F-B3E5D1270BA9}" presName="imgShp" presStyleLbl="fgImgPlace1" presStyleIdx="3" presStyleCnt="5" custScaleX="164863" custScaleY="142315" custLinFactNeighborX="-57652" custLinFactNeighborY="-4075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pt>
    <dgm:pt modelId="{20CDA993-BFEB-4016-AF43-4FEE9F7A8B84}" type="pres">
      <dgm:prSet presAssocID="{69D96E6E-2D11-48EF-854F-B3E5D1270BA9}" presName="txShp" presStyleLbl="node1" presStyleIdx="3" presStyleCnt="5" custScaleX="114627" custScaleY="159253" custLinFactNeighborX="2179" custLinFactNeighborY="-33782">
        <dgm:presLayoutVars>
          <dgm:bulletEnabled val="1"/>
        </dgm:presLayoutVars>
      </dgm:prSet>
      <dgm:spPr/>
      <dgm:t>
        <a:bodyPr/>
        <a:lstStyle/>
        <a:p>
          <a:endParaRPr lang="es-EC"/>
        </a:p>
      </dgm:t>
    </dgm:pt>
    <dgm:pt modelId="{4A777A45-958B-498B-87A6-F71DD4C8E0CD}" type="pres">
      <dgm:prSet presAssocID="{C3933390-5CEC-44FE-82D6-0094994768EC}" presName="spacing" presStyleCnt="0"/>
      <dgm:spPr/>
    </dgm:pt>
    <dgm:pt modelId="{62D988C9-F519-4EC2-96CF-1F4F02E10351}" type="pres">
      <dgm:prSet presAssocID="{FD838061-8604-4785-94C0-D1EE8FC39E42}" presName="composite" presStyleCnt="0"/>
      <dgm:spPr/>
    </dgm:pt>
    <dgm:pt modelId="{05FE0959-03D4-4ABE-BB3E-1888B8F17686}" type="pres">
      <dgm:prSet presAssocID="{FD838061-8604-4785-94C0-D1EE8FC39E42}" presName="imgShp" presStyleLbl="fgImgPlace1" presStyleIdx="4" presStyleCnt="5" custScaleX="162544" custScaleY="134049" custLinFactNeighborX="-49811" custLinFactNeighborY="-4947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1000" b="-11000"/>
          </a:stretch>
        </a:blipFill>
      </dgm:spPr>
    </dgm:pt>
    <dgm:pt modelId="{90411128-89BB-47E2-ACC7-5138E4A52A1E}" type="pres">
      <dgm:prSet presAssocID="{FD838061-8604-4785-94C0-D1EE8FC39E42}" presName="txShp" presStyleLbl="node1" presStyleIdx="4" presStyleCnt="5" custScaleX="114432" custScaleY="146065" custLinFactNeighborX="1634" custLinFactNeighborY="-49476">
        <dgm:presLayoutVars>
          <dgm:bulletEnabled val="1"/>
        </dgm:presLayoutVars>
      </dgm:prSet>
      <dgm:spPr/>
      <dgm:t>
        <a:bodyPr/>
        <a:lstStyle/>
        <a:p>
          <a:endParaRPr lang="es-EC"/>
        </a:p>
      </dgm:t>
    </dgm:pt>
  </dgm:ptLst>
  <dgm:cxnLst>
    <dgm:cxn modelId="{32658027-4ACC-421C-8AA9-71C06459F993}" srcId="{2EDBF8FA-03AB-411A-BF05-C94AEF969970}" destId="{677BFB45-8FB2-44E2-8632-DE0474960B55}" srcOrd="0" destOrd="0" parTransId="{6DB5F884-A2ED-43A8-805C-B6AFF3BEE9A2}" sibTransId="{42E59014-9F98-4D59-B94E-57218B9C82F7}"/>
    <dgm:cxn modelId="{4F0A0D94-9331-4DDA-A9EB-3F83852325C5}" type="presOf" srcId="{FD838061-8604-4785-94C0-D1EE8FC39E42}" destId="{90411128-89BB-47E2-ACC7-5138E4A52A1E}" srcOrd="0" destOrd="0" presId="urn:microsoft.com/office/officeart/2005/8/layout/vList3"/>
    <dgm:cxn modelId="{3223CFFB-CC02-46EB-9C6C-1BDA7884A106}" type="presOf" srcId="{3F332130-C4BC-41B6-8484-1E84B3E21B84}" destId="{A41B950D-F2F9-496A-8E3F-4C9F47385CA1}" srcOrd="0" destOrd="0" presId="urn:microsoft.com/office/officeart/2005/8/layout/vList3"/>
    <dgm:cxn modelId="{E5C9EF6C-FD63-4FD4-ADE3-9DF6F6307A92}" type="presOf" srcId="{69D96E6E-2D11-48EF-854F-B3E5D1270BA9}" destId="{20CDA993-BFEB-4016-AF43-4FEE9F7A8B84}" srcOrd="0" destOrd="0" presId="urn:microsoft.com/office/officeart/2005/8/layout/vList3"/>
    <dgm:cxn modelId="{30717493-D753-49B3-929A-4E2149914686}" type="presOf" srcId="{F87A5BB7-3BC0-4367-ACED-FDBA040FF56E}" destId="{B4A872CD-42D9-4F34-B95A-7992791046D2}" srcOrd="0" destOrd="0" presId="urn:microsoft.com/office/officeart/2005/8/layout/vList3"/>
    <dgm:cxn modelId="{48633287-B8A2-4316-BCDE-A5BB2208536C}" srcId="{2EDBF8FA-03AB-411A-BF05-C94AEF969970}" destId="{FD838061-8604-4785-94C0-D1EE8FC39E42}" srcOrd="4" destOrd="0" parTransId="{D15E8BCD-9D19-44B2-BB78-48C6E15F3C01}" sibTransId="{2F7BF150-FDDB-419B-BBD5-1A42AD0D7065}"/>
    <dgm:cxn modelId="{9B0919FD-5F35-43C7-B522-A0052EBC45E7}" srcId="{2EDBF8FA-03AB-411A-BF05-C94AEF969970}" destId="{F87A5BB7-3BC0-4367-ACED-FDBA040FF56E}" srcOrd="2" destOrd="0" parTransId="{ED6C6BF0-A0F0-47DF-9F5E-A744D78C4B72}" sibTransId="{15C54B60-DD57-4A7A-BA6D-C4AA195EB4BA}"/>
    <dgm:cxn modelId="{86833DBA-2656-4066-8AF5-35BFF61AB0EE}" srcId="{2EDBF8FA-03AB-411A-BF05-C94AEF969970}" destId="{69D96E6E-2D11-48EF-854F-B3E5D1270BA9}" srcOrd="3" destOrd="0" parTransId="{1A8D4C0A-AD93-402F-9B37-12DB31370A45}" sibTransId="{C3933390-5CEC-44FE-82D6-0094994768EC}"/>
    <dgm:cxn modelId="{0861C43A-EBAB-4F66-A014-CCA4B31A0934}" srcId="{2EDBF8FA-03AB-411A-BF05-C94AEF969970}" destId="{3F332130-C4BC-41B6-8484-1E84B3E21B84}" srcOrd="1" destOrd="0" parTransId="{44A0A08B-8776-4597-9480-1A47D2045380}" sibTransId="{49C357CB-23BD-4ED2-A5AD-DC9ECFCD1C66}"/>
    <dgm:cxn modelId="{2AB1C7EB-B939-43EA-8588-75B56459046F}" type="presOf" srcId="{677BFB45-8FB2-44E2-8632-DE0474960B55}" destId="{20672800-BFF7-4B5E-9BAE-76B3E7D927E6}" srcOrd="0" destOrd="0" presId="urn:microsoft.com/office/officeart/2005/8/layout/vList3"/>
    <dgm:cxn modelId="{94BB98DE-8A12-427E-9D1F-8C90693FCDC1}" type="presOf" srcId="{2EDBF8FA-03AB-411A-BF05-C94AEF969970}" destId="{6FBBEB75-6F6A-4A7A-8669-953F8F279EF5}" srcOrd="0" destOrd="0" presId="urn:microsoft.com/office/officeart/2005/8/layout/vList3"/>
    <dgm:cxn modelId="{037D9856-DD88-452A-9321-C2C0BF798095}" type="presParOf" srcId="{6FBBEB75-6F6A-4A7A-8669-953F8F279EF5}" destId="{1C2C692F-B66E-484F-85C2-6C4C18A3BCAC}" srcOrd="0" destOrd="0" presId="urn:microsoft.com/office/officeart/2005/8/layout/vList3"/>
    <dgm:cxn modelId="{A04B1C73-171C-48CD-8DA7-B29D628E2006}" type="presParOf" srcId="{1C2C692F-B66E-484F-85C2-6C4C18A3BCAC}" destId="{AD0C0B12-A75C-4B18-AA18-3A5D814F4023}" srcOrd="0" destOrd="0" presId="urn:microsoft.com/office/officeart/2005/8/layout/vList3"/>
    <dgm:cxn modelId="{612A5C29-9E9F-4F5C-A31E-36650CB1DB1C}" type="presParOf" srcId="{1C2C692F-B66E-484F-85C2-6C4C18A3BCAC}" destId="{20672800-BFF7-4B5E-9BAE-76B3E7D927E6}" srcOrd="1" destOrd="0" presId="urn:microsoft.com/office/officeart/2005/8/layout/vList3"/>
    <dgm:cxn modelId="{EEB4EAC5-0862-4F6B-9A7A-AFD5E5EF55BB}" type="presParOf" srcId="{6FBBEB75-6F6A-4A7A-8669-953F8F279EF5}" destId="{E47373CD-E41C-4941-807F-EDFFCE159A81}" srcOrd="1" destOrd="0" presId="urn:microsoft.com/office/officeart/2005/8/layout/vList3"/>
    <dgm:cxn modelId="{C01E111C-9D96-425F-8353-0EFE25362AE4}" type="presParOf" srcId="{6FBBEB75-6F6A-4A7A-8669-953F8F279EF5}" destId="{881C1335-F8FF-43C2-B18E-B9CEB62C7BEA}" srcOrd="2" destOrd="0" presId="urn:microsoft.com/office/officeart/2005/8/layout/vList3"/>
    <dgm:cxn modelId="{C02A91CB-9755-4CF6-8CC1-74F1DA333059}" type="presParOf" srcId="{881C1335-F8FF-43C2-B18E-B9CEB62C7BEA}" destId="{090C6DB1-5C88-4A2A-B84F-55FECA46298B}" srcOrd="0" destOrd="0" presId="urn:microsoft.com/office/officeart/2005/8/layout/vList3"/>
    <dgm:cxn modelId="{0FC77599-D57A-4BE3-9EF1-C00174D12FC1}" type="presParOf" srcId="{881C1335-F8FF-43C2-B18E-B9CEB62C7BEA}" destId="{A41B950D-F2F9-496A-8E3F-4C9F47385CA1}" srcOrd="1" destOrd="0" presId="urn:microsoft.com/office/officeart/2005/8/layout/vList3"/>
    <dgm:cxn modelId="{F4E43794-BA78-4EF9-A7AD-859715E48EC3}" type="presParOf" srcId="{6FBBEB75-6F6A-4A7A-8669-953F8F279EF5}" destId="{715D0989-1195-44CC-9E12-10845F58BE3E}" srcOrd="3" destOrd="0" presId="urn:microsoft.com/office/officeart/2005/8/layout/vList3"/>
    <dgm:cxn modelId="{49CDCEA2-F11C-4558-9F07-070363DBB0E1}" type="presParOf" srcId="{6FBBEB75-6F6A-4A7A-8669-953F8F279EF5}" destId="{778028E6-B5E9-4CF2-93B6-E0CD00B519ED}" srcOrd="4" destOrd="0" presId="urn:microsoft.com/office/officeart/2005/8/layout/vList3"/>
    <dgm:cxn modelId="{E2FAC55A-7F44-4C8B-BFA7-E4D963785ECE}" type="presParOf" srcId="{778028E6-B5E9-4CF2-93B6-E0CD00B519ED}" destId="{40890853-3B70-488A-87E2-E023BD90B886}" srcOrd="0" destOrd="0" presId="urn:microsoft.com/office/officeart/2005/8/layout/vList3"/>
    <dgm:cxn modelId="{C5447B45-DBF2-4477-9A13-A033D2E06C2F}" type="presParOf" srcId="{778028E6-B5E9-4CF2-93B6-E0CD00B519ED}" destId="{B4A872CD-42D9-4F34-B95A-7992791046D2}" srcOrd="1" destOrd="0" presId="urn:microsoft.com/office/officeart/2005/8/layout/vList3"/>
    <dgm:cxn modelId="{DDD45B94-E48B-4F9E-9D01-3C180C1830A7}" type="presParOf" srcId="{6FBBEB75-6F6A-4A7A-8669-953F8F279EF5}" destId="{99457EBA-659D-483E-9655-479E7B06028D}" srcOrd="5" destOrd="0" presId="urn:microsoft.com/office/officeart/2005/8/layout/vList3"/>
    <dgm:cxn modelId="{55960A68-1648-47BF-9732-879924FDA01E}" type="presParOf" srcId="{6FBBEB75-6F6A-4A7A-8669-953F8F279EF5}" destId="{ABC8F437-22E3-4F52-B0AB-A6C8AA77C560}" srcOrd="6" destOrd="0" presId="urn:microsoft.com/office/officeart/2005/8/layout/vList3"/>
    <dgm:cxn modelId="{0D8F49A0-D251-46C8-B4AF-27DF38AF1C5F}" type="presParOf" srcId="{ABC8F437-22E3-4F52-B0AB-A6C8AA77C560}" destId="{80D029D9-8A45-43E7-BB01-6D4161D23BA3}" srcOrd="0" destOrd="0" presId="urn:microsoft.com/office/officeart/2005/8/layout/vList3"/>
    <dgm:cxn modelId="{B586D090-687F-4D35-A72F-0412ADEED32F}" type="presParOf" srcId="{ABC8F437-22E3-4F52-B0AB-A6C8AA77C560}" destId="{20CDA993-BFEB-4016-AF43-4FEE9F7A8B84}" srcOrd="1" destOrd="0" presId="urn:microsoft.com/office/officeart/2005/8/layout/vList3"/>
    <dgm:cxn modelId="{39170E9E-7B2F-47D7-9434-16FA8E305D9F}" type="presParOf" srcId="{6FBBEB75-6F6A-4A7A-8669-953F8F279EF5}" destId="{4A777A45-958B-498B-87A6-F71DD4C8E0CD}" srcOrd="7" destOrd="0" presId="urn:microsoft.com/office/officeart/2005/8/layout/vList3"/>
    <dgm:cxn modelId="{B58EFAAE-096C-48CC-A7D5-716A4FEECB0A}" type="presParOf" srcId="{6FBBEB75-6F6A-4A7A-8669-953F8F279EF5}" destId="{62D988C9-F519-4EC2-96CF-1F4F02E10351}" srcOrd="8" destOrd="0" presId="urn:microsoft.com/office/officeart/2005/8/layout/vList3"/>
    <dgm:cxn modelId="{40A590DD-63E7-4EA4-9236-AA56C44758EE}" type="presParOf" srcId="{62D988C9-F519-4EC2-96CF-1F4F02E10351}" destId="{05FE0959-03D4-4ABE-BB3E-1888B8F17686}" srcOrd="0" destOrd="0" presId="urn:microsoft.com/office/officeart/2005/8/layout/vList3"/>
    <dgm:cxn modelId="{C1281802-401E-4EA5-9D92-DA4024733662}" type="presParOf" srcId="{62D988C9-F519-4EC2-96CF-1F4F02E10351}" destId="{90411128-89BB-47E2-ACC7-5138E4A52A1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B6BE3-92A1-402B-9123-F56D898E2F2F}"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EC"/>
        </a:p>
      </dgm:t>
    </dgm:pt>
    <dgm:pt modelId="{925F84D0-537D-4630-A053-FFED5DE788FD}">
      <dgm:prSet phldrT="[Texto]" custT="1"/>
      <dgm:spPr>
        <a:ln>
          <a:solidFill>
            <a:srgbClr val="0070C0"/>
          </a:solidFill>
        </a:ln>
        <a:effectLst>
          <a:glow rad="228600">
            <a:srgbClr val="0070C0">
              <a:alpha val="40000"/>
            </a:srgbClr>
          </a:glow>
        </a:effectLst>
      </dgm:spPr>
      <dgm:t>
        <a:bodyPr/>
        <a:lstStyle/>
        <a:p>
          <a:r>
            <a:rPr lang="es-ES_tradnl" sz="2000" b="1" dirty="0" smtClean="0">
              <a:latin typeface="Times New Roman" panose="02020603050405020304" pitchFamily="18" charset="0"/>
              <a:cs typeface="Times New Roman" panose="02020603050405020304" pitchFamily="18" charset="0"/>
            </a:rPr>
            <a:t>Proceso de iniciación a la escritura</a:t>
          </a:r>
          <a:r>
            <a:rPr lang="es-ES_tradnl"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dgm:t>
    </dgm:pt>
    <dgm:pt modelId="{56486471-E188-4A6D-B3A0-381EF7BD2981}" type="parTrans" cxnId="{0B93834D-C390-4924-A967-D256D9962791}">
      <dgm:prSet/>
      <dgm:spPr/>
      <dgm:t>
        <a:bodyPr/>
        <a:lstStyle/>
        <a:p>
          <a:endParaRPr lang="es-EC"/>
        </a:p>
      </dgm:t>
    </dgm:pt>
    <dgm:pt modelId="{0566CC22-0D90-4160-A98D-55E497B323F0}" type="sibTrans" cxnId="{0B93834D-C390-4924-A967-D256D9962791}">
      <dgm:prSet/>
      <dgm:spPr/>
      <dgm:t>
        <a:bodyPr/>
        <a:lstStyle/>
        <a:p>
          <a:endParaRPr lang="es-EC"/>
        </a:p>
      </dgm:t>
    </dgm:pt>
    <dgm:pt modelId="{9F755F33-5F62-4F10-8497-908412FEC8FD}">
      <dgm:prSet phldrT="[Texto]" custT="1"/>
      <dgm:spPr>
        <a:ln>
          <a:solidFill>
            <a:schemeClr val="accent5">
              <a:lumMod val="60000"/>
              <a:lumOff val="40000"/>
            </a:schemeClr>
          </a:solidFill>
        </a:ln>
        <a:effectLst>
          <a:glow rad="101600">
            <a:schemeClr val="accent5">
              <a:satMod val="175000"/>
              <a:alpha val="40000"/>
            </a:schemeClr>
          </a:glow>
        </a:effectLst>
      </dgm:spPr>
      <dgm:t>
        <a:bodyPr/>
        <a:lstStyle/>
        <a:p>
          <a:r>
            <a:rPr lang="es-EC" sz="2000" b="1" i="0" dirty="0" smtClean="0">
              <a:latin typeface="Times New Roman" panose="02020603050405020304" pitchFamily="18" charset="0"/>
              <a:cs typeface="Times New Roman" panose="02020603050405020304" pitchFamily="18" charset="0"/>
            </a:rPr>
            <a:t>Garabateo: </a:t>
          </a:r>
        </a:p>
        <a:p>
          <a:r>
            <a:rPr lang="es-ES_tradnl" sz="1800" dirty="0" smtClean="0">
              <a:latin typeface="Times New Roman" panose="02020603050405020304" pitchFamily="18" charset="0"/>
              <a:cs typeface="Times New Roman" panose="02020603050405020304" pitchFamily="18" charset="0"/>
            </a:rPr>
            <a:t>2 a 4 años, se inicia desde el primer trazo con movimientos de todo el brazo</a:t>
          </a:r>
          <a:r>
            <a:rPr lang="es-EC"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dgm:t>
    </dgm:pt>
    <dgm:pt modelId="{688FFB3E-5901-4C3C-9260-7923C668C034}" type="parTrans" cxnId="{837414DB-8616-4718-822D-4B6192203EB6}">
      <dgm:prSet/>
      <dgm:spPr/>
      <dgm:t>
        <a:bodyPr/>
        <a:lstStyle/>
        <a:p>
          <a:endParaRPr lang="es-EC"/>
        </a:p>
      </dgm:t>
    </dgm:pt>
    <dgm:pt modelId="{3EA13D25-0CE0-402A-90CB-7466B9EC7867}" type="sibTrans" cxnId="{837414DB-8616-4718-822D-4B6192203EB6}">
      <dgm:prSet/>
      <dgm:spPr/>
      <dgm:t>
        <a:bodyPr/>
        <a:lstStyle/>
        <a:p>
          <a:endParaRPr lang="es-EC"/>
        </a:p>
      </dgm:t>
    </dgm:pt>
    <dgm:pt modelId="{A958C1CF-E0D1-4172-A411-8E52CF747B68}">
      <dgm:prSet phldrT="[Texto]" custT="1"/>
      <dgm:spPr/>
      <dgm:t>
        <a:bodyPr/>
        <a:lstStyle/>
        <a:p>
          <a:pPr algn="l"/>
          <a:r>
            <a:rPr lang="es-ES_tradnl" sz="1800" b="0" dirty="0" smtClean="0">
              <a:latin typeface="Times New Roman" panose="02020603050405020304" pitchFamily="18" charset="0"/>
              <a:cs typeface="Times New Roman" panose="02020603050405020304" pitchFamily="18" charset="0"/>
            </a:rPr>
            <a:t>- Garabateo descontrolado</a:t>
          </a:r>
        </a:p>
        <a:p>
          <a:pPr algn="l"/>
          <a:r>
            <a:rPr lang="es-ES_tradnl" sz="1800" b="0" dirty="0" smtClean="0">
              <a:latin typeface="Times New Roman" panose="02020603050405020304" pitchFamily="18" charset="0"/>
              <a:cs typeface="Times New Roman" panose="02020603050405020304" pitchFamily="18" charset="0"/>
            </a:rPr>
            <a:t>- Garabateo controlado</a:t>
          </a:r>
        </a:p>
        <a:p>
          <a:pPr algn="l"/>
          <a:r>
            <a:rPr lang="es-ES_tradnl" sz="1800" b="0" dirty="0" smtClean="0">
              <a:latin typeface="Times New Roman" panose="02020603050405020304" pitchFamily="18" charset="0"/>
              <a:cs typeface="Times New Roman" panose="02020603050405020304" pitchFamily="18" charset="0"/>
            </a:rPr>
            <a:t>- Garabateo con nombre   </a:t>
          </a:r>
          <a:endParaRPr lang="es-EC" sz="1800" b="0" dirty="0">
            <a:latin typeface="Times New Roman" panose="02020603050405020304" pitchFamily="18" charset="0"/>
            <a:cs typeface="Times New Roman" panose="02020603050405020304" pitchFamily="18" charset="0"/>
          </a:endParaRPr>
        </a:p>
      </dgm:t>
    </dgm:pt>
    <dgm:pt modelId="{0F5AF4DD-0E18-4861-A87A-25286A8D02C1}" type="parTrans" cxnId="{EAE4098E-036B-45BF-A9DE-6341D51FC731}">
      <dgm:prSet/>
      <dgm:spPr/>
      <dgm:t>
        <a:bodyPr/>
        <a:lstStyle/>
        <a:p>
          <a:endParaRPr lang="es-EC"/>
        </a:p>
      </dgm:t>
    </dgm:pt>
    <dgm:pt modelId="{742BCA19-07D3-4581-BCDC-CEDFFC46D60B}" type="sibTrans" cxnId="{EAE4098E-036B-45BF-A9DE-6341D51FC731}">
      <dgm:prSet/>
      <dgm:spPr/>
      <dgm:t>
        <a:bodyPr/>
        <a:lstStyle/>
        <a:p>
          <a:endParaRPr lang="es-EC"/>
        </a:p>
      </dgm:t>
    </dgm:pt>
    <dgm:pt modelId="{AF67EF80-B68E-4525-AF5E-66FBBD94A0D8}">
      <dgm:prSet phldrT="[Texto]" custT="1"/>
      <dgm:spPr>
        <a:ln>
          <a:solidFill>
            <a:schemeClr val="accent5">
              <a:lumMod val="60000"/>
              <a:lumOff val="40000"/>
            </a:schemeClr>
          </a:solidFill>
        </a:ln>
        <a:effectLst>
          <a:glow rad="101600">
            <a:schemeClr val="accent5">
              <a:satMod val="175000"/>
              <a:alpha val="40000"/>
            </a:schemeClr>
          </a:glow>
        </a:effectLst>
      </dgm:spPr>
      <dgm:t>
        <a:bodyPr/>
        <a:lstStyle/>
        <a:p>
          <a:r>
            <a:rPr lang="es-EC" sz="2000" b="1" dirty="0" smtClean="0">
              <a:latin typeface="Times New Roman" panose="02020603050405020304" pitchFamily="18" charset="0"/>
              <a:cs typeface="Times New Roman" panose="02020603050405020304" pitchFamily="18" charset="0"/>
            </a:rPr>
            <a:t>Etapa pre – esquemática:</a:t>
          </a:r>
        </a:p>
        <a:p>
          <a:r>
            <a:rPr lang="es-EC" sz="1800" dirty="0" smtClean="0">
              <a:latin typeface="Times New Roman" panose="02020603050405020304" pitchFamily="18" charset="0"/>
              <a:cs typeface="Times New Roman" panose="02020603050405020304" pitchFamily="18" charset="0"/>
            </a:rPr>
            <a:t>3 a 7 años </a:t>
          </a:r>
          <a:endParaRPr lang="es-EC" sz="1800" dirty="0">
            <a:latin typeface="Times New Roman" panose="02020603050405020304" pitchFamily="18" charset="0"/>
            <a:cs typeface="Times New Roman" panose="02020603050405020304" pitchFamily="18" charset="0"/>
          </a:endParaRPr>
        </a:p>
      </dgm:t>
    </dgm:pt>
    <dgm:pt modelId="{E4C9C2E9-0916-4623-99C3-3287CB59F476}" type="parTrans" cxnId="{B907BD8E-D5BB-4223-A7E2-1094F9ACB502}">
      <dgm:prSet/>
      <dgm:spPr/>
      <dgm:t>
        <a:bodyPr/>
        <a:lstStyle/>
        <a:p>
          <a:endParaRPr lang="es-EC"/>
        </a:p>
      </dgm:t>
    </dgm:pt>
    <dgm:pt modelId="{3259A7DB-9E91-48D9-AC48-0A6D23E9ED50}" type="sibTrans" cxnId="{B907BD8E-D5BB-4223-A7E2-1094F9ACB502}">
      <dgm:prSet/>
      <dgm:spPr/>
      <dgm:t>
        <a:bodyPr/>
        <a:lstStyle/>
        <a:p>
          <a:endParaRPr lang="es-EC"/>
        </a:p>
      </dgm:t>
    </dgm:pt>
    <dgm:pt modelId="{D8FE089F-5699-4EFD-904A-CD7D71B8D99C}">
      <dgm:prSet phldrT="[Texto]" custT="1"/>
      <dgm:spPr/>
      <dgm:t>
        <a:bodyPr/>
        <a:lstStyle/>
        <a:p>
          <a:r>
            <a:rPr lang="es-ES_tradnl" sz="1800" dirty="0" smtClean="0">
              <a:latin typeface="Times New Roman" panose="02020603050405020304" pitchFamily="18" charset="0"/>
              <a:cs typeface="Times New Roman" panose="02020603050405020304" pitchFamily="18" charset="0"/>
            </a:rPr>
            <a:t>Producen sus primeros símbolos representativos de objetos en su entorno.</a:t>
          </a:r>
        </a:p>
        <a:p>
          <a:r>
            <a:rPr lang="es-ES_tradnl" sz="1800" dirty="0" smtClean="0">
              <a:latin typeface="Times New Roman" panose="02020603050405020304" pitchFamily="18" charset="0"/>
              <a:cs typeface="Times New Roman" panose="02020603050405020304" pitchFamily="18" charset="0"/>
            </a:rPr>
            <a:t>Círculos, cuadrados, líneas  </a:t>
          </a:r>
          <a:endParaRPr lang="es-EC" sz="1800" dirty="0">
            <a:latin typeface="Times New Roman" panose="02020603050405020304" pitchFamily="18" charset="0"/>
            <a:cs typeface="Times New Roman" panose="02020603050405020304" pitchFamily="18" charset="0"/>
          </a:endParaRPr>
        </a:p>
      </dgm:t>
    </dgm:pt>
    <dgm:pt modelId="{1C124C6B-E7BF-40BB-935E-5BE798BEB8F7}" type="parTrans" cxnId="{E23AA6FE-4F39-482E-8A9E-21DDD6F436BB}">
      <dgm:prSet/>
      <dgm:spPr/>
      <dgm:t>
        <a:bodyPr/>
        <a:lstStyle/>
        <a:p>
          <a:endParaRPr lang="es-EC"/>
        </a:p>
      </dgm:t>
    </dgm:pt>
    <dgm:pt modelId="{9B5E0939-3291-4B20-B2BD-34196AA4D304}" type="sibTrans" cxnId="{E23AA6FE-4F39-482E-8A9E-21DDD6F436BB}">
      <dgm:prSet/>
      <dgm:spPr/>
      <dgm:t>
        <a:bodyPr/>
        <a:lstStyle/>
        <a:p>
          <a:endParaRPr lang="es-EC"/>
        </a:p>
      </dgm:t>
    </dgm:pt>
    <dgm:pt modelId="{8429667F-E2D9-4153-8BDB-8150BED6C7EB}">
      <dgm:prSet phldrT="[Texto]" custT="1"/>
      <dgm:spPr>
        <a:ln>
          <a:solidFill>
            <a:schemeClr val="accent5">
              <a:lumMod val="60000"/>
              <a:lumOff val="40000"/>
            </a:schemeClr>
          </a:solidFill>
        </a:ln>
        <a:effectLst>
          <a:glow rad="101600">
            <a:schemeClr val="accent5">
              <a:satMod val="175000"/>
              <a:alpha val="40000"/>
            </a:schemeClr>
          </a:glow>
        </a:effectLst>
      </dgm:spPr>
      <dgm:t>
        <a:bodyPr/>
        <a:lstStyle/>
        <a:p>
          <a:r>
            <a:rPr lang="es-EC" sz="2000" b="1" dirty="0" smtClean="0">
              <a:latin typeface="Times New Roman" panose="02020603050405020304" pitchFamily="18" charset="0"/>
              <a:cs typeface="Times New Roman" panose="02020603050405020304" pitchFamily="18" charset="0"/>
            </a:rPr>
            <a:t>Etapa esquemática:</a:t>
          </a:r>
        </a:p>
        <a:p>
          <a:r>
            <a:rPr lang="es-EC" sz="1800" dirty="0" smtClean="0">
              <a:latin typeface="Times New Roman" panose="02020603050405020304" pitchFamily="18" charset="0"/>
              <a:cs typeface="Times New Roman" panose="02020603050405020304" pitchFamily="18" charset="0"/>
            </a:rPr>
            <a:t>7 en adelante </a:t>
          </a:r>
          <a:endParaRPr lang="es-EC" sz="1800" dirty="0">
            <a:latin typeface="Times New Roman" panose="02020603050405020304" pitchFamily="18" charset="0"/>
            <a:cs typeface="Times New Roman" panose="02020603050405020304" pitchFamily="18" charset="0"/>
          </a:endParaRPr>
        </a:p>
      </dgm:t>
    </dgm:pt>
    <dgm:pt modelId="{80B96EDC-E60E-4F39-8315-5AA350314E3D}" type="parTrans" cxnId="{9A341FFD-93C5-46E4-B5E1-EE802D481A6F}">
      <dgm:prSet/>
      <dgm:spPr/>
      <dgm:t>
        <a:bodyPr/>
        <a:lstStyle/>
        <a:p>
          <a:endParaRPr lang="es-EC"/>
        </a:p>
      </dgm:t>
    </dgm:pt>
    <dgm:pt modelId="{68A5C295-89C5-4D22-A0A6-EA291AF08D61}" type="sibTrans" cxnId="{9A341FFD-93C5-46E4-B5E1-EE802D481A6F}">
      <dgm:prSet/>
      <dgm:spPr/>
      <dgm:t>
        <a:bodyPr/>
        <a:lstStyle/>
        <a:p>
          <a:endParaRPr lang="es-EC"/>
        </a:p>
      </dgm:t>
    </dgm:pt>
    <dgm:pt modelId="{175AB7F7-B3EC-46DD-9D3F-82FFF8D4F6CB}">
      <dgm:prSet custT="1"/>
      <dgm:spPr/>
      <dgm:t>
        <a:bodyPr/>
        <a:lstStyle/>
        <a:p>
          <a:r>
            <a:rPr lang="es-ES_tradnl" sz="1800" dirty="0" smtClean="0">
              <a:latin typeface="Times New Roman" panose="02020603050405020304" pitchFamily="18" charset="0"/>
              <a:cs typeface="Times New Roman" panose="02020603050405020304" pitchFamily="18" charset="0"/>
            </a:rPr>
            <a:t>Repetición de símbolos para objetos familiares.</a:t>
          </a:r>
        </a:p>
        <a:p>
          <a:r>
            <a:rPr lang="es-ES_tradnl" sz="1800" dirty="0" smtClean="0">
              <a:latin typeface="Times New Roman" panose="02020603050405020304" pitchFamily="18" charset="0"/>
              <a:cs typeface="Times New Roman" panose="02020603050405020304" pitchFamily="18" charset="0"/>
            </a:rPr>
            <a:t>Arboles, casas, animales. </a:t>
          </a:r>
          <a:endParaRPr lang="es-EC" sz="1800" dirty="0">
            <a:latin typeface="Times New Roman" panose="02020603050405020304" pitchFamily="18" charset="0"/>
            <a:cs typeface="Times New Roman" panose="02020603050405020304" pitchFamily="18" charset="0"/>
          </a:endParaRPr>
        </a:p>
      </dgm:t>
    </dgm:pt>
    <dgm:pt modelId="{AD3F5640-EB76-4DF0-BF84-5B860E5E728B}" type="parTrans" cxnId="{9CF9F449-8D47-470A-8103-E6F36DC18E75}">
      <dgm:prSet/>
      <dgm:spPr/>
      <dgm:t>
        <a:bodyPr/>
        <a:lstStyle/>
        <a:p>
          <a:endParaRPr lang="es-EC"/>
        </a:p>
      </dgm:t>
    </dgm:pt>
    <dgm:pt modelId="{8978E4C2-9202-4D2A-9DBD-D1A3A5E1CB16}" type="sibTrans" cxnId="{9CF9F449-8D47-470A-8103-E6F36DC18E75}">
      <dgm:prSet/>
      <dgm:spPr/>
      <dgm:t>
        <a:bodyPr/>
        <a:lstStyle/>
        <a:p>
          <a:endParaRPr lang="es-EC"/>
        </a:p>
      </dgm:t>
    </dgm:pt>
    <dgm:pt modelId="{C83863D5-310D-4450-9578-ECC87BE7CCD4}" type="pres">
      <dgm:prSet presAssocID="{621B6BE3-92A1-402B-9123-F56D898E2F2F}" presName="diagram" presStyleCnt="0">
        <dgm:presLayoutVars>
          <dgm:chPref val="1"/>
          <dgm:dir/>
          <dgm:animOne val="branch"/>
          <dgm:animLvl val="lvl"/>
          <dgm:resizeHandles val="exact"/>
        </dgm:presLayoutVars>
      </dgm:prSet>
      <dgm:spPr/>
      <dgm:t>
        <a:bodyPr/>
        <a:lstStyle/>
        <a:p>
          <a:endParaRPr lang="es-EC"/>
        </a:p>
      </dgm:t>
    </dgm:pt>
    <dgm:pt modelId="{2C14D2E1-E30A-4806-9D3F-1FA3A85C94D8}" type="pres">
      <dgm:prSet presAssocID="{925F84D0-537D-4630-A053-FFED5DE788FD}" presName="root1" presStyleCnt="0"/>
      <dgm:spPr/>
    </dgm:pt>
    <dgm:pt modelId="{D601DEE3-E599-4EF5-825F-6ED521B97E0E}" type="pres">
      <dgm:prSet presAssocID="{925F84D0-537D-4630-A053-FFED5DE788FD}" presName="LevelOneTextNode" presStyleLbl="node0" presStyleIdx="0" presStyleCnt="1" custScaleX="88243" custScaleY="69653" custLinFactNeighborX="-396">
        <dgm:presLayoutVars>
          <dgm:chPref val="3"/>
        </dgm:presLayoutVars>
      </dgm:prSet>
      <dgm:spPr/>
      <dgm:t>
        <a:bodyPr/>
        <a:lstStyle/>
        <a:p>
          <a:endParaRPr lang="es-EC"/>
        </a:p>
      </dgm:t>
    </dgm:pt>
    <dgm:pt modelId="{E43CFC25-AEC1-45C6-9682-70202A17B3FE}" type="pres">
      <dgm:prSet presAssocID="{925F84D0-537D-4630-A053-FFED5DE788FD}" presName="level2hierChild" presStyleCnt="0"/>
      <dgm:spPr/>
    </dgm:pt>
    <dgm:pt modelId="{5E4C2A75-06E7-4645-AA82-66AE2ABB49F6}" type="pres">
      <dgm:prSet presAssocID="{688FFB3E-5901-4C3C-9260-7923C668C034}" presName="conn2-1" presStyleLbl="parChTrans1D2" presStyleIdx="0" presStyleCnt="3"/>
      <dgm:spPr/>
      <dgm:t>
        <a:bodyPr/>
        <a:lstStyle/>
        <a:p>
          <a:endParaRPr lang="es-EC"/>
        </a:p>
      </dgm:t>
    </dgm:pt>
    <dgm:pt modelId="{00B1D3CB-B2DC-4245-AFF1-1E56C22402D2}" type="pres">
      <dgm:prSet presAssocID="{688FFB3E-5901-4C3C-9260-7923C668C034}" presName="connTx" presStyleLbl="parChTrans1D2" presStyleIdx="0" presStyleCnt="3"/>
      <dgm:spPr/>
      <dgm:t>
        <a:bodyPr/>
        <a:lstStyle/>
        <a:p>
          <a:endParaRPr lang="es-EC"/>
        </a:p>
      </dgm:t>
    </dgm:pt>
    <dgm:pt modelId="{14544668-E738-4850-9822-2787FF658333}" type="pres">
      <dgm:prSet presAssocID="{9F755F33-5F62-4F10-8497-908412FEC8FD}" presName="root2" presStyleCnt="0"/>
      <dgm:spPr/>
    </dgm:pt>
    <dgm:pt modelId="{2FDCEABB-EDE5-4FD2-B3D9-7C6B9F343F4F}" type="pres">
      <dgm:prSet presAssocID="{9F755F33-5F62-4F10-8497-908412FEC8FD}" presName="LevelTwoTextNode" presStyleLbl="node2" presStyleIdx="0" presStyleCnt="3" custScaleY="83345">
        <dgm:presLayoutVars>
          <dgm:chPref val="3"/>
        </dgm:presLayoutVars>
      </dgm:prSet>
      <dgm:spPr/>
      <dgm:t>
        <a:bodyPr/>
        <a:lstStyle/>
        <a:p>
          <a:endParaRPr lang="es-EC"/>
        </a:p>
      </dgm:t>
    </dgm:pt>
    <dgm:pt modelId="{E819443E-BA30-4C51-A2B3-D5D216973A9C}" type="pres">
      <dgm:prSet presAssocID="{9F755F33-5F62-4F10-8497-908412FEC8FD}" presName="level3hierChild" presStyleCnt="0"/>
      <dgm:spPr/>
    </dgm:pt>
    <dgm:pt modelId="{334FDB23-1C1A-4852-8A90-316D20B8D8F9}" type="pres">
      <dgm:prSet presAssocID="{0F5AF4DD-0E18-4861-A87A-25286A8D02C1}" presName="conn2-1" presStyleLbl="parChTrans1D3" presStyleIdx="0" presStyleCnt="3"/>
      <dgm:spPr/>
      <dgm:t>
        <a:bodyPr/>
        <a:lstStyle/>
        <a:p>
          <a:endParaRPr lang="es-EC"/>
        </a:p>
      </dgm:t>
    </dgm:pt>
    <dgm:pt modelId="{DF0BA95D-5A61-4637-8136-AD99DF15080A}" type="pres">
      <dgm:prSet presAssocID="{0F5AF4DD-0E18-4861-A87A-25286A8D02C1}" presName="connTx" presStyleLbl="parChTrans1D3" presStyleIdx="0" presStyleCnt="3"/>
      <dgm:spPr/>
      <dgm:t>
        <a:bodyPr/>
        <a:lstStyle/>
        <a:p>
          <a:endParaRPr lang="es-EC"/>
        </a:p>
      </dgm:t>
    </dgm:pt>
    <dgm:pt modelId="{61615B65-26D3-46BD-A325-EE0D76219758}" type="pres">
      <dgm:prSet presAssocID="{A958C1CF-E0D1-4172-A411-8E52CF747B68}" presName="root2" presStyleCnt="0"/>
      <dgm:spPr/>
    </dgm:pt>
    <dgm:pt modelId="{66F62CA1-02B0-441E-A5F8-23489DC57B3D}" type="pres">
      <dgm:prSet presAssocID="{A958C1CF-E0D1-4172-A411-8E52CF747B68}" presName="LevelTwoTextNode" presStyleLbl="node3" presStyleIdx="0" presStyleCnt="3" custScaleY="83345">
        <dgm:presLayoutVars>
          <dgm:chPref val="3"/>
        </dgm:presLayoutVars>
      </dgm:prSet>
      <dgm:spPr/>
      <dgm:t>
        <a:bodyPr/>
        <a:lstStyle/>
        <a:p>
          <a:endParaRPr lang="es-EC"/>
        </a:p>
      </dgm:t>
    </dgm:pt>
    <dgm:pt modelId="{CBFE5324-24A7-41BA-9898-D937B93EB9D3}" type="pres">
      <dgm:prSet presAssocID="{A958C1CF-E0D1-4172-A411-8E52CF747B68}" presName="level3hierChild" presStyleCnt="0"/>
      <dgm:spPr/>
    </dgm:pt>
    <dgm:pt modelId="{C804E40A-AEAB-409E-AACA-E72CA6B63461}" type="pres">
      <dgm:prSet presAssocID="{E4C9C2E9-0916-4623-99C3-3287CB59F476}" presName="conn2-1" presStyleLbl="parChTrans1D2" presStyleIdx="1" presStyleCnt="3"/>
      <dgm:spPr/>
      <dgm:t>
        <a:bodyPr/>
        <a:lstStyle/>
        <a:p>
          <a:endParaRPr lang="es-EC"/>
        </a:p>
      </dgm:t>
    </dgm:pt>
    <dgm:pt modelId="{BD7E0F9B-ACB6-4998-915C-328BC10F1898}" type="pres">
      <dgm:prSet presAssocID="{E4C9C2E9-0916-4623-99C3-3287CB59F476}" presName="connTx" presStyleLbl="parChTrans1D2" presStyleIdx="1" presStyleCnt="3"/>
      <dgm:spPr/>
      <dgm:t>
        <a:bodyPr/>
        <a:lstStyle/>
        <a:p>
          <a:endParaRPr lang="es-EC"/>
        </a:p>
      </dgm:t>
    </dgm:pt>
    <dgm:pt modelId="{16C01538-D74E-4A28-88AA-654AA643D819}" type="pres">
      <dgm:prSet presAssocID="{AF67EF80-B68E-4525-AF5E-66FBBD94A0D8}" presName="root2" presStyleCnt="0"/>
      <dgm:spPr/>
    </dgm:pt>
    <dgm:pt modelId="{A06BE9E5-551A-48AE-966F-B50C899E89D5}" type="pres">
      <dgm:prSet presAssocID="{AF67EF80-B68E-4525-AF5E-66FBBD94A0D8}" presName="LevelTwoTextNode" presStyleLbl="node2" presStyleIdx="1" presStyleCnt="3" custScaleY="59461">
        <dgm:presLayoutVars>
          <dgm:chPref val="3"/>
        </dgm:presLayoutVars>
      </dgm:prSet>
      <dgm:spPr/>
      <dgm:t>
        <a:bodyPr/>
        <a:lstStyle/>
        <a:p>
          <a:endParaRPr lang="es-EC"/>
        </a:p>
      </dgm:t>
    </dgm:pt>
    <dgm:pt modelId="{1E980474-04BC-4433-B5A9-DCAFC8B8699D}" type="pres">
      <dgm:prSet presAssocID="{AF67EF80-B68E-4525-AF5E-66FBBD94A0D8}" presName="level3hierChild" presStyleCnt="0"/>
      <dgm:spPr/>
    </dgm:pt>
    <dgm:pt modelId="{93C102D0-6B0E-47E7-BD88-4B6DA1EE3D74}" type="pres">
      <dgm:prSet presAssocID="{1C124C6B-E7BF-40BB-935E-5BE798BEB8F7}" presName="conn2-1" presStyleLbl="parChTrans1D3" presStyleIdx="1" presStyleCnt="3"/>
      <dgm:spPr/>
      <dgm:t>
        <a:bodyPr/>
        <a:lstStyle/>
        <a:p>
          <a:endParaRPr lang="es-EC"/>
        </a:p>
      </dgm:t>
    </dgm:pt>
    <dgm:pt modelId="{F6AB17F1-AF75-4EBF-8AED-35C28C02A004}" type="pres">
      <dgm:prSet presAssocID="{1C124C6B-E7BF-40BB-935E-5BE798BEB8F7}" presName="connTx" presStyleLbl="parChTrans1D3" presStyleIdx="1" presStyleCnt="3"/>
      <dgm:spPr/>
      <dgm:t>
        <a:bodyPr/>
        <a:lstStyle/>
        <a:p>
          <a:endParaRPr lang="es-EC"/>
        </a:p>
      </dgm:t>
    </dgm:pt>
    <dgm:pt modelId="{E45EADAF-DF5F-4EBC-989A-2D509B5C5A06}" type="pres">
      <dgm:prSet presAssocID="{D8FE089F-5699-4EFD-904A-CD7D71B8D99C}" presName="root2" presStyleCnt="0"/>
      <dgm:spPr/>
    </dgm:pt>
    <dgm:pt modelId="{798AF454-5EEE-449C-8D67-84EFDD51994E}" type="pres">
      <dgm:prSet presAssocID="{D8FE089F-5699-4EFD-904A-CD7D71B8D99C}" presName="LevelTwoTextNode" presStyleLbl="node3" presStyleIdx="1" presStyleCnt="3" custScaleY="87658" custLinFactNeighborX="-412" custLinFactNeighborY="-824">
        <dgm:presLayoutVars>
          <dgm:chPref val="3"/>
        </dgm:presLayoutVars>
      </dgm:prSet>
      <dgm:spPr/>
      <dgm:t>
        <a:bodyPr/>
        <a:lstStyle/>
        <a:p>
          <a:endParaRPr lang="es-EC"/>
        </a:p>
      </dgm:t>
    </dgm:pt>
    <dgm:pt modelId="{1B4A1E05-2865-40A6-9BC6-D1E872118292}" type="pres">
      <dgm:prSet presAssocID="{D8FE089F-5699-4EFD-904A-CD7D71B8D99C}" presName="level3hierChild" presStyleCnt="0"/>
      <dgm:spPr/>
    </dgm:pt>
    <dgm:pt modelId="{0BED7A90-532E-43EF-AA91-74AF9AD92B0C}" type="pres">
      <dgm:prSet presAssocID="{80B96EDC-E60E-4F39-8315-5AA350314E3D}" presName="conn2-1" presStyleLbl="parChTrans1D2" presStyleIdx="2" presStyleCnt="3"/>
      <dgm:spPr/>
      <dgm:t>
        <a:bodyPr/>
        <a:lstStyle/>
        <a:p>
          <a:endParaRPr lang="es-EC"/>
        </a:p>
      </dgm:t>
    </dgm:pt>
    <dgm:pt modelId="{06B700A9-EA07-4E6F-A13A-53A25E7B63EA}" type="pres">
      <dgm:prSet presAssocID="{80B96EDC-E60E-4F39-8315-5AA350314E3D}" presName="connTx" presStyleLbl="parChTrans1D2" presStyleIdx="2" presStyleCnt="3"/>
      <dgm:spPr/>
      <dgm:t>
        <a:bodyPr/>
        <a:lstStyle/>
        <a:p>
          <a:endParaRPr lang="es-EC"/>
        </a:p>
      </dgm:t>
    </dgm:pt>
    <dgm:pt modelId="{ACED6C18-566C-4FBB-8234-BBC90DF8824C}" type="pres">
      <dgm:prSet presAssocID="{8429667F-E2D9-4153-8BDB-8150BED6C7EB}" presName="root2" presStyleCnt="0"/>
      <dgm:spPr/>
    </dgm:pt>
    <dgm:pt modelId="{6AD7DE3C-370B-4092-807E-9AA27F5655A9}" type="pres">
      <dgm:prSet presAssocID="{8429667F-E2D9-4153-8BDB-8150BED6C7EB}" presName="LevelTwoTextNode" presStyleLbl="node2" presStyleIdx="2" presStyleCnt="3" custScaleY="58662">
        <dgm:presLayoutVars>
          <dgm:chPref val="3"/>
        </dgm:presLayoutVars>
      </dgm:prSet>
      <dgm:spPr/>
      <dgm:t>
        <a:bodyPr/>
        <a:lstStyle/>
        <a:p>
          <a:endParaRPr lang="es-EC"/>
        </a:p>
      </dgm:t>
    </dgm:pt>
    <dgm:pt modelId="{3A627BD7-E327-41E5-8D5D-775253D38E82}" type="pres">
      <dgm:prSet presAssocID="{8429667F-E2D9-4153-8BDB-8150BED6C7EB}" presName="level3hierChild" presStyleCnt="0"/>
      <dgm:spPr/>
    </dgm:pt>
    <dgm:pt modelId="{7ECDE83C-6E3D-4757-8974-923D3E00FAB6}" type="pres">
      <dgm:prSet presAssocID="{AD3F5640-EB76-4DF0-BF84-5B860E5E728B}" presName="conn2-1" presStyleLbl="parChTrans1D3" presStyleIdx="2" presStyleCnt="3"/>
      <dgm:spPr/>
      <dgm:t>
        <a:bodyPr/>
        <a:lstStyle/>
        <a:p>
          <a:endParaRPr lang="es-EC"/>
        </a:p>
      </dgm:t>
    </dgm:pt>
    <dgm:pt modelId="{607AA535-B50E-4A9C-9BA2-28B0F7D8F271}" type="pres">
      <dgm:prSet presAssocID="{AD3F5640-EB76-4DF0-BF84-5B860E5E728B}" presName="connTx" presStyleLbl="parChTrans1D3" presStyleIdx="2" presStyleCnt="3"/>
      <dgm:spPr/>
      <dgm:t>
        <a:bodyPr/>
        <a:lstStyle/>
        <a:p>
          <a:endParaRPr lang="es-EC"/>
        </a:p>
      </dgm:t>
    </dgm:pt>
    <dgm:pt modelId="{1813015B-052E-4ABE-8AC6-940FBA3F5A86}" type="pres">
      <dgm:prSet presAssocID="{175AB7F7-B3EC-46DD-9D3F-82FFF8D4F6CB}" presName="root2" presStyleCnt="0"/>
      <dgm:spPr/>
    </dgm:pt>
    <dgm:pt modelId="{0ADA589C-03B1-47C7-A1EC-5CF353F39F51}" type="pres">
      <dgm:prSet presAssocID="{175AB7F7-B3EC-46DD-9D3F-82FFF8D4F6CB}" presName="LevelTwoTextNode" presStyleLbl="node3" presStyleIdx="2" presStyleCnt="3" custScaleY="76116">
        <dgm:presLayoutVars>
          <dgm:chPref val="3"/>
        </dgm:presLayoutVars>
      </dgm:prSet>
      <dgm:spPr/>
      <dgm:t>
        <a:bodyPr/>
        <a:lstStyle/>
        <a:p>
          <a:endParaRPr lang="es-EC"/>
        </a:p>
      </dgm:t>
    </dgm:pt>
    <dgm:pt modelId="{98C8AF99-B9FB-4104-9BFC-107DB6A54423}" type="pres">
      <dgm:prSet presAssocID="{175AB7F7-B3EC-46DD-9D3F-82FFF8D4F6CB}" presName="level3hierChild" presStyleCnt="0"/>
      <dgm:spPr/>
    </dgm:pt>
  </dgm:ptLst>
  <dgm:cxnLst>
    <dgm:cxn modelId="{0D2FC38A-D8F0-40DF-AA23-AD9BC02BE1AB}" type="presOf" srcId="{8429667F-E2D9-4153-8BDB-8150BED6C7EB}" destId="{6AD7DE3C-370B-4092-807E-9AA27F5655A9}" srcOrd="0" destOrd="0" presId="urn:microsoft.com/office/officeart/2005/8/layout/hierarchy2"/>
    <dgm:cxn modelId="{191DDAE0-17F4-423C-ADD4-7D9A2512C6A8}" type="presOf" srcId="{9F755F33-5F62-4F10-8497-908412FEC8FD}" destId="{2FDCEABB-EDE5-4FD2-B3D9-7C6B9F343F4F}" srcOrd="0" destOrd="0" presId="urn:microsoft.com/office/officeart/2005/8/layout/hierarchy2"/>
    <dgm:cxn modelId="{9266B23D-B079-4936-8CB5-ECAEC49B0421}" type="presOf" srcId="{688FFB3E-5901-4C3C-9260-7923C668C034}" destId="{5E4C2A75-06E7-4645-AA82-66AE2ABB49F6}" srcOrd="0" destOrd="0" presId="urn:microsoft.com/office/officeart/2005/8/layout/hierarchy2"/>
    <dgm:cxn modelId="{48AAD305-5216-4EDC-BA6A-4029422AF3C4}" type="presOf" srcId="{AF67EF80-B68E-4525-AF5E-66FBBD94A0D8}" destId="{A06BE9E5-551A-48AE-966F-B50C899E89D5}" srcOrd="0" destOrd="0" presId="urn:microsoft.com/office/officeart/2005/8/layout/hierarchy2"/>
    <dgm:cxn modelId="{0B93834D-C390-4924-A967-D256D9962791}" srcId="{621B6BE3-92A1-402B-9123-F56D898E2F2F}" destId="{925F84D0-537D-4630-A053-FFED5DE788FD}" srcOrd="0" destOrd="0" parTransId="{56486471-E188-4A6D-B3A0-381EF7BD2981}" sibTransId="{0566CC22-0D90-4160-A98D-55E497B323F0}"/>
    <dgm:cxn modelId="{9A341FFD-93C5-46E4-B5E1-EE802D481A6F}" srcId="{925F84D0-537D-4630-A053-FFED5DE788FD}" destId="{8429667F-E2D9-4153-8BDB-8150BED6C7EB}" srcOrd="2" destOrd="0" parTransId="{80B96EDC-E60E-4F39-8315-5AA350314E3D}" sibTransId="{68A5C295-89C5-4D22-A0A6-EA291AF08D61}"/>
    <dgm:cxn modelId="{837414DB-8616-4718-822D-4B6192203EB6}" srcId="{925F84D0-537D-4630-A053-FFED5DE788FD}" destId="{9F755F33-5F62-4F10-8497-908412FEC8FD}" srcOrd="0" destOrd="0" parTransId="{688FFB3E-5901-4C3C-9260-7923C668C034}" sibTransId="{3EA13D25-0CE0-402A-90CB-7466B9EC7867}"/>
    <dgm:cxn modelId="{B608E7C2-4AD7-4251-A0AB-E1311B6236C7}" type="presOf" srcId="{80B96EDC-E60E-4F39-8315-5AA350314E3D}" destId="{0BED7A90-532E-43EF-AA91-74AF9AD92B0C}" srcOrd="0" destOrd="0" presId="urn:microsoft.com/office/officeart/2005/8/layout/hierarchy2"/>
    <dgm:cxn modelId="{2611A61A-BACD-4748-B029-E60826236D49}" type="presOf" srcId="{688FFB3E-5901-4C3C-9260-7923C668C034}" destId="{00B1D3CB-B2DC-4245-AFF1-1E56C22402D2}" srcOrd="1" destOrd="0" presId="urn:microsoft.com/office/officeart/2005/8/layout/hierarchy2"/>
    <dgm:cxn modelId="{1CA1E4DF-8389-4D04-AA30-2BC7A4B47EF7}" type="presOf" srcId="{621B6BE3-92A1-402B-9123-F56D898E2F2F}" destId="{C83863D5-310D-4450-9578-ECC87BE7CCD4}" srcOrd="0" destOrd="0" presId="urn:microsoft.com/office/officeart/2005/8/layout/hierarchy2"/>
    <dgm:cxn modelId="{48C29064-7027-4DBB-872D-335D2F85702F}" type="presOf" srcId="{1C124C6B-E7BF-40BB-935E-5BE798BEB8F7}" destId="{F6AB17F1-AF75-4EBF-8AED-35C28C02A004}" srcOrd="1" destOrd="0" presId="urn:microsoft.com/office/officeart/2005/8/layout/hierarchy2"/>
    <dgm:cxn modelId="{0EE22EC1-72E9-42A0-8A6B-CCCA1D5A416A}" type="presOf" srcId="{80B96EDC-E60E-4F39-8315-5AA350314E3D}" destId="{06B700A9-EA07-4E6F-A13A-53A25E7B63EA}" srcOrd="1" destOrd="0" presId="urn:microsoft.com/office/officeart/2005/8/layout/hierarchy2"/>
    <dgm:cxn modelId="{8520773D-5484-4E0F-8641-265C46C2F90E}" type="presOf" srcId="{AD3F5640-EB76-4DF0-BF84-5B860E5E728B}" destId="{7ECDE83C-6E3D-4757-8974-923D3E00FAB6}" srcOrd="0" destOrd="0" presId="urn:microsoft.com/office/officeart/2005/8/layout/hierarchy2"/>
    <dgm:cxn modelId="{9AB33ECA-6D95-4CB0-B30D-C6D2A42E2C02}" type="presOf" srcId="{175AB7F7-B3EC-46DD-9D3F-82FFF8D4F6CB}" destId="{0ADA589C-03B1-47C7-A1EC-5CF353F39F51}" srcOrd="0" destOrd="0" presId="urn:microsoft.com/office/officeart/2005/8/layout/hierarchy2"/>
    <dgm:cxn modelId="{ACD5BAF7-9BEC-4A26-9878-F0A9E5481736}" type="presOf" srcId="{0F5AF4DD-0E18-4861-A87A-25286A8D02C1}" destId="{DF0BA95D-5A61-4637-8136-AD99DF15080A}" srcOrd="1" destOrd="0" presId="urn:microsoft.com/office/officeart/2005/8/layout/hierarchy2"/>
    <dgm:cxn modelId="{70DFE29B-3203-4200-984B-6B28714A3236}" type="presOf" srcId="{E4C9C2E9-0916-4623-99C3-3287CB59F476}" destId="{BD7E0F9B-ACB6-4998-915C-328BC10F1898}" srcOrd="1" destOrd="0" presId="urn:microsoft.com/office/officeart/2005/8/layout/hierarchy2"/>
    <dgm:cxn modelId="{9CF9F449-8D47-470A-8103-E6F36DC18E75}" srcId="{8429667F-E2D9-4153-8BDB-8150BED6C7EB}" destId="{175AB7F7-B3EC-46DD-9D3F-82FFF8D4F6CB}" srcOrd="0" destOrd="0" parTransId="{AD3F5640-EB76-4DF0-BF84-5B860E5E728B}" sibTransId="{8978E4C2-9202-4D2A-9DBD-D1A3A5E1CB16}"/>
    <dgm:cxn modelId="{1CE747D6-D566-4970-9F5B-DE9C521A02D7}" type="presOf" srcId="{1C124C6B-E7BF-40BB-935E-5BE798BEB8F7}" destId="{93C102D0-6B0E-47E7-BD88-4B6DA1EE3D74}" srcOrd="0" destOrd="0" presId="urn:microsoft.com/office/officeart/2005/8/layout/hierarchy2"/>
    <dgm:cxn modelId="{E23AA6FE-4F39-482E-8A9E-21DDD6F436BB}" srcId="{AF67EF80-B68E-4525-AF5E-66FBBD94A0D8}" destId="{D8FE089F-5699-4EFD-904A-CD7D71B8D99C}" srcOrd="0" destOrd="0" parTransId="{1C124C6B-E7BF-40BB-935E-5BE798BEB8F7}" sibTransId="{9B5E0939-3291-4B20-B2BD-34196AA4D304}"/>
    <dgm:cxn modelId="{95F0D1BB-CE54-45BF-9FBE-6D0A8384BD60}" type="presOf" srcId="{AD3F5640-EB76-4DF0-BF84-5B860E5E728B}" destId="{607AA535-B50E-4A9C-9BA2-28B0F7D8F271}" srcOrd="1" destOrd="0" presId="urn:microsoft.com/office/officeart/2005/8/layout/hierarchy2"/>
    <dgm:cxn modelId="{0EBBCCD5-86D8-43DC-870C-D3FAF9910149}" type="presOf" srcId="{925F84D0-537D-4630-A053-FFED5DE788FD}" destId="{D601DEE3-E599-4EF5-825F-6ED521B97E0E}" srcOrd="0" destOrd="0" presId="urn:microsoft.com/office/officeart/2005/8/layout/hierarchy2"/>
    <dgm:cxn modelId="{C4FF1210-49A0-4C96-AD5A-835166E01072}" type="presOf" srcId="{D8FE089F-5699-4EFD-904A-CD7D71B8D99C}" destId="{798AF454-5EEE-449C-8D67-84EFDD51994E}" srcOrd="0" destOrd="0" presId="urn:microsoft.com/office/officeart/2005/8/layout/hierarchy2"/>
    <dgm:cxn modelId="{027FC856-250C-49C9-8668-DFB0956418B5}" type="presOf" srcId="{A958C1CF-E0D1-4172-A411-8E52CF747B68}" destId="{66F62CA1-02B0-441E-A5F8-23489DC57B3D}" srcOrd="0" destOrd="0" presId="urn:microsoft.com/office/officeart/2005/8/layout/hierarchy2"/>
    <dgm:cxn modelId="{EAE4098E-036B-45BF-A9DE-6341D51FC731}" srcId="{9F755F33-5F62-4F10-8497-908412FEC8FD}" destId="{A958C1CF-E0D1-4172-A411-8E52CF747B68}" srcOrd="0" destOrd="0" parTransId="{0F5AF4DD-0E18-4861-A87A-25286A8D02C1}" sibTransId="{742BCA19-07D3-4581-BCDC-CEDFFC46D60B}"/>
    <dgm:cxn modelId="{4E16105B-D111-4DE6-8084-3F25C47233D1}" type="presOf" srcId="{0F5AF4DD-0E18-4861-A87A-25286A8D02C1}" destId="{334FDB23-1C1A-4852-8A90-316D20B8D8F9}" srcOrd="0" destOrd="0" presId="urn:microsoft.com/office/officeart/2005/8/layout/hierarchy2"/>
    <dgm:cxn modelId="{63D6C41F-CC06-4C41-BDC9-523CE4442FFE}" type="presOf" srcId="{E4C9C2E9-0916-4623-99C3-3287CB59F476}" destId="{C804E40A-AEAB-409E-AACA-E72CA6B63461}" srcOrd="0" destOrd="0" presId="urn:microsoft.com/office/officeart/2005/8/layout/hierarchy2"/>
    <dgm:cxn modelId="{B907BD8E-D5BB-4223-A7E2-1094F9ACB502}" srcId="{925F84D0-537D-4630-A053-FFED5DE788FD}" destId="{AF67EF80-B68E-4525-AF5E-66FBBD94A0D8}" srcOrd="1" destOrd="0" parTransId="{E4C9C2E9-0916-4623-99C3-3287CB59F476}" sibTransId="{3259A7DB-9E91-48D9-AC48-0A6D23E9ED50}"/>
    <dgm:cxn modelId="{71281382-0EF8-42AD-8EFC-BB9500B33250}" type="presParOf" srcId="{C83863D5-310D-4450-9578-ECC87BE7CCD4}" destId="{2C14D2E1-E30A-4806-9D3F-1FA3A85C94D8}" srcOrd="0" destOrd="0" presId="urn:microsoft.com/office/officeart/2005/8/layout/hierarchy2"/>
    <dgm:cxn modelId="{A90C5302-6F01-4B61-B88F-10B248104572}" type="presParOf" srcId="{2C14D2E1-E30A-4806-9D3F-1FA3A85C94D8}" destId="{D601DEE3-E599-4EF5-825F-6ED521B97E0E}" srcOrd="0" destOrd="0" presId="urn:microsoft.com/office/officeart/2005/8/layout/hierarchy2"/>
    <dgm:cxn modelId="{4E8CC339-4495-4DBF-8705-BA06861E41CF}" type="presParOf" srcId="{2C14D2E1-E30A-4806-9D3F-1FA3A85C94D8}" destId="{E43CFC25-AEC1-45C6-9682-70202A17B3FE}" srcOrd="1" destOrd="0" presId="urn:microsoft.com/office/officeart/2005/8/layout/hierarchy2"/>
    <dgm:cxn modelId="{C2B5E08E-1D7B-4A8A-A3A5-895E1DBC165D}" type="presParOf" srcId="{E43CFC25-AEC1-45C6-9682-70202A17B3FE}" destId="{5E4C2A75-06E7-4645-AA82-66AE2ABB49F6}" srcOrd="0" destOrd="0" presId="urn:microsoft.com/office/officeart/2005/8/layout/hierarchy2"/>
    <dgm:cxn modelId="{80B70432-8A92-44E5-9EFC-09C856B4F9B2}" type="presParOf" srcId="{5E4C2A75-06E7-4645-AA82-66AE2ABB49F6}" destId="{00B1D3CB-B2DC-4245-AFF1-1E56C22402D2}" srcOrd="0" destOrd="0" presId="urn:microsoft.com/office/officeart/2005/8/layout/hierarchy2"/>
    <dgm:cxn modelId="{F80CB4FF-47C2-4B09-822F-386CEAAF92A4}" type="presParOf" srcId="{E43CFC25-AEC1-45C6-9682-70202A17B3FE}" destId="{14544668-E738-4850-9822-2787FF658333}" srcOrd="1" destOrd="0" presId="urn:microsoft.com/office/officeart/2005/8/layout/hierarchy2"/>
    <dgm:cxn modelId="{67ED5A41-E664-4EB8-8885-993FA0A508A2}" type="presParOf" srcId="{14544668-E738-4850-9822-2787FF658333}" destId="{2FDCEABB-EDE5-4FD2-B3D9-7C6B9F343F4F}" srcOrd="0" destOrd="0" presId="urn:microsoft.com/office/officeart/2005/8/layout/hierarchy2"/>
    <dgm:cxn modelId="{51910DCB-028A-4F92-B519-4D877D9AB68B}" type="presParOf" srcId="{14544668-E738-4850-9822-2787FF658333}" destId="{E819443E-BA30-4C51-A2B3-D5D216973A9C}" srcOrd="1" destOrd="0" presId="urn:microsoft.com/office/officeart/2005/8/layout/hierarchy2"/>
    <dgm:cxn modelId="{3371C2B7-89D5-409B-A5BE-3D9EF3A1FF6E}" type="presParOf" srcId="{E819443E-BA30-4C51-A2B3-D5D216973A9C}" destId="{334FDB23-1C1A-4852-8A90-316D20B8D8F9}" srcOrd="0" destOrd="0" presId="urn:microsoft.com/office/officeart/2005/8/layout/hierarchy2"/>
    <dgm:cxn modelId="{E6829DB0-6B62-4AB6-B8AC-ED0F7B825466}" type="presParOf" srcId="{334FDB23-1C1A-4852-8A90-316D20B8D8F9}" destId="{DF0BA95D-5A61-4637-8136-AD99DF15080A}" srcOrd="0" destOrd="0" presId="urn:microsoft.com/office/officeart/2005/8/layout/hierarchy2"/>
    <dgm:cxn modelId="{3A51D0D6-990C-446E-9121-59A7C1320025}" type="presParOf" srcId="{E819443E-BA30-4C51-A2B3-D5D216973A9C}" destId="{61615B65-26D3-46BD-A325-EE0D76219758}" srcOrd="1" destOrd="0" presId="urn:microsoft.com/office/officeart/2005/8/layout/hierarchy2"/>
    <dgm:cxn modelId="{660AC744-E15E-4A63-98A4-B0CFA7CABBB9}" type="presParOf" srcId="{61615B65-26D3-46BD-A325-EE0D76219758}" destId="{66F62CA1-02B0-441E-A5F8-23489DC57B3D}" srcOrd="0" destOrd="0" presId="urn:microsoft.com/office/officeart/2005/8/layout/hierarchy2"/>
    <dgm:cxn modelId="{43E47CE8-62BB-4C38-A727-54358A9B8DF6}" type="presParOf" srcId="{61615B65-26D3-46BD-A325-EE0D76219758}" destId="{CBFE5324-24A7-41BA-9898-D937B93EB9D3}" srcOrd="1" destOrd="0" presId="urn:microsoft.com/office/officeart/2005/8/layout/hierarchy2"/>
    <dgm:cxn modelId="{B8D57813-F8F0-4A13-921A-B8DF36602B5E}" type="presParOf" srcId="{E43CFC25-AEC1-45C6-9682-70202A17B3FE}" destId="{C804E40A-AEAB-409E-AACA-E72CA6B63461}" srcOrd="2" destOrd="0" presId="urn:microsoft.com/office/officeart/2005/8/layout/hierarchy2"/>
    <dgm:cxn modelId="{29D838AD-2354-4E27-9F8D-B98466A523B5}" type="presParOf" srcId="{C804E40A-AEAB-409E-AACA-E72CA6B63461}" destId="{BD7E0F9B-ACB6-4998-915C-328BC10F1898}" srcOrd="0" destOrd="0" presId="urn:microsoft.com/office/officeart/2005/8/layout/hierarchy2"/>
    <dgm:cxn modelId="{767A0408-DA73-4952-B03F-FA43A567C118}" type="presParOf" srcId="{E43CFC25-AEC1-45C6-9682-70202A17B3FE}" destId="{16C01538-D74E-4A28-88AA-654AA643D819}" srcOrd="3" destOrd="0" presId="urn:microsoft.com/office/officeart/2005/8/layout/hierarchy2"/>
    <dgm:cxn modelId="{60C45C74-88C2-426A-86CC-BC56F57C3FA6}" type="presParOf" srcId="{16C01538-D74E-4A28-88AA-654AA643D819}" destId="{A06BE9E5-551A-48AE-966F-B50C899E89D5}" srcOrd="0" destOrd="0" presId="urn:microsoft.com/office/officeart/2005/8/layout/hierarchy2"/>
    <dgm:cxn modelId="{64D27650-0E0C-4A50-BD55-46FB4653D5CB}" type="presParOf" srcId="{16C01538-D74E-4A28-88AA-654AA643D819}" destId="{1E980474-04BC-4433-B5A9-DCAFC8B8699D}" srcOrd="1" destOrd="0" presId="urn:microsoft.com/office/officeart/2005/8/layout/hierarchy2"/>
    <dgm:cxn modelId="{6C6CFE20-37F7-4F8D-A2B0-F6B2A54272C7}" type="presParOf" srcId="{1E980474-04BC-4433-B5A9-DCAFC8B8699D}" destId="{93C102D0-6B0E-47E7-BD88-4B6DA1EE3D74}" srcOrd="0" destOrd="0" presId="urn:microsoft.com/office/officeart/2005/8/layout/hierarchy2"/>
    <dgm:cxn modelId="{B49C611D-1A56-4100-A726-C99B498A6D91}" type="presParOf" srcId="{93C102D0-6B0E-47E7-BD88-4B6DA1EE3D74}" destId="{F6AB17F1-AF75-4EBF-8AED-35C28C02A004}" srcOrd="0" destOrd="0" presId="urn:microsoft.com/office/officeart/2005/8/layout/hierarchy2"/>
    <dgm:cxn modelId="{D893A58E-20FF-44D6-81AB-AB8EA453410D}" type="presParOf" srcId="{1E980474-04BC-4433-B5A9-DCAFC8B8699D}" destId="{E45EADAF-DF5F-4EBC-989A-2D509B5C5A06}" srcOrd="1" destOrd="0" presId="urn:microsoft.com/office/officeart/2005/8/layout/hierarchy2"/>
    <dgm:cxn modelId="{84D0544D-5FA6-4029-95A8-97D500C9EBFB}" type="presParOf" srcId="{E45EADAF-DF5F-4EBC-989A-2D509B5C5A06}" destId="{798AF454-5EEE-449C-8D67-84EFDD51994E}" srcOrd="0" destOrd="0" presId="urn:microsoft.com/office/officeart/2005/8/layout/hierarchy2"/>
    <dgm:cxn modelId="{950213DB-1775-432E-A77B-3EC230BDC946}" type="presParOf" srcId="{E45EADAF-DF5F-4EBC-989A-2D509B5C5A06}" destId="{1B4A1E05-2865-40A6-9BC6-D1E872118292}" srcOrd="1" destOrd="0" presId="urn:microsoft.com/office/officeart/2005/8/layout/hierarchy2"/>
    <dgm:cxn modelId="{04BFE53E-D61F-4D10-98C6-B1E72BD99A19}" type="presParOf" srcId="{E43CFC25-AEC1-45C6-9682-70202A17B3FE}" destId="{0BED7A90-532E-43EF-AA91-74AF9AD92B0C}" srcOrd="4" destOrd="0" presId="urn:microsoft.com/office/officeart/2005/8/layout/hierarchy2"/>
    <dgm:cxn modelId="{09081AF1-8319-4602-8A70-1F67D05B2737}" type="presParOf" srcId="{0BED7A90-532E-43EF-AA91-74AF9AD92B0C}" destId="{06B700A9-EA07-4E6F-A13A-53A25E7B63EA}" srcOrd="0" destOrd="0" presId="urn:microsoft.com/office/officeart/2005/8/layout/hierarchy2"/>
    <dgm:cxn modelId="{DB159B07-A01C-4CD7-B6F6-7650D982E640}" type="presParOf" srcId="{E43CFC25-AEC1-45C6-9682-70202A17B3FE}" destId="{ACED6C18-566C-4FBB-8234-BBC90DF8824C}" srcOrd="5" destOrd="0" presId="urn:microsoft.com/office/officeart/2005/8/layout/hierarchy2"/>
    <dgm:cxn modelId="{AFBC028B-4791-45F1-BD9E-BF0C52ECB1E0}" type="presParOf" srcId="{ACED6C18-566C-4FBB-8234-BBC90DF8824C}" destId="{6AD7DE3C-370B-4092-807E-9AA27F5655A9}" srcOrd="0" destOrd="0" presId="urn:microsoft.com/office/officeart/2005/8/layout/hierarchy2"/>
    <dgm:cxn modelId="{4C23252B-F6F5-4229-AECD-B5395CD371C1}" type="presParOf" srcId="{ACED6C18-566C-4FBB-8234-BBC90DF8824C}" destId="{3A627BD7-E327-41E5-8D5D-775253D38E82}" srcOrd="1" destOrd="0" presId="urn:microsoft.com/office/officeart/2005/8/layout/hierarchy2"/>
    <dgm:cxn modelId="{17F02736-0C42-4DF8-8A29-474AAD14DD70}" type="presParOf" srcId="{3A627BD7-E327-41E5-8D5D-775253D38E82}" destId="{7ECDE83C-6E3D-4757-8974-923D3E00FAB6}" srcOrd="0" destOrd="0" presId="urn:microsoft.com/office/officeart/2005/8/layout/hierarchy2"/>
    <dgm:cxn modelId="{063BC314-C149-4D8F-87A0-CD587E16B507}" type="presParOf" srcId="{7ECDE83C-6E3D-4757-8974-923D3E00FAB6}" destId="{607AA535-B50E-4A9C-9BA2-28B0F7D8F271}" srcOrd="0" destOrd="0" presId="urn:microsoft.com/office/officeart/2005/8/layout/hierarchy2"/>
    <dgm:cxn modelId="{5E38A0E5-A892-4110-9AD0-D0F24AAFAF56}" type="presParOf" srcId="{3A627BD7-E327-41E5-8D5D-775253D38E82}" destId="{1813015B-052E-4ABE-8AC6-940FBA3F5A86}" srcOrd="1" destOrd="0" presId="urn:microsoft.com/office/officeart/2005/8/layout/hierarchy2"/>
    <dgm:cxn modelId="{FCB0FAB9-0284-43F0-8AB0-6DE38F169160}" type="presParOf" srcId="{1813015B-052E-4ABE-8AC6-940FBA3F5A86}" destId="{0ADA589C-03B1-47C7-A1EC-5CF353F39F51}" srcOrd="0" destOrd="0" presId="urn:microsoft.com/office/officeart/2005/8/layout/hierarchy2"/>
    <dgm:cxn modelId="{D902B8D8-9527-467F-A5C7-1F4226245976}" type="presParOf" srcId="{1813015B-052E-4ABE-8AC6-940FBA3F5A86}" destId="{98C8AF99-B9FB-4104-9BFC-107DB6A5442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873E5-DAAF-4E87-9F6E-38097B01D920}"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6054ADC8-4957-4199-AAE6-EA5BB4651A46}">
      <dgm:prSet phldrT="[Texto]" custT="1"/>
      <dgm:spPr/>
      <dgm:t>
        <a:bodyPr/>
        <a:lstStyle/>
        <a:p>
          <a:pPr algn="l"/>
          <a:r>
            <a:rPr lang="es-EC"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Modalidad</a:t>
          </a:r>
          <a:endParaRPr lang="es-EC"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C80AAB7-8FC6-42D2-9F1C-2634CF0CAF6D}" type="parTrans" cxnId="{805E235E-6429-4046-8451-19185578A3EA}">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044C8F56-E2C2-4B72-A6DF-AB05D0AED13D}" type="sibTrans" cxnId="{805E235E-6429-4046-8451-19185578A3EA}">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C99A004D-FA14-4A4A-AD33-7C84FC087566}">
      <dgm:prSet phldrT="[Texto]" custT="1"/>
      <dgm:spPr/>
      <dgm:t>
        <a:bodyPr/>
        <a:lstStyle/>
        <a:p>
          <a:pPr algn="l"/>
          <a:r>
            <a:rPr lang="es-EC" sz="2000" dirty="0" smtClean="0">
              <a:solidFill>
                <a:schemeClr val="tx1"/>
              </a:solidFill>
              <a:latin typeface="Times New Roman" panose="02020603050405020304" pitchFamily="18" charset="0"/>
              <a:cs typeface="Times New Roman" panose="02020603050405020304" pitchFamily="18" charset="0"/>
            </a:rPr>
            <a:t>Bibliográfica - documental</a:t>
          </a:r>
          <a:endParaRPr lang="es-EC" sz="2000" dirty="0">
            <a:solidFill>
              <a:schemeClr val="tx1"/>
            </a:solidFill>
            <a:latin typeface="Times New Roman" panose="02020603050405020304" pitchFamily="18" charset="0"/>
            <a:cs typeface="Times New Roman" panose="02020603050405020304" pitchFamily="18" charset="0"/>
          </a:endParaRPr>
        </a:p>
      </dgm:t>
    </dgm:pt>
    <dgm:pt modelId="{221B1396-0BA2-4FBC-B6BB-6BCD6FB8A8E2}" type="parTrans" cxnId="{D898B223-E950-49BD-A744-982E6E05FE59}">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94E2746F-EF12-4F82-8BB7-9FF23254DBC7}" type="sibTrans" cxnId="{D898B223-E950-49BD-A744-982E6E05FE59}">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4C5E5DBD-3F5E-4E55-953C-E45D2E82B0BE}">
      <dgm:prSet phldrT="[Texto]" custT="1"/>
      <dgm:spPr/>
      <dgm:t>
        <a:bodyPr/>
        <a:lstStyle/>
        <a:p>
          <a:pPr algn="l"/>
          <a:r>
            <a:rPr lang="es-EC" sz="2000" dirty="0" smtClean="0">
              <a:solidFill>
                <a:schemeClr val="tx1"/>
              </a:solidFill>
              <a:latin typeface="Times New Roman" panose="02020603050405020304" pitchFamily="18" charset="0"/>
              <a:cs typeface="Times New Roman" panose="02020603050405020304" pitchFamily="18" charset="0"/>
            </a:rPr>
            <a:t>De campo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A37BF950-454D-4EE2-98B7-AC816DBFF0DB}" type="parTrans" cxnId="{322C2AA7-10A6-4214-9F89-D29E189525B8}">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12021550-711F-48F5-B007-53E6E7A7D685}" type="sibTrans" cxnId="{322C2AA7-10A6-4214-9F89-D29E189525B8}">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33651B33-0C05-45CB-8DBE-40E7D61D918F}">
      <dgm:prSet phldrT="[Texto]" custT="1"/>
      <dgm:spPr/>
      <dgm:t>
        <a:bodyPr/>
        <a:lstStyle/>
        <a:p>
          <a:pPr algn="l"/>
          <a:r>
            <a:rPr lang="es-EC"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a:t>
          </a:r>
          <a:endParaRPr lang="es-EC"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A2C7B1A-B74B-44D5-841E-9D1F921FD912}" type="parTrans" cxnId="{3B96AF59-4852-49D3-B653-35EE3CF84D33}">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30C5C77E-CE59-4B53-8DA2-0C4F47144EAD}" type="sibTrans" cxnId="{3B96AF59-4852-49D3-B653-35EE3CF84D33}">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0D3A02FA-6C76-4D9D-8DFF-AF8065C5232A}">
      <dgm:prSet phldrT="[Texto]" custT="1"/>
      <dgm:spPr/>
      <dgm:t>
        <a:bodyPr/>
        <a:lstStyle/>
        <a:p>
          <a:pPr algn="l"/>
          <a:r>
            <a:rPr lang="es-EC" sz="2000" dirty="0" smtClean="0">
              <a:solidFill>
                <a:schemeClr val="tx1"/>
              </a:solidFill>
              <a:latin typeface="Times New Roman" panose="02020603050405020304" pitchFamily="18" charset="0"/>
              <a:cs typeface="Times New Roman" panose="02020603050405020304" pitchFamily="18" charset="0"/>
            </a:rPr>
            <a:t>Descriptiva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00FF681D-0D6E-4263-BD56-845305AA4864}" type="parTrans" cxnId="{30831BD0-4F5B-4591-8C5D-5016FAD944BA}">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682A2E41-A8FF-426E-94A5-82C2411C32A8}" type="sibTrans" cxnId="{30831BD0-4F5B-4591-8C5D-5016FAD944BA}">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E814C2A5-F0DD-4483-B1D8-8E7D0BDE33C6}">
      <dgm:prSet phldrT="[Texto]" custT="1"/>
      <dgm:spPr/>
      <dgm:t>
        <a:bodyPr/>
        <a:lstStyle/>
        <a:p>
          <a:pPr algn="l"/>
          <a:r>
            <a:rPr lang="es-EC" sz="2000" b="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Enfoque</a:t>
          </a:r>
          <a:endParaRPr lang="es-EC"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7910500-AC25-4822-A705-E27DA621BBD1}" type="parTrans" cxnId="{2E3A5427-44BB-4230-B3BB-47A93B6AEE19}">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8A0FD8DA-FEE2-471F-A1CF-0445E6B90382}" type="sibTrans" cxnId="{2E3A5427-44BB-4230-B3BB-47A93B6AEE19}">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8D4FD010-B563-4A23-A24F-3A5CF3E39B1F}">
      <dgm:prSet phldrT="[Texto]" custT="1"/>
      <dgm:spPr/>
      <dgm:t>
        <a:bodyPr/>
        <a:lstStyle/>
        <a:p>
          <a:pPr algn="l"/>
          <a:r>
            <a:rPr lang="es-EC" sz="2000" dirty="0" smtClean="0">
              <a:solidFill>
                <a:schemeClr val="tx1"/>
              </a:solidFill>
              <a:latin typeface="Times New Roman" panose="02020603050405020304" pitchFamily="18" charset="0"/>
              <a:cs typeface="Times New Roman" panose="02020603050405020304" pitchFamily="18" charset="0"/>
            </a:rPr>
            <a:t>Cuantitativo</a:t>
          </a:r>
          <a:endParaRPr lang="es-EC" sz="2000" dirty="0">
            <a:solidFill>
              <a:schemeClr val="tx1"/>
            </a:solidFill>
            <a:latin typeface="Times New Roman" panose="02020603050405020304" pitchFamily="18" charset="0"/>
            <a:cs typeface="Times New Roman" panose="02020603050405020304" pitchFamily="18" charset="0"/>
          </a:endParaRPr>
        </a:p>
      </dgm:t>
    </dgm:pt>
    <dgm:pt modelId="{E6EEEF34-48EC-4B4E-B78B-C6A5EF095B2D}" type="parTrans" cxnId="{D5B60513-354A-4B5B-9076-AA5732A9FB87}">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62A1F7D3-CDDD-4C92-B434-6475141A1DFB}" type="sibTrans" cxnId="{D5B60513-354A-4B5B-9076-AA5732A9FB87}">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886FC347-5E37-4463-BBAF-EB7CF5EB715E}">
      <dgm:prSet phldrT="[Texto]" custT="1"/>
      <dgm:spPr/>
      <dgm:t>
        <a:bodyPr/>
        <a:lstStyle/>
        <a:p>
          <a:pPr algn="l"/>
          <a:r>
            <a:rPr lang="es-EC" sz="2000" dirty="0" smtClean="0">
              <a:solidFill>
                <a:schemeClr val="tx1"/>
              </a:solidFill>
              <a:latin typeface="Times New Roman" panose="02020603050405020304" pitchFamily="18" charset="0"/>
              <a:cs typeface="Times New Roman" panose="02020603050405020304" pitchFamily="18" charset="0"/>
            </a:rPr>
            <a:t>Cualitativo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2DD4DA43-BA57-4E3F-8637-21832647033B}" type="parTrans" cxnId="{C42ACDA2-5E49-4ADF-AA7D-1E2305865C51}">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1BB9560E-9CC5-403D-AA4F-16D44DC6EF62}" type="sibTrans" cxnId="{C42ACDA2-5E49-4ADF-AA7D-1E2305865C51}">
      <dgm:prSet/>
      <dgm:spPr/>
      <dgm:t>
        <a:bodyPr/>
        <a:lstStyle/>
        <a:p>
          <a:pPr algn="l"/>
          <a:endParaRPr lang="es-EC" sz="2000">
            <a:solidFill>
              <a:schemeClr val="tx1"/>
            </a:solidFill>
            <a:latin typeface="Times New Roman" panose="02020603050405020304" pitchFamily="18" charset="0"/>
            <a:cs typeface="Times New Roman" panose="02020603050405020304" pitchFamily="18" charset="0"/>
          </a:endParaRPr>
        </a:p>
      </dgm:t>
    </dgm:pt>
    <dgm:pt modelId="{FDACFCD0-2674-4DA5-ABAF-FA0BDAD9D188}" type="pres">
      <dgm:prSet presAssocID="{412873E5-DAAF-4E87-9F6E-38097B01D920}" presName="linearFlow" presStyleCnt="0">
        <dgm:presLayoutVars>
          <dgm:dir/>
          <dgm:animLvl val="lvl"/>
          <dgm:resizeHandles val="exact"/>
        </dgm:presLayoutVars>
      </dgm:prSet>
      <dgm:spPr/>
      <dgm:t>
        <a:bodyPr/>
        <a:lstStyle/>
        <a:p>
          <a:endParaRPr lang="es-EC"/>
        </a:p>
      </dgm:t>
    </dgm:pt>
    <dgm:pt modelId="{5355D1FF-18B0-4041-9906-6B6F3A20A5C9}" type="pres">
      <dgm:prSet presAssocID="{6054ADC8-4957-4199-AAE6-EA5BB4651A46}" presName="composite" presStyleCnt="0"/>
      <dgm:spPr/>
      <dgm:t>
        <a:bodyPr/>
        <a:lstStyle/>
        <a:p>
          <a:endParaRPr lang="es-EC"/>
        </a:p>
      </dgm:t>
    </dgm:pt>
    <dgm:pt modelId="{716F1BFE-2CF5-44C9-B245-2E088ADC1CE1}" type="pres">
      <dgm:prSet presAssocID="{6054ADC8-4957-4199-AAE6-EA5BB4651A46}" presName="parentText" presStyleLbl="alignNode1" presStyleIdx="0" presStyleCnt="3">
        <dgm:presLayoutVars>
          <dgm:chMax val="1"/>
          <dgm:bulletEnabled val="1"/>
        </dgm:presLayoutVars>
      </dgm:prSet>
      <dgm:spPr/>
      <dgm:t>
        <a:bodyPr/>
        <a:lstStyle/>
        <a:p>
          <a:endParaRPr lang="es-EC"/>
        </a:p>
      </dgm:t>
    </dgm:pt>
    <dgm:pt modelId="{395DBB01-58BA-4D74-B463-069DEA103634}" type="pres">
      <dgm:prSet presAssocID="{6054ADC8-4957-4199-AAE6-EA5BB4651A46}" presName="descendantText" presStyleLbl="alignAcc1" presStyleIdx="0" presStyleCnt="3">
        <dgm:presLayoutVars>
          <dgm:bulletEnabled val="1"/>
        </dgm:presLayoutVars>
      </dgm:prSet>
      <dgm:spPr/>
      <dgm:t>
        <a:bodyPr/>
        <a:lstStyle/>
        <a:p>
          <a:endParaRPr lang="es-EC"/>
        </a:p>
      </dgm:t>
    </dgm:pt>
    <dgm:pt modelId="{499D7397-0281-4335-B317-9FB700381987}" type="pres">
      <dgm:prSet presAssocID="{044C8F56-E2C2-4B72-A6DF-AB05D0AED13D}" presName="sp" presStyleCnt="0"/>
      <dgm:spPr/>
      <dgm:t>
        <a:bodyPr/>
        <a:lstStyle/>
        <a:p>
          <a:endParaRPr lang="es-EC"/>
        </a:p>
      </dgm:t>
    </dgm:pt>
    <dgm:pt modelId="{0B4F10A8-4665-4BE9-A987-5A6B0BB030C8}" type="pres">
      <dgm:prSet presAssocID="{33651B33-0C05-45CB-8DBE-40E7D61D918F}" presName="composite" presStyleCnt="0"/>
      <dgm:spPr/>
      <dgm:t>
        <a:bodyPr/>
        <a:lstStyle/>
        <a:p>
          <a:endParaRPr lang="es-EC"/>
        </a:p>
      </dgm:t>
    </dgm:pt>
    <dgm:pt modelId="{0EEBB21A-5BED-4BE6-B0C6-82AB286856B3}" type="pres">
      <dgm:prSet presAssocID="{33651B33-0C05-45CB-8DBE-40E7D61D918F}" presName="parentText" presStyleLbl="alignNode1" presStyleIdx="1" presStyleCnt="3" custLinFactNeighborY="0">
        <dgm:presLayoutVars>
          <dgm:chMax val="1"/>
          <dgm:bulletEnabled val="1"/>
        </dgm:presLayoutVars>
      </dgm:prSet>
      <dgm:spPr/>
      <dgm:t>
        <a:bodyPr/>
        <a:lstStyle/>
        <a:p>
          <a:endParaRPr lang="es-EC"/>
        </a:p>
      </dgm:t>
    </dgm:pt>
    <dgm:pt modelId="{DE5922C3-37FE-4A84-B3F9-62D05FE2DB90}" type="pres">
      <dgm:prSet presAssocID="{33651B33-0C05-45CB-8DBE-40E7D61D918F}" presName="descendantText" presStyleLbl="alignAcc1" presStyleIdx="1" presStyleCnt="3">
        <dgm:presLayoutVars>
          <dgm:bulletEnabled val="1"/>
        </dgm:presLayoutVars>
      </dgm:prSet>
      <dgm:spPr/>
      <dgm:t>
        <a:bodyPr/>
        <a:lstStyle/>
        <a:p>
          <a:endParaRPr lang="es-EC"/>
        </a:p>
      </dgm:t>
    </dgm:pt>
    <dgm:pt modelId="{C9479510-43E5-41CE-85BD-1EC43D221000}" type="pres">
      <dgm:prSet presAssocID="{30C5C77E-CE59-4B53-8DA2-0C4F47144EAD}" presName="sp" presStyleCnt="0"/>
      <dgm:spPr/>
      <dgm:t>
        <a:bodyPr/>
        <a:lstStyle/>
        <a:p>
          <a:endParaRPr lang="es-EC"/>
        </a:p>
      </dgm:t>
    </dgm:pt>
    <dgm:pt modelId="{5CB6F338-F737-4C51-B8EA-4EB79215CC9D}" type="pres">
      <dgm:prSet presAssocID="{E814C2A5-F0DD-4483-B1D8-8E7D0BDE33C6}" presName="composite" presStyleCnt="0"/>
      <dgm:spPr/>
      <dgm:t>
        <a:bodyPr/>
        <a:lstStyle/>
        <a:p>
          <a:endParaRPr lang="es-EC"/>
        </a:p>
      </dgm:t>
    </dgm:pt>
    <dgm:pt modelId="{9B59FEE5-DDF0-4F58-8BC4-564BAF11B317}" type="pres">
      <dgm:prSet presAssocID="{E814C2A5-F0DD-4483-B1D8-8E7D0BDE33C6}" presName="parentText" presStyleLbl="alignNode1" presStyleIdx="2" presStyleCnt="3">
        <dgm:presLayoutVars>
          <dgm:chMax val="1"/>
          <dgm:bulletEnabled val="1"/>
        </dgm:presLayoutVars>
      </dgm:prSet>
      <dgm:spPr/>
      <dgm:t>
        <a:bodyPr/>
        <a:lstStyle/>
        <a:p>
          <a:endParaRPr lang="es-EC"/>
        </a:p>
      </dgm:t>
    </dgm:pt>
    <dgm:pt modelId="{32EA159B-58BE-4C56-8504-5114AB80DE26}" type="pres">
      <dgm:prSet presAssocID="{E814C2A5-F0DD-4483-B1D8-8E7D0BDE33C6}" presName="descendantText" presStyleLbl="alignAcc1" presStyleIdx="2" presStyleCnt="3">
        <dgm:presLayoutVars>
          <dgm:bulletEnabled val="1"/>
        </dgm:presLayoutVars>
      </dgm:prSet>
      <dgm:spPr/>
      <dgm:t>
        <a:bodyPr/>
        <a:lstStyle/>
        <a:p>
          <a:endParaRPr lang="es-EC"/>
        </a:p>
      </dgm:t>
    </dgm:pt>
  </dgm:ptLst>
  <dgm:cxnLst>
    <dgm:cxn modelId="{F1740059-8E1C-4373-B9D8-1FA8E21D838F}" type="presOf" srcId="{8D4FD010-B563-4A23-A24F-3A5CF3E39B1F}" destId="{32EA159B-58BE-4C56-8504-5114AB80DE26}" srcOrd="0" destOrd="0" presId="urn:microsoft.com/office/officeart/2005/8/layout/chevron2"/>
    <dgm:cxn modelId="{87C5CEC5-22F1-4C5F-8412-C6DD235D5C4A}" type="presOf" srcId="{886FC347-5E37-4463-BBAF-EB7CF5EB715E}" destId="{32EA159B-58BE-4C56-8504-5114AB80DE26}" srcOrd="0" destOrd="1" presId="urn:microsoft.com/office/officeart/2005/8/layout/chevron2"/>
    <dgm:cxn modelId="{D03E9B97-E73F-4794-8214-CCC67C1268BC}" type="presOf" srcId="{0D3A02FA-6C76-4D9D-8DFF-AF8065C5232A}" destId="{DE5922C3-37FE-4A84-B3F9-62D05FE2DB90}" srcOrd="0" destOrd="0" presId="urn:microsoft.com/office/officeart/2005/8/layout/chevron2"/>
    <dgm:cxn modelId="{108576EE-5325-445C-A2CE-541193404304}" type="presOf" srcId="{4C5E5DBD-3F5E-4E55-953C-E45D2E82B0BE}" destId="{395DBB01-58BA-4D74-B463-069DEA103634}" srcOrd="0" destOrd="1" presId="urn:microsoft.com/office/officeart/2005/8/layout/chevron2"/>
    <dgm:cxn modelId="{D898B223-E950-49BD-A744-982E6E05FE59}" srcId="{6054ADC8-4957-4199-AAE6-EA5BB4651A46}" destId="{C99A004D-FA14-4A4A-AD33-7C84FC087566}" srcOrd="0" destOrd="0" parTransId="{221B1396-0BA2-4FBC-B6BB-6BCD6FB8A8E2}" sibTransId="{94E2746F-EF12-4F82-8BB7-9FF23254DBC7}"/>
    <dgm:cxn modelId="{805E235E-6429-4046-8451-19185578A3EA}" srcId="{412873E5-DAAF-4E87-9F6E-38097B01D920}" destId="{6054ADC8-4957-4199-AAE6-EA5BB4651A46}" srcOrd="0" destOrd="0" parTransId="{2C80AAB7-8FC6-42D2-9F1C-2634CF0CAF6D}" sibTransId="{044C8F56-E2C2-4B72-A6DF-AB05D0AED13D}"/>
    <dgm:cxn modelId="{F2A06896-FAA7-41BB-A468-C29EE97AA5E8}" type="presOf" srcId="{33651B33-0C05-45CB-8DBE-40E7D61D918F}" destId="{0EEBB21A-5BED-4BE6-B0C6-82AB286856B3}" srcOrd="0" destOrd="0" presId="urn:microsoft.com/office/officeart/2005/8/layout/chevron2"/>
    <dgm:cxn modelId="{D5B60513-354A-4B5B-9076-AA5732A9FB87}" srcId="{E814C2A5-F0DD-4483-B1D8-8E7D0BDE33C6}" destId="{8D4FD010-B563-4A23-A24F-3A5CF3E39B1F}" srcOrd="0" destOrd="0" parTransId="{E6EEEF34-48EC-4B4E-B78B-C6A5EF095B2D}" sibTransId="{62A1F7D3-CDDD-4C92-B434-6475141A1DFB}"/>
    <dgm:cxn modelId="{39DDF907-8892-4683-BFEE-5009DC8F3700}" type="presOf" srcId="{E814C2A5-F0DD-4483-B1D8-8E7D0BDE33C6}" destId="{9B59FEE5-DDF0-4F58-8BC4-564BAF11B317}" srcOrd="0" destOrd="0" presId="urn:microsoft.com/office/officeart/2005/8/layout/chevron2"/>
    <dgm:cxn modelId="{C42ACDA2-5E49-4ADF-AA7D-1E2305865C51}" srcId="{E814C2A5-F0DD-4483-B1D8-8E7D0BDE33C6}" destId="{886FC347-5E37-4463-BBAF-EB7CF5EB715E}" srcOrd="1" destOrd="0" parTransId="{2DD4DA43-BA57-4E3F-8637-21832647033B}" sibTransId="{1BB9560E-9CC5-403D-AA4F-16D44DC6EF62}"/>
    <dgm:cxn modelId="{322C2AA7-10A6-4214-9F89-D29E189525B8}" srcId="{6054ADC8-4957-4199-AAE6-EA5BB4651A46}" destId="{4C5E5DBD-3F5E-4E55-953C-E45D2E82B0BE}" srcOrd="1" destOrd="0" parTransId="{A37BF950-454D-4EE2-98B7-AC816DBFF0DB}" sibTransId="{12021550-711F-48F5-B007-53E6E7A7D685}"/>
    <dgm:cxn modelId="{030F0B6B-E554-494B-8578-4B29EBE95776}" type="presOf" srcId="{412873E5-DAAF-4E87-9F6E-38097B01D920}" destId="{FDACFCD0-2674-4DA5-ABAF-FA0BDAD9D188}" srcOrd="0" destOrd="0" presId="urn:microsoft.com/office/officeart/2005/8/layout/chevron2"/>
    <dgm:cxn modelId="{779C2487-F072-45A1-92B4-820BC124AD81}" type="presOf" srcId="{C99A004D-FA14-4A4A-AD33-7C84FC087566}" destId="{395DBB01-58BA-4D74-B463-069DEA103634}" srcOrd="0" destOrd="0" presId="urn:microsoft.com/office/officeart/2005/8/layout/chevron2"/>
    <dgm:cxn modelId="{2E3A5427-44BB-4230-B3BB-47A93B6AEE19}" srcId="{412873E5-DAAF-4E87-9F6E-38097B01D920}" destId="{E814C2A5-F0DD-4483-B1D8-8E7D0BDE33C6}" srcOrd="2" destOrd="0" parTransId="{07910500-AC25-4822-A705-E27DA621BBD1}" sibTransId="{8A0FD8DA-FEE2-471F-A1CF-0445E6B90382}"/>
    <dgm:cxn modelId="{30831BD0-4F5B-4591-8C5D-5016FAD944BA}" srcId="{33651B33-0C05-45CB-8DBE-40E7D61D918F}" destId="{0D3A02FA-6C76-4D9D-8DFF-AF8065C5232A}" srcOrd="0" destOrd="0" parTransId="{00FF681D-0D6E-4263-BD56-845305AA4864}" sibTransId="{682A2E41-A8FF-426E-94A5-82C2411C32A8}"/>
    <dgm:cxn modelId="{B29D7D89-C887-431F-8256-41C88305CDE2}" type="presOf" srcId="{6054ADC8-4957-4199-AAE6-EA5BB4651A46}" destId="{716F1BFE-2CF5-44C9-B245-2E088ADC1CE1}" srcOrd="0" destOrd="0" presId="urn:microsoft.com/office/officeart/2005/8/layout/chevron2"/>
    <dgm:cxn modelId="{3B96AF59-4852-49D3-B653-35EE3CF84D33}" srcId="{412873E5-DAAF-4E87-9F6E-38097B01D920}" destId="{33651B33-0C05-45CB-8DBE-40E7D61D918F}" srcOrd="1" destOrd="0" parTransId="{9A2C7B1A-B74B-44D5-841E-9D1F921FD912}" sibTransId="{30C5C77E-CE59-4B53-8DA2-0C4F47144EAD}"/>
    <dgm:cxn modelId="{BC081628-5259-491F-8E13-7E09C77A16A3}" type="presParOf" srcId="{FDACFCD0-2674-4DA5-ABAF-FA0BDAD9D188}" destId="{5355D1FF-18B0-4041-9906-6B6F3A20A5C9}" srcOrd="0" destOrd="0" presId="urn:microsoft.com/office/officeart/2005/8/layout/chevron2"/>
    <dgm:cxn modelId="{CFEC035E-D164-469E-B72E-228628A3D62F}" type="presParOf" srcId="{5355D1FF-18B0-4041-9906-6B6F3A20A5C9}" destId="{716F1BFE-2CF5-44C9-B245-2E088ADC1CE1}" srcOrd="0" destOrd="0" presId="urn:microsoft.com/office/officeart/2005/8/layout/chevron2"/>
    <dgm:cxn modelId="{38C7952F-2022-4072-9F14-AC95EEAC9E0B}" type="presParOf" srcId="{5355D1FF-18B0-4041-9906-6B6F3A20A5C9}" destId="{395DBB01-58BA-4D74-B463-069DEA103634}" srcOrd="1" destOrd="0" presId="urn:microsoft.com/office/officeart/2005/8/layout/chevron2"/>
    <dgm:cxn modelId="{DC5C4F5E-7894-4FE8-B317-5560DC15F3A9}" type="presParOf" srcId="{FDACFCD0-2674-4DA5-ABAF-FA0BDAD9D188}" destId="{499D7397-0281-4335-B317-9FB700381987}" srcOrd="1" destOrd="0" presId="urn:microsoft.com/office/officeart/2005/8/layout/chevron2"/>
    <dgm:cxn modelId="{9C806E93-C94A-48EA-A03D-81B61161F0D8}" type="presParOf" srcId="{FDACFCD0-2674-4DA5-ABAF-FA0BDAD9D188}" destId="{0B4F10A8-4665-4BE9-A987-5A6B0BB030C8}" srcOrd="2" destOrd="0" presId="urn:microsoft.com/office/officeart/2005/8/layout/chevron2"/>
    <dgm:cxn modelId="{FAE1B485-F933-4DD7-B5DF-38B28A57C511}" type="presParOf" srcId="{0B4F10A8-4665-4BE9-A987-5A6B0BB030C8}" destId="{0EEBB21A-5BED-4BE6-B0C6-82AB286856B3}" srcOrd="0" destOrd="0" presId="urn:microsoft.com/office/officeart/2005/8/layout/chevron2"/>
    <dgm:cxn modelId="{5C8C74D9-253A-4B72-9140-E6E6F9897669}" type="presParOf" srcId="{0B4F10A8-4665-4BE9-A987-5A6B0BB030C8}" destId="{DE5922C3-37FE-4A84-B3F9-62D05FE2DB90}" srcOrd="1" destOrd="0" presId="urn:microsoft.com/office/officeart/2005/8/layout/chevron2"/>
    <dgm:cxn modelId="{3B7603DE-24FF-4278-814E-D7B6353338CC}" type="presParOf" srcId="{FDACFCD0-2674-4DA5-ABAF-FA0BDAD9D188}" destId="{C9479510-43E5-41CE-85BD-1EC43D221000}" srcOrd="3" destOrd="0" presId="urn:microsoft.com/office/officeart/2005/8/layout/chevron2"/>
    <dgm:cxn modelId="{EB5D4269-803C-428B-B1B3-2462784F234F}" type="presParOf" srcId="{FDACFCD0-2674-4DA5-ABAF-FA0BDAD9D188}" destId="{5CB6F338-F737-4C51-B8EA-4EB79215CC9D}" srcOrd="4" destOrd="0" presId="urn:microsoft.com/office/officeart/2005/8/layout/chevron2"/>
    <dgm:cxn modelId="{16743664-F2CD-4D78-B327-EBE0C5CA1615}" type="presParOf" srcId="{5CB6F338-F737-4C51-B8EA-4EB79215CC9D}" destId="{9B59FEE5-DDF0-4F58-8BC4-564BAF11B317}" srcOrd="0" destOrd="0" presId="urn:microsoft.com/office/officeart/2005/8/layout/chevron2"/>
    <dgm:cxn modelId="{1A869938-C477-4D83-A080-C0B74095AB82}" type="presParOf" srcId="{5CB6F338-F737-4C51-B8EA-4EB79215CC9D}" destId="{32EA159B-58BE-4C56-8504-5114AB80DE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906A5B-4A56-4FE8-AEF7-345E377DF7C2}"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B9E98C0C-CC76-4994-A0E4-036532123B87}">
      <dgm:prSet phldrT="[Texto]" custT="1"/>
      <dgm:spPr>
        <a:solidFill>
          <a:srgbClr val="E7D881"/>
        </a:solidFill>
      </dgm:spPr>
      <dgm:t>
        <a:bodyPr/>
        <a:lstStyle/>
        <a:p>
          <a:r>
            <a:rPr lang="es-EC" sz="2000" b="1" dirty="0" smtClean="0">
              <a:solidFill>
                <a:schemeClr val="tx1"/>
              </a:solidFill>
              <a:effectLst/>
              <a:latin typeface="Times New Roman" panose="02020603050405020304" pitchFamily="18" charset="0"/>
              <a:cs typeface="Times New Roman" panose="02020603050405020304" pitchFamily="18" charset="0"/>
            </a:rPr>
            <a:t>Sujetos a investigar </a:t>
          </a:r>
          <a:endParaRPr lang="es-EC" sz="2000" b="1" dirty="0">
            <a:solidFill>
              <a:schemeClr val="tx1"/>
            </a:solidFill>
            <a:effectLst/>
            <a:latin typeface="Times New Roman" panose="02020603050405020304" pitchFamily="18" charset="0"/>
            <a:cs typeface="Times New Roman" panose="02020603050405020304" pitchFamily="18" charset="0"/>
          </a:endParaRPr>
        </a:p>
      </dgm:t>
    </dgm:pt>
    <dgm:pt modelId="{7AB3E465-B9F5-4E37-9E1E-9E7A5CC26795}" type="parTrans" cxnId="{6E24238E-8F37-4C0E-AD7D-1F4C85B10B0D}">
      <dgm:prSet/>
      <dgm:spPr/>
      <dgm:t>
        <a:bodyPr/>
        <a:lstStyle/>
        <a:p>
          <a:endParaRPr lang="es-EC" sz="2000">
            <a:solidFill>
              <a:schemeClr val="tx1"/>
            </a:solidFill>
            <a:latin typeface="Calibri" panose="020F0502020204030204" pitchFamily="34" charset="0"/>
          </a:endParaRPr>
        </a:p>
      </dgm:t>
    </dgm:pt>
    <dgm:pt modelId="{2D4BBD4E-9563-48D8-89EA-A8E9353A1F25}" type="sibTrans" cxnId="{6E24238E-8F37-4C0E-AD7D-1F4C85B10B0D}">
      <dgm:prSet/>
      <dgm:spPr/>
      <dgm:t>
        <a:bodyPr/>
        <a:lstStyle/>
        <a:p>
          <a:endParaRPr lang="es-EC" sz="2000">
            <a:solidFill>
              <a:schemeClr val="tx1"/>
            </a:solidFill>
            <a:latin typeface="Calibri" panose="020F0502020204030204" pitchFamily="34" charset="0"/>
          </a:endParaRPr>
        </a:p>
      </dgm:t>
    </dgm:pt>
    <dgm:pt modelId="{6186A07E-F75C-4F97-A301-62B414E3B26E}">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Niños</a:t>
          </a:r>
          <a:endParaRPr lang="es-EC" sz="1800" dirty="0">
            <a:solidFill>
              <a:schemeClr val="tx1"/>
            </a:solidFill>
            <a:latin typeface="Times New Roman" panose="02020603050405020304" pitchFamily="18" charset="0"/>
            <a:cs typeface="Times New Roman" panose="02020603050405020304" pitchFamily="18" charset="0"/>
          </a:endParaRPr>
        </a:p>
      </dgm:t>
    </dgm:pt>
    <dgm:pt modelId="{F1C8F354-859A-4CE7-B248-77A0AA49F1E7}" type="parTrans" cxnId="{B26741DC-607C-45AA-9B47-9A5836F27731}">
      <dgm:prSet/>
      <dgm:spPr/>
      <dgm:t>
        <a:bodyPr/>
        <a:lstStyle/>
        <a:p>
          <a:endParaRPr lang="es-EC" sz="2000">
            <a:solidFill>
              <a:schemeClr val="tx1"/>
            </a:solidFill>
            <a:latin typeface="Calibri" panose="020F0502020204030204" pitchFamily="34" charset="0"/>
          </a:endParaRPr>
        </a:p>
      </dgm:t>
    </dgm:pt>
    <dgm:pt modelId="{CB674159-5DDB-4E50-B9FF-A69A8625085E}" type="sibTrans" cxnId="{B26741DC-607C-45AA-9B47-9A5836F27731}">
      <dgm:prSet/>
      <dgm:spPr/>
      <dgm:t>
        <a:bodyPr/>
        <a:lstStyle/>
        <a:p>
          <a:endParaRPr lang="es-EC" sz="2000">
            <a:solidFill>
              <a:schemeClr val="tx1"/>
            </a:solidFill>
            <a:latin typeface="Calibri" panose="020F0502020204030204" pitchFamily="34" charset="0"/>
          </a:endParaRPr>
        </a:p>
      </dgm:t>
    </dgm:pt>
    <dgm:pt modelId="{28ADED29-5049-410D-B9F4-C7BA0F352333}">
      <dgm:prSet phldrT="[Texto]" custT="1"/>
      <dgm:spPr>
        <a:solidFill>
          <a:srgbClr val="B8FC74"/>
        </a:solidFill>
      </dgm:spPr>
      <dgm:t>
        <a:bodyPr/>
        <a:lstStyle/>
        <a:p>
          <a:r>
            <a:rPr lang="es-EC" sz="2000" b="1" dirty="0" smtClean="0">
              <a:solidFill>
                <a:schemeClr val="tx1"/>
              </a:solidFill>
              <a:effectLst/>
              <a:latin typeface="Times New Roman" panose="02020603050405020304" pitchFamily="18" charset="0"/>
              <a:cs typeface="Times New Roman" panose="02020603050405020304" pitchFamily="18" charset="0"/>
            </a:rPr>
            <a:t>Técnicas</a:t>
          </a:r>
          <a:endParaRPr lang="es-EC" sz="2000" b="1" dirty="0">
            <a:solidFill>
              <a:schemeClr val="tx1"/>
            </a:solidFill>
            <a:effectLst/>
            <a:latin typeface="Times New Roman" panose="02020603050405020304" pitchFamily="18" charset="0"/>
            <a:cs typeface="Times New Roman" panose="02020603050405020304" pitchFamily="18" charset="0"/>
          </a:endParaRPr>
        </a:p>
      </dgm:t>
    </dgm:pt>
    <dgm:pt modelId="{12A2FDE7-A3EA-44CC-98AE-6E0C3732C9D3}" type="parTrans" cxnId="{2096CA4E-C822-4704-8913-BE1A936D312F}">
      <dgm:prSet/>
      <dgm:spPr/>
      <dgm:t>
        <a:bodyPr/>
        <a:lstStyle/>
        <a:p>
          <a:endParaRPr lang="es-EC" sz="2000">
            <a:solidFill>
              <a:schemeClr val="tx1"/>
            </a:solidFill>
            <a:latin typeface="Calibri" panose="020F0502020204030204" pitchFamily="34" charset="0"/>
          </a:endParaRPr>
        </a:p>
      </dgm:t>
    </dgm:pt>
    <dgm:pt modelId="{CF8AB820-2E76-47CC-A6FA-3729A912AB8A}" type="sibTrans" cxnId="{2096CA4E-C822-4704-8913-BE1A936D312F}">
      <dgm:prSet/>
      <dgm:spPr/>
      <dgm:t>
        <a:bodyPr/>
        <a:lstStyle/>
        <a:p>
          <a:endParaRPr lang="es-EC" sz="2000">
            <a:solidFill>
              <a:schemeClr val="tx1"/>
            </a:solidFill>
            <a:latin typeface="Calibri" panose="020F0502020204030204" pitchFamily="34" charset="0"/>
          </a:endParaRPr>
        </a:p>
      </dgm:t>
    </dgm:pt>
    <dgm:pt modelId="{4F199BBB-B9CF-4150-B172-F1CB2140BD67}">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Observación directa</a:t>
          </a:r>
          <a:endParaRPr lang="es-EC" sz="1800" dirty="0">
            <a:solidFill>
              <a:schemeClr val="tx1"/>
            </a:solidFill>
            <a:latin typeface="Times New Roman" panose="02020603050405020304" pitchFamily="18" charset="0"/>
            <a:cs typeface="Times New Roman" panose="02020603050405020304" pitchFamily="18" charset="0"/>
          </a:endParaRPr>
        </a:p>
      </dgm:t>
    </dgm:pt>
    <dgm:pt modelId="{858035EC-7B9C-46F9-871D-6E45A3EC0CAD}" type="parTrans" cxnId="{F7615BC2-0201-45F9-AAB5-02E83F8C2CAC}">
      <dgm:prSet/>
      <dgm:spPr/>
      <dgm:t>
        <a:bodyPr/>
        <a:lstStyle/>
        <a:p>
          <a:endParaRPr lang="es-EC" sz="2000">
            <a:solidFill>
              <a:schemeClr val="tx1"/>
            </a:solidFill>
            <a:latin typeface="Calibri" panose="020F0502020204030204" pitchFamily="34" charset="0"/>
          </a:endParaRPr>
        </a:p>
      </dgm:t>
    </dgm:pt>
    <dgm:pt modelId="{6CC358FB-FBA5-4F02-93ED-2940D9D060D2}" type="sibTrans" cxnId="{F7615BC2-0201-45F9-AAB5-02E83F8C2CAC}">
      <dgm:prSet/>
      <dgm:spPr/>
      <dgm:t>
        <a:bodyPr/>
        <a:lstStyle/>
        <a:p>
          <a:endParaRPr lang="es-EC" sz="2000">
            <a:solidFill>
              <a:schemeClr val="tx1"/>
            </a:solidFill>
            <a:latin typeface="Calibri" panose="020F0502020204030204" pitchFamily="34" charset="0"/>
          </a:endParaRPr>
        </a:p>
      </dgm:t>
    </dgm:pt>
    <dgm:pt modelId="{43ECD5B4-A264-4487-8910-FDC377DA2122}">
      <dgm:prSet phldrT="[Texto]" custT="1"/>
      <dgm:spPr>
        <a:solidFill>
          <a:srgbClr val="E9BDFF"/>
        </a:solidFill>
      </dgm:spPr>
      <dgm:t>
        <a:bodyPr/>
        <a:lstStyle/>
        <a:p>
          <a:r>
            <a:rPr lang="es-EC" sz="2000" b="1" dirty="0" smtClean="0">
              <a:solidFill>
                <a:schemeClr val="tx1"/>
              </a:solidFill>
              <a:effectLst/>
              <a:latin typeface="Times New Roman" panose="02020603050405020304" pitchFamily="18" charset="0"/>
              <a:cs typeface="Times New Roman" panose="02020603050405020304" pitchFamily="18" charset="0"/>
            </a:rPr>
            <a:t>Instrumentos</a:t>
          </a:r>
          <a:endParaRPr lang="es-EC" sz="2000" b="1" dirty="0">
            <a:solidFill>
              <a:schemeClr val="tx1"/>
            </a:solidFill>
            <a:effectLst/>
            <a:latin typeface="Times New Roman" panose="02020603050405020304" pitchFamily="18" charset="0"/>
            <a:cs typeface="Times New Roman" panose="02020603050405020304" pitchFamily="18" charset="0"/>
          </a:endParaRPr>
        </a:p>
      </dgm:t>
    </dgm:pt>
    <dgm:pt modelId="{41999E3C-5500-4706-901E-A861B1DC5432}" type="parTrans" cxnId="{26B5C068-36B7-4037-9F5E-A1BC35D676BE}">
      <dgm:prSet/>
      <dgm:spPr/>
      <dgm:t>
        <a:bodyPr/>
        <a:lstStyle/>
        <a:p>
          <a:endParaRPr lang="es-EC" sz="2000">
            <a:solidFill>
              <a:schemeClr val="tx1"/>
            </a:solidFill>
            <a:latin typeface="Calibri" panose="020F0502020204030204" pitchFamily="34" charset="0"/>
          </a:endParaRPr>
        </a:p>
      </dgm:t>
    </dgm:pt>
    <dgm:pt modelId="{8DA1D0F5-18C8-494A-AF4B-E236B07E88A8}" type="sibTrans" cxnId="{26B5C068-36B7-4037-9F5E-A1BC35D676BE}">
      <dgm:prSet/>
      <dgm:spPr/>
      <dgm:t>
        <a:bodyPr/>
        <a:lstStyle/>
        <a:p>
          <a:endParaRPr lang="es-EC" sz="2000">
            <a:solidFill>
              <a:schemeClr val="tx1"/>
            </a:solidFill>
            <a:latin typeface="Calibri" panose="020F0502020204030204" pitchFamily="34" charset="0"/>
          </a:endParaRPr>
        </a:p>
      </dgm:t>
    </dgm:pt>
    <dgm:pt modelId="{AE22909A-5ECB-4D7E-94DF-C23B958A9D1B}">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Docentes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CFCB180D-DEFA-404B-AE18-2CF85896E5C5}" type="parTrans" cxnId="{10C1CD96-A473-444B-B541-B2A42D0A285B}">
      <dgm:prSet/>
      <dgm:spPr/>
      <dgm:t>
        <a:bodyPr/>
        <a:lstStyle/>
        <a:p>
          <a:endParaRPr lang="es-EC" sz="2000">
            <a:solidFill>
              <a:schemeClr val="tx1"/>
            </a:solidFill>
            <a:latin typeface="Calibri" panose="020F0502020204030204" pitchFamily="34" charset="0"/>
          </a:endParaRPr>
        </a:p>
      </dgm:t>
    </dgm:pt>
    <dgm:pt modelId="{59617A17-3BF0-44E0-BD6B-C4345F06A1DE}" type="sibTrans" cxnId="{10C1CD96-A473-444B-B541-B2A42D0A285B}">
      <dgm:prSet/>
      <dgm:spPr/>
      <dgm:t>
        <a:bodyPr/>
        <a:lstStyle/>
        <a:p>
          <a:endParaRPr lang="es-EC" sz="2000">
            <a:solidFill>
              <a:schemeClr val="tx1"/>
            </a:solidFill>
            <a:latin typeface="Calibri" panose="020F0502020204030204" pitchFamily="34" charset="0"/>
          </a:endParaRPr>
        </a:p>
      </dgm:t>
    </dgm:pt>
    <dgm:pt modelId="{CD5B72B7-090E-48F7-AE85-1A71A47BE0B2}">
      <dgm:prSet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Guía</a:t>
          </a:r>
          <a:r>
            <a:rPr lang="es-EC" sz="1800" baseline="0" dirty="0" smtClean="0">
              <a:solidFill>
                <a:schemeClr val="tx1"/>
              </a:solidFill>
              <a:latin typeface="Times New Roman" panose="02020603050405020304" pitchFamily="18" charset="0"/>
              <a:cs typeface="Times New Roman" panose="02020603050405020304" pitchFamily="18" charset="0"/>
            </a:rPr>
            <a:t> de Observación con su respectiva hoja de anexos.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C83DBDC7-7B51-45F5-9AB1-B35A3495CB06}" type="parTrans" cxnId="{298A2D23-143E-49D5-86B0-773FAD873AB7}">
      <dgm:prSet/>
      <dgm:spPr/>
      <dgm:t>
        <a:bodyPr/>
        <a:lstStyle/>
        <a:p>
          <a:endParaRPr lang="es-EC" sz="2000">
            <a:solidFill>
              <a:schemeClr val="tx1"/>
            </a:solidFill>
            <a:latin typeface="Calibri" panose="020F0502020204030204" pitchFamily="34" charset="0"/>
          </a:endParaRPr>
        </a:p>
      </dgm:t>
    </dgm:pt>
    <dgm:pt modelId="{EDCA7B34-11B4-4946-A54E-D4F87C2589A2}" type="sibTrans" cxnId="{298A2D23-143E-49D5-86B0-773FAD873AB7}">
      <dgm:prSet/>
      <dgm:spPr/>
      <dgm:t>
        <a:bodyPr/>
        <a:lstStyle/>
        <a:p>
          <a:endParaRPr lang="es-EC" sz="2000">
            <a:solidFill>
              <a:schemeClr val="tx1"/>
            </a:solidFill>
            <a:latin typeface="Calibri" panose="020F0502020204030204" pitchFamily="34" charset="0"/>
          </a:endParaRPr>
        </a:p>
      </dgm:t>
    </dgm:pt>
    <dgm:pt modelId="{DC8389C1-9FAE-4A21-AA9D-A81B8EA7962B}">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Entrevista</a:t>
          </a:r>
          <a:endParaRPr lang="es-EC" sz="1800" dirty="0">
            <a:solidFill>
              <a:schemeClr val="tx1"/>
            </a:solidFill>
            <a:latin typeface="Times New Roman" panose="02020603050405020304" pitchFamily="18" charset="0"/>
            <a:cs typeface="Times New Roman" panose="02020603050405020304" pitchFamily="18" charset="0"/>
          </a:endParaRPr>
        </a:p>
      </dgm:t>
    </dgm:pt>
    <dgm:pt modelId="{2D028C4D-41CF-4348-B8C5-59DFE243C61E}" type="parTrans" cxnId="{18F031F8-691E-4A54-9B9B-2E5B88E790DF}">
      <dgm:prSet/>
      <dgm:spPr/>
      <dgm:t>
        <a:bodyPr/>
        <a:lstStyle/>
        <a:p>
          <a:endParaRPr lang="es-EC" sz="2000">
            <a:latin typeface="Calibri" panose="020F0502020204030204" pitchFamily="34" charset="0"/>
          </a:endParaRPr>
        </a:p>
      </dgm:t>
    </dgm:pt>
    <dgm:pt modelId="{BF6C7165-E785-420E-9896-519B154636BE}" type="sibTrans" cxnId="{18F031F8-691E-4A54-9B9B-2E5B88E790DF}">
      <dgm:prSet/>
      <dgm:spPr/>
      <dgm:t>
        <a:bodyPr/>
        <a:lstStyle/>
        <a:p>
          <a:endParaRPr lang="es-EC" sz="2000">
            <a:latin typeface="Calibri" panose="020F0502020204030204" pitchFamily="34" charset="0"/>
          </a:endParaRPr>
        </a:p>
      </dgm:t>
    </dgm:pt>
    <dgm:pt modelId="{3EFCA9A5-DE13-475E-A5AB-37A33CF43778}">
      <dgm:prSet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Cuestionario de la entrevista dirigida a los docentes de Primer Año de educación básica de la escuela Rafael Armijos Valdivieso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82454948-E7CD-4C14-BE33-DC21EBEF4536}" type="parTrans" cxnId="{3C00AD0A-0F38-460C-8C5A-F83D3E9D1779}">
      <dgm:prSet/>
      <dgm:spPr/>
      <dgm:t>
        <a:bodyPr/>
        <a:lstStyle/>
        <a:p>
          <a:endParaRPr lang="es-EC"/>
        </a:p>
      </dgm:t>
    </dgm:pt>
    <dgm:pt modelId="{7CB28F1D-AA4F-4B9F-86AC-698422CA8AB0}" type="sibTrans" cxnId="{3C00AD0A-0F38-460C-8C5A-F83D3E9D1779}">
      <dgm:prSet/>
      <dgm:spPr/>
      <dgm:t>
        <a:bodyPr/>
        <a:lstStyle/>
        <a:p>
          <a:endParaRPr lang="es-EC"/>
        </a:p>
      </dgm:t>
    </dgm:pt>
    <dgm:pt modelId="{5DB16E1C-3761-4A96-BF67-930250FBE09A}">
      <dgm:prSet custT="1"/>
      <dgm:spPr/>
      <dgm:t>
        <a:bodyPr/>
        <a:lstStyle/>
        <a:p>
          <a:endParaRPr lang="es-EC" sz="1800" dirty="0">
            <a:solidFill>
              <a:schemeClr val="tx1"/>
            </a:solidFill>
            <a:latin typeface="Times New Roman" panose="02020603050405020304" pitchFamily="18" charset="0"/>
            <a:cs typeface="Times New Roman" panose="02020603050405020304" pitchFamily="18" charset="0"/>
          </a:endParaRPr>
        </a:p>
      </dgm:t>
    </dgm:pt>
    <dgm:pt modelId="{9923D0C0-AC54-47AE-9DE9-3F9830210FB1}" type="parTrans" cxnId="{200281FA-AC47-4F04-8AAF-000B19F4ABB2}">
      <dgm:prSet/>
      <dgm:spPr/>
      <dgm:t>
        <a:bodyPr/>
        <a:lstStyle/>
        <a:p>
          <a:endParaRPr lang="es-EC"/>
        </a:p>
      </dgm:t>
    </dgm:pt>
    <dgm:pt modelId="{909207EA-46F5-4A00-B181-323EB8655A75}" type="sibTrans" cxnId="{200281FA-AC47-4F04-8AAF-000B19F4ABB2}">
      <dgm:prSet/>
      <dgm:spPr/>
      <dgm:t>
        <a:bodyPr/>
        <a:lstStyle/>
        <a:p>
          <a:endParaRPr lang="es-EC"/>
        </a:p>
      </dgm:t>
    </dgm:pt>
    <dgm:pt modelId="{CCFCD0E6-BF20-47A7-93CC-5C09BABB2957}" type="pres">
      <dgm:prSet presAssocID="{17906A5B-4A56-4FE8-AEF7-345E377DF7C2}" presName="Name0" presStyleCnt="0">
        <dgm:presLayoutVars>
          <dgm:dir/>
          <dgm:animLvl val="lvl"/>
          <dgm:resizeHandles/>
        </dgm:presLayoutVars>
      </dgm:prSet>
      <dgm:spPr/>
      <dgm:t>
        <a:bodyPr/>
        <a:lstStyle/>
        <a:p>
          <a:endParaRPr lang="es-EC"/>
        </a:p>
      </dgm:t>
    </dgm:pt>
    <dgm:pt modelId="{C415EB56-3BCF-4390-B499-9C3771A61BFA}" type="pres">
      <dgm:prSet presAssocID="{B9E98C0C-CC76-4994-A0E4-036532123B87}" presName="linNode" presStyleCnt="0"/>
      <dgm:spPr/>
      <dgm:t>
        <a:bodyPr/>
        <a:lstStyle/>
        <a:p>
          <a:endParaRPr lang="es-EC"/>
        </a:p>
      </dgm:t>
    </dgm:pt>
    <dgm:pt modelId="{2FB8DCEC-1CC5-4D85-A907-EF82B763788D}" type="pres">
      <dgm:prSet presAssocID="{B9E98C0C-CC76-4994-A0E4-036532123B87}" presName="parentShp" presStyleLbl="node1" presStyleIdx="0" presStyleCnt="3">
        <dgm:presLayoutVars>
          <dgm:bulletEnabled val="1"/>
        </dgm:presLayoutVars>
      </dgm:prSet>
      <dgm:spPr/>
      <dgm:t>
        <a:bodyPr/>
        <a:lstStyle/>
        <a:p>
          <a:endParaRPr lang="es-EC"/>
        </a:p>
      </dgm:t>
    </dgm:pt>
    <dgm:pt modelId="{2C384456-1C73-4358-8E68-15B8149AA465}" type="pres">
      <dgm:prSet presAssocID="{B9E98C0C-CC76-4994-A0E4-036532123B87}" presName="childShp" presStyleLbl="bgAccFollowNode1" presStyleIdx="0" presStyleCnt="3" custScaleY="55922" custLinFactNeighborX="450" custLinFactNeighborY="-10768">
        <dgm:presLayoutVars>
          <dgm:bulletEnabled val="1"/>
        </dgm:presLayoutVars>
      </dgm:prSet>
      <dgm:spPr/>
      <dgm:t>
        <a:bodyPr/>
        <a:lstStyle/>
        <a:p>
          <a:endParaRPr lang="es-EC"/>
        </a:p>
      </dgm:t>
    </dgm:pt>
    <dgm:pt modelId="{1AF898B5-B784-45E7-B587-E3BCE9D9F39A}" type="pres">
      <dgm:prSet presAssocID="{2D4BBD4E-9563-48D8-89EA-A8E9353A1F25}" presName="spacing" presStyleCnt="0"/>
      <dgm:spPr/>
      <dgm:t>
        <a:bodyPr/>
        <a:lstStyle/>
        <a:p>
          <a:endParaRPr lang="es-EC"/>
        </a:p>
      </dgm:t>
    </dgm:pt>
    <dgm:pt modelId="{13399B08-9A87-48CE-B8DE-B06B769C96D8}" type="pres">
      <dgm:prSet presAssocID="{28ADED29-5049-410D-B9F4-C7BA0F352333}" presName="linNode" presStyleCnt="0"/>
      <dgm:spPr/>
      <dgm:t>
        <a:bodyPr/>
        <a:lstStyle/>
        <a:p>
          <a:endParaRPr lang="es-EC"/>
        </a:p>
      </dgm:t>
    </dgm:pt>
    <dgm:pt modelId="{B80CA4FE-FF4A-46F3-9A42-AEC410E3FE50}" type="pres">
      <dgm:prSet presAssocID="{28ADED29-5049-410D-B9F4-C7BA0F352333}" presName="parentShp" presStyleLbl="node1" presStyleIdx="1" presStyleCnt="3" custScaleY="74704">
        <dgm:presLayoutVars>
          <dgm:bulletEnabled val="1"/>
        </dgm:presLayoutVars>
      </dgm:prSet>
      <dgm:spPr/>
      <dgm:t>
        <a:bodyPr/>
        <a:lstStyle/>
        <a:p>
          <a:endParaRPr lang="es-EC"/>
        </a:p>
      </dgm:t>
    </dgm:pt>
    <dgm:pt modelId="{C2721C9B-8505-4CDA-9218-3817D553DA2D}" type="pres">
      <dgm:prSet presAssocID="{28ADED29-5049-410D-B9F4-C7BA0F352333}" presName="childShp" presStyleLbl="bgAccFollowNode1" presStyleIdx="1" presStyleCnt="3" custScaleY="74577" custLinFactNeighborY="-8810">
        <dgm:presLayoutVars>
          <dgm:bulletEnabled val="1"/>
        </dgm:presLayoutVars>
      </dgm:prSet>
      <dgm:spPr/>
      <dgm:t>
        <a:bodyPr/>
        <a:lstStyle/>
        <a:p>
          <a:endParaRPr lang="es-EC"/>
        </a:p>
      </dgm:t>
    </dgm:pt>
    <dgm:pt modelId="{B4E85ADC-0962-4CA5-A3AE-7696239D744E}" type="pres">
      <dgm:prSet presAssocID="{CF8AB820-2E76-47CC-A6FA-3729A912AB8A}" presName="spacing" presStyleCnt="0"/>
      <dgm:spPr/>
      <dgm:t>
        <a:bodyPr/>
        <a:lstStyle/>
        <a:p>
          <a:endParaRPr lang="es-EC"/>
        </a:p>
      </dgm:t>
    </dgm:pt>
    <dgm:pt modelId="{372ACFB2-66A8-4236-9248-1B407AD28952}" type="pres">
      <dgm:prSet presAssocID="{43ECD5B4-A264-4487-8910-FDC377DA2122}" presName="linNode" presStyleCnt="0"/>
      <dgm:spPr/>
      <dgm:t>
        <a:bodyPr/>
        <a:lstStyle/>
        <a:p>
          <a:endParaRPr lang="es-EC"/>
        </a:p>
      </dgm:t>
    </dgm:pt>
    <dgm:pt modelId="{9B0956CB-325B-4569-96BC-5E2EFE8CC778}" type="pres">
      <dgm:prSet presAssocID="{43ECD5B4-A264-4487-8910-FDC377DA2122}" presName="parentShp" presStyleLbl="node1" presStyleIdx="2" presStyleCnt="3" custScaleY="102860" custLinFactNeighborX="245" custLinFactNeighborY="-978">
        <dgm:presLayoutVars>
          <dgm:bulletEnabled val="1"/>
        </dgm:presLayoutVars>
      </dgm:prSet>
      <dgm:spPr/>
      <dgm:t>
        <a:bodyPr/>
        <a:lstStyle/>
        <a:p>
          <a:endParaRPr lang="es-EC"/>
        </a:p>
      </dgm:t>
    </dgm:pt>
    <dgm:pt modelId="{1F0CD261-C2C3-4AA8-87F3-634CB14E0D21}" type="pres">
      <dgm:prSet presAssocID="{43ECD5B4-A264-4487-8910-FDC377DA2122}" presName="childShp" presStyleLbl="bgAccFollowNode1" presStyleIdx="2" presStyleCnt="3" custScaleY="190260" custLinFactNeighborX="-489" custLinFactNeighborY="-8988">
        <dgm:presLayoutVars>
          <dgm:bulletEnabled val="1"/>
        </dgm:presLayoutVars>
      </dgm:prSet>
      <dgm:spPr/>
      <dgm:t>
        <a:bodyPr/>
        <a:lstStyle/>
        <a:p>
          <a:endParaRPr lang="es-EC"/>
        </a:p>
      </dgm:t>
    </dgm:pt>
  </dgm:ptLst>
  <dgm:cxnLst>
    <dgm:cxn modelId="{E0A4D2DF-C745-49D3-9A6B-2051F81E46CA}" type="presOf" srcId="{17906A5B-4A56-4FE8-AEF7-345E377DF7C2}" destId="{CCFCD0E6-BF20-47A7-93CC-5C09BABB2957}" srcOrd="0" destOrd="0" presId="urn:microsoft.com/office/officeart/2005/8/layout/vList6"/>
    <dgm:cxn modelId="{3C00AD0A-0F38-460C-8C5A-F83D3E9D1779}" srcId="{43ECD5B4-A264-4487-8910-FDC377DA2122}" destId="{3EFCA9A5-DE13-475E-A5AB-37A33CF43778}" srcOrd="2" destOrd="0" parTransId="{82454948-E7CD-4C14-BE33-DC21EBEF4536}" sibTransId="{7CB28F1D-AA4F-4B9F-86AC-698422CA8AB0}"/>
    <dgm:cxn modelId="{200281FA-AC47-4F04-8AAF-000B19F4ABB2}" srcId="{43ECD5B4-A264-4487-8910-FDC377DA2122}" destId="{5DB16E1C-3761-4A96-BF67-930250FBE09A}" srcOrd="0" destOrd="0" parTransId="{9923D0C0-AC54-47AE-9DE9-3F9830210FB1}" sibTransId="{909207EA-46F5-4A00-B181-323EB8655A75}"/>
    <dgm:cxn modelId="{879D4EE4-9E67-4125-9468-D844FC407EF5}" type="presOf" srcId="{CD5B72B7-090E-48F7-AE85-1A71A47BE0B2}" destId="{1F0CD261-C2C3-4AA8-87F3-634CB14E0D21}" srcOrd="0" destOrd="1" presId="urn:microsoft.com/office/officeart/2005/8/layout/vList6"/>
    <dgm:cxn modelId="{4EA5C3BD-2E68-41BE-87CE-59067AFDA620}" type="presOf" srcId="{4F199BBB-B9CF-4150-B172-F1CB2140BD67}" destId="{C2721C9B-8505-4CDA-9218-3817D553DA2D}" srcOrd="0" destOrd="0" presId="urn:microsoft.com/office/officeart/2005/8/layout/vList6"/>
    <dgm:cxn modelId="{3EC850A6-B77F-48B7-B79E-9E06401AB961}" type="presOf" srcId="{3EFCA9A5-DE13-475E-A5AB-37A33CF43778}" destId="{1F0CD261-C2C3-4AA8-87F3-634CB14E0D21}" srcOrd="0" destOrd="2" presId="urn:microsoft.com/office/officeart/2005/8/layout/vList6"/>
    <dgm:cxn modelId="{A03F40B1-97B1-4964-8F02-83486CD429CF}" type="presOf" srcId="{28ADED29-5049-410D-B9F4-C7BA0F352333}" destId="{B80CA4FE-FF4A-46F3-9A42-AEC410E3FE50}" srcOrd="0" destOrd="0" presId="urn:microsoft.com/office/officeart/2005/8/layout/vList6"/>
    <dgm:cxn modelId="{26B5C068-36B7-4037-9F5E-A1BC35D676BE}" srcId="{17906A5B-4A56-4FE8-AEF7-345E377DF7C2}" destId="{43ECD5B4-A264-4487-8910-FDC377DA2122}" srcOrd="2" destOrd="0" parTransId="{41999E3C-5500-4706-901E-A861B1DC5432}" sibTransId="{8DA1D0F5-18C8-494A-AF4B-E236B07E88A8}"/>
    <dgm:cxn modelId="{18F031F8-691E-4A54-9B9B-2E5B88E790DF}" srcId="{28ADED29-5049-410D-B9F4-C7BA0F352333}" destId="{DC8389C1-9FAE-4A21-AA9D-A81B8EA7962B}" srcOrd="1" destOrd="0" parTransId="{2D028C4D-41CF-4348-B8C5-59DFE243C61E}" sibTransId="{BF6C7165-E785-420E-9896-519B154636BE}"/>
    <dgm:cxn modelId="{F7615BC2-0201-45F9-AAB5-02E83F8C2CAC}" srcId="{28ADED29-5049-410D-B9F4-C7BA0F352333}" destId="{4F199BBB-B9CF-4150-B172-F1CB2140BD67}" srcOrd="0" destOrd="0" parTransId="{858035EC-7B9C-46F9-871D-6E45A3EC0CAD}" sibTransId="{6CC358FB-FBA5-4F02-93ED-2940D9D060D2}"/>
    <dgm:cxn modelId="{2096CA4E-C822-4704-8913-BE1A936D312F}" srcId="{17906A5B-4A56-4FE8-AEF7-345E377DF7C2}" destId="{28ADED29-5049-410D-B9F4-C7BA0F352333}" srcOrd="1" destOrd="0" parTransId="{12A2FDE7-A3EA-44CC-98AE-6E0C3732C9D3}" sibTransId="{CF8AB820-2E76-47CC-A6FA-3729A912AB8A}"/>
    <dgm:cxn modelId="{CBB06139-7F8A-4B79-A581-777DF0CF5DEE}" type="presOf" srcId="{43ECD5B4-A264-4487-8910-FDC377DA2122}" destId="{9B0956CB-325B-4569-96BC-5E2EFE8CC778}" srcOrd="0" destOrd="0" presId="urn:microsoft.com/office/officeart/2005/8/layout/vList6"/>
    <dgm:cxn modelId="{6E24238E-8F37-4C0E-AD7D-1F4C85B10B0D}" srcId="{17906A5B-4A56-4FE8-AEF7-345E377DF7C2}" destId="{B9E98C0C-CC76-4994-A0E4-036532123B87}" srcOrd="0" destOrd="0" parTransId="{7AB3E465-B9F5-4E37-9E1E-9E7A5CC26795}" sibTransId="{2D4BBD4E-9563-48D8-89EA-A8E9353A1F25}"/>
    <dgm:cxn modelId="{B26741DC-607C-45AA-9B47-9A5836F27731}" srcId="{B9E98C0C-CC76-4994-A0E4-036532123B87}" destId="{6186A07E-F75C-4F97-A301-62B414E3B26E}" srcOrd="0" destOrd="0" parTransId="{F1C8F354-859A-4CE7-B248-77A0AA49F1E7}" sibTransId="{CB674159-5DDB-4E50-B9FF-A69A8625085E}"/>
    <dgm:cxn modelId="{C29FF8EB-F440-4E2B-9139-E2B07CD85A39}" type="presOf" srcId="{DC8389C1-9FAE-4A21-AA9D-A81B8EA7962B}" destId="{C2721C9B-8505-4CDA-9218-3817D553DA2D}" srcOrd="0" destOrd="1" presId="urn:microsoft.com/office/officeart/2005/8/layout/vList6"/>
    <dgm:cxn modelId="{53E59B82-741B-43CE-A5DB-C8436B131B42}" type="presOf" srcId="{5DB16E1C-3761-4A96-BF67-930250FBE09A}" destId="{1F0CD261-C2C3-4AA8-87F3-634CB14E0D21}" srcOrd="0" destOrd="0" presId="urn:microsoft.com/office/officeart/2005/8/layout/vList6"/>
    <dgm:cxn modelId="{FA997C4E-B254-4A05-9F6B-FFA42E14F671}" type="presOf" srcId="{B9E98C0C-CC76-4994-A0E4-036532123B87}" destId="{2FB8DCEC-1CC5-4D85-A907-EF82B763788D}" srcOrd="0" destOrd="0" presId="urn:microsoft.com/office/officeart/2005/8/layout/vList6"/>
    <dgm:cxn modelId="{2B006E00-748F-446C-B417-C9D4297BDA6A}" type="presOf" srcId="{AE22909A-5ECB-4D7E-94DF-C23B958A9D1B}" destId="{2C384456-1C73-4358-8E68-15B8149AA465}" srcOrd="0" destOrd="1" presId="urn:microsoft.com/office/officeart/2005/8/layout/vList6"/>
    <dgm:cxn modelId="{10C1CD96-A473-444B-B541-B2A42D0A285B}" srcId="{B9E98C0C-CC76-4994-A0E4-036532123B87}" destId="{AE22909A-5ECB-4D7E-94DF-C23B958A9D1B}" srcOrd="1" destOrd="0" parTransId="{CFCB180D-DEFA-404B-AE18-2CF85896E5C5}" sibTransId="{59617A17-3BF0-44E0-BD6B-C4345F06A1DE}"/>
    <dgm:cxn modelId="{BEAFB43B-5351-4E53-A02E-119E40386301}" type="presOf" srcId="{6186A07E-F75C-4F97-A301-62B414E3B26E}" destId="{2C384456-1C73-4358-8E68-15B8149AA465}" srcOrd="0" destOrd="0" presId="urn:microsoft.com/office/officeart/2005/8/layout/vList6"/>
    <dgm:cxn modelId="{298A2D23-143E-49D5-86B0-773FAD873AB7}" srcId="{43ECD5B4-A264-4487-8910-FDC377DA2122}" destId="{CD5B72B7-090E-48F7-AE85-1A71A47BE0B2}" srcOrd="1" destOrd="0" parTransId="{C83DBDC7-7B51-45F5-9AB1-B35A3495CB06}" sibTransId="{EDCA7B34-11B4-4946-A54E-D4F87C2589A2}"/>
    <dgm:cxn modelId="{CDD03F37-57D4-428F-A133-1AB3EF952CC5}" type="presParOf" srcId="{CCFCD0E6-BF20-47A7-93CC-5C09BABB2957}" destId="{C415EB56-3BCF-4390-B499-9C3771A61BFA}" srcOrd="0" destOrd="0" presId="urn:microsoft.com/office/officeart/2005/8/layout/vList6"/>
    <dgm:cxn modelId="{0335D82E-CF7A-46CB-BEA7-C7D544A7C6D2}" type="presParOf" srcId="{C415EB56-3BCF-4390-B499-9C3771A61BFA}" destId="{2FB8DCEC-1CC5-4D85-A907-EF82B763788D}" srcOrd="0" destOrd="0" presId="urn:microsoft.com/office/officeart/2005/8/layout/vList6"/>
    <dgm:cxn modelId="{74FB1EE0-7ACF-43EB-91EE-1DC9F9F84D88}" type="presParOf" srcId="{C415EB56-3BCF-4390-B499-9C3771A61BFA}" destId="{2C384456-1C73-4358-8E68-15B8149AA465}" srcOrd="1" destOrd="0" presId="urn:microsoft.com/office/officeart/2005/8/layout/vList6"/>
    <dgm:cxn modelId="{21805B3F-5940-423B-A75B-972080BEAC44}" type="presParOf" srcId="{CCFCD0E6-BF20-47A7-93CC-5C09BABB2957}" destId="{1AF898B5-B784-45E7-B587-E3BCE9D9F39A}" srcOrd="1" destOrd="0" presId="urn:microsoft.com/office/officeart/2005/8/layout/vList6"/>
    <dgm:cxn modelId="{9E20E0D1-B2A7-4F15-BC2C-0D0BB127FC33}" type="presParOf" srcId="{CCFCD0E6-BF20-47A7-93CC-5C09BABB2957}" destId="{13399B08-9A87-48CE-B8DE-B06B769C96D8}" srcOrd="2" destOrd="0" presId="urn:microsoft.com/office/officeart/2005/8/layout/vList6"/>
    <dgm:cxn modelId="{B482F3B0-E100-42F5-86B2-99530D64EA70}" type="presParOf" srcId="{13399B08-9A87-48CE-B8DE-B06B769C96D8}" destId="{B80CA4FE-FF4A-46F3-9A42-AEC410E3FE50}" srcOrd="0" destOrd="0" presId="urn:microsoft.com/office/officeart/2005/8/layout/vList6"/>
    <dgm:cxn modelId="{B9A6D47F-8330-423E-970C-7595E1D4EAF9}" type="presParOf" srcId="{13399B08-9A87-48CE-B8DE-B06B769C96D8}" destId="{C2721C9B-8505-4CDA-9218-3817D553DA2D}" srcOrd="1" destOrd="0" presId="urn:microsoft.com/office/officeart/2005/8/layout/vList6"/>
    <dgm:cxn modelId="{564C5E5D-B01D-4B9A-AEEC-D93915BD8CE6}" type="presParOf" srcId="{CCFCD0E6-BF20-47A7-93CC-5C09BABB2957}" destId="{B4E85ADC-0962-4CA5-A3AE-7696239D744E}" srcOrd="3" destOrd="0" presId="urn:microsoft.com/office/officeart/2005/8/layout/vList6"/>
    <dgm:cxn modelId="{ECA460F0-E9BB-415E-8621-274FC28779E8}" type="presParOf" srcId="{CCFCD0E6-BF20-47A7-93CC-5C09BABB2957}" destId="{372ACFB2-66A8-4236-9248-1B407AD28952}" srcOrd="4" destOrd="0" presId="urn:microsoft.com/office/officeart/2005/8/layout/vList6"/>
    <dgm:cxn modelId="{5ABD528B-8836-4EEE-854F-576DB8C279FE}" type="presParOf" srcId="{372ACFB2-66A8-4236-9248-1B407AD28952}" destId="{9B0956CB-325B-4569-96BC-5E2EFE8CC778}" srcOrd="0" destOrd="0" presId="urn:microsoft.com/office/officeart/2005/8/layout/vList6"/>
    <dgm:cxn modelId="{CD34022E-286C-4F40-AB12-395989E5BDCA}" type="presParOf" srcId="{372ACFB2-66A8-4236-9248-1B407AD28952}" destId="{1F0CD261-C2C3-4AA8-87F3-634CB14E0D2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BDEA6E6-94F5-4500-94BF-7A131A27414B}" type="doc">
      <dgm:prSet loTypeId="urn:microsoft.com/office/officeart/2005/8/layout/process4" loCatId="list" qsTypeId="urn:microsoft.com/office/officeart/2005/8/quickstyle/simple3" qsCatId="simple" csTypeId="urn:microsoft.com/office/officeart/2005/8/colors/colorful1" csCatId="colorful" phldr="1"/>
      <dgm:spPr/>
    </dgm:pt>
    <dgm:pt modelId="{3EE09676-4D68-4F73-AF16-3114587C8E00}">
      <dgm:prSet custT="1"/>
      <dgm:spPr/>
      <dgm:t>
        <a:bodyPr/>
        <a:lstStyle/>
        <a:p>
          <a:pPr algn="just"/>
          <a:r>
            <a:rPr lang="es-ES_tradnl" sz="1800" dirty="0" smtClean="0">
              <a:latin typeface="Times New Roman" panose="02020603050405020304" pitchFamily="18" charset="0"/>
              <a:cs typeface="Times New Roman" panose="02020603050405020304" pitchFamily="18" charset="0"/>
            </a:rPr>
            <a:t>Las docentes tiene un conocimiento básico acerca de lo que trata el método creativo, es decir basan sus respuestas específicamente en la creatividad.</a:t>
          </a:r>
          <a:endParaRPr lang="es-EC" sz="1800" dirty="0" smtClean="0">
            <a:latin typeface="Times New Roman" panose="02020603050405020304" pitchFamily="18" charset="0"/>
            <a:cs typeface="Times New Roman" panose="02020603050405020304" pitchFamily="18" charset="0"/>
          </a:endParaRPr>
        </a:p>
      </dgm:t>
    </dgm:pt>
    <dgm:pt modelId="{78043986-D207-4738-881A-A23A29A26284}" type="parTrans" cxnId="{C4C8C04B-2836-49F1-8C0E-9A57DD215328}">
      <dgm:prSet/>
      <dgm:spPr/>
      <dgm:t>
        <a:bodyPr/>
        <a:lstStyle/>
        <a:p>
          <a:pPr algn="just"/>
          <a:endParaRPr lang="es-EC" sz="2000">
            <a:solidFill>
              <a:schemeClr val="tx1"/>
            </a:solidFill>
            <a:latin typeface="Calibri" panose="020F0502020204030204" pitchFamily="34" charset="0"/>
          </a:endParaRPr>
        </a:p>
      </dgm:t>
    </dgm:pt>
    <dgm:pt modelId="{2F5FA99C-2331-4F73-883E-3959DE10253B}" type="sibTrans" cxnId="{C4C8C04B-2836-49F1-8C0E-9A57DD215328}">
      <dgm:prSet/>
      <dgm:spPr/>
      <dgm:t>
        <a:bodyPr/>
        <a:lstStyle/>
        <a:p>
          <a:pPr algn="just"/>
          <a:endParaRPr lang="es-EC" sz="2000">
            <a:solidFill>
              <a:schemeClr val="tx1"/>
            </a:solidFill>
            <a:latin typeface="Calibri" panose="020F0502020204030204" pitchFamily="34" charset="0"/>
          </a:endParaRPr>
        </a:p>
      </dgm:t>
    </dgm:pt>
    <dgm:pt modelId="{9FC0E24A-0228-4A85-8CB5-CF9427D912EE}">
      <dgm:prSet phldrT="[Texto]" custT="1"/>
      <dgm:spPr/>
      <dgm:t>
        <a:bodyPr/>
        <a:lstStyle/>
        <a:p>
          <a:pPr algn="just"/>
          <a:r>
            <a:rPr lang="es-ES_tradnl" sz="1800" dirty="0" smtClean="0">
              <a:latin typeface="Times New Roman" panose="02020603050405020304" pitchFamily="18" charset="0"/>
              <a:cs typeface="Times New Roman" panose="02020603050405020304" pitchFamily="18" charset="0"/>
            </a:rPr>
            <a:t>Los niños tienen un dominio básico acerca de los rasgos caligráficos, se les dificulta realizar trazos combinados que solo el 60% de los niños pueden dibujar.</a:t>
          </a:r>
          <a:endParaRPr lang="es-EC" sz="1800" dirty="0" smtClean="0">
            <a:latin typeface="Times New Roman" panose="02020603050405020304" pitchFamily="18" charset="0"/>
            <a:cs typeface="Times New Roman" panose="02020603050405020304" pitchFamily="18" charset="0"/>
          </a:endParaRPr>
        </a:p>
      </dgm:t>
    </dgm:pt>
    <dgm:pt modelId="{5DB09197-C3B6-4106-8140-2D18719ADC70}" type="sibTrans" cxnId="{87AE6744-6D6C-4CC6-9C26-18205F23B909}">
      <dgm:prSet/>
      <dgm:spPr/>
      <dgm:t>
        <a:bodyPr/>
        <a:lstStyle/>
        <a:p>
          <a:pPr algn="just"/>
          <a:endParaRPr lang="es-EC" sz="2000">
            <a:solidFill>
              <a:schemeClr val="tx1"/>
            </a:solidFill>
            <a:latin typeface="Calibri" panose="020F0502020204030204" pitchFamily="34" charset="0"/>
          </a:endParaRPr>
        </a:p>
      </dgm:t>
    </dgm:pt>
    <dgm:pt modelId="{B9AB7CD5-BD8C-45AD-9DF8-FB866800466C}" type="parTrans" cxnId="{87AE6744-6D6C-4CC6-9C26-18205F23B909}">
      <dgm:prSet/>
      <dgm:spPr/>
      <dgm:t>
        <a:bodyPr/>
        <a:lstStyle/>
        <a:p>
          <a:pPr algn="just"/>
          <a:endParaRPr lang="es-EC" sz="2000">
            <a:solidFill>
              <a:schemeClr val="tx1"/>
            </a:solidFill>
            <a:latin typeface="Calibri" panose="020F0502020204030204" pitchFamily="34" charset="0"/>
          </a:endParaRPr>
        </a:p>
      </dgm:t>
    </dgm:pt>
    <dgm:pt modelId="{2CFFF79E-914A-4AC2-9A4C-72FDB6F58853}">
      <dgm:prSet phldrT="[Texto]" custT="1"/>
      <dgm:spPr/>
      <dgm:t>
        <a:bodyPr/>
        <a:lstStyle/>
        <a:p>
          <a:pPr algn="just"/>
          <a:r>
            <a:rPr lang="es-ES_tradnl" sz="1800" dirty="0" smtClean="0">
              <a:latin typeface="Times New Roman" panose="02020603050405020304" pitchFamily="18" charset="0"/>
              <a:cs typeface="Times New Roman" panose="02020603050405020304" pitchFamily="18" charset="0"/>
            </a:rPr>
            <a:t>En coordinación viso-motora solo el 46% de los niños pueden recortar figuras sencillas. </a:t>
          </a:r>
          <a:endParaRPr lang="es-EC" sz="1800" dirty="0">
            <a:latin typeface="Times New Roman" panose="02020603050405020304" pitchFamily="18" charset="0"/>
            <a:cs typeface="Times New Roman" panose="02020603050405020304" pitchFamily="18" charset="0"/>
          </a:endParaRPr>
        </a:p>
      </dgm:t>
    </dgm:pt>
    <dgm:pt modelId="{977C91F7-633E-4E00-BD98-507A3E5B1F84}" type="parTrans" cxnId="{9F051C96-A6B0-4C9A-9A5D-A456326C2D5E}">
      <dgm:prSet/>
      <dgm:spPr/>
      <dgm:t>
        <a:bodyPr/>
        <a:lstStyle/>
        <a:p>
          <a:endParaRPr lang="es-EC"/>
        </a:p>
      </dgm:t>
    </dgm:pt>
    <dgm:pt modelId="{26296D74-C832-408D-974E-EFDB3A72A82D}" type="sibTrans" cxnId="{9F051C96-A6B0-4C9A-9A5D-A456326C2D5E}">
      <dgm:prSet/>
      <dgm:spPr/>
      <dgm:t>
        <a:bodyPr/>
        <a:lstStyle/>
        <a:p>
          <a:endParaRPr lang="es-EC"/>
        </a:p>
      </dgm:t>
    </dgm:pt>
    <dgm:pt modelId="{C829C0C1-060E-4BF9-B579-DE296C119D99}">
      <dgm:prSet phldrT="[Texto]" custT="1"/>
      <dgm:spPr/>
      <dgm:t>
        <a:bodyPr/>
        <a:lstStyle/>
        <a:p>
          <a:pPr algn="just"/>
          <a:r>
            <a:rPr lang="es-ES_tradnl" sz="1800" dirty="0" smtClean="0">
              <a:latin typeface="Times New Roman" panose="02020603050405020304" pitchFamily="18" charset="0"/>
              <a:cs typeface="Times New Roman" panose="02020603050405020304" pitchFamily="18" charset="0"/>
            </a:rPr>
            <a:t>El 100% adquirido la destreza de direccionar su mano con la vista sobre la superficie donde gráfica, así mismo la destreza de dibujar líneas rectas tomando en cuenta el espacio determinado.</a:t>
          </a:r>
          <a:endParaRPr lang="es-EC" sz="1800" dirty="0">
            <a:latin typeface="Times New Roman" panose="02020603050405020304" pitchFamily="18" charset="0"/>
            <a:cs typeface="Times New Roman" panose="02020603050405020304" pitchFamily="18" charset="0"/>
          </a:endParaRPr>
        </a:p>
      </dgm:t>
    </dgm:pt>
    <dgm:pt modelId="{C9BD1250-B942-41D4-BA54-985AB6B325EA}" type="parTrans" cxnId="{5B4BE3BD-608E-4863-8DFA-FDCC9494309E}">
      <dgm:prSet/>
      <dgm:spPr/>
      <dgm:t>
        <a:bodyPr/>
        <a:lstStyle/>
        <a:p>
          <a:endParaRPr lang="es-EC"/>
        </a:p>
      </dgm:t>
    </dgm:pt>
    <dgm:pt modelId="{92C6FA71-B840-4C76-86A3-2BB2C849A78E}" type="sibTrans" cxnId="{5B4BE3BD-608E-4863-8DFA-FDCC9494309E}">
      <dgm:prSet/>
      <dgm:spPr/>
      <dgm:t>
        <a:bodyPr/>
        <a:lstStyle/>
        <a:p>
          <a:endParaRPr lang="es-EC"/>
        </a:p>
      </dgm:t>
    </dgm:pt>
    <dgm:pt modelId="{51F45BEE-D556-4B7A-8B84-463E857D2FA9}" type="pres">
      <dgm:prSet presAssocID="{9BDEA6E6-94F5-4500-94BF-7A131A27414B}" presName="Name0" presStyleCnt="0">
        <dgm:presLayoutVars>
          <dgm:dir/>
          <dgm:animLvl val="lvl"/>
          <dgm:resizeHandles val="exact"/>
        </dgm:presLayoutVars>
      </dgm:prSet>
      <dgm:spPr/>
    </dgm:pt>
    <dgm:pt modelId="{746159B2-5C32-4C63-B7B5-22B4DBD914CF}" type="pres">
      <dgm:prSet presAssocID="{C829C0C1-060E-4BF9-B579-DE296C119D99}" presName="boxAndChildren" presStyleCnt="0"/>
      <dgm:spPr/>
    </dgm:pt>
    <dgm:pt modelId="{C98D67CE-E2C7-4041-9D7B-5633C580026F}" type="pres">
      <dgm:prSet presAssocID="{C829C0C1-060E-4BF9-B579-DE296C119D99}" presName="parentTextBox" presStyleLbl="node1" presStyleIdx="0" presStyleCnt="4"/>
      <dgm:spPr/>
      <dgm:t>
        <a:bodyPr/>
        <a:lstStyle/>
        <a:p>
          <a:endParaRPr lang="es-EC"/>
        </a:p>
      </dgm:t>
    </dgm:pt>
    <dgm:pt modelId="{7827B216-36DF-4A39-8F03-27E7C8981B23}" type="pres">
      <dgm:prSet presAssocID="{26296D74-C832-408D-974E-EFDB3A72A82D}" presName="sp" presStyleCnt="0"/>
      <dgm:spPr/>
    </dgm:pt>
    <dgm:pt modelId="{81C1315E-EA30-486B-AE30-2260D4C95A89}" type="pres">
      <dgm:prSet presAssocID="{2CFFF79E-914A-4AC2-9A4C-72FDB6F58853}" presName="arrowAndChildren" presStyleCnt="0"/>
      <dgm:spPr/>
    </dgm:pt>
    <dgm:pt modelId="{7BE68A10-143C-496F-B7FB-3FD1324AD2D4}" type="pres">
      <dgm:prSet presAssocID="{2CFFF79E-914A-4AC2-9A4C-72FDB6F58853}" presName="parentTextArrow" presStyleLbl="node1" presStyleIdx="1" presStyleCnt="4"/>
      <dgm:spPr/>
      <dgm:t>
        <a:bodyPr/>
        <a:lstStyle/>
        <a:p>
          <a:endParaRPr lang="es-EC"/>
        </a:p>
      </dgm:t>
    </dgm:pt>
    <dgm:pt modelId="{F6992C3B-179D-424B-AF50-9BD474E9F7C6}" type="pres">
      <dgm:prSet presAssocID="{5DB09197-C3B6-4106-8140-2D18719ADC70}" presName="sp" presStyleCnt="0"/>
      <dgm:spPr/>
    </dgm:pt>
    <dgm:pt modelId="{752BFE4E-9F8E-484E-A8D5-72560ABA6C6D}" type="pres">
      <dgm:prSet presAssocID="{9FC0E24A-0228-4A85-8CB5-CF9427D912EE}" presName="arrowAndChildren" presStyleCnt="0"/>
      <dgm:spPr/>
    </dgm:pt>
    <dgm:pt modelId="{9ADA07D8-4075-4363-A43F-BF8F2A1A8376}" type="pres">
      <dgm:prSet presAssocID="{9FC0E24A-0228-4A85-8CB5-CF9427D912EE}" presName="parentTextArrow" presStyleLbl="node1" presStyleIdx="2" presStyleCnt="4"/>
      <dgm:spPr/>
      <dgm:t>
        <a:bodyPr/>
        <a:lstStyle/>
        <a:p>
          <a:endParaRPr lang="es-EC"/>
        </a:p>
      </dgm:t>
    </dgm:pt>
    <dgm:pt modelId="{9D2A0566-1EC2-4E23-9E93-0693AF6B0E49}" type="pres">
      <dgm:prSet presAssocID="{2F5FA99C-2331-4F73-883E-3959DE10253B}" presName="sp" presStyleCnt="0"/>
      <dgm:spPr/>
    </dgm:pt>
    <dgm:pt modelId="{001DB612-051B-4686-BEA7-F283A4A749B5}" type="pres">
      <dgm:prSet presAssocID="{3EE09676-4D68-4F73-AF16-3114587C8E00}" presName="arrowAndChildren" presStyleCnt="0"/>
      <dgm:spPr/>
    </dgm:pt>
    <dgm:pt modelId="{500F1DD0-5294-4BF1-A29C-EEA62B881F29}" type="pres">
      <dgm:prSet presAssocID="{3EE09676-4D68-4F73-AF16-3114587C8E00}" presName="parentTextArrow" presStyleLbl="node1" presStyleIdx="3" presStyleCnt="4"/>
      <dgm:spPr/>
      <dgm:t>
        <a:bodyPr/>
        <a:lstStyle/>
        <a:p>
          <a:endParaRPr lang="es-EC"/>
        </a:p>
      </dgm:t>
    </dgm:pt>
  </dgm:ptLst>
  <dgm:cxnLst>
    <dgm:cxn modelId="{9F051C96-A6B0-4C9A-9A5D-A456326C2D5E}" srcId="{9BDEA6E6-94F5-4500-94BF-7A131A27414B}" destId="{2CFFF79E-914A-4AC2-9A4C-72FDB6F58853}" srcOrd="2" destOrd="0" parTransId="{977C91F7-633E-4E00-BD98-507A3E5B1F84}" sibTransId="{26296D74-C832-408D-974E-EFDB3A72A82D}"/>
    <dgm:cxn modelId="{DC40D2FE-C129-4694-A7C1-0AFA4493CC25}" type="presOf" srcId="{2CFFF79E-914A-4AC2-9A4C-72FDB6F58853}" destId="{7BE68A10-143C-496F-B7FB-3FD1324AD2D4}" srcOrd="0" destOrd="0" presId="urn:microsoft.com/office/officeart/2005/8/layout/process4"/>
    <dgm:cxn modelId="{1D26F4F3-739C-4094-9F88-270C3C517931}" type="presOf" srcId="{C829C0C1-060E-4BF9-B579-DE296C119D99}" destId="{C98D67CE-E2C7-4041-9D7B-5633C580026F}" srcOrd="0" destOrd="0" presId="urn:microsoft.com/office/officeart/2005/8/layout/process4"/>
    <dgm:cxn modelId="{AB23F91B-4C53-4579-B05D-5AD3ADDEBCF3}" type="presOf" srcId="{9BDEA6E6-94F5-4500-94BF-7A131A27414B}" destId="{51F45BEE-D556-4B7A-8B84-463E857D2FA9}" srcOrd="0" destOrd="0" presId="urn:microsoft.com/office/officeart/2005/8/layout/process4"/>
    <dgm:cxn modelId="{94BE0DB2-2C74-43AF-A26D-E5ADFF567957}" type="presOf" srcId="{3EE09676-4D68-4F73-AF16-3114587C8E00}" destId="{500F1DD0-5294-4BF1-A29C-EEA62B881F29}" srcOrd="0" destOrd="0" presId="urn:microsoft.com/office/officeart/2005/8/layout/process4"/>
    <dgm:cxn modelId="{82715337-A046-424A-BD67-4657E28F2F07}" type="presOf" srcId="{9FC0E24A-0228-4A85-8CB5-CF9427D912EE}" destId="{9ADA07D8-4075-4363-A43F-BF8F2A1A8376}" srcOrd="0" destOrd="0" presId="urn:microsoft.com/office/officeart/2005/8/layout/process4"/>
    <dgm:cxn modelId="{87AE6744-6D6C-4CC6-9C26-18205F23B909}" srcId="{9BDEA6E6-94F5-4500-94BF-7A131A27414B}" destId="{9FC0E24A-0228-4A85-8CB5-CF9427D912EE}" srcOrd="1" destOrd="0" parTransId="{B9AB7CD5-BD8C-45AD-9DF8-FB866800466C}" sibTransId="{5DB09197-C3B6-4106-8140-2D18719ADC70}"/>
    <dgm:cxn modelId="{5B4BE3BD-608E-4863-8DFA-FDCC9494309E}" srcId="{9BDEA6E6-94F5-4500-94BF-7A131A27414B}" destId="{C829C0C1-060E-4BF9-B579-DE296C119D99}" srcOrd="3" destOrd="0" parTransId="{C9BD1250-B942-41D4-BA54-985AB6B325EA}" sibTransId="{92C6FA71-B840-4C76-86A3-2BB2C849A78E}"/>
    <dgm:cxn modelId="{C4C8C04B-2836-49F1-8C0E-9A57DD215328}" srcId="{9BDEA6E6-94F5-4500-94BF-7A131A27414B}" destId="{3EE09676-4D68-4F73-AF16-3114587C8E00}" srcOrd="0" destOrd="0" parTransId="{78043986-D207-4738-881A-A23A29A26284}" sibTransId="{2F5FA99C-2331-4F73-883E-3959DE10253B}"/>
    <dgm:cxn modelId="{87B71914-1A4C-4F08-B5ED-21E43F1ADE56}" type="presParOf" srcId="{51F45BEE-D556-4B7A-8B84-463E857D2FA9}" destId="{746159B2-5C32-4C63-B7B5-22B4DBD914CF}" srcOrd="0" destOrd="0" presId="urn:microsoft.com/office/officeart/2005/8/layout/process4"/>
    <dgm:cxn modelId="{A9B61E90-D7EF-4ADA-8D3D-9CB5C1241083}" type="presParOf" srcId="{746159B2-5C32-4C63-B7B5-22B4DBD914CF}" destId="{C98D67CE-E2C7-4041-9D7B-5633C580026F}" srcOrd="0" destOrd="0" presId="urn:microsoft.com/office/officeart/2005/8/layout/process4"/>
    <dgm:cxn modelId="{3C3BBE6C-4605-45D3-AD44-4CFF307CF8A0}" type="presParOf" srcId="{51F45BEE-D556-4B7A-8B84-463E857D2FA9}" destId="{7827B216-36DF-4A39-8F03-27E7C8981B23}" srcOrd="1" destOrd="0" presId="urn:microsoft.com/office/officeart/2005/8/layout/process4"/>
    <dgm:cxn modelId="{3F50EA76-DF4A-4DC7-B690-CE3239593D96}" type="presParOf" srcId="{51F45BEE-D556-4B7A-8B84-463E857D2FA9}" destId="{81C1315E-EA30-486B-AE30-2260D4C95A89}" srcOrd="2" destOrd="0" presId="urn:microsoft.com/office/officeart/2005/8/layout/process4"/>
    <dgm:cxn modelId="{DB98B3AC-4D1B-477A-B3FA-5163360937AF}" type="presParOf" srcId="{81C1315E-EA30-486B-AE30-2260D4C95A89}" destId="{7BE68A10-143C-496F-B7FB-3FD1324AD2D4}" srcOrd="0" destOrd="0" presId="urn:microsoft.com/office/officeart/2005/8/layout/process4"/>
    <dgm:cxn modelId="{F41C7E16-7ADA-49B8-B66F-ECC70F4B1E02}" type="presParOf" srcId="{51F45BEE-D556-4B7A-8B84-463E857D2FA9}" destId="{F6992C3B-179D-424B-AF50-9BD474E9F7C6}" srcOrd="3" destOrd="0" presId="urn:microsoft.com/office/officeart/2005/8/layout/process4"/>
    <dgm:cxn modelId="{8DDE1946-2838-4E72-901B-FABBD0BD4EC5}" type="presParOf" srcId="{51F45BEE-D556-4B7A-8B84-463E857D2FA9}" destId="{752BFE4E-9F8E-484E-A8D5-72560ABA6C6D}" srcOrd="4" destOrd="0" presId="urn:microsoft.com/office/officeart/2005/8/layout/process4"/>
    <dgm:cxn modelId="{5B1C91FB-C2AE-4F7D-9CDF-12867553342F}" type="presParOf" srcId="{752BFE4E-9F8E-484E-A8D5-72560ABA6C6D}" destId="{9ADA07D8-4075-4363-A43F-BF8F2A1A8376}" srcOrd="0" destOrd="0" presId="urn:microsoft.com/office/officeart/2005/8/layout/process4"/>
    <dgm:cxn modelId="{9F847EC7-A2B9-4E08-A68B-0E94C31F1059}" type="presParOf" srcId="{51F45BEE-D556-4B7A-8B84-463E857D2FA9}" destId="{9D2A0566-1EC2-4E23-9E93-0693AF6B0E49}" srcOrd="5" destOrd="0" presId="urn:microsoft.com/office/officeart/2005/8/layout/process4"/>
    <dgm:cxn modelId="{DC329F7A-BB01-483A-B107-C02F092B9374}" type="presParOf" srcId="{51F45BEE-D556-4B7A-8B84-463E857D2FA9}" destId="{001DB612-051B-4686-BEA7-F283A4A749B5}" srcOrd="6" destOrd="0" presId="urn:microsoft.com/office/officeart/2005/8/layout/process4"/>
    <dgm:cxn modelId="{79EE9DD6-4920-4B03-8407-CBA253018824}" type="presParOf" srcId="{001DB612-051B-4686-BEA7-F283A4A749B5}" destId="{500F1DD0-5294-4BF1-A29C-EEA62B881F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C3786D-2926-4C54-80BE-9F7E97B895FE}" type="doc">
      <dgm:prSet loTypeId="urn:microsoft.com/office/officeart/2005/8/layout/process4" loCatId="list" qsTypeId="urn:microsoft.com/office/officeart/2005/8/quickstyle/simple3" qsCatId="simple" csTypeId="urn:microsoft.com/office/officeart/2005/8/colors/colorful1" csCatId="colorful" phldr="1"/>
      <dgm:spPr/>
      <dgm:t>
        <a:bodyPr/>
        <a:lstStyle/>
        <a:p>
          <a:endParaRPr lang="es-EC"/>
        </a:p>
      </dgm:t>
    </dgm:pt>
    <dgm:pt modelId="{573E4ABE-4F51-4692-AE46-FB2F6FAC484C}">
      <dgm:prSet phldrT="[Texto]" custT="1"/>
      <dgm:spPr/>
      <dgm:t>
        <a:bodyPr/>
        <a:lstStyle/>
        <a:p>
          <a:r>
            <a:rPr lang="es-ES_tradnl" sz="1800" dirty="0" smtClean="0">
              <a:latin typeface="Times New Roman" panose="02020603050405020304" pitchFamily="18" charset="0"/>
              <a:cs typeface="Times New Roman" panose="02020603050405020304" pitchFamily="18" charset="0"/>
            </a:rPr>
            <a:t>Las actividades que realizan las docentes para fortalecer la enseñanza de rasgos caligráficos son variadas basándose en motricidad fina; trozado, rasgado, encertado,  dáctilo pintura, modelado y técnica araña.</a:t>
          </a:r>
          <a:endParaRPr lang="es-EC" sz="1800" dirty="0">
            <a:latin typeface="Times New Roman" panose="02020603050405020304" pitchFamily="18" charset="0"/>
            <a:cs typeface="Times New Roman" panose="02020603050405020304" pitchFamily="18" charset="0"/>
          </a:endParaRPr>
        </a:p>
      </dgm:t>
    </dgm:pt>
    <dgm:pt modelId="{4A70418A-C0EA-4F53-83B6-70518955122B}" type="parTrans" cxnId="{BCB62E10-CB09-4186-AFF8-13AFD5517F8C}">
      <dgm:prSet/>
      <dgm:spPr/>
      <dgm:t>
        <a:bodyPr/>
        <a:lstStyle/>
        <a:p>
          <a:endParaRPr lang="es-EC"/>
        </a:p>
      </dgm:t>
    </dgm:pt>
    <dgm:pt modelId="{B8E05D36-96F3-4BF9-8E62-7995D07F0974}" type="sibTrans" cxnId="{BCB62E10-CB09-4186-AFF8-13AFD5517F8C}">
      <dgm:prSet/>
      <dgm:spPr/>
      <dgm:t>
        <a:bodyPr/>
        <a:lstStyle/>
        <a:p>
          <a:endParaRPr lang="es-EC"/>
        </a:p>
      </dgm:t>
    </dgm:pt>
    <dgm:pt modelId="{7AF38580-2E83-485A-85DC-C4B8B327774D}">
      <dgm:prSet phldrT="[Texto]" custT="1"/>
      <dgm:spPr/>
      <dgm:t>
        <a:bodyPr/>
        <a:lstStyle/>
        <a:p>
          <a:r>
            <a:rPr lang="es-ES_tradnl" sz="1800" dirty="0" smtClean="0">
              <a:latin typeface="Times New Roman" panose="02020603050405020304" pitchFamily="18" charset="0"/>
              <a:cs typeface="Times New Roman" panose="02020603050405020304" pitchFamily="18" charset="0"/>
            </a:rPr>
            <a:t>Las docentes tienen un conocimiento básico acerca de las estrategias metodológicas para la enseñanza de rasgos caligráficos, gran parte de su metodología es tradicional basada en técnicas grafo plásticas. </a:t>
          </a:r>
          <a:endParaRPr lang="es-EC" sz="1800" dirty="0">
            <a:latin typeface="Times New Roman" panose="02020603050405020304" pitchFamily="18" charset="0"/>
            <a:cs typeface="Times New Roman" panose="02020603050405020304" pitchFamily="18" charset="0"/>
          </a:endParaRPr>
        </a:p>
      </dgm:t>
    </dgm:pt>
    <dgm:pt modelId="{2A0119DB-AF4B-4954-8913-30C0C1B15A90}" type="parTrans" cxnId="{F3ED8349-5E99-486B-BFAF-494D230A0C3E}">
      <dgm:prSet/>
      <dgm:spPr/>
      <dgm:t>
        <a:bodyPr/>
        <a:lstStyle/>
        <a:p>
          <a:endParaRPr lang="es-EC"/>
        </a:p>
      </dgm:t>
    </dgm:pt>
    <dgm:pt modelId="{CE283AB6-D6CA-4DD1-A5DD-A27BFEF338E9}" type="sibTrans" cxnId="{F3ED8349-5E99-486B-BFAF-494D230A0C3E}">
      <dgm:prSet/>
      <dgm:spPr/>
      <dgm:t>
        <a:bodyPr/>
        <a:lstStyle/>
        <a:p>
          <a:endParaRPr lang="es-EC"/>
        </a:p>
      </dgm:t>
    </dgm:pt>
    <dgm:pt modelId="{8700F11B-A654-4907-A158-EBA06018762C}">
      <dgm:prSet phldrT="[Texto]" custT="1"/>
      <dgm:spPr/>
      <dgm:t>
        <a:bodyPr/>
        <a:lstStyle/>
        <a:p>
          <a:r>
            <a:rPr lang="es-ES_tradnl" sz="1800" dirty="0" smtClean="0">
              <a:latin typeface="Times New Roman" panose="02020603050405020304" pitchFamily="18" charset="0"/>
              <a:cs typeface="Times New Roman" panose="02020603050405020304" pitchFamily="18" charset="0"/>
            </a:rPr>
            <a:t>La institución no cuentan con el material didáctico para la enseñanza de rasgos caligráficos que les permita conocer la secuencia sugerida de trazos.</a:t>
          </a:r>
          <a:endParaRPr lang="es-EC" sz="1800" dirty="0">
            <a:latin typeface="Times New Roman" panose="02020603050405020304" pitchFamily="18" charset="0"/>
            <a:cs typeface="Times New Roman" panose="02020603050405020304" pitchFamily="18" charset="0"/>
          </a:endParaRPr>
        </a:p>
      </dgm:t>
    </dgm:pt>
    <dgm:pt modelId="{3B7CC0FD-3956-49F4-8A65-580A716D4B67}" type="parTrans" cxnId="{233881E0-1414-4779-A57C-78EB9CF2514A}">
      <dgm:prSet/>
      <dgm:spPr/>
      <dgm:t>
        <a:bodyPr/>
        <a:lstStyle/>
        <a:p>
          <a:endParaRPr lang="es-EC"/>
        </a:p>
      </dgm:t>
    </dgm:pt>
    <dgm:pt modelId="{3D93622B-0D90-409D-9BE0-E438D1F971F2}" type="sibTrans" cxnId="{233881E0-1414-4779-A57C-78EB9CF2514A}">
      <dgm:prSet/>
      <dgm:spPr/>
      <dgm:t>
        <a:bodyPr/>
        <a:lstStyle/>
        <a:p>
          <a:endParaRPr lang="es-EC"/>
        </a:p>
      </dgm:t>
    </dgm:pt>
    <dgm:pt modelId="{E5D6F257-42C5-4802-BBE9-29EC78E8D504}" type="pres">
      <dgm:prSet presAssocID="{81C3786D-2926-4C54-80BE-9F7E97B895FE}" presName="Name0" presStyleCnt="0">
        <dgm:presLayoutVars>
          <dgm:dir/>
          <dgm:animLvl val="lvl"/>
          <dgm:resizeHandles val="exact"/>
        </dgm:presLayoutVars>
      </dgm:prSet>
      <dgm:spPr/>
      <dgm:t>
        <a:bodyPr/>
        <a:lstStyle/>
        <a:p>
          <a:endParaRPr lang="es-EC"/>
        </a:p>
      </dgm:t>
    </dgm:pt>
    <dgm:pt modelId="{96EB4B4C-8ADD-4966-96FA-5367157A1340}" type="pres">
      <dgm:prSet presAssocID="{8700F11B-A654-4907-A158-EBA06018762C}" presName="boxAndChildren" presStyleCnt="0"/>
      <dgm:spPr/>
    </dgm:pt>
    <dgm:pt modelId="{376C26A8-CFB4-476A-804D-798410189276}" type="pres">
      <dgm:prSet presAssocID="{8700F11B-A654-4907-A158-EBA06018762C}" presName="parentTextBox" presStyleLbl="node1" presStyleIdx="0" presStyleCnt="3"/>
      <dgm:spPr/>
      <dgm:t>
        <a:bodyPr/>
        <a:lstStyle/>
        <a:p>
          <a:endParaRPr lang="es-EC"/>
        </a:p>
      </dgm:t>
    </dgm:pt>
    <dgm:pt modelId="{18564F66-8551-410D-8991-CE2D702319D4}" type="pres">
      <dgm:prSet presAssocID="{CE283AB6-D6CA-4DD1-A5DD-A27BFEF338E9}" presName="sp" presStyleCnt="0"/>
      <dgm:spPr/>
    </dgm:pt>
    <dgm:pt modelId="{60DC5D9F-AA2B-46F5-B65B-84FB1C586C0B}" type="pres">
      <dgm:prSet presAssocID="{7AF38580-2E83-485A-85DC-C4B8B327774D}" presName="arrowAndChildren" presStyleCnt="0"/>
      <dgm:spPr/>
    </dgm:pt>
    <dgm:pt modelId="{F5BE6685-C4EB-45ED-B6C2-CE166DE7EEFF}" type="pres">
      <dgm:prSet presAssocID="{7AF38580-2E83-485A-85DC-C4B8B327774D}" presName="parentTextArrow" presStyleLbl="node1" presStyleIdx="1" presStyleCnt="3"/>
      <dgm:spPr/>
      <dgm:t>
        <a:bodyPr/>
        <a:lstStyle/>
        <a:p>
          <a:endParaRPr lang="es-EC"/>
        </a:p>
      </dgm:t>
    </dgm:pt>
    <dgm:pt modelId="{1B98C7ED-7834-4A23-8609-4BB00F78A431}" type="pres">
      <dgm:prSet presAssocID="{B8E05D36-96F3-4BF9-8E62-7995D07F0974}" presName="sp" presStyleCnt="0"/>
      <dgm:spPr/>
    </dgm:pt>
    <dgm:pt modelId="{8F0FF5DA-BDC8-40C2-B1FF-B5FE05037EB0}" type="pres">
      <dgm:prSet presAssocID="{573E4ABE-4F51-4692-AE46-FB2F6FAC484C}" presName="arrowAndChildren" presStyleCnt="0"/>
      <dgm:spPr/>
    </dgm:pt>
    <dgm:pt modelId="{DBB83BBE-F94D-44F5-967D-D3C84A5143CC}" type="pres">
      <dgm:prSet presAssocID="{573E4ABE-4F51-4692-AE46-FB2F6FAC484C}" presName="parentTextArrow" presStyleLbl="node1" presStyleIdx="2" presStyleCnt="3"/>
      <dgm:spPr/>
      <dgm:t>
        <a:bodyPr/>
        <a:lstStyle/>
        <a:p>
          <a:endParaRPr lang="es-EC"/>
        </a:p>
      </dgm:t>
    </dgm:pt>
  </dgm:ptLst>
  <dgm:cxnLst>
    <dgm:cxn modelId="{5D901BA0-93C2-4643-B35B-1D0E7DFB3AF9}" type="presOf" srcId="{81C3786D-2926-4C54-80BE-9F7E97B895FE}" destId="{E5D6F257-42C5-4802-BBE9-29EC78E8D504}" srcOrd="0" destOrd="0" presId="urn:microsoft.com/office/officeart/2005/8/layout/process4"/>
    <dgm:cxn modelId="{BCB62E10-CB09-4186-AFF8-13AFD5517F8C}" srcId="{81C3786D-2926-4C54-80BE-9F7E97B895FE}" destId="{573E4ABE-4F51-4692-AE46-FB2F6FAC484C}" srcOrd="0" destOrd="0" parTransId="{4A70418A-C0EA-4F53-83B6-70518955122B}" sibTransId="{B8E05D36-96F3-4BF9-8E62-7995D07F0974}"/>
    <dgm:cxn modelId="{DA0679CE-CA3D-43CB-A1DF-2A5240D503E1}" type="presOf" srcId="{7AF38580-2E83-485A-85DC-C4B8B327774D}" destId="{F5BE6685-C4EB-45ED-B6C2-CE166DE7EEFF}" srcOrd="0" destOrd="0" presId="urn:microsoft.com/office/officeart/2005/8/layout/process4"/>
    <dgm:cxn modelId="{0340E697-54A3-45B5-958B-0067697A96CB}" type="presOf" srcId="{8700F11B-A654-4907-A158-EBA06018762C}" destId="{376C26A8-CFB4-476A-804D-798410189276}" srcOrd="0" destOrd="0" presId="urn:microsoft.com/office/officeart/2005/8/layout/process4"/>
    <dgm:cxn modelId="{F3ED8349-5E99-486B-BFAF-494D230A0C3E}" srcId="{81C3786D-2926-4C54-80BE-9F7E97B895FE}" destId="{7AF38580-2E83-485A-85DC-C4B8B327774D}" srcOrd="1" destOrd="0" parTransId="{2A0119DB-AF4B-4954-8913-30C0C1B15A90}" sibTransId="{CE283AB6-D6CA-4DD1-A5DD-A27BFEF338E9}"/>
    <dgm:cxn modelId="{09EE36E3-2A52-4AD4-A7D3-3199F49EC90E}" type="presOf" srcId="{573E4ABE-4F51-4692-AE46-FB2F6FAC484C}" destId="{DBB83BBE-F94D-44F5-967D-D3C84A5143CC}" srcOrd="0" destOrd="0" presId="urn:microsoft.com/office/officeart/2005/8/layout/process4"/>
    <dgm:cxn modelId="{233881E0-1414-4779-A57C-78EB9CF2514A}" srcId="{81C3786D-2926-4C54-80BE-9F7E97B895FE}" destId="{8700F11B-A654-4907-A158-EBA06018762C}" srcOrd="2" destOrd="0" parTransId="{3B7CC0FD-3956-49F4-8A65-580A716D4B67}" sibTransId="{3D93622B-0D90-409D-9BE0-E438D1F971F2}"/>
    <dgm:cxn modelId="{5FE28538-AA6E-43A4-84AC-80AA9192C2F0}" type="presParOf" srcId="{E5D6F257-42C5-4802-BBE9-29EC78E8D504}" destId="{96EB4B4C-8ADD-4966-96FA-5367157A1340}" srcOrd="0" destOrd="0" presId="urn:microsoft.com/office/officeart/2005/8/layout/process4"/>
    <dgm:cxn modelId="{DBA8EA5F-56B0-49DF-972D-92E4054BFFD7}" type="presParOf" srcId="{96EB4B4C-8ADD-4966-96FA-5367157A1340}" destId="{376C26A8-CFB4-476A-804D-798410189276}" srcOrd="0" destOrd="0" presId="urn:microsoft.com/office/officeart/2005/8/layout/process4"/>
    <dgm:cxn modelId="{C8569380-BA1D-4EE6-B0BB-F38822255819}" type="presParOf" srcId="{E5D6F257-42C5-4802-BBE9-29EC78E8D504}" destId="{18564F66-8551-410D-8991-CE2D702319D4}" srcOrd="1" destOrd="0" presId="urn:microsoft.com/office/officeart/2005/8/layout/process4"/>
    <dgm:cxn modelId="{EBFE957C-5F34-4285-9EC7-4FB6EC3C5144}" type="presParOf" srcId="{E5D6F257-42C5-4802-BBE9-29EC78E8D504}" destId="{60DC5D9F-AA2B-46F5-B65B-84FB1C586C0B}" srcOrd="2" destOrd="0" presId="urn:microsoft.com/office/officeart/2005/8/layout/process4"/>
    <dgm:cxn modelId="{63183F80-E34C-4B71-AD37-5814C8532F5C}" type="presParOf" srcId="{60DC5D9F-AA2B-46F5-B65B-84FB1C586C0B}" destId="{F5BE6685-C4EB-45ED-B6C2-CE166DE7EEFF}" srcOrd="0" destOrd="0" presId="urn:microsoft.com/office/officeart/2005/8/layout/process4"/>
    <dgm:cxn modelId="{3748C5D7-B567-493A-9018-828CF6E9C27E}" type="presParOf" srcId="{E5D6F257-42C5-4802-BBE9-29EC78E8D504}" destId="{1B98C7ED-7834-4A23-8609-4BB00F78A431}" srcOrd="3" destOrd="0" presId="urn:microsoft.com/office/officeart/2005/8/layout/process4"/>
    <dgm:cxn modelId="{BABDC34E-C7EA-4136-8D8C-EB04655DEB52}" type="presParOf" srcId="{E5D6F257-42C5-4802-BBE9-29EC78E8D504}" destId="{8F0FF5DA-BDC8-40C2-B1FF-B5FE05037EB0}" srcOrd="4" destOrd="0" presId="urn:microsoft.com/office/officeart/2005/8/layout/process4"/>
    <dgm:cxn modelId="{31417A2C-D4C9-4F88-B5A6-2CE3A82F143D}" type="presParOf" srcId="{8F0FF5DA-BDC8-40C2-B1FF-B5FE05037EB0}" destId="{DBB83BBE-F94D-44F5-967D-D3C84A5143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5A358-3F3A-4891-9C34-44D44C51F3CB}">
      <dsp:nvSpPr>
        <dsp:cNvPr id="0" name=""/>
        <dsp:cNvSpPr/>
      </dsp:nvSpPr>
      <dsp:spPr>
        <a:xfrm rot="10800000">
          <a:off x="1669688" y="38996"/>
          <a:ext cx="4746608" cy="1793361"/>
        </a:xfrm>
        <a:prstGeom prst="homePlat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0823" tIns="60960" rIns="113792" bIns="60960" numCol="1" spcCol="1270" anchor="ctr" anchorCtr="0">
          <a:noAutofit/>
        </a:bodyPr>
        <a:lstStyle/>
        <a:p>
          <a:pPr lvl="0" algn="just"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DIMENSIÓN TEMPORAL</a:t>
          </a:r>
        </a:p>
        <a:p>
          <a:pPr lvl="0" algn="just" defTabSz="711200">
            <a:lnSpc>
              <a:spcPct val="90000"/>
            </a:lnSpc>
            <a:spcBef>
              <a:spcPct val="0"/>
            </a:spcBef>
            <a:spcAft>
              <a:spcPct val="35000"/>
            </a:spcAft>
          </a:pPr>
          <a:endParaRPr lang="es-EC" sz="160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Segundo </a:t>
          </a:r>
          <a:r>
            <a:rPr lang="es-EC" sz="1600" kern="1200" dirty="0" err="1" smtClean="0">
              <a:latin typeface="Times New Roman" panose="02020603050405020304" pitchFamily="18" charset="0"/>
              <a:cs typeface="Times New Roman" panose="02020603050405020304" pitchFamily="18" charset="0"/>
            </a:rPr>
            <a:t>quimestre</a:t>
          </a:r>
          <a:r>
            <a:rPr lang="es-EC" sz="1600" kern="1200" dirty="0" smtClean="0">
              <a:latin typeface="Times New Roman" panose="02020603050405020304" pitchFamily="18" charset="0"/>
              <a:cs typeface="Times New Roman" panose="02020603050405020304" pitchFamily="18" charset="0"/>
            </a:rPr>
            <a:t> 2017-2018</a:t>
          </a:r>
        </a:p>
        <a:p>
          <a:pPr lvl="0" algn="just" defTabSz="711200">
            <a:lnSpc>
              <a:spcPct val="90000"/>
            </a:lnSpc>
            <a:spcBef>
              <a:spcPct val="0"/>
            </a:spcBef>
            <a:spcAft>
              <a:spcPct val="35000"/>
            </a:spcAft>
          </a:pPr>
          <a:endParaRPr lang="es-EC" sz="1600" kern="1200" dirty="0">
            <a:latin typeface="Times New Roman" panose="02020603050405020304" pitchFamily="18" charset="0"/>
            <a:cs typeface="Times New Roman" panose="02020603050405020304" pitchFamily="18" charset="0"/>
          </a:endParaRPr>
        </a:p>
      </dsp:txBody>
      <dsp:txXfrm rot="10800000">
        <a:off x="2118028" y="38996"/>
        <a:ext cx="4298268" cy="1793361"/>
      </dsp:txXfrm>
    </dsp:sp>
    <dsp:sp modelId="{7E0BC3E0-B3EB-4D90-8D52-A3DE43191DF0}">
      <dsp:nvSpPr>
        <dsp:cNvPr id="0" name=""/>
        <dsp:cNvSpPr/>
      </dsp:nvSpPr>
      <dsp:spPr>
        <a:xfrm>
          <a:off x="747233" y="367"/>
          <a:ext cx="1793361" cy="17933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AD78A64-8223-45B8-AB9E-7FB5F4DF4FAF}">
      <dsp:nvSpPr>
        <dsp:cNvPr id="0" name=""/>
        <dsp:cNvSpPr/>
      </dsp:nvSpPr>
      <dsp:spPr>
        <a:xfrm rot="10800000">
          <a:off x="1643914" y="2329060"/>
          <a:ext cx="4746608" cy="1793361"/>
        </a:xfrm>
        <a:prstGeom prst="homePlate">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0823" tIns="60960" rIns="113792" bIns="60960" numCol="1" spcCol="1270" anchor="ctr" anchorCtr="0">
          <a:noAutofit/>
        </a:bodyPr>
        <a:lstStyle/>
        <a:p>
          <a:pPr lvl="0" algn="just"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DIMENSIÓN ESPACIAL </a:t>
          </a:r>
        </a:p>
        <a:p>
          <a:pPr lvl="0" algn="just"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Escuela de Educación Básica Rafael Armijos Valdivieso</a:t>
          </a:r>
        </a:p>
        <a:p>
          <a:pPr lvl="0" algn="just"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Catón: </a:t>
          </a:r>
          <a:r>
            <a:rPr lang="es-EC" sz="16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Quito</a:t>
          </a:r>
          <a:endParaRPr lang="es-EC" sz="1600" b="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Sector: </a:t>
          </a:r>
          <a:r>
            <a:rPr lang="es-EC" sz="16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Alangasí</a:t>
          </a:r>
          <a:endParaRPr lang="es-EC" sz="1600" b="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es-EC" sz="1600" kern="1200" dirty="0">
            <a:latin typeface="Times New Roman" panose="02020603050405020304" pitchFamily="18" charset="0"/>
            <a:cs typeface="Times New Roman" panose="02020603050405020304" pitchFamily="18" charset="0"/>
          </a:endParaRPr>
        </a:p>
      </dsp:txBody>
      <dsp:txXfrm rot="10800000">
        <a:off x="2092254" y="2329060"/>
        <a:ext cx="4298268" cy="1793361"/>
      </dsp:txXfrm>
    </dsp:sp>
    <dsp:sp modelId="{E44DD569-254E-43BE-951C-5D91A1079A1B}">
      <dsp:nvSpPr>
        <dsp:cNvPr id="0" name=""/>
        <dsp:cNvSpPr/>
      </dsp:nvSpPr>
      <dsp:spPr>
        <a:xfrm>
          <a:off x="747233" y="2329060"/>
          <a:ext cx="1793361" cy="17933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1C245-F88B-49C7-B3E7-6DF6F3E3326F}">
      <dsp:nvSpPr>
        <dsp:cNvPr id="0" name=""/>
        <dsp:cNvSpPr/>
      </dsp:nvSpPr>
      <dsp:spPr>
        <a:xfrm>
          <a:off x="0" y="552971"/>
          <a:ext cx="3042633" cy="1825580"/>
        </a:xfrm>
        <a:prstGeom prst="rect">
          <a:avLst/>
        </a:prstGeom>
        <a:solidFill>
          <a:srgbClr val="E9BD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¿Por qué investigamos?</a:t>
          </a:r>
        </a:p>
        <a:p>
          <a:pPr lvl="0" algn="ctr" defTabSz="800100">
            <a:lnSpc>
              <a:spcPct val="90000"/>
            </a:lnSpc>
            <a:spcBef>
              <a:spcPct val="0"/>
            </a:spcBef>
            <a:spcAft>
              <a:spcPct val="35000"/>
            </a:spcAft>
          </a:pPr>
          <a:r>
            <a:rPr lang="es-EC" sz="1800" b="0" kern="1200" dirty="0" smtClean="0">
              <a:latin typeface="Times New Roman" panose="02020603050405020304" pitchFamily="18" charset="0"/>
              <a:cs typeface="Times New Roman" panose="02020603050405020304" pitchFamily="18" charset="0"/>
            </a:rPr>
            <a:t>Conocer como el método creativo se puede aplicar para enseñanza de rasgos caligráficos</a:t>
          </a:r>
        </a:p>
      </dsp:txBody>
      <dsp:txXfrm>
        <a:off x="0" y="552971"/>
        <a:ext cx="3042633" cy="1825580"/>
      </dsp:txXfrm>
    </dsp:sp>
    <dsp:sp modelId="{B6A5ECEE-1499-4FDC-8C55-63FA51685BB2}">
      <dsp:nvSpPr>
        <dsp:cNvPr id="0" name=""/>
        <dsp:cNvSpPr/>
      </dsp:nvSpPr>
      <dsp:spPr>
        <a:xfrm>
          <a:off x="3346896" y="552971"/>
          <a:ext cx="3042633" cy="1825580"/>
        </a:xfrm>
        <a:prstGeom prst="rect">
          <a:avLst/>
        </a:prstGeom>
        <a:solidFill>
          <a:srgbClr val="FC9E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¿Cuál es su relevancia social?</a:t>
          </a:r>
        </a:p>
        <a:p>
          <a:pPr lvl="0" algn="ctr" defTabSz="800100">
            <a:lnSpc>
              <a:spcPct val="90000"/>
            </a:lnSpc>
            <a:spcBef>
              <a:spcPct val="0"/>
            </a:spcBef>
            <a:spcAft>
              <a:spcPct val="35000"/>
            </a:spcAft>
          </a:pPr>
          <a:r>
            <a:rPr lang="es-EC" sz="1800" b="0" kern="1200" dirty="0" smtClean="0">
              <a:latin typeface="Times New Roman" panose="02020603050405020304" pitchFamily="18" charset="0"/>
              <a:cs typeface="Times New Roman" panose="02020603050405020304" pitchFamily="18" charset="0"/>
            </a:rPr>
            <a:t>Aporta en el ámbito educativo</a:t>
          </a:r>
        </a:p>
      </dsp:txBody>
      <dsp:txXfrm>
        <a:off x="3346896" y="552971"/>
        <a:ext cx="3042633" cy="1825580"/>
      </dsp:txXfrm>
    </dsp:sp>
    <dsp:sp modelId="{53D6B2D1-1E5F-452A-A4AB-288BEDA0342C}">
      <dsp:nvSpPr>
        <dsp:cNvPr id="0" name=""/>
        <dsp:cNvSpPr/>
      </dsp:nvSpPr>
      <dsp:spPr>
        <a:xfrm>
          <a:off x="6693793" y="552971"/>
          <a:ext cx="3042633" cy="1825580"/>
        </a:xfrm>
        <a:prstGeom prst="rect">
          <a:avLst/>
        </a:prstGeom>
        <a:solidFill>
          <a:srgbClr val="B8FC7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¿Qué importancia tiene? </a:t>
          </a:r>
        </a:p>
        <a:p>
          <a:pPr lvl="0" algn="ctr" defTabSz="800100">
            <a:lnSpc>
              <a:spcPct val="90000"/>
            </a:lnSpc>
            <a:spcBef>
              <a:spcPct val="0"/>
            </a:spcBef>
            <a:spcAft>
              <a:spcPct val="35000"/>
            </a:spcAft>
          </a:pPr>
          <a:r>
            <a:rPr lang="es-EC" sz="1800" b="0" kern="1200" dirty="0" smtClean="0">
              <a:latin typeface="Times New Roman" panose="02020603050405020304" pitchFamily="18" charset="0"/>
              <a:cs typeface="Times New Roman" panose="02020603050405020304" pitchFamily="18" charset="0"/>
            </a:rPr>
            <a:t>Importancia pedagógica</a:t>
          </a:r>
        </a:p>
      </dsp:txBody>
      <dsp:txXfrm>
        <a:off x="6693793" y="552971"/>
        <a:ext cx="3042633" cy="1825580"/>
      </dsp:txXfrm>
    </dsp:sp>
    <dsp:sp modelId="{CA855CBD-B132-4A0C-9992-9002F200E042}">
      <dsp:nvSpPr>
        <dsp:cNvPr id="0" name=""/>
        <dsp:cNvSpPr/>
      </dsp:nvSpPr>
      <dsp:spPr>
        <a:xfrm>
          <a:off x="180017" y="2713457"/>
          <a:ext cx="3042633" cy="2026978"/>
        </a:xfrm>
        <a:prstGeom prst="rect">
          <a:avLst/>
        </a:prstGeom>
        <a:solidFill>
          <a:srgbClr val="E7D88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¿Quién</a:t>
          </a:r>
          <a:r>
            <a:rPr lang="es-EC" sz="1800" b="1" kern="1200" baseline="0" dirty="0" smtClean="0">
              <a:latin typeface="Times New Roman" panose="02020603050405020304" pitchFamily="18" charset="0"/>
              <a:cs typeface="Times New Roman" panose="02020603050405020304" pitchFamily="18" charset="0"/>
            </a:rPr>
            <a:t> se beneficia?</a:t>
          </a:r>
        </a:p>
        <a:p>
          <a:pPr lvl="0" algn="l" defTabSz="800100">
            <a:lnSpc>
              <a:spcPct val="90000"/>
            </a:lnSpc>
            <a:spcBef>
              <a:spcPct val="0"/>
            </a:spcBef>
            <a:spcAft>
              <a:spcPct val="35000"/>
            </a:spcAft>
          </a:pPr>
          <a:endParaRPr lang="es-EC" sz="1800" kern="1200" baseline="0" dirty="0" smtClean="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baseline="0" dirty="0" smtClean="0">
              <a:latin typeface="Times New Roman" panose="02020603050405020304" pitchFamily="18" charset="0"/>
              <a:cs typeface="Times New Roman" panose="02020603050405020304" pitchFamily="18" charset="0"/>
            </a:rPr>
            <a:t>Niños</a:t>
          </a:r>
        </a:p>
        <a:p>
          <a:pPr marL="171450" lvl="1" indent="-171450" algn="l" defTabSz="800100">
            <a:lnSpc>
              <a:spcPct val="90000"/>
            </a:lnSpc>
            <a:spcBef>
              <a:spcPct val="0"/>
            </a:spcBef>
            <a:spcAft>
              <a:spcPct val="15000"/>
            </a:spcAft>
            <a:buChar char="••"/>
          </a:pPr>
          <a:r>
            <a:rPr lang="es-EC" sz="1800" kern="1200" baseline="0" dirty="0" smtClean="0">
              <a:latin typeface="Times New Roman" panose="02020603050405020304" pitchFamily="18" charset="0"/>
              <a:cs typeface="Times New Roman" panose="02020603050405020304" pitchFamily="18" charset="0"/>
            </a:rPr>
            <a:t>Docentes</a:t>
          </a:r>
        </a:p>
        <a:p>
          <a:pPr marL="171450" lvl="1" indent="-171450" algn="l" defTabSz="800100">
            <a:lnSpc>
              <a:spcPct val="90000"/>
            </a:lnSpc>
            <a:spcBef>
              <a:spcPct val="0"/>
            </a:spcBef>
            <a:spcAft>
              <a:spcPct val="15000"/>
            </a:spcAft>
            <a:buChar char="••"/>
          </a:pPr>
          <a:r>
            <a:rPr lang="es-EC" sz="1800" kern="1200" baseline="0" dirty="0" smtClean="0">
              <a:latin typeface="Times New Roman" panose="02020603050405020304" pitchFamily="18" charset="0"/>
              <a:cs typeface="Times New Roman" panose="02020603050405020304" pitchFamily="18" charset="0"/>
            </a:rPr>
            <a:t>Investigadora</a:t>
          </a:r>
        </a:p>
      </dsp:txBody>
      <dsp:txXfrm>
        <a:off x="180017" y="2713457"/>
        <a:ext cx="3042633" cy="2026978"/>
      </dsp:txXfrm>
    </dsp:sp>
    <dsp:sp modelId="{F5357DC3-3645-4941-B4A2-2064C7B2176A}">
      <dsp:nvSpPr>
        <dsp:cNvPr id="0" name=""/>
        <dsp:cNvSpPr/>
      </dsp:nvSpPr>
      <dsp:spPr>
        <a:xfrm>
          <a:off x="3554845" y="2668867"/>
          <a:ext cx="6113167" cy="2088262"/>
        </a:xfrm>
        <a:prstGeom prst="rect">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Alcance</a:t>
          </a:r>
        </a:p>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	</a:t>
          </a:r>
          <a:r>
            <a:rPr lang="es-EC" sz="1800" b="0" kern="1200" dirty="0" smtClean="0">
              <a:latin typeface="Times New Roman" panose="02020603050405020304" pitchFamily="18" charset="0"/>
              <a:cs typeface="Times New Roman" panose="02020603050405020304" pitchFamily="18" charset="0"/>
            </a:rPr>
            <a:t>Mejorar el conocimiento de la docentes acerca del método creativo y de la secuencia didáctica para la enseñanza de rasgos caligráficos. </a:t>
          </a:r>
        </a:p>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Motivar a los niños a que sean agentes activos y participativos de su aprendizaje, además que mejoren el dominio en rasgos caligráficos</a:t>
          </a:r>
          <a:endParaRPr lang="es-EC" sz="1800" b="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800" kern="1200" dirty="0">
            <a:latin typeface="Times New Roman" panose="02020603050405020304" pitchFamily="18" charset="0"/>
            <a:cs typeface="Times New Roman" panose="02020603050405020304" pitchFamily="18" charset="0"/>
          </a:endParaRPr>
        </a:p>
      </dsp:txBody>
      <dsp:txXfrm>
        <a:off x="3554845" y="2668867"/>
        <a:ext cx="6113167" cy="208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49F9D-81C0-4631-A3C6-0095DD696FC3}">
      <dsp:nvSpPr>
        <dsp:cNvPr id="0" name=""/>
        <dsp:cNvSpPr/>
      </dsp:nvSpPr>
      <dsp:spPr>
        <a:xfrm>
          <a:off x="7734214" y="2278399"/>
          <a:ext cx="231254" cy="3126353"/>
        </a:xfrm>
        <a:custGeom>
          <a:avLst/>
          <a:gdLst/>
          <a:ahLst/>
          <a:cxnLst/>
          <a:rect l="0" t="0" r="0" b="0"/>
          <a:pathLst>
            <a:path>
              <a:moveTo>
                <a:pt x="231254" y="0"/>
              </a:moveTo>
              <a:lnTo>
                <a:pt x="231254" y="3126353"/>
              </a:lnTo>
              <a:lnTo>
                <a:pt x="0" y="312635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F4606-6F84-4CCA-BDAE-6C2027D86D6D}">
      <dsp:nvSpPr>
        <dsp:cNvPr id="0" name=""/>
        <dsp:cNvSpPr/>
      </dsp:nvSpPr>
      <dsp:spPr>
        <a:xfrm>
          <a:off x="7965468" y="2278399"/>
          <a:ext cx="924687" cy="2183890"/>
        </a:xfrm>
        <a:custGeom>
          <a:avLst/>
          <a:gdLst/>
          <a:ahLst/>
          <a:cxnLst/>
          <a:rect l="0" t="0" r="0" b="0"/>
          <a:pathLst>
            <a:path>
              <a:moveTo>
                <a:pt x="0" y="0"/>
              </a:moveTo>
              <a:lnTo>
                <a:pt x="0" y="2183890"/>
              </a:lnTo>
              <a:lnTo>
                <a:pt x="924687" y="218389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202EE-1E33-4C29-B571-613B8911E1F0}">
      <dsp:nvSpPr>
        <dsp:cNvPr id="0" name=""/>
        <dsp:cNvSpPr/>
      </dsp:nvSpPr>
      <dsp:spPr>
        <a:xfrm>
          <a:off x="7699577" y="2278399"/>
          <a:ext cx="265891" cy="1268805"/>
        </a:xfrm>
        <a:custGeom>
          <a:avLst/>
          <a:gdLst/>
          <a:ahLst/>
          <a:cxnLst/>
          <a:rect l="0" t="0" r="0" b="0"/>
          <a:pathLst>
            <a:path>
              <a:moveTo>
                <a:pt x="265891" y="0"/>
              </a:moveTo>
              <a:lnTo>
                <a:pt x="265891" y="1268805"/>
              </a:lnTo>
              <a:lnTo>
                <a:pt x="0" y="126880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12DD4-C014-48A5-B53C-68E07A8642D2}">
      <dsp:nvSpPr>
        <dsp:cNvPr id="0" name=""/>
        <dsp:cNvSpPr/>
      </dsp:nvSpPr>
      <dsp:spPr>
        <a:xfrm>
          <a:off x="7965468" y="2278399"/>
          <a:ext cx="637537" cy="618915"/>
        </a:xfrm>
        <a:custGeom>
          <a:avLst/>
          <a:gdLst/>
          <a:ahLst/>
          <a:cxnLst/>
          <a:rect l="0" t="0" r="0" b="0"/>
          <a:pathLst>
            <a:path>
              <a:moveTo>
                <a:pt x="0" y="0"/>
              </a:moveTo>
              <a:lnTo>
                <a:pt x="0" y="618915"/>
              </a:lnTo>
              <a:lnTo>
                <a:pt x="637537" y="61891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7595E-4B3E-47B4-B510-A758548E57EC}">
      <dsp:nvSpPr>
        <dsp:cNvPr id="0" name=""/>
        <dsp:cNvSpPr/>
      </dsp:nvSpPr>
      <dsp:spPr>
        <a:xfrm>
          <a:off x="6257278" y="1054950"/>
          <a:ext cx="2307450" cy="474374"/>
        </a:xfrm>
        <a:custGeom>
          <a:avLst/>
          <a:gdLst/>
          <a:ahLst/>
          <a:cxnLst/>
          <a:rect l="0" t="0" r="0" b="0"/>
          <a:pathLst>
            <a:path>
              <a:moveTo>
                <a:pt x="0" y="0"/>
              </a:moveTo>
              <a:lnTo>
                <a:pt x="0" y="317068"/>
              </a:lnTo>
              <a:lnTo>
                <a:pt x="2307450" y="317068"/>
              </a:lnTo>
              <a:lnTo>
                <a:pt x="2307450" y="47437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6C9049-8536-4BDE-B8B4-4E5C8338F361}">
      <dsp:nvSpPr>
        <dsp:cNvPr id="0" name=""/>
        <dsp:cNvSpPr/>
      </dsp:nvSpPr>
      <dsp:spPr>
        <a:xfrm>
          <a:off x="3389685" y="2290699"/>
          <a:ext cx="354177" cy="2602031"/>
        </a:xfrm>
        <a:custGeom>
          <a:avLst/>
          <a:gdLst/>
          <a:ahLst/>
          <a:cxnLst/>
          <a:rect l="0" t="0" r="0" b="0"/>
          <a:pathLst>
            <a:path>
              <a:moveTo>
                <a:pt x="354177" y="0"/>
              </a:moveTo>
              <a:lnTo>
                <a:pt x="354177" y="2602031"/>
              </a:lnTo>
              <a:lnTo>
                <a:pt x="0" y="260203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542F56-3240-4FB6-98DF-092990D1DE3A}">
      <dsp:nvSpPr>
        <dsp:cNvPr id="0" name=""/>
        <dsp:cNvSpPr/>
      </dsp:nvSpPr>
      <dsp:spPr>
        <a:xfrm>
          <a:off x="3743862" y="2290699"/>
          <a:ext cx="654871" cy="2005370"/>
        </a:xfrm>
        <a:custGeom>
          <a:avLst/>
          <a:gdLst/>
          <a:ahLst/>
          <a:cxnLst/>
          <a:rect l="0" t="0" r="0" b="0"/>
          <a:pathLst>
            <a:path>
              <a:moveTo>
                <a:pt x="0" y="0"/>
              </a:moveTo>
              <a:lnTo>
                <a:pt x="0" y="2005370"/>
              </a:lnTo>
              <a:lnTo>
                <a:pt x="654871" y="200537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1C268-13CE-4103-8D7A-672B318ED2EE}">
      <dsp:nvSpPr>
        <dsp:cNvPr id="0" name=""/>
        <dsp:cNvSpPr/>
      </dsp:nvSpPr>
      <dsp:spPr>
        <a:xfrm>
          <a:off x="3352830" y="2290699"/>
          <a:ext cx="391032" cy="1101447"/>
        </a:xfrm>
        <a:custGeom>
          <a:avLst/>
          <a:gdLst/>
          <a:ahLst/>
          <a:cxnLst/>
          <a:rect l="0" t="0" r="0" b="0"/>
          <a:pathLst>
            <a:path>
              <a:moveTo>
                <a:pt x="391032" y="0"/>
              </a:moveTo>
              <a:lnTo>
                <a:pt x="391032" y="1101447"/>
              </a:lnTo>
              <a:lnTo>
                <a:pt x="0" y="110144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3AE8B-8201-4AE0-9447-DECD99673C73}">
      <dsp:nvSpPr>
        <dsp:cNvPr id="0" name=""/>
        <dsp:cNvSpPr/>
      </dsp:nvSpPr>
      <dsp:spPr>
        <a:xfrm>
          <a:off x="3743862" y="2290699"/>
          <a:ext cx="667155" cy="517086"/>
        </a:xfrm>
        <a:custGeom>
          <a:avLst/>
          <a:gdLst/>
          <a:ahLst/>
          <a:cxnLst/>
          <a:rect l="0" t="0" r="0" b="0"/>
          <a:pathLst>
            <a:path>
              <a:moveTo>
                <a:pt x="0" y="0"/>
              </a:moveTo>
              <a:lnTo>
                <a:pt x="0" y="517086"/>
              </a:lnTo>
              <a:lnTo>
                <a:pt x="667155" y="51708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3415E-521F-4DBC-AE73-623C9B9171B6}">
      <dsp:nvSpPr>
        <dsp:cNvPr id="0" name=""/>
        <dsp:cNvSpPr/>
      </dsp:nvSpPr>
      <dsp:spPr>
        <a:xfrm>
          <a:off x="4343122" y="1054950"/>
          <a:ext cx="1914155" cy="486673"/>
        </a:xfrm>
        <a:custGeom>
          <a:avLst/>
          <a:gdLst/>
          <a:ahLst/>
          <a:cxnLst/>
          <a:rect l="0" t="0" r="0" b="0"/>
          <a:pathLst>
            <a:path>
              <a:moveTo>
                <a:pt x="1914155" y="0"/>
              </a:moveTo>
              <a:lnTo>
                <a:pt x="1914155" y="329368"/>
              </a:lnTo>
              <a:lnTo>
                <a:pt x="0" y="329368"/>
              </a:lnTo>
              <a:lnTo>
                <a:pt x="0" y="48667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1CB56-D6D4-4496-AE3B-7681341FE95A}">
      <dsp:nvSpPr>
        <dsp:cNvPr id="0" name=""/>
        <dsp:cNvSpPr/>
      </dsp:nvSpPr>
      <dsp:spPr>
        <a:xfrm>
          <a:off x="4701712" y="1781"/>
          <a:ext cx="3111132" cy="105316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MÉTODO CREATIVO EN LA ENSEÑANZA DE RASGOS CALIGRÁFICOS</a:t>
          </a:r>
          <a:endParaRPr lang="es-EC" sz="2000" b="1" kern="1200" dirty="0">
            <a:latin typeface="Times New Roman" panose="02020603050405020304" pitchFamily="18" charset="0"/>
            <a:cs typeface="Times New Roman" panose="02020603050405020304" pitchFamily="18" charset="0"/>
          </a:endParaRPr>
        </a:p>
      </dsp:txBody>
      <dsp:txXfrm>
        <a:off x="4701712" y="1781"/>
        <a:ext cx="3111132" cy="1053169"/>
      </dsp:txXfrm>
    </dsp:sp>
    <dsp:sp modelId="{47B0F658-FDE3-4F5E-8CAD-C7F2213B51E4}">
      <dsp:nvSpPr>
        <dsp:cNvPr id="0" name=""/>
        <dsp:cNvSpPr/>
      </dsp:nvSpPr>
      <dsp:spPr>
        <a:xfrm>
          <a:off x="3594047" y="1541624"/>
          <a:ext cx="1498149" cy="749074"/>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Método creativo </a:t>
          </a:r>
          <a:endParaRPr lang="es-EC" sz="1600" b="1" kern="1200" dirty="0">
            <a:latin typeface="Times New Roman" panose="02020603050405020304" pitchFamily="18" charset="0"/>
            <a:cs typeface="Times New Roman" panose="02020603050405020304" pitchFamily="18" charset="0"/>
          </a:endParaRPr>
        </a:p>
      </dsp:txBody>
      <dsp:txXfrm>
        <a:off x="3594047" y="1541624"/>
        <a:ext cx="1498149" cy="749074"/>
      </dsp:txXfrm>
    </dsp:sp>
    <dsp:sp modelId="{CCC96F59-225C-40CB-B8CA-F84CEB034DC7}">
      <dsp:nvSpPr>
        <dsp:cNvPr id="0" name=""/>
        <dsp:cNvSpPr/>
      </dsp:nvSpPr>
      <dsp:spPr>
        <a:xfrm>
          <a:off x="4411018" y="2433247"/>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Definición </a:t>
          </a:r>
          <a:endParaRPr lang="es-EC" sz="1400" kern="1200" dirty="0">
            <a:latin typeface="Times New Roman" panose="02020603050405020304" pitchFamily="18" charset="0"/>
            <a:cs typeface="Times New Roman" panose="02020603050405020304" pitchFamily="18" charset="0"/>
          </a:endParaRPr>
        </a:p>
      </dsp:txBody>
      <dsp:txXfrm>
        <a:off x="4411018" y="2433247"/>
        <a:ext cx="1498149" cy="749074"/>
      </dsp:txXfrm>
    </dsp:sp>
    <dsp:sp modelId="{8608DDF4-5BCD-4DF1-A479-C8F0ABAABA96}">
      <dsp:nvSpPr>
        <dsp:cNvPr id="0" name=""/>
        <dsp:cNvSpPr/>
      </dsp:nvSpPr>
      <dsp:spPr>
        <a:xfrm>
          <a:off x="1854681" y="3017608"/>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Fundamentos de la creatividad según autores</a:t>
          </a:r>
          <a:endParaRPr lang="es-EC" sz="1400" kern="1200" dirty="0">
            <a:latin typeface="Times New Roman" panose="02020603050405020304" pitchFamily="18" charset="0"/>
            <a:cs typeface="Times New Roman" panose="02020603050405020304" pitchFamily="18" charset="0"/>
          </a:endParaRPr>
        </a:p>
      </dsp:txBody>
      <dsp:txXfrm>
        <a:off x="1854681" y="3017608"/>
        <a:ext cx="1498149" cy="749074"/>
      </dsp:txXfrm>
    </dsp:sp>
    <dsp:sp modelId="{8B1BC468-9EF3-4EA6-8101-92E4889E547F}">
      <dsp:nvSpPr>
        <dsp:cNvPr id="0" name=""/>
        <dsp:cNvSpPr/>
      </dsp:nvSpPr>
      <dsp:spPr>
        <a:xfrm>
          <a:off x="4398734" y="3921532"/>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Beneficios </a:t>
          </a:r>
          <a:endParaRPr lang="es-EC" sz="1400" kern="1200" dirty="0">
            <a:latin typeface="Times New Roman" panose="02020603050405020304" pitchFamily="18" charset="0"/>
            <a:cs typeface="Times New Roman" panose="02020603050405020304" pitchFamily="18" charset="0"/>
          </a:endParaRPr>
        </a:p>
      </dsp:txBody>
      <dsp:txXfrm>
        <a:off x="4398734" y="3921532"/>
        <a:ext cx="1498149" cy="749074"/>
      </dsp:txXfrm>
    </dsp:sp>
    <dsp:sp modelId="{EFDDFE53-A189-4182-B84B-32C4270E2D61}">
      <dsp:nvSpPr>
        <dsp:cNvPr id="0" name=""/>
        <dsp:cNvSpPr/>
      </dsp:nvSpPr>
      <dsp:spPr>
        <a:xfrm>
          <a:off x="1891535" y="4518192"/>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Aplicación </a:t>
          </a:r>
          <a:endParaRPr lang="es-EC" sz="1400" kern="1200" dirty="0">
            <a:latin typeface="Times New Roman" panose="02020603050405020304" pitchFamily="18" charset="0"/>
            <a:cs typeface="Times New Roman" panose="02020603050405020304" pitchFamily="18" charset="0"/>
          </a:endParaRPr>
        </a:p>
      </dsp:txBody>
      <dsp:txXfrm>
        <a:off x="1891535" y="4518192"/>
        <a:ext cx="1498149" cy="749074"/>
      </dsp:txXfrm>
    </dsp:sp>
    <dsp:sp modelId="{BA7852AB-AA09-4513-BF75-00180BEE4B83}">
      <dsp:nvSpPr>
        <dsp:cNvPr id="0" name=""/>
        <dsp:cNvSpPr/>
      </dsp:nvSpPr>
      <dsp:spPr>
        <a:xfrm>
          <a:off x="7815653" y="1529324"/>
          <a:ext cx="1498149" cy="749074"/>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Rasgos caligráficos </a:t>
          </a:r>
          <a:endParaRPr lang="es-EC" sz="1600" b="1" kern="1200" dirty="0">
            <a:latin typeface="Times New Roman" panose="02020603050405020304" pitchFamily="18" charset="0"/>
            <a:cs typeface="Times New Roman" panose="02020603050405020304" pitchFamily="18" charset="0"/>
          </a:endParaRPr>
        </a:p>
      </dsp:txBody>
      <dsp:txXfrm>
        <a:off x="7815653" y="1529324"/>
        <a:ext cx="1498149" cy="749074"/>
      </dsp:txXfrm>
    </dsp:sp>
    <dsp:sp modelId="{81AC2C48-F1D9-4DCE-BCB5-8CEF172D5AFF}">
      <dsp:nvSpPr>
        <dsp:cNvPr id="0" name=""/>
        <dsp:cNvSpPr/>
      </dsp:nvSpPr>
      <dsp:spPr>
        <a:xfrm>
          <a:off x="8603006" y="2432686"/>
          <a:ext cx="1498149" cy="929257"/>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cs typeface="Times New Roman" panose="02020603050405020304" pitchFamily="18" charset="0"/>
            </a:rPr>
            <a:t>Componentes necesarios para desarrollar la preparación para la escritura</a:t>
          </a:r>
          <a:endParaRPr lang="es-EC" sz="1400" kern="1200" dirty="0">
            <a:latin typeface="Times New Roman" panose="02020603050405020304" pitchFamily="18" charset="0"/>
            <a:cs typeface="Times New Roman" panose="02020603050405020304" pitchFamily="18" charset="0"/>
          </a:endParaRPr>
        </a:p>
      </dsp:txBody>
      <dsp:txXfrm>
        <a:off x="8603006" y="2432686"/>
        <a:ext cx="1498149" cy="929257"/>
      </dsp:txXfrm>
    </dsp:sp>
    <dsp:sp modelId="{D5A4D478-66C0-4F8B-81FE-735D7F9D6C62}">
      <dsp:nvSpPr>
        <dsp:cNvPr id="0" name=""/>
        <dsp:cNvSpPr/>
      </dsp:nvSpPr>
      <dsp:spPr>
        <a:xfrm>
          <a:off x="6201427" y="3172667"/>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Etapas de la adquisición de la escritura</a:t>
          </a:r>
          <a:endParaRPr lang="es-EC" sz="1400" kern="1200" dirty="0">
            <a:latin typeface="Times New Roman" panose="02020603050405020304" pitchFamily="18" charset="0"/>
            <a:cs typeface="Times New Roman" panose="02020603050405020304" pitchFamily="18" charset="0"/>
          </a:endParaRPr>
        </a:p>
      </dsp:txBody>
      <dsp:txXfrm>
        <a:off x="6201427" y="3172667"/>
        <a:ext cx="1498149" cy="749074"/>
      </dsp:txXfrm>
    </dsp:sp>
    <dsp:sp modelId="{CF17388E-4D9E-442D-9CAA-3BF55B994830}">
      <dsp:nvSpPr>
        <dsp:cNvPr id="0" name=""/>
        <dsp:cNvSpPr/>
      </dsp:nvSpPr>
      <dsp:spPr>
        <a:xfrm>
          <a:off x="8890156" y="4087751"/>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Proceso</a:t>
          </a:r>
          <a:r>
            <a:rPr lang="es-EC" sz="1400" kern="1200" baseline="0" dirty="0" smtClean="0">
              <a:latin typeface="Times New Roman" panose="02020603050405020304" pitchFamily="18" charset="0"/>
              <a:cs typeface="Times New Roman" panose="02020603050405020304" pitchFamily="18" charset="0"/>
            </a:rPr>
            <a:t> de iniciación a la escritura</a:t>
          </a:r>
          <a:endParaRPr lang="es-EC" sz="1400" kern="1200" dirty="0">
            <a:latin typeface="Times New Roman" panose="02020603050405020304" pitchFamily="18" charset="0"/>
            <a:cs typeface="Times New Roman" panose="02020603050405020304" pitchFamily="18" charset="0"/>
          </a:endParaRPr>
        </a:p>
      </dsp:txBody>
      <dsp:txXfrm>
        <a:off x="8890156" y="4087751"/>
        <a:ext cx="1498149" cy="749074"/>
      </dsp:txXfrm>
    </dsp:sp>
    <dsp:sp modelId="{DB95075B-A94B-42C2-A792-F779014C964D}">
      <dsp:nvSpPr>
        <dsp:cNvPr id="0" name=""/>
        <dsp:cNvSpPr/>
      </dsp:nvSpPr>
      <dsp:spPr>
        <a:xfrm>
          <a:off x="6236064" y="5030215"/>
          <a:ext cx="1498149" cy="74907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Secuencia didáctica sugerida </a:t>
          </a:r>
          <a:endParaRPr lang="es-EC" sz="1400" kern="1200" dirty="0">
            <a:latin typeface="Times New Roman" panose="02020603050405020304" pitchFamily="18" charset="0"/>
            <a:cs typeface="Times New Roman" panose="02020603050405020304" pitchFamily="18" charset="0"/>
          </a:endParaRPr>
        </a:p>
      </dsp:txBody>
      <dsp:txXfrm>
        <a:off x="6236064" y="5030215"/>
        <a:ext cx="1498149" cy="749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72800-BFF7-4B5E-9BAE-76B3E7D927E6}">
      <dsp:nvSpPr>
        <dsp:cNvPr id="0" name=""/>
        <dsp:cNvSpPr/>
      </dsp:nvSpPr>
      <dsp:spPr>
        <a:xfrm rot="10800000">
          <a:off x="1169064" y="68234"/>
          <a:ext cx="5350552" cy="1050465"/>
        </a:xfrm>
        <a:prstGeom prst="homePlat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798" tIns="68580" rIns="128016" bIns="68580" numCol="1" spcCol="1270" anchor="ctr" anchorCtr="0">
          <a:noAutofit/>
        </a:bodyPr>
        <a:lstStyle/>
        <a:p>
          <a:pPr lvl="0" algn="l"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Fortaleza de la mano y los dedos:</a:t>
          </a:r>
          <a:r>
            <a:rPr lang="es-ES_tradnl" sz="1800" kern="1200" dirty="0" smtClean="0">
              <a:latin typeface="Times New Roman" panose="02020603050405020304" pitchFamily="18" charset="0"/>
              <a:cs typeface="Times New Roman" panose="02020603050405020304" pitchFamily="18" charset="0"/>
            </a:rPr>
            <a:t>  Capacidad de ejercer fuerza utilizando las manos y los dedos que permite el movimiento controlado del lápiz. </a:t>
          </a:r>
          <a:endParaRPr lang="es-EC" sz="1800" kern="1200" dirty="0">
            <a:latin typeface="Times New Roman" panose="02020603050405020304" pitchFamily="18" charset="0"/>
            <a:cs typeface="Times New Roman" panose="02020603050405020304" pitchFamily="18" charset="0"/>
          </a:endParaRPr>
        </a:p>
      </dsp:txBody>
      <dsp:txXfrm rot="10800000">
        <a:off x="1431680" y="68234"/>
        <a:ext cx="5087936" cy="1050465"/>
      </dsp:txXfrm>
    </dsp:sp>
    <dsp:sp modelId="{AD0C0B12-A75C-4B18-AA18-3A5D814F4023}">
      <dsp:nvSpPr>
        <dsp:cNvPr id="0" name=""/>
        <dsp:cNvSpPr/>
      </dsp:nvSpPr>
      <dsp:spPr>
        <a:xfrm>
          <a:off x="496574" y="86690"/>
          <a:ext cx="963884" cy="8663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41B950D-F2F9-496A-8E3F-4C9F47385CA1}">
      <dsp:nvSpPr>
        <dsp:cNvPr id="0" name=""/>
        <dsp:cNvSpPr/>
      </dsp:nvSpPr>
      <dsp:spPr>
        <a:xfrm rot="10800000">
          <a:off x="867271" y="1235626"/>
          <a:ext cx="5606475" cy="1070913"/>
        </a:xfrm>
        <a:prstGeom prst="homePlate">
          <a:avLst/>
        </a:prstGeom>
        <a:gradFill rotWithShape="0">
          <a:gsLst>
            <a:gs pos="0">
              <a:schemeClr val="accent2">
                <a:hueOff val="-741071"/>
                <a:satOff val="3550"/>
                <a:lumOff val="3284"/>
                <a:alphaOff val="0"/>
                <a:tint val="65000"/>
                <a:lumMod val="110000"/>
              </a:schemeClr>
            </a:gs>
            <a:gs pos="88000">
              <a:schemeClr val="accent2">
                <a:hueOff val="-741071"/>
                <a:satOff val="3550"/>
                <a:lumOff val="328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798" tIns="68580" rIns="128016" bIns="68580" numCol="1" spcCol="1270" anchor="ctr" anchorCtr="0">
          <a:noAutofit/>
        </a:bodyPr>
        <a:lstStyle/>
        <a:p>
          <a:pPr lvl="0" algn="just"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Lateralidad</a:t>
          </a:r>
          <a:r>
            <a:rPr lang="es-ES_tradnl" sz="1800" kern="1200" dirty="0" smtClean="0">
              <a:latin typeface="Times New Roman" panose="02020603050405020304" pitchFamily="18" charset="0"/>
              <a:cs typeface="Times New Roman" panose="02020603050405020304" pitchFamily="18" charset="0"/>
            </a:rPr>
            <a:t>: Es necesario el control manual y del trazo con la mano dominante.</a:t>
          </a:r>
          <a:endParaRPr lang="es-EC" sz="1800" kern="1200" dirty="0">
            <a:latin typeface="Times New Roman" panose="02020603050405020304" pitchFamily="18" charset="0"/>
            <a:cs typeface="Times New Roman" panose="02020603050405020304" pitchFamily="18" charset="0"/>
          </a:endParaRPr>
        </a:p>
      </dsp:txBody>
      <dsp:txXfrm rot="10800000">
        <a:off x="1134999" y="1235626"/>
        <a:ext cx="5338747" cy="1070913"/>
      </dsp:txXfrm>
    </dsp:sp>
    <dsp:sp modelId="{090C6DB1-5C88-4A2A-B84F-55FECA46298B}">
      <dsp:nvSpPr>
        <dsp:cNvPr id="0" name=""/>
        <dsp:cNvSpPr/>
      </dsp:nvSpPr>
      <dsp:spPr>
        <a:xfrm>
          <a:off x="436662" y="1324658"/>
          <a:ext cx="949965" cy="8412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4A872CD-42D9-4F34-B95A-7992791046D2}">
      <dsp:nvSpPr>
        <dsp:cNvPr id="0" name=""/>
        <dsp:cNvSpPr/>
      </dsp:nvSpPr>
      <dsp:spPr>
        <a:xfrm rot="10800000">
          <a:off x="1002318" y="2357921"/>
          <a:ext cx="5452760" cy="1144000"/>
        </a:xfrm>
        <a:prstGeom prst="homePlate">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798" tIns="68580" rIns="128016" bIns="68580" numCol="1" spcCol="1270" anchor="ctr" anchorCtr="0">
          <a:noAutofit/>
        </a:bodyPr>
        <a:lstStyle/>
        <a:p>
          <a:pPr lvl="0" algn="just"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Dominio espacial: </a:t>
          </a:r>
          <a:r>
            <a:rPr lang="es-ES_tradnl" sz="1800" kern="1200" dirty="0" smtClean="0">
              <a:latin typeface="Times New Roman" panose="02020603050405020304" pitchFamily="18" charset="0"/>
              <a:cs typeface="Times New Roman" panose="02020603050405020304" pitchFamily="18" charset="0"/>
            </a:rPr>
            <a:t>aprender nociones de orientación, dentro-afuera, arriba-abajo, derecha-izquierda.</a:t>
          </a:r>
          <a:endParaRPr lang="es-EC" sz="1800" kern="1200" dirty="0">
            <a:latin typeface="Times New Roman" panose="02020603050405020304" pitchFamily="18" charset="0"/>
            <a:cs typeface="Times New Roman" panose="02020603050405020304" pitchFamily="18" charset="0"/>
          </a:endParaRPr>
        </a:p>
      </dsp:txBody>
      <dsp:txXfrm rot="10800000">
        <a:off x="1288318" y="2357921"/>
        <a:ext cx="5166760" cy="1144000"/>
      </dsp:txXfrm>
    </dsp:sp>
    <dsp:sp modelId="{40890853-3B70-488A-87E2-E023BD90B886}">
      <dsp:nvSpPr>
        <dsp:cNvPr id="0" name=""/>
        <dsp:cNvSpPr/>
      </dsp:nvSpPr>
      <dsp:spPr>
        <a:xfrm>
          <a:off x="436323" y="2529413"/>
          <a:ext cx="1039983" cy="87061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0CDA993-BFEB-4016-AF43-4FEE9F7A8B84}">
      <dsp:nvSpPr>
        <dsp:cNvPr id="0" name=""/>
        <dsp:cNvSpPr/>
      </dsp:nvSpPr>
      <dsp:spPr>
        <a:xfrm rot="10800000">
          <a:off x="1025812" y="3608499"/>
          <a:ext cx="5421497" cy="967127"/>
        </a:xfrm>
        <a:prstGeom prst="homePlate">
          <a:avLst/>
        </a:prstGeom>
        <a:gradFill rotWithShape="0">
          <a:gsLst>
            <a:gs pos="0">
              <a:schemeClr val="accent2">
                <a:hueOff val="-2223214"/>
                <a:satOff val="10650"/>
                <a:lumOff val="9853"/>
                <a:alphaOff val="0"/>
                <a:tint val="65000"/>
                <a:lumMod val="110000"/>
              </a:schemeClr>
            </a:gs>
            <a:gs pos="88000">
              <a:schemeClr val="accent2">
                <a:hueOff val="-2223214"/>
                <a:satOff val="10650"/>
                <a:lumOff val="985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798" tIns="68580" rIns="128016" bIns="68580" numCol="1" spcCol="1270" anchor="ctr" anchorCtr="0">
          <a:noAutofit/>
        </a:bodyPr>
        <a:lstStyle/>
        <a:p>
          <a:pPr lvl="0" algn="just"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Coordinación Viso-Manual: </a:t>
          </a:r>
          <a:r>
            <a:rPr lang="es-ES_tradnl" sz="1800" b="0" kern="1200" dirty="0" smtClean="0">
              <a:latin typeface="Times New Roman" panose="02020603050405020304" pitchFamily="18" charset="0"/>
              <a:cs typeface="Times New Roman" panose="02020603050405020304" pitchFamily="18" charset="0"/>
            </a:rPr>
            <a:t>C</a:t>
          </a:r>
          <a:r>
            <a:rPr lang="es-ES_tradnl" sz="1800" kern="1200" dirty="0" smtClean="0">
              <a:latin typeface="Times New Roman" panose="02020603050405020304" pitchFamily="18" charset="0"/>
              <a:cs typeface="Times New Roman" panose="02020603050405020304" pitchFamily="18" charset="0"/>
            </a:rPr>
            <a:t>apacidad que posee un individuo para utilizar simultáneamente las manos y la vista.</a:t>
          </a:r>
          <a:endParaRPr lang="es-EC" sz="1800" kern="1200" dirty="0">
            <a:latin typeface="Times New Roman" panose="02020603050405020304" pitchFamily="18" charset="0"/>
            <a:cs typeface="Times New Roman" panose="02020603050405020304" pitchFamily="18" charset="0"/>
          </a:endParaRPr>
        </a:p>
      </dsp:txBody>
      <dsp:txXfrm rot="10800000">
        <a:off x="1267594" y="3608499"/>
        <a:ext cx="5179715" cy="967127"/>
      </dsp:txXfrm>
    </dsp:sp>
    <dsp:sp modelId="{80D029D9-8A45-43E7-BB01-6D4161D23BA3}">
      <dsp:nvSpPr>
        <dsp:cNvPr id="0" name=""/>
        <dsp:cNvSpPr/>
      </dsp:nvSpPr>
      <dsp:spPr>
        <a:xfrm>
          <a:off x="417945" y="3617584"/>
          <a:ext cx="1001196" cy="86426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0411128-89BB-47E2-ACC7-5138E4A52A1E}">
      <dsp:nvSpPr>
        <dsp:cNvPr id="0" name=""/>
        <dsp:cNvSpPr/>
      </dsp:nvSpPr>
      <dsp:spPr>
        <a:xfrm rot="10800000">
          <a:off x="1003432" y="4661599"/>
          <a:ext cx="5412274" cy="887037"/>
        </a:xfrm>
        <a:prstGeom prst="homePlate">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798" tIns="68580" rIns="128016" bIns="68580" numCol="1" spcCol="1270" anchor="ctr" anchorCtr="0">
          <a:noAutofit/>
        </a:bodyPr>
        <a:lstStyle/>
        <a:p>
          <a:pPr lvl="0" algn="just"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Pinza Digital: :</a:t>
          </a:r>
          <a:r>
            <a:rPr lang="es-ES_tradnl" sz="1800" kern="1200" dirty="0" smtClean="0">
              <a:latin typeface="Times New Roman" panose="02020603050405020304" pitchFamily="18" charset="0"/>
              <a:cs typeface="Times New Roman" panose="02020603050405020304" pitchFamily="18" charset="0"/>
            </a:rPr>
            <a:t> Utilizando solo el pulgar, el índice para la manipulación, dejando los demás como estabilizadores. </a:t>
          </a:r>
          <a:endParaRPr lang="es-EC" sz="1800" kern="1200" dirty="0">
            <a:latin typeface="Times New Roman" panose="02020603050405020304" pitchFamily="18" charset="0"/>
            <a:cs typeface="Times New Roman" panose="02020603050405020304" pitchFamily="18" charset="0"/>
          </a:endParaRPr>
        </a:p>
      </dsp:txBody>
      <dsp:txXfrm rot="10800000">
        <a:off x="1225191" y="4661599"/>
        <a:ext cx="5190515" cy="887037"/>
      </dsp:txXfrm>
    </dsp:sp>
    <dsp:sp modelId="{05FE0959-03D4-4ABE-BB3E-1888B8F17686}">
      <dsp:nvSpPr>
        <dsp:cNvPr id="0" name=""/>
        <dsp:cNvSpPr/>
      </dsp:nvSpPr>
      <dsp:spPr>
        <a:xfrm>
          <a:off x="471389" y="4698091"/>
          <a:ext cx="987113" cy="81406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1000" b="-1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1DEE3-E599-4EF5-825F-6ED521B97E0E}">
      <dsp:nvSpPr>
        <dsp:cNvPr id="0" name=""/>
        <dsp:cNvSpPr/>
      </dsp:nvSpPr>
      <dsp:spPr>
        <a:xfrm>
          <a:off x="0" y="2255205"/>
          <a:ext cx="2578086" cy="1017482"/>
        </a:xfrm>
        <a:prstGeom prst="roundRect">
          <a:avLst>
            <a:gd name="adj" fmla="val 10000"/>
          </a:avLst>
        </a:prstGeom>
        <a:solidFill>
          <a:schemeClr val="lt1">
            <a:hueOff val="0"/>
            <a:satOff val="0"/>
            <a:lumOff val="0"/>
            <a:alphaOff val="0"/>
          </a:schemeClr>
        </a:solidFill>
        <a:ln w="19050" cap="rnd" cmpd="sng" algn="ctr">
          <a:solidFill>
            <a:srgbClr val="0070C0"/>
          </a:solidFill>
          <a:prstDash val="solid"/>
        </a:ln>
        <a:effectLst>
          <a:glow rad="228600">
            <a:srgbClr val="0070C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latin typeface="Times New Roman" panose="02020603050405020304" pitchFamily="18" charset="0"/>
              <a:cs typeface="Times New Roman" panose="02020603050405020304" pitchFamily="18" charset="0"/>
            </a:rPr>
            <a:t>Proceso de iniciación a la escritura</a:t>
          </a:r>
          <a:r>
            <a:rPr lang="es-ES_tradnl" sz="2000" kern="1200" dirty="0" smtClean="0">
              <a:latin typeface="Times New Roman" panose="02020603050405020304" pitchFamily="18" charset="0"/>
              <a:cs typeface="Times New Roman" panose="02020603050405020304" pitchFamily="18" charset="0"/>
            </a:rPr>
            <a:t> </a:t>
          </a:r>
          <a:endParaRPr lang="es-EC" sz="2000" kern="1200" dirty="0">
            <a:latin typeface="Times New Roman" panose="02020603050405020304" pitchFamily="18" charset="0"/>
            <a:cs typeface="Times New Roman" panose="02020603050405020304" pitchFamily="18" charset="0"/>
          </a:endParaRPr>
        </a:p>
      </dsp:txBody>
      <dsp:txXfrm>
        <a:off x="29801" y="2285006"/>
        <a:ext cx="2518484" cy="957880"/>
      </dsp:txXfrm>
    </dsp:sp>
    <dsp:sp modelId="{5E4C2A75-06E7-4645-AA82-66AE2ABB49F6}">
      <dsp:nvSpPr>
        <dsp:cNvPr id="0" name=""/>
        <dsp:cNvSpPr/>
      </dsp:nvSpPr>
      <dsp:spPr>
        <a:xfrm rot="18656875">
          <a:off x="2269742" y="2064913"/>
          <a:ext cx="1789437" cy="46494"/>
        </a:xfrm>
        <a:custGeom>
          <a:avLst/>
          <a:gdLst/>
          <a:ahLst/>
          <a:cxnLst/>
          <a:rect l="0" t="0" r="0" b="0"/>
          <a:pathLst>
            <a:path>
              <a:moveTo>
                <a:pt x="0" y="23247"/>
              </a:moveTo>
              <a:lnTo>
                <a:pt x="1789437" y="2324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3119725" y="2043424"/>
        <a:ext cx="89471" cy="89471"/>
      </dsp:txXfrm>
    </dsp:sp>
    <dsp:sp modelId="{2FDCEABB-EDE5-4FD2-B3D9-7C6B9F343F4F}">
      <dsp:nvSpPr>
        <dsp:cNvPr id="0" name=""/>
        <dsp:cNvSpPr/>
      </dsp:nvSpPr>
      <dsp:spPr>
        <a:xfrm>
          <a:off x="3750835" y="803627"/>
          <a:ext cx="2921576" cy="1217494"/>
        </a:xfrm>
        <a:prstGeom prst="roundRect">
          <a:avLst>
            <a:gd name="adj" fmla="val 10000"/>
          </a:avLst>
        </a:prstGeom>
        <a:solidFill>
          <a:schemeClr val="lt1">
            <a:hueOff val="0"/>
            <a:satOff val="0"/>
            <a:lumOff val="0"/>
            <a:alphaOff val="0"/>
          </a:schemeClr>
        </a:solidFill>
        <a:ln w="19050" cap="rnd" cmpd="sng" algn="ctr">
          <a:solidFill>
            <a:schemeClr val="accent5">
              <a:lumMod val="60000"/>
              <a:lumOff val="4000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i="0" kern="1200" dirty="0" smtClean="0">
              <a:latin typeface="Times New Roman" panose="02020603050405020304" pitchFamily="18" charset="0"/>
              <a:cs typeface="Times New Roman" panose="02020603050405020304" pitchFamily="18" charset="0"/>
            </a:rPr>
            <a:t>Garabateo: </a:t>
          </a:r>
        </a:p>
        <a:p>
          <a:pPr lvl="0" algn="ctr" defTabSz="8890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2 a 4 años, se inicia desde el primer trazo con movimientos de todo el brazo</a:t>
          </a:r>
          <a:r>
            <a:rPr lang="es-EC" sz="1800" kern="1200" dirty="0" smtClean="0">
              <a:latin typeface="Times New Roman" panose="02020603050405020304" pitchFamily="18" charset="0"/>
              <a:cs typeface="Times New Roman" panose="02020603050405020304" pitchFamily="18" charset="0"/>
            </a:rPr>
            <a:t> </a:t>
          </a:r>
          <a:endParaRPr lang="es-EC" sz="1800" kern="1200" dirty="0">
            <a:latin typeface="Times New Roman" panose="02020603050405020304" pitchFamily="18" charset="0"/>
            <a:cs typeface="Times New Roman" panose="02020603050405020304" pitchFamily="18" charset="0"/>
          </a:endParaRPr>
        </a:p>
      </dsp:txBody>
      <dsp:txXfrm>
        <a:off x="3786494" y="839286"/>
        <a:ext cx="2850258" cy="1146176"/>
      </dsp:txXfrm>
    </dsp:sp>
    <dsp:sp modelId="{334FDB23-1C1A-4852-8A90-316D20B8D8F9}">
      <dsp:nvSpPr>
        <dsp:cNvPr id="0" name=""/>
        <dsp:cNvSpPr/>
      </dsp:nvSpPr>
      <dsp:spPr>
        <a:xfrm>
          <a:off x="6672412" y="1389127"/>
          <a:ext cx="1168630" cy="46494"/>
        </a:xfrm>
        <a:custGeom>
          <a:avLst/>
          <a:gdLst/>
          <a:ahLst/>
          <a:cxnLst/>
          <a:rect l="0" t="0" r="0" b="0"/>
          <a:pathLst>
            <a:path>
              <a:moveTo>
                <a:pt x="0" y="23247"/>
              </a:moveTo>
              <a:lnTo>
                <a:pt x="1168630" y="2324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227511" y="1383158"/>
        <a:ext cx="58431" cy="58431"/>
      </dsp:txXfrm>
    </dsp:sp>
    <dsp:sp modelId="{66F62CA1-02B0-441E-A5F8-23489DC57B3D}">
      <dsp:nvSpPr>
        <dsp:cNvPr id="0" name=""/>
        <dsp:cNvSpPr/>
      </dsp:nvSpPr>
      <dsp:spPr>
        <a:xfrm>
          <a:off x="7841043" y="803627"/>
          <a:ext cx="2921576" cy="1217494"/>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_tradnl" sz="1800" b="0" kern="1200" dirty="0" smtClean="0">
              <a:latin typeface="Times New Roman" panose="02020603050405020304" pitchFamily="18" charset="0"/>
              <a:cs typeface="Times New Roman" panose="02020603050405020304" pitchFamily="18" charset="0"/>
            </a:rPr>
            <a:t>- Garabateo descontrolado</a:t>
          </a:r>
        </a:p>
        <a:p>
          <a:pPr lvl="0" algn="l" defTabSz="800100">
            <a:lnSpc>
              <a:spcPct val="90000"/>
            </a:lnSpc>
            <a:spcBef>
              <a:spcPct val="0"/>
            </a:spcBef>
            <a:spcAft>
              <a:spcPct val="35000"/>
            </a:spcAft>
          </a:pPr>
          <a:r>
            <a:rPr lang="es-ES_tradnl" sz="1800" b="0" kern="1200" dirty="0" smtClean="0">
              <a:latin typeface="Times New Roman" panose="02020603050405020304" pitchFamily="18" charset="0"/>
              <a:cs typeface="Times New Roman" panose="02020603050405020304" pitchFamily="18" charset="0"/>
            </a:rPr>
            <a:t>- Garabateo controlado</a:t>
          </a:r>
        </a:p>
        <a:p>
          <a:pPr lvl="0" algn="l" defTabSz="800100">
            <a:lnSpc>
              <a:spcPct val="90000"/>
            </a:lnSpc>
            <a:spcBef>
              <a:spcPct val="0"/>
            </a:spcBef>
            <a:spcAft>
              <a:spcPct val="35000"/>
            </a:spcAft>
          </a:pPr>
          <a:r>
            <a:rPr lang="es-ES_tradnl" sz="1800" b="0" kern="1200" dirty="0" smtClean="0">
              <a:latin typeface="Times New Roman" panose="02020603050405020304" pitchFamily="18" charset="0"/>
              <a:cs typeface="Times New Roman" panose="02020603050405020304" pitchFamily="18" charset="0"/>
            </a:rPr>
            <a:t>- Garabateo con nombre   </a:t>
          </a:r>
          <a:endParaRPr lang="es-EC" sz="1800" b="0" kern="1200" dirty="0">
            <a:latin typeface="Times New Roman" panose="02020603050405020304" pitchFamily="18" charset="0"/>
            <a:cs typeface="Times New Roman" panose="02020603050405020304" pitchFamily="18" charset="0"/>
          </a:endParaRPr>
        </a:p>
      </dsp:txBody>
      <dsp:txXfrm>
        <a:off x="7876702" y="839286"/>
        <a:ext cx="2850258" cy="1146176"/>
      </dsp:txXfrm>
    </dsp:sp>
    <dsp:sp modelId="{C804E40A-AEAB-409E-AACA-E72CA6B63461}">
      <dsp:nvSpPr>
        <dsp:cNvPr id="0" name=""/>
        <dsp:cNvSpPr/>
      </dsp:nvSpPr>
      <dsp:spPr>
        <a:xfrm rot="340507">
          <a:off x="2575198" y="2798970"/>
          <a:ext cx="1178525" cy="46494"/>
        </a:xfrm>
        <a:custGeom>
          <a:avLst/>
          <a:gdLst/>
          <a:ahLst/>
          <a:cxnLst/>
          <a:rect l="0" t="0" r="0" b="0"/>
          <a:pathLst>
            <a:path>
              <a:moveTo>
                <a:pt x="0" y="23247"/>
              </a:moveTo>
              <a:lnTo>
                <a:pt x="1178525" y="2324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34998" y="2792754"/>
        <a:ext cx="58926" cy="58926"/>
      </dsp:txXfrm>
    </dsp:sp>
    <dsp:sp modelId="{A06BE9E5-551A-48AE-966F-B50C899E89D5}">
      <dsp:nvSpPr>
        <dsp:cNvPr id="0" name=""/>
        <dsp:cNvSpPr/>
      </dsp:nvSpPr>
      <dsp:spPr>
        <a:xfrm>
          <a:off x="3750835" y="2446189"/>
          <a:ext cx="2921576" cy="868599"/>
        </a:xfrm>
        <a:prstGeom prst="roundRect">
          <a:avLst>
            <a:gd name="adj" fmla="val 10000"/>
          </a:avLst>
        </a:prstGeom>
        <a:solidFill>
          <a:schemeClr val="lt1">
            <a:hueOff val="0"/>
            <a:satOff val="0"/>
            <a:lumOff val="0"/>
            <a:alphaOff val="0"/>
          </a:schemeClr>
        </a:solidFill>
        <a:ln w="19050" cap="rnd" cmpd="sng" algn="ctr">
          <a:solidFill>
            <a:schemeClr val="accent5">
              <a:lumMod val="60000"/>
              <a:lumOff val="4000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Etapa pre – esquemática:</a:t>
          </a:r>
        </a:p>
        <a:p>
          <a:pPr lvl="0" algn="ctr" defTabSz="8890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3 a 7 años </a:t>
          </a:r>
          <a:endParaRPr lang="es-EC" sz="1800" kern="1200" dirty="0">
            <a:latin typeface="Times New Roman" panose="02020603050405020304" pitchFamily="18" charset="0"/>
            <a:cs typeface="Times New Roman" panose="02020603050405020304" pitchFamily="18" charset="0"/>
          </a:endParaRPr>
        </a:p>
      </dsp:txBody>
      <dsp:txXfrm>
        <a:off x="3776275" y="2471629"/>
        <a:ext cx="2870696" cy="817719"/>
      </dsp:txXfrm>
    </dsp:sp>
    <dsp:sp modelId="{93C102D0-6B0E-47E7-BD88-4B6DA1EE3D74}">
      <dsp:nvSpPr>
        <dsp:cNvPr id="0" name=""/>
        <dsp:cNvSpPr/>
      </dsp:nvSpPr>
      <dsp:spPr>
        <a:xfrm rot="21564224">
          <a:off x="6672381" y="2851223"/>
          <a:ext cx="1156656" cy="46494"/>
        </a:xfrm>
        <a:custGeom>
          <a:avLst/>
          <a:gdLst/>
          <a:ahLst/>
          <a:cxnLst/>
          <a:rect l="0" t="0" r="0" b="0"/>
          <a:pathLst>
            <a:path>
              <a:moveTo>
                <a:pt x="0" y="23247"/>
              </a:moveTo>
              <a:lnTo>
                <a:pt x="1156656" y="2324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221792" y="2845553"/>
        <a:ext cx="57832" cy="57832"/>
      </dsp:txXfrm>
    </dsp:sp>
    <dsp:sp modelId="{798AF454-5EEE-449C-8D67-84EFDD51994E}">
      <dsp:nvSpPr>
        <dsp:cNvPr id="0" name=""/>
        <dsp:cNvSpPr/>
      </dsp:nvSpPr>
      <dsp:spPr>
        <a:xfrm>
          <a:off x="7829006" y="2228202"/>
          <a:ext cx="2921576" cy="12804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Producen sus primeros símbolos representativos de objetos en su entorno.</a:t>
          </a:r>
        </a:p>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Círculos, cuadrados, líneas  </a:t>
          </a:r>
          <a:endParaRPr lang="es-EC" sz="1800" kern="1200" dirty="0">
            <a:latin typeface="Times New Roman" panose="02020603050405020304" pitchFamily="18" charset="0"/>
            <a:cs typeface="Times New Roman" panose="02020603050405020304" pitchFamily="18" charset="0"/>
          </a:endParaRPr>
        </a:p>
      </dsp:txBody>
      <dsp:txXfrm>
        <a:off x="7866510" y="2265706"/>
        <a:ext cx="2846568" cy="1205489"/>
      </dsp:txXfrm>
    </dsp:sp>
    <dsp:sp modelId="{0BED7A90-532E-43EF-AA91-74AF9AD92B0C}">
      <dsp:nvSpPr>
        <dsp:cNvPr id="0" name=""/>
        <dsp:cNvSpPr/>
      </dsp:nvSpPr>
      <dsp:spPr>
        <a:xfrm rot="3153796">
          <a:off x="2199847" y="3506627"/>
          <a:ext cx="1929228" cy="46494"/>
        </a:xfrm>
        <a:custGeom>
          <a:avLst/>
          <a:gdLst/>
          <a:ahLst/>
          <a:cxnLst/>
          <a:rect l="0" t="0" r="0" b="0"/>
          <a:pathLst>
            <a:path>
              <a:moveTo>
                <a:pt x="0" y="23247"/>
              </a:moveTo>
              <a:lnTo>
                <a:pt x="1929228" y="2324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116230" y="3481644"/>
        <a:ext cx="96461" cy="96461"/>
      </dsp:txXfrm>
    </dsp:sp>
    <dsp:sp modelId="{6AD7DE3C-370B-4092-807E-9AA27F5655A9}">
      <dsp:nvSpPr>
        <dsp:cNvPr id="0" name=""/>
        <dsp:cNvSpPr/>
      </dsp:nvSpPr>
      <dsp:spPr>
        <a:xfrm>
          <a:off x="3750835" y="3867338"/>
          <a:ext cx="2921576" cy="856927"/>
        </a:xfrm>
        <a:prstGeom prst="roundRect">
          <a:avLst>
            <a:gd name="adj" fmla="val 10000"/>
          </a:avLst>
        </a:prstGeom>
        <a:solidFill>
          <a:schemeClr val="lt1">
            <a:hueOff val="0"/>
            <a:satOff val="0"/>
            <a:lumOff val="0"/>
            <a:alphaOff val="0"/>
          </a:schemeClr>
        </a:solidFill>
        <a:ln w="19050" cap="rnd" cmpd="sng" algn="ctr">
          <a:solidFill>
            <a:schemeClr val="accent5">
              <a:lumMod val="60000"/>
              <a:lumOff val="4000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Etapa esquemática:</a:t>
          </a:r>
        </a:p>
        <a:p>
          <a:pPr lvl="0" algn="ctr" defTabSz="8890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7 en adelante </a:t>
          </a:r>
          <a:endParaRPr lang="es-EC" sz="1800" kern="1200" dirty="0">
            <a:latin typeface="Times New Roman" panose="02020603050405020304" pitchFamily="18" charset="0"/>
            <a:cs typeface="Times New Roman" panose="02020603050405020304" pitchFamily="18" charset="0"/>
          </a:endParaRPr>
        </a:p>
      </dsp:txBody>
      <dsp:txXfrm>
        <a:off x="3775934" y="3892437"/>
        <a:ext cx="2871378" cy="806729"/>
      </dsp:txXfrm>
    </dsp:sp>
    <dsp:sp modelId="{7ECDE83C-6E3D-4757-8974-923D3E00FAB6}">
      <dsp:nvSpPr>
        <dsp:cNvPr id="0" name=""/>
        <dsp:cNvSpPr/>
      </dsp:nvSpPr>
      <dsp:spPr>
        <a:xfrm>
          <a:off x="6672412" y="4272555"/>
          <a:ext cx="1168630" cy="46494"/>
        </a:xfrm>
        <a:custGeom>
          <a:avLst/>
          <a:gdLst/>
          <a:ahLst/>
          <a:cxnLst/>
          <a:rect l="0" t="0" r="0" b="0"/>
          <a:pathLst>
            <a:path>
              <a:moveTo>
                <a:pt x="0" y="23247"/>
              </a:moveTo>
              <a:lnTo>
                <a:pt x="1168630" y="2324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227511" y="4266586"/>
        <a:ext cx="58431" cy="58431"/>
      </dsp:txXfrm>
    </dsp:sp>
    <dsp:sp modelId="{0ADA589C-03B1-47C7-A1EC-5CF353F39F51}">
      <dsp:nvSpPr>
        <dsp:cNvPr id="0" name=""/>
        <dsp:cNvSpPr/>
      </dsp:nvSpPr>
      <dsp:spPr>
        <a:xfrm>
          <a:off x="7841043" y="3739855"/>
          <a:ext cx="2921576" cy="1111893"/>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Repetición de símbolos para objetos familiares.</a:t>
          </a:r>
        </a:p>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Arboles, casas, animales. </a:t>
          </a:r>
          <a:endParaRPr lang="es-EC" sz="1800" kern="1200" dirty="0">
            <a:latin typeface="Times New Roman" panose="02020603050405020304" pitchFamily="18" charset="0"/>
            <a:cs typeface="Times New Roman" panose="02020603050405020304" pitchFamily="18" charset="0"/>
          </a:endParaRPr>
        </a:p>
      </dsp:txBody>
      <dsp:txXfrm>
        <a:off x="7873609" y="3772421"/>
        <a:ext cx="2856444" cy="104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F1BFE-2CF5-44C9-B245-2E088ADC1CE1}">
      <dsp:nvSpPr>
        <dsp:cNvPr id="0" name=""/>
        <dsp:cNvSpPr/>
      </dsp:nvSpPr>
      <dsp:spPr>
        <a:xfrm rot="5400000">
          <a:off x="-261501" y="264517"/>
          <a:ext cx="1743342" cy="1220340"/>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Modalidad</a:t>
          </a:r>
          <a:endParaRPr lang="es-EC"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0" y="613186"/>
        <a:ext cx="1220340" cy="523002"/>
      </dsp:txXfrm>
    </dsp:sp>
    <dsp:sp modelId="{395DBB01-58BA-4D74-B463-069DEA103634}">
      <dsp:nvSpPr>
        <dsp:cNvPr id="0" name=""/>
        <dsp:cNvSpPr/>
      </dsp:nvSpPr>
      <dsp:spPr>
        <a:xfrm rot="5400000">
          <a:off x="2876934" y="-1653578"/>
          <a:ext cx="1133172" cy="4446361"/>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tx1"/>
              </a:solidFill>
              <a:latin typeface="Times New Roman" panose="02020603050405020304" pitchFamily="18" charset="0"/>
              <a:cs typeface="Times New Roman" panose="02020603050405020304" pitchFamily="18" charset="0"/>
            </a:rPr>
            <a:t>Bibliográfica - documental</a:t>
          </a:r>
          <a:endParaRPr lang="es-EC"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tx1"/>
              </a:solidFill>
              <a:latin typeface="Times New Roman" panose="02020603050405020304" pitchFamily="18" charset="0"/>
              <a:cs typeface="Times New Roman" panose="02020603050405020304" pitchFamily="18" charset="0"/>
            </a:rPr>
            <a:t>De campo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rot="-5400000">
        <a:off x="1220340" y="58333"/>
        <a:ext cx="4391044" cy="1022538"/>
      </dsp:txXfrm>
    </dsp:sp>
    <dsp:sp modelId="{0EEBB21A-5BED-4BE6-B0C6-82AB286856B3}">
      <dsp:nvSpPr>
        <dsp:cNvPr id="0" name=""/>
        <dsp:cNvSpPr/>
      </dsp:nvSpPr>
      <dsp:spPr>
        <a:xfrm rot="5400000">
          <a:off x="-261501" y="1815350"/>
          <a:ext cx="1743342" cy="1220340"/>
        </a:xfrm>
        <a:prstGeom prst="chevron">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a:t>
          </a:r>
          <a:endParaRPr lang="es-EC"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0" y="2164019"/>
        <a:ext cx="1220340" cy="523002"/>
      </dsp:txXfrm>
    </dsp:sp>
    <dsp:sp modelId="{DE5922C3-37FE-4A84-B3F9-62D05FE2DB90}">
      <dsp:nvSpPr>
        <dsp:cNvPr id="0" name=""/>
        <dsp:cNvSpPr/>
      </dsp:nvSpPr>
      <dsp:spPr>
        <a:xfrm rot="5400000">
          <a:off x="2876934" y="-102745"/>
          <a:ext cx="1133172" cy="4446361"/>
        </a:xfrm>
        <a:prstGeom prst="round2Same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tx1"/>
              </a:solidFill>
              <a:latin typeface="Times New Roman" panose="02020603050405020304" pitchFamily="18" charset="0"/>
              <a:cs typeface="Times New Roman" panose="02020603050405020304" pitchFamily="18" charset="0"/>
            </a:rPr>
            <a:t>Descriptiva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rot="-5400000">
        <a:off x="1220340" y="1609166"/>
        <a:ext cx="4391044" cy="1022538"/>
      </dsp:txXfrm>
    </dsp:sp>
    <dsp:sp modelId="{9B59FEE5-DDF0-4F58-8BC4-564BAF11B317}">
      <dsp:nvSpPr>
        <dsp:cNvPr id="0" name=""/>
        <dsp:cNvSpPr/>
      </dsp:nvSpPr>
      <dsp:spPr>
        <a:xfrm rot="5400000">
          <a:off x="-261501" y="3366183"/>
          <a:ext cx="1743342" cy="1220340"/>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b="1"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Enfoque</a:t>
          </a:r>
          <a:endParaRPr lang="es-EC"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0" y="3714852"/>
        <a:ext cx="1220340" cy="523002"/>
      </dsp:txXfrm>
    </dsp:sp>
    <dsp:sp modelId="{32EA159B-58BE-4C56-8504-5114AB80DE26}">
      <dsp:nvSpPr>
        <dsp:cNvPr id="0" name=""/>
        <dsp:cNvSpPr/>
      </dsp:nvSpPr>
      <dsp:spPr>
        <a:xfrm rot="5400000">
          <a:off x="2876934" y="1448087"/>
          <a:ext cx="1133172" cy="4446361"/>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tx1"/>
              </a:solidFill>
              <a:latin typeface="Times New Roman" panose="02020603050405020304" pitchFamily="18" charset="0"/>
              <a:cs typeface="Times New Roman" panose="02020603050405020304" pitchFamily="18" charset="0"/>
            </a:rPr>
            <a:t>Cuantitativo</a:t>
          </a:r>
          <a:endParaRPr lang="es-EC"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tx1"/>
              </a:solidFill>
              <a:latin typeface="Times New Roman" panose="02020603050405020304" pitchFamily="18" charset="0"/>
              <a:cs typeface="Times New Roman" panose="02020603050405020304" pitchFamily="18" charset="0"/>
            </a:rPr>
            <a:t>Cualitativo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rot="-5400000">
        <a:off x="1220340" y="3159999"/>
        <a:ext cx="4391044" cy="1022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4456-1C73-4358-8E68-15B8149AA465}">
      <dsp:nvSpPr>
        <dsp:cNvPr id="0" name=""/>
        <dsp:cNvSpPr/>
      </dsp:nvSpPr>
      <dsp:spPr>
        <a:xfrm>
          <a:off x="2861685" y="153044"/>
          <a:ext cx="4292528" cy="735734"/>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Niños</a:t>
          </a:r>
          <a:endParaRPr lang="es-EC"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Docentes </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2861685" y="245011"/>
        <a:ext cx="4016628" cy="551800"/>
      </dsp:txXfrm>
    </dsp:sp>
    <dsp:sp modelId="{2FB8DCEC-1CC5-4D85-A907-EF82B763788D}">
      <dsp:nvSpPr>
        <dsp:cNvPr id="0" name=""/>
        <dsp:cNvSpPr/>
      </dsp:nvSpPr>
      <dsp:spPr>
        <a:xfrm>
          <a:off x="0" y="4758"/>
          <a:ext cx="2861685" cy="1315644"/>
        </a:xfrm>
        <a:prstGeom prst="roundRect">
          <a:avLst/>
        </a:prstGeom>
        <a:solidFill>
          <a:srgbClr val="E7D88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latin typeface="Times New Roman" panose="02020603050405020304" pitchFamily="18" charset="0"/>
              <a:cs typeface="Times New Roman" panose="02020603050405020304" pitchFamily="18" charset="0"/>
            </a:rPr>
            <a:t>Sujetos a investigar </a:t>
          </a:r>
          <a:endParaRPr lang="es-EC" sz="2000" b="1" kern="1200" dirty="0">
            <a:solidFill>
              <a:schemeClr val="tx1"/>
            </a:solidFill>
            <a:effectLst/>
            <a:latin typeface="Times New Roman" panose="02020603050405020304" pitchFamily="18" charset="0"/>
            <a:cs typeface="Times New Roman" panose="02020603050405020304" pitchFamily="18" charset="0"/>
          </a:endParaRPr>
        </a:p>
      </dsp:txBody>
      <dsp:txXfrm>
        <a:off x="64224" y="68982"/>
        <a:ext cx="2733237" cy="1187196"/>
      </dsp:txXfrm>
    </dsp:sp>
    <dsp:sp modelId="{C2721C9B-8505-4CDA-9218-3817D553DA2D}">
      <dsp:nvSpPr>
        <dsp:cNvPr id="0" name=""/>
        <dsp:cNvSpPr/>
      </dsp:nvSpPr>
      <dsp:spPr>
        <a:xfrm>
          <a:off x="2861685" y="1336894"/>
          <a:ext cx="4292528" cy="981168"/>
        </a:xfrm>
        <a:prstGeom prst="rightArrow">
          <a:avLst>
            <a:gd name="adj1" fmla="val 75000"/>
            <a:gd name="adj2" fmla="val 50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Observación directa</a:t>
          </a:r>
          <a:endParaRPr lang="es-EC"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Entrevista</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2861685" y="1459540"/>
        <a:ext cx="3924590" cy="735876"/>
      </dsp:txXfrm>
    </dsp:sp>
    <dsp:sp modelId="{B80CA4FE-FF4A-46F3-9A42-AEC410E3FE50}">
      <dsp:nvSpPr>
        <dsp:cNvPr id="0" name=""/>
        <dsp:cNvSpPr/>
      </dsp:nvSpPr>
      <dsp:spPr>
        <a:xfrm>
          <a:off x="0" y="1451967"/>
          <a:ext cx="2861685" cy="982839"/>
        </a:xfrm>
        <a:prstGeom prst="roundRect">
          <a:avLst/>
        </a:prstGeom>
        <a:solidFill>
          <a:srgbClr val="B8FC7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latin typeface="Times New Roman" panose="02020603050405020304" pitchFamily="18" charset="0"/>
              <a:cs typeface="Times New Roman" panose="02020603050405020304" pitchFamily="18" charset="0"/>
            </a:rPr>
            <a:t>Técnicas</a:t>
          </a:r>
          <a:endParaRPr lang="es-EC" sz="2000" b="1" kern="1200" dirty="0">
            <a:solidFill>
              <a:schemeClr val="tx1"/>
            </a:solidFill>
            <a:effectLst/>
            <a:latin typeface="Times New Roman" panose="02020603050405020304" pitchFamily="18" charset="0"/>
            <a:cs typeface="Times New Roman" panose="02020603050405020304" pitchFamily="18" charset="0"/>
          </a:endParaRPr>
        </a:p>
      </dsp:txBody>
      <dsp:txXfrm>
        <a:off x="47978" y="1499945"/>
        <a:ext cx="2765729" cy="886883"/>
      </dsp:txXfrm>
    </dsp:sp>
    <dsp:sp modelId="{1F0CD261-C2C3-4AA8-87F3-634CB14E0D21}">
      <dsp:nvSpPr>
        <dsp:cNvPr id="0" name=""/>
        <dsp:cNvSpPr/>
      </dsp:nvSpPr>
      <dsp:spPr>
        <a:xfrm>
          <a:off x="2848404" y="2448121"/>
          <a:ext cx="4288336" cy="2503145"/>
        </a:xfrm>
        <a:prstGeom prst="rightArrow">
          <a:avLst>
            <a:gd name="adj1" fmla="val 75000"/>
            <a:gd name="adj2" fmla="val 50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Guía</a:t>
          </a:r>
          <a:r>
            <a:rPr lang="es-EC" sz="1800" kern="1200" baseline="0" dirty="0" smtClean="0">
              <a:solidFill>
                <a:schemeClr val="tx1"/>
              </a:solidFill>
              <a:latin typeface="Times New Roman" panose="02020603050405020304" pitchFamily="18" charset="0"/>
              <a:cs typeface="Times New Roman" panose="02020603050405020304" pitchFamily="18" charset="0"/>
            </a:rPr>
            <a:t> de Observación con su respectiva hoja de anexos. </a:t>
          </a:r>
          <a:endParaRPr lang="es-EC"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solidFill>
                <a:schemeClr val="tx1"/>
              </a:solidFill>
              <a:latin typeface="Times New Roman" panose="02020603050405020304" pitchFamily="18" charset="0"/>
              <a:cs typeface="Times New Roman" panose="02020603050405020304" pitchFamily="18" charset="0"/>
            </a:rPr>
            <a:t>Cuestionario de la entrevista dirigida a los docentes de Primer Año de educación básica de la escuela Rafael Armijos Valdivieso </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2848404" y="2761014"/>
        <a:ext cx="3349657" cy="1877359"/>
      </dsp:txXfrm>
    </dsp:sp>
    <dsp:sp modelId="{9B0956CB-325B-4569-96BC-5E2EFE8CC778}">
      <dsp:nvSpPr>
        <dsp:cNvPr id="0" name=""/>
        <dsp:cNvSpPr/>
      </dsp:nvSpPr>
      <dsp:spPr>
        <a:xfrm>
          <a:off x="13999" y="3128441"/>
          <a:ext cx="2858890" cy="1353272"/>
        </a:xfrm>
        <a:prstGeom prst="roundRect">
          <a:avLst/>
        </a:prstGeom>
        <a:solidFill>
          <a:srgbClr val="E9BD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latin typeface="Times New Roman" panose="02020603050405020304" pitchFamily="18" charset="0"/>
              <a:cs typeface="Times New Roman" panose="02020603050405020304" pitchFamily="18" charset="0"/>
            </a:rPr>
            <a:t>Instrumentos</a:t>
          </a:r>
          <a:endParaRPr lang="es-EC" sz="2000" b="1" kern="1200" dirty="0">
            <a:solidFill>
              <a:schemeClr val="tx1"/>
            </a:solidFill>
            <a:effectLst/>
            <a:latin typeface="Times New Roman" panose="02020603050405020304" pitchFamily="18" charset="0"/>
            <a:cs typeface="Times New Roman" panose="02020603050405020304" pitchFamily="18" charset="0"/>
          </a:endParaRPr>
        </a:p>
      </dsp:txBody>
      <dsp:txXfrm>
        <a:off x="80060" y="3194502"/>
        <a:ext cx="2726768" cy="1221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872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69201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018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06261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105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91171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8700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67443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22052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93771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96125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01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99858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31576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81655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79057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15FFBE-02EF-40E5-ABF2-2E8A0BE2AEA6}" type="datetimeFigureOut">
              <a:rPr lang="es-EC" smtClean="0">
                <a:solidFill>
                  <a:prstClr val="black">
                    <a:tint val="75000"/>
                  </a:prstClr>
                </a:solidFill>
              </a:rPr>
              <a:pPr/>
              <a:t>26/09/2018</a:t>
            </a:fld>
            <a:endParaRPr lang="es-EC">
              <a:solidFill>
                <a:prstClr val="black">
                  <a:tint val="75000"/>
                </a:prstClr>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B729E3D9-4E4E-4511-A0F6-7E3B0F6289CC}"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217082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7.xml"/><Relationship Id="rId7" Type="http://schemas.openxmlformats.org/officeDocument/2006/relationships/image" Target="../media/image2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0463" y="1300766"/>
            <a:ext cx="8155958" cy="2750070"/>
          </a:xfrm>
        </p:spPr>
        <p:txBody>
          <a:bodyPr/>
          <a:lstStyle/>
          <a:p>
            <a:r>
              <a:rPr lang="es-EC" sz="4400" b="1" i="1" dirty="0" smtClean="0">
                <a:solidFill>
                  <a:schemeClr val="tx1"/>
                </a:solidFill>
                <a:latin typeface="Times New Roman" panose="02020603050405020304" pitchFamily="18" charset="0"/>
                <a:cs typeface="Times New Roman" panose="02020603050405020304" pitchFamily="18" charset="0"/>
              </a:rPr>
              <a:t>El arte supremo del docente es despertar el placer de la expresión creativa y del conocimient</a:t>
            </a:r>
            <a:r>
              <a:rPr lang="es-EC" sz="4400" b="1" dirty="0" smtClean="0">
                <a:solidFill>
                  <a:schemeClr val="tx1"/>
                </a:solidFill>
                <a:latin typeface="Times New Roman" panose="02020603050405020304" pitchFamily="18" charset="0"/>
                <a:cs typeface="Times New Roman" panose="02020603050405020304" pitchFamily="18" charset="0"/>
              </a:rPr>
              <a:t>o</a:t>
            </a:r>
            <a:endParaRPr lang="es-EC" sz="4400" b="1"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507461" y="5055387"/>
            <a:ext cx="7768959" cy="1096899"/>
          </a:xfrm>
        </p:spPr>
        <p:txBody>
          <a:bodyPr>
            <a:normAutofit/>
          </a:bodyPr>
          <a:lstStyle/>
          <a:p>
            <a:r>
              <a:rPr lang="es-EC" sz="2800" b="1" dirty="0" smtClean="0">
                <a:solidFill>
                  <a:schemeClr val="tx1"/>
                </a:solidFill>
                <a:latin typeface="Times New Roman" panose="02020603050405020304" pitchFamily="18" charset="0"/>
                <a:cs typeface="Times New Roman" panose="02020603050405020304" pitchFamily="18" charset="0"/>
              </a:rPr>
              <a:t>Albert Einstein </a:t>
            </a:r>
            <a:endParaRPr lang="es-EC"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05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derecha 10"/>
          <p:cNvSpPr/>
          <p:nvPr/>
        </p:nvSpPr>
        <p:spPr>
          <a:xfrm>
            <a:off x="2938958" y="1748890"/>
            <a:ext cx="1088115" cy="386366"/>
          </a:xfrm>
          <a:prstGeom prst="rightArrow">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12" name="CuadroTexto 11"/>
          <p:cNvSpPr txBox="1"/>
          <p:nvPr/>
        </p:nvSpPr>
        <p:spPr>
          <a:xfrm>
            <a:off x="4229681" y="747711"/>
            <a:ext cx="2068087" cy="1477328"/>
          </a:xfrm>
          <a:prstGeom prst="rect">
            <a:avLst/>
          </a:prstGeom>
          <a:noFill/>
          <a:ln w="28575">
            <a:solidFill>
              <a:srgbClr val="92D050"/>
            </a:solidFill>
          </a:ln>
          <a:effectLst>
            <a:glow rad="101600">
              <a:schemeClr val="accent1">
                <a:satMod val="175000"/>
                <a:alpha val="40000"/>
              </a:schemeClr>
            </a:glow>
          </a:effectLst>
        </p:spPr>
        <p:txBody>
          <a:bodyPr wrap="square" rtlCol="0">
            <a:spAutoFit/>
          </a:bodyPr>
          <a:lstStyle/>
          <a:p>
            <a:pPr lvl="0" algn="ctr"/>
            <a:r>
              <a:rPr lang="es-ES_tradnl" dirty="0">
                <a:latin typeface="Times New Roman" panose="02020603050405020304" pitchFamily="18" charset="0"/>
                <a:cs typeface="Times New Roman" panose="02020603050405020304" pitchFamily="18" charset="0"/>
              </a:rPr>
              <a:t>poseen las docentes en estrategias metodológicas sobre rasgos caligráficos</a:t>
            </a:r>
            <a:r>
              <a:rPr lang="es-ES_tradnl" dirty="0"/>
              <a:t>.</a:t>
            </a:r>
            <a:endParaRPr lang="es-EC" dirty="0"/>
          </a:p>
        </p:txBody>
      </p:sp>
      <p:sp>
        <p:nvSpPr>
          <p:cNvPr id="14" name="CuadroTexto 13"/>
          <p:cNvSpPr txBox="1"/>
          <p:nvPr/>
        </p:nvSpPr>
        <p:spPr>
          <a:xfrm>
            <a:off x="1031437" y="1302567"/>
            <a:ext cx="1704912" cy="923330"/>
          </a:xfrm>
          <a:prstGeom prst="rect">
            <a:avLst/>
          </a:prstGeom>
          <a:noFill/>
          <a:ln w="28575">
            <a:solidFill>
              <a:srgbClr val="92D050"/>
            </a:solidFill>
          </a:ln>
          <a:effectLst>
            <a:glow rad="101600">
              <a:schemeClr val="accent1">
                <a:satMod val="175000"/>
                <a:alpha val="40000"/>
              </a:schemeClr>
            </a:glow>
          </a:effectLst>
        </p:spPr>
        <p:txBody>
          <a:bodyPr wrap="square" rtlCol="0">
            <a:spAutoFit/>
          </a:bodyPr>
          <a:lstStyle/>
          <a:p>
            <a:pPr algn="ctr"/>
            <a:r>
              <a:rPr lang="es-ES_tradnl" b="1" dirty="0">
                <a:latin typeface="Times New Roman" panose="02020603050405020304" pitchFamily="18" charset="0"/>
                <a:cs typeface="Times New Roman" panose="02020603050405020304" pitchFamily="18" charset="0"/>
              </a:rPr>
              <a:t>Identificar el nivel de conocimiento </a:t>
            </a:r>
            <a:endParaRPr lang="es-EC" b="1"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1164047" y="4369200"/>
            <a:ext cx="1439692" cy="923330"/>
          </a:xfrm>
          <a:prstGeom prst="rect">
            <a:avLst/>
          </a:prstGeom>
          <a:noFill/>
          <a:ln w="28575">
            <a:solidFill>
              <a:srgbClr val="00B050"/>
            </a:solidFill>
          </a:ln>
          <a:effectLst>
            <a:glow rad="101600">
              <a:schemeClr val="accent2">
                <a:satMod val="175000"/>
                <a:alpha val="40000"/>
              </a:schemeClr>
            </a:glow>
          </a:effectLst>
        </p:spPr>
        <p:txBody>
          <a:bodyPr wrap="square" rtlCol="0">
            <a:spAutoFit/>
          </a:bodyPr>
          <a:lstStyle/>
          <a:p>
            <a:pPr algn="ctr"/>
            <a:r>
              <a:rPr lang="es-ES_tradnl" b="1" dirty="0">
                <a:latin typeface="Times New Roman" panose="02020603050405020304" pitchFamily="18" charset="0"/>
                <a:cs typeface="Times New Roman" panose="02020603050405020304" pitchFamily="18" charset="0"/>
              </a:rPr>
              <a:t>Establecer una propuesta </a:t>
            </a:r>
            <a:endParaRPr lang="es-EC" b="1" dirty="0">
              <a:latin typeface="Times New Roman" panose="02020603050405020304" pitchFamily="18" charset="0"/>
              <a:cs typeface="Times New Roman" panose="02020603050405020304" pitchFamily="18" charset="0"/>
            </a:endParaRPr>
          </a:p>
        </p:txBody>
      </p:sp>
      <p:sp>
        <p:nvSpPr>
          <p:cNvPr id="16" name="Flecha derecha 15"/>
          <p:cNvSpPr/>
          <p:nvPr/>
        </p:nvSpPr>
        <p:spPr>
          <a:xfrm>
            <a:off x="2854937" y="4525386"/>
            <a:ext cx="1088115" cy="386366"/>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17" name="CuadroTexto 16"/>
          <p:cNvSpPr txBox="1"/>
          <p:nvPr/>
        </p:nvSpPr>
        <p:spPr>
          <a:xfrm>
            <a:off x="4194251" y="4173088"/>
            <a:ext cx="2103517" cy="1200329"/>
          </a:xfrm>
          <a:prstGeom prst="rect">
            <a:avLst/>
          </a:prstGeom>
          <a:noFill/>
          <a:ln w="28575">
            <a:solidFill>
              <a:srgbClr val="00B050"/>
            </a:solidFill>
          </a:ln>
          <a:effectLst>
            <a:glow rad="101600">
              <a:schemeClr val="accent2">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mejora para la enseñanza de los rasgos caligráficos dirigida a </a:t>
            </a:r>
            <a:r>
              <a:rPr lang="es-ES_tradnl" dirty="0" smtClean="0">
                <a:latin typeface="Times New Roman" panose="02020603050405020304" pitchFamily="18" charset="0"/>
                <a:cs typeface="Times New Roman" panose="02020603050405020304" pitchFamily="18" charset="0"/>
              </a:rPr>
              <a:t>docentes.</a:t>
            </a:r>
            <a:endParaRPr lang="es-EC"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192" y="734489"/>
            <a:ext cx="1734354" cy="130076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282" y="4173088"/>
            <a:ext cx="2120721" cy="1590541"/>
          </a:xfrm>
          <a:prstGeom prst="rect">
            <a:avLst/>
          </a:prstGeom>
        </p:spPr>
      </p:pic>
    </p:spTree>
    <p:extLst>
      <p:ext uri="{BB962C8B-B14F-4D97-AF65-F5344CB8AC3E}">
        <p14:creationId xmlns:p14="http://schemas.microsoft.com/office/powerpoint/2010/main" val="270899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4294967295"/>
          </p:nvPr>
        </p:nvSpPr>
        <p:spPr>
          <a:xfrm>
            <a:off x="408503" y="544261"/>
            <a:ext cx="10515600" cy="5328506"/>
          </a:xfrm>
        </p:spPr>
        <p:txBody>
          <a:bodyPr>
            <a:noAutofit/>
          </a:bodyPr>
          <a:lstStyle/>
          <a:p>
            <a:pPr marL="0" indent="0">
              <a:buNone/>
            </a:pPr>
            <a:r>
              <a:rPr lang="es-EC"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a:t>
            </a:r>
            <a:r>
              <a:rPr lang="es-EC" sz="3600" b="1" dirty="0" smtClean="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es-EC" sz="2800" dirty="0" smtClean="0">
                <a:latin typeface="Times New Roman" panose="02020603050405020304" pitchFamily="18" charset="0"/>
                <a:cs typeface="Times New Roman" panose="02020603050405020304" pitchFamily="18" charset="0"/>
              </a:rPr>
              <a:t> </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Generalidades y Objetivos del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Times New Roman" panose="02020603050405020304" pitchFamily="18" charset="0"/>
                <a:cs typeface="Times New Roman" panose="02020603050405020304" pitchFamily="18" charset="0"/>
              </a:rPr>
              <a:t> </a:t>
            </a:r>
            <a:r>
              <a:rPr lang="es-EC" sz="2800" b="1" dirty="0" smtClean="0">
                <a:solidFill>
                  <a:schemeClr val="tx1"/>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Descripción de la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ropuesta </a:t>
            </a:r>
          </a:p>
        </p:txBody>
      </p:sp>
      <p:sp>
        <p:nvSpPr>
          <p:cNvPr id="3" name="Flecha derecha 2"/>
          <p:cNvSpPr/>
          <p:nvPr/>
        </p:nvSpPr>
        <p:spPr>
          <a:xfrm flipH="1">
            <a:off x="5666303" y="2217610"/>
            <a:ext cx="4975790"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2312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75632400"/>
              </p:ext>
            </p:extLst>
          </p:nvPr>
        </p:nvGraphicFramePr>
        <p:xfrm>
          <a:off x="244698" y="302655"/>
          <a:ext cx="11758411" cy="655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320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5703" y="1120602"/>
            <a:ext cx="1484123" cy="408623"/>
          </a:xfrm>
          <a:prstGeom prst="round2DiagRect">
            <a:avLst/>
          </a:prstGeom>
          <a:solidFill>
            <a:schemeClr val="bg1"/>
          </a:solidFill>
          <a:ln w="38100">
            <a:no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latin typeface="Times New Roman" panose="02020603050405020304" pitchFamily="18" charset="0"/>
                <a:cs typeface="Times New Roman" panose="02020603050405020304" pitchFamily="18" charset="0"/>
              </a:rPr>
              <a:t>Definición</a:t>
            </a:r>
            <a:endParaRPr lang="es-EC" b="1" dirty="0">
              <a:latin typeface="Times New Roman" panose="02020603050405020304" pitchFamily="18" charset="0"/>
              <a:cs typeface="Times New Roman" panose="02020603050405020304" pitchFamily="18" charset="0"/>
            </a:endParaRPr>
          </a:p>
        </p:txBody>
      </p:sp>
      <p:sp>
        <p:nvSpPr>
          <p:cNvPr id="14" name="CuadroTexto 13"/>
          <p:cNvSpPr txBox="1"/>
          <p:nvPr/>
        </p:nvSpPr>
        <p:spPr>
          <a:xfrm>
            <a:off x="4337184" y="801996"/>
            <a:ext cx="2739347" cy="1077218"/>
          </a:xfrm>
          <a:prstGeom prst="rect">
            <a:avLst/>
          </a:prstGeom>
          <a:solidFill>
            <a:schemeClr val="bg1"/>
          </a:solidFill>
          <a:ln>
            <a:solidFill>
              <a:srgbClr val="00B050"/>
            </a:solidFill>
          </a:ln>
          <a:effectLst>
            <a:glow rad="101600">
              <a:schemeClr val="accent2">
                <a:satMod val="175000"/>
                <a:alpha val="40000"/>
              </a:schemeClr>
            </a:glow>
          </a:effectLst>
        </p:spPr>
        <p:txBody>
          <a:bodyPr wrap="square" rtlCol="0">
            <a:spAutoFit/>
          </a:bodyPr>
          <a:lstStyle/>
          <a:p>
            <a:pPr algn="ctr"/>
            <a:r>
              <a:rPr lang="es-ES_tradnl" sz="1600" dirty="0">
                <a:latin typeface="Times New Roman" panose="02020603050405020304" pitchFamily="18" charset="0"/>
                <a:cs typeface="Times New Roman" panose="02020603050405020304" pitchFamily="18" charset="0"/>
              </a:rPr>
              <a:t>C</a:t>
            </a:r>
            <a:r>
              <a:rPr lang="es-ES_tradnl" sz="1600" dirty="0" smtClean="0">
                <a:latin typeface="Times New Roman" panose="02020603050405020304" pitchFamily="18" charset="0"/>
                <a:cs typeface="Times New Roman" panose="02020603050405020304" pitchFamily="18" charset="0"/>
              </a:rPr>
              <a:t>onjunto </a:t>
            </a:r>
            <a:r>
              <a:rPr lang="es-ES_tradnl" sz="1600" dirty="0">
                <a:latin typeface="Times New Roman" panose="02020603050405020304" pitchFamily="18" charset="0"/>
                <a:cs typeface="Times New Roman" panose="02020603050405020304" pitchFamily="18" charset="0"/>
              </a:rPr>
              <a:t>de acciones </a:t>
            </a:r>
            <a:r>
              <a:rPr lang="es-ES_tradnl" sz="1600" dirty="0" smtClean="0">
                <a:latin typeface="Times New Roman" panose="02020603050405020304" pitchFamily="18" charset="0"/>
                <a:cs typeface="Times New Roman" panose="02020603050405020304" pitchFamily="18" charset="0"/>
              </a:rPr>
              <a:t>creativas que se </a:t>
            </a:r>
            <a:r>
              <a:rPr lang="es-ES_tradnl" sz="1600" dirty="0">
                <a:latin typeface="Times New Roman" panose="02020603050405020304" pitchFamily="18" charset="0"/>
                <a:cs typeface="Times New Roman" panose="02020603050405020304" pitchFamily="18" charset="0"/>
              </a:rPr>
              <a:t>centran en una variedad de aspectos de la </a:t>
            </a:r>
            <a:r>
              <a:rPr lang="es-ES_tradnl" sz="1600" dirty="0" smtClean="0">
                <a:latin typeface="Times New Roman" panose="02020603050405020304" pitchFamily="18" charset="0"/>
                <a:cs typeface="Times New Roman" panose="02020603050405020304" pitchFamily="18" charset="0"/>
              </a:rPr>
              <a:t>creatividad</a:t>
            </a:r>
            <a:r>
              <a:rPr lang="es-ES_tradnl" sz="1600" dirty="0">
                <a:latin typeface="Times New Roman" panose="02020603050405020304" pitchFamily="18" charset="0"/>
                <a:cs typeface="Times New Roman" panose="02020603050405020304" pitchFamily="18" charset="0"/>
              </a:rPr>
              <a:t> . </a:t>
            </a:r>
            <a:r>
              <a:rPr lang="es-EC" sz="1600" dirty="0">
                <a:latin typeface="Times New Roman" panose="02020603050405020304" pitchFamily="18" charset="0"/>
                <a:cs typeface="Times New Roman" panose="02020603050405020304" pitchFamily="18" charset="0"/>
              </a:rPr>
              <a:t>(</a:t>
            </a:r>
            <a:r>
              <a:rPr lang="es-EC" sz="1600" dirty="0" err="1">
                <a:latin typeface="Times New Roman" panose="02020603050405020304" pitchFamily="18" charset="0"/>
                <a:cs typeface="Times New Roman" panose="02020603050405020304" pitchFamily="18" charset="0"/>
              </a:rPr>
              <a:t>JasonTheodor</a:t>
            </a:r>
            <a:r>
              <a:rPr lang="es-EC" sz="1600" dirty="0">
                <a:latin typeface="Times New Roman" panose="02020603050405020304" pitchFamily="18" charset="0"/>
                <a:cs typeface="Times New Roman" panose="02020603050405020304" pitchFamily="18" charset="0"/>
              </a:rPr>
              <a:t>, 2013)</a:t>
            </a:r>
            <a:r>
              <a:rPr lang="es-ES_tradnl" sz="1600" dirty="0" smtClean="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1572828" y="3591802"/>
            <a:ext cx="1815321" cy="1328023"/>
          </a:xfrm>
          <a:prstGeom prst="round2DiagRect">
            <a:avLst/>
          </a:prstGeom>
          <a:solidFill>
            <a:schemeClr val="bg1"/>
          </a:solidFill>
          <a:ln w="38100">
            <a:noFill/>
          </a:ln>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s-EC" b="1" dirty="0">
                <a:latin typeface="Times New Roman" panose="02020603050405020304" pitchFamily="18" charset="0"/>
                <a:cs typeface="Times New Roman" panose="02020603050405020304" pitchFamily="18" charset="0"/>
              </a:rPr>
              <a:t>Fundamentos de la creatividad según autores</a:t>
            </a:r>
          </a:p>
        </p:txBody>
      </p:sp>
      <p:sp>
        <p:nvSpPr>
          <p:cNvPr id="18" name="CuadroTexto 17"/>
          <p:cNvSpPr txBox="1"/>
          <p:nvPr/>
        </p:nvSpPr>
        <p:spPr>
          <a:xfrm>
            <a:off x="4307232" y="3134513"/>
            <a:ext cx="2372531" cy="830997"/>
          </a:xfrm>
          <a:prstGeom prst="rect">
            <a:avLst/>
          </a:prstGeom>
          <a:noFill/>
          <a:ln>
            <a:solidFill>
              <a:schemeClr val="accent3">
                <a:lumMod val="20000"/>
                <a:lumOff val="80000"/>
              </a:schemeClr>
            </a:solidFill>
          </a:ln>
          <a:effectLst>
            <a:glow rad="1016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La creatividad según </a:t>
            </a:r>
            <a:r>
              <a:rPr lang="es-EC" sz="1600" dirty="0" err="1" smtClean="0">
                <a:latin typeface="Times New Roman" panose="02020603050405020304" pitchFamily="18" charset="0"/>
                <a:cs typeface="Times New Roman" panose="02020603050405020304" pitchFamily="18" charset="0"/>
              </a:rPr>
              <a:t>Guilford</a:t>
            </a:r>
            <a:endParaRPr lang="es-EC" sz="1600" dirty="0" smtClean="0">
              <a:latin typeface="Times New Roman" panose="02020603050405020304" pitchFamily="18" charset="0"/>
              <a:cs typeface="Times New Roman" panose="02020603050405020304" pitchFamily="18" charset="0"/>
            </a:endParaRPr>
          </a:p>
          <a:p>
            <a:endParaRPr lang="es-EC" sz="1600" dirty="0" smtClean="0">
              <a:latin typeface="Times New Roman" panose="02020603050405020304" pitchFamily="18" charset="0"/>
              <a:cs typeface="Times New Roman" panose="02020603050405020304" pitchFamily="18" charset="0"/>
            </a:endParaRPr>
          </a:p>
        </p:txBody>
      </p:sp>
      <p:sp>
        <p:nvSpPr>
          <p:cNvPr id="24" name="Rectángulo 23"/>
          <p:cNvSpPr/>
          <p:nvPr/>
        </p:nvSpPr>
        <p:spPr>
          <a:xfrm>
            <a:off x="421381" y="26958"/>
            <a:ext cx="4408964"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MÉTODO</a:t>
            </a:r>
            <a:r>
              <a:rPr lang="es-EC" sz="3200" b="1" dirty="0" smtClean="0">
                <a:effectLst>
                  <a:outerShdw blurRad="38100" dist="38100" dir="2700000" algn="tl">
                    <a:srgbClr val="000000">
                      <a:alpha val="43137"/>
                    </a:srgbClr>
                  </a:outerShdw>
                </a:effectLst>
                <a:latin typeface="Calibri" panose="020F0502020204030204" pitchFamily="34" charset="0"/>
              </a:rPr>
              <a:t> </a:t>
            </a: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CREATIVO</a:t>
            </a:r>
            <a:r>
              <a:rPr lang="es-EC" sz="3200" b="1" dirty="0" smtClean="0">
                <a:effectLst>
                  <a:outerShdw blurRad="38100" dist="38100" dir="2700000" algn="tl">
                    <a:srgbClr val="000000">
                      <a:alpha val="43137"/>
                    </a:srgbClr>
                  </a:outerShdw>
                </a:effectLst>
                <a:latin typeface="Calibri" panose="020F0502020204030204" pitchFamily="34" charset="0"/>
              </a:rPr>
              <a:t> </a:t>
            </a:r>
          </a:p>
        </p:txBody>
      </p:sp>
      <p:sp>
        <p:nvSpPr>
          <p:cNvPr id="25" name="Flecha derecha 24"/>
          <p:cNvSpPr/>
          <p:nvPr/>
        </p:nvSpPr>
        <p:spPr>
          <a:xfrm>
            <a:off x="3620267" y="1131730"/>
            <a:ext cx="618270" cy="386366"/>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26" name="Flecha derecha 25"/>
          <p:cNvSpPr/>
          <p:nvPr/>
        </p:nvSpPr>
        <p:spPr>
          <a:xfrm>
            <a:off x="7102742" y="1142859"/>
            <a:ext cx="518263" cy="386366"/>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27" name="Flecha derecha 26"/>
          <p:cNvSpPr/>
          <p:nvPr/>
        </p:nvSpPr>
        <p:spPr>
          <a:xfrm>
            <a:off x="3553531" y="3965510"/>
            <a:ext cx="618270" cy="386366"/>
          </a:xfrm>
          <a:prstGeom prst="rightArrow">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29" name="Flecha derecha 28"/>
          <p:cNvSpPr/>
          <p:nvPr/>
        </p:nvSpPr>
        <p:spPr>
          <a:xfrm>
            <a:off x="6854999" y="3965510"/>
            <a:ext cx="495486" cy="386366"/>
          </a:xfrm>
          <a:prstGeom prst="rightArrow">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3" name="CuadroTexto 2"/>
          <p:cNvSpPr txBox="1"/>
          <p:nvPr/>
        </p:nvSpPr>
        <p:spPr>
          <a:xfrm>
            <a:off x="7463144" y="3025362"/>
            <a:ext cx="2509901" cy="1077218"/>
          </a:xfrm>
          <a:prstGeom prst="rect">
            <a:avLst/>
          </a:prstGeom>
          <a:noFill/>
          <a:ln>
            <a:solidFill>
              <a:schemeClr val="accent3">
                <a:lumMod val="60000"/>
                <a:lumOff val="40000"/>
              </a:schemeClr>
            </a:solidFill>
          </a:ln>
          <a:effectLst>
            <a:glow rad="1397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Pensamiento divergente</a:t>
            </a:r>
            <a:r>
              <a:rPr lang="es-EC" sz="1600" dirty="0">
                <a:latin typeface="Times New Roman" panose="02020603050405020304" pitchFamily="18" charset="0"/>
                <a:cs typeface="Times New Roman" panose="02020603050405020304" pitchFamily="18" charset="0"/>
              </a:rPr>
              <a:t>, además </a:t>
            </a:r>
            <a:r>
              <a:rPr lang="es-ES_tradnl" sz="1600" dirty="0">
                <a:latin typeface="Times New Roman" panose="02020603050405020304" pitchFamily="18" charset="0"/>
                <a:cs typeface="Times New Roman" panose="02020603050405020304" pitchFamily="18" charset="0"/>
              </a:rPr>
              <a:t>fluidez, flexibilidad, originalidad y </a:t>
            </a:r>
            <a:r>
              <a:rPr lang="es-ES_tradnl" sz="1600" dirty="0" smtClean="0">
                <a:latin typeface="Times New Roman" panose="02020603050405020304" pitchFamily="18" charset="0"/>
                <a:cs typeface="Times New Roman" panose="02020603050405020304" pitchFamily="18" charset="0"/>
              </a:rPr>
              <a:t>elaboración.</a:t>
            </a:r>
          </a:p>
        </p:txBody>
      </p:sp>
      <p:sp>
        <p:nvSpPr>
          <p:cNvPr id="4" name="CuadroTexto 3"/>
          <p:cNvSpPr txBox="1"/>
          <p:nvPr/>
        </p:nvSpPr>
        <p:spPr>
          <a:xfrm>
            <a:off x="4337184" y="4425746"/>
            <a:ext cx="2249431" cy="923330"/>
          </a:xfrm>
          <a:prstGeom prst="rect">
            <a:avLst/>
          </a:prstGeom>
          <a:noFill/>
          <a:ln>
            <a:solidFill>
              <a:schemeClr val="accent3">
                <a:lumMod val="40000"/>
                <a:lumOff val="60000"/>
              </a:schemeClr>
            </a:solidFill>
          </a:ln>
          <a:effectLst>
            <a:glow rad="1397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creatividad según Robert J. </a:t>
            </a:r>
            <a:r>
              <a:rPr lang="es-EC" dirty="0" err="1">
                <a:latin typeface="Times New Roman" panose="02020603050405020304" pitchFamily="18" charset="0"/>
                <a:cs typeface="Times New Roman" panose="02020603050405020304" pitchFamily="18" charset="0"/>
              </a:rPr>
              <a:t>Sternberg</a:t>
            </a:r>
            <a:endParaRPr lang="es-EC"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7535650" y="4613358"/>
            <a:ext cx="2437395" cy="923330"/>
          </a:xfrm>
          <a:prstGeom prst="rect">
            <a:avLst/>
          </a:prstGeom>
          <a:noFill/>
          <a:ln>
            <a:solidFill>
              <a:schemeClr val="accent3">
                <a:lumMod val="40000"/>
                <a:lumOff val="60000"/>
              </a:schemeClr>
            </a:solidFill>
          </a:ln>
          <a:effectLst>
            <a:glow rad="1397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es-ES_tradnl" dirty="0" smtClean="0">
                <a:latin typeface="Times New Roman" panose="02020603050405020304" pitchFamily="18" charset="0"/>
                <a:cs typeface="Times New Roman" panose="02020603050405020304" pitchFamily="18" charset="0"/>
              </a:rPr>
              <a:t>Inteligencia </a:t>
            </a:r>
            <a:r>
              <a:rPr lang="es-ES_tradnl" dirty="0">
                <a:latin typeface="Times New Roman" panose="02020603050405020304" pitchFamily="18" charset="0"/>
                <a:cs typeface="Times New Roman" panose="02020603050405020304" pitchFamily="18" charset="0"/>
              </a:rPr>
              <a:t>y Creatividad </a:t>
            </a:r>
            <a:endParaRPr lang="es-ES_tradnl"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_tradnl" dirty="0" smtClean="0">
                <a:latin typeface="Times New Roman" panose="02020603050405020304" pitchFamily="18" charset="0"/>
                <a:cs typeface="Times New Roman" panose="02020603050405020304" pitchFamily="18" charset="0"/>
              </a:rPr>
              <a:t>Teoría </a:t>
            </a:r>
            <a:r>
              <a:rPr lang="es-ES_tradnl" dirty="0" err="1" smtClean="0">
                <a:latin typeface="Times New Roman" panose="02020603050405020304" pitchFamily="18" charset="0"/>
                <a:cs typeface="Times New Roman" panose="02020603050405020304" pitchFamily="18" charset="0"/>
              </a:rPr>
              <a:t>Triárquica</a:t>
            </a:r>
            <a:r>
              <a:rPr lang="es-ES_tradnl" dirty="0" smtClean="0">
                <a:latin typeface="Times New Roman" panose="02020603050405020304" pitchFamily="18" charset="0"/>
                <a:cs typeface="Times New Roman" panose="02020603050405020304" pitchFamily="18" charset="0"/>
              </a:rPr>
              <a:t> </a:t>
            </a:r>
            <a:endParaRPr lang="es-ES_tradnl"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8103889" y="588046"/>
            <a:ext cx="2042375" cy="1751337"/>
          </a:xfrm>
          <a:prstGeom prst="rect">
            <a:avLst/>
          </a:prstGeom>
        </p:spPr>
      </p:pic>
      <p:pic>
        <p:nvPicPr>
          <p:cNvPr id="1028" name="Picture 4" descr="Resultado de imagen para guil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533" y="2585888"/>
            <a:ext cx="1131860" cy="1516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robert sternb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1381" y="4425746"/>
            <a:ext cx="1059249" cy="1497072"/>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derecha 18"/>
          <p:cNvSpPr/>
          <p:nvPr/>
        </p:nvSpPr>
        <p:spPr>
          <a:xfrm>
            <a:off x="10085704" y="3368588"/>
            <a:ext cx="392298" cy="338327"/>
          </a:xfrm>
          <a:prstGeom prst="rightArrow">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a:t>
            </a:r>
            <a:endParaRPr lang="es-EC" dirty="0"/>
          </a:p>
        </p:txBody>
      </p:sp>
      <p:sp>
        <p:nvSpPr>
          <p:cNvPr id="20" name="Flecha derecha 19"/>
          <p:cNvSpPr/>
          <p:nvPr/>
        </p:nvSpPr>
        <p:spPr>
          <a:xfrm>
            <a:off x="10046064" y="4982791"/>
            <a:ext cx="392298" cy="338327"/>
          </a:xfrm>
          <a:prstGeom prst="rightArrow">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79579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9250" y="1287887"/>
            <a:ext cx="1700011" cy="369332"/>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err="1" smtClean="0">
                <a:latin typeface="Times New Roman" panose="02020603050405020304" pitchFamily="18" charset="0"/>
                <a:cs typeface="Times New Roman" panose="02020603050405020304" pitchFamily="18" charset="0"/>
              </a:rPr>
              <a:t>Benéficios</a:t>
            </a:r>
            <a:r>
              <a:rPr lang="es-EC" b="1" dirty="0" smtClean="0">
                <a:latin typeface="Times New Roman" panose="02020603050405020304" pitchFamily="18" charset="0"/>
                <a:cs typeface="Times New Roman" panose="02020603050405020304" pitchFamily="18" charset="0"/>
              </a:rPr>
              <a:t> </a:t>
            </a:r>
            <a:endParaRPr lang="es-EC"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249250" y="3863662"/>
            <a:ext cx="1854558" cy="369332"/>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b="1" dirty="0" smtClean="0">
                <a:latin typeface="Times New Roman" panose="02020603050405020304" pitchFamily="18" charset="0"/>
                <a:cs typeface="Times New Roman" panose="02020603050405020304" pitchFamily="18" charset="0"/>
              </a:rPr>
              <a:t>Aplicación </a:t>
            </a:r>
            <a:endParaRPr lang="es-EC"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3850783" y="780056"/>
            <a:ext cx="3219719" cy="1754326"/>
          </a:xfrm>
          <a:prstGeom prst="rect">
            <a:avLst/>
          </a:prstGeom>
          <a:noFill/>
          <a:ln>
            <a:solidFill>
              <a:schemeClr val="accent2">
                <a:lumMod val="40000"/>
                <a:lumOff val="60000"/>
              </a:schemeClr>
            </a:solidFill>
          </a:ln>
          <a:effectLst>
            <a:glow rad="101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Aprende con diversión</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Libertad de expresión</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Aula Creativa </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Mejora las habilidades para resolver </a:t>
            </a:r>
            <a:r>
              <a:rPr lang="es-EC" dirty="0" smtClean="0">
                <a:latin typeface="Times New Roman" panose="02020603050405020304" pitchFamily="18" charset="0"/>
                <a:cs typeface="Times New Roman" panose="02020603050405020304" pitchFamily="18" charset="0"/>
              </a:rPr>
              <a:t>problemas</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Atención y concentración </a:t>
            </a:r>
            <a:endParaRPr lang="es-EC" dirty="0">
              <a:latin typeface="Times New Roman" panose="02020603050405020304" pitchFamily="18" charset="0"/>
              <a:cs typeface="Times New Roman" panose="02020603050405020304" pitchFamily="18" charset="0"/>
            </a:endParaRPr>
          </a:p>
        </p:txBody>
      </p:sp>
      <p:sp>
        <p:nvSpPr>
          <p:cNvPr id="8" name="Flecha derecha 7"/>
          <p:cNvSpPr/>
          <p:nvPr/>
        </p:nvSpPr>
        <p:spPr>
          <a:xfrm>
            <a:off x="3206839" y="1287887"/>
            <a:ext cx="502276" cy="369332"/>
          </a:xfrm>
          <a:prstGeom prst="rightArrow">
            <a:avLst/>
          </a:prstGeom>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CuadroTexto 8"/>
          <p:cNvSpPr txBox="1"/>
          <p:nvPr/>
        </p:nvSpPr>
        <p:spPr>
          <a:xfrm>
            <a:off x="4430332" y="3494330"/>
            <a:ext cx="2640170" cy="1477328"/>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Participar</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Explorar</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Explicar </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Elaborar </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Evaluar</a:t>
            </a:r>
            <a:endParaRPr lang="es-EC" dirty="0">
              <a:latin typeface="Times New Roman" panose="02020603050405020304" pitchFamily="18" charset="0"/>
              <a:cs typeface="Times New Roman" panose="02020603050405020304" pitchFamily="18" charset="0"/>
            </a:endParaRPr>
          </a:p>
        </p:txBody>
      </p:sp>
      <p:sp>
        <p:nvSpPr>
          <p:cNvPr id="10" name="Flecha derecha 9"/>
          <p:cNvSpPr/>
          <p:nvPr/>
        </p:nvSpPr>
        <p:spPr>
          <a:xfrm>
            <a:off x="3490174" y="3863662"/>
            <a:ext cx="502276" cy="369332"/>
          </a:xfrm>
          <a:prstGeom prst="rightArrow">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961" y="699956"/>
            <a:ext cx="3048000" cy="1914525"/>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derecha 10"/>
          <p:cNvSpPr/>
          <p:nvPr/>
        </p:nvSpPr>
        <p:spPr>
          <a:xfrm>
            <a:off x="7328593" y="1287887"/>
            <a:ext cx="502276" cy="369332"/>
          </a:xfrm>
          <a:prstGeom prst="rightArrow">
            <a:avLst/>
          </a:prstGeom>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2" name="Flecha derecha 11"/>
          <p:cNvSpPr/>
          <p:nvPr/>
        </p:nvSpPr>
        <p:spPr>
          <a:xfrm>
            <a:off x="7508384" y="4048328"/>
            <a:ext cx="502276" cy="369332"/>
          </a:xfrm>
          <a:prstGeom prst="rightArrow">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2052" name="Picture 4" descr="Resultado de imagen para niÃ±os explor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461" y="3223343"/>
            <a:ext cx="2857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06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p:nvPr>
            <p:extLst>
              <p:ext uri="{D42A27DB-BD31-4B8C-83A1-F6EECF244321}">
                <p14:modId xmlns:p14="http://schemas.microsoft.com/office/powerpoint/2010/main" val="575848350"/>
              </p:ext>
            </p:extLst>
          </p:nvPr>
        </p:nvGraphicFramePr>
        <p:xfrm>
          <a:off x="3628670" y="476518"/>
          <a:ext cx="7112310" cy="585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421381" y="26958"/>
            <a:ext cx="3743332"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Rasgos Caligráficos </a:t>
            </a:r>
          </a:p>
        </p:txBody>
      </p:sp>
      <p:sp>
        <p:nvSpPr>
          <p:cNvPr id="4" name="CuadroTexto 3"/>
          <p:cNvSpPr txBox="1"/>
          <p:nvPr/>
        </p:nvSpPr>
        <p:spPr>
          <a:xfrm>
            <a:off x="633592" y="2642431"/>
            <a:ext cx="2240924" cy="1477328"/>
          </a:xfrm>
          <a:prstGeom prst="rect">
            <a:avLst/>
          </a:prstGeom>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Componentes necesarios para desarrollar la preparación a la escritura  </a:t>
            </a:r>
            <a:endParaRPr lang="es-EC" dirty="0">
              <a:latin typeface="Times New Roman" panose="02020603050405020304" pitchFamily="18" charset="0"/>
              <a:cs typeface="Times New Roman" panose="02020603050405020304" pitchFamily="18" charset="0"/>
            </a:endParaRPr>
          </a:p>
        </p:txBody>
      </p:sp>
      <p:sp>
        <p:nvSpPr>
          <p:cNvPr id="5" name="Abrir llave 4"/>
          <p:cNvSpPr/>
          <p:nvPr/>
        </p:nvSpPr>
        <p:spPr>
          <a:xfrm>
            <a:off x="3010483" y="771853"/>
            <a:ext cx="618186" cy="5558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87312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1" y="26958"/>
            <a:ext cx="7149714"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Etapas de la adquisición de la escritura </a:t>
            </a:r>
          </a:p>
        </p:txBody>
      </p:sp>
      <p:sp>
        <p:nvSpPr>
          <p:cNvPr id="5" name="CuadroTexto 4"/>
          <p:cNvSpPr txBox="1"/>
          <p:nvPr/>
        </p:nvSpPr>
        <p:spPr>
          <a:xfrm>
            <a:off x="421381" y="2968459"/>
            <a:ext cx="3169917" cy="783193"/>
          </a:xfrm>
          <a:prstGeom prst="round2DiagRect">
            <a:avLst/>
          </a:prstGeom>
          <a:noFill/>
          <a:ln w="38100">
            <a:solidFill>
              <a:srgbClr val="FFFF00"/>
            </a:solidFill>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_tradnl" sz="2000" dirty="0" smtClean="0">
                <a:latin typeface="Times New Roman" panose="02020603050405020304" pitchFamily="18" charset="0"/>
                <a:cs typeface="Times New Roman" panose="02020603050405020304" pitchFamily="18" charset="0"/>
              </a:rPr>
              <a:t>Citando estudios de Emilia Ferreiro </a:t>
            </a:r>
            <a:r>
              <a:rPr lang="es-ES_tradnl" sz="2000" dirty="0">
                <a:latin typeface="Times New Roman" panose="02020603050405020304" pitchFamily="18" charset="0"/>
                <a:cs typeface="Times New Roman" panose="02020603050405020304" pitchFamily="18" charset="0"/>
              </a:rPr>
              <a:t>y </a:t>
            </a:r>
            <a:r>
              <a:rPr lang="es-ES_tradnl" sz="2000" dirty="0" smtClean="0">
                <a:latin typeface="Times New Roman" panose="02020603050405020304" pitchFamily="18" charset="0"/>
                <a:cs typeface="Times New Roman" panose="02020603050405020304" pitchFamily="18" charset="0"/>
              </a:rPr>
              <a:t>Ana </a:t>
            </a:r>
            <a:r>
              <a:rPr lang="es-ES_tradnl" sz="2000" dirty="0" err="1" smtClean="0">
                <a:latin typeface="Times New Roman" panose="02020603050405020304" pitchFamily="18" charset="0"/>
                <a:cs typeface="Times New Roman" panose="02020603050405020304" pitchFamily="18" charset="0"/>
              </a:rPr>
              <a:t>Teberosky</a:t>
            </a:r>
            <a:r>
              <a:rPr lang="es-ES_tradnl"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4546903" y="724751"/>
            <a:ext cx="4172094" cy="1191816"/>
          </a:xfrm>
          <a:prstGeom prst="round2DiagRect">
            <a:avLst/>
          </a:prstGeom>
          <a:noFill/>
          <a:ln w="38100">
            <a:solidFill>
              <a:schemeClr val="accent1">
                <a:lumMod val="60000"/>
                <a:lumOff val="40000"/>
              </a:schemeClr>
            </a:solid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600" b="1" dirty="0" smtClean="0">
                <a:latin typeface="Times New Roman" panose="02020603050405020304" pitchFamily="18" charset="0"/>
                <a:cs typeface="Times New Roman" panose="02020603050405020304" pitchFamily="18" charset="0"/>
              </a:rPr>
              <a:t>Etapa indiferenciada: </a:t>
            </a:r>
          </a:p>
          <a:p>
            <a:r>
              <a:rPr lang="es-ES_tradnl" sz="1600" dirty="0" smtClean="0">
                <a:latin typeface="Times New Roman" panose="02020603050405020304" pitchFamily="18" charset="0"/>
                <a:cs typeface="Times New Roman" panose="02020603050405020304" pitchFamily="18" charset="0"/>
              </a:rPr>
              <a:t>Son los primeros </a:t>
            </a:r>
            <a:r>
              <a:rPr lang="es-ES_tradnl" sz="1600" dirty="0">
                <a:latin typeface="Times New Roman" panose="02020603050405020304" pitchFamily="18" charset="0"/>
                <a:cs typeface="Times New Roman" panose="02020603050405020304" pitchFamily="18" charset="0"/>
              </a:rPr>
              <a:t>trazos, los rasgos que realizan todavía no tienen forma es decir realizan </a:t>
            </a:r>
            <a:r>
              <a:rPr lang="es-ES_tradnl" sz="1600" dirty="0" smtClean="0">
                <a:latin typeface="Times New Roman" panose="02020603050405020304" pitchFamily="18" charset="0"/>
                <a:cs typeface="Times New Roman" panose="02020603050405020304" pitchFamily="18" charset="0"/>
              </a:rPr>
              <a:t>garabatos </a:t>
            </a:r>
            <a:r>
              <a:rPr lang="es-ES_tradnl" sz="1600" b="1" dirty="0">
                <a:latin typeface="Times New Roman" panose="02020603050405020304" pitchFamily="18" charset="0"/>
                <a:cs typeface="Times New Roman" panose="02020603050405020304" pitchFamily="18" charset="0"/>
              </a:rPr>
              <a:t>(Fabre, 2016</a:t>
            </a:r>
            <a:r>
              <a:rPr lang="es-ES_tradnl" sz="1600" b="1" dirty="0" smtClean="0">
                <a:latin typeface="Times New Roman" panose="02020603050405020304" pitchFamily="18" charset="0"/>
                <a:cs typeface="Times New Roman" panose="02020603050405020304" pitchFamily="18" charset="0"/>
              </a:rPr>
              <a:t>).</a:t>
            </a:r>
            <a:endParaRPr lang="es-EC" sz="16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4516393" y="2210643"/>
            <a:ext cx="4275125" cy="1191816"/>
          </a:xfrm>
          <a:prstGeom prst="round2DiagRect">
            <a:avLst/>
          </a:prstGeom>
          <a:noFill/>
          <a:ln w="38100">
            <a:solidFill>
              <a:schemeClr val="accent1">
                <a:lumMod val="60000"/>
                <a:lumOff val="40000"/>
              </a:schemeClr>
            </a:solidFill>
          </a:ln>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1600" b="1" dirty="0" smtClean="0">
                <a:latin typeface="Times New Roman" panose="02020603050405020304" pitchFamily="18" charset="0"/>
                <a:cs typeface="Times New Roman" panose="02020603050405020304" pitchFamily="18" charset="0"/>
              </a:rPr>
              <a:t>Etapa diferenciada: </a:t>
            </a:r>
          </a:p>
          <a:p>
            <a:pPr algn="just"/>
            <a:r>
              <a:rPr lang="es-EC" sz="1600" dirty="0" smtClean="0">
                <a:latin typeface="Times New Roman" panose="02020603050405020304" pitchFamily="18" charset="0"/>
                <a:cs typeface="Times New Roman" panose="02020603050405020304" pitchFamily="18" charset="0"/>
              </a:rPr>
              <a:t>3 – 4 años, </a:t>
            </a:r>
            <a:r>
              <a:rPr lang="es-ES_tradnl" sz="1600" dirty="0">
                <a:latin typeface="Times New Roman" panose="02020603050405020304" pitchFamily="18" charset="0"/>
                <a:cs typeface="Times New Roman" panose="02020603050405020304" pitchFamily="18" charset="0"/>
              </a:rPr>
              <a:t>los niños pasan del garabateo a realizar los primeros trazos de letras, estas son todavía </a:t>
            </a:r>
            <a:r>
              <a:rPr lang="es-ES_tradnl" sz="1600" dirty="0" smtClean="0">
                <a:latin typeface="Times New Roman" panose="02020603050405020304" pitchFamily="18" charset="0"/>
                <a:cs typeface="Times New Roman" panose="02020603050405020304" pitchFamily="18" charset="0"/>
              </a:rPr>
              <a:t>temblorosas.</a:t>
            </a:r>
            <a:endParaRPr lang="es-EC" sz="16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546903" y="3659087"/>
            <a:ext cx="4244615" cy="830997"/>
          </a:xfrm>
          <a:prstGeom prst="rect">
            <a:avLst/>
          </a:prstGeom>
          <a:solidFill>
            <a:schemeClr val="bg1"/>
          </a:solidFill>
          <a:ln>
            <a:solidFill>
              <a:schemeClr val="accent5">
                <a:lumMod val="40000"/>
                <a:lumOff val="60000"/>
              </a:schemeClr>
            </a:solidFill>
          </a:ln>
          <a:effectLst>
            <a:glow rad="139700">
              <a:schemeClr val="accent4">
                <a:satMod val="175000"/>
                <a:alpha val="40000"/>
              </a:schemeClr>
            </a:glow>
          </a:effectLst>
        </p:spPr>
        <p:txBody>
          <a:bodyPr wrap="square" rtlCol="0">
            <a:spAutoFit/>
          </a:bodyPr>
          <a:lstStyle/>
          <a:p>
            <a:pPr algn="just"/>
            <a:r>
              <a:rPr lang="es-EC" sz="1600" b="1" dirty="0" smtClean="0">
                <a:latin typeface="Times New Roman" panose="02020603050405020304" pitchFamily="18" charset="0"/>
                <a:cs typeface="Times New Roman" panose="02020603050405020304" pitchFamily="18" charset="0"/>
              </a:rPr>
              <a:t>Etapa silábica: </a:t>
            </a:r>
          </a:p>
          <a:p>
            <a:pPr algn="just"/>
            <a:r>
              <a:rPr lang="es-EC" sz="1600" dirty="0" smtClean="0">
                <a:latin typeface="Times New Roman" panose="02020603050405020304" pitchFamily="18" charset="0"/>
                <a:cs typeface="Times New Roman" panose="02020603050405020304" pitchFamily="18" charset="0"/>
              </a:rPr>
              <a:t>4 – 5 años, </a:t>
            </a:r>
            <a:r>
              <a:rPr lang="es-ES_tradnl" sz="1600" dirty="0">
                <a:latin typeface="Times New Roman" panose="02020603050405020304" pitchFamily="18" charset="0"/>
                <a:cs typeface="Times New Roman" panose="02020603050405020304" pitchFamily="18" charset="0"/>
              </a:rPr>
              <a:t>los niños comienzan a establecer la relación entre sonidos y </a:t>
            </a:r>
            <a:r>
              <a:rPr lang="es-ES_tradnl" sz="1600" dirty="0" smtClean="0">
                <a:latin typeface="Times New Roman" panose="02020603050405020304" pitchFamily="18" charset="0"/>
                <a:cs typeface="Times New Roman" panose="02020603050405020304" pitchFamily="18" charset="0"/>
              </a:rPr>
              <a:t>letra.</a:t>
            </a:r>
            <a:endParaRPr lang="es-EC" sz="16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4546903" y="4736822"/>
            <a:ext cx="4352398" cy="852422"/>
          </a:xfrm>
          <a:prstGeom prst="rect">
            <a:avLst/>
          </a:prstGeom>
          <a:solidFill>
            <a:schemeClr val="bg1"/>
          </a:solidFill>
          <a:ln>
            <a:solidFill>
              <a:srgbClr val="92D050"/>
            </a:solidFill>
          </a:ln>
          <a:effectLst>
            <a:glow rad="139700">
              <a:schemeClr val="accent2">
                <a:satMod val="175000"/>
                <a:alpha val="40000"/>
              </a:schemeClr>
            </a:glow>
          </a:effectLst>
        </p:spPr>
        <p:txBody>
          <a:bodyPr wrap="square" rtlCol="0">
            <a:spAutoFit/>
          </a:bodyPr>
          <a:lstStyle/>
          <a:p>
            <a:pPr algn="just"/>
            <a:r>
              <a:rPr lang="es-EC" sz="1600" b="1" dirty="0" smtClean="0">
                <a:latin typeface="Times New Roman" panose="02020603050405020304" pitchFamily="18" charset="0"/>
                <a:cs typeface="Times New Roman" panose="02020603050405020304" pitchFamily="18" charset="0"/>
              </a:rPr>
              <a:t>Etapa silábico-alfabética:  </a:t>
            </a:r>
          </a:p>
          <a:p>
            <a:pPr algn="just"/>
            <a:r>
              <a:rPr lang="es-EC" sz="1600" dirty="0" smtClean="0">
                <a:latin typeface="Times New Roman" panose="02020603050405020304" pitchFamily="18" charset="0"/>
                <a:cs typeface="Times New Roman" panose="02020603050405020304" pitchFamily="18" charset="0"/>
              </a:rPr>
              <a:t>5 - 6 años, </a:t>
            </a:r>
            <a:r>
              <a:rPr lang="es-ES_tradnl" sz="1600" dirty="0" smtClean="0">
                <a:latin typeface="Times New Roman" panose="02020603050405020304" pitchFamily="18" charset="0"/>
                <a:cs typeface="Times New Roman" panose="02020603050405020304" pitchFamily="18" charset="0"/>
              </a:rPr>
              <a:t>periodo </a:t>
            </a:r>
            <a:r>
              <a:rPr lang="es-ES_tradnl" sz="1600" dirty="0">
                <a:latin typeface="Times New Roman" panose="02020603050405020304" pitchFamily="18" charset="0"/>
                <a:cs typeface="Times New Roman" panose="02020603050405020304" pitchFamily="18" charset="0"/>
              </a:rPr>
              <a:t>de transición, los niños ya escriben palabras de dos o más </a:t>
            </a:r>
            <a:r>
              <a:rPr lang="es-ES_tradnl" sz="1600" dirty="0" smtClean="0">
                <a:latin typeface="Times New Roman" panose="02020603050405020304" pitchFamily="18" charset="0"/>
                <a:cs typeface="Times New Roman" panose="02020603050405020304" pitchFamily="18" charset="0"/>
              </a:rPr>
              <a:t>sílabas.</a:t>
            </a:r>
            <a:endParaRPr lang="es-EC" sz="1600" dirty="0" smtClean="0">
              <a:latin typeface="Times New Roman" panose="02020603050405020304" pitchFamily="18" charset="0"/>
              <a:cs typeface="Times New Roman" panose="02020603050405020304" pitchFamily="18" charset="0"/>
            </a:endParaRPr>
          </a:p>
        </p:txBody>
      </p:sp>
      <p:sp>
        <p:nvSpPr>
          <p:cNvPr id="12" name="CuadroTexto 11"/>
          <p:cNvSpPr txBox="1"/>
          <p:nvPr/>
        </p:nvSpPr>
        <p:spPr>
          <a:xfrm>
            <a:off x="4516393" y="5872925"/>
            <a:ext cx="4382908" cy="584775"/>
          </a:xfrm>
          <a:prstGeom prst="rect">
            <a:avLst/>
          </a:prstGeom>
          <a:solidFill>
            <a:schemeClr val="bg1"/>
          </a:solidFill>
          <a:ln>
            <a:solidFill>
              <a:srgbClr val="FFC000"/>
            </a:solidFill>
          </a:ln>
          <a:effectLst>
            <a:glow rad="139700">
              <a:schemeClr val="accent3">
                <a:satMod val="175000"/>
                <a:alpha val="40000"/>
              </a:schemeClr>
            </a:glow>
          </a:effectLst>
        </p:spPr>
        <p:txBody>
          <a:bodyPr wrap="square" rtlCol="0">
            <a:spAutoFit/>
          </a:bodyPr>
          <a:lstStyle/>
          <a:p>
            <a:pPr algn="just"/>
            <a:r>
              <a:rPr lang="es-EC" sz="1600" b="1" dirty="0" smtClean="0">
                <a:latin typeface="Times New Roman" panose="02020603050405020304" pitchFamily="18" charset="0"/>
                <a:cs typeface="Times New Roman" panose="02020603050405020304" pitchFamily="18" charset="0"/>
              </a:rPr>
              <a:t>Etapa alfabética: </a:t>
            </a:r>
          </a:p>
          <a:p>
            <a:pPr algn="just"/>
            <a:r>
              <a:rPr lang="es-EC" sz="1600" dirty="0" smtClean="0">
                <a:latin typeface="Times New Roman" panose="02020603050405020304" pitchFamily="18" charset="0"/>
                <a:cs typeface="Times New Roman" panose="02020603050405020304" pitchFamily="18" charset="0"/>
              </a:rPr>
              <a:t>6 - 7 años, </a:t>
            </a:r>
            <a:r>
              <a:rPr lang="es-ES_tradnl" sz="1600" dirty="0">
                <a:latin typeface="Times New Roman" panose="02020603050405020304" pitchFamily="18" charset="0"/>
                <a:cs typeface="Times New Roman" panose="02020603050405020304" pitchFamily="18" charset="0"/>
              </a:rPr>
              <a:t>niños ya reconocen </a:t>
            </a:r>
            <a:r>
              <a:rPr lang="es-ES_tradnl" sz="1600" dirty="0" smtClean="0">
                <a:latin typeface="Times New Roman" panose="02020603050405020304" pitchFamily="18" charset="0"/>
                <a:cs typeface="Times New Roman" panose="02020603050405020304" pitchFamily="18" charset="0"/>
              </a:rPr>
              <a:t>los </a:t>
            </a:r>
            <a:r>
              <a:rPr lang="es-ES_tradnl" sz="1600" dirty="0">
                <a:latin typeface="Times New Roman" panose="02020603050405020304" pitchFamily="18" charset="0"/>
                <a:cs typeface="Times New Roman" panose="02020603050405020304" pitchFamily="18" charset="0"/>
              </a:rPr>
              <a:t>y </a:t>
            </a:r>
            <a:r>
              <a:rPr lang="es-ES_tradnl" sz="1600" dirty="0" smtClean="0">
                <a:latin typeface="Times New Roman" panose="02020603050405020304" pitchFamily="18" charset="0"/>
                <a:cs typeface="Times New Roman" panose="02020603050405020304" pitchFamily="18" charset="0"/>
              </a:rPr>
              <a:t>fonemas.</a:t>
            </a:r>
            <a:endParaRPr lang="es-EC" sz="1600" dirty="0" smtClean="0">
              <a:latin typeface="Times New Roman" panose="02020603050405020304" pitchFamily="18" charset="0"/>
              <a:cs typeface="Times New Roman" panose="02020603050405020304" pitchFamily="18" charset="0"/>
            </a:endParaRPr>
          </a:p>
        </p:txBody>
      </p:sp>
      <p:sp>
        <p:nvSpPr>
          <p:cNvPr id="13" name="Abrir llave 12"/>
          <p:cNvSpPr/>
          <p:nvPr/>
        </p:nvSpPr>
        <p:spPr>
          <a:xfrm rot="10800000" flipH="1" flipV="1">
            <a:off x="3708750" y="1123809"/>
            <a:ext cx="576050" cy="5138671"/>
          </a:xfrm>
          <a:prstGeom prst="leftBrace">
            <a:avLst/>
          </a:prstGeom>
          <a:ln w="38100">
            <a:solidFill>
              <a:srgbClr val="92D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37563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653201" y="134890"/>
            <a:ext cx="184731" cy="584775"/>
          </a:xfrm>
          <a:prstGeom prst="rect">
            <a:avLst/>
          </a:prstGeom>
        </p:spPr>
        <p:txBody>
          <a:bodyPr wrap="none">
            <a:spAutoFit/>
          </a:bodyPr>
          <a:lstStyle/>
          <a:p>
            <a:endParaRPr lang="es-EC" sz="3200" b="1" dirty="0" smtClean="0">
              <a:effectLst>
                <a:outerShdw blurRad="38100" dist="38100" dir="2700000" algn="tl">
                  <a:srgbClr val="000000">
                    <a:alpha val="43137"/>
                  </a:srgbClr>
                </a:outerShdw>
              </a:effectLst>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3587056772"/>
              </p:ext>
            </p:extLst>
          </p:nvPr>
        </p:nvGraphicFramePr>
        <p:xfrm>
          <a:off x="399245" y="552240"/>
          <a:ext cx="10766738" cy="5655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306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1380" y="26958"/>
            <a:ext cx="8735499" cy="954107"/>
          </a:xfrm>
          <a:prstGeom prst="rect">
            <a:avLst/>
          </a:prstGeom>
        </p:spPr>
        <p:txBody>
          <a:bodyPr wrap="square">
            <a:spAutoFit/>
          </a:bodyPr>
          <a:lstStyle/>
          <a:p>
            <a:r>
              <a:rPr lang="es-EC" sz="2800" b="1" dirty="0" smtClean="0">
                <a:effectLst>
                  <a:outerShdw blurRad="38100" dist="38100" dir="2700000" algn="tl">
                    <a:srgbClr val="000000">
                      <a:alpha val="43137"/>
                    </a:srgbClr>
                  </a:outerShdw>
                </a:effectLst>
                <a:latin typeface="Calibri" panose="020F0502020204030204" pitchFamily="34" charset="0"/>
              </a:rPr>
              <a:t>SECUENCIA DIDÁCTICA SUGERIDA PARA LA ENSEÑANZA DE RASGOS CALIGRÁFICOS </a:t>
            </a:r>
          </a:p>
        </p:txBody>
      </p:sp>
      <p:pic>
        <p:nvPicPr>
          <p:cNvPr id="2" name="Imagen 1"/>
          <p:cNvPicPr>
            <a:picLocks noChangeAspect="1"/>
          </p:cNvPicPr>
          <p:nvPr/>
        </p:nvPicPr>
        <p:blipFill>
          <a:blip r:embed="rId2"/>
          <a:stretch>
            <a:fillRect/>
          </a:stretch>
        </p:blipFill>
        <p:spPr>
          <a:xfrm>
            <a:off x="1122206" y="981065"/>
            <a:ext cx="4016464" cy="4875601"/>
          </a:xfrm>
          <a:prstGeom prst="rect">
            <a:avLst/>
          </a:prstGeom>
        </p:spPr>
      </p:pic>
      <p:sp>
        <p:nvSpPr>
          <p:cNvPr id="3" name="CuadroTexto 2"/>
          <p:cNvSpPr txBox="1"/>
          <p:nvPr/>
        </p:nvSpPr>
        <p:spPr>
          <a:xfrm>
            <a:off x="1068879" y="5868301"/>
            <a:ext cx="4175506" cy="656822"/>
          </a:xfrm>
          <a:prstGeom prst="rect">
            <a:avLst/>
          </a:prstGeom>
          <a:noFill/>
        </p:spPr>
        <p:txBody>
          <a:bodyPr wrap="square" rtlCol="0">
            <a:spAutoFit/>
          </a:bodyPr>
          <a:lstStyle/>
          <a:p>
            <a:r>
              <a:rPr lang="es-ES_tradnl" dirty="0">
                <a:latin typeface="Times New Roman" panose="02020603050405020304" pitchFamily="18" charset="0"/>
                <a:cs typeface="Times New Roman" panose="02020603050405020304" pitchFamily="18" charset="0"/>
              </a:rPr>
              <a:t>La evolución del dibujo estudiada por Kellogg 1981</a:t>
            </a:r>
            <a:endParaRPr lang="es-EC"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6130341" y="5735047"/>
            <a:ext cx="4082605" cy="923330"/>
          </a:xfrm>
          <a:prstGeom prst="rect">
            <a:avLst/>
          </a:prstGeom>
          <a:noFill/>
        </p:spPr>
        <p:txBody>
          <a:bodyPr wrap="square" rtlCol="0">
            <a:spAutoFit/>
          </a:bodyPr>
          <a:lstStyle/>
          <a:p>
            <a:r>
              <a:rPr lang="es-ES_tradnl" dirty="0">
                <a:latin typeface="Times New Roman" panose="02020603050405020304" pitchFamily="18" charset="0"/>
                <a:cs typeface="Times New Roman" panose="02020603050405020304" pitchFamily="18" charset="0"/>
              </a:rPr>
              <a:t>S</a:t>
            </a:r>
            <a:r>
              <a:rPr lang="es-ES_tradnl" dirty="0" smtClean="0">
                <a:latin typeface="Times New Roman" panose="02020603050405020304" pitchFamily="18" charset="0"/>
                <a:cs typeface="Times New Roman" panose="02020603050405020304" pitchFamily="18" charset="0"/>
              </a:rPr>
              <a:t>egún </a:t>
            </a:r>
            <a:r>
              <a:rPr lang="es-ES_tradnl" dirty="0">
                <a:latin typeface="Times New Roman" panose="02020603050405020304" pitchFamily="18" charset="0"/>
                <a:cs typeface="Times New Roman" panose="02020603050405020304" pitchFamily="18" charset="0"/>
              </a:rPr>
              <a:t>la enciclopedia “La lectura y la escritura en educación infantil. Metodologías para su aprendizaje”, </a:t>
            </a:r>
            <a:r>
              <a:rPr lang="es-ES_tradnl" dirty="0" smtClean="0">
                <a:latin typeface="Times New Roman" panose="02020603050405020304" pitchFamily="18" charset="0"/>
                <a:cs typeface="Times New Roman" panose="02020603050405020304" pitchFamily="18" charset="0"/>
              </a:rPr>
              <a:t>2010</a:t>
            </a:r>
            <a:endParaRPr lang="es-EC" dirty="0">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3"/>
          <a:stretch>
            <a:fillRect/>
          </a:stretch>
        </p:blipFill>
        <p:spPr>
          <a:xfrm>
            <a:off x="6130341" y="579843"/>
            <a:ext cx="3825027" cy="5155204"/>
          </a:xfrm>
          <a:prstGeom prst="rect">
            <a:avLst/>
          </a:prstGeom>
        </p:spPr>
      </p:pic>
    </p:spTree>
    <p:extLst>
      <p:ext uri="{BB962C8B-B14F-4D97-AF65-F5344CB8AC3E}">
        <p14:creationId xmlns:p14="http://schemas.microsoft.com/office/powerpoint/2010/main" val="320467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4294967295"/>
          </p:nvPr>
        </p:nvSpPr>
        <p:spPr>
          <a:xfrm>
            <a:off x="382745" y="183652"/>
            <a:ext cx="10515600" cy="5328506"/>
          </a:xfrm>
        </p:spPr>
        <p:txBody>
          <a:bodyPr>
            <a:noAutofit/>
          </a:bodyPr>
          <a:lstStyle/>
          <a:p>
            <a:pPr marL="0" indent="0">
              <a:buNone/>
            </a:pPr>
            <a:r>
              <a:rPr lang="es-EC" sz="3600" b="1" dirty="0" smtClean="0">
                <a:effectLst>
                  <a:outerShdw blurRad="38100" dist="38100" dir="2700000" algn="tl">
                    <a:srgbClr val="000000">
                      <a:alpha val="43137"/>
                    </a:srgbClr>
                  </a:outerShdw>
                </a:effectLst>
                <a:latin typeface="Calibri" panose="020F0502020204030204" pitchFamily="34" charset="0"/>
              </a:rPr>
              <a:t>ÍNDICE</a:t>
            </a:r>
            <a:r>
              <a:rPr lang="es-EC" sz="3600" b="1" dirty="0" smtClean="0">
                <a:latin typeface="Calibri" panose="020F0502020204030204" pitchFamily="34" charset="0"/>
              </a:rPr>
              <a:t> </a:t>
            </a:r>
          </a:p>
          <a:p>
            <a:pPr>
              <a:lnSpc>
                <a:spcPct val="150000"/>
              </a:lnSpc>
              <a:buFont typeface="Wingdings" panose="05000000000000000000" pitchFamily="2" charset="2"/>
              <a:buChar char="q"/>
            </a:pPr>
            <a:r>
              <a:rPr lang="es-EC" sz="2800" dirty="0" smtClean="0">
                <a:latin typeface="Calibri" panose="020F0502020204030204" pitchFamily="34" charset="0"/>
              </a:rPr>
              <a:t> </a:t>
            </a:r>
            <a:r>
              <a:rPr lang="es-EC" sz="2800" dirty="0" smtClean="0">
                <a:solidFill>
                  <a:schemeClr val="bg1">
                    <a:lumMod val="75000"/>
                  </a:schemeClr>
                </a:solidFill>
                <a:latin typeface="Calibri" panose="020F0502020204030204" pitchFamily="34" charset="0"/>
              </a:rPr>
              <a:t>Generalidades y Objetivos del </a:t>
            </a:r>
            <a:r>
              <a:rPr lang="es-EC" sz="2800" dirty="0">
                <a:solidFill>
                  <a:schemeClr val="bg1">
                    <a:lumMod val="75000"/>
                  </a:schemeClr>
                </a:solidFill>
                <a:latin typeface="Calibri" panose="020F0502020204030204" pitchFamily="34" charset="0"/>
              </a:rPr>
              <a:t>P</a:t>
            </a:r>
            <a:r>
              <a:rPr lang="es-EC" sz="2800" dirty="0" smtClean="0">
                <a:solidFill>
                  <a:schemeClr val="bg1">
                    <a:lumMod val="75000"/>
                  </a:schemeClr>
                </a:solidFill>
                <a:latin typeface="Calibri" panose="020F0502020204030204" pitchFamily="34"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smtClean="0">
                <a:solidFill>
                  <a:schemeClr val="bg1">
                    <a:lumMod val="75000"/>
                  </a:schemeClr>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b="1" dirty="0" smtClean="0">
                <a:solidFill>
                  <a:schemeClr val="tx1"/>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dirty="0" smtClean="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smtClean="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smtClean="0">
                <a:solidFill>
                  <a:schemeClr val="bg1">
                    <a:lumMod val="75000"/>
                  </a:schemeClr>
                </a:solidFill>
                <a:latin typeface="Calibri" panose="020F0502020204030204" pitchFamily="34" charset="0"/>
              </a:rPr>
              <a:t>Descripción de la </a:t>
            </a:r>
            <a:r>
              <a:rPr lang="es-EC" sz="2800" dirty="0">
                <a:solidFill>
                  <a:schemeClr val="bg1">
                    <a:lumMod val="75000"/>
                  </a:schemeClr>
                </a:solidFill>
                <a:latin typeface="Calibri" panose="020F0502020204030204" pitchFamily="34" charset="0"/>
              </a:rPr>
              <a:t>P</a:t>
            </a:r>
            <a:r>
              <a:rPr lang="es-EC" sz="2800" dirty="0" smtClean="0">
                <a:solidFill>
                  <a:schemeClr val="bg1">
                    <a:lumMod val="75000"/>
                  </a:schemeClr>
                </a:solidFill>
                <a:latin typeface="Calibri" panose="020F0502020204030204" pitchFamily="34" charset="0"/>
              </a:rPr>
              <a:t>ropuesta </a:t>
            </a:r>
          </a:p>
        </p:txBody>
      </p:sp>
      <p:sp>
        <p:nvSpPr>
          <p:cNvPr id="3" name="Flecha derecha 2"/>
          <p:cNvSpPr/>
          <p:nvPr/>
        </p:nvSpPr>
        <p:spPr>
          <a:xfrm flipH="1">
            <a:off x="5563673" y="2661688"/>
            <a:ext cx="4623516"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034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286445" cy="6858000"/>
          </a:xfrm>
          <a:prstGeom prst="rect">
            <a:avLst/>
          </a:prstGeom>
        </p:spPr>
      </p:pic>
      <p:sp>
        <p:nvSpPr>
          <p:cNvPr id="6" name="Rectángulo 5"/>
          <p:cNvSpPr/>
          <p:nvPr/>
        </p:nvSpPr>
        <p:spPr>
          <a:xfrm>
            <a:off x="643944" y="865710"/>
            <a:ext cx="11548056" cy="5393784"/>
          </a:xfrm>
          <a:prstGeom prst="rect">
            <a:avLst/>
          </a:prstGeom>
        </p:spPr>
        <p:txBody>
          <a:bodyPr wrap="square">
            <a:spAutoFit/>
          </a:bodyPr>
          <a:lstStyle/>
          <a:p>
            <a:pPr indent="252095" algn="ctr">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Arial" panose="020B0604020202020204" pitchFamily="34" charset="0"/>
            </a:endParaRPr>
          </a:p>
          <a:p>
            <a:pPr indent="252095" algn="ctr">
              <a:lnSpc>
                <a:spcPct val="150000"/>
              </a:lnSpc>
              <a:spcAft>
                <a:spcPts val="600"/>
              </a:spcAft>
            </a:pPr>
            <a:r>
              <a:rPr lang="es-EC" sz="19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TRABAJO DE TITULACIÓN PREVIO A </a:t>
            </a:r>
            <a:r>
              <a:rPr lang="es-EC" sz="19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LA OBTENCIÓN DEL TÍTULO </a:t>
            </a:r>
            <a:r>
              <a:rPr lang="es-EC" sz="19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 LICENCIADA EN CIENCIAS DE LA EDUCACIÓN MENCIÓN EDUCACIÓN INFANTIL</a:t>
            </a:r>
          </a:p>
          <a:p>
            <a:pPr indent="252095" algn="ctr">
              <a:lnSpc>
                <a:spcPct val="150000"/>
              </a:lnSpc>
              <a:spcAft>
                <a:spcPts val="600"/>
              </a:spcAft>
            </a:pPr>
            <a:endParaRPr lang="es-EC" sz="1900" b="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indent="252095" algn="ctr">
              <a:lnSpc>
                <a:spcPct val="150000"/>
              </a:lnSpc>
              <a:spcAft>
                <a:spcPts val="0"/>
              </a:spcAft>
            </a:pPr>
            <a:r>
              <a:rPr lang="es-EC" b="1" dirty="0">
                <a:effectLst>
                  <a:outerShdw blurRad="38100" dist="38100" dir="2700000" algn="tl">
                    <a:srgbClr val="000000">
                      <a:alpha val="43137"/>
                    </a:srgbClr>
                  </a:outerShdw>
                </a:effectLst>
              </a:rPr>
              <a:t>TEMA: </a:t>
            </a:r>
            <a:r>
              <a:rPr lang="es-EC" b="1" dirty="0" smtClean="0">
                <a:ea typeface="Times New Roman" panose="02020603050405020304" pitchFamily="18" charset="0"/>
                <a:cs typeface="Times New Roman" panose="02020603050405020304" pitchFamily="18" charset="0"/>
              </a:rPr>
              <a:t>“</a:t>
            </a:r>
            <a:r>
              <a:rPr lang="es-ES_tradnl" b="1" dirty="0"/>
              <a:t>EL MÉTODO CREATIVO EN LA ENSEÑANZA DE RASGOS CALIGRÁFICOS EN NIÑOS DE 5 A 6 AÑOS DE LA ESCUELA DE EDUCACIÓN BÁSICA RAFAEL ARMIJOS VALDIVIESO</a:t>
            </a:r>
            <a:r>
              <a:rPr lang="es-EC" b="1" dirty="0" smtClean="0">
                <a:ea typeface="Times New Roman" panose="02020603050405020304" pitchFamily="18" charset="0"/>
                <a:cs typeface="Times New Roman" panose="02020603050405020304" pitchFamily="18" charset="0"/>
              </a:rPr>
              <a:t>”.</a:t>
            </a:r>
          </a:p>
          <a:p>
            <a:pPr indent="252095" algn="ctr">
              <a:lnSpc>
                <a:spcPct val="150000"/>
              </a:lnSpc>
              <a:spcAft>
                <a:spcPts val="0"/>
              </a:spcAft>
            </a:pPr>
            <a:endParaRPr lang="es-EC" sz="1600" b="1" dirty="0" smtClean="0">
              <a:ea typeface="Calibri" panose="020F0502020204030204" pitchFamily="34" charset="0"/>
              <a:cs typeface="Arial" panose="020B0604020202020204" pitchFamily="34" charset="0"/>
            </a:endParaRPr>
          </a:p>
          <a:p>
            <a:pPr indent="252095" algn="ctr">
              <a:lnSpc>
                <a:spcPct val="150000"/>
              </a:lnSpc>
              <a:spcAft>
                <a:spcPts val="0"/>
              </a:spcAft>
            </a:pPr>
            <a:r>
              <a:rPr lang="es-EC" b="1" dirty="0">
                <a:effectLst>
                  <a:outerShdw blurRad="38100" dist="38100" dir="2700000" algn="tl">
                    <a:srgbClr val="000000">
                      <a:alpha val="43137"/>
                    </a:srgbClr>
                  </a:outerShdw>
                </a:effectLst>
              </a:rPr>
              <a:t>AUTORA:</a:t>
            </a:r>
          </a:p>
          <a:p>
            <a:pPr indent="252095" algn="ctr">
              <a:lnSpc>
                <a:spcPct val="150000"/>
              </a:lnSpc>
              <a:spcAft>
                <a:spcPts val="0"/>
              </a:spcAft>
            </a:pPr>
            <a:r>
              <a:rPr lang="es-EC" sz="1400" b="1" dirty="0" smtClean="0">
                <a:ea typeface="Times New Roman" panose="02020603050405020304" pitchFamily="18" charset="0"/>
                <a:cs typeface="Times New Roman" panose="02020603050405020304" pitchFamily="18" charset="0"/>
              </a:rPr>
              <a:t>LOACHAMIN CHICAIZA, ALEXANDRA ELIZABETH </a:t>
            </a:r>
          </a:p>
          <a:p>
            <a:pPr indent="252095" algn="ctr">
              <a:lnSpc>
                <a:spcPct val="150000"/>
              </a:lnSpc>
              <a:spcAft>
                <a:spcPts val="0"/>
              </a:spcAft>
            </a:pPr>
            <a:endParaRPr lang="es-EC" sz="1400" dirty="0" smtClean="0">
              <a:ea typeface="Calibri" panose="020F0502020204030204" pitchFamily="34" charset="0"/>
              <a:cs typeface="Arial" panose="020B0604020202020204" pitchFamily="34" charset="0"/>
            </a:endParaRPr>
          </a:p>
          <a:p>
            <a:pPr indent="252095" algn="ctr">
              <a:lnSpc>
                <a:spcPct val="150000"/>
              </a:lnSpc>
              <a:spcAft>
                <a:spcPts val="0"/>
              </a:spcAft>
            </a:pPr>
            <a:r>
              <a:rPr lang="es-EC" b="1" dirty="0">
                <a:ea typeface="Times New Roman" panose="02020603050405020304" pitchFamily="18" charset="0"/>
                <a:cs typeface="Times New Roman" panose="02020603050405020304" pitchFamily="18" charset="0"/>
              </a:rPr>
              <a:t> </a:t>
            </a:r>
            <a:r>
              <a:rPr lang="es-EC" sz="1600" b="1" dirty="0" smtClean="0">
                <a:ea typeface="Times New Roman" panose="02020603050405020304" pitchFamily="18" charset="0"/>
                <a:cs typeface="Times New Roman" panose="02020603050405020304" pitchFamily="18" charset="0"/>
              </a:rPr>
              <a:t>DIRECTORA: MSC. GARCÉS, ALEJANDRA</a:t>
            </a:r>
          </a:p>
          <a:p>
            <a:pPr indent="252095" algn="ctr">
              <a:lnSpc>
                <a:spcPct val="150000"/>
              </a:lnSpc>
              <a:spcAft>
                <a:spcPts val="0"/>
              </a:spcAft>
            </a:pPr>
            <a:endParaRPr lang="es-EC" sz="1600" b="1" dirty="0" smtClean="0">
              <a:ea typeface="Times New Roman" panose="02020603050405020304" pitchFamily="18" charset="0"/>
              <a:cs typeface="Times New Roman" panose="02020603050405020304" pitchFamily="18" charset="0"/>
            </a:endParaRPr>
          </a:p>
          <a:p>
            <a:pPr indent="252095" algn="r">
              <a:lnSpc>
                <a:spcPct val="150000"/>
              </a:lnSpc>
              <a:spcAft>
                <a:spcPts val="0"/>
              </a:spcAft>
            </a:pPr>
            <a:r>
              <a:rPr lang="es-EC" sz="1600" b="1" dirty="0" smtClean="0">
                <a:ea typeface="Times New Roman" panose="02020603050405020304" pitchFamily="18" charset="0"/>
                <a:cs typeface="Times New Roman" panose="02020603050405020304" pitchFamily="18" charset="0"/>
              </a:rPr>
              <a:t>SANGOLQUÍ</a:t>
            </a:r>
            <a:r>
              <a:rPr lang="es-EC" sz="1600" b="1" dirty="0">
                <a:ea typeface="Times New Roman" panose="02020603050405020304" pitchFamily="18" charset="0"/>
                <a:cs typeface="Times New Roman" panose="02020603050405020304" pitchFamily="18" charset="0"/>
              </a:rPr>
              <a:t>, </a:t>
            </a:r>
            <a:r>
              <a:rPr lang="es-EC" sz="1600" b="1" dirty="0" smtClean="0">
                <a:ea typeface="Times New Roman" panose="02020603050405020304" pitchFamily="18" charset="0"/>
                <a:cs typeface="Times New Roman" panose="02020603050405020304" pitchFamily="18" charset="0"/>
              </a:rPr>
              <a:t>AGOSTO 2018</a:t>
            </a:r>
            <a:endParaRPr lang="es-EC"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8132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17509136"/>
              </p:ext>
            </p:extLst>
          </p:nvPr>
        </p:nvGraphicFramePr>
        <p:xfrm>
          <a:off x="4494730" y="1305060"/>
          <a:ext cx="5666702" cy="485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421380" y="26958"/>
            <a:ext cx="11504457" cy="584775"/>
          </a:xfrm>
          <a:prstGeom prst="rect">
            <a:avLst/>
          </a:prstGeom>
        </p:spPr>
        <p:txBody>
          <a:bodyPr wrap="square">
            <a:spAutoFit/>
          </a:bodyPr>
          <a:lstStyle/>
          <a:p>
            <a:r>
              <a:rPr lang="es-EC" sz="3200" b="1" dirty="0" smtClean="0">
                <a:effectLst>
                  <a:outerShdw blurRad="38100" dist="38100" dir="2700000" algn="tl">
                    <a:srgbClr val="000000">
                      <a:alpha val="43137"/>
                    </a:srgbClr>
                  </a:outerShdw>
                </a:effectLst>
                <a:latin typeface="Calibri" panose="020F0502020204030204" pitchFamily="34" charset="0"/>
              </a:rPr>
              <a:t>MODALIDAD, ENFOQUE Y TIPO DE LA INVESTIGACIÓN</a:t>
            </a:r>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327" y="1305060"/>
            <a:ext cx="3511640" cy="4593464"/>
          </a:xfrm>
          <a:prstGeom prst="rect">
            <a:avLst/>
          </a:prstGeom>
        </p:spPr>
      </p:pic>
    </p:spTree>
    <p:extLst>
      <p:ext uri="{BB962C8B-B14F-4D97-AF65-F5344CB8AC3E}">
        <p14:creationId xmlns:p14="http://schemas.microsoft.com/office/powerpoint/2010/main" val="257351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1533" y="593629"/>
            <a:ext cx="7782462" cy="584775"/>
          </a:xfrm>
          <a:prstGeom prst="rect">
            <a:avLst/>
          </a:prstGeom>
        </p:spPr>
        <p:txBody>
          <a:bodyPr wrap="squar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POBLACIÓN</a:t>
            </a:r>
          </a:p>
        </p:txBody>
      </p:sp>
      <p:graphicFrame>
        <p:nvGraphicFramePr>
          <p:cNvPr id="12" name="Tabla 11"/>
          <p:cNvGraphicFramePr>
            <a:graphicFrameLocks noGrp="1"/>
          </p:cNvGraphicFramePr>
          <p:nvPr>
            <p:extLst>
              <p:ext uri="{D42A27DB-BD31-4B8C-83A1-F6EECF244321}">
                <p14:modId xmlns:p14="http://schemas.microsoft.com/office/powerpoint/2010/main" val="4264065778"/>
              </p:ext>
            </p:extLst>
          </p:nvPr>
        </p:nvGraphicFramePr>
        <p:xfrm>
          <a:off x="735865" y="1681420"/>
          <a:ext cx="6424788" cy="3238309"/>
        </p:xfrm>
        <a:graphic>
          <a:graphicData uri="http://schemas.openxmlformats.org/drawingml/2006/table">
            <a:tbl>
              <a:tblPr firstRow="1" firstCol="1" bandRow="1">
                <a:tableStyleId>{5FD0F851-EC5A-4D38-B0AD-8093EC10F338}</a:tableStyleId>
              </a:tblPr>
              <a:tblGrid>
                <a:gridCol w="5355075"/>
                <a:gridCol w="1069713"/>
              </a:tblGrid>
              <a:tr h="718041">
                <a:tc>
                  <a:txBody>
                    <a:bodyPr/>
                    <a:lstStyle/>
                    <a:p>
                      <a:pPr algn="ctr">
                        <a:lnSpc>
                          <a:spcPct val="150000"/>
                        </a:lnSpc>
                        <a:spcAft>
                          <a:spcPts val="0"/>
                        </a:spcAft>
                        <a:tabLst>
                          <a:tab pos="750570" algn="l"/>
                        </a:tabLst>
                      </a:pPr>
                      <a:r>
                        <a:rPr lang="es-ES_tradnl" sz="1800" dirty="0" smtClean="0">
                          <a:effectLst/>
                          <a:latin typeface="Times New Roman" panose="02020603050405020304" pitchFamily="18" charset="0"/>
                          <a:cs typeface="Times New Roman" panose="02020603050405020304" pitchFamily="18" charset="0"/>
                        </a:rPr>
                        <a:t>Nivel</a:t>
                      </a:r>
                      <a:r>
                        <a:rPr lang="es-ES_tradnl" sz="1800" baseline="0" dirty="0" smtClean="0">
                          <a:effectLst/>
                          <a:latin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50570" algn="l"/>
                        </a:tabLst>
                      </a:pPr>
                      <a:r>
                        <a:rPr lang="es-ES_tradnl" sz="1800" dirty="0">
                          <a:effectLst/>
                          <a:latin typeface="Times New Roman" panose="02020603050405020304" pitchFamily="18" charset="0"/>
                          <a:cs typeface="Times New Roman" panose="02020603050405020304" pitchFamily="18" charset="0"/>
                        </a:rPr>
                        <a:t>Total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176">
                <a:tc>
                  <a:txBody>
                    <a:bodyPr/>
                    <a:lstStyle/>
                    <a:p>
                      <a:pPr algn="just">
                        <a:lnSpc>
                          <a:spcPct val="150000"/>
                        </a:lnSpc>
                        <a:spcAft>
                          <a:spcPts val="0"/>
                        </a:spcAft>
                        <a:tabLst>
                          <a:tab pos="750570" algn="l"/>
                        </a:tabLst>
                      </a:pPr>
                      <a:r>
                        <a:rPr lang="es-ES_tradnl" sz="1800" b="0" dirty="0">
                          <a:effectLst/>
                          <a:latin typeface="Times New Roman" panose="02020603050405020304" pitchFamily="18" charset="0"/>
                          <a:cs typeface="Times New Roman" panose="02020603050405020304" pitchFamily="18" charset="0"/>
                        </a:rPr>
                        <a:t>Niños/as  de 5 a 6 años de nivel preparatoria</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tabLst>
                          <a:tab pos="750570" algn="l"/>
                        </a:tabLst>
                      </a:pPr>
                      <a:r>
                        <a:rPr lang="es-ES_tradnl" sz="1800" dirty="0">
                          <a:effectLst/>
                          <a:latin typeface="Times New Roman" panose="02020603050405020304" pitchFamily="18" charset="0"/>
                          <a:cs typeface="Times New Roman" panose="02020603050405020304" pitchFamily="18" charset="0"/>
                        </a:rPr>
                        <a:t>35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958">
                <a:tc>
                  <a:txBody>
                    <a:bodyPr/>
                    <a:lstStyle/>
                    <a:p>
                      <a:pPr algn="just">
                        <a:lnSpc>
                          <a:spcPct val="150000"/>
                        </a:lnSpc>
                        <a:spcAft>
                          <a:spcPts val="0"/>
                        </a:spcAft>
                        <a:tabLst>
                          <a:tab pos="750570" algn="l"/>
                        </a:tabLst>
                      </a:pPr>
                      <a:r>
                        <a:rPr lang="es-ES_tradnl" sz="1800" b="0" dirty="0" smtClean="0">
                          <a:effectLst/>
                          <a:latin typeface="Times New Roman" panose="02020603050405020304" pitchFamily="18" charset="0"/>
                          <a:cs typeface="Times New Roman" panose="02020603050405020304" pitchFamily="18" charset="0"/>
                        </a:rPr>
                        <a:t>Docente tutor</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tabLst>
                          <a:tab pos="750570" algn="l"/>
                        </a:tabLst>
                      </a:pPr>
                      <a:r>
                        <a:rPr lang="es-ES_tradnl" sz="1800" dirty="0">
                          <a:effectLst/>
                          <a:latin typeface="Times New Roman" panose="02020603050405020304" pitchFamily="18" charset="0"/>
                          <a:cs typeface="Times New Roman" panose="02020603050405020304" pitchFamily="18" charset="0"/>
                        </a:rPr>
                        <a:t>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958">
                <a:tc>
                  <a:txBody>
                    <a:bodyPr/>
                    <a:lstStyle/>
                    <a:p>
                      <a:pPr algn="just">
                        <a:lnSpc>
                          <a:spcPct val="150000"/>
                        </a:lnSpc>
                        <a:spcAft>
                          <a:spcPts val="0"/>
                        </a:spcAft>
                        <a:tabLst>
                          <a:tab pos="750570" algn="l"/>
                        </a:tabLst>
                      </a:pPr>
                      <a:r>
                        <a:rPr lang="es-ES_tradnl" sz="1800" b="0" dirty="0" smtClean="0">
                          <a:effectLst/>
                          <a:latin typeface="Times New Roman" panose="02020603050405020304" pitchFamily="18" charset="0"/>
                          <a:cs typeface="Times New Roman" panose="02020603050405020304" pitchFamily="18" charset="0"/>
                        </a:rPr>
                        <a:t>Auxiliar académica </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tabLst>
                          <a:tab pos="750570" algn="l"/>
                        </a:tabLst>
                      </a:pPr>
                      <a:r>
                        <a:rPr lang="es-ES_tradnl" sz="1800" dirty="0" smtClean="0">
                          <a:effectLst/>
                          <a:latin typeface="Times New Roman" panose="02020603050405020304" pitchFamily="18" charset="0"/>
                          <a:cs typeface="Times New Roman" panose="02020603050405020304" pitchFamily="18" charset="0"/>
                        </a:rPr>
                        <a:t>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176">
                <a:tc>
                  <a:txBody>
                    <a:bodyPr/>
                    <a:lstStyle/>
                    <a:p>
                      <a:pPr algn="just">
                        <a:lnSpc>
                          <a:spcPct val="150000"/>
                        </a:lnSpc>
                        <a:spcAft>
                          <a:spcPts val="0"/>
                        </a:spcAft>
                        <a:tabLst>
                          <a:tab pos="750570" algn="l"/>
                        </a:tabLst>
                      </a:pPr>
                      <a:r>
                        <a:rPr lang="es-ES_tradnl" sz="1800" b="0" dirty="0">
                          <a:effectLst/>
                          <a:latin typeface="Times New Roman" panose="02020603050405020304" pitchFamily="18" charset="0"/>
                          <a:cs typeface="Times New Roman" panose="02020603050405020304" pitchFamily="18" charset="0"/>
                        </a:rPr>
                        <a:t>Suma total</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tabLst>
                          <a:tab pos="750570" algn="l"/>
                        </a:tabLst>
                      </a:pPr>
                      <a:r>
                        <a:rPr lang="es-ES_tradnl" sz="1800" dirty="0">
                          <a:effectLst/>
                          <a:latin typeface="Times New Roman" panose="02020603050405020304" pitchFamily="18" charset="0"/>
                          <a:cs typeface="Times New Roman" panose="02020603050405020304" pitchFamily="18" charset="0"/>
                        </a:rPr>
                        <a:t>37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050" name="Picture 2" descr="https://scontent.fuio4-1.fna.fbcdn.net/v/t1.15752-9/40330501_1987994481243999_1179601983183519744_n.jpg?_nc_cat=0&amp;oh=3515f0b9781afba95ac5da52db65abc8&amp;oe=5BFC1EA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460" y="3871671"/>
            <a:ext cx="3330889" cy="24981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uio4-1.fna.fbcdn.net/v/t1.15752-9/40263499_2063689507277739_4639523531128832000_n.jpg?_nc_cat=0&amp;oh=f76626bc4219c60d34ba40630782197d&amp;oe=5C3A9F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636" y="1059448"/>
            <a:ext cx="3128538" cy="234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77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21380" y="26958"/>
            <a:ext cx="11504457" cy="584775"/>
          </a:xfrm>
          <a:prstGeom prst="rect">
            <a:avLst/>
          </a:prstGeom>
        </p:spPr>
        <p:txBody>
          <a:bodyPr wrap="square">
            <a:spAutoFit/>
          </a:bodyPr>
          <a:lstStyle/>
          <a:p>
            <a:r>
              <a:rPr lang="es-EC" sz="3200" b="1" dirty="0" smtClean="0">
                <a:effectLst>
                  <a:outerShdw blurRad="38100" dist="38100" dir="2700000" algn="tl">
                    <a:srgbClr val="000000">
                      <a:alpha val="43137"/>
                    </a:srgbClr>
                  </a:outerShdw>
                </a:effectLst>
                <a:latin typeface="Calibri" panose="020F0502020204030204" pitchFamily="34" charset="0"/>
              </a:rPr>
              <a:t>RECOLECCIÓN DE LA INFORMACIÓN </a:t>
            </a:r>
          </a:p>
        </p:txBody>
      </p:sp>
      <p:graphicFrame>
        <p:nvGraphicFramePr>
          <p:cNvPr id="10" name="Marcador de contenido 5"/>
          <p:cNvGraphicFramePr>
            <a:graphicFrameLocks noGrp="1"/>
          </p:cNvGraphicFramePr>
          <p:nvPr>
            <p:ph idx="1"/>
            <p:extLst>
              <p:ext uri="{D42A27DB-BD31-4B8C-83A1-F6EECF244321}">
                <p14:modId xmlns:p14="http://schemas.microsoft.com/office/powerpoint/2010/main" val="3195429345"/>
              </p:ext>
            </p:extLst>
          </p:nvPr>
        </p:nvGraphicFramePr>
        <p:xfrm>
          <a:off x="3264794" y="1378177"/>
          <a:ext cx="7154214" cy="507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investig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377" y="1223631"/>
            <a:ext cx="2315598" cy="1970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nvestiga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649" y="3805859"/>
            <a:ext cx="2730735" cy="153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4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4294967295"/>
          </p:nvPr>
        </p:nvSpPr>
        <p:spPr>
          <a:xfrm>
            <a:off x="382745" y="183652"/>
            <a:ext cx="10515600" cy="5328506"/>
          </a:xfrm>
        </p:spPr>
        <p:txBody>
          <a:bodyPr>
            <a:noAutofit/>
          </a:bodyPr>
          <a:lstStyle/>
          <a:p>
            <a:pPr marL="0" indent="0">
              <a:buNone/>
            </a:pPr>
            <a:r>
              <a:rPr lang="es-EC"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a:t>
            </a:r>
            <a:r>
              <a:rPr lang="es-EC" sz="3600" b="1" dirty="0" smtClean="0">
                <a:solidFill>
                  <a:schemeClr val="tx1"/>
                </a:solidFill>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es-EC" sz="2800" dirty="0" smtClean="0">
                <a:latin typeface="Times New Roman" panose="02020603050405020304" pitchFamily="18" charset="0"/>
                <a:cs typeface="Times New Roman" panose="02020603050405020304" pitchFamily="18" charset="0"/>
              </a:rPr>
              <a:t> </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Generalidades y Objetivos del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Times New Roman" panose="02020603050405020304" pitchFamily="18" charset="0"/>
                <a:cs typeface="Times New Roman" panose="02020603050405020304" pitchFamily="18" charset="0"/>
              </a:rPr>
              <a:t> </a:t>
            </a: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b="1" dirty="0" smtClean="0">
                <a:solidFill>
                  <a:schemeClr val="tx1"/>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Descripción de la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ropuesta </a:t>
            </a:r>
          </a:p>
        </p:txBody>
      </p:sp>
      <p:sp>
        <p:nvSpPr>
          <p:cNvPr id="3" name="Flecha derecha 2"/>
          <p:cNvSpPr/>
          <p:nvPr/>
        </p:nvSpPr>
        <p:spPr>
          <a:xfrm flipH="1">
            <a:off x="7263684" y="3421541"/>
            <a:ext cx="3400023"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667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1381" y="26958"/>
            <a:ext cx="11015058"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E </a:t>
            </a: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INTERPRETACIÓN DE RESULTADOS</a:t>
            </a:r>
          </a:p>
        </p:txBody>
      </p:sp>
      <p:sp>
        <p:nvSpPr>
          <p:cNvPr id="7" name="CuadroTexto 6"/>
          <p:cNvSpPr txBox="1"/>
          <p:nvPr/>
        </p:nvSpPr>
        <p:spPr>
          <a:xfrm>
            <a:off x="2582214" y="1563210"/>
            <a:ext cx="5525036" cy="369332"/>
          </a:xfrm>
          <a:prstGeom prst="rect">
            <a:avLst/>
          </a:prstGeom>
          <a:noFill/>
        </p:spPr>
        <p:txBody>
          <a:bodyPr wrap="square" rtlCol="0">
            <a:spAutoFit/>
          </a:bodyPr>
          <a:lstStyle/>
          <a:p>
            <a:pPr algn="ctr"/>
            <a:r>
              <a:rPr lang="es-EC" b="1" dirty="0" smtClean="0">
                <a:latin typeface="Times New Roman" panose="02020603050405020304" pitchFamily="18" charset="0"/>
                <a:cs typeface="Times New Roman" panose="02020603050405020304" pitchFamily="18" charset="0"/>
              </a:rPr>
              <a:t>ÍTEM 2: Utilización de la pinza digital </a:t>
            </a:r>
            <a:endParaRPr lang="es-EC" b="1" dirty="0">
              <a:latin typeface="Times New Roman" panose="02020603050405020304" pitchFamily="18"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660457120"/>
              </p:ext>
            </p:extLst>
          </p:nvPr>
        </p:nvGraphicFramePr>
        <p:xfrm>
          <a:off x="2582214" y="2209541"/>
          <a:ext cx="5306095" cy="1364967"/>
        </p:xfrm>
        <a:graphic>
          <a:graphicData uri="http://schemas.openxmlformats.org/drawingml/2006/table">
            <a:tbl>
              <a:tblPr firstRow="1" firstCol="1" bandRow="1"/>
              <a:tblGrid>
                <a:gridCol w="659582"/>
                <a:gridCol w="660920"/>
                <a:gridCol w="662259"/>
                <a:gridCol w="666272"/>
                <a:gridCol w="662259"/>
                <a:gridCol w="662259"/>
                <a:gridCol w="662259"/>
                <a:gridCol w="670285"/>
              </a:tblGrid>
              <a:tr h="454989">
                <a:tc gridSpan="4">
                  <a:txBody>
                    <a:bodyPr/>
                    <a:lstStyle/>
                    <a:p>
                      <a:pPr algn="ctr">
                        <a:lnSpc>
                          <a:spcPct val="150000"/>
                        </a:lnSpc>
                        <a:spcAft>
                          <a:spcPts val="0"/>
                        </a:spcAft>
                      </a:pPr>
                      <a:r>
                        <a:rPr lang="es-ES_tradnl" sz="1200" b="1" dirty="0">
                          <a:effectLst/>
                          <a:latin typeface="Arial" panose="020B0604020202020204" pitchFamily="34" charset="0"/>
                          <a:ea typeface="Times New Roman" panose="02020603050405020304" pitchFamily="18" charset="0"/>
                          <a:cs typeface="Arial" panose="020B0604020202020204" pitchFamily="34" charset="0"/>
                        </a:rPr>
                        <a:t>Frecuencia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50000"/>
                        </a:lnSpc>
                        <a:spcAft>
                          <a:spcPts val="0"/>
                        </a:spcAft>
                      </a:pPr>
                      <a:r>
                        <a:rPr lang="es-ES_tradnl" sz="1200" b="1" dirty="0">
                          <a:effectLst/>
                          <a:latin typeface="Arial" panose="020B0604020202020204" pitchFamily="34" charset="0"/>
                          <a:ea typeface="Times New Roman" panose="02020603050405020304" pitchFamily="18" charset="0"/>
                          <a:cs typeface="Arial" panose="020B0604020202020204" pitchFamily="34" charset="0"/>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70C0"/>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54989">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50000"/>
                        </a:lnSpc>
                        <a:spcAft>
                          <a:spcPts val="0"/>
                        </a:spcAft>
                      </a:pPr>
                      <a:r>
                        <a:rPr lang="es-ES_tradnl"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454989">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867306" y="3827512"/>
            <a:ext cx="4825156" cy="2212680"/>
          </a:xfrm>
          <a:prstGeom prst="rect">
            <a:avLst/>
          </a:prstGeom>
          <a:noFill/>
          <a:ln>
            <a:solidFill>
              <a:schemeClr val="tx1">
                <a:lumMod val="95000"/>
                <a:lumOff val="5000"/>
              </a:schemeClr>
            </a:solidFill>
          </a:ln>
        </p:spPr>
      </p:pic>
      <p:pic>
        <p:nvPicPr>
          <p:cNvPr id="18" name="Imagen 17"/>
          <p:cNvPicPr/>
          <p:nvPr/>
        </p:nvPicPr>
        <p:blipFill>
          <a:blip r:embed="rId3">
            <a:extLst>
              <a:ext uri="{28A0092B-C50C-407E-A947-70E740481C1C}">
                <a14:useLocalDpi xmlns:a14="http://schemas.microsoft.com/office/drawing/2010/main" val="0"/>
              </a:ext>
            </a:extLst>
          </a:blip>
          <a:srcRect/>
          <a:stretch>
            <a:fillRect/>
          </a:stretch>
        </p:blipFill>
        <p:spPr bwMode="auto">
          <a:xfrm>
            <a:off x="6115080" y="3827512"/>
            <a:ext cx="4999387" cy="2212680"/>
          </a:xfrm>
          <a:prstGeom prst="rect">
            <a:avLst/>
          </a:prstGeom>
          <a:noFill/>
          <a:ln>
            <a:solidFill>
              <a:schemeClr val="tx1"/>
            </a:solidFill>
          </a:ln>
        </p:spPr>
      </p:pic>
      <p:sp>
        <p:nvSpPr>
          <p:cNvPr id="19" name="CuadroTexto 18"/>
          <p:cNvSpPr txBox="1"/>
          <p:nvPr/>
        </p:nvSpPr>
        <p:spPr>
          <a:xfrm>
            <a:off x="592428" y="611733"/>
            <a:ext cx="7907628" cy="646331"/>
          </a:xfrm>
          <a:prstGeom prst="rect">
            <a:avLst/>
          </a:prstGeom>
          <a:noFill/>
        </p:spPr>
        <p:txBody>
          <a:bodyPr wrap="square" rtlCol="0">
            <a:spAutoFit/>
          </a:bodyPr>
          <a:lstStyle/>
          <a:p>
            <a:r>
              <a:rPr lang="es-ES_tradnl" b="1" dirty="0">
                <a:latin typeface="Times New Roman" panose="02020603050405020304" pitchFamily="18" charset="0"/>
                <a:cs typeface="Times New Roman" panose="02020603050405020304" pitchFamily="18" charset="0"/>
              </a:rPr>
              <a:t>Resultados de la guía de observación aplicada a los niños de 5 a 6 </a:t>
            </a:r>
            <a:r>
              <a:rPr lang="es-ES_tradnl" b="1" dirty="0" smtClean="0">
                <a:latin typeface="Times New Roman" panose="02020603050405020304" pitchFamily="18" charset="0"/>
                <a:cs typeface="Times New Roman" panose="02020603050405020304" pitchFamily="18" charset="0"/>
              </a:rPr>
              <a:t>años de la Escuela de Educación </a:t>
            </a:r>
            <a:r>
              <a:rPr lang="es-ES_tradnl" b="1" dirty="0">
                <a:latin typeface="Times New Roman" panose="02020603050405020304" pitchFamily="18" charset="0"/>
                <a:cs typeface="Times New Roman" panose="02020603050405020304" pitchFamily="18" charset="0"/>
              </a:rPr>
              <a:t>B</a:t>
            </a:r>
            <a:r>
              <a:rPr lang="es-ES_tradnl" b="1" dirty="0" smtClean="0">
                <a:latin typeface="Times New Roman" panose="02020603050405020304" pitchFamily="18" charset="0"/>
                <a:cs typeface="Times New Roman" panose="02020603050405020304" pitchFamily="18" charset="0"/>
              </a:rPr>
              <a:t>ásica Rafael Armijos Valdivieso </a:t>
            </a:r>
            <a:endParaRPr lang="es-EC"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592428" y="1387357"/>
            <a:ext cx="1486304" cy="369332"/>
          </a:xfrm>
          <a:prstGeom prst="rect">
            <a:avLst/>
          </a:prstGeom>
          <a:noFill/>
        </p:spPr>
        <p:txBody>
          <a:bodyPr wrap="none" rtlCol="0">
            <a:spAutoFit/>
          </a:bodyPr>
          <a:lstStyle/>
          <a:p>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Estadística R</a:t>
            </a:r>
            <a:endParaRPr lang="es-EC"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835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16676" y="734096"/>
            <a:ext cx="6787166" cy="369332"/>
          </a:xfrm>
          <a:prstGeom prst="rect">
            <a:avLst/>
          </a:prstGeom>
          <a:noFill/>
        </p:spPr>
        <p:txBody>
          <a:bodyPr wrap="square" rtlCol="0">
            <a:spAutoFit/>
          </a:bodyPr>
          <a:lstStyle/>
          <a:p>
            <a:pPr algn="ctr"/>
            <a:r>
              <a:rPr lang="es-ES_tradnl" b="1" dirty="0">
                <a:latin typeface="Times New Roman" panose="02020603050405020304" pitchFamily="18" charset="0"/>
                <a:cs typeface="Times New Roman" panose="02020603050405020304" pitchFamily="18" charset="0"/>
              </a:rPr>
              <a:t>ÍTEM 12: Realiza líneas inclinadas</a:t>
            </a:r>
            <a:endParaRPr lang="es-EC"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865874587"/>
              </p:ext>
            </p:extLst>
          </p:nvPr>
        </p:nvGraphicFramePr>
        <p:xfrm>
          <a:off x="2337015" y="1539052"/>
          <a:ext cx="5660766" cy="1384452"/>
        </p:xfrm>
        <a:graphic>
          <a:graphicData uri="http://schemas.openxmlformats.org/drawingml/2006/table">
            <a:tbl>
              <a:tblPr firstRow="1" firstCol="1" bandRow="1"/>
              <a:tblGrid>
                <a:gridCol w="704871"/>
                <a:gridCol w="706233"/>
                <a:gridCol w="707596"/>
                <a:gridCol w="711682"/>
                <a:gridCol w="707596"/>
                <a:gridCol w="707596"/>
                <a:gridCol w="707596"/>
                <a:gridCol w="707596"/>
              </a:tblGrid>
              <a:tr h="461484">
                <a:tc gridSpan="4">
                  <a:txBody>
                    <a:bodyPr/>
                    <a:lstStyle/>
                    <a:p>
                      <a:pPr algn="ctr">
                        <a:lnSpc>
                          <a:spcPct val="150000"/>
                        </a:lnSpc>
                        <a:spcAft>
                          <a:spcPts val="0"/>
                        </a:spcAft>
                      </a:pPr>
                      <a:r>
                        <a:rPr lang="es-ES_tradnl" sz="1200" b="1" dirty="0">
                          <a:effectLst/>
                          <a:latin typeface="Arial" panose="020B0604020202020204" pitchFamily="34" charset="0"/>
                          <a:ea typeface="Times New Roman" panose="02020603050405020304" pitchFamily="18" charset="0"/>
                          <a:cs typeface="Arial" panose="020B0604020202020204" pitchFamily="34" charset="0"/>
                        </a:rPr>
                        <a:t>Frecuencia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50000"/>
                        </a:lnSpc>
                        <a:spcAft>
                          <a:spcPts val="0"/>
                        </a:spcAft>
                      </a:pPr>
                      <a:r>
                        <a:rPr lang="es-ES_tradnl" sz="1200" b="1" dirty="0">
                          <a:effectLst/>
                          <a:latin typeface="Arial" panose="020B0604020202020204" pitchFamily="34" charset="0"/>
                          <a:ea typeface="Times New Roman" panose="02020603050405020304" pitchFamily="18" charset="0"/>
                          <a:cs typeface="Arial" panose="020B0604020202020204" pitchFamily="34" charset="0"/>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61484">
                <a:tc>
                  <a:txBody>
                    <a:bodyPr/>
                    <a:lstStyle/>
                    <a:p>
                      <a:pPr algn="ctr">
                        <a:lnSpc>
                          <a:spcPct val="150000"/>
                        </a:lnSpc>
                        <a:spcAft>
                          <a:spcPts val="0"/>
                        </a:spcAft>
                      </a:pPr>
                      <a:r>
                        <a:rPr lang="es-ES_tradnl"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461484">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93133" y="3359128"/>
            <a:ext cx="5063723" cy="2629548"/>
          </a:xfrm>
          <a:prstGeom prst="rect">
            <a:avLst/>
          </a:prstGeom>
          <a:noFill/>
          <a:ln>
            <a:solidFill>
              <a:schemeClr val="tx1"/>
            </a:solid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096147" y="3359128"/>
            <a:ext cx="5044078" cy="2629548"/>
          </a:xfrm>
          <a:prstGeom prst="rect">
            <a:avLst/>
          </a:prstGeom>
          <a:noFill/>
          <a:ln>
            <a:solidFill>
              <a:schemeClr val="tx1"/>
            </a:solidFill>
          </a:ln>
        </p:spPr>
      </p:pic>
    </p:spTree>
    <p:extLst>
      <p:ext uri="{BB962C8B-B14F-4D97-AF65-F5344CB8AC3E}">
        <p14:creationId xmlns:p14="http://schemas.microsoft.com/office/powerpoint/2010/main" val="1440314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7836" y="584743"/>
            <a:ext cx="8710412" cy="507831"/>
          </a:xfrm>
          <a:prstGeom prst="rect">
            <a:avLst/>
          </a:prstGeom>
        </p:spPr>
        <p:txBody>
          <a:bodyPr wrap="square">
            <a:spAutoFit/>
          </a:bodyPr>
          <a:lstStyle/>
          <a:p>
            <a:pPr algn="just">
              <a:lnSpc>
                <a:spcPct val="150000"/>
              </a:lnSpc>
              <a:spcAft>
                <a:spcPts val="8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ÍTEM 15: Realiza líneas verticales y horizontales combinadas y continuas sin pautas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051394715"/>
              </p:ext>
            </p:extLst>
          </p:nvPr>
        </p:nvGraphicFramePr>
        <p:xfrm>
          <a:off x="2684746" y="1642082"/>
          <a:ext cx="5686520" cy="1397331"/>
        </p:xfrm>
        <a:graphic>
          <a:graphicData uri="http://schemas.openxmlformats.org/drawingml/2006/table">
            <a:tbl>
              <a:tblPr firstRow="1" firstCol="1" bandRow="1"/>
              <a:tblGrid>
                <a:gridCol w="708079"/>
                <a:gridCol w="709447"/>
                <a:gridCol w="710815"/>
                <a:gridCol w="714919"/>
                <a:gridCol w="710815"/>
                <a:gridCol w="710815"/>
                <a:gridCol w="710815"/>
                <a:gridCol w="710815"/>
              </a:tblGrid>
              <a:tr h="465777">
                <a:tc gridSpan="4">
                  <a:txBody>
                    <a:bodyPr/>
                    <a:lstStyle/>
                    <a:p>
                      <a:pPr algn="ctr">
                        <a:lnSpc>
                          <a:spcPct val="150000"/>
                        </a:lnSpc>
                        <a:spcAft>
                          <a:spcPts val="0"/>
                        </a:spcAft>
                      </a:pPr>
                      <a:r>
                        <a:rPr lang="es-ES_tradnl" sz="1200" b="1">
                          <a:effectLst/>
                          <a:latin typeface="Arial" panose="020B0604020202020204" pitchFamily="34" charset="0"/>
                          <a:ea typeface="Times New Roman" panose="02020603050405020304" pitchFamily="18" charset="0"/>
                          <a:cs typeface="Arial" panose="020B0604020202020204" pitchFamily="34" charset="0"/>
                        </a:rPr>
                        <a:t>Frecuencia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50000"/>
                        </a:lnSpc>
                        <a:spcAft>
                          <a:spcPts val="0"/>
                        </a:spcAft>
                      </a:pPr>
                      <a:r>
                        <a:rPr lang="es-ES_tradnl" sz="1200" b="1">
                          <a:effectLst/>
                          <a:latin typeface="Arial" panose="020B0604020202020204" pitchFamily="34" charset="0"/>
                          <a:ea typeface="Times New Roman" panose="02020603050405020304" pitchFamily="18" charset="0"/>
                          <a:cs typeface="Arial" panose="020B0604020202020204" pitchFamily="34" charset="0"/>
                        </a:rPr>
                        <a:t>Porcentaje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65777">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50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465777">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708339" y="3520242"/>
            <a:ext cx="4600096" cy="2172220"/>
          </a:xfrm>
          <a:prstGeom prst="rect">
            <a:avLst/>
          </a:prstGeom>
          <a:noFill/>
          <a:ln>
            <a:solidFill>
              <a:schemeClr val="tx1"/>
            </a:solid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613042" y="3520242"/>
            <a:ext cx="4934755" cy="2172220"/>
          </a:xfrm>
          <a:prstGeom prst="rect">
            <a:avLst/>
          </a:prstGeom>
          <a:noFill/>
          <a:ln>
            <a:solidFill>
              <a:schemeClr val="tx1"/>
            </a:solidFill>
          </a:ln>
        </p:spPr>
      </p:pic>
    </p:spTree>
    <p:extLst>
      <p:ext uri="{BB962C8B-B14F-4D97-AF65-F5344CB8AC3E}">
        <p14:creationId xmlns:p14="http://schemas.microsoft.com/office/powerpoint/2010/main" val="3892640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649" y="368184"/>
            <a:ext cx="1011353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E </a:t>
            </a: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INTERPRETACIÓN DE RESULTADOS</a:t>
            </a:r>
          </a:p>
        </p:txBody>
      </p:sp>
      <p:sp>
        <p:nvSpPr>
          <p:cNvPr id="2" name="Rectángulo 1"/>
          <p:cNvSpPr/>
          <p:nvPr/>
        </p:nvSpPr>
        <p:spPr>
          <a:xfrm>
            <a:off x="421381" y="1301609"/>
            <a:ext cx="9186258" cy="646331"/>
          </a:xfrm>
          <a:prstGeom prst="rect">
            <a:avLst/>
          </a:prstGeom>
        </p:spPr>
        <p:txBody>
          <a:bodyPr wrap="square">
            <a:spAutoFit/>
          </a:bodyPr>
          <a:lstStyle/>
          <a:p>
            <a:r>
              <a:rPr lang="es-ES_tradnl" b="1" dirty="0">
                <a:latin typeface="Times New Roman" panose="02020603050405020304" pitchFamily="18" charset="0"/>
                <a:cs typeface="Times New Roman" panose="02020603050405020304" pitchFamily="18" charset="0"/>
              </a:rPr>
              <a:t>Resultados de </a:t>
            </a:r>
            <a:r>
              <a:rPr lang="es-ES_tradnl" b="1">
                <a:latin typeface="Times New Roman" panose="02020603050405020304" pitchFamily="18" charset="0"/>
                <a:cs typeface="Times New Roman" panose="02020603050405020304" pitchFamily="18" charset="0"/>
              </a:rPr>
              <a:t>la </a:t>
            </a:r>
            <a:r>
              <a:rPr lang="es-ES_tradnl" b="1" smtClean="0">
                <a:latin typeface="Times New Roman" panose="02020603050405020304" pitchFamily="18" charset="0"/>
                <a:cs typeface="Times New Roman" panose="02020603050405020304" pitchFamily="18" charset="0"/>
              </a:rPr>
              <a:t>entrevista </a:t>
            </a:r>
            <a:r>
              <a:rPr lang="es-ES_tradnl" b="1" dirty="0">
                <a:latin typeface="Times New Roman" panose="02020603050405020304" pitchFamily="18" charset="0"/>
                <a:cs typeface="Times New Roman" panose="02020603050405020304" pitchFamily="18" charset="0"/>
              </a:rPr>
              <a:t>aplicada a </a:t>
            </a:r>
            <a:r>
              <a:rPr lang="es-ES_tradnl" b="1" dirty="0" smtClean="0">
                <a:latin typeface="Times New Roman" panose="02020603050405020304" pitchFamily="18" charset="0"/>
                <a:cs typeface="Times New Roman" panose="02020603050405020304" pitchFamily="18" charset="0"/>
              </a:rPr>
              <a:t>las docentes </a:t>
            </a:r>
            <a:r>
              <a:rPr lang="es-ES_tradnl" b="1" dirty="0">
                <a:latin typeface="Times New Roman" panose="02020603050405020304" pitchFamily="18" charset="0"/>
                <a:cs typeface="Times New Roman" panose="02020603050405020304" pitchFamily="18" charset="0"/>
              </a:rPr>
              <a:t>de la Escuela de Educación Básica Rafael Armijos Valdivieso </a:t>
            </a:r>
            <a:endParaRPr lang="es-EC" dirty="0">
              <a:latin typeface="Times New Roman" panose="02020603050405020304" pitchFamily="18" charset="0"/>
              <a:cs typeface="Times New Roman" panose="02020603050405020304" pitchFamily="18" charset="0"/>
            </a:endParaRPr>
          </a:p>
        </p:txBody>
      </p:sp>
      <p:sp>
        <p:nvSpPr>
          <p:cNvPr id="3" name="Rectángulo 2"/>
          <p:cNvSpPr/>
          <p:nvPr/>
        </p:nvSpPr>
        <p:spPr>
          <a:xfrm>
            <a:off x="852486" y="2333342"/>
            <a:ext cx="8555865" cy="873572"/>
          </a:xfrm>
          <a:prstGeom prst="rect">
            <a:avLst/>
          </a:prstGeom>
        </p:spPr>
        <p:txBody>
          <a:bodyPr wrap="square">
            <a:spAutoFit/>
          </a:bodyPr>
          <a:lstStyle/>
          <a:p>
            <a:pPr marL="342900" lvl="0" indent="-342900" algn="just">
              <a:lnSpc>
                <a:spcPct val="150000"/>
              </a:lnSpc>
              <a:spcAft>
                <a:spcPts val="0"/>
              </a:spcAft>
              <a:buFont typeface="+mj-lt"/>
              <a:buAutoNum type="arabicParenR"/>
            </a:pPr>
            <a:r>
              <a:rPr lang="es-ES_tradnl" b="1" dirty="0">
                <a:latin typeface="Times New Roman" panose="02020603050405020304" pitchFamily="18" charset="0"/>
                <a:ea typeface="Calibri" panose="020F0502020204030204" pitchFamily="34" charset="0"/>
                <a:cs typeface="Times New Roman" panose="02020603050405020304" pitchFamily="18" charset="0"/>
              </a:rPr>
              <a:t>¿Qué actividades de iniciación utiliza usted para la enseñanza específica de  rasgos caligráficos?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961622" y="3606389"/>
            <a:ext cx="8646017" cy="1807161"/>
          </a:xfrm>
          <a:prstGeom prst="rect">
            <a:avLst/>
          </a:prstGeom>
        </p:spPr>
        <p:txBody>
          <a:bodyPr wrap="square">
            <a:spAutoFit/>
          </a:bodyPr>
          <a:lstStyle/>
          <a:p>
            <a:pPr indent="270510" algn="just">
              <a:lnSpc>
                <a:spcPct val="150000"/>
              </a:lnSpc>
              <a:spcAft>
                <a:spcPts val="8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Docente 1:</a:t>
            </a:r>
            <a:r>
              <a:rPr lang="es-ES_tradnl" dirty="0">
                <a:latin typeface="Times New Roman" panose="02020603050405020304" pitchFamily="18" charset="0"/>
                <a:ea typeface="Calibri" panose="020F0502020204030204" pitchFamily="34" charset="0"/>
                <a:cs typeface="Times New Roman" panose="02020603050405020304" pitchFamily="18" charset="0"/>
              </a:rPr>
              <a:t> Las actividades que se realizan son las de siempre, específicamente para los rasgos caligráficos son movimientos del brazo, codo y manos se hacen diariamente.</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8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Docente 2: </a:t>
            </a:r>
            <a:r>
              <a:rPr lang="es-ES_tradnl" dirty="0" smtClean="0">
                <a:latin typeface="Times New Roman" panose="02020603050405020304" pitchFamily="18" charset="0"/>
                <a:ea typeface="Calibri" panose="020F0502020204030204" pitchFamily="34" charset="0"/>
                <a:cs typeface="Times New Roman" panose="02020603050405020304" pitchFamily="18" charset="0"/>
              </a:rPr>
              <a:t>Actividades </a:t>
            </a:r>
            <a:r>
              <a:rPr lang="es-ES_tradnl" dirty="0">
                <a:latin typeface="Times New Roman" panose="02020603050405020304" pitchFamily="18" charset="0"/>
                <a:ea typeface="Calibri" panose="020F0502020204030204" pitchFamily="34" charset="0"/>
                <a:cs typeface="Times New Roman" panose="02020603050405020304" pitchFamily="18" charset="0"/>
              </a:rPr>
              <a:t>de motricidad fina que utilicen la pinza digital como por ejemplo algunas técnicas grafo plásticas; rasgado, </a:t>
            </a:r>
            <a:r>
              <a:rPr lang="es-ES_tradnl" dirty="0" smtClean="0">
                <a:latin typeface="Times New Roman" panose="02020603050405020304" pitchFamily="18" charset="0"/>
                <a:ea typeface="Calibri" panose="020F0502020204030204" pitchFamily="34" charset="0"/>
                <a:cs typeface="Times New Roman" panose="02020603050405020304" pitchFamily="18" charset="0"/>
              </a:rPr>
              <a:t>trozado.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35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1769" y="1034723"/>
            <a:ext cx="9135414" cy="368755"/>
          </a:xfrm>
          <a:prstGeom prst="rect">
            <a:avLst/>
          </a:prstGeom>
        </p:spPr>
        <p:txBody>
          <a:bodyPr wrap="square">
            <a:spAutoFit/>
          </a:bodyPr>
          <a:lstStyle/>
          <a:p>
            <a:pPr algn="just">
              <a:lnSpc>
                <a:spcPct val="107000"/>
              </a:lnSpc>
              <a:spcAft>
                <a:spcPts val="800"/>
              </a:spcAft>
            </a:pPr>
            <a:r>
              <a:rPr lang="es-ES_tradnl" b="1" dirty="0" smtClean="0">
                <a:latin typeface="Times New Roman" panose="02020603050405020304" pitchFamily="18" charset="0"/>
                <a:ea typeface="Calibri" panose="020F0502020204030204" pitchFamily="34" charset="0"/>
                <a:cs typeface="Times New Roman" panose="02020603050405020304" pitchFamily="18" charset="0"/>
              </a:rPr>
              <a:t>ÍTEM 11: </a:t>
            </a:r>
            <a:r>
              <a:rPr lang="es-ES_tradnl" b="1" dirty="0">
                <a:latin typeface="Times New Roman" panose="02020603050405020304" pitchFamily="18" charset="0"/>
                <a:ea typeface="Calibri" panose="020F0502020204030204" pitchFamily="34" charset="0"/>
                <a:cs typeface="Times New Roman" panose="02020603050405020304" pitchFamily="18" charset="0"/>
              </a:rPr>
              <a:t>¿Conoce usted de que trata el método creativo? Si es así, especifique ¿qué 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201769" y="388392"/>
            <a:ext cx="8800563" cy="369332"/>
          </a:xfrm>
          <a:prstGeom prst="rect">
            <a:avLst/>
          </a:prstGeom>
        </p:spPr>
        <p:txBody>
          <a:bodyPr wrap="square">
            <a:spAutoFit/>
          </a:bodyPr>
          <a:lstStyle/>
          <a:p>
            <a:r>
              <a:rPr lang="es-ES_tradnl" b="1" dirty="0" smtClean="0">
                <a:latin typeface="Times New Roman" panose="02020603050405020304" pitchFamily="18" charset="0"/>
                <a:ea typeface="Calibri" panose="020F0502020204030204" pitchFamily="34" charset="0"/>
                <a:cs typeface="Times New Roman" panose="02020603050405020304" pitchFamily="18" charset="0"/>
              </a:rPr>
              <a:t>11. Conoce </a:t>
            </a:r>
            <a:r>
              <a:rPr lang="es-ES_tradnl" b="1" dirty="0">
                <a:latin typeface="Times New Roman" panose="02020603050405020304" pitchFamily="18" charset="0"/>
                <a:ea typeface="Calibri" panose="020F0502020204030204" pitchFamily="34" charset="0"/>
                <a:cs typeface="Times New Roman" panose="02020603050405020304" pitchFamily="18" charset="0"/>
              </a:rPr>
              <a:t>usted de que trata el método creativo? Si es así, especifique ¿qué es?</a:t>
            </a:r>
            <a:endParaRPr lang="es-EC"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21514978"/>
              </p:ext>
            </p:extLst>
          </p:nvPr>
        </p:nvGraphicFramePr>
        <p:xfrm>
          <a:off x="2334295" y="1805046"/>
          <a:ext cx="4870362" cy="1144224"/>
        </p:xfrm>
        <a:graphic>
          <a:graphicData uri="http://schemas.openxmlformats.org/drawingml/2006/table">
            <a:tbl>
              <a:tblPr firstRow="1" firstCol="1" bandRow="1"/>
              <a:tblGrid>
                <a:gridCol w="811727"/>
                <a:gridCol w="811727"/>
                <a:gridCol w="811727"/>
                <a:gridCol w="811727"/>
                <a:gridCol w="811727"/>
                <a:gridCol w="811727"/>
              </a:tblGrid>
              <a:tr h="381408">
                <a:tc gridSpan="3">
                  <a:txBody>
                    <a:bodyPr/>
                    <a:lstStyle/>
                    <a:p>
                      <a:pPr algn="ctr">
                        <a:lnSpc>
                          <a:spcPct val="107000"/>
                        </a:lnSpc>
                        <a:spcAft>
                          <a:spcPts val="0"/>
                        </a:spcAft>
                      </a:pPr>
                      <a:r>
                        <a:rPr lang="es-ES_tradnl" sz="1200" b="1" dirty="0">
                          <a:effectLst/>
                          <a:latin typeface="Arial" panose="020B0604020202020204" pitchFamily="34" charset="0"/>
                          <a:ea typeface="Times New Roman" panose="02020603050405020304" pitchFamily="18" charset="0"/>
                          <a:cs typeface="Arial" panose="020B0604020202020204" pitchFamily="34" charset="0"/>
                        </a:rPr>
                        <a:t>Frecuencia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S_tradnl" sz="1200" b="1">
                          <a:effectLst/>
                          <a:latin typeface="Arial" panose="020B0604020202020204" pitchFamily="34" charset="0"/>
                          <a:ea typeface="Times New Roman" panose="02020603050405020304" pitchFamily="18" charset="0"/>
                          <a:cs typeface="Arial" panose="020B0604020202020204" pitchFamily="34" charset="0"/>
                        </a:rPr>
                        <a:t>Porcentaje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r>
              <a:tr h="381408">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S_tradnl"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381408">
                <a:tc>
                  <a:txBody>
                    <a:bodyPr/>
                    <a:lstStyle/>
                    <a:p>
                      <a:pPr algn="ctr">
                        <a:lnSpc>
                          <a:spcPct val="107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just">
                        <a:lnSpc>
                          <a:spcPct val="107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just">
                        <a:lnSpc>
                          <a:spcPct val="107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472C4"/>
                      </a:solidFill>
                      <a:prstDash val="solid"/>
                      <a:round/>
                      <a:headEnd type="none" w="med" len="med"/>
                      <a:tailEnd type="none" w="med" len="med"/>
                    </a:lnB>
                  </a:tcPr>
                </a:tc>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t="5689" r="1730"/>
          <a:stretch/>
        </p:blipFill>
        <p:spPr bwMode="auto">
          <a:xfrm>
            <a:off x="733715" y="3083594"/>
            <a:ext cx="4594225" cy="190754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t="11920"/>
          <a:stretch/>
        </p:blipFill>
        <p:spPr bwMode="auto">
          <a:xfrm>
            <a:off x="5560713" y="3083594"/>
            <a:ext cx="4562082" cy="190754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ángulo 9"/>
          <p:cNvSpPr/>
          <p:nvPr/>
        </p:nvSpPr>
        <p:spPr>
          <a:xfrm>
            <a:off x="1082205" y="5125458"/>
            <a:ext cx="8491470" cy="1672253"/>
          </a:xfrm>
          <a:prstGeom prst="rect">
            <a:avLst/>
          </a:prstGeom>
        </p:spPr>
        <p:txBody>
          <a:bodyPr wrap="square">
            <a:spAutoFit/>
          </a:bodyPr>
          <a:lstStyle/>
          <a:p>
            <a:pPr indent="449580" algn="just">
              <a:lnSpc>
                <a:spcPct val="150000"/>
              </a:lnSpc>
              <a:spcAft>
                <a:spcPts val="800"/>
              </a:spcAft>
            </a:pPr>
            <a:r>
              <a:rPr lang="es-ES_tradnl" sz="1600" b="1" dirty="0">
                <a:latin typeface="Times New Roman" panose="02020603050405020304" pitchFamily="18" charset="0"/>
                <a:ea typeface="Calibri" panose="020F0502020204030204" pitchFamily="34" charset="0"/>
                <a:cs typeface="Times New Roman" panose="02020603050405020304" pitchFamily="18" charset="0"/>
              </a:rPr>
              <a:t>Docente 1: </a:t>
            </a:r>
            <a:r>
              <a:rPr lang="es-ES_tradnl" sz="1600" dirty="0">
                <a:latin typeface="Times New Roman" panose="02020603050405020304" pitchFamily="18" charset="0"/>
                <a:ea typeface="Calibri" panose="020F0502020204030204" pitchFamily="34" charset="0"/>
                <a:cs typeface="Times New Roman" panose="02020603050405020304" pitchFamily="18" charset="0"/>
              </a:rPr>
              <a:t>El método creativo trata de desarrollar la </a:t>
            </a:r>
            <a:r>
              <a:rPr lang="es-ES_tradnl" sz="1600" dirty="0" smtClean="0">
                <a:latin typeface="Times New Roman" panose="02020603050405020304" pitchFamily="18" charset="0"/>
                <a:ea typeface="Calibri" panose="020F0502020204030204" pitchFamily="34" charset="0"/>
                <a:cs typeface="Times New Roman" panose="02020603050405020304" pitchFamily="18" charset="0"/>
              </a:rPr>
              <a:t>creatividad, llamando </a:t>
            </a:r>
            <a:r>
              <a:rPr lang="es-ES_tradnl" sz="1600" dirty="0">
                <a:latin typeface="Times New Roman" panose="02020603050405020304" pitchFamily="18" charset="0"/>
                <a:ea typeface="Calibri" panose="020F0502020204030204" pitchFamily="34" charset="0"/>
                <a:cs typeface="Times New Roman" panose="02020603050405020304" pitchFamily="18" charset="0"/>
              </a:rPr>
              <a:t>la atención de los niños que les motive para realizar diferentes actividades.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es-ES_tradnl" sz="1600" b="1" dirty="0">
                <a:latin typeface="Times New Roman" panose="02020603050405020304" pitchFamily="18" charset="0"/>
                <a:ea typeface="Calibri" panose="020F0502020204030204" pitchFamily="34" charset="0"/>
                <a:cs typeface="Times New Roman" panose="02020603050405020304" pitchFamily="18" charset="0"/>
              </a:rPr>
              <a:t>Docente 2: </a:t>
            </a:r>
            <a:r>
              <a:rPr lang="es-ES_tradnl" sz="1600" dirty="0">
                <a:latin typeface="Times New Roman" panose="02020603050405020304" pitchFamily="18" charset="0"/>
                <a:ea typeface="Calibri" panose="020F0502020204030204" pitchFamily="34" charset="0"/>
                <a:cs typeface="Times New Roman" panose="02020603050405020304" pitchFamily="18" charset="0"/>
              </a:rPr>
              <a:t>El método creativo es lo que el niño espontáneamente expresa, la clase se manifiesta a través de las experiencias del niño trae de su </a:t>
            </a:r>
            <a:r>
              <a:rPr lang="es-ES_tradnl" sz="1600" dirty="0" smtClean="0">
                <a:latin typeface="Times New Roman" panose="02020603050405020304" pitchFamily="18" charset="0"/>
                <a:ea typeface="Calibri" panose="020F0502020204030204" pitchFamily="34" charset="0"/>
                <a:cs typeface="Times New Roman" panose="02020603050405020304" pitchFamily="18" charset="0"/>
              </a:rPr>
              <a:t>casa.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761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4294967295"/>
          </p:nvPr>
        </p:nvSpPr>
        <p:spPr>
          <a:xfrm>
            <a:off x="382745" y="595776"/>
            <a:ext cx="10515600" cy="5328506"/>
          </a:xfrm>
        </p:spPr>
        <p:txBody>
          <a:bodyPr>
            <a:noAutofit/>
          </a:bodyPr>
          <a:lstStyle/>
          <a:p>
            <a:pPr marL="0" indent="0">
              <a:buNone/>
            </a:pPr>
            <a:r>
              <a:rPr lang="es-EC"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a:t>
            </a:r>
            <a:r>
              <a:rPr lang="es-EC" sz="3600" b="1" dirty="0" smtClean="0">
                <a:solidFill>
                  <a:schemeClr val="tx1"/>
                </a:solidFill>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es-EC" sz="2800" dirty="0" smtClean="0">
                <a:latin typeface="Times New Roman" panose="02020603050405020304" pitchFamily="18" charset="0"/>
                <a:cs typeface="Times New Roman" panose="02020603050405020304" pitchFamily="18" charset="0"/>
              </a:rPr>
              <a:t> </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Generalidades y Objetivos del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Times New Roman" panose="02020603050405020304" pitchFamily="18" charset="0"/>
                <a:cs typeface="Times New Roman" panose="02020603050405020304" pitchFamily="18" charset="0"/>
              </a:rPr>
              <a:t> </a:t>
            </a: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b="1" dirty="0" smtClean="0">
                <a:solidFill>
                  <a:schemeClr val="tx1"/>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Descripción de la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ropuesta </a:t>
            </a:r>
          </a:p>
        </p:txBody>
      </p:sp>
      <p:sp>
        <p:nvSpPr>
          <p:cNvPr id="6" name="Flecha derecha 5"/>
          <p:cNvSpPr/>
          <p:nvPr/>
        </p:nvSpPr>
        <p:spPr>
          <a:xfrm flipH="1">
            <a:off x="6220494" y="4554882"/>
            <a:ext cx="4095482"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637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4294967295"/>
          </p:nvPr>
        </p:nvSpPr>
        <p:spPr>
          <a:xfrm>
            <a:off x="382745" y="183652"/>
            <a:ext cx="10515600" cy="4606925"/>
          </a:xfrm>
        </p:spPr>
        <p:txBody>
          <a:bodyPr>
            <a:noAutofit/>
          </a:bodyPr>
          <a:lstStyle/>
          <a:p>
            <a:pPr marL="0" indent="0">
              <a:buNone/>
            </a:pPr>
            <a:endParaRPr lang="es-EC" sz="3600" b="1" dirty="0" smtClean="0">
              <a:effectLst>
                <a:outerShdw blurRad="38100" dist="38100" dir="2700000" algn="tl">
                  <a:srgbClr val="000000">
                    <a:alpha val="43137"/>
                  </a:srgbClr>
                </a:outerShdw>
              </a:effectLst>
              <a:latin typeface="Calibri" panose="020F0502020204030204" pitchFamily="34" charset="0"/>
            </a:endParaRPr>
          </a:p>
          <a:p>
            <a:pPr marL="0" indent="0">
              <a:buNone/>
            </a:pPr>
            <a:r>
              <a:rPr lang="es-EC" sz="3600" b="1" dirty="0" smtClean="0">
                <a:effectLst>
                  <a:outerShdw blurRad="38100" dist="38100" dir="2700000" algn="tl">
                    <a:srgbClr val="000000">
                      <a:alpha val="43137"/>
                    </a:srgbClr>
                  </a:outerShdw>
                </a:effectLst>
                <a:latin typeface="Calibri" panose="020F0502020204030204" pitchFamily="34" charset="0"/>
              </a:rPr>
              <a:t>ÍNDICE</a:t>
            </a:r>
            <a:r>
              <a:rPr lang="es-EC" sz="3600" b="1" dirty="0" smtClean="0">
                <a:latin typeface="Calibri" panose="020F0502020204030204" pitchFamily="34" charset="0"/>
              </a:rPr>
              <a:t> </a:t>
            </a:r>
          </a:p>
          <a:p>
            <a:pPr>
              <a:lnSpc>
                <a:spcPct val="150000"/>
              </a:lnSpc>
              <a:buFont typeface="Wingdings" panose="05000000000000000000" pitchFamily="2" charset="2"/>
              <a:buChar char="q"/>
            </a:pPr>
            <a:r>
              <a:rPr lang="es-EC" sz="2800" dirty="0" smtClean="0">
                <a:latin typeface="Calibri" panose="020F0502020204030204" pitchFamily="34" charset="0"/>
              </a:rPr>
              <a:t> </a:t>
            </a:r>
            <a:r>
              <a:rPr lang="es-EC" sz="2800" dirty="0" smtClean="0">
                <a:solidFill>
                  <a:schemeClr val="tx1"/>
                </a:solidFill>
                <a:latin typeface="Times New Roman" panose="02020603050405020304" pitchFamily="18" charset="0"/>
                <a:cs typeface="Times New Roman" panose="02020603050405020304" pitchFamily="18" charset="0"/>
              </a:rPr>
              <a:t>Generalidades y Objetivos del </a:t>
            </a:r>
            <a:r>
              <a:rPr lang="es-EC" sz="2800" dirty="0">
                <a:solidFill>
                  <a:schemeClr val="tx1"/>
                </a:solidFill>
                <a:latin typeface="Times New Roman" panose="02020603050405020304" pitchFamily="18" charset="0"/>
                <a:cs typeface="Times New Roman" panose="02020603050405020304" pitchFamily="18" charset="0"/>
              </a:rPr>
              <a:t>P</a:t>
            </a:r>
            <a:r>
              <a:rPr lang="es-EC" sz="2800" dirty="0" smtClean="0">
                <a:solidFill>
                  <a:schemeClr val="tx1"/>
                </a:solidFill>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tx1"/>
                </a:solidFill>
                <a:latin typeface="Times New Roman" panose="02020603050405020304" pitchFamily="18" charset="0"/>
                <a:cs typeface="Times New Roman" panose="02020603050405020304" pitchFamily="18" charset="0"/>
              </a:rPr>
              <a:t> </a:t>
            </a:r>
            <a:r>
              <a:rPr lang="es-EC" sz="2800" dirty="0" smtClean="0">
                <a:solidFill>
                  <a:schemeClr val="tx1"/>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dirty="0" smtClean="0">
                <a:solidFill>
                  <a:schemeClr val="tx1"/>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dirty="0" smtClean="0">
                <a:solidFill>
                  <a:schemeClr val="tx1"/>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dirty="0" smtClean="0">
                <a:solidFill>
                  <a:schemeClr val="tx1"/>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dirty="0" smtClean="0">
                <a:solidFill>
                  <a:schemeClr val="tx1"/>
                </a:solidFill>
                <a:latin typeface="Times New Roman" panose="02020603050405020304" pitchFamily="18" charset="0"/>
                <a:cs typeface="Times New Roman" panose="02020603050405020304" pitchFamily="18" charset="0"/>
              </a:rPr>
              <a:t>Descripción de la </a:t>
            </a:r>
            <a:r>
              <a:rPr lang="es-EC" sz="2800" dirty="0">
                <a:solidFill>
                  <a:schemeClr val="tx1"/>
                </a:solidFill>
                <a:latin typeface="Times New Roman" panose="02020603050405020304" pitchFamily="18" charset="0"/>
                <a:cs typeface="Times New Roman" panose="02020603050405020304" pitchFamily="18" charset="0"/>
              </a:rPr>
              <a:t>P</a:t>
            </a:r>
            <a:r>
              <a:rPr lang="es-EC" sz="2800" dirty="0" smtClean="0">
                <a:solidFill>
                  <a:schemeClr val="tx1"/>
                </a:solidFill>
                <a:latin typeface="Times New Roman" panose="02020603050405020304" pitchFamily="18" charset="0"/>
                <a:cs typeface="Times New Roman" panose="02020603050405020304" pitchFamily="18" charset="0"/>
              </a:rPr>
              <a:t>ropuesta </a:t>
            </a:r>
          </a:p>
        </p:txBody>
      </p:sp>
    </p:spTree>
    <p:extLst>
      <p:ext uri="{BB962C8B-B14F-4D97-AF65-F5344CB8AC3E}">
        <p14:creationId xmlns:p14="http://schemas.microsoft.com/office/powerpoint/2010/main" val="2631078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0" y="26958"/>
            <a:ext cx="11504457" cy="584775"/>
          </a:xfrm>
          <a:prstGeom prst="rect">
            <a:avLst/>
          </a:prstGeom>
        </p:spPr>
        <p:txBody>
          <a:bodyPr wrap="squar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p:txBody>
      </p:sp>
      <p:graphicFrame>
        <p:nvGraphicFramePr>
          <p:cNvPr id="6" name="Diagrama 5"/>
          <p:cNvGraphicFramePr/>
          <p:nvPr>
            <p:extLst>
              <p:ext uri="{D42A27DB-BD31-4B8C-83A1-F6EECF244321}">
                <p14:modId xmlns:p14="http://schemas.microsoft.com/office/powerpoint/2010/main" val="2392127068"/>
              </p:ext>
            </p:extLst>
          </p:nvPr>
        </p:nvGraphicFramePr>
        <p:xfrm>
          <a:off x="2210158" y="975096"/>
          <a:ext cx="70368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0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611" y="166282"/>
            <a:ext cx="700164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p:txBody>
      </p:sp>
      <p:graphicFrame>
        <p:nvGraphicFramePr>
          <p:cNvPr id="5" name="Diagrama 4"/>
          <p:cNvGraphicFramePr/>
          <p:nvPr>
            <p:extLst>
              <p:ext uri="{D42A27DB-BD31-4B8C-83A1-F6EECF244321}">
                <p14:modId xmlns:p14="http://schemas.microsoft.com/office/powerpoint/2010/main" val="1608596924"/>
              </p:ext>
            </p:extLst>
          </p:nvPr>
        </p:nvGraphicFramePr>
        <p:xfrm>
          <a:off x="1916090" y="1171978"/>
          <a:ext cx="8026400" cy="4520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0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7137" y="72020"/>
            <a:ext cx="11504457" cy="584775"/>
          </a:xfrm>
          <a:prstGeom prst="rect">
            <a:avLst/>
          </a:prstGeom>
        </p:spPr>
        <p:txBody>
          <a:bodyPr wrap="squar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p>
        </p:txBody>
      </p:sp>
      <p:graphicFrame>
        <p:nvGraphicFramePr>
          <p:cNvPr id="6" name="Diagrama 5"/>
          <p:cNvGraphicFramePr/>
          <p:nvPr>
            <p:extLst>
              <p:ext uri="{D42A27DB-BD31-4B8C-83A1-F6EECF244321}">
                <p14:modId xmlns:p14="http://schemas.microsoft.com/office/powerpoint/2010/main" val="2120010651"/>
              </p:ext>
            </p:extLst>
          </p:nvPr>
        </p:nvGraphicFramePr>
        <p:xfrm>
          <a:off x="927279" y="695404"/>
          <a:ext cx="9697791" cy="6033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759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5706" y="256436"/>
            <a:ext cx="715979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p>
        </p:txBody>
      </p:sp>
      <p:graphicFrame>
        <p:nvGraphicFramePr>
          <p:cNvPr id="5" name="Diagrama 4"/>
          <p:cNvGraphicFramePr/>
          <p:nvPr>
            <p:extLst>
              <p:ext uri="{D42A27DB-BD31-4B8C-83A1-F6EECF244321}">
                <p14:modId xmlns:p14="http://schemas.microsoft.com/office/powerpoint/2010/main" val="717142354"/>
              </p:ext>
            </p:extLst>
          </p:nvPr>
        </p:nvGraphicFramePr>
        <p:xfrm>
          <a:off x="631066" y="1170427"/>
          <a:ext cx="9942490" cy="547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71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4294967295"/>
          </p:nvPr>
        </p:nvSpPr>
        <p:spPr>
          <a:xfrm>
            <a:off x="395624" y="685928"/>
            <a:ext cx="10515600" cy="5328506"/>
          </a:xfrm>
        </p:spPr>
        <p:txBody>
          <a:bodyPr>
            <a:noAutofit/>
          </a:bodyPr>
          <a:lstStyle/>
          <a:p>
            <a:pPr marL="0" indent="0">
              <a:buNone/>
            </a:pPr>
            <a:r>
              <a:rPr lang="es-EC"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a:t>
            </a:r>
            <a:r>
              <a:rPr lang="es-EC" sz="3600" b="1" dirty="0" smtClean="0">
                <a:solidFill>
                  <a:schemeClr val="tx1"/>
                </a:solidFill>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es-EC" sz="2800" dirty="0" smtClean="0">
                <a:latin typeface="Times New Roman" panose="02020603050405020304" pitchFamily="18" charset="0"/>
                <a:cs typeface="Times New Roman" panose="02020603050405020304" pitchFamily="18" charset="0"/>
              </a:rPr>
              <a:t> </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Generalidades y Objetivos del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Times New Roman" panose="02020603050405020304" pitchFamily="18" charset="0"/>
                <a:cs typeface="Times New Roman" panose="02020603050405020304" pitchFamily="18" charset="0"/>
              </a:rPr>
              <a:t> </a:t>
            </a: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b="1" dirty="0" smtClean="0">
                <a:solidFill>
                  <a:schemeClr val="bg1">
                    <a:lumMod val="75000"/>
                  </a:schemeClr>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b="1" dirty="0" smtClean="0">
                <a:solidFill>
                  <a:schemeClr val="tx1"/>
                </a:solidFill>
                <a:latin typeface="Times New Roman" panose="02020603050405020304" pitchFamily="18" charset="0"/>
                <a:cs typeface="Times New Roman" panose="02020603050405020304" pitchFamily="18" charset="0"/>
              </a:rPr>
              <a:t>Descripción de la </a:t>
            </a:r>
            <a:r>
              <a:rPr lang="es-EC" sz="2800" b="1" dirty="0">
                <a:solidFill>
                  <a:schemeClr val="tx1"/>
                </a:solidFill>
                <a:latin typeface="Times New Roman" panose="02020603050405020304" pitchFamily="18" charset="0"/>
                <a:cs typeface="Times New Roman" panose="02020603050405020304" pitchFamily="18" charset="0"/>
              </a:rPr>
              <a:t>P</a:t>
            </a:r>
            <a:r>
              <a:rPr lang="es-EC" sz="2800" b="1" dirty="0" smtClean="0">
                <a:solidFill>
                  <a:schemeClr val="tx1"/>
                </a:solidFill>
                <a:latin typeface="Times New Roman" panose="02020603050405020304" pitchFamily="18" charset="0"/>
                <a:cs typeface="Times New Roman" panose="02020603050405020304" pitchFamily="18" charset="0"/>
              </a:rPr>
              <a:t>ropuesta </a:t>
            </a:r>
          </a:p>
        </p:txBody>
      </p:sp>
      <p:sp>
        <p:nvSpPr>
          <p:cNvPr id="6" name="Flecha derecha 5"/>
          <p:cNvSpPr/>
          <p:nvPr/>
        </p:nvSpPr>
        <p:spPr>
          <a:xfrm flipH="1">
            <a:off x="5434882" y="5430646"/>
            <a:ext cx="4584881"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44768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6971" t="26280" r="36303" b="12845"/>
          <a:stretch/>
        </p:blipFill>
        <p:spPr>
          <a:xfrm>
            <a:off x="4520484" y="122349"/>
            <a:ext cx="5259628" cy="6735651"/>
          </a:xfrm>
          <a:prstGeom prst="rect">
            <a:avLst/>
          </a:prstGeom>
        </p:spPr>
      </p:pic>
      <p:sp>
        <p:nvSpPr>
          <p:cNvPr id="4" name="CuadroTexto 3"/>
          <p:cNvSpPr txBox="1"/>
          <p:nvPr/>
        </p:nvSpPr>
        <p:spPr>
          <a:xfrm>
            <a:off x="1146220" y="2871989"/>
            <a:ext cx="3142445" cy="584775"/>
          </a:xfrm>
          <a:prstGeom prst="rect">
            <a:avLst/>
          </a:prstGeom>
          <a:noFill/>
          <a:ln>
            <a:solidFill>
              <a:srgbClr val="0070C0"/>
            </a:solidFill>
          </a:ln>
          <a:effectLst>
            <a:glow rad="139700">
              <a:schemeClr val="accent5">
                <a:satMod val="175000"/>
                <a:alpha val="40000"/>
              </a:schemeClr>
            </a:glow>
          </a:effectLst>
        </p:spPr>
        <p:txBody>
          <a:bodyPr wrap="square" rtlCol="0">
            <a:spAutoFit/>
          </a:bodyPr>
          <a:lstStyle/>
          <a:p>
            <a:pPr algn="ctr"/>
            <a:r>
              <a:rPr lang="es-EC" sz="3200" dirty="0" smtClean="0">
                <a:latin typeface="Times New Roman" panose="02020603050405020304" pitchFamily="18" charset="0"/>
                <a:cs typeface="Times New Roman" panose="02020603050405020304" pitchFamily="18" charset="0"/>
              </a:rPr>
              <a:t>Propuesta</a:t>
            </a:r>
            <a:r>
              <a:rPr lang="es-EC" dirty="0" smtClean="0"/>
              <a:t> </a:t>
            </a:r>
            <a:endParaRPr lang="es-EC" dirty="0"/>
          </a:p>
        </p:txBody>
      </p:sp>
    </p:spTree>
    <p:extLst>
      <p:ext uri="{BB962C8B-B14F-4D97-AF65-F5344CB8AC3E}">
        <p14:creationId xmlns:p14="http://schemas.microsoft.com/office/powerpoint/2010/main" val="29313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99638150"/>
              </p:ext>
            </p:extLst>
          </p:nvPr>
        </p:nvGraphicFramePr>
        <p:xfrm>
          <a:off x="259008" y="357544"/>
          <a:ext cx="9181206" cy="4124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extLst>
              <a:ext uri="{28A0092B-C50C-407E-A947-70E740481C1C}">
                <a14:useLocalDpi xmlns:a14="http://schemas.microsoft.com/office/drawing/2010/main" val="0"/>
              </a:ext>
            </a:extLst>
          </a:blip>
          <a:srcRect t="11010" r="3005"/>
          <a:stretch/>
        </p:blipFill>
        <p:spPr bwMode="auto">
          <a:xfrm>
            <a:off x="2730322" y="3955921"/>
            <a:ext cx="5173014" cy="25221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3872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t="11010" r="3005"/>
          <a:stretch/>
        </p:blipFill>
        <p:spPr bwMode="auto">
          <a:xfrm>
            <a:off x="437884" y="4043967"/>
            <a:ext cx="4121237" cy="2653048"/>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811369" y="399245"/>
            <a:ext cx="3374265" cy="646331"/>
          </a:xfrm>
          <a:prstGeom prst="rect">
            <a:avLst/>
          </a:prstGeom>
          <a:noFill/>
        </p:spPr>
        <p:txBody>
          <a:bodyPr wrap="square" rtlCol="0">
            <a:spAutoFit/>
          </a:bodyPr>
          <a:lstStyle/>
          <a:p>
            <a:r>
              <a:rPr lang="es-EC" sz="3600" b="1" dirty="0" smtClean="0">
                <a:solidFill>
                  <a:srgbClr val="7030A0"/>
                </a:solidFill>
                <a:latin typeface="Ravie" panose="04040805050809020602" pitchFamily="82" charset="0"/>
                <a:cs typeface="Times New Roman" panose="02020603050405020304" pitchFamily="18" charset="0"/>
              </a:rPr>
              <a:t>Objetivos</a:t>
            </a:r>
            <a:r>
              <a:rPr lang="es-EC" dirty="0" smtClean="0"/>
              <a:t> </a:t>
            </a:r>
            <a:endParaRPr lang="es-EC" dirty="0"/>
          </a:p>
        </p:txBody>
      </p:sp>
      <p:sp>
        <p:nvSpPr>
          <p:cNvPr id="6" name="Redondear rectángulo de esquina diagonal 5"/>
          <p:cNvSpPr/>
          <p:nvPr/>
        </p:nvSpPr>
        <p:spPr>
          <a:xfrm>
            <a:off x="605307" y="1403796"/>
            <a:ext cx="6259132" cy="1519707"/>
          </a:xfrm>
          <a:prstGeom prst="round2DiagRect">
            <a:avLst/>
          </a:prstGeom>
          <a:effectLst>
            <a:glow rad="1397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r>
              <a:rPr lang="es-EC" b="1" dirty="0">
                <a:latin typeface="Times New Roman" panose="02020603050405020304" pitchFamily="18" charset="0"/>
                <a:cs typeface="Times New Roman" panose="02020603050405020304" pitchFamily="18" charset="0"/>
              </a:rPr>
              <a:t>Objetivo General: </a:t>
            </a:r>
            <a:endParaRPr lang="es-EC"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Brindar a los docentes una guía de actividades para la enseñanza de rasgos caligráficos utilizando el método creativo en niños de 5 a 6 años, de manera que puedan apoyarse en actividades lúdicas y creativas.</a:t>
            </a:r>
            <a:endParaRPr lang="es-EC" b="1" dirty="0">
              <a:latin typeface="Times New Roman" panose="02020603050405020304" pitchFamily="18" charset="0"/>
              <a:cs typeface="Times New Roman" panose="02020603050405020304" pitchFamily="18" charset="0"/>
            </a:endParaRPr>
          </a:p>
        </p:txBody>
      </p:sp>
      <p:sp>
        <p:nvSpPr>
          <p:cNvPr id="7" name="Redondear rectángulo de esquina diagonal 6"/>
          <p:cNvSpPr/>
          <p:nvPr/>
        </p:nvSpPr>
        <p:spPr>
          <a:xfrm>
            <a:off x="4662152" y="3464417"/>
            <a:ext cx="6593983" cy="3129566"/>
          </a:xfrm>
          <a:prstGeom prst="round2Diag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r>
              <a:rPr lang="es-EC" b="1" dirty="0">
                <a:latin typeface="Times New Roman" panose="02020603050405020304" pitchFamily="18" charset="0"/>
                <a:cs typeface="Times New Roman" panose="02020603050405020304" pitchFamily="18" charset="0"/>
              </a:rPr>
              <a:t>Objetivos Específicos:</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Afianzar y mejorar el proceso de escritura de los niños logrando un aprendizaje significativo.</a:t>
            </a:r>
            <a:endParaRPr lang="es-EC"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Optimizar el dominio espacial, lateralidad y coordinación viso-motora en los niños de preparatoria con actividades específicas de trazos. </a:t>
            </a:r>
            <a:endParaRPr lang="es-EC"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Integrar actividades creativas que las docentes puedan utilizar en la jornada escolar.  </a:t>
            </a:r>
            <a:endParaRPr lang="es-EC"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Motivar a los niños a la iniciación a la escritura mediante actividades </a:t>
            </a:r>
            <a:r>
              <a:rPr lang="es-EC" dirty="0" smtClean="0">
                <a:latin typeface="Times New Roman" panose="02020603050405020304" pitchFamily="18" charset="0"/>
                <a:cs typeface="Times New Roman" panose="02020603050405020304" pitchFamily="18" charset="0"/>
              </a:rPr>
              <a:t>de rasgos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110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t="11010" r="3005"/>
          <a:stretch/>
        </p:blipFill>
        <p:spPr bwMode="auto">
          <a:xfrm>
            <a:off x="244697" y="4500048"/>
            <a:ext cx="3438660" cy="2119694"/>
          </a:xfrm>
          <a:prstGeom prst="rect">
            <a:avLst/>
          </a:prstGeom>
          <a:noFill/>
          <a:ln>
            <a:noFill/>
          </a:ln>
          <a:extLst>
            <a:ext uri="{53640926-AAD7-44D8-BBD7-CCE9431645EC}">
              <a14:shadowObscured xmlns:a14="http://schemas.microsoft.com/office/drawing/2010/main"/>
            </a:ext>
          </a:extLst>
        </p:spPr>
      </p:pic>
      <p:graphicFrame>
        <p:nvGraphicFramePr>
          <p:cNvPr id="5" name="Diagrama 4"/>
          <p:cNvGraphicFramePr/>
          <p:nvPr>
            <p:extLst>
              <p:ext uri="{D42A27DB-BD31-4B8C-83A1-F6EECF244321}">
                <p14:modId xmlns:p14="http://schemas.microsoft.com/office/powerpoint/2010/main" val="2600538986"/>
              </p:ext>
            </p:extLst>
          </p:nvPr>
        </p:nvGraphicFramePr>
        <p:xfrm>
          <a:off x="3026535" y="508718"/>
          <a:ext cx="7888309" cy="634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38235" y="320272"/>
            <a:ext cx="5955099" cy="954107"/>
          </a:xfrm>
          <a:prstGeom prst="rect">
            <a:avLst/>
          </a:prstGeom>
          <a:noFill/>
        </p:spPr>
        <p:txBody>
          <a:bodyPr wrap="square" rtlCol="0">
            <a:spAutoFit/>
          </a:bodyPr>
          <a:lstStyle/>
          <a:p>
            <a:pPr algn="ctr"/>
            <a:r>
              <a:rPr lang="es-EC" sz="2800" b="1" dirty="0" smtClean="0">
                <a:solidFill>
                  <a:srgbClr val="0070C0"/>
                </a:solidFill>
                <a:effectLst>
                  <a:outerShdw blurRad="38100" dist="38100" dir="2700000" algn="tl">
                    <a:srgbClr val="000000">
                      <a:alpha val="43137"/>
                    </a:srgbClr>
                  </a:outerShdw>
                </a:effectLst>
                <a:latin typeface="Ravie" panose="04040805050809020602" pitchFamily="82" charset="0"/>
              </a:rPr>
              <a:t>FUNDAMENTACIÓN</a:t>
            </a:r>
          </a:p>
          <a:p>
            <a:pPr algn="ctr"/>
            <a:r>
              <a:rPr lang="es-EC" sz="2800" b="1" dirty="0" smtClean="0">
                <a:solidFill>
                  <a:srgbClr val="0070C0"/>
                </a:solidFill>
                <a:effectLst>
                  <a:outerShdw blurRad="38100" dist="38100" dir="2700000" algn="tl">
                    <a:srgbClr val="000000">
                      <a:alpha val="43137"/>
                    </a:srgbClr>
                  </a:outerShdw>
                </a:effectLst>
                <a:latin typeface="Ravie" panose="04040805050809020602" pitchFamily="82" charset="0"/>
              </a:rPr>
              <a:t>TEÓRICA </a:t>
            </a:r>
            <a:endParaRPr lang="es-EC" sz="2800" b="1" dirty="0">
              <a:solidFill>
                <a:srgbClr val="0070C0"/>
              </a:solidFill>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2827942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5211" y="563469"/>
            <a:ext cx="5410806" cy="1754326"/>
          </a:xfrm>
          <a:prstGeom prst="rect">
            <a:avLst/>
          </a:prstGeom>
          <a:noFill/>
        </p:spPr>
        <p:txBody>
          <a:bodyPr wrap="square" rtlCol="0">
            <a:spAutoFit/>
          </a:bodyPr>
          <a:lstStyle/>
          <a:p>
            <a:pPr algn="ctr"/>
            <a:r>
              <a:rPr lang="es-EC" sz="3600" b="1" dirty="0" smtClean="0">
                <a:solidFill>
                  <a:srgbClr val="FFC000"/>
                </a:solidFill>
                <a:effectLst>
                  <a:outerShdw blurRad="38100" dist="38100" dir="2700000" algn="tl">
                    <a:srgbClr val="000000">
                      <a:alpha val="43137"/>
                    </a:srgbClr>
                  </a:outerShdw>
                </a:effectLst>
                <a:latin typeface="Ravie" panose="04040805050809020602" pitchFamily="82" charset="0"/>
              </a:rPr>
              <a:t>Actividades</a:t>
            </a:r>
          </a:p>
          <a:p>
            <a:pPr algn="ctr"/>
            <a:endParaRPr lang="es-EC" sz="3600" b="1" dirty="0">
              <a:solidFill>
                <a:srgbClr val="FFC000"/>
              </a:solidFill>
              <a:effectLst>
                <a:outerShdw blurRad="38100" dist="38100" dir="2700000" algn="tl">
                  <a:srgbClr val="000000">
                    <a:alpha val="43137"/>
                  </a:srgbClr>
                </a:outerShdw>
              </a:effectLst>
              <a:latin typeface="Ravie" panose="04040805050809020602" pitchFamily="82" charset="0"/>
            </a:endParaRPr>
          </a:p>
          <a:p>
            <a:pPr algn="ctr"/>
            <a:r>
              <a:rPr lang="es-EC" sz="3600" b="1" dirty="0" smtClean="0">
                <a:solidFill>
                  <a:srgbClr val="FFC000"/>
                </a:solidFill>
                <a:effectLst>
                  <a:outerShdw blurRad="38100" dist="38100" dir="2700000" algn="tl">
                    <a:srgbClr val="000000">
                      <a:alpha val="43137"/>
                    </a:srgbClr>
                  </a:outerShdw>
                </a:effectLst>
                <a:latin typeface="Ravie" panose="04040805050809020602" pitchFamily="82" charset="0"/>
              </a:rPr>
              <a:t> Propuestas </a:t>
            </a:r>
            <a:endParaRPr lang="es-EC" sz="3600" b="1" dirty="0">
              <a:solidFill>
                <a:srgbClr val="FFC000"/>
              </a:solidFill>
              <a:effectLst>
                <a:outerShdw blurRad="38100" dist="38100" dir="2700000" algn="tl">
                  <a:srgbClr val="000000">
                    <a:alpha val="43137"/>
                  </a:srgbClr>
                </a:outerShdw>
              </a:effectLst>
              <a:latin typeface="Ravie" panose="04040805050809020602" pitchFamily="82" charset="0"/>
            </a:endParaRPr>
          </a:p>
        </p:txBody>
      </p:sp>
      <p:pic>
        <p:nvPicPr>
          <p:cNvPr id="8" name="Imagen 7"/>
          <p:cNvPicPr/>
          <p:nvPr/>
        </p:nvPicPr>
        <p:blipFill rotWithShape="1">
          <a:blip r:embed="rId2" cstate="print">
            <a:extLst>
              <a:ext uri="{28A0092B-C50C-407E-A947-70E740481C1C}">
                <a14:useLocalDpi xmlns:a14="http://schemas.microsoft.com/office/drawing/2010/main" val="0"/>
              </a:ext>
            </a:extLst>
          </a:blip>
          <a:srcRect t="11010" r="3005"/>
          <a:stretch/>
        </p:blipFill>
        <p:spPr bwMode="auto">
          <a:xfrm>
            <a:off x="939651" y="3656329"/>
            <a:ext cx="3438660" cy="2119694"/>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3" cstate="print">
            <a:extLst>
              <a:ext uri="{28A0092B-C50C-407E-A947-70E740481C1C}">
                <a14:useLocalDpi xmlns:a14="http://schemas.microsoft.com/office/drawing/2010/main" val="0"/>
              </a:ext>
            </a:extLst>
          </a:blip>
          <a:srcRect l="2284" t="16831" r="4751" b="8947"/>
          <a:stretch/>
        </p:blipFill>
        <p:spPr bwMode="auto">
          <a:xfrm>
            <a:off x="5235595" y="530134"/>
            <a:ext cx="2988824" cy="1343834"/>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8180" y="2844759"/>
            <a:ext cx="2811118" cy="1623140"/>
          </a:xfrm>
          <a:prstGeom prst="rect">
            <a:avLst/>
          </a:prstGeom>
          <a:noFill/>
        </p:spPr>
      </p:pic>
      <p:pic>
        <p:nvPicPr>
          <p:cNvPr id="11" name="Imagen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682" y="4837030"/>
            <a:ext cx="1744754" cy="1644619"/>
          </a:xfrm>
          <a:prstGeom prst="rect">
            <a:avLst/>
          </a:prstGeom>
          <a:noFill/>
        </p:spPr>
      </p:pic>
      <p:pic>
        <p:nvPicPr>
          <p:cNvPr id="12" name="Imagen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180" y="4687085"/>
            <a:ext cx="1796487" cy="1797071"/>
          </a:xfrm>
          <a:prstGeom prst="rect">
            <a:avLst/>
          </a:prstGeom>
          <a:noFill/>
        </p:spPr>
      </p:pic>
      <p:pic>
        <p:nvPicPr>
          <p:cNvPr id="13" name="Imagen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5044" y="2317795"/>
            <a:ext cx="1811696" cy="1690325"/>
          </a:xfrm>
          <a:prstGeom prst="rect">
            <a:avLst/>
          </a:prstGeom>
          <a:noFill/>
        </p:spPr>
      </p:pic>
      <p:pic>
        <p:nvPicPr>
          <p:cNvPr id="14" name="Imagen 13"/>
          <p:cNvPicPr/>
          <p:nvPr/>
        </p:nvPicPr>
        <p:blipFill rotWithShape="1">
          <a:blip r:embed="rId8" cstate="print">
            <a:extLst>
              <a:ext uri="{28A0092B-C50C-407E-A947-70E740481C1C}">
                <a14:useLocalDpi xmlns:a14="http://schemas.microsoft.com/office/drawing/2010/main" val="0"/>
              </a:ext>
            </a:extLst>
          </a:blip>
          <a:srcRect l="12296" t="4309"/>
          <a:stretch/>
        </p:blipFill>
        <p:spPr bwMode="auto">
          <a:xfrm>
            <a:off x="8936423" y="530134"/>
            <a:ext cx="1461950" cy="1624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196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4294967295"/>
          </p:nvPr>
        </p:nvSpPr>
        <p:spPr>
          <a:xfrm>
            <a:off x="382745" y="183652"/>
            <a:ext cx="10515600" cy="5328506"/>
          </a:xfrm>
        </p:spPr>
        <p:txBody>
          <a:bodyPr>
            <a:noAutofit/>
          </a:bodyPr>
          <a:lstStyle/>
          <a:p>
            <a:pPr marL="0" indent="0">
              <a:buNone/>
            </a:pPr>
            <a:r>
              <a:rPr lang="es-EC"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a:t>
            </a:r>
            <a:r>
              <a:rPr lang="es-EC" sz="3600" b="1" dirty="0" smtClean="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es-EC" sz="2800" dirty="0" smtClean="0">
                <a:latin typeface="Times New Roman" panose="02020603050405020304" pitchFamily="18" charset="0"/>
                <a:cs typeface="Times New Roman" panose="02020603050405020304" pitchFamily="18" charset="0"/>
              </a:rPr>
              <a:t> </a:t>
            </a:r>
            <a:r>
              <a:rPr lang="es-EC" sz="2800" b="1" dirty="0" smtClean="0">
                <a:latin typeface="Times New Roman" panose="02020603050405020304" pitchFamily="18" charset="0"/>
                <a:cs typeface="Times New Roman" panose="02020603050405020304" pitchFamily="18" charset="0"/>
              </a:rPr>
              <a:t>Generalidades y Objetivos del </a:t>
            </a:r>
            <a:r>
              <a:rPr lang="es-EC" sz="2800" b="1" dirty="0">
                <a:latin typeface="Times New Roman" panose="02020603050405020304" pitchFamily="18" charset="0"/>
                <a:cs typeface="Times New Roman" panose="02020603050405020304" pitchFamily="18" charset="0"/>
              </a:rPr>
              <a:t>P</a:t>
            </a:r>
            <a:r>
              <a:rPr lang="es-EC" sz="2800" b="1" dirty="0" smtClean="0">
                <a:latin typeface="Times New Roman" panose="02020603050405020304" pitchFamily="18" charset="0"/>
                <a:cs typeface="Times New Roman" panose="02020603050405020304" pitchFamily="18" charset="0"/>
              </a:rPr>
              <a:t>royecto</a:t>
            </a:r>
          </a:p>
          <a:p>
            <a:pPr>
              <a:lnSpc>
                <a:spcPct val="150000"/>
              </a:lnSpc>
              <a:buFont typeface="Wingdings" panose="05000000000000000000" pitchFamily="2" charset="2"/>
              <a:buChar char="q"/>
            </a:pPr>
            <a:r>
              <a:rPr lang="es-EC" sz="2800" dirty="0">
                <a:solidFill>
                  <a:schemeClr val="bg1">
                    <a:lumMod val="75000"/>
                  </a:schemeClr>
                </a:solidFill>
                <a:latin typeface="Times New Roman" panose="02020603050405020304" pitchFamily="18" charset="0"/>
                <a:cs typeface="Times New Roman" panose="02020603050405020304" pitchFamily="18" charset="0"/>
              </a:rPr>
              <a:t> </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Fundamentación Teórica</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Metodología de la Investigación</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Análisis e Interpretación de Resultados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Conclusiones y Recomendaciones</a:t>
            </a:r>
          </a:p>
          <a:p>
            <a:pPr>
              <a:lnSpc>
                <a:spcPct val="150000"/>
              </a:lnSpc>
              <a:buFont typeface="Wingdings" panose="05000000000000000000" pitchFamily="2" charset="2"/>
              <a:buChar char="q"/>
            </a:pPr>
            <a:r>
              <a:rPr lang="es-EC" sz="2800" dirty="0" smtClean="0">
                <a:solidFill>
                  <a:schemeClr val="bg1">
                    <a:lumMod val="75000"/>
                  </a:schemeClr>
                </a:solidFill>
                <a:latin typeface="Times New Roman" panose="02020603050405020304" pitchFamily="18" charset="0"/>
                <a:cs typeface="Times New Roman" panose="02020603050405020304" pitchFamily="18" charset="0"/>
              </a:rPr>
              <a:t>Descripción de la </a:t>
            </a:r>
            <a:r>
              <a:rPr lang="es-EC" sz="2800" dirty="0">
                <a:solidFill>
                  <a:schemeClr val="bg1">
                    <a:lumMod val="75000"/>
                  </a:schemeClr>
                </a:solidFill>
                <a:latin typeface="Times New Roman" panose="02020603050405020304" pitchFamily="18" charset="0"/>
                <a:cs typeface="Times New Roman" panose="02020603050405020304" pitchFamily="18" charset="0"/>
              </a:rPr>
              <a:t>P</a:t>
            </a:r>
            <a:r>
              <a:rPr lang="es-EC" sz="2800" dirty="0" smtClean="0">
                <a:solidFill>
                  <a:schemeClr val="bg1">
                    <a:lumMod val="75000"/>
                  </a:schemeClr>
                </a:solidFill>
                <a:latin typeface="Times New Roman" panose="02020603050405020304" pitchFamily="18" charset="0"/>
                <a:cs typeface="Times New Roman" panose="02020603050405020304" pitchFamily="18" charset="0"/>
              </a:rPr>
              <a:t>ropuesta </a:t>
            </a:r>
          </a:p>
        </p:txBody>
      </p:sp>
      <p:sp>
        <p:nvSpPr>
          <p:cNvPr id="3" name="Flecha derecha 2"/>
          <p:cNvSpPr/>
          <p:nvPr/>
        </p:nvSpPr>
        <p:spPr>
          <a:xfrm flipH="1">
            <a:off x="7333897" y="1148662"/>
            <a:ext cx="2729047" cy="372434"/>
          </a:xfrm>
          <a:prstGeom prst="rightArrow">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79984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331" t="21770" r="33451" b="9276"/>
          <a:stretch/>
        </p:blipFill>
        <p:spPr>
          <a:xfrm>
            <a:off x="682580" y="347728"/>
            <a:ext cx="4726546" cy="5687353"/>
          </a:xfrm>
          <a:prstGeom prst="rect">
            <a:avLst/>
          </a:prstGeom>
        </p:spPr>
      </p:pic>
      <p:pic>
        <p:nvPicPr>
          <p:cNvPr id="2" name="Imagen 1"/>
          <p:cNvPicPr>
            <a:picLocks noChangeAspect="1"/>
          </p:cNvPicPr>
          <p:nvPr/>
        </p:nvPicPr>
        <p:blipFill rotWithShape="1">
          <a:blip r:embed="rId3"/>
          <a:srcRect l="35625" t="23691" r="34583" b="10166"/>
          <a:stretch/>
        </p:blipFill>
        <p:spPr>
          <a:xfrm>
            <a:off x="5854700" y="347728"/>
            <a:ext cx="4778020" cy="5964172"/>
          </a:xfrm>
          <a:prstGeom prst="rect">
            <a:avLst/>
          </a:prstGeom>
        </p:spPr>
      </p:pic>
    </p:spTree>
    <p:extLst>
      <p:ext uri="{BB962C8B-B14F-4D97-AF65-F5344CB8AC3E}">
        <p14:creationId xmlns:p14="http://schemas.microsoft.com/office/powerpoint/2010/main" val="3946651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5176" t="22710" r="34190" b="7773"/>
          <a:stretch/>
        </p:blipFill>
        <p:spPr>
          <a:xfrm>
            <a:off x="579549" y="309094"/>
            <a:ext cx="4774581" cy="6091706"/>
          </a:xfrm>
          <a:prstGeom prst="rect">
            <a:avLst/>
          </a:prstGeom>
        </p:spPr>
      </p:pic>
      <p:pic>
        <p:nvPicPr>
          <p:cNvPr id="2" name="Imagen 1"/>
          <p:cNvPicPr>
            <a:picLocks noChangeAspect="1"/>
          </p:cNvPicPr>
          <p:nvPr/>
        </p:nvPicPr>
        <p:blipFill rotWithShape="1">
          <a:blip r:embed="rId3"/>
          <a:srcRect l="34791" t="23691" r="34479" b="9610"/>
          <a:stretch/>
        </p:blipFill>
        <p:spPr>
          <a:xfrm>
            <a:off x="5892799" y="448794"/>
            <a:ext cx="4877339" cy="5952006"/>
          </a:xfrm>
          <a:prstGeom prst="rect">
            <a:avLst/>
          </a:prstGeom>
        </p:spPr>
      </p:pic>
    </p:spTree>
    <p:extLst>
      <p:ext uri="{BB962C8B-B14F-4D97-AF65-F5344CB8AC3E}">
        <p14:creationId xmlns:p14="http://schemas.microsoft.com/office/powerpoint/2010/main" val="189124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9313" y="248992"/>
            <a:ext cx="8666051" cy="1283594"/>
          </a:xfrm>
        </p:spPr>
        <p:txBody>
          <a:bodyPr/>
          <a:lstStyle/>
          <a:p>
            <a:pPr algn="ctr"/>
            <a:r>
              <a:rPr lang="es-EC" b="1" dirty="0" smtClean="0">
                <a:solidFill>
                  <a:schemeClr val="tx1"/>
                </a:solidFill>
                <a:latin typeface="Times New Roman" panose="02020603050405020304" pitchFamily="18" charset="0"/>
                <a:cs typeface="Times New Roman" panose="02020603050405020304" pitchFamily="18" charset="0"/>
              </a:rPr>
              <a:t>Aplicaciones para la enseñanza de rasgos caligráficos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862885" y="1661223"/>
            <a:ext cx="3039414"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Escribo letras en imprenta </a:t>
            </a:r>
            <a:endParaRPr lang="es-EC" b="1" dirty="0">
              <a:latin typeface="Times New Roman" panose="02020603050405020304" pitchFamily="18" charset="0"/>
              <a:cs typeface="Times New Roman" panose="02020603050405020304" pitchFamily="18" charset="0"/>
            </a:endParaRPr>
          </a:p>
        </p:txBody>
      </p:sp>
      <p:pic>
        <p:nvPicPr>
          <p:cNvPr id="5" name="Imagen 4" descr="https://scontent.fuio13-1.fna.fbcdn.net/v/t1.15752-9/38681684_2230752663820331_6051588463134769152_n.png?_nc_cat=0&amp;oh=d5e8498a2ac440923558ce928950e8fe&amp;oe=5C0EA494"/>
          <p:cNvPicPr/>
          <p:nvPr/>
        </p:nvPicPr>
        <p:blipFill rotWithShape="1">
          <a:blip r:embed="rId2" cstate="print">
            <a:extLst>
              <a:ext uri="{28A0092B-C50C-407E-A947-70E740481C1C}">
                <a14:useLocalDpi xmlns:a14="http://schemas.microsoft.com/office/drawing/2010/main" val="0"/>
              </a:ext>
            </a:extLst>
          </a:blip>
          <a:srcRect t="5017" r="7564"/>
          <a:stretch/>
        </p:blipFill>
        <p:spPr bwMode="auto">
          <a:xfrm>
            <a:off x="862885" y="2178613"/>
            <a:ext cx="2807594" cy="1530502"/>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4979663" y="1532586"/>
            <a:ext cx="2790187" cy="458074"/>
          </a:xfrm>
          <a:prstGeom prst="rect">
            <a:avLst/>
          </a:prstGeom>
        </p:spPr>
        <p:txBody>
          <a:bodyPr wrap="none">
            <a:spAutoFit/>
          </a:bodyPr>
          <a:lstStyle/>
          <a:p>
            <a:pPr>
              <a:lnSpc>
                <a:spcPct val="150000"/>
              </a:lnSpc>
              <a:spcBef>
                <a:spcPts val="1400"/>
              </a:spcBef>
              <a:spcAft>
                <a:spcPts val="120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Pocoyo traces &amp; </a:t>
            </a:r>
            <a:r>
              <a:rPr lang="es-EC" b="1" dirty="0" err="1">
                <a:latin typeface="Times New Roman" panose="02020603050405020304" pitchFamily="18" charset="0"/>
                <a:ea typeface="Times New Roman" panose="02020603050405020304" pitchFamily="18" charset="0"/>
                <a:cs typeface="Times New Roman" panose="02020603050405020304" pitchFamily="18" charset="0"/>
              </a:rPr>
              <a:t>lines</a:t>
            </a:r>
            <a:r>
              <a:rPr lang="es-EC" b="1" dirty="0">
                <a:latin typeface="Times New Roman" panose="02020603050405020304" pitchFamily="18" charset="0"/>
                <a:ea typeface="Times New Roman" panose="02020603050405020304" pitchFamily="18" charset="0"/>
                <a:cs typeface="Times New Roman" panose="02020603050405020304" pitchFamily="18" charset="0"/>
              </a:rPr>
              <a:t> free </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descr="https://scontent.fuio13-1.fna.fbcdn.net/v/t1.15752-9/38843104_449295898910035_6317041803082072064_n.png?_nc_cat=0&amp;oh=41360f19b4794ac28a19d090a272e7cd&amp;oe=5C09DC6C"/>
          <p:cNvPicPr/>
          <p:nvPr/>
        </p:nvPicPr>
        <p:blipFill rotWithShape="1">
          <a:blip r:embed="rId3" cstate="print">
            <a:extLst>
              <a:ext uri="{28A0092B-C50C-407E-A947-70E740481C1C}">
                <a14:useLocalDpi xmlns:a14="http://schemas.microsoft.com/office/drawing/2010/main" val="0"/>
              </a:ext>
            </a:extLst>
          </a:blip>
          <a:srcRect t="6953" r="6974" b="4061"/>
          <a:stretch/>
        </p:blipFill>
        <p:spPr bwMode="auto">
          <a:xfrm>
            <a:off x="4979663" y="2178613"/>
            <a:ext cx="2593113" cy="1403025"/>
          </a:xfrm>
          <a:prstGeom prst="rect">
            <a:avLst/>
          </a:prstGeom>
          <a:noFill/>
          <a:ln>
            <a:solidFill>
              <a:srgbClr val="002060"/>
            </a:solidFill>
          </a:ln>
          <a:extLst>
            <a:ext uri="{53640926-AAD7-44D8-BBD7-CCE9431645EC}">
              <a14:shadowObscured xmlns:a14="http://schemas.microsoft.com/office/drawing/2010/main"/>
            </a:ext>
          </a:extLst>
        </p:spPr>
      </p:pic>
      <p:sp>
        <p:nvSpPr>
          <p:cNvPr id="8" name="Rectángulo 7"/>
          <p:cNvSpPr/>
          <p:nvPr/>
        </p:nvSpPr>
        <p:spPr>
          <a:xfrm>
            <a:off x="834139" y="3960052"/>
            <a:ext cx="2513060" cy="507831"/>
          </a:xfrm>
          <a:prstGeom prst="rect">
            <a:avLst/>
          </a:prstGeom>
        </p:spPr>
        <p:txBody>
          <a:bodyPr wrap="none">
            <a:spAutoFit/>
          </a:bodyPr>
          <a:lstStyle/>
          <a:p>
            <a:pPr indent="449580" algn="just">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Trazos (Santillana)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descr="https://scontent.fuio13-1.fna.fbcdn.net/v/t1.15752-9/38711319_2213031772274397_6340251746220113920_n.png?_nc_cat=0&amp;oh=693dfbefdf6e7b92894580b44c57ece0&amp;oe=5BCCC942"/>
          <p:cNvPicPr/>
          <p:nvPr/>
        </p:nvPicPr>
        <p:blipFill rotWithShape="1">
          <a:blip r:embed="rId4" cstate="print">
            <a:extLst>
              <a:ext uri="{28A0092B-C50C-407E-A947-70E740481C1C}">
                <a14:useLocalDpi xmlns:a14="http://schemas.microsoft.com/office/drawing/2010/main" val="0"/>
              </a:ext>
            </a:extLst>
          </a:blip>
          <a:srcRect l="5472" t="8340" r="7236" b="4078"/>
          <a:stretch/>
        </p:blipFill>
        <p:spPr bwMode="auto">
          <a:xfrm>
            <a:off x="986685" y="4718820"/>
            <a:ext cx="2442845" cy="1378585"/>
          </a:xfrm>
          <a:prstGeom prst="rect">
            <a:avLst/>
          </a:prstGeom>
          <a:noFill/>
          <a:ln>
            <a:solidFill>
              <a:srgbClr val="002060"/>
            </a:solidFill>
          </a:ln>
          <a:extLst>
            <a:ext uri="{53640926-AAD7-44D8-BBD7-CCE9431645EC}">
              <a14:shadowObscured xmlns:a14="http://schemas.microsoft.com/office/drawing/2010/main"/>
            </a:ext>
          </a:extLst>
        </p:spPr>
      </p:pic>
      <p:sp>
        <p:nvSpPr>
          <p:cNvPr id="10" name="Rectángulo 9"/>
          <p:cNvSpPr/>
          <p:nvPr/>
        </p:nvSpPr>
        <p:spPr>
          <a:xfrm>
            <a:off x="4979663" y="3960052"/>
            <a:ext cx="2886368" cy="507831"/>
          </a:xfrm>
          <a:prstGeom prst="rect">
            <a:avLst/>
          </a:prstGeom>
        </p:spPr>
        <p:txBody>
          <a:bodyPr wrap="none">
            <a:spAutoFit/>
          </a:bodyPr>
          <a:lstStyle/>
          <a:p>
            <a:pPr>
              <a:lnSpc>
                <a:spcPct val="150000"/>
              </a:lnSpc>
              <a:spcBef>
                <a:spcPts val="1400"/>
              </a:spcBef>
              <a:spcAft>
                <a:spcPts val="1200"/>
              </a:spcAft>
            </a:pPr>
            <a:r>
              <a:rPr lang="es-EC" b="1" dirty="0" err="1">
                <a:latin typeface="Times New Roman" panose="02020603050405020304" pitchFamily="18" charset="0"/>
                <a:ea typeface="Times New Roman" panose="02020603050405020304" pitchFamily="18" charset="0"/>
                <a:cs typeface="Times New Roman" panose="02020603050405020304" pitchFamily="18" charset="0"/>
              </a:rPr>
              <a:t>Patchimals</a:t>
            </a:r>
            <a:r>
              <a:rPr lang="es-EC" b="1" dirty="0">
                <a:latin typeface="Times New Roman" panose="02020603050405020304" pitchFamily="18" charset="0"/>
                <a:ea typeface="Times New Roman" panose="02020603050405020304" pitchFamily="18" charset="0"/>
                <a:cs typeface="Times New Roman" panose="02020603050405020304" pitchFamily="18" charset="0"/>
              </a:rPr>
              <a:t> primeros trazos</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descr="Resultado de imagen para patchimals primeros trazos"/>
          <p:cNvPicPr/>
          <p:nvPr/>
        </p:nvPicPr>
        <p:blipFill>
          <a:blip r:embed="rId5">
            <a:extLst>
              <a:ext uri="{28A0092B-C50C-407E-A947-70E740481C1C}">
                <a14:useLocalDpi xmlns:a14="http://schemas.microsoft.com/office/drawing/2010/main" val="0"/>
              </a:ext>
            </a:extLst>
          </a:blip>
          <a:srcRect/>
          <a:stretch>
            <a:fillRect/>
          </a:stretch>
        </p:blipFill>
        <p:spPr bwMode="auto">
          <a:xfrm>
            <a:off x="4979663" y="4679397"/>
            <a:ext cx="2593113" cy="1329706"/>
          </a:xfrm>
          <a:prstGeom prst="rect">
            <a:avLst/>
          </a:prstGeom>
          <a:noFill/>
          <a:ln>
            <a:noFill/>
          </a:ln>
        </p:spPr>
      </p:pic>
    </p:spTree>
    <p:extLst>
      <p:ext uri="{BB962C8B-B14F-4D97-AF65-F5344CB8AC3E}">
        <p14:creationId xmlns:p14="http://schemas.microsoft.com/office/powerpoint/2010/main" val="311067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t="11010" r="3005"/>
          <a:stretch/>
        </p:blipFill>
        <p:spPr bwMode="auto">
          <a:xfrm>
            <a:off x="4617166" y="2752300"/>
            <a:ext cx="6014432" cy="3884100"/>
          </a:xfrm>
          <a:prstGeom prst="rect">
            <a:avLst/>
          </a:prstGeom>
          <a:noFill/>
          <a:ln>
            <a:noFill/>
          </a:ln>
          <a:extLst>
            <a:ext uri="{53640926-AAD7-44D8-BBD7-CCE9431645EC}">
              <a14:shadowObscured xmlns:a14="http://schemas.microsoft.com/office/drawing/2010/main"/>
            </a:ext>
          </a:extLst>
        </p:spPr>
      </p:pic>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95" y="515156"/>
            <a:ext cx="9536717" cy="30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1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8350" y="67742"/>
            <a:ext cx="8154605"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DELIMITACIÓN DE LA INVESTIGACIÓN</a:t>
            </a:r>
          </a:p>
        </p:txBody>
      </p:sp>
      <p:graphicFrame>
        <p:nvGraphicFramePr>
          <p:cNvPr id="5" name="Diagrama 4"/>
          <p:cNvGraphicFramePr/>
          <p:nvPr>
            <p:extLst>
              <p:ext uri="{D42A27DB-BD31-4B8C-83A1-F6EECF244321}">
                <p14:modId xmlns:p14="http://schemas.microsoft.com/office/powerpoint/2010/main" val="219482356"/>
              </p:ext>
            </p:extLst>
          </p:nvPr>
        </p:nvGraphicFramePr>
        <p:xfrm>
          <a:off x="1465330" y="1531036"/>
          <a:ext cx="7137757" cy="412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58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18355" y="67749"/>
            <a:ext cx="7433638"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PLANTEAMIENTO DEL PROBLEMA  </a:t>
            </a:r>
          </a:p>
        </p:txBody>
      </p:sp>
      <p:sp>
        <p:nvSpPr>
          <p:cNvPr id="9" name="CuadroTexto 8"/>
          <p:cNvSpPr txBox="1"/>
          <p:nvPr/>
        </p:nvSpPr>
        <p:spPr>
          <a:xfrm>
            <a:off x="598010" y="967826"/>
            <a:ext cx="3725620" cy="71537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latin typeface="Times New Roman" panose="02020603050405020304" pitchFamily="18" charset="0"/>
                <a:cs typeface="Times New Roman" panose="02020603050405020304" pitchFamily="18" charset="0"/>
              </a:rPr>
              <a:t>PUNTOS ESENCIALES DEL PROBLEMA </a:t>
            </a:r>
          </a:p>
        </p:txBody>
      </p:sp>
      <p:sp>
        <p:nvSpPr>
          <p:cNvPr id="10" name="CuadroTexto 9"/>
          <p:cNvSpPr txBox="1"/>
          <p:nvPr/>
        </p:nvSpPr>
        <p:spPr>
          <a:xfrm>
            <a:off x="597007" y="2295203"/>
            <a:ext cx="3698251" cy="71537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latin typeface="Times New Roman" panose="02020603050405020304" pitchFamily="18" charset="0"/>
                <a:cs typeface="Times New Roman" panose="02020603050405020304" pitchFamily="18" charset="0"/>
              </a:rPr>
              <a:t>RELACIONES ENTRE LAS VARIABLES </a:t>
            </a:r>
          </a:p>
        </p:txBody>
      </p:sp>
      <p:sp>
        <p:nvSpPr>
          <p:cNvPr id="11" name="CuadroTexto 10"/>
          <p:cNvSpPr txBox="1"/>
          <p:nvPr/>
        </p:nvSpPr>
        <p:spPr>
          <a:xfrm>
            <a:off x="652361" y="5611471"/>
            <a:ext cx="3698251" cy="408764"/>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latin typeface="Times New Roman" panose="02020603050405020304" pitchFamily="18" charset="0"/>
                <a:cs typeface="Times New Roman" panose="02020603050405020304" pitchFamily="18" charset="0"/>
              </a:rPr>
              <a:t>ALTERNATIVA DE SOLUCIÓN</a:t>
            </a:r>
          </a:p>
        </p:txBody>
      </p:sp>
      <p:sp>
        <p:nvSpPr>
          <p:cNvPr id="12" name="CuadroTexto 11"/>
          <p:cNvSpPr txBox="1"/>
          <p:nvPr/>
        </p:nvSpPr>
        <p:spPr>
          <a:xfrm>
            <a:off x="583519" y="4058457"/>
            <a:ext cx="3725236" cy="408764"/>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latin typeface="Times New Roman" panose="02020603050405020304" pitchFamily="18" charset="0"/>
                <a:cs typeface="Times New Roman" panose="02020603050405020304" pitchFamily="18" charset="0"/>
              </a:rPr>
              <a:t>CONSECUENCIAS</a:t>
            </a:r>
          </a:p>
        </p:txBody>
      </p:sp>
      <p:sp>
        <p:nvSpPr>
          <p:cNvPr id="18" name="CuadroTexto 17"/>
          <p:cNvSpPr txBox="1"/>
          <p:nvPr/>
        </p:nvSpPr>
        <p:spPr>
          <a:xfrm>
            <a:off x="5283750" y="2158471"/>
            <a:ext cx="4309959" cy="739048"/>
          </a:xfrm>
          <a:prstGeom prst="rect">
            <a:avLst/>
          </a:prstGeom>
          <a:noFill/>
        </p:spPr>
        <p:txBody>
          <a:bodyPr wrap="square" rtlCol="0">
            <a:spAutoFit/>
          </a:bodyPr>
          <a:lstStyle/>
          <a:p>
            <a:pPr algn="just"/>
            <a:r>
              <a:rPr lang="es-EC" sz="1401" dirty="0">
                <a:latin typeface="Times New Roman" panose="02020603050405020304" pitchFamily="18" charset="0"/>
                <a:cs typeface="Times New Roman" panose="02020603050405020304" pitchFamily="18" charset="0"/>
              </a:rPr>
              <a:t>No hay aplicación de nuevas estrategias metodológicas como </a:t>
            </a:r>
            <a:r>
              <a:rPr lang="es-EC" sz="1401" dirty="0" smtClean="0">
                <a:latin typeface="Times New Roman" panose="02020603050405020304" pitchFamily="18" charset="0"/>
                <a:cs typeface="Times New Roman" panose="02020603050405020304" pitchFamily="18" charset="0"/>
              </a:rPr>
              <a:t>el método creativo para enseñar temáticas acerca de iniciación a la escritura </a:t>
            </a:r>
            <a:endParaRPr lang="es-EC" sz="1401" dirty="0">
              <a:latin typeface="Times New Roman" panose="02020603050405020304" pitchFamily="18" charset="0"/>
              <a:cs typeface="Times New Roman" panose="02020603050405020304" pitchFamily="18" charset="0"/>
            </a:endParaRPr>
          </a:p>
        </p:txBody>
      </p:sp>
      <p:sp>
        <p:nvSpPr>
          <p:cNvPr id="20" name="CuadroTexto 19"/>
          <p:cNvSpPr txBox="1"/>
          <p:nvPr/>
        </p:nvSpPr>
        <p:spPr>
          <a:xfrm>
            <a:off x="5337383" y="3812057"/>
            <a:ext cx="4103303" cy="738664"/>
          </a:xfrm>
          <a:prstGeom prst="rect">
            <a:avLst/>
          </a:prstGeom>
          <a:noFill/>
        </p:spPr>
        <p:txBody>
          <a:bodyPr wrap="square" rtlCol="0">
            <a:spAutoFit/>
          </a:bodyPr>
          <a:lstStyle/>
          <a:p>
            <a:pPr algn="just"/>
            <a:r>
              <a:rPr lang="es-ES_tradnl" sz="1400" dirty="0">
                <a:latin typeface="Times New Roman" panose="02020603050405020304" pitchFamily="18" charset="0"/>
                <a:cs typeface="Times New Roman" panose="02020603050405020304" pitchFamily="18" charset="0"/>
              </a:rPr>
              <a:t>De 16,5 millones de </a:t>
            </a:r>
            <a:r>
              <a:rPr lang="es-ES_tradnl" sz="1400" dirty="0" smtClean="0">
                <a:latin typeface="Times New Roman" panose="02020603050405020304" pitchFamily="18" charset="0"/>
                <a:cs typeface="Times New Roman" panose="02020603050405020304" pitchFamily="18" charset="0"/>
              </a:rPr>
              <a:t>estudiantes en </a:t>
            </a:r>
            <a:r>
              <a:rPr lang="es-ES_tradnl" sz="1400" dirty="0">
                <a:latin typeface="Times New Roman" panose="02020603050405020304" pitchFamily="18" charset="0"/>
                <a:cs typeface="Times New Roman" panose="02020603050405020304" pitchFamily="18" charset="0"/>
              </a:rPr>
              <a:t>el primer grado </a:t>
            </a:r>
            <a:r>
              <a:rPr lang="es-ES_tradnl" sz="1400" dirty="0" smtClean="0">
                <a:latin typeface="Times New Roman" panose="02020603050405020304" pitchFamily="18" charset="0"/>
                <a:cs typeface="Times New Roman" panose="02020603050405020304" pitchFamily="18" charset="0"/>
              </a:rPr>
              <a:t>de </a:t>
            </a:r>
            <a:r>
              <a:rPr lang="es-ES_tradnl" sz="1400" dirty="0">
                <a:latin typeface="Times New Roman" panose="02020603050405020304" pitchFamily="18" charset="0"/>
                <a:cs typeface="Times New Roman" panose="02020603050405020304" pitchFamily="18" charset="0"/>
              </a:rPr>
              <a:t>educación básica, alrededor de 7 millones repiten el año escolar por </a:t>
            </a:r>
            <a:r>
              <a:rPr lang="es-ES_tradnl" sz="1400" dirty="0" smtClean="0">
                <a:latin typeface="Times New Roman" panose="02020603050405020304" pitchFamily="18" charset="0"/>
                <a:cs typeface="Times New Roman" panose="02020603050405020304" pitchFamily="18" charset="0"/>
              </a:rPr>
              <a:t>problemas </a:t>
            </a:r>
            <a:r>
              <a:rPr lang="es-ES_tradnl" sz="1400" dirty="0">
                <a:latin typeface="Times New Roman" panose="02020603050405020304" pitchFamily="18" charset="0"/>
                <a:cs typeface="Times New Roman" panose="02020603050405020304" pitchFamily="18" charset="0"/>
              </a:rPr>
              <a:t>y escritura. </a:t>
            </a:r>
            <a:endParaRPr lang="es-EC" sz="1401" dirty="0">
              <a:latin typeface="Times New Roman" panose="02020603050405020304" pitchFamily="18" charset="0"/>
              <a:cs typeface="Times New Roman" panose="02020603050405020304" pitchFamily="18" charset="0"/>
            </a:endParaRPr>
          </a:p>
        </p:txBody>
      </p:sp>
      <p:sp>
        <p:nvSpPr>
          <p:cNvPr id="21" name="CuadroTexto 20"/>
          <p:cNvSpPr txBox="1"/>
          <p:nvPr/>
        </p:nvSpPr>
        <p:spPr>
          <a:xfrm>
            <a:off x="5257835" y="5425438"/>
            <a:ext cx="4182851" cy="523477"/>
          </a:xfrm>
          <a:prstGeom prst="rect">
            <a:avLst/>
          </a:prstGeom>
          <a:noFill/>
        </p:spPr>
        <p:txBody>
          <a:bodyPr wrap="square" rtlCol="0">
            <a:spAutoFit/>
          </a:bodyPr>
          <a:lstStyle/>
          <a:p>
            <a:pPr algn="just"/>
            <a:r>
              <a:rPr lang="es-EC" sz="1401" dirty="0">
                <a:latin typeface="Times New Roman" panose="02020603050405020304" pitchFamily="18" charset="0"/>
                <a:cs typeface="Times New Roman" panose="02020603050405020304" pitchFamily="18" charset="0"/>
              </a:rPr>
              <a:t>Proponer </a:t>
            </a:r>
            <a:r>
              <a:rPr lang="es-EC" sz="1401" dirty="0" smtClean="0">
                <a:latin typeface="Times New Roman" panose="02020603050405020304" pitchFamily="18" charset="0"/>
                <a:cs typeface="Times New Roman" panose="02020603050405020304" pitchFamily="18" charset="0"/>
              </a:rPr>
              <a:t>actividades basadas en el método creativo para la enseñanza rasgos caligráficos.</a:t>
            </a:r>
            <a:endParaRPr lang="es-EC" sz="1401" dirty="0">
              <a:latin typeface="Times New Roman" panose="02020603050405020304" pitchFamily="18" charset="0"/>
              <a:cs typeface="Times New Roman" panose="02020603050405020304" pitchFamily="18" charset="0"/>
            </a:endParaRPr>
          </a:p>
        </p:txBody>
      </p:sp>
      <p:sp>
        <p:nvSpPr>
          <p:cNvPr id="19" name="Flecha derecha 18"/>
          <p:cNvSpPr/>
          <p:nvPr/>
        </p:nvSpPr>
        <p:spPr>
          <a:xfrm>
            <a:off x="4552835" y="1165980"/>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3" name="CuadroTexto 22"/>
          <p:cNvSpPr txBox="1"/>
          <p:nvPr/>
        </p:nvSpPr>
        <p:spPr>
          <a:xfrm>
            <a:off x="5257835" y="974605"/>
            <a:ext cx="3963439" cy="738664"/>
          </a:xfrm>
          <a:prstGeom prst="rect">
            <a:avLst/>
          </a:prstGeom>
          <a:noFill/>
        </p:spPr>
        <p:txBody>
          <a:bodyPr wrap="square" rtlCol="0">
            <a:spAutoFit/>
          </a:bodyPr>
          <a:lstStyle/>
          <a:p>
            <a:pPr algn="ctr"/>
            <a:r>
              <a:rPr lang="es-ES_tradnl" sz="1400" dirty="0">
                <a:latin typeface="Times New Roman" panose="02020603050405020304" pitchFamily="18" charset="0"/>
                <a:cs typeface="Times New Roman" panose="02020603050405020304" pitchFamily="18" charset="0"/>
              </a:rPr>
              <a:t>P</a:t>
            </a:r>
            <a:r>
              <a:rPr lang="es-ES_tradnl" sz="1400" dirty="0" smtClean="0">
                <a:latin typeface="Times New Roman" panose="02020603050405020304" pitchFamily="18" charset="0"/>
                <a:cs typeface="Times New Roman" panose="02020603050405020304" pitchFamily="18" charset="0"/>
              </a:rPr>
              <a:t>oseen </a:t>
            </a:r>
            <a:r>
              <a:rPr lang="es-ES_tradnl" sz="1400" dirty="0">
                <a:latin typeface="Times New Roman" panose="02020603050405020304" pitchFamily="18" charset="0"/>
                <a:cs typeface="Times New Roman" panose="02020603050405020304" pitchFamily="18" charset="0"/>
              </a:rPr>
              <a:t>dificultades al escribir debido a que  no desarrollaron un adecuado proceso de: </a:t>
            </a:r>
            <a:r>
              <a:rPr lang="es-ES_tradnl" sz="1400" dirty="0" smtClean="0">
                <a:latin typeface="Times New Roman" panose="02020603050405020304" pitchFamily="18" charset="0"/>
                <a:cs typeface="Times New Roman" panose="02020603050405020304" pitchFamily="18" charset="0"/>
              </a:rPr>
              <a:t>motricidad</a:t>
            </a:r>
            <a:r>
              <a:rPr lang="es-ES_tradnl" sz="1400" dirty="0">
                <a:latin typeface="Times New Roman" panose="02020603050405020304" pitchFamily="18" charset="0"/>
                <a:cs typeface="Times New Roman" panose="02020603050405020304" pitchFamily="18" charset="0"/>
              </a:rPr>
              <a:t> </a:t>
            </a:r>
            <a:r>
              <a:rPr lang="es-ES_tradnl" sz="1400" dirty="0" smtClean="0">
                <a:latin typeface="Times New Roman" panose="02020603050405020304" pitchFamily="18" charset="0"/>
                <a:cs typeface="Times New Roman" panose="02020603050405020304" pitchFamily="18" charset="0"/>
              </a:rPr>
              <a:t>fina, </a:t>
            </a:r>
            <a:r>
              <a:rPr lang="es-ES_tradnl" sz="1400" dirty="0">
                <a:latin typeface="Times New Roman" panose="02020603050405020304" pitchFamily="18" charset="0"/>
                <a:cs typeface="Times New Roman" panose="02020603050405020304" pitchFamily="18" charset="0"/>
              </a:rPr>
              <a:t>lateralidad, </a:t>
            </a:r>
            <a:r>
              <a:rPr lang="es-ES_tradnl" sz="1400" dirty="0" smtClean="0">
                <a:latin typeface="Times New Roman" panose="02020603050405020304" pitchFamily="18" charset="0"/>
                <a:cs typeface="Times New Roman" panose="02020603050405020304" pitchFamily="18" charset="0"/>
              </a:rPr>
              <a:t>coordinación viso-motora. </a:t>
            </a:r>
            <a:endParaRPr lang="es-EC" sz="1401" dirty="0">
              <a:latin typeface="Times New Roman" panose="02020603050405020304" pitchFamily="18" charset="0"/>
              <a:cs typeface="Times New Roman" panose="02020603050405020304" pitchFamily="18" charset="0"/>
            </a:endParaRPr>
          </a:p>
        </p:txBody>
      </p:sp>
      <p:sp>
        <p:nvSpPr>
          <p:cNvPr id="24" name="Flecha derecha 23"/>
          <p:cNvSpPr/>
          <p:nvPr/>
        </p:nvSpPr>
        <p:spPr>
          <a:xfrm>
            <a:off x="4499202" y="2416127"/>
            <a:ext cx="784548" cy="375685"/>
          </a:xfrm>
          <a:prstGeom prst="rightArrow">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1" dirty="0" smtClean="0"/>
              <a:t>z</a:t>
            </a:r>
            <a:endParaRPr lang="es-EC" sz="1801" dirty="0"/>
          </a:p>
        </p:txBody>
      </p:sp>
      <p:sp>
        <p:nvSpPr>
          <p:cNvPr id="25" name="Flecha derecha 24"/>
          <p:cNvSpPr/>
          <p:nvPr/>
        </p:nvSpPr>
        <p:spPr>
          <a:xfrm>
            <a:off x="4499202" y="4074924"/>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6" name="Flecha derecha 25"/>
          <p:cNvSpPr/>
          <p:nvPr/>
        </p:nvSpPr>
        <p:spPr>
          <a:xfrm>
            <a:off x="4488055" y="5644410"/>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4" name="AutoShape 2" descr="Resultado de imagen para problemas de lectura y escritura"/>
          <p:cNvSpPr>
            <a:spLocks noChangeAspect="1" noChangeArrowheads="1"/>
          </p:cNvSpPr>
          <p:nvPr/>
        </p:nvSpPr>
        <p:spPr bwMode="auto">
          <a:xfrm>
            <a:off x="155575" y="-1444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s-EC" sz="1801"/>
          </a:p>
        </p:txBody>
      </p:sp>
      <p:pic>
        <p:nvPicPr>
          <p:cNvPr id="4098" name="Picture 2" descr="Resultado de imagen para niÃ±os escribiendo"/>
          <p:cNvPicPr>
            <a:picLocks noChangeAspect="1" noChangeArrowheads="1"/>
          </p:cNvPicPr>
          <p:nvPr/>
        </p:nvPicPr>
        <p:blipFill rotWithShape="1">
          <a:blip r:embed="rId2">
            <a:extLst>
              <a:ext uri="{28A0092B-C50C-407E-A947-70E740481C1C}">
                <a14:useLocalDpi xmlns:a14="http://schemas.microsoft.com/office/drawing/2010/main" val="0"/>
              </a:ext>
            </a:extLst>
          </a:blip>
          <a:srcRect l="16209" r="12857"/>
          <a:stretch/>
        </p:blipFill>
        <p:spPr bwMode="auto">
          <a:xfrm>
            <a:off x="9593709" y="473865"/>
            <a:ext cx="2173998" cy="14145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niÃ±os escribie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342" y="2520085"/>
            <a:ext cx="2309001" cy="15383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actividades de traz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648" y="4272417"/>
            <a:ext cx="1761059" cy="230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2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91942" y="3645184"/>
            <a:ext cx="6186153" cy="1477328"/>
          </a:xfrm>
          <a:prstGeom prst="rect">
            <a:avLst/>
          </a:prstGeom>
        </p:spPr>
        <p:txBody>
          <a:bodyPr wrap="square">
            <a:spAutoFit/>
          </a:bodyPr>
          <a:lstStyle/>
          <a:p>
            <a:pPr indent="228600" algn="just">
              <a:lnSpc>
                <a:spcPct val="150000"/>
              </a:lnSpc>
              <a:spcBef>
                <a:spcPts val="600"/>
              </a:spcBef>
            </a:pPr>
            <a:r>
              <a:rPr lang="es-ES_tradnl" sz="2000" dirty="0">
                <a:latin typeface="Times New Roman" panose="02020603050405020304" pitchFamily="18" charset="0"/>
                <a:cs typeface="Times New Roman" panose="02020603050405020304" pitchFamily="18" charset="0"/>
              </a:rPr>
              <a:t>¿Cómo contribuye el método creativo en la enseñanza de  los rasgos caligráficos en niños de 5 a 6 años de la escuela de educación básica Rafael Armijos Valdivieso</a:t>
            </a:r>
            <a:r>
              <a:rPr lang="es-ES_tradnl" sz="2000" dirty="0" smtClean="0">
                <a:latin typeface="Times New Roman" panose="02020603050405020304" pitchFamily="18" charset="0"/>
                <a:cs typeface="Times New Roman" panose="02020603050405020304" pitchFamily="18" charset="0"/>
              </a:rPr>
              <a:t>?</a:t>
            </a:r>
            <a:endParaRPr lang="es-EC" sz="2000" dirty="0">
              <a:latin typeface="Times New Roman" panose="02020603050405020304" pitchFamily="18" charset="0"/>
              <a:cs typeface="Times New Roman" panose="02020603050405020304" pitchFamily="18" charset="0"/>
            </a:endParaRPr>
          </a:p>
        </p:txBody>
      </p:sp>
      <p:sp>
        <p:nvSpPr>
          <p:cNvPr id="5" name="Rectángulo 4"/>
          <p:cNvSpPr/>
          <p:nvPr/>
        </p:nvSpPr>
        <p:spPr>
          <a:xfrm>
            <a:off x="472896" y="2834067"/>
            <a:ext cx="6960175"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FORMULACIÓN DEL PROBLEMA  </a:t>
            </a:r>
          </a:p>
        </p:txBody>
      </p:sp>
      <p:sp>
        <p:nvSpPr>
          <p:cNvPr id="6" name="Rectángulo 5"/>
          <p:cNvSpPr/>
          <p:nvPr/>
        </p:nvSpPr>
        <p:spPr>
          <a:xfrm>
            <a:off x="392585" y="273804"/>
            <a:ext cx="7332264"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VARIABLES DE LA INVESTIGACIÓN</a:t>
            </a:r>
          </a:p>
        </p:txBody>
      </p:sp>
      <p:sp>
        <p:nvSpPr>
          <p:cNvPr id="7" name="Rectángulo 6"/>
          <p:cNvSpPr/>
          <p:nvPr/>
        </p:nvSpPr>
        <p:spPr>
          <a:xfrm>
            <a:off x="472896" y="1179029"/>
            <a:ext cx="5815534" cy="1000274"/>
          </a:xfrm>
          <a:prstGeom prst="rect">
            <a:avLst/>
          </a:prstGeom>
        </p:spPr>
        <p:txBody>
          <a:bodyPr wrap="square">
            <a:spAutoFit/>
          </a:bodyPr>
          <a:lstStyle/>
          <a:p>
            <a:pPr indent="228600" algn="just">
              <a:lnSpc>
                <a:spcPct val="150000"/>
              </a:lnSpc>
              <a:spcBef>
                <a:spcPts val="600"/>
              </a:spcBef>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Variable 1: </a:t>
            </a:r>
            <a:r>
              <a:rPr lang="es-EC" dirty="0" smtClean="0">
                <a:latin typeface="Times New Roman" panose="02020603050405020304" pitchFamily="18" charset="0"/>
                <a:ea typeface="Calibri" panose="020F0502020204030204" pitchFamily="34" charset="0"/>
                <a:cs typeface="Times New Roman" panose="02020603050405020304" pitchFamily="18" charset="0"/>
              </a:rPr>
              <a:t>Método Creativo </a:t>
            </a:r>
          </a:p>
          <a:p>
            <a:pPr indent="228600" algn="just">
              <a:lnSpc>
                <a:spcPct val="150000"/>
              </a:lnSpc>
              <a:spcBef>
                <a:spcPts val="600"/>
              </a:spcBef>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Variable 2:</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Rasgos Caligráficos</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Resultado de imagen para metodo creativo imagen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24" t="9571" r="14775" b="13165"/>
          <a:stretch/>
        </p:blipFill>
        <p:spPr bwMode="auto">
          <a:xfrm>
            <a:off x="6208120" y="895437"/>
            <a:ext cx="3026534" cy="1611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1700" t="19466" r="11230" b="14474"/>
          <a:stretch/>
        </p:blipFill>
        <p:spPr bwMode="auto">
          <a:xfrm>
            <a:off x="392585" y="4073606"/>
            <a:ext cx="3197016" cy="15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4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1381" y="220141"/>
            <a:ext cx="6893234"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JUSTIFICACIÓN E IMPORTANCIA</a:t>
            </a:r>
          </a:p>
        </p:txBody>
      </p:sp>
      <p:graphicFrame>
        <p:nvGraphicFramePr>
          <p:cNvPr id="6" name="Diagrama 5"/>
          <p:cNvGraphicFramePr/>
          <p:nvPr>
            <p:extLst>
              <p:ext uri="{D42A27DB-BD31-4B8C-83A1-F6EECF244321}">
                <p14:modId xmlns:p14="http://schemas.microsoft.com/office/powerpoint/2010/main" val="136234885"/>
              </p:ext>
            </p:extLst>
          </p:nvPr>
        </p:nvGraphicFramePr>
        <p:xfrm>
          <a:off x="759854" y="999477"/>
          <a:ext cx="9736427" cy="532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78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1" y="26958"/>
            <a:ext cx="2526461" cy="584775"/>
          </a:xfrm>
          <a:prstGeom prst="rect">
            <a:avLst/>
          </a:prstGeom>
        </p:spPr>
        <p:txBody>
          <a:bodyPr wrap="none">
            <a:spAutoFit/>
          </a:bodyPr>
          <a:lstStyle/>
          <a:p>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p>
        </p:txBody>
      </p:sp>
      <p:sp>
        <p:nvSpPr>
          <p:cNvPr id="7" name="Rectángulo 6"/>
          <p:cNvSpPr/>
          <p:nvPr/>
        </p:nvSpPr>
        <p:spPr>
          <a:xfrm>
            <a:off x="403747" y="611733"/>
            <a:ext cx="2082621" cy="400110"/>
          </a:xfrm>
          <a:prstGeom prst="rect">
            <a:avLst/>
          </a:prstGeom>
        </p:spPr>
        <p:txBody>
          <a:bodyPr wrap="none">
            <a:spAutoFit/>
          </a:bodyPr>
          <a:lstStyle/>
          <a:p>
            <a:pPr algn="just"/>
            <a:r>
              <a:rPr lang="es-EC" sz="2000" b="1" dirty="0">
                <a:solidFill>
                  <a:prstClr val="black"/>
                </a:solidFill>
                <a:latin typeface="Times New Roman" panose="02020603050405020304" pitchFamily="18" charset="0"/>
                <a:cs typeface="Times New Roman" panose="02020603050405020304" pitchFamily="18" charset="0"/>
              </a:rPr>
              <a:t>Objetivo </a:t>
            </a:r>
            <a:r>
              <a:rPr lang="es-EC" sz="2000" b="1" dirty="0" smtClean="0">
                <a:solidFill>
                  <a:prstClr val="black"/>
                </a:solidFill>
                <a:latin typeface="Times New Roman" panose="02020603050405020304" pitchFamily="18" charset="0"/>
                <a:cs typeface="Times New Roman" panose="02020603050405020304" pitchFamily="18" charset="0"/>
              </a:rPr>
              <a:t>General</a:t>
            </a:r>
            <a:endParaRPr lang="es-EC" sz="2000" b="1" dirty="0">
              <a:solidFill>
                <a:prstClr val="black"/>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580830" y="1090430"/>
            <a:ext cx="2292439" cy="1754326"/>
          </a:xfrm>
          <a:prstGeom prst="rect">
            <a:avLst/>
          </a:prstGeom>
          <a:noFill/>
          <a:ln w="28575">
            <a:solidFill>
              <a:srgbClr val="FFFF00"/>
            </a:solidFill>
          </a:ln>
          <a:effectLst>
            <a:glow rad="139700">
              <a:schemeClr val="accent3">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Analizar la importancia de emplear </a:t>
            </a:r>
            <a:r>
              <a:rPr lang="es-EC" dirty="0">
                <a:latin typeface="Times New Roman" panose="02020603050405020304" pitchFamily="18" charset="0"/>
                <a:cs typeface="Times New Roman" panose="02020603050405020304" pitchFamily="18" charset="0"/>
              </a:rPr>
              <a:t>el </a:t>
            </a:r>
            <a:r>
              <a:rPr lang="es-ES_tradnl" dirty="0">
                <a:latin typeface="Times New Roman" panose="02020603050405020304" pitchFamily="18" charset="0"/>
                <a:cs typeface="Times New Roman" panose="02020603050405020304" pitchFamily="18" charset="0"/>
              </a:rPr>
              <a:t>método creativo en la enseñanza de los rasgos caligráficos </a:t>
            </a:r>
            <a:endParaRPr lang="es-EC" dirty="0">
              <a:latin typeface="Times New Roman" panose="02020603050405020304" pitchFamily="18" charset="0"/>
              <a:cs typeface="Times New Roman" panose="02020603050405020304" pitchFamily="18" charset="0"/>
            </a:endParaRPr>
          </a:p>
        </p:txBody>
      </p:sp>
      <p:sp>
        <p:nvSpPr>
          <p:cNvPr id="9" name="Flecha derecha 8"/>
          <p:cNvSpPr/>
          <p:nvPr/>
        </p:nvSpPr>
        <p:spPr>
          <a:xfrm>
            <a:off x="3096960" y="1020359"/>
            <a:ext cx="1088115" cy="386366"/>
          </a:xfrm>
          <a:prstGeom prst="rightArrow">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CuadroTexto 10"/>
          <p:cNvSpPr txBox="1"/>
          <p:nvPr/>
        </p:nvSpPr>
        <p:spPr>
          <a:xfrm>
            <a:off x="4385408" y="1020359"/>
            <a:ext cx="2002514" cy="923330"/>
          </a:xfrm>
          <a:prstGeom prst="rect">
            <a:avLst/>
          </a:prstGeom>
          <a:noFill/>
          <a:ln w="28575">
            <a:solidFill>
              <a:srgbClr val="FFFF00"/>
            </a:solidFill>
          </a:ln>
          <a:effectLst>
            <a:glow rad="139700">
              <a:schemeClr val="accent3">
                <a:satMod val="175000"/>
                <a:alpha val="40000"/>
              </a:schemeClr>
            </a:glow>
          </a:effectLst>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Proceso de iniciación a la escritura 5 – 6 años</a:t>
            </a:r>
            <a:endParaRPr lang="es-EC" dirty="0">
              <a:latin typeface="Times New Roman" panose="02020603050405020304" pitchFamily="18" charset="0"/>
              <a:cs typeface="Times New Roman" panose="02020603050405020304" pitchFamily="18" charset="0"/>
            </a:endParaRPr>
          </a:p>
        </p:txBody>
      </p:sp>
      <p:sp>
        <p:nvSpPr>
          <p:cNvPr id="13" name="Rectángulo 12"/>
          <p:cNvSpPr/>
          <p:nvPr/>
        </p:nvSpPr>
        <p:spPr>
          <a:xfrm>
            <a:off x="401919" y="2963583"/>
            <a:ext cx="2509020" cy="400110"/>
          </a:xfrm>
          <a:prstGeom prst="rect">
            <a:avLst/>
          </a:prstGeom>
        </p:spPr>
        <p:txBody>
          <a:bodyPr wrap="none">
            <a:spAutoFit/>
          </a:bodyPr>
          <a:lstStyle/>
          <a:p>
            <a:pPr algn="just"/>
            <a:r>
              <a:rPr lang="es-EC" sz="2000" b="1" dirty="0" smtClean="0">
                <a:solidFill>
                  <a:prstClr val="black"/>
                </a:solidFill>
                <a:latin typeface="Times New Roman" panose="02020603050405020304" pitchFamily="18" charset="0"/>
                <a:cs typeface="Times New Roman" panose="02020603050405020304" pitchFamily="18" charset="0"/>
              </a:rPr>
              <a:t>Objetivos Específicos</a:t>
            </a:r>
          </a:p>
        </p:txBody>
      </p:sp>
      <p:sp>
        <p:nvSpPr>
          <p:cNvPr id="14" name="CuadroTexto 13"/>
          <p:cNvSpPr txBox="1"/>
          <p:nvPr/>
        </p:nvSpPr>
        <p:spPr>
          <a:xfrm>
            <a:off x="657521" y="3714726"/>
            <a:ext cx="2126503" cy="923330"/>
          </a:xfrm>
          <a:prstGeom prst="rect">
            <a:avLst/>
          </a:prstGeom>
          <a:noFill/>
          <a:ln w="28575">
            <a:solidFill>
              <a:srgbClr val="00B050"/>
            </a:solidFill>
          </a:ln>
          <a:effectLst>
            <a:glow rad="139700">
              <a:schemeClr val="accent2">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Examinar el nivel de dominio de los rasgos caligráficos </a:t>
            </a:r>
            <a:endParaRPr lang="es-EC" dirty="0">
              <a:latin typeface="Times New Roman" panose="02020603050405020304" pitchFamily="18" charset="0"/>
              <a:cs typeface="Times New Roman" panose="02020603050405020304" pitchFamily="18" charset="0"/>
            </a:endParaRPr>
          </a:p>
        </p:txBody>
      </p:sp>
      <p:sp>
        <p:nvSpPr>
          <p:cNvPr id="16" name="CuadroTexto 15"/>
          <p:cNvSpPr txBox="1"/>
          <p:nvPr/>
        </p:nvSpPr>
        <p:spPr>
          <a:xfrm>
            <a:off x="4386981" y="3452913"/>
            <a:ext cx="2137849" cy="646331"/>
          </a:xfrm>
          <a:prstGeom prst="rect">
            <a:avLst/>
          </a:prstGeom>
          <a:noFill/>
          <a:ln w="28575">
            <a:solidFill>
              <a:srgbClr val="00B050"/>
            </a:solidFill>
          </a:ln>
          <a:effectLst>
            <a:glow rad="139700">
              <a:schemeClr val="accent2">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que poseen los </a:t>
            </a:r>
            <a:r>
              <a:rPr lang="es-ES_tradnl" dirty="0" smtClean="0">
                <a:latin typeface="Times New Roman" panose="02020603050405020304" pitchFamily="18" charset="0"/>
                <a:cs typeface="Times New Roman" panose="02020603050405020304" pitchFamily="18" charset="0"/>
              </a:rPr>
              <a:t>estudiantes</a:t>
            </a:r>
            <a:endParaRPr lang="es-EC" dirty="0">
              <a:latin typeface="Times New Roman" panose="02020603050405020304" pitchFamily="18" charset="0"/>
              <a:cs typeface="Times New Roman" panose="02020603050405020304" pitchFamily="18" charset="0"/>
            </a:endParaRPr>
          </a:p>
        </p:txBody>
      </p:sp>
      <p:sp>
        <p:nvSpPr>
          <p:cNvPr id="19" name="Flecha derecha 18"/>
          <p:cNvSpPr/>
          <p:nvPr/>
        </p:nvSpPr>
        <p:spPr>
          <a:xfrm>
            <a:off x="3064157" y="3662784"/>
            <a:ext cx="1088115" cy="386366"/>
          </a:xfrm>
          <a:prstGeom prst="righ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CuadroTexto 16"/>
          <p:cNvSpPr txBox="1"/>
          <p:nvPr/>
        </p:nvSpPr>
        <p:spPr>
          <a:xfrm>
            <a:off x="914219" y="5315433"/>
            <a:ext cx="2109506" cy="1200329"/>
          </a:xfrm>
          <a:prstGeom prst="rect">
            <a:avLst/>
          </a:prstGeom>
          <a:noFill/>
          <a:ln w="28575">
            <a:solidFill>
              <a:schemeClr val="accent3"/>
            </a:solidFill>
          </a:ln>
          <a:effectLst>
            <a:glow rad="63500">
              <a:schemeClr val="accent4">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Describir las actividades que desarrollan las docentes </a:t>
            </a:r>
            <a:endParaRPr lang="es-EC" dirty="0">
              <a:latin typeface="Times New Roman" panose="02020603050405020304" pitchFamily="18" charset="0"/>
              <a:cs typeface="Times New Roman" panose="02020603050405020304" pitchFamily="18" charset="0"/>
            </a:endParaRPr>
          </a:p>
        </p:txBody>
      </p:sp>
      <p:sp>
        <p:nvSpPr>
          <p:cNvPr id="18" name="Flecha derecha 17"/>
          <p:cNvSpPr/>
          <p:nvPr/>
        </p:nvSpPr>
        <p:spPr>
          <a:xfrm>
            <a:off x="3023725" y="5522042"/>
            <a:ext cx="1088115" cy="386366"/>
          </a:xfrm>
          <a:prstGeom prst="rightArrow">
            <a:avLst/>
          </a:prstGeom>
          <a:noFill/>
          <a:ln w="28575">
            <a:solidFill>
              <a:srgbClr val="EB8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CuadroTexto 24"/>
          <p:cNvSpPr txBox="1"/>
          <p:nvPr/>
        </p:nvSpPr>
        <p:spPr>
          <a:xfrm>
            <a:off x="4522316" y="5146803"/>
            <a:ext cx="2002514" cy="923330"/>
          </a:xfrm>
          <a:prstGeom prst="rect">
            <a:avLst/>
          </a:prstGeom>
          <a:noFill/>
          <a:ln w="28575">
            <a:solidFill>
              <a:srgbClr val="FFC000"/>
            </a:solidFill>
          </a:ln>
          <a:effectLst>
            <a:glow rad="101600">
              <a:schemeClr val="accent4">
                <a:satMod val="175000"/>
                <a:alpha val="40000"/>
              </a:schemeClr>
            </a:glow>
          </a:effectLst>
        </p:spPr>
        <p:txBody>
          <a:bodyPr wrap="square" rtlCol="0">
            <a:spAutoFit/>
          </a:bodyPr>
          <a:lstStyle/>
          <a:p>
            <a:pPr algn="ctr"/>
            <a:r>
              <a:rPr lang="es-ES_tradnl" dirty="0">
                <a:latin typeface="Times New Roman" panose="02020603050405020304" pitchFamily="18" charset="0"/>
                <a:cs typeface="Times New Roman" panose="02020603050405020304" pitchFamily="18" charset="0"/>
              </a:rPr>
              <a:t>para fortalecer la enseñanza de rasgos </a:t>
            </a:r>
            <a:r>
              <a:rPr lang="es-ES_tradnl" dirty="0" smtClean="0">
                <a:latin typeface="Times New Roman" panose="02020603050405020304" pitchFamily="18" charset="0"/>
                <a:cs typeface="Times New Roman" panose="02020603050405020304" pitchFamily="18" charset="0"/>
              </a:rPr>
              <a:t>caligráficos </a:t>
            </a:r>
            <a:endParaRPr lang="es-EC"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428" y="484991"/>
            <a:ext cx="1382601" cy="1843468"/>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588" y="4959763"/>
            <a:ext cx="1136441" cy="1515254"/>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897" y="3001558"/>
            <a:ext cx="1901780" cy="1426335"/>
          </a:xfrm>
          <a:prstGeom prst="rect">
            <a:avLst/>
          </a:prstGeom>
        </p:spPr>
      </p:pic>
    </p:spTree>
    <p:extLst>
      <p:ext uri="{BB962C8B-B14F-4D97-AF65-F5344CB8AC3E}">
        <p14:creationId xmlns:p14="http://schemas.microsoft.com/office/powerpoint/2010/main" val="2671169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2169</TotalTime>
  <Words>2011</Words>
  <Application>Microsoft Office PowerPoint</Application>
  <PresentationFormat>Panorámica</PresentationFormat>
  <Paragraphs>355</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Ravie</vt:lpstr>
      <vt:lpstr>Times New Roman</vt:lpstr>
      <vt:lpstr>Trebuchet MS</vt:lpstr>
      <vt:lpstr>Wingdings</vt:lpstr>
      <vt:lpstr>Wingdings 3</vt:lpstr>
      <vt:lpstr>Faceta</vt:lpstr>
      <vt:lpstr>El arte supremo del docente es despertar el placer de la expresión creativa y del conocimiento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Aplicaciones para la enseñanza de rasgos caligráficos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Alexa Loachamin</cp:lastModifiedBy>
  <cp:revision>163</cp:revision>
  <dcterms:created xsi:type="dcterms:W3CDTF">2016-08-18T01:38:23Z</dcterms:created>
  <dcterms:modified xsi:type="dcterms:W3CDTF">2018-09-27T05:21:56Z</dcterms:modified>
</cp:coreProperties>
</file>