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5"/>
  </p:notesMasterIdLst>
  <p:sldIdLst>
    <p:sldId id="256" r:id="rId2"/>
    <p:sldId id="334" r:id="rId3"/>
    <p:sldId id="500" r:id="rId4"/>
    <p:sldId id="504" r:id="rId5"/>
    <p:sldId id="338" r:id="rId6"/>
    <p:sldId id="491" r:id="rId7"/>
    <p:sldId id="389" r:id="rId8"/>
    <p:sldId id="501" r:id="rId9"/>
    <p:sldId id="346" r:id="rId10"/>
    <p:sldId id="505" r:id="rId11"/>
    <p:sldId id="347" r:id="rId12"/>
    <p:sldId id="446" r:id="rId13"/>
    <p:sldId id="496" r:id="rId14"/>
    <p:sldId id="506" r:id="rId15"/>
    <p:sldId id="476" r:id="rId16"/>
    <p:sldId id="507" r:id="rId17"/>
    <p:sldId id="508" r:id="rId18"/>
    <p:sldId id="509" r:id="rId19"/>
    <p:sldId id="510" r:id="rId20"/>
    <p:sldId id="522" r:id="rId21"/>
    <p:sldId id="511" r:id="rId22"/>
    <p:sldId id="512" r:id="rId23"/>
    <p:sldId id="527" r:id="rId24"/>
    <p:sldId id="475" r:id="rId25"/>
    <p:sldId id="520" r:id="rId26"/>
    <p:sldId id="525" r:id="rId27"/>
    <p:sldId id="526" r:id="rId28"/>
    <p:sldId id="473" r:id="rId29"/>
    <p:sldId id="513" r:id="rId30"/>
    <p:sldId id="524" r:id="rId31"/>
    <p:sldId id="514" r:id="rId32"/>
    <p:sldId id="516" r:id="rId33"/>
    <p:sldId id="521" r:id="rId34"/>
    <p:sldId id="523" r:id="rId35"/>
    <p:sldId id="502" r:id="rId36"/>
    <p:sldId id="432" r:id="rId37"/>
    <p:sldId id="518" r:id="rId38"/>
    <p:sldId id="381" r:id="rId39"/>
    <p:sldId id="439" r:id="rId40"/>
    <p:sldId id="519" r:id="rId41"/>
    <p:sldId id="440" r:id="rId42"/>
    <p:sldId id="331" r:id="rId43"/>
    <p:sldId id="503" r:id="rId4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4"/>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4"/>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8F44A2F1-9E1F-4B54-A3A2-5F16C0AD49E2}" styleName="">
    <a:tblBg/>
    <a:wholeTbl>
      <a:tcTxStyle b="off" i="off">
        <a:font>
          <a:latin typeface="Times New Roman"/>
          <a:ea typeface="Times New Roman"/>
          <a:cs typeface="Times New Roman"/>
        </a:font>
        <a:srgbClr val="000000"/>
      </a:tcTxStyle>
      <a:tcStyle>
        <a:tcBdr>
          <a:left>
            <a:ln w="6350" cap="flat">
              <a:solidFill>
                <a:srgbClr val="9FBAE2"/>
              </a:solidFill>
              <a:prstDash val="solid"/>
              <a:miter lim="400000"/>
            </a:ln>
          </a:left>
          <a:right>
            <a:ln w="6350" cap="flat">
              <a:solidFill>
                <a:srgbClr val="9FBAE2"/>
              </a:solidFill>
              <a:prstDash val="solid"/>
              <a:miter lim="400000"/>
            </a:ln>
          </a:right>
          <a:top>
            <a:ln w="6350" cap="flat">
              <a:solidFill>
                <a:srgbClr val="9FBAE2"/>
              </a:solidFill>
              <a:prstDash val="solid"/>
              <a:miter lim="400000"/>
            </a:ln>
          </a:top>
          <a:bottom>
            <a:ln w="6350" cap="flat">
              <a:solidFill>
                <a:srgbClr val="9FBAE2"/>
              </a:solidFill>
              <a:prstDash val="solid"/>
              <a:miter lim="400000"/>
            </a:ln>
          </a:bottom>
          <a:insideH>
            <a:ln w="6350" cap="flat">
              <a:solidFill>
                <a:srgbClr val="9FBAE2"/>
              </a:solidFill>
              <a:prstDash val="solid"/>
              <a:miter lim="400000"/>
            </a:ln>
          </a:insideH>
          <a:insideV>
            <a:ln w="6350" cap="flat">
              <a:solidFill>
                <a:srgbClr val="9FBAE2"/>
              </a:solidFill>
              <a:prstDash val="solid"/>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84346" autoAdjust="0"/>
  </p:normalViewPr>
  <p:slideViewPr>
    <p:cSldViewPr snapToGrid="0">
      <p:cViewPr varScale="1">
        <p:scale>
          <a:sx n="61" d="100"/>
          <a:sy n="61" d="100"/>
        </p:scale>
        <p:origin x="750" y="7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ata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6.pn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72.png"/></Relationships>
</file>

<file path=ppt/diagrams/_rels/data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8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6.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7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png"/><Relationship Id="rId1" Type="http://schemas.openxmlformats.org/officeDocument/2006/relationships/image" Target="../media/image70.png"/><Relationship Id="rId4" Type="http://schemas.openxmlformats.org/officeDocument/2006/relationships/image" Target="../media/image8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DCC68-F6B8-4703-8413-FA8F928BCA75}" type="doc">
      <dgm:prSet loTypeId="urn:microsoft.com/office/officeart/2005/8/layout/hList7" loCatId="list" qsTypeId="urn:microsoft.com/office/officeart/2005/8/quickstyle/3D3" qsCatId="3D" csTypeId="urn:microsoft.com/office/officeart/2005/8/colors/colorful3" csCatId="colorful" phldr="1"/>
      <dgm:spPr/>
      <dgm:t>
        <a:bodyPr/>
        <a:lstStyle/>
        <a:p>
          <a:endParaRPr lang="en-US"/>
        </a:p>
      </dgm:t>
    </dgm:pt>
    <dgm:pt modelId="{49A78F02-25AA-476C-A0C8-9DEBC1D2EBA0}">
      <dgm:prSet phldrT="[Texto]" custT="1"/>
      <dgm:spPr/>
      <dgm:t>
        <a:bodyPr/>
        <a:lstStyle/>
        <a:p>
          <a:pPr>
            <a:buFont typeface="Arial" pitchFamily="34" charset="0"/>
            <a:buNone/>
          </a:pPr>
          <a:r>
            <a:rPr lang="es-EC" sz="2400" b="0" dirty="0">
              <a:solidFill>
                <a:schemeClr val="tx1"/>
              </a:solidFill>
              <a:latin typeface="Times New Roman" panose="02020603050405020304" pitchFamily="18" charset="0"/>
              <a:cs typeface="Times New Roman" panose="02020603050405020304" pitchFamily="18" charset="0"/>
            </a:rPr>
            <a:t>Diseñar la plataforma robótica móvil para siembra de granos.</a:t>
          </a:r>
          <a:endParaRPr lang="es-EC" sz="2400" dirty="0">
            <a:solidFill>
              <a:schemeClr val="tx1"/>
            </a:solidFill>
          </a:endParaRPr>
        </a:p>
      </dgm:t>
    </dgm:pt>
    <dgm:pt modelId="{E6A4D945-D45A-43EF-B353-1958BD2B16DA}" type="parTrans" cxnId="{0DEEC009-E60E-43D2-A2EF-091C6B41AE62}">
      <dgm:prSet/>
      <dgm:spPr/>
      <dgm:t>
        <a:bodyPr/>
        <a:lstStyle/>
        <a:p>
          <a:endParaRPr lang="es-EC" sz="2800">
            <a:solidFill>
              <a:schemeClr val="tx1"/>
            </a:solidFill>
          </a:endParaRPr>
        </a:p>
      </dgm:t>
    </dgm:pt>
    <dgm:pt modelId="{90664D71-0981-4063-87AF-1D969650AA37}" type="sibTrans" cxnId="{0DEEC009-E60E-43D2-A2EF-091C6B41AE62}">
      <dgm:prSet/>
      <dgm:spPr/>
      <dgm:t>
        <a:bodyPr/>
        <a:lstStyle/>
        <a:p>
          <a:endParaRPr lang="es-EC" sz="2800">
            <a:solidFill>
              <a:schemeClr val="tx1"/>
            </a:solidFill>
          </a:endParaRPr>
        </a:p>
      </dgm:t>
    </dgm:pt>
    <dgm:pt modelId="{FBDA6E91-1EFE-4087-BA65-728CF765AC68}">
      <dgm:prSet phldrT="[Texto]" custT="1"/>
      <dgm:spPr/>
      <dgm:t>
        <a:bodyPr/>
        <a:lstStyle/>
        <a:p>
          <a:r>
            <a:rPr lang="es-EC" sz="2400" dirty="0">
              <a:solidFill>
                <a:schemeClr val="tx1"/>
              </a:solidFill>
              <a:latin typeface="Times New Roman" panose="02020603050405020304" pitchFamily="18" charset="0"/>
              <a:cs typeface="Times New Roman" panose="02020603050405020304" pitchFamily="18" charset="0"/>
            </a:rPr>
            <a:t>Construir exoesqueleto mecánico</a:t>
          </a:r>
        </a:p>
      </dgm:t>
    </dgm:pt>
    <dgm:pt modelId="{C56CA9E0-9A76-46BC-BD6F-75DE5D464DA4}" type="parTrans" cxnId="{97752EEA-9B6F-42DC-853E-14B64D237700}">
      <dgm:prSet/>
      <dgm:spPr/>
      <dgm:t>
        <a:bodyPr/>
        <a:lstStyle/>
        <a:p>
          <a:endParaRPr lang="es-EC" sz="2800">
            <a:solidFill>
              <a:schemeClr val="tx1"/>
            </a:solidFill>
          </a:endParaRPr>
        </a:p>
      </dgm:t>
    </dgm:pt>
    <dgm:pt modelId="{CB6DD086-28E8-4397-A117-036DF79D1FAA}" type="sibTrans" cxnId="{97752EEA-9B6F-42DC-853E-14B64D237700}">
      <dgm:prSet/>
      <dgm:spPr/>
      <dgm:t>
        <a:bodyPr/>
        <a:lstStyle/>
        <a:p>
          <a:endParaRPr lang="es-EC" sz="2800">
            <a:solidFill>
              <a:schemeClr val="tx1"/>
            </a:solidFill>
          </a:endParaRPr>
        </a:p>
      </dgm:t>
    </dgm:pt>
    <dgm:pt modelId="{5DA84FAA-3BA6-4109-9C48-D758423532C7}">
      <dgm:prSet phldrT="[Texto]" custT="1"/>
      <dgm:spPr/>
      <dgm:t>
        <a:bodyPr/>
        <a:lstStyle/>
        <a:p>
          <a:pPr>
            <a:buFont typeface="Arial" pitchFamily="34" charset="0"/>
            <a:buNone/>
          </a:pPr>
          <a:r>
            <a:rPr lang="es-EC" sz="1800" b="0" dirty="0">
              <a:solidFill>
                <a:schemeClr val="tx1"/>
              </a:solidFill>
              <a:latin typeface="Times New Roman" panose="02020603050405020304" pitchFamily="18" charset="0"/>
              <a:cs typeface="Times New Roman" panose="02020603050405020304" pitchFamily="18" charset="0"/>
            </a:rPr>
            <a:t>Implementar la movilidad de la del exo esqueleto robotico con un mando inalámbrico </a:t>
          </a:r>
        </a:p>
        <a:p>
          <a:pPr>
            <a:buFont typeface="Arial" pitchFamily="34" charset="0"/>
            <a:buNone/>
          </a:pPr>
          <a:r>
            <a:rPr lang="es-EC" sz="1800" b="0" dirty="0">
              <a:solidFill>
                <a:schemeClr val="tx1"/>
              </a:solidFill>
              <a:latin typeface="Times New Roman" panose="02020603050405020304" pitchFamily="18" charset="0"/>
              <a:cs typeface="Times New Roman" panose="02020603050405020304" pitchFamily="18" charset="0"/>
            </a:rPr>
            <a:t>(Modo Reactivo Contraldo)</a:t>
          </a:r>
        </a:p>
      </dgm:t>
    </dgm:pt>
    <dgm:pt modelId="{8C58254B-9CA1-4138-8F37-3586CCFC1F10}" type="parTrans" cxnId="{CA558DF9-FF8A-492D-B5F1-EBDAF210E254}">
      <dgm:prSet/>
      <dgm:spPr/>
      <dgm:t>
        <a:bodyPr/>
        <a:lstStyle/>
        <a:p>
          <a:endParaRPr lang="es-EC" sz="2800">
            <a:solidFill>
              <a:schemeClr val="tx1"/>
            </a:solidFill>
          </a:endParaRPr>
        </a:p>
      </dgm:t>
    </dgm:pt>
    <dgm:pt modelId="{977E1467-3A1C-4036-BD64-F01768C3EFA4}" type="sibTrans" cxnId="{CA558DF9-FF8A-492D-B5F1-EBDAF210E254}">
      <dgm:prSet/>
      <dgm:spPr/>
      <dgm:t>
        <a:bodyPr/>
        <a:lstStyle/>
        <a:p>
          <a:endParaRPr lang="es-EC" sz="2800">
            <a:solidFill>
              <a:schemeClr val="tx1"/>
            </a:solidFill>
          </a:endParaRPr>
        </a:p>
      </dgm:t>
    </dgm:pt>
    <dgm:pt modelId="{E8EAF0D7-F133-ED4D-A03D-54523BED4903}">
      <dgm:prSet phldrT="[Texto]" custT="1"/>
      <dgm:spPr/>
      <dgm:t>
        <a:bodyPr/>
        <a:lstStyle/>
        <a:p>
          <a:r>
            <a:rPr lang="es-EC" sz="2400" dirty="0">
              <a:solidFill>
                <a:schemeClr val="tx1"/>
              </a:solidFill>
              <a:latin typeface="Times New Roman" panose="02020603050405020304" pitchFamily="18" charset="0"/>
              <a:cs typeface="Times New Roman" panose="02020603050405020304" pitchFamily="18" charset="0"/>
            </a:rPr>
            <a:t>Construir Electrónica de circuitos digitales.</a:t>
          </a:r>
        </a:p>
        <a:p>
          <a:r>
            <a:rPr lang="es-EC" sz="2400" dirty="0">
              <a:solidFill>
                <a:schemeClr val="tx1"/>
              </a:solidFill>
              <a:latin typeface="Times New Roman" panose="02020603050405020304" pitchFamily="18" charset="0"/>
              <a:cs typeface="Times New Roman" panose="02020603050405020304" pitchFamily="18" charset="0"/>
            </a:rPr>
            <a:t>(Arduino)</a:t>
          </a:r>
        </a:p>
      </dgm:t>
    </dgm:pt>
    <dgm:pt modelId="{C456F292-0E08-8041-A1DB-8BF9DB75C07F}" type="parTrans" cxnId="{9340317A-9050-7145-9ED2-8EEF6B3B86DE}">
      <dgm:prSet/>
      <dgm:spPr/>
      <dgm:t>
        <a:bodyPr/>
        <a:lstStyle/>
        <a:p>
          <a:endParaRPr lang="en-US" sz="2800">
            <a:solidFill>
              <a:schemeClr val="tx1"/>
            </a:solidFill>
          </a:endParaRPr>
        </a:p>
      </dgm:t>
    </dgm:pt>
    <dgm:pt modelId="{5E02EC05-DC2D-9648-A3EB-AA257C05ACDD}" type="sibTrans" cxnId="{9340317A-9050-7145-9ED2-8EEF6B3B86DE}">
      <dgm:prSet/>
      <dgm:spPr/>
      <dgm:t>
        <a:bodyPr/>
        <a:lstStyle/>
        <a:p>
          <a:endParaRPr lang="en-US" sz="2800">
            <a:solidFill>
              <a:schemeClr val="tx1"/>
            </a:solidFill>
          </a:endParaRPr>
        </a:p>
      </dgm:t>
    </dgm:pt>
    <dgm:pt modelId="{11482036-BC1A-CA47-8245-8617CD4CDCE5}">
      <dgm:prSet phldrT="[Texto]" custT="1"/>
      <dgm:spPr/>
      <dgm:t>
        <a:bodyPr/>
        <a:lstStyle/>
        <a:p>
          <a:pPr>
            <a:buFont typeface="Arial" pitchFamily="34" charset="0"/>
            <a:buNone/>
          </a:pPr>
          <a:r>
            <a:rPr lang="es-EC" sz="2400" dirty="0">
              <a:solidFill>
                <a:schemeClr val="tx1"/>
              </a:solidFill>
              <a:latin typeface="Times New Roman" panose="02020603050405020304" pitchFamily="18" charset="0"/>
              <a:cs typeface="Times New Roman" panose="02020603050405020304" pitchFamily="18" charset="0"/>
            </a:rPr>
            <a:t>Diseño de Interface HMI</a:t>
          </a:r>
        </a:p>
      </dgm:t>
    </dgm:pt>
    <dgm:pt modelId="{2820528D-5E42-D045-B1F7-2BFD880B54B1}" type="parTrans" cxnId="{CD81E776-CE5A-5746-960F-8024BBB642E5}">
      <dgm:prSet/>
      <dgm:spPr/>
      <dgm:t>
        <a:bodyPr/>
        <a:lstStyle/>
        <a:p>
          <a:endParaRPr lang="en-US" sz="2800">
            <a:solidFill>
              <a:schemeClr val="tx1"/>
            </a:solidFill>
          </a:endParaRPr>
        </a:p>
      </dgm:t>
    </dgm:pt>
    <dgm:pt modelId="{341935CA-4B6B-F44C-8B04-2F938B5ADC53}" type="sibTrans" cxnId="{CD81E776-CE5A-5746-960F-8024BBB642E5}">
      <dgm:prSet/>
      <dgm:spPr/>
      <dgm:t>
        <a:bodyPr/>
        <a:lstStyle/>
        <a:p>
          <a:endParaRPr lang="en-US" sz="2800">
            <a:solidFill>
              <a:schemeClr val="tx1"/>
            </a:solidFill>
          </a:endParaRPr>
        </a:p>
      </dgm:t>
    </dgm:pt>
    <dgm:pt modelId="{C8A26E4F-188D-4155-8637-EDD7562C830D}" type="pres">
      <dgm:prSet presAssocID="{4EDDCC68-F6B8-4703-8413-FA8F928BCA75}" presName="Name0" presStyleCnt="0">
        <dgm:presLayoutVars>
          <dgm:dir/>
          <dgm:resizeHandles val="exact"/>
        </dgm:presLayoutVars>
      </dgm:prSet>
      <dgm:spPr/>
    </dgm:pt>
    <dgm:pt modelId="{8BE41C12-7ECE-4A6A-9D59-9931469841D9}" type="pres">
      <dgm:prSet presAssocID="{4EDDCC68-F6B8-4703-8413-FA8F928BCA75}" presName="fgShape" presStyleLbl="fgShp" presStyleIdx="0" presStyleCnt="1"/>
      <dgm:spPr/>
    </dgm:pt>
    <dgm:pt modelId="{8F398C7A-F424-4441-A260-A7F8558BB314}" type="pres">
      <dgm:prSet presAssocID="{4EDDCC68-F6B8-4703-8413-FA8F928BCA75}" presName="linComp" presStyleCnt="0"/>
      <dgm:spPr/>
    </dgm:pt>
    <dgm:pt modelId="{17A56F83-320D-43C2-A27F-16FF3E9356BD}" type="pres">
      <dgm:prSet presAssocID="{49A78F02-25AA-476C-A0C8-9DEBC1D2EBA0}" presName="compNode" presStyleCnt="0"/>
      <dgm:spPr/>
    </dgm:pt>
    <dgm:pt modelId="{4418A4CC-9562-4D33-BF77-17916BD7CD50}" type="pres">
      <dgm:prSet presAssocID="{49A78F02-25AA-476C-A0C8-9DEBC1D2EBA0}" presName="bkgdShape" presStyleLbl="node1" presStyleIdx="0" presStyleCnt="5" custLinFactNeighborY="7274"/>
      <dgm:spPr/>
    </dgm:pt>
    <dgm:pt modelId="{0B2EA66D-E8CD-44C4-87C8-9EA0573E917A}" type="pres">
      <dgm:prSet presAssocID="{49A78F02-25AA-476C-A0C8-9DEBC1D2EBA0}" presName="nodeTx" presStyleLbl="node1" presStyleIdx="0" presStyleCnt="5">
        <dgm:presLayoutVars>
          <dgm:bulletEnabled val="1"/>
        </dgm:presLayoutVars>
      </dgm:prSet>
      <dgm:spPr/>
    </dgm:pt>
    <dgm:pt modelId="{92B090A2-46F1-474D-B93A-24EFF76E7C15}" type="pres">
      <dgm:prSet presAssocID="{49A78F02-25AA-476C-A0C8-9DEBC1D2EBA0}" presName="invisiNode" presStyleLbl="node1" presStyleIdx="0" presStyleCnt="5"/>
      <dgm:spPr/>
    </dgm:pt>
    <dgm:pt modelId="{DCD1A342-844F-4C6E-813A-D2DA0BC464BC}" type="pres">
      <dgm:prSet presAssocID="{49A78F02-25AA-476C-A0C8-9DEBC1D2EBA0}" presName="imagNode" presStyleLbl="fgImgPlace1" presStyleIdx="0" presStyleCnt="5"/>
      <dgm:spPr>
        <a:blipFill rotWithShape="1">
          <a:blip xmlns:r="http://schemas.openxmlformats.org/officeDocument/2006/relationships" r:embed="rId1"/>
          <a:stretch>
            <a:fillRect/>
          </a:stretch>
        </a:blipFill>
      </dgm:spPr>
    </dgm:pt>
    <dgm:pt modelId="{BEABE4E2-5E1A-4AF3-B2CD-326C853D9E53}" type="pres">
      <dgm:prSet presAssocID="{90664D71-0981-4063-87AF-1D969650AA37}" presName="sibTrans" presStyleLbl="sibTrans2D1" presStyleIdx="0" presStyleCnt="0"/>
      <dgm:spPr/>
    </dgm:pt>
    <dgm:pt modelId="{5C921DCB-8996-43A5-8D7B-AF2FB751505B}" type="pres">
      <dgm:prSet presAssocID="{FBDA6E91-1EFE-4087-BA65-728CF765AC68}" presName="compNode" presStyleCnt="0"/>
      <dgm:spPr/>
    </dgm:pt>
    <dgm:pt modelId="{77EB1954-1C5E-4764-B584-7B213659DFA2}" type="pres">
      <dgm:prSet presAssocID="{FBDA6E91-1EFE-4087-BA65-728CF765AC68}" presName="bkgdShape" presStyleLbl="node1" presStyleIdx="1" presStyleCnt="5" custLinFactNeighborX="-167"/>
      <dgm:spPr/>
    </dgm:pt>
    <dgm:pt modelId="{37A7D791-C122-4FCC-B35A-B40DB7F5F8DE}" type="pres">
      <dgm:prSet presAssocID="{FBDA6E91-1EFE-4087-BA65-728CF765AC68}" presName="nodeTx" presStyleLbl="node1" presStyleIdx="1" presStyleCnt="5">
        <dgm:presLayoutVars>
          <dgm:bulletEnabled val="1"/>
        </dgm:presLayoutVars>
      </dgm:prSet>
      <dgm:spPr/>
    </dgm:pt>
    <dgm:pt modelId="{E0ED2A85-6EFD-4000-94F3-6465032D468E}" type="pres">
      <dgm:prSet presAssocID="{FBDA6E91-1EFE-4087-BA65-728CF765AC68}" presName="invisiNode" presStyleLbl="node1" presStyleIdx="1" presStyleCnt="5"/>
      <dgm:spPr/>
    </dgm:pt>
    <dgm:pt modelId="{575D468F-0583-4EE1-8708-B5A2514AA833}" type="pres">
      <dgm:prSet presAssocID="{FBDA6E91-1EFE-4087-BA65-728CF765AC68}" presName="imagNode" presStyleLbl="fgImgPlace1" presStyleIdx="1" presStyleCnt="5"/>
      <dgm:spPr>
        <a:blipFill rotWithShape="1">
          <a:blip xmlns:r="http://schemas.openxmlformats.org/officeDocument/2006/relationships" r:embed="rId2"/>
          <a:stretch>
            <a:fillRect/>
          </a:stretch>
        </a:blipFill>
      </dgm:spPr>
    </dgm:pt>
    <dgm:pt modelId="{A14A68CD-B336-49A3-AAE2-8040F69962D2}" type="pres">
      <dgm:prSet presAssocID="{CB6DD086-28E8-4397-A117-036DF79D1FAA}" presName="sibTrans" presStyleLbl="sibTrans2D1" presStyleIdx="0" presStyleCnt="0"/>
      <dgm:spPr/>
    </dgm:pt>
    <dgm:pt modelId="{F68D892C-CAD4-0C46-ADF5-81A6A795DDE7}" type="pres">
      <dgm:prSet presAssocID="{E8EAF0D7-F133-ED4D-A03D-54523BED4903}" presName="compNode" presStyleCnt="0"/>
      <dgm:spPr/>
    </dgm:pt>
    <dgm:pt modelId="{23833817-E89B-2847-A4B8-33342102099C}" type="pres">
      <dgm:prSet presAssocID="{E8EAF0D7-F133-ED4D-A03D-54523BED4903}" presName="bkgdShape" presStyleLbl="node1" presStyleIdx="2" presStyleCnt="5"/>
      <dgm:spPr/>
    </dgm:pt>
    <dgm:pt modelId="{54CC2F42-434F-4040-8A7B-332FB64FF160}" type="pres">
      <dgm:prSet presAssocID="{E8EAF0D7-F133-ED4D-A03D-54523BED4903}" presName="nodeTx" presStyleLbl="node1" presStyleIdx="2" presStyleCnt="5">
        <dgm:presLayoutVars>
          <dgm:bulletEnabled val="1"/>
        </dgm:presLayoutVars>
      </dgm:prSet>
      <dgm:spPr/>
    </dgm:pt>
    <dgm:pt modelId="{A33CF766-33AB-154B-B660-DFD753569FD2}" type="pres">
      <dgm:prSet presAssocID="{E8EAF0D7-F133-ED4D-A03D-54523BED4903}" presName="invisiNode" presStyleLbl="node1" presStyleIdx="2" presStyleCnt="5"/>
      <dgm:spPr/>
    </dgm:pt>
    <dgm:pt modelId="{78B70EEF-64D5-8049-A18E-7B424AA86E2B}" type="pres">
      <dgm:prSet presAssocID="{E8EAF0D7-F133-ED4D-A03D-54523BED4903}" presName="imagNode" presStyleLbl="fgImgPlace1" presStyleIdx="2" presStyleCnt="5"/>
      <dgm:spPr>
        <a:blipFill rotWithShape="1">
          <a:blip xmlns:r="http://schemas.openxmlformats.org/officeDocument/2006/relationships" r:embed="rId3"/>
          <a:stretch>
            <a:fillRect/>
          </a:stretch>
        </a:blipFill>
      </dgm:spPr>
    </dgm:pt>
    <dgm:pt modelId="{46968804-D9DF-0740-8A85-A462BEFEBA61}" type="pres">
      <dgm:prSet presAssocID="{5E02EC05-DC2D-9648-A3EB-AA257C05ACDD}" presName="sibTrans" presStyleLbl="sibTrans2D1" presStyleIdx="0" presStyleCnt="0"/>
      <dgm:spPr/>
    </dgm:pt>
    <dgm:pt modelId="{563C0BF5-8B34-41ED-97A6-D86CFB47D73B}" type="pres">
      <dgm:prSet presAssocID="{5DA84FAA-3BA6-4109-9C48-D758423532C7}" presName="compNode" presStyleCnt="0"/>
      <dgm:spPr/>
    </dgm:pt>
    <dgm:pt modelId="{349001D9-18D7-4AC0-89F0-9A47B2C3B1FA}" type="pres">
      <dgm:prSet presAssocID="{5DA84FAA-3BA6-4109-9C48-D758423532C7}" presName="bkgdShape" presStyleLbl="node1" presStyleIdx="3" presStyleCnt="5"/>
      <dgm:spPr/>
    </dgm:pt>
    <dgm:pt modelId="{B75118C3-F068-4B77-93E5-42E8DDF439FC}" type="pres">
      <dgm:prSet presAssocID="{5DA84FAA-3BA6-4109-9C48-D758423532C7}" presName="nodeTx" presStyleLbl="node1" presStyleIdx="3" presStyleCnt="5">
        <dgm:presLayoutVars>
          <dgm:bulletEnabled val="1"/>
        </dgm:presLayoutVars>
      </dgm:prSet>
      <dgm:spPr/>
    </dgm:pt>
    <dgm:pt modelId="{A0B7CBDE-5722-4507-A5ED-62A4C0466007}" type="pres">
      <dgm:prSet presAssocID="{5DA84FAA-3BA6-4109-9C48-D758423532C7}" presName="invisiNode" presStyleLbl="node1" presStyleIdx="3" presStyleCnt="5"/>
      <dgm:spPr/>
    </dgm:pt>
    <dgm:pt modelId="{5EA79B7F-A12E-413E-A552-6936E6238BD9}" type="pres">
      <dgm:prSet presAssocID="{5DA84FAA-3BA6-4109-9C48-D758423532C7}" presName="imagNode" presStyleLbl="fgImgPlace1" presStyleIdx="3" presStyleCnt="5"/>
      <dgm:spPr>
        <a:blipFill rotWithShape="1">
          <a:blip xmlns:r="http://schemas.openxmlformats.org/officeDocument/2006/relationships" r:embed="rId4"/>
          <a:stretch>
            <a:fillRect/>
          </a:stretch>
        </a:blipFill>
      </dgm:spPr>
    </dgm:pt>
    <dgm:pt modelId="{F021B6B3-621D-43C6-BE79-D219710B7726}" type="pres">
      <dgm:prSet presAssocID="{977E1467-3A1C-4036-BD64-F01768C3EFA4}" presName="sibTrans" presStyleLbl="sibTrans2D1" presStyleIdx="0" presStyleCnt="0"/>
      <dgm:spPr/>
    </dgm:pt>
    <dgm:pt modelId="{3902263C-EBFC-684F-8AEF-E927F0B59FAA}" type="pres">
      <dgm:prSet presAssocID="{11482036-BC1A-CA47-8245-8617CD4CDCE5}" presName="compNode" presStyleCnt="0"/>
      <dgm:spPr/>
    </dgm:pt>
    <dgm:pt modelId="{6D1A0F1B-ADF8-F44A-9608-672F1D7FB4B9}" type="pres">
      <dgm:prSet presAssocID="{11482036-BC1A-CA47-8245-8617CD4CDCE5}" presName="bkgdShape" presStyleLbl="node1" presStyleIdx="4" presStyleCnt="5"/>
      <dgm:spPr/>
    </dgm:pt>
    <dgm:pt modelId="{0DAAE284-5017-9041-9BE3-EA37A9E0BF00}" type="pres">
      <dgm:prSet presAssocID="{11482036-BC1A-CA47-8245-8617CD4CDCE5}" presName="nodeTx" presStyleLbl="node1" presStyleIdx="4" presStyleCnt="5">
        <dgm:presLayoutVars>
          <dgm:bulletEnabled val="1"/>
        </dgm:presLayoutVars>
      </dgm:prSet>
      <dgm:spPr/>
    </dgm:pt>
    <dgm:pt modelId="{2BAEEF08-7C64-344E-A79D-8744910CC393}" type="pres">
      <dgm:prSet presAssocID="{11482036-BC1A-CA47-8245-8617CD4CDCE5}" presName="invisiNode" presStyleLbl="node1" presStyleIdx="4" presStyleCnt="5"/>
      <dgm:spPr/>
    </dgm:pt>
    <dgm:pt modelId="{B3252ECF-DC36-E146-AFA1-2FFD84D8DD6B}" type="pres">
      <dgm:prSet presAssocID="{11482036-BC1A-CA47-8245-8617CD4CDCE5}" presName="imagNode" presStyleLbl="fgImgPlace1" presStyleIdx="4" presStyleCnt="5"/>
      <dgm:spPr>
        <a:blipFill rotWithShape="1">
          <a:blip xmlns:r="http://schemas.openxmlformats.org/officeDocument/2006/relationships" r:embed="rId5"/>
          <a:stretch>
            <a:fillRect/>
          </a:stretch>
        </a:blipFill>
      </dgm:spPr>
    </dgm:pt>
  </dgm:ptLst>
  <dgm:cxnLst>
    <dgm:cxn modelId="{CF44D708-F35D-4129-BDF5-0C3231D4F763}" type="presOf" srcId="{FBDA6E91-1EFE-4087-BA65-728CF765AC68}" destId="{77EB1954-1C5E-4764-B584-7B213659DFA2}" srcOrd="0" destOrd="0" presId="urn:microsoft.com/office/officeart/2005/8/layout/hList7"/>
    <dgm:cxn modelId="{0DEEC009-E60E-43D2-A2EF-091C6B41AE62}" srcId="{4EDDCC68-F6B8-4703-8413-FA8F928BCA75}" destId="{49A78F02-25AA-476C-A0C8-9DEBC1D2EBA0}" srcOrd="0" destOrd="0" parTransId="{E6A4D945-D45A-43EF-B353-1958BD2B16DA}" sibTransId="{90664D71-0981-4063-87AF-1D969650AA37}"/>
    <dgm:cxn modelId="{0A950223-072D-4040-945A-311E8F37F362}" type="presOf" srcId="{5E02EC05-DC2D-9648-A3EB-AA257C05ACDD}" destId="{46968804-D9DF-0740-8A85-A462BEFEBA61}" srcOrd="0" destOrd="0" presId="urn:microsoft.com/office/officeart/2005/8/layout/hList7"/>
    <dgm:cxn modelId="{408CC74F-C584-4645-AF22-1704D5187211}" type="presOf" srcId="{CB6DD086-28E8-4397-A117-036DF79D1FAA}" destId="{A14A68CD-B336-49A3-AAE2-8040F69962D2}" srcOrd="0" destOrd="0" presId="urn:microsoft.com/office/officeart/2005/8/layout/hList7"/>
    <dgm:cxn modelId="{CD81E776-CE5A-5746-960F-8024BBB642E5}" srcId="{4EDDCC68-F6B8-4703-8413-FA8F928BCA75}" destId="{11482036-BC1A-CA47-8245-8617CD4CDCE5}" srcOrd="4" destOrd="0" parTransId="{2820528D-5E42-D045-B1F7-2BFD880B54B1}" sibTransId="{341935CA-4B6B-F44C-8B04-2F938B5ADC53}"/>
    <dgm:cxn modelId="{220F4358-3EC1-DA4B-BAC3-004C230E167B}" type="presOf" srcId="{977E1467-3A1C-4036-BD64-F01768C3EFA4}" destId="{F021B6B3-621D-43C6-BE79-D219710B7726}" srcOrd="0" destOrd="0" presId="urn:microsoft.com/office/officeart/2005/8/layout/hList7"/>
    <dgm:cxn modelId="{98E30179-9DDC-447F-B8B0-28EBB89EE690}" type="presOf" srcId="{4EDDCC68-F6B8-4703-8413-FA8F928BCA75}" destId="{C8A26E4F-188D-4155-8637-EDD7562C830D}" srcOrd="0" destOrd="0" presId="urn:microsoft.com/office/officeart/2005/8/layout/hList7"/>
    <dgm:cxn modelId="{F8741379-AB08-4D82-8A40-85D69E56BA40}" type="presOf" srcId="{FBDA6E91-1EFE-4087-BA65-728CF765AC68}" destId="{37A7D791-C122-4FCC-B35A-B40DB7F5F8DE}" srcOrd="1" destOrd="0" presId="urn:microsoft.com/office/officeart/2005/8/layout/hList7"/>
    <dgm:cxn modelId="{9340317A-9050-7145-9ED2-8EEF6B3B86DE}" srcId="{4EDDCC68-F6B8-4703-8413-FA8F928BCA75}" destId="{E8EAF0D7-F133-ED4D-A03D-54523BED4903}" srcOrd="2" destOrd="0" parTransId="{C456F292-0E08-8041-A1DB-8BF9DB75C07F}" sibTransId="{5E02EC05-DC2D-9648-A3EB-AA257C05ACDD}"/>
    <dgm:cxn modelId="{5489E27F-A006-5847-B013-604B13127379}" type="presOf" srcId="{11482036-BC1A-CA47-8245-8617CD4CDCE5}" destId="{6D1A0F1B-ADF8-F44A-9608-672F1D7FB4B9}" srcOrd="0" destOrd="0" presId="urn:microsoft.com/office/officeart/2005/8/layout/hList7"/>
    <dgm:cxn modelId="{E8795D82-56A9-4818-829F-B4F6B903C699}" type="presOf" srcId="{5DA84FAA-3BA6-4109-9C48-D758423532C7}" destId="{B75118C3-F068-4B77-93E5-42E8DDF439FC}" srcOrd="1" destOrd="0" presId="urn:microsoft.com/office/officeart/2005/8/layout/hList7"/>
    <dgm:cxn modelId="{0BE08F87-82F5-40CA-8CF3-6819A12CDB65}" type="presOf" srcId="{49A78F02-25AA-476C-A0C8-9DEBC1D2EBA0}" destId="{0B2EA66D-E8CD-44C4-87C8-9EA0573E917A}" srcOrd="1" destOrd="0" presId="urn:microsoft.com/office/officeart/2005/8/layout/hList7"/>
    <dgm:cxn modelId="{CE59C993-8949-1742-BC48-C5A350F10918}" type="presOf" srcId="{E8EAF0D7-F133-ED4D-A03D-54523BED4903}" destId="{54CC2F42-434F-4040-8A7B-332FB64FF160}" srcOrd="1" destOrd="0" presId="urn:microsoft.com/office/officeart/2005/8/layout/hList7"/>
    <dgm:cxn modelId="{946CBBD1-699F-AC43-896E-FA7AF0D6DFAB}" type="presOf" srcId="{E8EAF0D7-F133-ED4D-A03D-54523BED4903}" destId="{23833817-E89B-2847-A4B8-33342102099C}" srcOrd="0" destOrd="0" presId="urn:microsoft.com/office/officeart/2005/8/layout/hList7"/>
    <dgm:cxn modelId="{B87AEAD4-9945-4DE3-AFE6-9AFD3EF1AA81}" type="presOf" srcId="{5DA84FAA-3BA6-4109-9C48-D758423532C7}" destId="{349001D9-18D7-4AC0-89F0-9A47B2C3B1FA}" srcOrd="0" destOrd="0" presId="urn:microsoft.com/office/officeart/2005/8/layout/hList7"/>
    <dgm:cxn modelId="{97752EEA-9B6F-42DC-853E-14B64D237700}" srcId="{4EDDCC68-F6B8-4703-8413-FA8F928BCA75}" destId="{FBDA6E91-1EFE-4087-BA65-728CF765AC68}" srcOrd="1" destOrd="0" parTransId="{C56CA9E0-9A76-46BC-BD6F-75DE5D464DA4}" sibTransId="{CB6DD086-28E8-4397-A117-036DF79D1FAA}"/>
    <dgm:cxn modelId="{78518CF7-9F05-4942-BDAC-30DCDC72CEED}" type="presOf" srcId="{11482036-BC1A-CA47-8245-8617CD4CDCE5}" destId="{0DAAE284-5017-9041-9BE3-EA37A9E0BF00}" srcOrd="1" destOrd="0" presId="urn:microsoft.com/office/officeart/2005/8/layout/hList7"/>
    <dgm:cxn modelId="{CA558DF9-FF8A-492D-B5F1-EBDAF210E254}" srcId="{4EDDCC68-F6B8-4703-8413-FA8F928BCA75}" destId="{5DA84FAA-3BA6-4109-9C48-D758423532C7}" srcOrd="3" destOrd="0" parTransId="{8C58254B-9CA1-4138-8F37-3586CCFC1F10}" sibTransId="{977E1467-3A1C-4036-BD64-F01768C3EFA4}"/>
    <dgm:cxn modelId="{5369E1FB-5FBF-4FB8-B771-624FE2914B27}" type="presOf" srcId="{49A78F02-25AA-476C-A0C8-9DEBC1D2EBA0}" destId="{4418A4CC-9562-4D33-BF77-17916BD7CD50}" srcOrd="0" destOrd="0" presId="urn:microsoft.com/office/officeart/2005/8/layout/hList7"/>
    <dgm:cxn modelId="{7C98DEFE-E086-4333-89FA-0B80CC7979E3}" type="presOf" srcId="{90664D71-0981-4063-87AF-1D969650AA37}" destId="{BEABE4E2-5E1A-4AF3-B2CD-326C853D9E53}" srcOrd="0" destOrd="0" presId="urn:microsoft.com/office/officeart/2005/8/layout/hList7"/>
    <dgm:cxn modelId="{DCE6A7FC-472A-4A74-A5BC-064372CAE732}" type="presParOf" srcId="{C8A26E4F-188D-4155-8637-EDD7562C830D}" destId="{8BE41C12-7ECE-4A6A-9D59-9931469841D9}" srcOrd="0" destOrd="0" presId="urn:microsoft.com/office/officeart/2005/8/layout/hList7"/>
    <dgm:cxn modelId="{05A5D375-F8F6-444C-970C-70131B472FAE}" type="presParOf" srcId="{C8A26E4F-188D-4155-8637-EDD7562C830D}" destId="{8F398C7A-F424-4441-A260-A7F8558BB314}" srcOrd="1" destOrd="0" presId="urn:microsoft.com/office/officeart/2005/8/layout/hList7"/>
    <dgm:cxn modelId="{EF396A2D-263B-46BA-952B-4012B3D92F5A}" type="presParOf" srcId="{8F398C7A-F424-4441-A260-A7F8558BB314}" destId="{17A56F83-320D-43C2-A27F-16FF3E9356BD}" srcOrd="0" destOrd="0" presId="urn:microsoft.com/office/officeart/2005/8/layout/hList7"/>
    <dgm:cxn modelId="{470B378D-0846-4147-91AD-81219C885D23}" type="presParOf" srcId="{17A56F83-320D-43C2-A27F-16FF3E9356BD}" destId="{4418A4CC-9562-4D33-BF77-17916BD7CD50}" srcOrd="0" destOrd="0" presId="urn:microsoft.com/office/officeart/2005/8/layout/hList7"/>
    <dgm:cxn modelId="{EF55E9E8-6A6A-433B-B8B3-A84E34001F95}" type="presParOf" srcId="{17A56F83-320D-43C2-A27F-16FF3E9356BD}" destId="{0B2EA66D-E8CD-44C4-87C8-9EA0573E917A}" srcOrd="1" destOrd="0" presId="urn:microsoft.com/office/officeart/2005/8/layout/hList7"/>
    <dgm:cxn modelId="{73240925-69E3-4E5D-BEC1-9C93DD4CD9CE}" type="presParOf" srcId="{17A56F83-320D-43C2-A27F-16FF3E9356BD}" destId="{92B090A2-46F1-474D-B93A-24EFF76E7C15}" srcOrd="2" destOrd="0" presId="urn:microsoft.com/office/officeart/2005/8/layout/hList7"/>
    <dgm:cxn modelId="{BC21E5D2-A7CE-4B36-8B65-397AC2730B1B}" type="presParOf" srcId="{17A56F83-320D-43C2-A27F-16FF3E9356BD}" destId="{DCD1A342-844F-4C6E-813A-D2DA0BC464BC}" srcOrd="3" destOrd="0" presId="urn:microsoft.com/office/officeart/2005/8/layout/hList7"/>
    <dgm:cxn modelId="{EA15D13A-4C21-4C6A-A08C-C85A6AA2E37C}" type="presParOf" srcId="{8F398C7A-F424-4441-A260-A7F8558BB314}" destId="{BEABE4E2-5E1A-4AF3-B2CD-326C853D9E53}" srcOrd="1" destOrd="0" presId="urn:microsoft.com/office/officeart/2005/8/layout/hList7"/>
    <dgm:cxn modelId="{463117C8-7919-4FAD-B8DC-FC809F07B367}" type="presParOf" srcId="{8F398C7A-F424-4441-A260-A7F8558BB314}" destId="{5C921DCB-8996-43A5-8D7B-AF2FB751505B}" srcOrd="2" destOrd="0" presId="urn:microsoft.com/office/officeart/2005/8/layout/hList7"/>
    <dgm:cxn modelId="{E39849D4-221B-40FE-8BD0-AF7A348E183C}" type="presParOf" srcId="{5C921DCB-8996-43A5-8D7B-AF2FB751505B}" destId="{77EB1954-1C5E-4764-B584-7B213659DFA2}" srcOrd="0" destOrd="0" presId="urn:microsoft.com/office/officeart/2005/8/layout/hList7"/>
    <dgm:cxn modelId="{39E3FA4B-D21D-47CC-AFD4-EF5DDAF9218B}" type="presParOf" srcId="{5C921DCB-8996-43A5-8D7B-AF2FB751505B}" destId="{37A7D791-C122-4FCC-B35A-B40DB7F5F8DE}" srcOrd="1" destOrd="0" presId="urn:microsoft.com/office/officeart/2005/8/layout/hList7"/>
    <dgm:cxn modelId="{F47CB6CA-C94B-469D-AB4C-CEE69B1D7E1C}" type="presParOf" srcId="{5C921DCB-8996-43A5-8D7B-AF2FB751505B}" destId="{E0ED2A85-6EFD-4000-94F3-6465032D468E}" srcOrd="2" destOrd="0" presId="urn:microsoft.com/office/officeart/2005/8/layout/hList7"/>
    <dgm:cxn modelId="{B4DC94A2-7C6C-482E-BCBF-875E2356EC3A}" type="presParOf" srcId="{5C921DCB-8996-43A5-8D7B-AF2FB751505B}" destId="{575D468F-0583-4EE1-8708-B5A2514AA833}" srcOrd="3" destOrd="0" presId="urn:microsoft.com/office/officeart/2005/8/layout/hList7"/>
    <dgm:cxn modelId="{C50038A7-656F-4640-9373-49D82B20519E}" type="presParOf" srcId="{8F398C7A-F424-4441-A260-A7F8558BB314}" destId="{A14A68CD-B336-49A3-AAE2-8040F69962D2}" srcOrd="3" destOrd="0" presId="urn:microsoft.com/office/officeart/2005/8/layout/hList7"/>
    <dgm:cxn modelId="{B3DC9A42-C96C-1543-9242-1F1CE2E93E79}" type="presParOf" srcId="{8F398C7A-F424-4441-A260-A7F8558BB314}" destId="{F68D892C-CAD4-0C46-ADF5-81A6A795DDE7}" srcOrd="4" destOrd="0" presId="urn:microsoft.com/office/officeart/2005/8/layout/hList7"/>
    <dgm:cxn modelId="{757B99C4-E04C-AC4C-9D83-8F90D5606182}" type="presParOf" srcId="{F68D892C-CAD4-0C46-ADF5-81A6A795DDE7}" destId="{23833817-E89B-2847-A4B8-33342102099C}" srcOrd="0" destOrd="0" presId="urn:microsoft.com/office/officeart/2005/8/layout/hList7"/>
    <dgm:cxn modelId="{4284A0D0-1789-FF42-AFA4-CBEBB573B88F}" type="presParOf" srcId="{F68D892C-CAD4-0C46-ADF5-81A6A795DDE7}" destId="{54CC2F42-434F-4040-8A7B-332FB64FF160}" srcOrd="1" destOrd="0" presId="urn:microsoft.com/office/officeart/2005/8/layout/hList7"/>
    <dgm:cxn modelId="{8AEBE292-CE08-5040-93DC-39CF17450ADF}" type="presParOf" srcId="{F68D892C-CAD4-0C46-ADF5-81A6A795DDE7}" destId="{A33CF766-33AB-154B-B660-DFD753569FD2}" srcOrd="2" destOrd="0" presId="urn:microsoft.com/office/officeart/2005/8/layout/hList7"/>
    <dgm:cxn modelId="{52CCBB3D-0C9D-7046-9348-44478541A07C}" type="presParOf" srcId="{F68D892C-CAD4-0C46-ADF5-81A6A795DDE7}" destId="{78B70EEF-64D5-8049-A18E-7B424AA86E2B}" srcOrd="3" destOrd="0" presId="urn:microsoft.com/office/officeart/2005/8/layout/hList7"/>
    <dgm:cxn modelId="{E3750F5C-F4AA-004B-8881-B4FDADD8A9DC}" type="presParOf" srcId="{8F398C7A-F424-4441-A260-A7F8558BB314}" destId="{46968804-D9DF-0740-8A85-A462BEFEBA61}" srcOrd="5" destOrd="0" presId="urn:microsoft.com/office/officeart/2005/8/layout/hList7"/>
    <dgm:cxn modelId="{E5BFFDAD-AEE2-4495-9581-BD9AC71A3986}" type="presParOf" srcId="{8F398C7A-F424-4441-A260-A7F8558BB314}" destId="{563C0BF5-8B34-41ED-97A6-D86CFB47D73B}" srcOrd="6" destOrd="0" presId="urn:microsoft.com/office/officeart/2005/8/layout/hList7"/>
    <dgm:cxn modelId="{4F5402EB-AD51-4B7A-80F1-74392F27FF00}" type="presParOf" srcId="{563C0BF5-8B34-41ED-97A6-D86CFB47D73B}" destId="{349001D9-18D7-4AC0-89F0-9A47B2C3B1FA}" srcOrd="0" destOrd="0" presId="urn:microsoft.com/office/officeart/2005/8/layout/hList7"/>
    <dgm:cxn modelId="{8B056CB5-1ACC-4775-A964-55AEAB3E4DAD}" type="presParOf" srcId="{563C0BF5-8B34-41ED-97A6-D86CFB47D73B}" destId="{B75118C3-F068-4B77-93E5-42E8DDF439FC}" srcOrd="1" destOrd="0" presId="urn:microsoft.com/office/officeart/2005/8/layout/hList7"/>
    <dgm:cxn modelId="{5B5B56D2-C50C-4036-8F49-51901F7209CE}" type="presParOf" srcId="{563C0BF5-8B34-41ED-97A6-D86CFB47D73B}" destId="{A0B7CBDE-5722-4507-A5ED-62A4C0466007}" srcOrd="2" destOrd="0" presId="urn:microsoft.com/office/officeart/2005/8/layout/hList7"/>
    <dgm:cxn modelId="{F8EFF117-96F8-4CE5-870B-030BC7A2DE0A}" type="presParOf" srcId="{563C0BF5-8B34-41ED-97A6-D86CFB47D73B}" destId="{5EA79B7F-A12E-413E-A552-6936E6238BD9}" srcOrd="3" destOrd="0" presId="urn:microsoft.com/office/officeart/2005/8/layout/hList7"/>
    <dgm:cxn modelId="{0246D606-74C4-B846-BA07-B49661DC041C}" type="presParOf" srcId="{8F398C7A-F424-4441-A260-A7F8558BB314}" destId="{F021B6B3-621D-43C6-BE79-D219710B7726}" srcOrd="7" destOrd="0" presId="urn:microsoft.com/office/officeart/2005/8/layout/hList7"/>
    <dgm:cxn modelId="{1FFAFCCF-A936-5F41-A1BD-4A15D6A4178E}" type="presParOf" srcId="{8F398C7A-F424-4441-A260-A7F8558BB314}" destId="{3902263C-EBFC-684F-8AEF-E927F0B59FAA}" srcOrd="8" destOrd="0" presId="urn:microsoft.com/office/officeart/2005/8/layout/hList7"/>
    <dgm:cxn modelId="{5CD1F0D1-1136-C540-9E30-FDBE021BAA70}" type="presParOf" srcId="{3902263C-EBFC-684F-8AEF-E927F0B59FAA}" destId="{6D1A0F1B-ADF8-F44A-9608-672F1D7FB4B9}" srcOrd="0" destOrd="0" presId="urn:microsoft.com/office/officeart/2005/8/layout/hList7"/>
    <dgm:cxn modelId="{F0A1C8AC-AD0A-F04A-BE38-FA8CD95F012C}" type="presParOf" srcId="{3902263C-EBFC-684F-8AEF-E927F0B59FAA}" destId="{0DAAE284-5017-9041-9BE3-EA37A9E0BF00}" srcOrd="1" destOrd="0" presId="urn:microsoft.com/office/officeart/2005/8/layout/hList7"/>
    <dgm:cxn modelId="{6805232F-51E9-FC47-A4EF-2DF130C7CCEA}" type="presParOf" srcId="{3902263C-EBFC-684F-8AEF-E927F0B59FAA}" destId="{2BAEEF08-7C64-344E-A79D-8744910CC393}" srcOrd="2" destOrd="0" presId="urn:microsoft.com/office/officeart/2005/8/layout/hList7"/>
    <dgm:cxn modelId="{68A3C59D-379C-CB4C-8FA6-516C14683007}" type="presParOf" srcId="{3902263C-EBFC-684F-8AEF-E927F0B59FAA}" destId="{B3252ECF-DC36-E146-AFA1-2FFD84D8DD6B}" srcOrd="3" destOrd="0" presId="urn:microsoft.com/office/officeart/2005/8/layout/hList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D41BD-58AD-475E-A117-DE2FB6A280D9}" type="doc">
      <dgm:prSet loTypeId="urn:microsoft.com/office/officeart/2008/layout/AscendingPictureAccentProcess" loCatId="process" qsTypeId="urn:microsoft.com/office/officeart/2005/8/quickstyle/3D3" qsCatId="3D" csTypeId="urn:microsoft.com/office/officeart/2005/8/colors/colorful3" csCatId="colorful" phldr="1"/>
      <dgm:spPr/>
      <dgm:t>
        <a:bodyPr/>
        <a:lstStyle/>
        <a:p>
          <a:endParaRPr lang="es-EC"/>
        </a:p>
      </dgm:t>
    </dgm:pt>
    <dgm:pt modelId="{1C0732BD-4C67-4D3C-A907-902E50218054}">
      <dgm:prSet phldrT="[Texto]"/>
      <dgm:spPr/>
      <dgm:t>
        <a:bodyPr/>
        <a:lstStyle/>
        <a:p>
          <a:r>
            <a:rPr lang="es-EC" dirty="0"/>
            <a:t>ALMACENAMIENTO </a:t>
          </a:r>
        </a:p>
        <a:p>
          <a:r>
            <a:rPr lang="es-EC" dirty="0"/>
            <a:t>Carga Manual de Granos</a:t>
          </a:r>
        </a:p>
      </dgm:t>
    </dgm:pt>
    <dgm:pt modelId="{72F7DCC3-E74C-425B-80D8-1D06C08D2271}" type="parTrans" cxnId="{7CB4B606-27A3-4C3B-AD1A-06C869700B48}">
      <dgm:prSet/>
      <dgm:spPr/>
      <dgm:t>
        <a:bodyPr/>
        <a:lstStyle/>
        <a:p>
          <a:endParaRPr lang="es-EC"/>
        </a:p>
      </dgm:t>
    </dgm:pt>
    <dgm:pt modelId="{327AF3C2-422B-4855-A776-4167D775AD4D}" type="sibTrans" cxnId="{7CB4B606-27A3-4C3B-AD1A-06C869700B48}">
      <dgm:prSet/>
      <dgm:spPr>
        <a:blipFill rotWithShape="1">
          <a:blip xmlns:r="http://schemas.openxmlformats.org/officeDocument/2006/relationships" r:embed="rId1"/>
          <a:stretch>
            <a:fillRect/>
          </a:stretch>
        </a:blipFill>
      </dgm:spPr>
      <dgm:t>
        <a:bodyPr/>
        <a:lstStyle/>
        <a:p>
          <a:endParaRPr lang="es-EC"/>
        </a:p>
      </dgm:t>
    </dgm:pt>
    <dgm:pt modelId="{3C67379A-7580-46FF-8C34-D7F7A2344C56}">
      <dgm:prSet phldrT="[Texto]"/>
      <dgm:spPr/>
      <dgm:t>
        <a:bodyPr/>
        <a:lstStyle/>
        <a:p>
          <a:r>
            <a:rPr lang="es-EC" dirty="0"/>
            <a:t>UBIACIÓN</a:t>
          </a:r>
        </a:p>
        <a:p>
          <a:r>
            <a:rPr lang="es-EC" dirty="0"/>
            <a:t> Se coloca en el punto de Inicio de siembra</a:t>
          </a:r>
        </a:p>
      </dgm:t>
    </dgm:pt>
    <dgm:pt modelId="{71A1D99A-C41D-4F16-9981-8896B8476911}" type="parTrans" cxnId="{FA76F566-6554-436A-94F4-F8AC635E7BE1}">
      <dgm:prSet/>
      <dgm:spPr/>
      <dgm:t>
        <a:bodyPr/>
        <a:lstStyle/>
        <a:p>
          <a:endParaRPr lang="es-EC"/>
        </a:p>
      </dgm:t>
    </dgm:pt>
    <dgm:pt modelId="{826E73B4-19D6-4337-A1CC-B3A3389EF499}" type="sibTrans" cxnId="{FA76F566-6554-436A-94F4-F8AC635E7BE1}">
      <dgm:prSet/>
      <dgm:spPr>
        <a:blipFill rotWithShape="1">
          <a:blip xmlns:r="http://schemas.openxmlformats.org/officeDocument/2006/relationships" r:embed="rId2"/>
          <a:stretch>
            <a:fillRect/>
          </a:stretch>
        </a:blipFill>
      </dgm:spPr>
      <dgm:t>
        <a:bodyPr/>
        <a:lstStyle/>
        <a:p>
          <a:endParaRPr lang="es-EC"/>
        </a:p>
      </dgm:t>
    </dgm:pt>
    <dgm:pt modelId="{38D63BAD-9D14-4EE6-ABB4-44754ED29221}">
      <dgm:prSet phldrT="[Texto]"/>
      <dgm:spPr/>
      <dgm:t>
        <a:bodyPr/>
        <a:lstStyle/>
        <a:p>
          <a:r>
            <a:rPr lang="es-EC" dirty="0"/>
            <a:t>CONFIGURACIÓN </a:t>
          </a:r>
        </a:p>
        <a:p>
          <a:r>
            <a:rPr lang="es-EC" dirty="0"/>
            <a:t>Distancia, Dirección</a:t>
          </a:r>
        </a:p>
      </dgm:t>
    </dgm:pt>
    <dgm:pt modelId="{AF87DA9B-AB3D-48C6-9775-F3093E9D7AE2}" type="parTrans" cxnId="{5A8430BB-E1CA-4AB3-AB55-38F1F1CB1802}">
      <dgm:prSet/>
      <dgm:spPr/>
      <dgm:t>
        <a:bodyPr/>
        <a:lstStyle/>
        <a:p>
          <a:endParaRPr lang="es-EC"/>
        </a:p>
      </dgm:t>
    </dgm:pt>
    <dgm:pt modelId="{CAF4AE44-EA03-448D-9DDB-6C408711E8BE}" type="sibTrans" cxnId="{5A8430BB-E1CA-4AB3-AB55-38F1F1CB1802}">
      <dgm:prSet/>
      <dgm:spPr>
        <a:blipFill rotWithShape="1">
          <a:blip xmlns:r="http://schemas.openxmlformats.org/officeDocument/2006/relationships" r:embed="rId3"/>
          <a:stretch>
            <a:fillRect/>
          </a:stretch>
        </a:blipFill>
      </dgm:spPr>
      <dgm:t>
        <a:bodyPr/>
        <a:lstStyle/>
        <a:p>
          <a:endParaRPr lang="es-EC"/>
        </a:p>
      </dgm:t>
    </dgm:pt>
    <dgm:pt modelId="{B3AEBF25-7F2D-46D2-9373-CE6F9755017E}" type="pres">
      <dgm:prSet presAssocID="{C69D41BD-58AD-475E-A117-DE2FB6A280D9}" presName="Name0" presStyleCnt="0">
        <dgm:presLayoutVars>
          <dgm:chMax val="7"/>
          <dgm:chPref val="7"/>
          <dgm:dir/>
        </dgm:presLayoutVars>
      </dgm:prSet>
      <dgm:spPr/>
    </dgm:pt>
    <dgm:pt modelId="{580DB1E7-579A-46A4-9330-38DC19034FBB}" type="pres">
      <dgm:prSet presAssocID="{C69D41BD-58AD-475E-A117-DE2FB6A280D9}" presName="dot1" presStyleLbl="alignNode1" presStyleIdx="0" presStyleCnt="12"/>
      <dgm:spPr/>
    </dgm:pt>
    <dgm:pt modelId="{BED45B8A-33E5-492C-BD10-A0E6EFED9271}" type="pres">
      <dgm:prSet presAssocID="{C69D41BD-58AD-475E-A117-DE2FB6A280D9}" presName="dot2" presStyleLbl="alignNode1" presStyleIdx="1" presStyleCnt="12"/>
      <dgm:spPr/>
    </dgm:pt>
    <dgm:pt modelId="{2F43D744-E5FB-4BB4-8444-A162AE0972E3}" type="pres">
      <dgm:prSet presAssocID="{C69D41BD-58AD-475E-A117-DE2FB6A280D9}" presName="dot3" presStyleLbl="alignNode1" presStyleIdx="2" presStyleCnt="12"/>
      <dgm:spPr/>
    </dgm:pt>
    <dgm:pt modelId="{838D2599-D8C4-4B63-9B86-F7624E2D6156}" type="pres">
      <dgm:prSet presAssocID="{C69D41BD-58AD-475E-A117-DE2FB6A280D9}" presName="dot4" presStyleLbl="alignNode1" presStyleIdx="3" presStyleCnt="12" custLinFactNeighborX="17965" custLinFactNeighborY="53895"/>
      <dgm:spPr/>
    </dgm:pt>
    <dgm:pt modelId="{84109907-6AA7-4433-B283-A0FC07025D9E}" type="pres">
      <dgm:prSet presAssocID="{C69D41BD-58AD-475E-A117-DE2FB6A280D9}" presName="dot5" presStyleLbl="alignNode1" presStyleIdx="4" presStyleCnt="12"/>
      <dgm:spPr/>
    </dgm:pt>
    <dgm:pt modelId="{08B0F194-4E43-446F-8DFA-944938A8C1AC}" type="pres">
      <dgm:prSet presAssocID="{C69D41BD-58AD-475E-A117-DE2FB6A280D9}" presName="dotArrow1" presStyleLbl="alignNode1" presStyleIdx="5" presStyleCnt="12"/>
      <dgm:spPr/>
    </dgm:pt>
    <dgm:pt modelId="{D8899EBB-9BBE-43B1-9C4C-7C7B3E7636E2}" type="pres">
      <dgm:prSet presAssocID="{C69D41BD-58AD-475E-A117-DE2FB6A280D9}" presName="dotArrow2" presStyleLbl="alignNode1" presStyleIdx="6" presStyleCnt="12"/>
      <dgm:spPr/>
    </dgm:pt>
    <dgm:pt modelId="{3EACEE5D-5AF8-4BAB-BFD5-C25FD81C0D3E}" type="pres">
      <dgm:prSet presAssocID="{C69D41BD-58AD-475E-A117-DE2FB6A280D9}" presName="dotArrow3" presStyleLbl="alignNode1" presStyleIdx="7" presStyleCnt="12"/>
      <dgm:spPr/>
    </dgm:pt>
    <dgm:pt modelId="{8AA82441-0FCB-4BB9-87D4-73DFE448ECEF}" type="pres">
      <dgm:prSet presAssocID="{C69D41BD-58AD-475E-A117-DE2FB6A280D9}" presName="dotArrow4" presStyleLbl="alignNode1" presStyleIdx="8" presStyleCnt="12"/>
      <dgm:spPr/>
    </dgm:pt>
    <dgm:pt modelId="{0AEC6054-4C99-4008-8CAC-096D144C7CE3}" type="pres">
      <dgm:prSet presAssocID="{C69D41BD-58AD-475E-A117-DE2FB6A280D9}" presName="dotArrow5" presStyleLbl="alignNode1" presStyleIdx="9" presStyleCnt="12" custLinFactNeighborX="-17971" custLinFactNeighborY="17965"/>
      <dgm:spPr/>
    </dgm:pt>
    <dgm:pt modelId="{3C71B42D-9E2D-4D0A-B8AC-8284676C7CB6}" type="pres">
      <dgm:prSet presAssocID="{C69D41BD-58AD-475E-A117-DE2FB6A280D9}" presName="dotArrow6" presStyleLbl="alignNode1" presStyleIdx="10" presStyleCnt="12" custLinFactNeighborX="17965" custLinFactNeighborY="17965"/>
      <dgm:spPr/>
    </dgm:pt>
    <dgm:pt modelId="{1E25DB4A-D678-4EC5-A274-356AF94C147C}" type="pres">
      <dgm:prSet presAssocID="{C69D41BD-58AD-475E-A117-DE2FB6A280D9}" presName="dotArrow7" presStyleLbl="alignNode1" presStyleIdx="11" presStyleCnt="12"/>
      <dgm:spPr/>
    </dgm:pt>
    <dgm:pt modelId="{525B0737-6632-4801-BC79-4229CF638362}" type="pres">
      <dgm:prSet presAssocID="{1C0732BD-4C67-4D3C-A907-902E50218054}" presName="parTx1" presStyleLbl="node1" presStyleIdx="0" presStyleCnt="3"/>
      <dgm:spPr/>
    </dgm:pt>
    <dgm:pt modelId="{0D1307C8-9822-42A7-97E7-45A13142680C}" type="pres">
      <dgm:prSet presAssocID="{327AF3C2-422B-4855-A776-4167D775AD4D}" presName="picture1" presStyleCnt="0"/>
      <dgm:spPr/>
    </dgm:pt>
    <dgm:pt modelId="{5FE84DD7-981D-47F3-B03B-74B8296F4618}" type="pres">
      <dgm:prSet presAssocID="{327AF3C2-422B-4855-A776-4167D775AD4D}" presName="imageRepeatNode" presStyleLbl="fgImgPlace1" presStyleIdx="0" presStyleCnt="3"/>
      <dgm:spPr/>
    </dgm:pt>
    <dgm:pt modelId="{3FF2EC59-FC18-4982-A105-175E2912BFC0}" type="pres">
      <dgm:prSet presAssocID="{3C67379A-7580-46FF-8C34-D7F7A2344C56}" presName="parTx2" presStyleLbl="node1" presStyleIdx="1" presStyleCnt="3"/>
      <dgm:spPr/>
    </dgm:pt>
    <dgm:pt modelId="{0ADF3693-55B8-4BDE-8C48-D1982FA972FE}" type="pres">
      <dgm:prSet presAssocID="{826E73B4-19D6-4337-A1CC-B3A3389EF499}" presName="picture2" presStyleCnt="0"/>
      <dgm:spPr/>
    </dgm:pt>
    <dgm:pt modelId="{6E80DCC9-542D-4A5C-9DCF-9AE4563265D2}" type="pres">
      <dgm:prSet presAssocID="{826E73B4-19D6-4337-A1CC-B3A3389EF499}" presName="imageRepeatNode" presStyleLbl="fgImgPlace1" presStyleIdx="1" presStyleCnt="3"/>
      <dgm:spPr/>
    </dgm:pt>
    <dgm:pt modelId="{DA263CCF-300C-414E-9E2F-82E680F1FC42}" type="pres">
      <dgm:prSet presAssocID="{38D63BAD-9D14-4EE6-ABB4-44754ED29221}" presName="parTx3" presStyleLbl="node1" presStyleIdx="2" presStyleCnt="3" custLinFactNeighborX="5414" custLinFactNeighborY="-7012"/>
      <dgm:spPr/>
    </dgm:pt>
    <dgm:pt modelId="{34EA8F93-1961-4BE5-B886-1F1A3611912E}" type="pres">
      <dgm:prSet presAssocID="{CAF4AE44-EA03-448D-9DDB-6C408711E8BE}" presName="picture3" presStyleCnt="0"/>
      <dgm:spPr/>
    </dgm:pt>
    <dgm:pt modelId="{389A346B-FB73-4779-83A6-0518483F0C5E}" type="pres">
      <dgm:prSet presAssocID="{CAF4AE44-EA03-448D-9DDB-6C408711E8BE}" presName="imageRepeatNode" presStyleLbl="fgImgPlace1" presStyleIdx="2" presStyleCnt="3" custLinFactNeighborX="15410" custLinFactNeighborY="3"/>
      <dgm:spPr/>
    </dgm:pt>
  </dgm:ptLst>
  <dgm:cxnLst>
    <dgm:cxn modelId="{7CB4B606-27A3-4C3B-AD1A-06C869700B48}" srcId="{C69D41BD-58AD-475E-A117-DE2FB6A280D9}" destId="{1C0732BD-4C67-4D3C-A907-902E50218054}" srcOrd="0" destOrd="0" parTransId="{72F7DCC3-E74C-425B-80D8-1D06C08D2271}" sibTransId="{327AF3C2-422B-4855-A776-4167D775AD4D}"/>
    <dgm:cxn modelId="{5F69EC19-0CC3-4284-91D0-E6D476827D73}" type="presOf" srcId="{C69D41BD-58AD-475E-A117-DE2FB6A280D9}" destId="{B3AEBF25-7F2D-46D2-9373-CE6F9755017E}" srcOrd="0" destOrd="0" presId="urn:microsoft.com/office/officeart/2008/layout/AscendingPictureAccentProcess"/>
    <dgm:cxn modelId="{06DA7062-C034-4DA3-9EDD-390652D8BFE4}" type="presOf" srcId="{826E73B4-19D6-4337-A1CC-B3A3389EF499}" destId="{6E80DCC9-542D-4A5C-9DCF-9AE4563265D2}" srcOrd="0" destOrd="0" presId="urn:microsoft.com/office/officeart/2008/layout/AscendingPictureAccentProcess"/>
    <dgm:cxn modelId="{FA76F566-6554-436A-94F4-F8AC635E7BE1}" srcId="{C69D41BD-58AD-475E-A117-DE2FB6A280D9}" destId="{3C67379A-7580-46FF-8C34-D7F7A2344C56}" srcOrd="1" destOrd="0" parTransId="{71A1D99A-C41D-4F16-9981-8896B8476911}" sibTransId="{826E73B4-19D6-4337-A1CC-B3A3389EF499}"/>
    <dgm:cxn modelId="{6BA93E4A-1F37-4115-B7BD-A0759D4BD034}" type="presOf" srcId="{CAF4AE44-EA03-448D-9DDB-6C408711E8BE}" destId="{389A346B-FB73-4779-83A6-0518483F0C5E}" srcOrd="0" destOrd="0" presId="urn:microsoft.com/office/officeart/2008/layout/AscendingPictureAccentProcess"/>
    <dgm:cxn modelId="{E7087194-1244-4C2B-9660-49E1248C6372}" type="presOf" srcId="{327AF3C2-422B-4855-A776-4167D775AD4D}" destId="{5FE84DD7-981D-47F3-B03B-74B8296F4618}" srcOrd="0" destOrd="0" presId="urn:microsoft.com/office/officeart/2008/layout/AscendingPictureAccentProcess"/>
    <dgm:cxn modelId="{C1BEAD96-D86D-4AC9-ADF6-48C545113669}" type="presOf" srcId="{1C0732BD-4C67-4D3C-A907-902E50218054}" destId="{525B0737-6632-4801-BC79-4229CF638362}" srcOrd="0" destOrd="0" presId="urn:microsoft.com/office/officeart/2008/layout/AscendingPictureAccentProcess"/>
    <dgm:cxn modelId="{7426B1A2-3F98-4424-ABB7-F850C1FE1CF7}" type="presOf" srcId="{3C67379A-7580-46FF-8C34-D7F7A2344C56}" destId="{3FF2EC59-FC18-4982-A105-175E2912BFC0}" srcOrd="0" destOrd="0" presId="urn:microsoft.com/office/officeart/2008/layout/AscendingPictureAccentProcess"/>
    <dgm:cxn modelId="{5A8430BB-E1CA-4AB3-AB55-38F1F1CB1802}" srcId="{C69D41BD-58AD-475E-A117-DE2FB6A280D9}" destId="{38D63BAD-9D14-4EE6-ABB4-44754ED29221}" srcOrd="2" destOrd="0" parTransId="{AF87DA9B-AB3D-48C6-9775-F3093E9D7AE2}" sibTransId="{CAF4AE44-EA03-448D-9DDB-6C408711E8BE}"/>
    <dgm:cxn modelId="{B8D817D1-6CB0-4C39-ABCC-E60E6DC7EE5B}" type="presOf" srcId="{38D63BAD-9D14-4EE6-ABB4-44754ED29221}" destId="{DA263CCF-300C-414E-9E2F-82E680F1FC42}" srcOrd="0" destOrd="0" presId="urn:microsoft.com/office/officeart/2008/layout/AscendingPictureAccentProcess"/>
    <dgm:cxn modelId="{8D810E68-9F0B-43B2-9EB4-6D245FB99AF8}" type="presParOf" srcId="{B3AEBF25-7F2D-46D2-9373-CE6F9755017E}" destId="{580DB1E7-579A-46A4-9330-38DC19034FBB}" srcOrd="0" destOrd="0" presId="urn:microsoft.com/office/officeart/2008/layout/AscendingPictureAccentProcess"/>
    <dgm:cxn modelId="{3C6A8C5F-F9E1-4D8C-9AE3-067E990C1DEE}" type="presParOf" srcId="{B3AEBF25-7F2D-46D2-9373-CE6F9755017E}" destId="{BED45B8A-33E5-492C-BD10-A0E6EFED9271}" srcOrd="1" destOrd="0" presId="urn:microsoft.com/office/officeart/2008/layout/AscendingPictureAccentProcess"/>
    <dgm:cxn modelId="{7674C654-1F40-4613-93DA-4C534AD8363A}" type="presParOf" srcId="{B3AEBF25-7F2D-46D2-9373-CE6F9755017E}" destId="{2F43D744-E5FB-4BB4-8444-A162AE0972E3}" srcOrd="2" destOrd="0" presId="urn:microsoft.com/office/officeart/2008/layout/AscendingPictureAccentProcess"/>
    <dgm:cxn modelId="{4E9E0B5A-CC11-43C4-AD42-49293B5A45D3}" type="presParOf" srcId="{B3AEBF25-7F2D-46D2-9373-CE6F9755017E}" destId="{838D2599-D8C4-4B63-9B86-F7624E2D6156}" srcOrd="3" destOrd="0" presId="urn:microsoft.com/office/officeart/2008/layout/AscendingPictureAccentProcess"/>
    <dgm:cxn modelId="{B850FB33-543B-4C22-99B9-0EEE934B38FF}" type="presParOf" srcId="{B3AEBF25-7F2D-46D2-9373-CE6F9755017E}" destId="{84109907-6AA7-4433-B283-A0FC07025D9E}" srcOrd="4" destOrd="0" presId="urn:microsoft.com/office/officeart/2008/layout/AscendingPictureAccentProcess"/>
    <dgm:cxn modelId="{27CC6695-DFBA-4AAC-9B06-4C4D77EB1381}" type="presParOf" srcId="{B3AEBF25-7F2D-46D2-9373-CE6F9755017E}" destId="{08B0F194-4E43-446F-8DFA-944938A8C1AC}" srcOrd="5" destOrd="0" presId="urn:microsoft.com/office/officeart/2008/layout/AscendingPictureAccentProcess"/>
    <dgm:cxn modelId="{7BBEB4B2-058A-4CA5-8331-FBAE92EAEE10}" type="presParOf" srcId="{B3AEBF25-7F2D-46D2-9373-CE6F9755017E}" destId="{D8899EBB-9BBE-43B1-9C4C-7C7B3E7636E2}" srcOrd="6" destOrd="0" presId="urn:microsoft.com/office/officeart/2008/layout/AscendingPictureAccentProcess"/>
    <dgm:cxn modelId="{E8CC3052-C8F0-4B97-A163-EB8BB79C4B63}" type="presParOf" srcId="{B3AEBF25-7F2D-46D2-9373-CE6F9755017E}" destId="{3EACEE5D-5AF8-4BAB-BFD5-C25FD81C0D3E}" srcOrd="7" destOrd="0" presId="urn:microsoft.com/office/officeart/2008/layout/AscendingPictureAccentProcess"/>
    <dgm:cxn modelId="{EE5E4410-D75D-4342-B1E1-F611DBA4B860}" type="presParOf" srcId="{B3AEBF25-7F2D-46D2-9373-CE6F9755017E}" destId="{8AA82441-0FCB-4BB9-87D4-73DFE448ECEF}" srcOrd="8" destOrd="0" presId="urn:microsoft.com/office/officeart/2008/layout/AscendingPictureAccentProcess"/>
    <dgm:cxn modelId="{E0026B3A-CEBC-456F-A154-D48878DCAF39}" type="presParOf" srcId="{B3AEBF25-7F2D-46D2-9373-CE6F9755017E}" destId="{0AEC6054-4C99-4008-8CAC-096D144C7CE3}" srcOrd="9" destOrd="0" presId="urn:microsoft.com/office/officeart/2008/layout/AscendingPictureAccentProcess"/>
    <dgm:cxn modelId="{A466F298-A15D-4698-BEC6-45E12A345331}" type="presParOf" srcId="{B3AEBF25-7F2D-46D2-9373-CE6F9755017E}" destId="{3C71B42D-9E2D-4D0A-B8AC-8284676C7CB6}" srcOrd="10" destOrd="0" presId="urn:microsoft.com/office/officeart/2008/layout/AscendingPictureAccentProcess"/>
    <dgm:cxn modelId="{CB9CAE1D-CDDD-487E-9C41-9F967B0BE06B}" type="presParOf" srcId="{B3AEBF25-7F2D-46D2-9373-CE6F9755017E}" destId="{1E25DB4A-D678-4EC5-A274-356AF94C147C}" srcOrd="11" destOrd="0" presId="urn:microsoft.com/office/officeart/2008/layout/AscendingPictureAccentProcess"/>
    <dgm:cxn modelId="{80AAB978-7720-4C02-87C9-26ACE600C1B6}" type="presParOf" srcId="{B3AEBF25-7F2D-46D2-9373-CE6F9755017E}" destId="{525B0737-6632-4801-BC79-4229CF638362}" srcOrd="12" destOrd="0" presId="urn:microsoft.com/office/officeart/2008/layout/AscendingPictureAccentProcess"/>
    <dgm:cxn modelId="{2986B8ED-1F76-4244-BDF6-CDC282C4E84D}" type="presParOf" srcId="{B3AEBF25-7F2D-46D2-9373-CE6F9755017E}" destId="{0D1307C8-9822-42A7-97E7-45A13142680C}" srcOrd="13" destOrd="0" presId="urn:microsoft.com/office/officeart/2008/layout/AscendingPictureAccentProcess"/>
    <dgm:cxn modelId="{35183297-A246-4498-8147-E8A1DE58E650}" type="presParOf" srcId="{0D1307C8-9822-42A7-97E7-45A13142680C}" destId="{5FE84DD7-981D-47F3-B03B-74B8296F4618}" srcOrd="0" destOrd="0" presId="urn:microsoft.com/office/officeart/2008/layout/AscendingPictureAccentProcess"/>
    <dgm:cxn modelId="{0FA3AC30-43E5-48A8-853B-9BB38EAE8E0C}" type="presParOf" srcId="{B3AEBF25-7F2D-46D2-9373-CE6F9755017E}" destId="{3FF2EC59-FC18-4982-A105-175E2912BFC0}" srcOrd="14" destOrd="0" presId="urn:microsoft.com/office/officeart/2008/layout/AscendingPictureAccentProcess"/>
    <dgm:cxn modelId="{CAF5FAC7-EF42-4561-94BA-063D1A8862C3}" type="presParOf" srcId="{B3AEBF25-7F2D-46D2-9373-CE6F9755017E}" destId="{0ADF3693-55B8-4BDE-8C48-D1982FA972FE}" srcOrd="15" destOrd="0" presId="urn:microsoft.com/office/officeart/2008/layout/AscendingPictureAccentProcess"/>
    <dgm:cxn modelId="{4B1623B0-C7E0-4CC1-85AD-7C7443A0B250}" type="presParOf" srcId="{0ADF3693-55B8-4BDE-8C48-D1982FA972FE}" destId="{6E80DCC9-542D-4A5C-9DCF-9AE4563265D2}" srcOrd="0" destOrd="0" presId="urn:microsoft.com/office/officeart/2008/layout/AscendingPictureAccentProcess"/>
    <dgm:cxn modelId="{AEF61582-DB69-45F3-8051-950AE2B116F1}" type="presParOf" srcId="{B3AEBF25-7F2D-46D2-9373-CE6F9755017E}" destId="{DA263CCF-300C-414E-9E2F-82E680F1FC42}" srcOrd="16" destOrd="0" presId="urn:microsoft.com/office/officeart/2008/layout/AscendingPictureAccentProcess"/>
    <dgm:cxn modelId="{C89BE0BA-B75A-4CD2-AAD3-8A6CB84C3C32}" type="presParOf" srcId="{B3AEBF25-7F2D-46D2-9373-CE6F9755017E}" destId="{34EA8F93-1961-4BE5-B886-1F1A3611912E}" srcOrd="17" destOrd="0" presId="urn:microsoft.com/office/officeart/2008/layout/AscendingPictureAccentProcess"/>
    <dgm:cxn modelId="{5AFA11C4-31C0-40B9-A90E-F2E2841C5AF0}" type="presParOf" srcId="{34EA8F93-1961-4BE5-B886-1F1A3611912E}" destId="{389A346B-FB73-4779-83A6-0518483F0C5E}"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D7D09-7F19-45F3-ACD5-9D7DCFC63A1A}" type="doc">
      <dgm:prSet loTypeId="urn:microsoft.com/office/officeart/2005/8/layout/vList3" loCatId="list" qsTypeId="urn:microsoft.com/office/officeart/2005/8/quickstyle/3D3" qsCatId="3D" csTypeId="urn:microsoft.com/office/officeart/2005/8/colors/colorful3" csCatId="colorful" phldr="1"/>
      <dgm:spPr/>
    </dgm:pt>
    <dgm:pt modelId="{96E5F204-AD34-440C-8256-F623089DA63A}">
      <dgm:prSet phldrT="[Texto]"/>
      <dgm:spPr/>
      <dgm:t>
        <a:bodyPr/>
        <a:lstStyle/>
        <a:p>
          <a:r>
            <a:rPr lang="es-EC" dirty="0"/>
            <a:t>Módulo de Estructura</a:t>
          </a:r>
        </a:p>
      </dgm:t>
    </dgm:pt>
    <dgm:pt modelId="{C4BAD9A7-4A0D-4877-97E3-5FCDA8792F54}" type="parTrans" cxnId="{F3B80562-F701-4EFF-ABFB-5E2A4F011F12}">
      <dgm:prSet/>
      <dgm:spPr/>
      <dgm:t>
        <a:bodyPr/>
        <a:lstStyle/>
        <a:p>
          <a:endParaRPr lang="es-EC"/>
        </a:p>
      </dgm:t>
    </dgm:pt>
    <dgm:pt modelId="{DFE84F1C-45A9-4B70-A4D7-31F3F420D882}" type="sibTrans" cxnId="{F3B80562-F701-4EFF-ABFB-5E2A4F011F12}">
      <dgm:prSet/>
      <dgm:spPr/>
      <dgm:t>
        <a:bodyPr/>
        <a:lstStyle/>
        <a:p>
          <a:endParaRPr lang="es-EC"/>
        </a:p>
      </dgm:t>
    </dgm:pt>
    <dgm:pt modelId="{764D76F5-A212-4F80-B561-FC799D28173B}">
      <dgm:prSet phldrT="[Texto]"/>
      <dgm:spPr/>
      <dgm:t>
        <a:bodyPr/>
        <a:lstStyle/>
        <a:p>
          <a:r>
            <a:rPr lang="es-EC" dirty="0"/>
            <a:t>Módulo de Sensores</a:t>
          </a:r>
        </a:p>
      </dgm:t>
    </dgm:pt>
    <dgm:pt modelId="{5E1E75C8-7512-474A-BC6D-42B13DF7DDD9}" type="parTrans" cxnId="{793FAE1C-EF4D-4B06-B7B0-4A767ED77E5B}">
      <dgm:prSet/>
      <dgm:spPr/>
      <dgm:t>
        <a:bodyPr/>
        <a:lstStyle/>
        <a:p>
          <a:endParaRPr lang="es-EC"/>
        </a:p>
      </dgm:t>
    </dgm:pt>
    <dgm:pt modelId="{E2DC6FA9-BD34-4C18-877F-D01CC7A64066}" type="sibTrans" cxnId="{793FAE1C-EF4D-4B06-B7B0-4A767ED77E5B}">
      <dgm:prSet/>
      <dgm:spPr/>
      <dgm:t>
        <a:bodyPr/>
        <a:lstStyle/>
        <a:p>
          <a:endParaRPr lang="es-EC"/>
        </a:p>
      </dgm:t>
    </dgm:pt>
    <dgm:pt modelId="{2F7AFB60-EC61-4E89-99F4-7D38B8E41CA8}">
      <dgm:prSet phldrT="[Texto]"/>
      <dgm:spPr/>
      <dgm:t>
        <a:bodyPr/>
        <a:lstStyle/>
        <a:p>
          <a:r>
            <a:rPr lang="es-EC" dirty="0"/>
            <a:t> Módulo de Silo y Herramienta de Siembra</a:t>
          </a:r>
        </a:p>
      </dgm:t>
    </dgm:pt>
    <dgm:pt modelId="{12623019-B704-4684-B9B9-7CEC56322747}" type="parTrans" cxnId="{A145027A-8DD2-4189-9B89-2DD3AFB75A86}">
      <dgm:prSet/>
      <dgm:spPr/>
      <dgm:t>
        <a:bodyPr/>
        <a:lstStyle/>
        <a:p>
          <a:endParaRPr lang="es-EC"/>
        </a:p>
      </dgm:t>
    </dgm:pt>
    <dgm:pt modelId="{F1BCC4EB-B5A2-46F4-A5B6-0888DB4C15B8}" type="sibTrans" cxnId="{A145027A-8DD2-4189-9B89-2DD3AFB75A86}">
      <dgm:prSet/>
      <dgm:spPr/>
      <dgm:t>
        <a:bodyPr/>
        <a:lstStyle/>
        <a:p>
          <a:endParaRPr lang="es-EC"/>
        </a:p>
      </dgm:t>
    </dgm:pt>
    <dgm:pt modelId="{BC20C311-6C82-4FD5-9A40-469150E4DC29}">
      <dgm:prSet phldrT="[Texto]"/>
      <dgm:spPr/>
      <dgm:t>
        <a:bodyPr/>
        <a:lstStyle/>
        <a:p>
          <a:r>
            <a:rPr lang="es-EC" dirty="0"/>
            <a:t>Módulo de Bateria</a:t>
          </a:r>
        </a:p>
      </dgm:t>
    </dgm:pt>
    <dgm:pt modelId="{8266496F-7351-4051-AFB0-4FF5E428992A}" type="parTrans" cxnId="{DB82B5D5-EDDD-4B0B-BBA3-D9B72B42C8FC}">
      <dgm:prSet/>
      <dgm:spPr/>
      <dgm:t>
        <a:bodyPr/>
        <a:lstStyle/>
        <a:p>
          <a:endParaRPr lang="es-EC"/>
        </a:p>
      </dgm:t>
    </dgm:pt>
    <dgm:pt modelId="{226E347B-CC1C-400C-9C5C-12C50D3021B0}" type="sibTrans" cxnId="{DB82B5D5-EDDD-4B0B-BBA3-D9B72B42C8FC}">
      <dgm:prSet/>
      <dgm:spPr/>
      <dgm:t>
        <a:bodyPr/>
        <a:lstStyle/>
        <a:p>
          <a:endParaRPr lang="es-EC"/>
        </a:p>
      </dgm:t>
    </dgm:pt>
    <dgm:pt modelId="{7245F315-9C8B-470B-B5F9-8F2949EA0E81}" type="pres">
      <dgm:prSet presAssocID="{911D7D09-7F19-45F3-ACD5-9D7DCFC63A1A}" presName="linearFlow" presStyleCnt="0">
        <dgm:presLayoutVars>
          <dgm:dir/>
          <dgm:resizeHandles val="exact"/>
        </dgm:presLayoutVars>
      </dgm:prSet>
      <dgm:spPr/>
    </dgm:pt>
    <dgm:pt modelId="{26393580-A7D0-4CC4-88D0-D1865CC972A7}" type="pres">
      <dgm:prSet presAssocID="{96E5F204-AD34-440C-8256-F623089DA63A}" presName="composite" presStyleCnt="0"/>
      <dgm:spPr/>
    </dgm:pt>
    <dgm:pt modelId="{4E340EDB-8187-4668-BF16-ACAE002CFE6C}" type="pres">
      <dgm:prSet presAssocID="{96E5F204-AD34-440C-8256-F623089DA63A}" presName="imgShp" presStyleLbl="fgImgPlace1" presStyleIdx="0" presStyleCnt="4"/>
      <dgm:spPr>
        <a:blipFill rotWithShape="1">
          <a:blip xmlns:r="http://schemas.openxmlformats.org/officeDocument/2006/relationships" r:embed="rId1"/>
          <a:stretch>
            <a:fillRect/>
          </a:stretch>
        </a:blipFill>
      </dgm:spPr>
    </dgm:pt>
    <dgm:pt modelId="{F7BE8B2B-B465-4D91-B42F-3D179BF75A98}" type="pres">
      <dgm:prSet presAssocID="{96E5F204-AD34-440C-8256-F623089DA63A}" presName="txShp" presStyleLbl="node1" presStyleIdx="0" presStyleCnt="4">
        <dgm:presLayoutVars>
          <dgm:bulletEnabled val="1"/>
        </dgm:presLayoutVars>
      </dgm:prSet>
      <dgm:spPr/>
    </dgm:pt>
    <dgm:pt modelId="{38B4A1D7-2284-4584-9B2D-59C774D912FF}" type="pres">
      <dgm:prSet presAssocID="{DFE84F1C-45A9-4B70-A4D7-31F3F420D882}" presName="spacing" presStyleCnt="0"/>
      <dgm:spPr/>
    </dgm:pt>
    <dgm:pt modelId="{FB61E52D-E6C1-4670-8C23-4C984379AA4A}" type="pres">
      <dgm:prSet presAssocID="{764D76F5-A212-4F80-B561-FC799D28173B}" presName="composite" presStyleCnt="0"/>
      <dgm:spPr/>
    </dgm:pt>
    <dgm:pt modelId="{EC8E31BD-E869-493E-8B87-1E193BA76CB4}" type="pres">
      <dgm:prSet presAssocID="{764D76F5-A212-4F80-B561-FC799D28173B}" presName="imgShp" presStyleLbl="fgImgPlace1" presStyleIdx="1" presStyleCnt="4"/>
      <dgm:spPr>
        <a:blipFill rotWithShape="1">
          <a:blip xmlns:r="http://schemas.openxmlformats.org/officeDocument/2006/relationships" r:embed="rId2"/>
          <a:stretch>
            <a:fillRect/>
          </a:stretch>
        </a:blipFill>
      </dgm:spPr>
    </dgm:pt>
    <dgm:pt modelId="{6DF16B4C-1EB6-4C74-925B-667AEDED7A79}" type="pres">
      <dgm:prSet presAssocID="{764D76F5-A212-4F80-B561-FC799D28173B}" presName="txShp" presStyleLbl="node1" presStyleIdx="1" presStyleCnt="4">
        <dgm:presLayoutVars>
          <dgm:bulletEnabled val="1"/>
        </dgm:presLayoutVars>
      </dgm:prSet>
      <dgm:spPr/>
    </dgm:pt>
    <dgm:pt modelId="{6F7D2F1C-EDC4-4A2F-A59C-73DC9C54EBCA}" type="pres">
      <dgm:prSet presAssocID="{E2DC6FA9-BD34-4C18-877F-D01CC7A64066}" presName="spacing" presStyleCnt="0"/>
      <dgm:spPr/>
    </dgm:pt>
    <dgm:pt modelId="{0394828B-1754-434D-B9AF-19B1C05C04C1}" type="pres">
      <dgm:prSet presAssocID="{2F7AFB60-EC61-4E89-99F4-7D38B8E41CA8}" presName="composite" presStyleCnt="0"/>
      <dgm:spPr/>
    </dgm:pt>
    <dgm:pt modelId="{2B8B545B-33A6-4B7D-AC95-E35311421394}" type="pres">
      <dgm:prSet presAssocID="{2F7AFB60-EC61-4E89-99F4-7D38B8E41CA8}" presName="imgShp" presStyleLbl="fgImgPlace1" presStyleIdx="2" presStyleCnt="4"/>
      <dgm:spPr>
        <a:blipFill rotWithShape="1">
          <a:blip xmlns:r="http://schemas.openxmlformats.org/officeDocument/2006/relationships" r:embed="rId3"/>
          <a:stretch>
            <a:fillRect/>
          </a:stretch>
        </a:blipFill>
      </dgm:spPr>
    </dgm:pt>
    <dgm:pt modelId="{4BC12A9E-098D-4CBE-94DB-28FE3DFE84E2}" type="pres">
      <dgm:prSet presAssocID="{2F7AFB60-EC61-4E89-99F4-7D38B8E41CA8}" presName="txShp" presStyleLbl="node1" presStyleIdx="2" presStyleCnt="4">
        <dgm:presLayoutVars>
          <dgm:bulletEnabled val="1"/>
        </dgm:presLayoutVars>
      </dgm:prSet>
      <dgm:spPr/>
    </dgm:pt>
    <dgm:pt modelId="{28BA6041-9E54-48C0-9D75-B49927E8BF6E}" type="pres">
      <dgm:prSet presAssocID="{F1BCC4EB-B5A2-46F4-A5B6-0888DB4C15B8}" presName="spacing" presStyleCnt="0"/>
      <dgm:spPr/>
    </dgm:pt>
    <dgm:pt modelId="{F4D93B28-6579-4136-8ACB-437808E9C905}" type="pres">
      <dgm:prSet presAssocID="{BC20C311-6C82-4FD5-9A40-469150E4DC29}" presName="composite" presStyleCnt="0"/>
      <dgm:spPr/>
    </dgm:pt>
    <dgm:pt modelId="{86BA9D83-63B9-4323-B4DF-83189D16030F}" type="pres">
      <dgm:prSet presAssocID="{BC20C311-6C82-4FD5-9A40-469150E4DC29}" presName="imgShp" presStyleLbl="fgImgPlace1" presStyleIdx="3" presStyleCnt="4"/>
      <dgm:spPr>
        <a:blipFill rotWithShape="1">
          <a:blip xmlns:r="http://schemas.openxmlformats.org/officeDocument/2006/relationships" r:embed="rId4"/>
          <a:stretch>
            <a:fillRect/>
          </a:stretch>
        </a:blipFill>
      </dgm:spPr>
    </dgm:pt>
    <dgm:pt modelId="{982C9E11-8D41-47ED-B2D0-E82021CBBBEB}" type="pres">
      <dgm:prSet presAssocID="{BC20C311-6C82-4FD5-9A40-469150E4DC29}" presName="txShp" presStyleLbl="node1" presStyleIdx="3" presStyleCnt="4">
        <dgm:presLayoutVars>
          <dgm:bulletEnabled val="1"/>
        </dgm:presLayoutVars>
      </dgm:prSet>
      <dgm:spPr/>
    </dgm:pt>
  </dgm:ptLst>
  <dgm:cxnLst>
    <dgm:cxn modelId="{793FAE1C-EF4D-4B06-B7B0-4A767ED77E5B}" srcId="{911D7D09-7F19-45F3-ACD5-9D7DCFC63A1A}" destId="{764D76F5-A212-4F80-B561-FC799D28173B}" srcOrd="1" destOrd="0" parTransId="{5E1E75C8-7512-474A-BC6D-42B13DF7DDD9}" sibTransId="{E2DC6FA9-BD34-4C18-877F-D01CC7A64066}"/>
    <dgm:cxn modelId="{1CFBCF5E-4610-EF48-AC1F-E649C8D168EA}" type="presOf" srcId="{764D76F5-A212-4F80-B561-FC799D28173B}" destId="{6DF16B4C-1EB6-4C74-925B-667AEDED7A79}" srcOrd="0" destOrd="0" presId="urn:microsoft.com/office/officeart/2005/8/layout/vList3"/>
    <dgm:cxn modelId="{F3B80562-F701-4EFF-ABFB-5E2A4F011F12}" srcId="{911D7D09-7F19-45F3-ACD5-9D7DCFC63A1A}" destId="{96E5F204-AD34-440C-8256-F623089DA63A}" srcOrd="0" destOrd="0" parTransId="{C4BAD9A7-4A0D-4877-97E3-5FCDA8792F54}" sibTransId="{DFE84F1C-45A9-4B70-A4D7-31F3F420D882}"/>
    <dgm:cxn modelId="{67304972-1112-4941-A19B-CF8C53099E9C}" type="presOf" srcId="{911D7D09-7F19-45F3-ACD5-9D7DCFC63A1A}" destId="{7245F315-9C8B-470B-B5F9-8F2949EA0E81}" srcOrd="0" destOrd="0" presId="urn:microsoft.com/office/officeart/2005/8/layout/vList3"/>
    <dgm:cxn modelId="{A145027A-8DD2-4189-9B89-2DD3AFB75A86}" srcId="{911D7D09-7F19-45F3-ACD5-9D7DCFC63A1A}" destId="{2F7AFB60-EC61-4E89-99F4-7D38B8E41CA8}" srcOrd="2" destOrd="0" parTransId="{12623019-B704-4684-B9B9-7CEC56322747}" sibTransId="{F1BCC4EB-B5A2-46F4-A5B6-0888DB4C15B8}"/>
    <dgm:cxn modelId="{47750284-FFA0-924C-BE07-DB5D67D4C5C2}" type="presOf" srcId="{96E5F204-AD34-440C-8256-F623089DA63A}" destId="{F7BE8B2B-B465-4D91-B42F-3D179BF75A98}" srcOrd="0" destOrd="0" presId="urn:microsoft.com/office/officeart/2005/8/layout/vList3"/>
    <dgm:cxn modelId="{DB82B5D5-EDDD-4B0B-BBA3-D9B72B42C8FC}" srcId="{911D7D09-7F19-45F3-ACD5-9D7DCFC63A1A}" destId="{BC20C311-6C82-4FD5-9A40-469150E4DC29}" srcOrd="3" destOrd="0" parTransId="{8266496F-7351-4051-AFB0-4FF5E428992A}" sibTransId="{226E347B-CC1C-400C-9C5C-12C50D3021B0}"/>
    <dgm:cxn modelId="{3AAEA2DA-A10D-7847-A760-ABDAEA6F474C}" type="presOf" srcId="{BC20C311-6C82-4FD5-9A40-469150E4DC29}" destId="{982C9E11-8D41-47ED-B2D0-E82021CBBBEB}" srcOrd="0" destOrd="0" presId="urn:microsoft.com/office/officeart/2005/8/layout/vList3"/>
    <dgm:cxn modelId="{90C29BDC-40EC-8742-946F-C58DAD271F8F}" type="presOf" srcId="{2F7AFB60-EC61-4E89-99F4-7D38B8E41CA8}" destId="{4BC12A9E-098D-4CBE-94DB-28FE3DFE84E2}" srcOrd="0" destOrd="0" presId="urn:microsoft.com/office/officeart/2005/8/layout/vList3"/>
    <dgm:cxn modelId="{36B63093-D869-AB40-BC35-CCD1E2BF1AF5}" type="presParOf" srcId="{7245F315-9C8B-470B-B5F9-8F2949EA0E81}" destId="{26393580-A7D0-4CC4-88D0-D1865CC972A7}" srcOrd="0" destOrd="0" presId="urn:microsoft.com/office/officeart/2005/8/layout/vList3"/>
    <dgm:cxn modelId="{5CD284D0-F60F-A14F-8BCF-9EADB2A40DFD}" type="presParOf" srcId="{26393580-A7D0-4CC4-88D0-D1865CC972A7}" destId="{4E340EDB-8187-4668-BF16-ACAE002CFE6C}" srcOrd="0" destOrd="0" presId="urn:microsoft.com/office/officeart/2005/8/layout/vList3"/>
    <dgm:cxn modelId="{6C66363B-3823-F049-9842-07F2C7E05EAD}" type="presParOf" srcId="{26393580-A7D0-4CC4-88D0-D1865CC972A7}" destId="{F7BE8B2B-B465-4D91-B42F-3D179BF75A98}" srcOrd="1" destOrd="0" presId="urn:microsoft.com/office/officeart/2005/8/layout/vList3"/>
    <dgm:cxn modelId="{5B6C749D-17DD-D842-99A7-6EAA192215B7}" type="presParOf" srcId="{7245F315-9C8B-470B-B5F9-8F2949EA0E81}" destId="{38B4A1D7-2284-4584-9B2D-59C774D912FF}" srcOrd="1" destOrd="0" presId="urn:microsoft.com/office/officeart/2005/8/layout/vList3"/>
    <dgm:cxn modelId="{FBA684DE-6455-2D4F-BA38-51B83C272801}" type="presParOf" srcId="{7245F315-9C8B-470B-B5F9-8F2949EA0E81}" destId="{FB61E52D-E6C1-4670-8C23-4C984379AA4A}" srcOrd="2" destOrd="0" presId="urn:microsoft.com/office/officeart/2005/8/layout/vList3"/>
    <dgm:cxn modelId="{DECD6A94-B01C-0B48-A06E-7F1C40563C8A}" type="presParOf" srcId="{FB61E52D-E6C1-4670-8C23-4C984379AA4A}" destId="{EC8E31BD-E869-493E-8B87-1E193BA76CB4}" srcOrd="0" destOrd="0" presId="urn:microsoft.com/office/officeart/2005/8/layout/vList3"/>
    <dgm:cxn modelId="{1EE7D532-DC4F-9B45-BC4B-78E7B63D72A1}" type="presParOf" srcId="{FB61E52D-E6C1-4670-8C23-4C984379AA4A}" destId="{6DF16B4C-1EB6-4C74-925B-667AEDED7A79}" srcOrd="1" destOrd="0" presId="urn:microsoft.com/office/officeart/2005/8/layout/vList3"/>
    <dgm:cxn modelId="{FEB3BC3D-1548-BD41-A973-ED858DC524CB}" type="presParOf" srcId="{7245F315-9C8B-470B-B5F9-8F2949EA0E81}" destId="{6F7D2F1C-EDC4-4A2F-A59C-73DC9C54EBCA}" srcOrd="3" destOrd="0" presId="urn:microsoft.com/office/officeart/2005/8/layout/vList3"/>
    <dgm:cxn modelId="{AF5B0CDA-F3FF-3841-BBB1-F9B85E13C8F1}" type="presParOf" srcId="{7245F315-9C8B-470B-B5F9-8F2949EA0E81}" destId="{0394828B-1754-434D-B9AF-19B1C05C04C1}" srcOrd="4" destOrd="0" presId="urn:microsoft.com/office/officeart/2005/8/layout/vList3"/>
    <dgm:cxn modelId="{02270752-7B98-FF49-9C9F-EFE21E3E2449}" type="presParOf" srcId="{0394828B-1754-434D-B9AF-19B1C05C04C1}" destId="{2B8B545B-33A6-4B7D-AC95-E35311421394}" srcOrd="0" destOrd="0" presId="urn:microsoft.com/office/officeart/2005/8/layout/vList3"/>
    <dgm:cxn modelId="{F109CEA0-8B8F-2C4C-89F6-7C6D5F7A1955}" type="presParOf" srcId="{0394828B-1754-434D-B9AF-19B1C05C04C1}" destId="{4BC12A9E-098D-4CBE-94DB-28FE3DFE84E2}" srcOrd="1" destOrd="0" presId="urn:microsoft.com/office/officeart/2005/8/layout/vList3"/>
    <dgm:cxn modelId="{E2906E36-E742-6940-898E-CCCA690367B5}" type="presParOf" srcId="{7245F315-9C8B-470B-B5F9-8F2949EA0E81}" destId="{28BA6041-9E54-48C0-9D75-B49927E8BF6E}" srcOrd="5" destOrd="0" presId="urn:microsoft.com/office/officeart/2005/8/layout/vList3"/>
    <dgm:cxn modelId="{8861DB7F-BAA5-5C4F-9E2A-7919B2670601}" type="presParOf" srcId="{7245F315-9C8B-470B-B5F9-8F2949EA0E81}" destId="{F4D93B28-6579-4136-8ACB-437808E9C905}" srcOrd="6" destOrd="0" presId="urn:microsoft.com/office/officeart/2005/8/layout/vList3"/>
    <dgm:cxn modelId="{AB6EF954-9FE0-6C48-947A-2D4BC9979D64}" type="presParOf" srcId="{F4D93B28-6579-4136-8ACB-437808E9C905}" destId="{86BA9D83-63B9-4323-B4DF-83189D16030F}" srcOrd="0" destOrd="0" presId="urn:microsoft.com/office/officeart/2005/8/layout/vList3"/>
    <dgm:cxn modelId="{ACCEC654-D503-3C44-8C17-FD5648E283C1}" type="presParOf" srcId="{F4D93B28-6579-4136-8ACB-437808E9C905}" destId="{982C9E11-8D41-47ED-B2D0-E82021CBBBE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1D7D09-7F19-45F3-ACD5-9D7DCFC63A1A}" type="doc">
      <dgm:prSet loTypeId="urn:microsoft.com/office/officeart/2005/8/layout/vList3" loCatId="list" qsTypeId="urn:microsoft.com/office/officeart/2005/8/quickstyle/3d3" qsCatId="3D" csTypeId="urn:microsoft.com/office/officeart/2005/8/colors/accent1_2" csCatId="accent1" phldr="1"/>
      <dgm:spPr/>
    </dgm:pt>
    <dgm:pt modelId="{96E5F204-AD34-440C-8256-F623089DA63A}">
      <dgm:prSet phldrT="[Texto]" custT="1"/>
      <dgm:spPr>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r>
            <a:rPr lang="es-EC" sz="3600" kern="1200" dirty="0">
              <a:solidFill>
                <a:srgbClr val="FFFFFF"/>
              </a:solidFill>
              <a:latin typeface="Helvetica"/>
              <a:ea typeface="Helvetica"/>
              <a:cs typeface="Helvetica"/>
            </a:rPr>
            <a:t>Módulo</a:t>
          </a:r>
          <a:r>
            <a:rPr lang="es-EC" sz="3600" kern="1200" dirty="0"/>
            <a:t> de Estructura</a:t>
          </a:r>
        </a:p>
      </dgm:t>
    </dgm:pt>
    <dgm:pt modelId="{C4BAD9A7-4A0D-4877-97E3-5FCDA8792F54}" type="parTrans" cxnId="{F3B80562-F701-4EFF-ABFB-5E2A4F011F12}">
      <dgm:prSet/>
      <dgm:spPr/>
      <dgm:t>
        <a:bodyPr/>
        <a:lstStyle/>
        <a:p>
          <a:endParaRPr lang="es-EC"/>
        </a:p>
      </dgm:t>
    </dgm:pt>
    <dgm:pt modelId="{DFE84F1C-45A9-4B70-A4D7-31F3F420D882}" type="sibTrans" cxnId="{F3B80562-F701-4EFF-ABFB-5E2A4F011F12}">
      <dgm:prSet/>
      <dgm:spPr/>
      <dgm:t>
        <a:bodyPr/>
        <a:lstStyle/>
        <a:p>
          <a:endParaRPr lang="es-EC"/>
        </a:p>
      </dgm:t>
    </dgm:pt>
    <dgm:pt modelId="{764D76F5-A212-4F80-B561-FC799D28173B}">
      <dgm:prSet phldrT="[Texto]" custT="1"/>
      <dgm:spPr>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40970" rIns="263144" bIns="140970" numCol="1" spcCol="1270" anchor="ctr" anchorCtr="0"/>
        <a:lstStyle/>
        <a:p>
          <a:pPr marL="0" lvl="0" indent="0" algn="ctr" defTabSz="1644650">
            <a:lnSpc>
              <a:spcPct val="90000"/>
            </a:lnSpc>
            <a:spcBef>
              <a:spcPct val="0"/>
            </a:spcBef>
            <a:spcAft>
              <a:spcPct val="35000"/>
            </a:spcAft>
            <a:buNone/>
          </a:pPr>
          <a:r>
            <a:rPr lang="es-EC" sz="3700" kern="1200" dirty="0">
              <a:solidFill>
                <a:srgbClr val="FFFFFF"/>
              </a:solidFill>
              <a:latin typeface="Helvetica"/>
              <a:ea typeface="Helvetica"/>
              <a:cs typeface="Helvetica"/>
            </a:rPr>
            <a:t>Módulo de Sensores</a:t>
          </a:r>
        </a:p>
      </dgm:t>
    </dgm:pt>
    <dgm:pt modelId="{5E1E75C8-7512-474A-BC6D-42B13DF7DDD9}" type="parTrans" cxnId="{793FAE1C-EF4D-4B06-B7B0-4A767ED77E5B}">
      <dgm:prSet/>
      <dgm:spPr/>
      <dgm:t>
        <a:bodyPr/>
        <a:lstStyle/>
        <a:p>
          <a:endParaRPr lang="es-EC"/>
        </a:p>
      </dgm:t>
    </dgm:pt>
    <dgm:pt modelId="{E2DC6FA9-BD34-4C18-877F-D01CC7A64066}" type="sibTrans" cxnId="{793FAE1C-EF4D-4B06-B7B0-4A767ED77E5B}">
      <dgm:prSet/>
      <dgm:spPr/>
      <dgm:t>
        <a:bodyPr/>
        <a:lstStyle/>
        <a:p>
          <a:endParaRPr lang="es-EC"/>
        </a:p>
      </dgm:t>
    </dgm:pt>
    <dgm:pt modelId="{BC20C311-6C82-4FD5-9A40-469150E4DC29}">
      <dgm:prSet phldrT="[Texto]"/>
      <dgm:spPr>
        <a:solidFill>
          <a:schemeClr val="accent1">
            <a:lumMod val="20000"/>
            <a:lumOff val="80000"/>
          </a:schemeClr>
        </a:solidFill>
      </dgm:spPr>
      <dgm:t>
        <a:bodyPr/>
        <a:lstStyle/>
        <a:p>
          <a:r>
            <a:rPr lang="es-EC" dirty="0"/>
            <a:t>Módulo de Silo y Herramienta de Siembra</a:t>
          </a:r>
        </a:p>
      </dgm:t>
    </dgm:pt>
    <dgm:pt modelId="{8266496F-7351-4051-AFB0-4FF5E428992A}" type="parTrans" cxnId="{DB82B5D5-EDDD-4B0B-BBA3-D9B72B42C8FC}">
      <dgm:prSet/>
      <dgm:spPr/>
      <dgm:t>
        <a:bodyPr/>
        <a:lstStyle/>
        <a:p>
          <a:endParaRPr lang="es-EC"/>
        </a:p>
      </dgm:t>
    </dgm:pt>
    <dgm:pt modelId="{226E347B-CC1C-400C-9C5C-12C50D3021B0}" type="sibTrans" cxnId="{DB82B5D5-EDDD-4B0B-BBA3-D9B72B42C8FC}">
      <dgm:prSet/>
      <dgm:spPr/>
      <dgm:t>
        <a:bodyPr/>
        <a:lstStyle/>
        <a:p>
          <a:endParaRPr lang="es-EC"/>
        </a:p>
      </dgm:t>
    </dgm:pt>
    <dgm:pt modelId="{E3792282-383B-4E46-92BD-9A1D14D4BCE9}">
      <dgm:prSet phldrT="[Texto]"/>
      <dgm:spPr>
        <a:solidFill>
          <a:schemeClr val="accent1">
            <a:lumMod val="20000"/>
            <a:lumOff val="80000"/>
          </a:schemeClr>
        </a:solidFill>
      </dgm:spPr>
      <dgm:t>
        <a:bodyPr/>
        <a:lstStyle/>
        <a:p>
          <a:r>
            <a:rPr lang="es-EC" dirty="0"/>
            <a:t>Aditamento de Carga</a:t>
          </a:r>
        </a:p>
      </dgm:t>
    </dgm:pt>
    <dgm:pt modelId="{0FC3747D-E77E-4E69-897C-25DF7177418B}" type="parTrans" cxnId="{EF7FDFD1-B008-44DE-AB8E-208B8543FF60}">
      <dgm:prSet/>
      <dgm:spPr/>
      <dgm:t>
        <a:bodyPr/>
        <a:lstStyle/>
        <a:p>
          <a:endParaRPr lang="es-EC"/>
        </a:p>
      </dgm:t>
    </dgm:pt>
    <dgm:pt modelId="{4AD54845-11DF-4B45-94C7-6DBFC7F7FF57}" type="sibTrans" cxnId="{EF7FDFD1-B008-44DE-AB8E-208B8543FF60}">
      <dgm:prSet/>
      <dgm:spPr/>
      <dgm:t>
        <a:bodyPr/>
        <a:lstStyle/>
        <a:p>
          <a:endParaRPr lang="es-EC"/>
        </a:p>
      </dgm:t>
    </dgm:pt>
    <dgm:pt modelId="{7245F315-9C8B-470B-B5F9-8F2949EA0E81}" type="pres">
      <dgm:prSet presAssocID="{911D7D09-7F19-45F3-ACD5-9D7DCFC63A1A}" presName="linearFlow" presStyleCnt="0">
        <dgm:presLayoutVars>
          <dgm:dir/>
          <dgm:resizeHandles val="exact"/>
        </dgm:presLayoutVars>
      </dgm:prSet>
      <dgm:spPr/>
    </dgm:pt>
    <dgm:pt modelId="{26393580-A7D0-4CC4-88D0-D1865CC972A7}" type="pres">
      <dgm:prSet presAssocID="{96E5F204-AD34-440C-8256-F623089DA63A}" presName="composite" presStyleCnt="0"/>
      <dgm:spPr/>
    </dgm:pt>
    <dgm:pt modelId="{4E340EDB-8187-4668-BF16-ACAE002CFE6C}" type="pres">
      <dgm:prSet presAssocID="{96E5F204-AD34-440C-8256-F623089DA63A}" presName="imgShp" presStyleLbl="fgImgPlace1" presStyleIdx="0" presStyleCnt="4"/>
      <dgm:spPr>
        <a:blipFill rotWithShape="1">
          <a:blip xmlns:r="http://schemas.openxmlformats.org/officeDocument/2006/relationships" r:embed="rId1"/>
          <a:stretch>
            <a:fillRect/>
          </a:stretch>
        </a:blipFill>
      </dgm:spPr>
    </dgm:pt>
    <dgm:pt modelId="{F7BE8B2B-B465-4D91-B42F-3D179BF75A98}" type="pres">
      <dgm:prSet presAssocID="{96E5F204-AD34-440C-8256-F623089DA63A}" presName="txShp" presStyleLbl="node1" presStyleIdx="0" presStyleCnt="4">
        <dgm:presLayoutVars>
          <dgm:bulletEnabled val="1"/>
        </dgm:presLayoutVars>
      </dgm:prSet>
      <dgm:spPr>
        <a:xfrm rot="10800000">
          <a:off x="1607403" y="1929"/>
          <a:ext cx="5405120" cy="983853"/>
        </a:xfrm>
        <a:prstGeom prst="homePlate">
          <a:avLst/>
        </a:prstGeom>
      </dgm:spPr>
    </dgm:pt>
    <dgm:pt modelId="{38B4A1D7-2284-4584-9B2D-59C774D912FF}" type="pres">
      <dgm:prSet presAssocID="{DFE84F1C-45A9-4B70-A4D7-31F3F420D882}" presName="spacing" presStyleCnt="0"/>
      <dgm:spPr/>
    </dgm:pt>
    <dgm:pt modelId="{FB61E52D-E6C1-4670-8C23-4C984379AA4A}" type="pres">
      <dgm:prSet presAssocID="{764D76F5-A212-4F80-B561-FC799D28173B}" presName="composite" presStyleCnt="0"/>
      <dgm:spPr/>
    </dgm:pt>
    <dgm:pt modelId="{EC8E31BD-E869-493E-8B87-1E193BA76CB4}" type="pres">
      <dgm:prSet presAssocID="{764D76F5-A212-4F80-B561-FC799D28173B}" presName="imgShp" presStyleLbl="fgImgPlace1" presStyleIdx="1" presStyleCnt="4"/>
      <dgm:spPr>
        <a:blipFill rotWithShape="1">
          <a:blip xmlns:r="http://schemas.openxmlformats.org/officeDocument/2006/relationships" r:embed="rId2"/>
          <a:stretch>
            <a:fillRect/>
          </a:stretch>
        </a:blipFill>
      </dgm:spPr>
    </dgm:pt>
    <dgm:pt modelId="{6DF16B4C-1EB6-4C74-925B-667AEDED7A79}" type="pres">
      <dgm:prSet presAssocID="{764D76F5-A212-4F80-B561-FC799D28173B}" presName="txShp" presStyleLbl="node1" presStyleIdx="1" presStyleCnt="4">
        <dgm:presLayoutVars>
          <dgm:bulletEnabled val="1"/>
        </dgm:presLayoutVars>
      </dgm:prSet>
      <dgm:spPr>
        <a:xfrm rot="10800000">
          <a:off x="1607403" y="1279470"/>
          <a:ext cx="5405120" cy="983853"/>
        </a:xfrm>
        <a:prstGeom prst="homePlate">
          <a:avLst/>
        </a:prstGeom>
      </dgm:spPr>
    </dgm:pt>
    <dgm:pt modelId="{6F7D2F1C-EDC4-4A2F-A59C-73DC9C54EBCA}" type="pres">
      <dgm:prSet presAssocID="{E2DC6FA9-BD34-4C18-877F-D01CC7A64066}" presName="spacing" presStyleCnt="0"/>
      <dgm:spPr/>
    </dgm:pt>
    <dgm:pt modelId="{F4D93B28-6579-4136-8ACB-437808E9C905}" type="pres">
      <dgm:prSet presAssocID="{BC20C311-6C82-4FD5-9A40-469150E4DC29}" presName="composite" presStyleCnt="0"/>
      <dgm:spPr/>
    </dgm:pt>
    <dgm:pt modelId="{86BA9D83-63B9-4323-B4DF-83189D16030F}" type="pres">
      <dgm:prSet presAssocID="{BC20C311-6C82-4FD5-9A40-469150E4DC29}" presName="imgShp" presStyleLbl="fgImgPlace1" presStyleIdx="2" presStyleCnt="4"/>
      <dgm:spPr>
        <a:blipFill rotWithShape="1">
          <a:blip xmlns:r="http://schemas.openxmlformats.org/officeDocument/2006/relationships" r:embed="rId3"/>
          <a:stretch>
            <a:fillRect/>
          </a:stretch>
        </a:blipFill>
      </dgm:spPr>
    </dgm:pt>
    <dgm:pt modelId="{982C9E11-8D41-47ED-B2D0-E82021CBBBEB}" type="pres">
      <dgm:prSet presAssocID="{BC20C311-6C82-4FD5-9A40-469150E4DC29}" presName="txShp" presStyleLbl="node1" presStyleIdx="2" presStyleCnt="4">
        <dgm:presLayoutVars>
          <dgm:bulletEnabled val="1"/>
        </dgm:presLayoutVars>
      </dgm:prSet>
      <dgm:spPr/>
    </dgm:pt>
    <dgm:pt modelId="{AE5AC631-45CF-49EA-8401-8DB78B551C0B}" type="pres">
      <dgm:prSet presAssocID="{226E347B-CC1C-400C-9C5C-12C50D3021B0}" presName="spacing" presStyleCnt="0"/>
      <dgm:spPr/>
    </dgm:pt>
    <dgm:pt modelId="{679348E3-4DE2-4B20-A782-A2B4428E250E}" type="pres">
      <dgm:prSet presAssocID="{E3792282-383B-4E46-92BD-9A1D14D4BCE9}" presName="composite" presStyleCnt="0"/>
      <dgm:spPr/>
    </dgm:pt>
    <dgm:pt modelId="{6D749430-E210-468E-B677-3B34C5B7C5E7}" type="pres">
      <dgm:prSet presAssocID="{E3792282-383B-4E46-92BD-9A1D14D4BCE9}" presName="imgShp" presStyleLbl="fgImgPlace1" presStyleIdx="3" presStyleCnt="4"/>
      <dgm:spPr>
        <a:blipFill rotWithShape="1">
          <a:blip xmlns:r="http://schemas.openxmlformats.org/officeDocument/2006/relationships" r:embed="rId4"/>
          <a:stretch>
            <a:fillRect/>
          </a:stretch>
        </a:blipFill>
      </dgm:spPr>
    </dgm:pt>
    <dgm:pt modelId="{28DBE0EC-49ED-4C6E-AB8B-A6659FDEBF4E}" type="pres">
      <dgm:prSet presAssocID="{E3792282-383B-4E46-92BD-9A1D14D4BCE9}" presName="txShp" presStyleLbl="node1" presStyleIdx="3" presStyleCnt="4">
        <dgm:presLayoutVars>
          <dgm:bulletEnabled val="1"/>
        </dgm:presLayoutVars>
      </dgm:prSet>
      <dgm:spPr/>
    </dgm:pt>
  </dgm:ptLst>
  <dgm:cxnLst>
    <dgm:cxn modelId="{793FAE1C-EF4D-4B06-B7B0-4A767ED77E5B}" srcId="{911D7D09-7F19-45F3-ACD5-9D7DCFC63A1A}" destId="{764D76F5-A212-4F80-B561-FC799D28173B}" srcOrd="1" destOrd="0" parTransId="{5E1E75C8-7512-474A-BC6D-42B13DF7DDD9}" sibTransId="{E2DC6FA9-BD34-4C18-877F-D01CC7A64066}"/>
    <dgm:cxn modelId="{612E8325-69DE-4CD4-8A94-D862A665BC4F}" type="presOf" srcId="{BC20C311-6C82-4FD5-9A40-469150E4DC29}" destId="{982C9E11-8D41-47ED-B2D0-E82021CBBBEB}" srcOrd="0" destOrd="0" presId="urn:microsoft.com/office/officeart/2005/8/layout/vList3"/>
    <dgm:cxn modelId="{F3B80562-F701-4EFF-ABFB-5E2A4F011F12}" srcId="{911D7D09-7F19-45F3-ACD5-9D7DCFC63A1A}" destId="{96E5F204-AD34-440C-8256-F623089DA63A}" srcOrd="0" destOrd="0" parTransId="{C4BAD9A7-4A0D-4877-97E3-5FCDA8792F54}" sibTransId="{DFE84F1C-45A9-4B70-A4D7-31F3F420D882}"/>
    <dgm:cxn modelId="{E2B6F275-FDE0-406A-A593-E8A30C6961F8}" type="presOf" srcId="{911D7D09-7F19-45F3-ACD5-9D7DCFC63A1A}" destId="{7245F315-9C8B-470B-B5F9-8F2949EA0E81}" srcOrd="0" destOrd="0" presId="urn:microsoft.com/office/officeart/2005/8/layout/vList3"/>
    <dgm:cxn modelId="{BDAEE978-C670-461E-A1BD-2946887FE08B}" type="presOf" srcId="{96E5F204-AD34-440C-8256-F623089DA63A}" destId="{F7BE8B2B-B465-4D91-B42F-3D179BF75A98}" srcOrd="0" destOrd="0" presId="urn:microsoft.com/office/officeart/2005/8/layout/vList3"/>
    <dgm:cxn modelId="{44079189-A7EE-495F-BE6F-F483BC51F78B}" type="presOf" srcId="{764D76F5-A212-4F80-B561-FC799D28173B}" destId="{6DF16B4C-1EB6-4C74-925B-667AEDED7A79}" srcOrd="0" destOrd="0" presId="urn:microsoft.com/office/officeart/2005/8/layout/vList3"/>
    <dgm:cxn modelId="{55D528CF-E79E-45EA-B58A-35C8649AC2EE}" type="presOf" srcId="{E3792282-383B-4E46-92BD-9A1D14D4BCE9}" destId="{28DBE0EC-49ED-4C6E-AB8B-A6659FDEBF4E}" srcOrd="0" destOrd="0" presId="urn:microsoft.com/office/officeart/2005/8/layout/vList3"/>
    <dgm:cxn modelId="{EF7FDFD1-B008-44DE-AB8E-208B8543FF60}" srcId="{911D7D09-7F19-45F3-ACD5-9D7DCFC63A1A}" destId="{E3792282-383B-4E46-92BD-9A1D14D4BCE9}" srcOrd="3" destOrd="0" parTransId="{0FC3747D-E77E-4E69-897C-25DF7177418B}" sibTransId="{4AD54845-11DF-4B45-94C7-6DBFC7F7FF57}"/>
    <dgm:cxn modelId="{DB82B5D5-EDDD-4B0B-BBA3-D9B72B42C8FC}" srcId="{911D7D09-7F19-45F3-ACD5-9D7DCFC63A1A}" destId="{BC20C311-6C82-4FD5-9A40-469150E4DC29}" srcOrd="2" destOrd="0" parTransId="{8266496F-7351-4051-AFB0-4FF5E428992A}" sibTransId="{226E347B-CC1C-400C-9C5C-12C50D3021B0}"/>
    <dgm:cxn modelId="{F106E8C6-37F4-498B-B5C7-E5AF920131A7}" type="presParOf" srcId="{7245F315-9C8B-470B-B5F9-8F2949EA0E81}" destId="{26393580-A7D0-4CC4-88D0-D1865CC972A7}" srcOrd="0" destOrd="0" presId="urn:microsoft.com/office/officeart/2005/8/layout/vList3"/>
    <dgm:cxn modelId="{2A7456BE-3447-4425-B095-6E19DB7FC91F}" type="presParOf" srcId="{26393580-A7D0-4CC4-88D0-D1865CC972A7}" destId="{4E340EDB-8187-4668-BF16-ACAE002CFE6C}" srcOrd="0" destOrd="0" presId="urn:microsoft.com/office/officeart/2005/8/layout/vList3"/>
    <dgm:cxn modelId="{C980E483-0867-4435-AB86-E5EDD9A450F8}" type="presParOf" srcId="{26393580-A7D0-4CC4-88D0-D1865CC972A7}" destId="{F7BE8B2B-B465-4D91-B42F-3D179BF75A98}" srcOrd="1" destOrd="0" presId="urn:microsoft.com/office/officeart/2005/8/layout/vList3"/>
    <dgm:cxn modelId="{3838E9A3-9E6A-4209-B100-7130A713FDED}" type="presParOf" srcId="{7245F315-9C8B-470B-B5F9-8F2949EA0E81}" destId="{38B4A1D7-2284-4584-9B2D-59C774D912FF}" srcOrd="1" destOrd="0" presId="urn:microsoft.com/office/officeart/2005/8/layout/vList3"/>
    <dgm:cxn modelId="{ED7939F8-29F6-459B-AB00-9C40E09C1D8F}" type="presParOf" srcId="{7245F315-9C8B-470B-B5F9-8F2949EA0E81}" destId="{FB61E52D-E6C1-4670-8C23-4C984379AA4A}" srcOrd="2" destOrd="0" presId="urn:microsoft.com/office/officeart/2005/8/layout/vList3"/>
    <dgm:cxn modelId="{A2679CCA-53CF-4BC8-8D00-3F4C12F4F877}" type="presParOf" srcId="{FB61E52D-E6C1-4670-8C23-4C984379AA4A}" destId="{EC8E31BD-E869-493E-8B87-1E193BA76CB4}" srcOrd="0" destOrd="0" presId="urn:microsoft.com/office/officeart/2005/8/layout/vList3"/>
    <dgm:cxn modelId="{696107D8-CDCA-47AA-9E94-FFC6EA4FFA53}" type="presParOf" srcId="{FB61E52D-E6C1-4670-8C23-4C984379AA4A}" destId="{6DF16B4C-1EB6-4C74-925B-667AEDED7A79}" srcOrd="1" destOrd="0" presId="urn:microsoft.com/office/officeart/2005/8/layout/vList3"/>
    <dgm:cxn modelId="{F1440680-D218-46A1-9F9D-F258B9484814}" type="presParOf" srcId="{7245F315-9C8B-470B-B5F9-8F2949EA0E81}" destId="{6F7D2F1C-EDC4-4A2F-A59C-73DC9C54EBCA}" srcOrd="3" destOrd="0" presId="urn:microsoft.com/office/officeart/2005/8/layout/vList3"/>
    <dgm:cxn modelId="{13189198-7560-48C0-B290-C59D8EDCAFED}" type="presParOf" srcId="{7245F315-9C8B-470B-B5F9-8F2949EA0E81}" destId="{F4D93B28-6579-4136-8ACB-437808E9C905}" srcOrd="4" destOrd="0" presId="urn:microsoft.com/office/officeart/2005/8/layout/vList3"/>
    <dgm:cxn modelId="{91A17E04-1441-4941-BE5E-18CA52DBD848}" type="presParOf" srcId="{F4D93B28-6579-4136-8ACB-437808E9C905}" destId="{86BA9D83-63B9-4323-B4DF-83189D16030F}" srcOrd="0" destOrd="0" presId="urn:microsoft.com/office/officeart/2005/8/layout/vList3"/>
    <dgm:cxn modelId="{226D7CB0-D2AE-479B-833E-44F7F94CD8EC}" type="presParOf" srcId="{F4D93B28-6579-4136-8ACB-437808E9C905}" destId="{982C9E11-8D41-47ED-B2D0-E82021CBBBEB}" srcOrd="1" destOrd="0" presId="urn:microsoft.com/office/officeart/2005/8/layout/vList3"/>
    <dgm:cxn modelId="{25D352BA-C0F6-4C9D-BDC2-6566E6A277E7}" type="presParOf" srcId="{7245F315-9C8B-470B-B5F9-8F2949EA0E81}" destId="{AE5AC631-45CF-49EA-8401-8DB78B551C0B}" srcOrd="5" destOrd="0" presId="urn:microsoft.com/office/officeart/2005/8/layout/vList3"/>
    <dgm:cxn modelId="{B7D76949-409D-4435-9B40-36ED2CC3C426}" type="presParOf" srcId="{7245F315-9C8B-470B-B5F9-8F2949EA0E81}" destId="{679348E3-4DE2-4B20-A782-A2B4428E250E}" srcOrd="6" destOrd="0" presId="urn:microsoft.com/office/officeart/2005/8/layout/vList3"/>
    <dgm:cxn modelId="{33BF9FE0-0AE4-4AB3-8C40-94D0AAA5770E}" type="presParOf" srcId="{679348E3-4DE2-4B20-A782-A2B4428E250E}" destId="{6D749430-E210-468E-B677-3B34C5B7C5E7}" srcOrd="0" destOrd="0" presId="urn:microsoft.com/office/officeart/2005/8/layout/vList3"/>
    <dgm:cxn modelId="{3EADA6D0-6D98-4F5E-A766-69E17F06E1D7}" type="presParOf" srcId="{679348E3-4DE2-4B20-A782-A2B4428E250E}" destId="{28DBE0EC-49ED-4C6E-AB8B-A6659FDEBF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1D7D09-7F19-45F3-ACD5-9D7DCFC63A1A}" type="doc">
      <dgm:prSet loTypeId="urn:microsoft.com/office/officeart/2005/8/layout/vList3" loCatId="list" qsTypeId="urn:microsoft.com/office/officeart/2005/8/quickstyle/3d3" qsCatId="3D" csTypeId="urn:microsoft.com/office/officeart/2005/8/colors/accent1_2" csCatId="accent1" phldr="1"/>
      <dgm:spPr/>
    </dgm:pt>
    <dgm:pt modelId="{96E5F204-AD34-440C-8256-F623089DA63A}">
      <dgm:prSet phldrT="[Texto]" custT="1"/>
      <dgm:spPr>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r>
            <a:rPr lang="es-EC" sz="3600" kern="1200" dirty="0">
              <a:solidFill>
                <a:srgbClr val="FFFFFF"/>
              </a:solidFill>
              <a:latin typeface="Helvetica"/>
              <a:ea typeface="Helvetica"/>
              <a:cs typeface="Helvetica"/>
            </a:rPr>
            <a:t>Módulo</a:t>
          </a:r>
          <a:r>
            <a:rPr lang="es-EC" sz="3600" kern="1200" dirty="0"/>
            <a:t> de Estructura</a:t>
          </a:r>
        </a:p>
      </dgm:t>
    </dgm:pt>
    <dgm:pt modelId="{C4BAD9A7-4A0D-4877-97E3-5FCDA8792F54}" type="parTrans" cxnId="{F3B80562-F701-4EFF-ABFB-5E2A4F011F12}">
      <dgm:prSet/>
      <dgm:spPr/>
      <dgm:t>
        <a:bodyPr/>
        <a:lstStyle/>
        <a:p>
          <a:endParaRPr lang="es-EC"/>
        </a:p>
      </dgm:t>
    </dgm:pt>
    <dgm:pt modelId="{DFE84F1C-45A9-4B70-A4D7-31F3F420D882}" type="sibTrans" cxnId="{F3B80562-F701-4EFF-ABFB-5E2A4F011F12}">
      <dgm:prSet/>
      <dgm:spPr/>
      <dgm:t>
        <a:bodyPr/>
        <a:lstStyle/>
        <a:p>
          <a:endParaRPr lang="es-EC"/>
        </a:p>
      </dgm:t>
    </dgm:pt>
    <dgm:pt modelId="{764D76F5-A212-4F80-B561-FC799D28173B}">
      <dgm:prSet phldrT="[Texto]" custT="1"/>
      <dgm:spPr>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 de Sensores</a:t>
          </a:r>
        </a:p>
      </dgm:t>
    </dgm:pt>
    <dgm:pt modelId="{5E1E75C8-7512-474A-BC6D-42B13DF7DDD9}" type="parTrans" cxnId="{793FAE1C-EF4D-4B06-B7B0-4A767ED77E5B}">
      <dgm:prSet/>
      <dgm:spPr/>
      <dgm:t>
        <a:bodyPr/>
        <a:lstStyle/>
        <a:p>
          <a:endParaRPr lang="es-EC"/>
        </a:p>
      </dgm:t>
    </dgm:pt>
    <dgm:pt modelId="{E2DC6FA9-BD34-4C18-877F-D01CC7A64066}" type="sibTrans" cxnId="{793FAE1C-EF4D-4B06-B7B0-4A767ED77E5B}">
      <dgm:prSet/>
      <dgm:spPr/>
      <dgm:t>
        <a:bodyPr/>
        <a:lstStyle/>
        <a:p>
          <a:endParaRPr lang="es-EC"/>
        </a:p>
      </dgm:t>
    </dgm:pt>
    <dgm:pt modelId="{BC20C311-6C82-4FD5-9A40-469150E4DC29}">
      <dgm:prSet phldrT="[Texto]"/>
      <dgm:spPr>
        <a:solidFill>
          <a:schemeClr val="accent1">
            <a:lumMod val="20000"/>
            <a:lumOff val="80000"/>
          </a:schemeClr>
        </a:solidFill>
      </dgm:spPr>
      <dgm:t>
        <a:bodyPr/>
        <a:lstStyle/>
        <a:p>
          <a:r>
            <a:rPr lang="es-EC" dirty="0"/>
            <a:t>Módulo de Silo y Herramienta de Siembra</a:t>
          </a:r>
        </a:p>
      </dgm:t>
    </dgm:pt>
    <dgm:pt modelId="{8266496F-7351-4051-AFB0-4FF5E428992A}" type="parTrans" cxnId="{DB82B5D5-EDDD-4B0B-BBA3-D9B72B42C8FC}">
      <dgm:prSet/>
      <dgm:spPr/>
      <dgm:t>
        <a:bodyPr/>
        <a:lstStyle/>
        <a:p>
          <a:endParaRPr lang="es-EC"/>
        </a:p>
      </dgm:t>
    </dgm:pt>
    <dgm:pt modelId="{226E347B-CC1C-400C-9C5C-12C50D3021B0}" type="sibTrans" cxnId="{DB82B5D5-EDDD-4B0B-BBA3-D9B72B42C8FC}">
      <dgm:prSet/>
      <dgm:spPr/>
      <dgm:t>
        <a:bodyPr/>
        <a:lstStyle/>
        <a:p>
          <a:endParaRPr lang="es-EC"/>
        </a:p>
      </dgm:t>
    </dgm:pt>
    <dgm:pt modelId="{E3792282-383B-4E46-92BD-9A1D14D4BCE9}">
      <dgm:prSet phldrT="[Texto]"/>
      <dgm:spPr>
        <a:solidFill>
          <a:schemeClr val="accent1">
            <a:lumMod val="20000"/>
            <a:lumOff val="80000"/>
          </a:schemeClr>
        </a:solidFill>
      </dgm:spPr>
      <dgm:t>
        <a:bodyPr/>
        <a:lstStyle/>
        <a:p>
          <a:r>
            <a:rPr lang="es-EC" dirty="0"/>
            <a:t>Módulo de Batería</a:t>
          </a:r>
        </a:p>
      </dgm:t>
    </dgm:pt>
    <dgm:pt modelId="{0FC3747D-E77E-4E69-897C-25DF7177418B}" type="parTrans" cxnId="{EF7FDFD1-B008-44DE-AB8E-208B8543FF60}">
      <dgm:prSet/>
      <dgm:spPr/>
      <dgm:t>
        <a:bodyPr/>
        <a:lstStyle/>
        <a:p>
          <a:endParaRPr lang="es-EC"/>
        </a:p>
      </dgm:t>
    </dgm:pt>
    <dgm:pt modelId="{4AD54845-11DF-4B45-94C7-6DBFC7F7FF57}" type="sibTrans" cxnId="{EF7FDFD1-B008-44DE-AB8E-208B8543FF60}">
      <dgm:prSet/>
      <dgm:spPr/>
      <dgm:t>
        <a:bodyPr/>
        <a:lstStyle/>
        <a:p>
          <a:endParaRPr lang="es-EC"/>
        </a:p>
      </dgm:t>
    </dgm:pt>
    <dgm:pt modelId="{7245F315-9C8B-470B-B5F9-8F2949EA0E81}" type="pres">
      <dgm:prSet presAssocID="{911D7D09-7F19-45F3-ACD5-9D7DCFC63A1A}" presName="linearFlow" presStyleCnt="0">
        <dgm:presLayoutVars>
          <dgm:dir/>
          <dgm:resizeHandles val="exact"/>
        </dgm:presLayoutVars>
      </dgm:prSet>
      <dgm:spPr/>
    </dgm:pt>
    <dgm:pt modelId="{26393580-A7D0-4CC4-88D0-D1865CC972A7}" type="pres">
      <dgm:prSet presAssocID="{96E5F204-AD34-440C-8256-F623089DA63A}" presName="composite" presStyleCnt="0"/>
      <dgm:spPr/>
    </dgm:pt>
    <dgm:pt modelId="{4E340EDB-8187-4668-BF16-ACAE002CFE6C}" type="pres">
      <dgm:prSet presAssocID="{96E5F204-AD34-440C-8256-F623089DA63A}" presName="imgShp" presStyleLbl="fgImgPlace1" presStyleIdx="0" presStyleCnt="4"/>
      <dgm:spPr>
        <a:blipFill rotWithShape="1">
          <a:blip xmlns:r="http://schemas.openxmlformats.org/officeDocument/2006/relationships" r:embed="rId1"/>
          <a:stretch>
            <a:fillRect/>
          </a:stretch>
        </a:blipFill>
      </dgm:spPr>
    </dgm:pt>
    <dgm:pt modelId="{F7BE8B2B-B465-4D91-B42F-3D179BF75A98}" type="pres">
      <dgm:prSet presAssocID="{96E5F204-AD34-440C-8256-F623089DA63A}" presName="txShp" presStyleLbl="node1" presStyleIdx="0" presStyleCnt="4">
        <dgm:presLayoutVars>
          <dgm:bulletEnabled val="1"/>
        </dgm:presLayoutVars>
      </dgm:prSet>
      <dgm:spPr>
        <a:xfrm rot="10800000">
          <a:off x="1607403" y="1929"/>
          <a:ext cx="5405120" cy="983853"/>
        </a:xfrm>
        <a:prstGeom prst="homePlate">
          <a:avLst/>
        </a:prstGeom>
      </dgm:spPr>
    </dgm:pt>
    <dgm:pt modelId="{38B4A1D7-2284-4584-9B2D-59C774D912FF}" type="pres">
      <dgm:prSet presAssocID="{DFE84F1C-45A9-4B70-A4D7-31F3F420D882}" presName="spacing" presStyleCnt="0"/>
      <dgm:spPr/>
    </dgm:pt>
    <dgm:pt modelId="{FB61E52D-E6C1-4670-8C23-4C984379AA4A}" type="pres">
      <dgm:prSet presAssocID="{764D76F5-A212-4F80-B561-FC799D28173B}" presName="composite" presStyleCnt="0"/>
      <dgm:spPr/>
    </dgm:pt>
    <dgm:pt modelId="{EC8E31BD-E869-493E-8B87-1E193BA76CB4}" type="pres">
      <dgm:prSet presAssocID="{764D76F5-A212-4F80-B561-FC799D28173B}" presName="imgShp" presStyleLbl="fgImgPlace1" presStyleIdx="1" presStyleCnt="4"/>
      <dgm:spPr>
        <a:blipFill rotWithShape="1">
          <a:blip xmlns:r="http://schemas.openxmlformats.org/officeDocument/2006/relationships" r:embed="rId2"/>
          <a:stretch>
            <a:fillRect/>
          </a:stretch>
        </a:blipFill>
      </dgm:spPr>
    </dgm:pt>
    <dgm:pt modelId="{6DF16B4C-1EB6-4C74-925B-667AEDED7A79}" type="pres">
      <dgm:prSet presAssocID="{764D76F5-A212-4F80-B561-FC799D28173B}" presName="txShp" presStyleLbl="node1" presStyleIdx="1" presStyleCnt="4">
        <dgm:presLayoutVars>
          <dgm:bulletEnabled val="1"/>
        </dgm:presLayoutVars>
      </dgm:prSet>
      <dgm:spPr>
        <a:xfrm rot="10800000">
          <a:off x="1607403" y="1279470"/>
          <a:ext cx="5405120" cy="983853"/>
        </a:xfrm>
        <a:prstGeom prst="homePlate">
          <a:avLst/>
        </a:prstGeom>
      </dgm:spPr>
    </dgm:pt>
    <dgm:pt modelId="{6F7D2F1C-EDC4-4A2F-A59C-73DC9C54EBCA}" type="pres">
      <dgm:prSet presAssocID="{E2DC6FA9-BD34-4C18-877F-D01CC7A64066}" presName="spacing" presStyleCnt="0"/>
      <dgm:spPr/>
    </dgm:pt>
    <dgm:pt modelId="{F4D93B28-6579-4136-8ACB-437808E9C905}" type="pres">
      <dgm:prSet presAssocID="{BC20C311-6C82-4FD5-9A40-469150E4DC29}" presName="composite" presStyleCnt="0"/>
      <dgm:spPr/>
    </dgm:pt>
    <dgm:pt modelId="{86BA9D83-63B9-4323-B4DF-83189D16030F}" type="pres">
      <dgm:prSet presAssocID="{BC20C311-6C82-4FD5-9A40-469150E4DC29}" presName="imgShp" presStyleLbl="fgImgPlace1" presStyleIdx="2" presStyleCnt="4"/>
      <dgm:spPr>
        <a:blipFill rotWithShape="1">
          <a:blip xmlns:r="http://schemas.openxmlformats.org/officeDocument/2006/relationships" r:embed="rId3"/>
          <a:stretch>
            <a:fillRect/>
          </a:stretch>
        </a:blipFill>
      </dgm:spPr>
    </dgm:pt>
    <dgm:pt modelId="{982C9E11-8D41-47ED-B2D0-E82021CBBBEB}" type="pres">
      <dgm:prSet presAssocID="{BC20C311-6C82-4FD5-9A40-469150E4DC29}" presName="txShp" presStyleLbl="node1" presStyleIdx="2" presStyleCnt="4">
        <dgm:presLayoutVars>
          <dgm:bulletEnabled val="1"/>
        </dgm:presLayoutVars>
      </dgm:prSet>
      <dgm:spPr/>
    </dgm:pt>
    <dgm:pt modelId="{AE5AC631-45CF-49EA-8401-8DB78B551C0B}" type="pres">
      <dgm:prSet presAssocID="{226E347B-CC1C-400C-9C5C-12C50D3021B0}" presName="spacing" presStyleCnt="0"/>
      <dgm:spPr/>
    </dgm:pt>
    <dgm:pt modelId="{679348E3-4DE2-4B20-A782-A2B4428E250E}" type="pres">
      <dgm:prSet presAssocID="{E3792282-383B-4E46-92BD-9A1D14D4BCE9}" presName="composite" presStyleCnt="0"/>
      <dgm:spPr/>
    </dgm:pt>
    <dgm:pt modelId="{6D749430-E210-468E-B677-3B34C5B7C5E7}" type="pres">
      <dgm:prSet presAssocID="{E3792282-383B-4E46-92BD-9A1D14D4BCE9}" presName="imgShp" presStyleLbl="fgImgPlace1" presStyleIdx="3" presStyleCnt="4"/>
      <dgm:spPr>
        <a:blipFill rotWithShape="1">
          <a:blip xmlns:r="http://schemas.openxmlformats.org/officeDocument/2006/relationships" r:embed="rId4"/>
          <a:stretch>
            <a:fillRect/>
          </a:stretch>
        </a:blipFill>
      </dgm:spPr>
    </dgm:pt>
    <dgm:pt modelId="{28DBE0EC-49ED-4C6E-AB8B-A6659FDEBF4E}" type="pres">
      <dgm:prSet presAssocID="{E3792282-383B-4E46-92BD-9A1D14D4BCE9}" presName="txShp" presStyleLbl="node1" presStyleIdx="3" presStyleCnt="4">
        <dgm:presLayoutVars>
          <dgm:bulletEnabled val="1"/>
        </dgm:presLayoutVars>
      </dgm:prSet>
      <dgm:spPr/>
    </dgm:pt>
  </dgm:ptLst>
  <dgm:cxnLst>
    <dgm:cxn modelId="{793FAE1C-EF4D-4B06-B7B0-4A767ED77E5B}" srcId="{911D7D09-7F19-45F3-ACD5-9D7DCFC63A1A}" destId="{764D76F5-A212-4F80-B561-FC799D28173B}" srcOrd="1" destOrd="0" parTransId="{5E1E75C8-7512-474A-BC6D-42B13DF7DDD9}" sibTransId="{E2DC6FA9-BD34-4C18-877F-D01CC7A64066}"/>
    <dgm:cxn modelId="{612E8325-69DE-4CD4-8A94-D862A665BC4F}" type="presOf" srcId="{BC20C311-6C82-4FD5-9A40-469150E4DC29}" destId="{982C9E11-8D41-47ED-B2D0-E82021CBBBEB}" srcOrd="0" destOrd="0" presId="urn:microsoft.com/office/officeart/2005/8/layout/vList3"/>
    <dgm:cxn modelId="{F3B80562-F701-4EFF-ABFB-5E2A4F011F12}" srcId="{911D7D09-7F19-45F3-ACD5-9D7DCFC63A1A}" destId="{96E5F204-AD34-440C-8256-F623089DA63A}" srcOrd="0" destOrd="0" parTransId="{C4BAD9A7-4A0D-4877-97E3-5FCDA8792F54}" sibTransId="{DFE84F1C-45A9-4B70-A4D7-31F3F420D882}"/>
    <dgm:cxn modelId="{E2B6F275-FDE0-406A-A593-E8A30C6961F8}" type="presOf" srcId="{911D7D09-7F19-45F3-ACD5-9D7DCFC63A1A}" destId="{7245F315-9C8B-470B-B5F9-8F2949EA0E81}" srcOrd="0" destOrd="0" presId="urn:microsoft.com/office/officeart/2005/8/layout/vList3"/>
    <dgm:cxn modelId="{BDAEE978-C670-461E-A1BD-2946887FE08B}" type="presOf" srcId="{96E5F204-AD34-440C-8256-F623089DA63A}" destId="{F7BE8B2B-B465-4D91-B42F-3D179BF75A98}" srcOrd="0" destOrd="0" presId="urn:microsoft.com/office/officeart/2005/8/layout/vList3"/>
    <dgm:cxn modelId="{44079189-A7EE-495F-BE6F-F483BC51F78B}" type="presOf" srcId="{764D76F5-A212-4F80-B561-FC799D28173B}" destId="{6DF16B4C-1EB6-4C74-925B-667AEDED7A79}" srcOrd="0" destOrd="0" presId="urn:microsoft.com/office/officeart/2005/8/layout/vList3"/>
    <dgm:cxn modelId="{55D528CF-E79E-45EA-B58A-35C8649AC2EE}" type="presOf" srcId="{E3792282-383B-4E46-92BD-9A1D14D4BCE9}" destId="{28DBE0EC-49ED-4C6E-AB8B-A6659FDEBF4E}" srcOrd="0" destOrd="0" presId="urn:microsoft.com/office/officeart/2005/8/layout/vList3"/>
    <dgm:cxn modelId="{EF7FDFD1-B008-44DE-AB8E-208B8543FF60}" srcId="{911D7D09-7F19-45F3-ACD5-9D7DCFC63A1A}" destId="{E3792282-383B-4E46-92BD-9A1D14D4BCE9}" srcOrd="3" destOrd="0" parTransId="{0FC3747D-E77E-4E69-897C-25DF7177418B}" sibTransId="{4AD54845-11DF-4B45-94C7-6DBFC7F7FF57}"/>
    <dgm:cxn modelId="{DB82B5D5-EDDD-4B0B-BBA3-D9B72B42C8FC}" srcId="{911D7D09-7F19-45F3-ACD5-9D7DCFC63A1A}" destId="{BC20C311-6C82-4FD5-9A40-469150E4DC29}" srcOrd="2" destOrd="0" parTransId="{8266496F-7351-4051-AFB0-4FF5E428992A}" sibTransId="{226E347B-CC1C-400C-9C5C-12C50D3021B0}"/>
    <dgm:cxn modelId="{F106E8C6-37F4-498B-B5C7-E5AF920131A7}" type="presParOf" srcId="{7245F315-9C8B-470B-B5F9-8F2949EA0E81}" destId="{26393580-A7D0-4CC4-88D0-D1865CC972A7}" srcOrd="0" destOrd="0" presId="urn:microsoft.com/office/officeart/2005/8/layout/vList3"/>
    <dgm:cxn modelId="{2A7456BE-3447-4425-B095-6E19DB7FC91F}" type="presParOf" srcId="{26393580-A7D0-4CC4-88D0-D1865CC972A7}" destId="{4E340EDB-8187-4668-BF16-ACAE002CFE6C}" srcOrd="0" destOrd="0" presId="urn:microsoft.com/office/officeart/2005/8/layout/vList3"/>
    <dgm:cxn modelId="{C980E483-0867-4435-AB86-E5EDD9A450F8}" type="presParOf" srcId="{26393580-A7D0-4CC4-88D0-D1865CC972A7}" destId="{F7BE8B2B-B465-4D91-B42F-3D179BF75A98}" srcOrd="1" destOrd="0" presId="urn:microsoft.com/office/officeart/2005/8/layout/vList3"/>
    <dgm:cxn modelId="{3838E9A3-9E6A-4209-B100-7130A713FDED}" type="presParOf" srcId="{7245F315-9C8B-470B-B5F9-8F2949EA0E81}" destId="{38B4A1D7-2284-4584-9B2D-59C774D912FF}" srcOrd="1" destOrd="0" presId="urn:microsoft.com/office/officeart/2005/8/layout/vList3"/>
    <dgm:cxn modelId="{ED7939F8-29F6-459B-AB00-9C40E09C1D8F}" type="presParOf" srcId="{7245F315-9C8B-470B-B5F9-8F2949EA0E81}" destId="{FB61E52D-E6C1-4670-8C23-4C984379AA4A}" srcOrd="2" destOrd="0" presId="urn:microsoft.com/office/officeart/2005/8/layout/vList3"/>
    <dgm:cxn modelId="{A2679CCA-53CF-4BC8-8D00-3F4C12F4F877}" type="presParOf" srcId="{FB61E52D-E6C1-4670-8C23-4C984379AA4A}" destId="{EC8E31BD-E869-493E-8B87-1E193BA76CB4}" srcOrd="0" destOrd="0" presId="urn:microsoft.com/office/officeart/2005/8/layout/vList3"/>
    <dgm:cxn modelId="{696107D8-CDCA-47AA-9E94-FFC6EA4FFA53}" type="presParOf" srcId="{FB61E52D-E6C1-4670-8C23-4C984379AA4A}" destId="{6DF16B4C-1EB6-4C74-925B-667AEDED7A79}" srcOrd="1" destOrd="0" presId="urn:microsoft.com/office/officeart/2005/8/layout/vList3"/>
    <dgm:cxn modelId="{F1440680-D218-46A1-9F9D-F258B9484814}" type="presParOf" srcId="{7245F315-9C8B-470B-B5F9-8F2949EA0E81}" destId="{6F7D2F1C-EDC4-4A2F-A59C-73DC9C54EBCA}" srcOrd="3" destOrd="0" presId="urn:microsoft.com/office/officeart/2005/8/layout/vList3"/>
    <dgm:cxn modelId="{13189198-7560-48C0-B290-C59D8EDCAFED}" type="presParOf" srcId="{7245F315-9C8B-470B-B5F9-8F2949EA0E81}" destId="{F4D93B28-6579-4136-8ACB-437808E9C905}" srcOrd="4" destOrd="0" presId="urn:microsoft.com/office/officeart/2005/8/layout/vList3"/>
    <dgm:cxn modelId="{91A17E04-1441-4941-BE5E-18CA52DBD848}" type="presParOf" srcId="{F4D93B28-6579-4136-8ACB-437808E9C905}" destId="{86BA9D83-63B9-4323-B4DF-83189D16030F}" srcOrd="0" destOrd="0" presId="urn:microsoft.com/office/officeart/2005/8/layout/vList3"/>
    <dgm:cxn modelId="{226D7CB0-D2AE-479B-833E-44F7F94CD8EC}" type="presParOf" srcId="{F4D93B28-6579-4136-8ACB-437808E9C905}" destId="{982C9E11-8D41-47ED-B2D0-E82021CBBBEB}" srcOrd="1" destOrd="0" presId="urn:microsoft.com/office/officeart/2005/8/layout/vList3"/>
    <dgm:cxn modelId="{25D352BA-C0F6-4C9D-BDC2-6566E6A277E7}" type="presParOf" srcId="{7245F315-9C8B-470B-B5F9-8F2949EA0E81}" destId="{AE5AC631-45CF-49EA-8401-8DB78B551C0B}" srcOrd="5" destOrd="0" presId="urn:microsoft.com/office/officeart/2005/8/layout/vList3"/>
    <dgm:cxn modelId="{B7D76949-409D-4435-9B40-36ED2CC3C426}" type="presParOf" srcId="{7245F315-9C8B-470B-B5F9-8F2949EA0E81}" destId="{679348E3-4DE2-4B20-A782-A2B4428E250E}" srcOrd="6" destOrd="0" presId="urn:microsoft.com/office/officeart/2005/8/layout/vList3"/>
    <dgm:cxn modelId="{33BF9FE0-0AE4-4AB3-8C40-94D0AAA5770E}" type="presParOf" srcId="{679348E3-4DE2-4B20-A782-A2B4428E250E}" destId="{6D749430-E210-468E-B677-3B34C5B7C5E7}" srcOrd="0" destOrd="0" presId="urn:microsoft.com/office/officeart/2005/8/layout/vList3"/>
    <dgm:cxn modelId="{3EADA6D0-6D98-4F5E-A766-69E17F06E1D7}" type="presParOf" srcId="{679348E3-4DE2-4B20-A782-A2B4428E250E}" destId="{28DBE0EC-49ED-4C6E-AB8B-A6659FDEBF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1D7D09-7F19-45F3-ACD5-9D7DCFC63A1A}" type="doc">
      <dgm:prSet loTypeId="urn:microsoft.com/office/officeart/2005/8/layout/vList3" loCatId="list" qsTypeId="urn:microsoft.com/office/officeart/2005/8/quickstyle/3d3" qsCatId="3D" csTypeId="urn:microsoft.com/office/officeart/2005/8/colors/accent1_2" csCatId="accent1" phldr="1"/>
      <dgm:spPr/>
    </dgm:pt>
    <dgm:pt modelId="{96E5F204-AD34-440C-8256-F623089DA63A}">
      <dgm:prSet phldrT="[Texto]" custT="1"/>
      <dgm:spPr>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r>
            <a:rPr lang="es-EC" sz="3600" kern="1200" dirty="0">
              <a:solidFill>
                <a:srgbClr val="FFFFFF"/>
              </a:solidFill>
              <a:latin typeface="Helvetica"/>
              <a:ea typeface="Helvetica"/>
              <a:cs typeface="Helvetica"/>
            </a:rPr>
            <a:t>Módulo</a:t>
          </a:r>
          <a:r>
            <a:rPr lang="es-EC" sz="3600" kern="1200" dirty="0"/>
            <a:t> de Estructura</a:t>
          </a:r>
        </a:p>
      </dgm:t>
    </dgm:pt>
    <dgm:pt modelId="{C4BAD9A7-4A0D-4877-97E3-5FCDA8792F54}" type="parTrans" cxnId="{F3B80562-F701-4EFF-ABFB-5E2A4F011F12}">
      <dgm:prSet/>
      <dgm:spPr/>
      <dgm:t>
        <a:bodyPr/>
        <a:lstStyle/>
        <a:p>
          <a:endParaRPr lang="es-EC"/>
        </a:p>
      </dgm:t>
    </dgm:pt>
    <dgm:pt modelId="{DFE84F1C-45A9-4B70-A4D7-31F3F420D882}" type="sibTrans" cxnId="{F3B80562-F701-4EFF-ABFB-5E2A4F011F12}">
      <dgm:prSet/>
      <dgm:spPr/>
      <dgm:t>
        <a:bodyPr/>
        <a:lstStyle/>
        <a:p>
          <a:endParaRPr lang="es-EC"/>
        </a:p>
      </dgm:t>
    </dgm:pt>
    <dgm:pt modelId="{764D76F5-A212-4F80-B561-FC799D28173B}">
      <dgm:prSet phldrT="[Texto]" custT="1"/>
      <dgm:spPr>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 de Sensores</a:t>
          </a:r>
        </a:p>
      </dgm:t>
    </dgm:pt>
    <dgm:pt modelId="{E2DC6FA9-BD34-4C18-877F-D01CC7A64066}" type="sibTrans" cxnId="{793FAE1C-EF4D-4B06-B7B0-4A767ED77E5B}">
      <dgm:prSet/>
      <dgm:spPr/>
      <dgm:t>
        <a:bodyPr/>
        <a:lstStyle/>
        <a:p>
          <a:endParaRPr lang="es-EC"/>
        </a:p>
      </dgm:t>
    </dgm:pt>
    <dgm:pt modelId="{5E1E75C8-7512-474A-BC6D-42B13DF7DDD9}" type="parTrans" cxnId="{793FAE1C-EF4D-4B06-B7B0-4A767ED77E5B}">
      <dgm:prSet/>
      <dgm:spPr/>
      <dgm:t>
        <a:bodyPr/>
        <a:lstStyle/>
        <a:p>
          <a:endParaRPr lang="es-EC"/>
        </a:p>
      </dgm:t>
    </dgm:pt>
    <dgm:pt modelId="{E3792282-383B-4E46-92BD-9A1D14D4BCE9}">
      <dgm:prSet phldrT="[Texto]" custT="1"/>
      <dgm:spPr>
        <a:solidFill>
          <a:schemeClr val="accent1">
            <a:lumMod val="20000"/>
            <a:lumOff val="80000"/>
          </a:schemeClr>
        </a:solidFill>
      </dgm:spPr>
      <dgm:t>
        <a:bodyPr/>
        <a:lstStyle/>
        <a:p>
          <a:r>
            <a:rPr lang="es-EC" sz="3200" dirty="0"/>
            <a:t>Módulo de Batería</a:t>
          </a:r>
        </a:p>
      </dgm:t>
    </dgm:pt>
    <dgm:pt modelId="{4AD54845-11DF-4B45-94C7-6DBFC7F7FF57}" type="sibTrans" cxnId="{EF7FDFD1-B008-44DE-AB8E-208B8543FF60}">
      <dgm:prSet/>
      <dgm:spPr/>
      <dgm:t>
        <a:bodyPr/>
        <a:lstStyle/>
        <a:p>
          <a:endParaRPr lang="es-EC"/>
        </a:p>
      </dgm:t>
    </dgm:pt>
    <dgm:pt modelId="{0FC3747D-E77E-4E69-897C-25DF7177418B}" type="parTrans" cxnId="{EF7FDFD1-B008-44DE-AB8E-208B8543FF60}">
      <dgm:prSet/>
      <dgm:spPr/>
      <dgm:t>
        <a:bodyPr/>
        <a:lstStyle/>
        <a:p>
          <a:endParaRPr lang="es-EC"/>
        </a:p>
      </dgm:t>
    </dgm:pt>
    <dgm:pt modelId="{BC20C311-6C82-4FD5-9A40-469150E4DC29}">
      <dgm:prSet phldrT="[Texto]" custT="1"/>
      <dgm:spPr>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marL="0" lvl="0" indent="0" algn="ctr" defTabSz="1600200">
            <a:lnSpc>
              <a:spcPct val="90000"/>
            </a:lnSpc>
            <a:spcBef>
              <a:spcPct val="0"/>
            </a:spcBef>
            <a:spcAft>
              <a:spcPct val="35000"/>
            </a:spcAft>
            <a:buNone/>
          </a:pPr>
          <a:r>
            <a:rPr lang="es-EC" sz="2800" kern="1200" dirty="0"/>
            <a:t>Módulo de Silo y Herramienta de Siembra</a:t>
          </a:r>
          <a:endParaRPr lang="es-EC" sz="2800" kern="1200" dirty="0">
            <a:solidFill>
              <a:srgbClr val="FFFFFF"/>
            </a:solidFill>
            <a:latin typeface="Helvetica"/>
            <a:ea typeface="Helvetica"/>
            <a:cs typeface="Helvetica"/>
          </a:endParaRPr>
        </a:p>
      </dgm:t>
    </dgm:pt>
    <dgm:pt modelId="{226E347B-CC1C-400C-9C5C-12C50D3021B0}" type="sibTrans" cxnId="{DB82B5D5-EDDD-4B0B-BBA3-D9B72B42C8FC}">
      <dgm:prSet/>
      <dgm:spPr/>
      <dgm:t>
        <a:bodyPr/>
        <a:lstStyle/>
        <a:p>
          <a:endParaRPr lang="es-EC"/>
        </a:p>
      </dgm:t>
    </dgm:pt>
    <dgm:pt modelId="{8266496F-7351-4051-AFB0-4FF5E428992A}" type="parTrans" cxnId="{DB82B5D5-EDDD-4B0B-BBA3-D9B72B42C8FC}">
      <dgm:prSet/>
      <dgm:spPr/>
      <dgm:t>
        <a:bodyPr/>
        <a:lstStyle/>
        <a:p>
          <a:endParaRPr lang="es-EC"/>
        </a:p>
      </dgm:t>
    </dgm:pt>
    <dgm:pt modelId="{7245F315-9C8B-470B-B5F9-8F2949EA0E81}" type="pres">
      <dgm:prSet presAssocID="{911D7D09-7F19-45F3-ACD5-9D7DCFC63A1A}" presName="linearFlow" presStyleCnt="0">
        <dgm:presLayoutVars>
          <dgm:dir/>
          <dgm:resizeHandles val="exact"/>
        </dgm:presLayoutVars>
      </dgm:prSet>
      <dgm:spPr/>
    </dgm:pt>
    <dgm:pt modelId="{26393580-A7D0-4CC4-88D0-D1865CC972A7}" type="pres">
      <dgm:prSet presAssocID="{96E5F204-AD34-440C-8256-F623089DA63A}" presName="composite" presStyleCnt="0"/>
      <dgm:spPr/>
    </dgm:pt>
    <dgm:pt modelId="{4E340EDB-8187-4668-BF16-ACAE002CFE6C}" type="pres">
      <dgm:prSet presAssocID="{96E5F204-AD34-440C-8256-F623089DA63A}" presName="imgShp" presStyleLbl="fgImgPlace1" presStyleIdx="0" presStyleCnt="4"/>
      <dgm:spPr>
        <a:blipFill rotWithShape="1">
          <a:blip xmlns:r="http://schemas.openxmlformats.org/officeDocument/2006/relationships" r:embed="rId1"/>
          <a:stretch>
            <a:fillRect/>
          </a:stretch>
        </a:blipFill>
      </dgm:spPr>
    </dgm:pt>
    <dgm:pt modelId="{F7BE8B2B-B465-4D91-B42F-3D179BF75A98}" type="pres">
      <dgm:prSet presAssocID="{96E5F204-AD34-440C-8256-F623089DA63A}" presName="txShp" presStyleLbl="node1" presStyleIdx="0" presStyleCnt="4">
        <dgm:presLayoutVars>
          <dgm:bulletEnabled val="1"/>
        </dgm:presLayoutVars>
      </dgm:prSet>
      <dgm:spPr>
        <a:xfrm rot="10800000">
          <a:off x="1607403" y="1929"/>
          <a:ext cx="5405120" cy="983853"/>
        </a:xfrm>
        <a:prstGeom prst="homePlate">
          <a:avLst/>
        </a:prstGeom>
      </dgm:spPr>
    </dgm:pt>
    <dgm:pt modelId="{38B4A1D7-2284-4584-9B2D-59C774D912FF}" type="pres">
      <dgm:prSet presAssocID="{DFE84F1C-45A9-4B70-A4D7-31F3F420D882}" presName="spacing" presStyleCnt="0"/>
      <dgm:spPr/>
    </dgm:pt>
    <dgm:pt modelId="{FB61E52D-E6C1-4670-8C23-4C984379AA4A}" type="pres">
      <dgm:prSet presAssocID="{764D76F5-A212-4F80-B561-FC799D28173B}" presName="composite" presStyleCnt="0"/>
      <dgm:spPr/>
    </dgm:pt>
    <dgm:pt modelId="{EC8E31BD-E869-493E-8B87-1E193BA76CB4}" type="pres">
      <dgm:prSet presAssocID="{764D76F5-A212-4F80-B561-FC799D28173B}" presName="imgShp" presStyleLbl="fgImgPlace1" presStyleIdx="1" presStyleCnt="4"/>
      <dgm:spPr>
        <a:blipFill rotWithShape="1">
          <a:blip xmlns:r="http://schemas.openxmlformats.org/officeDocument/2006/relationships" r:embed="rId2"/>
          <a:stretch>
            <a:fillRect/>
          </a:stretch>
        </a:blipFill>
      </dgm:spPr>
    </dgm:pt>
    <dgm:pt modelId="{6DF16B4C-1EB6-4C74-925B-667AEDED7A79}" type="pres">
      <dgm:prSet presAssocID="{764D76F5-A212-4F80-B561-FC799D28173B}" presName="txShp" presStyleLbl="node1" presStyleIdx="1" presStyleCnt="4">
        <dgm:presLayoutVars>
          <dgm:bulletEnabled val="1"/>
        </dgm:presLayoutVars>
      </dgm:prSet>
      <dgm:spPr>
        <a:xfrm rot="10800000">
          <a:off x="1607403" y="1279470"/>
          <a:ext cx="5405120" cy="983853"/>
        </a:xfrm>
        <a:prstGeom prst="homePlate">
          <a:avLst/>
        </a:prstGeom>
      </dgm:spPr>
    </dgm:pt>
    <dgm:pt modelId="{6F7D2F1C-EDC4-4A2F-A59C-73DC9C54EBCA}" type="pres">
      <dgm:prSet presAssocID="{E2DC6FA9-BD34-4C18-877F-D01CC7A64066}" presName="spacing" presStyleCnt="0"/>
      <dgm:spPr/>
    </dgm:pt>
    <dgm:pt modelId="{F4D93B28-6579-4136-8ACB-437808E9C905}" type="pres">
      <dgm:prSet presAssocID="{BC20C311-6C82-4FD5-9A40-469150E4DC29}" presName="composite" presStyleCnt="0"/>
      <dgm:spPr/>
    </dgm:pt>
    <dgm:pt modelId="{86BA9D83-63B9-4323-B4DF-83189D16030F}" type="pres">
      <dgm:prSet presAssocID="{BC20C311-6C82-4FD5-9A40-469150E4DC29}" presName="imgShp" presStyleLbl="fgImgPlace1" presStyleIdx="2" presStyleCnt="4"/>
      <dgm:spPr>
        <a:blipFill rotWithShape="1">
          <a:blip xmlns:r="http://schemas.openxmlformats.org/officeDocument/2006/relationships" r:embed="rId3"/>
          <a:stretch>
            <a:fillRect/>
          </a:stretch>
        </a:blipFill>
      </dgm:spPr>
    </dgm:pt>
    <dgm:pt modelId="{982C9E11-8D41-47ED-B2D0-E82021CBBBEB}" type="pres">
      <dgm:prSet presAssocID="{BC20C311-6C82-4FD5-9A40-469150E4DC29}" presName="txShp" presStyleLbl="node1" presStyleIdx="2" presStyleCnt="4">
        <dgm:presLayoutVars>
          <dgm:bulletEnabled val="1"/>
        </dgm:presLayoutVars>
      </dgm:prSet>
      <dgm:spPr>
        <a:xfrm rot="10800000">
          <a:off x="1607403" y="2557010"/>
          <a:ext cx="5405120" cy="983853"/>
        </a:xfrm>
        <a:prstGeom prst="homePlate">
          <a:avLst/>
        </a:prstGeom>
      </dgm:spPr>
    </dgm:pt>
    <dgm:pt modelId="{AE5AC631-45CF-49EA-8401-8DB78B551C0B}" type="pres">
      <dgm:prSet presAssocID="{226E347B-CC1C-400C-9C5C-12C50D3021B0}" presName="spacing" presStyleCnt="0"/>
      <dgm:spPr/>
    </dgm:pt>
    <dgm:pt modelId="{679348E3-4DE2-4B20-A782-A2B4428E250E}" type="pres">
      <dgm:prSet presAssocID="{E3792282-383B-4E46-92BD-9A1D14D4BCE9}" presName="composite" presStyleCnt="0"/>
      <dgm:spPr/>
    </dgm:pt>
    <dgm:pt modelId="{6D749430-E210-468E-B677-3B34C5B7C5E7}" type="pres">
      <dgm:prSet presAssocID="{E3792282-383B-4E46-92BD-9A1D14D4BCE9}" presName="imgShp" presStyleLbl="fgImgPlace1" presStyleIdx="3" presStyleCnt="4"/>
      <dgm:spPr>
        <a:blipFill rotWithShape="1">
          <a:blip xmlns:r="http://schemas.openxmlformats.org/officeDocument/2006/relationships" r:embed="rId4"/>
          <a:stretch>
            <a:fillRect/>
          </a:stretch>
        </a:blipFill>
      </dgm:spPr>
    </dgm:pt>
    <dgm:pt modelId="{28DBE0EC-49ED-4C6E-AB8B-A6659FDEBF4E}" type="pres">
      <dgm:prSet presAssocID="{E3792282-383B-4E46-92BD-9A1D14D4BCE9}" presName="txShp" presStyleLbl="node1" presStyleIdx="3" presStyleCnt="4">
        <dgm:presLayoutVars>
          <dgm:bulletEnabled val="1"/>
        </dgm:presLayoutVars>
      </dgm:prSet>
      <dgm:spPr/>
    </dgm:pt>
  </dgm:ptLst>
  <dgm:cxnLst>
    <dgm:cxn modelId="{793FAE1C-EF4D-4B06-B7B0-4A767ED77E5B}" srcId="{911D7D09-7F19-45F3-ACD5-9D7DCFC63A1A}" destId="{764D76F5-A212-4F80-B561-FC799D28173B}" srcOrd="1" destOrd="0" parTransId="{5E1E75C8-7512-474A-BC6D-42B13DF7DDD9}" sibTransId="{E2DC6FA9-BD34-4C18-877F-D01CC7A64066}"/>
    <dgm:cxn modelId="{612E8325-69DE-4CD4-8A94-D862A665BC4F}" type="presOf" srcId="{BC20C311-6C82-4FD5-9A40-469150E4DC29}" destId="{982C9E11-8D41-47ED-B2D0-E82021CBBBEB}" srcOrd="0" destOrd="0" presId="urn:microsoft.com/office/officeart/2005/8/layout/vList3"/>
    <dgm:cxn modelId="{F3B80562-F701-4EFF-ABFB-5E2A4F011F12}" srcId="{911D7D09-7F19-45F3-ACD5-9D7DCFC63A1A}" destId="{96E5F204-AD34-440C-8256-F623089DA63A}" srcOrd="0" destOrd="0" parTransId="{C4BAD9A7-4A0D-4877-97E3-5FCDA8792F54}" sibTransId="{DFE84F1C-45A9-4B70-A4D7-31F3F420D882}"/>
    <dgm:cxn modelId="{E2B6F275-FDE0-406A-A593-E8A30C6961F8}" type="presOf" srcId="{911D7D09-7F19-45F3-ACD5-9D7DCFC63A1A}" destId="{7245F315-9C8B-470B-B5F9-8F2949EA0E81}" srcOrd="0" destOrd="0" presId="urn:microsoft.com/office/officeart/2005/8/layout/vList3"/>
    <dgm:cxn modelId="{BDAEE978-C670-461E-A1BD-2946887FE08B}" type="presOf" srcId="{96E5F204-AD34-440C-8256-F623089DA63A}" destId="{F7BE8B2B-B465-4D91-B42F-3D179BF75A98}" srcOrd="0" destOrd="0" presId="urn:microsoft.com/office/officeart/2005/8/layout/vList3"/>
    <dgm:cxn modelId="{44079189-A7EE-495F-BE6F-F483BC51F78B}" type="presOf" srcId="{764D76F5-A212-4F80-B561-FC799D28173B}" destId="{6DF16B4C-1EB6-4C74-925B-667AEDED7A79}" srcOrd="0" destOrd="0" presId="urn:microsoft.com/office/officeart/2005/8/layout/vList3"/>
    <dgm:cxn modelId="{55D528CF-E79E-45EA-B58A-35C8649AC2EE}" type="presOf" srcId="{E3792282-383B-4E46-92BD-9A1D14D4BCE9}" destId="{28DBE0EC-49ED-4C6E-AB8B-A6659FDEBF4E}" srcOrd="0" destOrd="0" presId="urn:microsoft.com/office/officeart/2005/8/layout/vList3"/>
    <dgm:cxn modelId="{EF7FDFD1-B008-44DE-AB8E-208B8543FF60}" srcId="{911D7D09-7F19-45F3-ACD5-9D7DCFC63A1A}" destId="{E3792282-383B-4E46-92BD-9A1D14D4BCE9}" srcOrd="3" destOrd="0" parTransId="{0FC3747D-E77E-4E69-897C-25DF7177418B}" sibTransId="{4AD54845-11DF-4B45-94C7-6DBFC7F7FF57}"/>
    <dgm:cxn modelId="{DB82B5D5-EDDD-4B0B-BBA3-D9B72B42C8FC}" srcId="{911D7D09-7F19-45F3-ACD5-9D7DCFC63A1A}" destId="{BC20C311-6C82-4FD5-9A40-469150E4DC29}" srcOrd="2" destOrd="0" parTransId="{8266496F-7351-4051-AFB0-4FF5E428992A}" sibTransId="{226E347B-CC1C-400C-9C5C-12C50D3021B0}"/>
    <dgm:cxn modelId="{F106E8C6-37F4-498B-B5C7-E5AF920131A7}" type="presParOf" srcId="{7245F315-9C8B-470B-B5F9-8F2949EA0E81}" destId="{26393580-A7D0-4CC4-88D0-D1865CC972A7}" srcOrd="0" destOrd="0" presId="urn:microsoft.com/office/officeart/2005/8/layout/vList3"/>
    <dgm:cxn modelId="{2A7456BE-3447-4425-B095-6E19DB7FC91F}" type="presParOf" srcId="{26393580-A7D0-4CC4-88D0-D1865CC972A7}" destId="{4E340EDB-8187-4668-BF16-ACAE002CFE6C}" srcOrd="0" destOrd="0" presId="urn:microsoft.com/office/officeart/2005/8/layout/vList3"/>
    <dgm:cxn modelId="{C980E483-0867-4435-AB86-E5EDD9A450F8}" type="presParOf" srcId="{26393580-A7D0-4CC4-88D0-D1865CC972A7}" destId="{F7BE8B2B-B465-4D91-B42F-3D179BF75A98}" srcOrd="1" destOrd="0" presId="urn:microsoft.com/office/officeart/2005/8/layout/vList3"/>
    <dgm:cxn modelId="{3838E9A3-9E6A-4209-B100-7130A713FDED}" type="presParOf" srcId="{7245F315-9C8B-470B-B5F9-8F2949EA0E81}" destId="{38B4A1D7-2284-4584-9B2D-59C774D912FF}" srcOrd="1" destOrd="0" presId="urn:microsoft.com/office/officeart/2005/8/layout/vList3"/>
    <dgm:cxn modelId="{ED7939F8-29F6-459B-AB00-9C40E09C1D8F}" type="presParOf" srcId="{7245F315-9C8B-470B-B5F9-8F2949EA0E81}" destId="{FB61E52D-E6C1-4670-8C23-4C984379AA4A}" srcOrd="2" destOrd="0" presId="urn:microsoft.com/office/officeart/2005/8/layout/vList3"/>
    <dgm:cxn modelId="{A2679CCA-53CF-4BC8-8D00-3F4C12F4F877}" type="presParOf" srcId="{FB61E52D-E6C1-4670-8C23-4C984379AA4A}" destId="{EC8E31BD-E869-493E-8B87-1E193BA76CB4}" srcOrd="0" destOrd="0" presId="urn:microsoft.com/office/officeart/2005/8/layout/vList3"/>
    <dgm:cxn modelId="{696107D8-CDCA-47AA-9E94-FFC6EA4FFA53}" type="presParOf" srcId="{FB61E52D-E6C1-4670-8C23-4C984379AA4A}" destId="{6DF16B4C-1EB6-4C74-925B-667AEDED7A79}" srcOrd="1" destOrd="0" presId="urn:microsoft.com/office/officeart/2005/8/layout/vList3"/>
    <dgm:cxn modelId="{F1440680-D218-46A1-9F9D-F258B9484814}" type="presParOf" srcId="{7245F315-9C8B-470B-B5F9-8F2949EA0E81}" destId="{6F7D2F1C-EDC4-4A2F-A59C-73DC9C54EBCA}" srcOrd="3" destOrd="0" presId="urn:microsoft.com/office/officeart/2005/8/layout/vList3"/>
    <dgm:cxn modelId="{13189198-7560-48C0-B290-C59D8EDCAFED}" type="presParOf" srcId="{7245F315-9C8B-470B-B5F9-8F2949EA0E81}" destId="{F4D93B28-6579-4136-8ACB-437808E9C905}" srcOrd="4" destOrd="0" presId="urn:microsoft.com/office/officeart/2005/8/layout/vList3"/>
    <dgm:cxn modelId="{91A17E04-1441-4941-BE5E-18CA52DBD848}" type="presParOf" srcId="{F4D93B28-6579-4136-8ACB-437808E9C905}" destId="{86BA9D83-63B9-4323-B4DF-83189D16030F}" srcOrd="0" destOrd="0" presId="urn:microsoft.com/office/officeart/2005/8/layout/vList3"/>
    <dgm:cxn modelId="{226D7CB0-D2AE-479B-833E-44F7F94CD8EC}" type="presParOf" srcId="{F4D93B28-6579-4136-8ACB-437808E9C905}" destId="{982C9E11-8D41-47ED-B2D0-E82021CBBBEB}" srcOrd="1" destOrd="0" presId="urn:microsoft.com/office/officeart/2005/8/layout/vList3"/>
    <dgm:cxn modelId="{25D352BA-C0F6-4C9D-BDC2-6566E6A277E7}" type="presParOf" srcId="{7245F315-9C8B-470B-B5F9-8F2949EA0E81}" destId="{AE5AC631-45CF-49EA-8401-8DB78B551C0B}" srcOrd="5" destOrd="0" presId="urn:microsoft.com/office/officeart/2005/8/layout/vList3"/>
    <dgm:cxn modelId="{B7D76949-409D-4435-9B40-36ED2CC3C426}" type="presParOf" srcId="{7245F315-9C8B-470B-B5F9-8F2949EA0E81}" destId="{679348E3-4DE2-4B20-A782-A2B4428E250E}" srcOrd="6" destOrd="0" presId="urn:microsoft.com/office/officeart/2005/8/layout/vList3"/>
    <dgm:cxn modelId="{33BF9FE0-0AE4-4AB3-8C40-94D0AAA5770E}" type="presParOf" srcId="{679348E3-4DE2-4B20-A782-A2B4428E250E}" destId="{6D749430-E210-468E-B677-3B34C5B7C5E7}" srcOrd="0" destOrd="0" presId="urn:microsoft.com/office/officeart/2005/8/layout/vList3"/>
    <dgm:cxn modelId="{3EADA6D0-6D98-4F5E-A766-69E17F06E1D7}" type="presParOf" srcId="{679348E3-4DE2-4B20-A782-A2B4428E250E}" destId="{28DBE0EC-49ED-4C6E-AB8B-A6659FDEBF4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1D7D09-7F19-45F3-ACD5-9D7DCFC63A1A}" type="doc">
      <dgm:prSet loTypeId="urn:microsoft.com/office/officeart/2005/8/layout/vList3" loCatId="list" qsTypeId="urn:microsoft.com/office/officeart/2005/8/quickstyle/3d3" qsCatId="3D" csTypeId="urn:microsoft.com/office/officeart/2005/8/colors/accent1_2" csCatId="accent1" phldr="1"/>
      <dgm:spPr/>
    </dgm:pt>
    <dgm:pt modelId="{96E5F204-AD34-440C-8256-F623089DA63A}">
      <dgm:prSet phldrT="[Texto]" custT="1"/>
      <dgm:spPr>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r>
            <a:rPr lang="es-EC" sz="3600" kern="1200" dirty="0">
              <a:solidFill>
                <a:srgbClr val="FFFFFF"/>
              </a:solidFill>
              <a:latin typeface="Helvetica"/>
              <a:ea typeface="Helvetica"/>
              <a:cs typeface="Helvetica"/>
            </a:rPr>
            <a:t>Módulo</a:t>
          </a:r>
          <a:r>
            <a:rPr lang="es-EC" sz="3600" kern="1200" dirty="0"/>
            <a:t> de Estructura</a:t>
          </a:r>
        </a:p>
      </dgm:t>
    </dgm:pt>
    <dgm:pt modelId="{C4BAD9A7-4A0D-4877-97E3-5FCDA8792F54}" type="parTrans" cxnId="{F3B80562-F701-4EFF-ABFB-5E2A4F011F12}">
      <dgm:prSet/>
      <dgm:spPr/>
      <dgm:t>
        <a:bodyPr/>
        <a:lstStyle/>
        <a:p>
          <a:endParaRPr lang="es-EC"/>
        </a:p>
      </dgm:t>
    </dgm:pt>
    <dgm:pt modelId="{DFE84F1C-45A9-4B70-A4D7-31F3F420D882}" type="sibTrans" cxnId="{F3B80562-F701-4EFF-ABFB-5E2A4F011F12}">
      <dgm:prSet/>
      <dgm:spPr/>
      <dgm:t>
        <a:bodyPr/>
        <a:lstStyle/>
        <a:p>
          <a:endParaRPr lang="es-EC"/>
        </a:p>
      </dgm:t>
    </dgm:pt>
    <dgm:pt modelId="{764D76F5-A212-4F80-B561-FC799D28173B}">
      <dgm:prSet phldrT="[Texto]" custT="1"/>
      <dgm:spPr>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33852" tIns="137160" rIns="256032" bIns="137160" numCol="1" spcCol="1270" anchor="ctr" anchorCtr="0"/>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 de Sensores</a:t>
          </a:r>
        </a:p>
      </dgm:t>
    </dgm:pt>
    <dgm:pt modelId="{E2DC6FA9-BD34-4C18-877F-D01CC7A64066}" type="sibTrans" cxnId="{793FAE1C-EF4D-4B06-B7B0-4A767ED77E5B}">
      <dgm:prSet/>
      <dgm:spPr/>
      <dgm:t>
        <a:bodyPr/>
        <a:lstStyle/>
        <a:p>
          <a:endParaRPr lang="es-EC"/>
        </a:p>
      </dgm:t>
    </dgm:pt>
    <dgm:pt modelId="{5E1E75C8-7512-474A-BC6D-42B13DF7DDD9}" type="parTrans" cxnId="{793FAE1C-EF4D-4B06-B7B0-4A767ED77E5B}">
      <dgm:prSet/>
      <dgm:spPr/>
      <dgm:t>
        <a:bodyPr/>
        <a:lstStyle/>
        <a:p>
          <a:endParaRPr lang="es-EC"/>
        </a:p>
      </dgm:t>
    </dgm:pt>
    <dgm:pt modelId="{E3792282-383B-4E46-92BD-9A1D14D4BCE9}">
      <dgm:prSet phldrT="[Texto]" custT="1"/>
      <dgm:spPr>
        <a:solidFill>
          <a:schemeClr val="accent1">
            <a:lumMod val="20000"/>
            <a:lumOff val="80000"/>
          </a:schemeClr>
        </a:solidFill>
      </dgm:spPr>
      <dgm:t>
        <a:bodyPr/>
        <a:lstStyle/>
        <a:p>
          <a:r>
            <a:rPr lang="es-EC" sz="3200" dirty="0"/>
            <a:t>Módulo de Silo y Herramienta de Siembra</a:t>
          </a:r>
        </a:p>
      </dgm:t>
    </dgm:pt>
    <dgm:pt modelId="{4AD54845-11DF-4B45-94C7-6DBFC7F7FF57}" type="sibTrans" cxnId="{EF7FDFD1-B008-44DE-AB8E-208B8543FF60}">
      <dgm:prSet/>
      <dgm:spPr/>
      <dgm:t>
        <a:bodyPr/>
        <a:lstStyle/>
        <a:p>
          <a:endParaRPr lang="es-EC"/>
        </a:p>
      </dgm:t>
    </dgm:pt>
    <dgm:pt modelId="{0FC3747D-E77E-4E69-897C-25DF7177418B}" type="parTrans" cxnId="{EF7FDFD1-B008-44DE-AB8E-208B8543FF60}">
      <dgm:prSet/>
      <dgm:spPr/>
      <dgm:t>
        <a:bodyPr/>
        <a:lstStyle/>
        <a:p>
          <a:endParaRPr lang="es-EC"/>
        </a:p>
      </dgm:t>
    </dgm:pt>
    <dgm:pt modelId="{BC20C311-6C82-4FD5-9A40-469150E4DC29}">
      <dgm:prSet phldrT="[Texto]" custT="1"/>
      <dgm:spPr>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marL="0" lvl="0" indent="0" algn="ctr" defTabSz="1600200">
            <a:lnSpc>
              <a:spcPct val="90000"/>
            </a:lnSpc>
            <a:spcBef>
              <a:spcPct val="0"/>
            </a:spcBef>
            <a:spcAft>
              <a:spcPct val="35000"/>
            </a:spcAft>
            <a:buNone/>
          </a:pPr>
          <a:r>
            <a:rPr lang="es-EC" sz="2800" kern="1200" dirty="0">
              <a:solidFill>
                <a:srgbClr val="FFFFFF"/>
              </a:solidFill>
              <a:latin typeface="Helvetica"/>
              <a:ea typeface="Helvetica"/>
              <a:cs typeface="Helvetica"/>
            </a:rPr>
            <a:t>Módulo de Batería</a:t>
          </a:r>
        </a:p>
      </dgm:t>
    </dgm:pt>
    <dgm:pt modelId="{226E347B-CC1C-400C-9C5C-12C50D3021B0}" type="sibTrans" cxnId="{DB82B5D5-EDDD-4B0B-BBA3-D9B72B42C8FC}">
      <dgm:prSet/>
      <dgm:spPr/>
      <dgm:t>
        <a:bodyPr/>
        <a:lstStyle/>
        <a:p>
          <a:endParaRPr lang="es-EC"/>
        </a:p>
      </dgm:t>
    </dgm:pt>
    <dgm:pt modelId="{8266496F-7351-4051-AFB0-4FF5E428992A}" type="parTrans" cxnId="{DB82B5D5-EDDD-4B0B-BBA3-D9B72B42C8FC}">
      <dgm:prSet/>
      <dgm:spPr/>
      <dgm:t>
        <a:bodyPr/>
        <a:lstStyle/>
        <a:p>
          <a:endParaRPr lang="es-EC"/>
        </a:p>
      </dgm:t>
    </dgm:pt>
    <dgm:pt modelId="{7245F315-9C8B-470B-B5F9-8F2949EA0E81}" type="pres">
      <dgm:prSet presAssocID="{911D7D09-7F19-45F3-ACD5-9D7DCFC63A1A}" presName="linearFlow" presStyleCnt="0">
        <dgm:presLayoutVars>
          <dgm:dir/>
          <dgm:resizeHandles val="exact"/>
        </dgm:presLayoutVars>
      </dgm:prSet>
      <dgm:spPr/>
    </dgm:pt>
    <dgm:pt modelId="{26393580-A7D0-4CC4-88D0-D1865CC972A7}" type="pres">
      <dgm:prSet presAssocID="{96E5F204-AD34-440C-8256-F623089DA63A}" presName="composite" presStyleCnt="0"/>
      <dgm:spPr/>
    </dgm:pt>
    <dgm:pt modelId="{4E340EDB-8187-4668-BF16-ACAE002CFE6C}" type="pres">
      <dgm:prSet presAssocID="{96E5F204-AD34-440C-8256-F623089DA63A}" presName="imgShp" presStyleLbl="fgImgPlace1" presStyleIdx="0" presStyleCnt="4"/>
      <dgm:spPr>
        <a:blipFill rotWithShape="1">
          <a:blip xmlns:r="http://schemas.openxmlformats.org/officeDocument/2006/relationships" r:embed="rId1"/>
          <a:stretch>
            <a:fillRect/>
          </a:stretch>
        </a:blipFill>
      </dgm:spPr>
    </dgm:pt>
    <dgm:pt modelId="{F7BE8B2B-B465-4D91-B42F-3D179BF75A98}" type="pres">
      <dgm:prSet presAssocID="{96E5F204-AD34-440C-8256-F623089DA63A}" presName="txShp" presStyleLbl="node1" presStyleIdx="0" presStyleCnt="4">
        <dgm:presLayoutVars>
          <dgm:bulletEnabled val="1"/>
        </dgm:presLayoutVars>
      </dgm:prSet>
      <dgm:spPr>
        <a:xfrm rot="10800000">
          <a:off x="1607403" y="1929"/>
          <a:ext cx="5405120" cy="983853"/>
        </a:xfrm>
        <a:prstGeom prst="homePlate">
          <a:avLst/>
        </a:prstGeom>
      </dgm:spPr>
    </dgm:pt>
    <dgm:pt modelId="{38B4A1D7-2284-4584-9B2D-59C774D912FF}" type="pres">
      <dgm:prSet presAssocID="{DFE84F1C-45A9-4B70-A4D7-31F3F420D882}" presName="spacing" presStyleCnt="0"/>
      <dgm:spPr/>
    </dgm:pt>
    <dgm:pt modelId="{FB61E52D-E6C1-4670-8C23-4C984379AA4A}" type="pres">
      <dgm:prSet presAssocID="{764D76F5-A212-4F80-B561-FC799D28173B}" presName="composite" presStyleCnt="0"/>
      <dgm:spPr/>
    </dgm:pt>
    <dgm:pt modelId="{EC8E31BD-E869-493E-8B87-1E193BA76CB4}" type="pres">
      <dgm:prSet presAssocID="{764D76F5-A212-4F80-B561-FC799D28173B}" presName="imgShp" presStyleLbl="fgImgPlace1" presStyleIdx="1" presStyleCnt="4"/>
      <dgm:spPr>
        <a:blipFill rotWithShape="1">
          <a:blip xmlns:r="http://schemas.openxmlformats.org/officeDocument/2006/relationships" r:embed="rId2"/>
          <a:stretch>
            <a:fillRect/>
          </a:stretch>
        </a:blipFill>
      </dgm:spPr>
    </dgm:pt>
    <dgm:pt modelId="{6DF16B4C-1EB6-4C74-925B-667AEDED7A79}" type="pres">
      <dgm:prSet presAssocID="{764D76F5-A212-4F80-B561-FC799D28173B}" presName="txShp" presStyleLbl="node1" presStyleIdx="1" presStyleCnt="4">
        <dgm:presLayoutVars>
          <dgm:bulletEnabled val="1"/>
        </dgm:presLayoutVars>
      </dgm:prSet>
      <dgm:spPr>
        <a:xfrm rot="10800000">
          <a:off x="1607403" y="1279470"/>
          <a:ext cx="5405120" cy="983853"/>
        </a:xfrm>
        <a:prstGeom prst="homePlate">
          <a:avLst/>
        </a:prstGeom>
      </dgm:spPr>
    </dgm:pt>
    <dgm:pt modelId="{6F7D2F1C-EDC4-4A2F-A59C-73DC9C54EBCA}" type="pres">
      <dgm:prSet presAssocID="{E2DC6FA9-BD34-4C18-877F-D01CC7A64066}" presName="spacing" presStyleCnt="0"/>
      <dgm:spPr/>
    </dgm:pt>
    <dgm:pt modelId="{679348E3-4DE2-4B20-A782-A2B4428E250E}" type="pres">
      <dgm:prSet presAssocID="{E3792282-383B-4E46-92BD-9A1D14D4BCE9}" presName="composite" presStyleCnt="0"/>
      <dgm:spPr/>
    </dgm:pt>
    <dgm:pt modelId="{6D749430-E210-468E-B677-3B34C5B7C5E7}" type="pres">
      <dgm:prSet presAssocID="{E3792282-383B-4E46-92BD-9A1D14D4BCE9}" presName="imgShp" presStyleLbl="fgImgPlace1" presStyleIdx="2" presStyleCnt="4"/>
      <dgm:spPr>
        <a:blipFill rotWithShape="1">
          <a:blip xmlns:r="http://schemas.openxmlformats.org/officeDocument/2006/relationships" r:embed="rId3"/>
          <a:stretch>
            <a:fillRect/>
          </a:stretch>
        </a:blipFill>
      </dgm:spPr>
    </dgm:pt>
    <dgm:pt modelId="{28DBE0EC-49ED-4C6E-AB8B-A6659FDEBF4E}" type="pres">
      <dgm:prSet presAssocID="{E3792282-383B-4E46-92BD-9A1D14D4BCE9}" presName="txShp" presStyleLbl="node1" presStyleIdx="2" presStyleCnt="4">
        <dgm:presLayoutVars>
          <dgm:bulletEnabled val="1"/>
        </dgm:presLayoutVars>
      </dgm:prSet>
      <dgm:spPr/>
    </dgm:pt>
    <dgm:pt modelId="{1A952625-91E1-9046-B391-A6037CE9B40A}" type="pres">
      <dgm:prSet presAssocID="{4AD54845-11DF-4B45-94C7-6DBFC7F7FF57}" presName="spacing" presStyleCnt="0"/>
      <dgm:spPr/>
    </dgm:pt>
    <dgm:pt modelId="{F4D93B28-6579-4136-8ACB-437808E9C905}" type="pres">
      <dgm:prSet presAssocID="{BC20C311-6C82-4FD5-9A40-469150E4DC29}" presName="composite" presStyleCnt="0"/>
      <dgm:spPr/>
    </dgm:pt>
    <dgm:pt modelId="{86BA9D83-63B9-4323-B4DF-83189D16030F}" type="pres">
      <dgm:prSet presAssocID="{BC20C311-6C82-4FD5-9A40-469150E4DC29}" presName="imgShp" presStyleLbl="fgImgPlace1" presStyleIdx="3" presStyleCnt="4"/>
      <dgm:spPr>
        <a:blipFill rotWithShape="1">
          <a:blip xmlns:r="http://schemas.openxmlformats.org/officeDocument/2006/relationships" r:embed="rId4"/>
          <a:stretch>
            <a:fillRect/>
          </a:stretch>
        </a:blipFill>
      </dgm:spPr>
    </dgm:pt>
    <dgm:pt modelId="{982C9E11-8D41-47ED-B2D0-E82021CBBBEB}" type="pres">
      <dgm:prSet presAssocID="{BC20C311-6C82-4FD5-9A40-469150E4DC29}" presName="txShp" presStyleLbl="node1" presStyleIdx="3" presStyleCnt="4">
        <dgm:presLayoutVars>
          <dgm:bulletEnabled val="1"/>
        </dgm:presLayoutVars>
      </dgm:prSet>
      <dgm:spPr>
        <a:xfrm rot="10800000">
          <a:off x="1607403" y="2557010"/>
          <a:ext cx="5405120" cy="983853"/>
        </a:xfrm>
        <a:prstGeom prst="homePlate">
          <a:avLst/>
        </a:prstGeom>
      </dgm:spPr>
    </dgm:pt>
  </dgm:ptLst>
  <dgm:cxnLst>
    <dgm:cxn modelId="{793FAE1C-EF4D-4B06-B7B0-4A767ED77E5B}" srcId="{911D7D09-7F19-45F3-ACD5-9D7DCFC63A1A}" destId="{764D76F5-A212-4F80-B561-FC799D28173B}" srcOrd="1" destOrd="0" parTransId="{5E1E75C8-7512-474A-BC6D-42B13DF7DDD9}" sibTransId="{E2DC6FA9-BD34-4C18-877F-D01CC7A64066}"/>
    <dgm:cxn modelId="{3C5CB226-E41E-6140-A322-A230DA4D5F97}" type="presOf" srcId="{764D76F5-A212-4F80-B561-FC799D28173B}" destId="{6DF16B4C-1EB6-4C74-925B-667AEDED7A79}" srcOrd="0" destOrd="0" presId="urn:microsoft.com/office/officeart/2005/8/layout/vList3"/>
    <dgm:cxn modelId="{2041BC60-DAF9-B446-8C15-6F177890DFAD}" type="presOf" srcId="{96E5F204-AD34-440C-8256-F623089DA63A}" destId="{F7BE8B2B-B465-4D91-B42F-3D179BF75A98}" srcOrd="0" destOrd="0" presId="urn:microsoft.com/office/officeart/2005/8/layout/vList3"/>
    <dgm:cxn modelId="{F3B80562-F701-4EFF-ABFB-5E2A4F011F12}" srcId="{911D7D09-7F19-45F3-ACD5-9D7DCFC63A1A}" destId="{96E5F204-AD34-440C-8256-F623089DA63A}" srcOrd="0" destOrd="0" parTransId="{C4BAD9A7-4A0D-4877-97E3-5FCDA8792F54}" sibTransId="{DFE84F1C-45A9-4B70-A4D7-31F3F420D882}"/>
    <dgm:cxn modelId="{86DE6379-11B2-9D4C-8C55-E627BA58A391}" type="presOf" srcId="{BC20C311-6C82-4FD5-9A40-469150E4DC29}" destId="{982C9E11-8D41-47ED-B2D0-E82021CBBBEB}" srcOrd="0" destOrd="0" presId="urn:microsoft.com/office/officeart/2005/8/layout/vList3"/>
    <dgm:cxn modelId="{F12E828F-95B6-2046-A147-C566826F0BC9}" type="presOf" srcId="{911D7D09-7F19-45F3-ACD5-9D7DCFC63A1A}" destId="{7245F315-9C8B-470B-B5F9-8F2949EA0E81}" srcOrd="0" destOrd="0" presId="urn:microsoft.com/office/officeart/2005/8/layout/vList3"/>
    <dgm:cxn modelId="{EF7FDFD1-B008-44DE-AB8E-208B8543FF60}" srcId="{911D7D09-7F19-45F3-ACD5-9D7DCFC63A1A}" destId="{E3792282-383B-4E46-92BD-9A1D14D4BCE9}" srcOrd="2" destOrd="0" parTransId="{0FC3747D-E77E-4E69-897C-25DF7177418B}" sibTransId="{4AD54845-11DF-4B45-94C7-6DBFC7F7FF57}"/>
    <dgm:cxn modelId="{DB82B5D5-EDDD-4B0B-BBA3-D9B72B42C8FC}" srcId="{911D7D09-7F19-45F3-ACD5-9D7DCFC63A1A}" destId="{BC20C311-6C82-4FD5-9A40-469150E4DC29}" srcOrd="3" destOrd="0" parTransId="{8266496F-7351-4051-AFB0-4FF5E428992A}" sibTransId="{226E347B-CC1C-400C-9C5C-12C50D3021B0}"/>
    <dgm:cxn modelId="{8B84C2FF-F3A0-D84B-83AB-458657A2AFF8}" type="presOf" srcId="{E3792282-383B-4E46-92BD-9A1D14D4BCE9}" destId="{28DBE0EC-49ED-4C6E-AB8B-A6659FDEBF4E}" srcOrd="0" destOrd="0" presId="urn:microsoft.com/office/officeart/2005/8/layout/vList3"/>
    <dgm:cxn modelId="{B498984E-1EF7-9645-A94F-5524850A8424}" type="presParOf" srcId="{7245F315-9C8B-470B-B5F9-8F2949EA0E81}" destId="{26393580-A7D0-4CC4-88D0-D1865CC972A7}" srcOrd="0" destOrd="0" presId="urn:microsoft.com/office/officeart/2005/8/layout/vList3"/>
    <dgm:cxn modelId="{8ABD8D90-7056-6C45-B2CF-15375B6A2F6F}" type="presParOf" srcId="{26393580-A7D0-4CC4-88D0-D1865CC972A7}" destId="{4E340EDB-8187-4668-BF16-ACAE002CFE6C}" srcOrd="0" destOrd="0" presId="urn:microsoft.com/office/officeart/2005/8/layout/vList3"/>
    <dgm:cxn modelId="{73025C29-3DEF-6E49-9B15-4A4932F5DDF5}" type="presParOf" srcId="{26393580-A7D0-4CC4-88D0-D1865CC972A7}" destId="{F7BE8B2B-B465-4D91-B42F-3D179BF75A98}" srcOrd="1" destOrd="0" presId="urn:microsoft.com/office/officeart/2005/8/layout/vList3"/>
    <dgm:cxn modelId="{3A7CAF13-A793-9C4B-A85F-ED98860F557D}" type="presParOf" srcId="{7245F315-9C8B-470B-B5F9-8F2949EA0E81}" destId="{38B4A1D7-2284-4584-9B2D-59C774D912FF}" srcOrd="1" destOrd="0" presId="urn:microsoft.com/office/officeart/2005/8/layout/vList3"/>
    <dgm:cxn modelId="{4586318E-C859-C443-A769-2492A838C078}" type="presParOf" srcId="{7245F315-9C8B-470B-B5F9-8F2949EA0E81}" destId="{FB61E52D-E6C1-4670-8C23-4C984379AA4A}" srcOrd="2" destOrd="0" presId="urn:microsoft.com/office/officeart/2005/8/layout/vList3"/>
    <dgm:cxn modelId="{740C4201-DFCE-634D-8D05-1B0D591C89D0}" type="presParOf" srcId="{FB61E52D-E6C1-4670-8C23-4C984379AA4A}" destId="{EC8E31BD-E869-493E-8B87-1E193BA76CB4}" srcOrd="0" destOrd="0" presId="urn:microsoft.com/office/officeart/2005/8/layout/vList3"/>
    <dgm:cxn modelId="{B54B42FA-2293-3847-9921-EAB3027CB283}" type="presParOf" srcId="{FB61E52D-E6C1-4670-8C23-4C984379AA4A}" destId="{6DF16B4C-1EB6-4C74-925B-667AEDED7A79}" srcOrd="1" destOrd="0" presId="urn:microsoft.com/office/officeart/2005/8/layout/vList3"/>
    <dgm:cxn modelId="{26717181-D8D3-D84A-8F13-F21B8A5FC747}" type="presParOf" srcId="{7245F315-9C8B-470B-B5F9-8F2949EA0E81}" destId="{6F7D2F1C-EDC4-4A2F-A59C-73DC9C54EBCA}" srcOrd="3" destOrd="0" presId="urn:microsoft.com/office/officeart/2005/8/layout/vList3"/>
    <dgm:cxn modelId="{412EC0A1-ED34-964B-82FB-A806C7BE1054}" type="presParOf" srcId="{7245F315-9C8B-470B-B5F9-8F2949EA0E81}" destId="{679348E3-4DE2-4B20-A782-A2B4428E250E}" srcOrd="4" destOrd="0" presId="urn:microsoft.com/office/officeart/2005/8/layout/vList3"/>
    <dgm:cxn modelId="{0B7D5A8B-D97A-DE41-8115-9F53A7FC4214}" type="presParOf" srcId="{679348E3-4DE2-4B20-A782-A2B4428E250E}" destId="{6D749430-E210-468E-B677-3B34C5B7C5E7}" srcOrd="0" destOrd="0" presId="urn:microsoft.com/office/officeart/2005/8/layout/vList3"/>
    <dgm:cxn modelId="{93288A86-9836-DF40-8AAE-7992963DDA3B}" type="presParOf" srcId="{679348E3-4DE2-4B20-A782-A2B4428E250E}" destId="{28DBE0EC-49ED-4C6E-AB8B-A6659FDEBF4E}" srcOrd="1" destOrd="0" presId="urn:microsoft.com/office/officeart/2005/8/layout/vList3"/>
    <dgm:cxn modelId="{6BDA702A-59F0-D649-AA87-4C4051E275BC}" type="presParOf" srcId="{7245F315-9C8B-470B-B5F9-8F2949EA0E81}" destId="{1A952625-91E1-9046-B391-A6037CE9B40A}" srcOrd="5" destOrd="0" presId="urn:microsoft.com/office/officeart/2005/8/layout/vList3"/>
    <dgm:cxn modelId="{ADAC94CF-41F7-CC46-9BEB-89198E883049}" type="presParOf" srcId="{7245F315-9C8B-470B-B5F9-8F2949EA0E81}" destId="{F4D93B28-6579-4136-8ACB-437808E9C905}" srcOrd="6" destOrd="0" presId="urn:microsoft.com/office/officeart/2005/8/layout/vList3"/>
    <dgm:cxn modelId="{1AC788C5-B6DD-604A-A634-901381DC1EBF}" type="presParOf" srcId="{F4D93B28-6579-4136-8ACB-437808E9C905}" destId="{86BA9D83-63B9-4323-B4DF-83189D16030F}" srcOrd="0" destOrd="0" presId="urn:microsoft.com/office/officeart/2005/8/layout/vList3"/>
    <dgm:cxn modelId="{AAC0BC92-4FDC-AA4B-AD40-EB35AD80894A}" type="presParOf" srcId="{F4D93B28-6579-4136-8ACB-437808E9C905}" destId="{982C9E11-8D41-47ED-B2D0-E82021CBBBE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8A4CC-9562-4D33-BF77-17916BD7CD50}">
      <dsp:nvSpPr>
        <dsp:cNvPr id="0" name=""/>
        <dsp:cNvSpPr/>
      </dsp:nvSpPr>
      <dsp:spPr>
        <a:xfrm>
          <a:off x="0" y="0"/>
          <a:ext cx="2168375" cy="4500068"/>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itchFamily="34" charset="0"/>
            <a:buNone/>
          </a:pPr>
          <a:r>
            <a:rPr lang="es-EC" sz="2400" b="0" kern="1200" dirty="0">
              <a:solidFill>
                <a:schemeClr val="tx1"/>
              </a:solidFill>
              <a:latin typeface="Times New Roman" panose="02020603050405020304" pitchFamily="18" charset="0"/>
              <a:cs typeface="Times New Roman" panose="02020603050405020304" pitchFamily="18" charset="0"/>
            </a:rPr>
            <a:t>Diseñar la plataforma robótica móvil para siembra de granos.</a:t>
          </a:r>
          <a:endParaRPr lang="es-EC" sz="2400" kern="1200" dirty="0">
            <a:solidFill>
              <a:schemeClr val="tx1"/>
            </a:solidFill>
          </a:endParaRPr>
        </a:p>
      </dsp:txBody>
      <dsp:txXfrm>
        <a:off x="0" y="1800027"/>
        <a:ext cx="2168375" cy="1800027"/>
      </dsp:txXfrm>
    </dsp:sp>
    <dsp:sp modelId="{DCD1A342-844F-4C6E-813A-D2DA0BC464BC}">
      <dsp:nvSpPr>
        <dsp:cNvPr id="0" name=""/>
        <dsp:cNvSpPr/>
      </dsp:nvSpPr>
      <dsp:spPr>
        <a:xfrm>
          <a:off x="334926" y="270004"/>
          <a:ext cx="1498522" cy="1498522"/>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7EB1954-1C5E-4764-B584-7B213659DFA2}">
      <dsp:nvSpPr>
        <dsp:cNvPr id="0" name=""/>
        <dsp:cNvSpPr/>
      </dsp:nvSpPr>
      <dsp:spPr>
        <a:xfrm>
          <a:off x="2229806" y="0"/>
          <a:ext cx="2168375" cy="4500068"/>
        </a:xfrm>
        <a:prstGeom prst="roundRect">
          <a:avLst>
            <a:gd name="adj" fmla="val 10000"/>
          </a:avLst>
        </a:prstGeom>
        <a:solidFill>
          <a:schemeClr val="accent3">
            <a:hueOff val="677650"/>
            <a:satOff val="25000"/>
            <a:lumOff val="-36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latin typeface="Times New Roman" panose="02020603050405020304" pitchFamily="18" charset="0"/>
              <a:cs typeface="Times New Roman" panose="02020603050405020304" pitchFamily="18" charset="0"/>
            </a:rPr>
            <a:t>Construir exoesqueleto mecánico</a:t>
          </a:r>
        </a:p>
      </dsp:txBody>
      <dsp:txXfrm>
        <a:off x="2229806" y="1800027"/>
        <a:ext cx="2168375" cy="1800027"/>
      </dsp:txXfrm>
    </dsp:sp>
    <dsp:sp modelId="{575D468F-0583-4EE1-8708-B5A2514AA833}">
      <dsp:nvSpPr>
        <dsp:cNvPr id="0" name=""/>
        <dsp:cNvSpPr/>
      </dsp:nvSpPr>
      <dsp:spPr>
        <a:xfrm>
          <a:off x="2568353" y="270004"/>
          <a:ext cx="1498522" cy="1498522"/>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3833817-E89B-2847-A4B8-33342102099C}">
      <dsp:nvSpPr>
        <dsp:cNvPr id="0" name=""/>
        <dsp:cNvSpPr/>
      </dsp:nvSpPr>
      <dsp:spPr>
        <a:xfrm>
          <a:off x="4466854" y="0"/>
          <a:ext cx="2168375" cy="4500068"/>
        </a:xfrm>
        <a:prstGeom prst="roundRect">
          <a:avLst>
            <a:gd name="adj" fmla="val 10000"/>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tx1"/>
              </a:solidFill>
              <a:latin typeface="Times New Roman" panose="02020603050405020304" pitchFamily="18" charset="0"/>
              <a:cs typeface="Times New Roman" panose="02020603050405020304" pitchFamily="18" charset="0"/>
            </a:rPr>
            <a:t>Construir Electrónica de circuitos digitales.</a:t>
          </a:r>
        </a:p>
        <a:p>
          <a:pPr marL="0" lvl="0" indent="0" algn="ctr" defTabSz="1066800">
            <a:lnSpc>
              <a:spcPct val="90000"/>
            </a:lnSpc>
            <a:spcBef>
              <a:spcPct val="0"/>
            </a:spcBef>
            <a:spcAft>
              <a:spcPct val="35000"/>
            </a:spcAft>
            <a:buNone/>
          </a:pPr>
          <a:r>
            <a:rPr lang="es-EC" sz="2400" kern="1200" dirty="0">
              <a:solidFill>
                <a:schemeClr val="tx1"/>
              </a:solidFill>
              <a:latin typeface="Times New Roman" panose="02020603050405020304" pitchFamily="18" charset="0"/>
              <a:cs typeface="Times New Roman" panose="02020603050405020304" pitchFamily="18" charset="0"/>
            </a:rPr>
            <a:t>(Arduino)</a:t>
          </a:r>
        </a:p>
      </dsp:txBody>
      <dsp:txXfrm>
        <a:off x="4466854" y="1800027"/>
        <a:ext cx="2168375" cy="1800027"/>
      </dsp:txXfrm>
    </dsp:sp>
    <dsp:sp modelId="{78B70EEF-64D5-8049-A18E-7B424AA86E2B}">
      <dsp:nvSpPr>
        <dsp:cNvPr id="0" name=""/>
        <dsp:cNvSpPr/>
      </dsp:nvSpPr>
      <dsp:spPr>
        <a:xfrm>
          <a:off x="4801781" y="270004"/>
          <a:ext cx="1498522" cy="1498522"/>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49001D9-18D7-4AC0-89F0-9A47B2C3B1FA}">
      <dsp:nvSpPr>
        <dsp:cNvPr id="0" name=""/>
        <dsp:cNvSpPr/>
      </dsp:nvSpPr>
      <dsp:spPr>
        <a:xfrm>
          <a:off x="6700281" y="0"/>
          <a:ext cx="2168375" cy="4500068"/>
        </a:xfrm>
        <a:prstGeom prst="roundRect">
          <a:avLst>
            <a:gd name="adj" fmla="val 10000"/>
          </a:avLst>
        </a:prstGeom>
        <a:solidFill>
          <a:schemeClr val="accent3">
            <a:hueOff val="2032949"/>
            <a:satOff val="75000"/>
            <a:lumOff val="-110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itchFamily="34" charset="0"/>
            <a:buNone/>
          </a:pPr>
          <a:r>
            <a:rPr lang="es-EC" sz="1800" b="0" kern="1200" dirty="0">
              <a:solidFill>
                <a:schemeClr val="tx1"/>
              </a:solidFill>
              <a:latin typeface="Times New Roman" panose="02020603050405020304" pitchFamily="18" charset="0"/>
              <a:cs typeface="Times New Roman" panose="02020603050405020304" pitchFamily="18" charset="0"/>
            </a:rPr>
            <a:t>Implementar la movilidad de la del exo esqueleto robotico con un mando inalámbrico </a:t>
          </a:r>
        </a:p>
        <a:p>
          <a:pPr marL="0" lvl="0" indent="0" algn="ctr" defTabSz="800100">
            <a:lnSpc>
              <a:spcPct val="90000"/>
            </a:lnSpc>
            <a:spcBef>
              <a:spcPct val="0"/>
            </a:spcBef>
            <a:spcAft>
              <a:spcPct val="35000"/>
            </a:spcAft>
            <a:buFont typeface="Arial" pitchFamily="34" charset="0"/>
            <a:buNone/>
          </a:pPr>
          <a:r>
            <a:rPr lang="es-EC" sz="1800" b="0" kern="1200" dirty="0">
              <a:solidFill>
                <a:schemeClr val="tx1"/>
              </a:solidFill>
              <a:latin typeface="Times New Roman" panose="02020603050405020304" pitchFamily="18" charset="0"/>
              <a:cs typeface="Times New Roman" panose="02020603050405020304" pitchFamily="18" charset="0"/>
            </a:rPr>
            <a:t>(Modo Reactivo Contraldo)</a:t>
          </a:r>
        </a:p>
      </dsp:txBody>
      <dsp:txXfrm>
        <a:off x="6700281" y="1800027"/>
        <a:ext cx="2168375" cy="1800027"/>
      </dsp:txXfrm>
    </dsp:sp>
    <dsp:sp modelId="{5EA79B7F-A12E-413E-A552-6936E6238BD9}">
      <dsp:nvSpPr>
        <dsp:cNvPr id="0" name=""/>
        <dsp:cNvSpPr/>
      </dsp:nvSpPr>
      <dsp:spPr>
        <a:xfrm>
          <a:off x="7035208" y="270004"/>
          <a:ext cx="1498522" cy="1498522"/>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1A0F1B-ADF8-F44A-9608-672F1D7FB4B9}">
      <dsp:nvSpPr>
        <dsp:cNvPr id="0" name=""/>
        <dsp:cNvSpPr/>
      </dsp:nvSpPr>
      <dsp:spPr>
        <a:xfrm>
          <a:off x="8933709" y="0"/>
          <a:ext cx="2168375" cy="4500068"/>
        </a:xfrm>
        <a:prstGeom prst="roundRect">
          <a:avLst>
            <a:gd name="adj" fmla="val 10000"/>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itchFamily="34" charset="0"/>
            <a:buNone/>
          </a:pPr>
          <a:r>
            <a:rPr lang="es-EC" sz="2400" kern="1200" dirty="0">
              <a:solidFill>
                <a:schemeClr val="tx1"/>
              </a:solidFill>
              <a:latin typeface="Times New Roman" panose="02020603050405020304" pitchFamily="18" charset="0"/>
              <a:cs typeface="Times New Roman" panose="02020603050405020304" pitchFamily="18" charset="0"/>
            </a:rPr>
            <a:t>Diseño de Interface HMI</a:t>
          </a:r>
        </a:p>
      </dsp:txBody>
      <dsp:txXfrm>
        <a:off x="8933709" y="1800027"/>
        <a:ext cx="2168375" cy="1800027"/>
      </dsp:txXfrm>
    </dsp:sp>
    <dsp:sp modelId="{B3252ECF-DC36-E146-AFA1-2FFD84D8DD6B}">
      <dsp:nvSpPr>
        <dsp:cNvPr id="0" name=""/>
        <dsp:cNvSpPr/>
      </dsp:nvSpPr>
      <dsp:spPr>
        <a:xfrm>
          <a:off x="9268635" y="270004"/>
          <a:ext cx="1498522" cy="1498522"/>
        </a:xfrm>
        <a:prstGeom prst="ellipse">
          <a:avLst/>
        </a:prstGeom>
        <a:blipFill rotWithShape="1">
          <a:blip xmlns:r="http://schemas.openxmlformats.org/officeDocument/2006/relationships" r:embed="rId5"/>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BE41C12-7ECE-4A6A-9D59-9931469841D9}">
      <dsp:nvSpPr>
        <dsp:cNvPr id="0" name=""/>
        <dsp:cNvSpPr/>
      </dsp:nvSpPr>
      <dsp:spPr>
        <a:xfrm>
          <a:off x="444083" y="3600054"/>
          <a:ext cx="10213918" cy="675010"/>
        </a:xfrm>
        <a:prstGeom prst="leftRightArrow">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DB1E7-579A-46A4-9330-38DC19034FBB}">
      <dsp:nvSpPr>
        <dsp:cNvPr id="0" name=""/>
        <dsp:cNvSpPr/>
      </dsp:nvSpPr>
      <dsp:spPr>
        <a:xfrm>
          <a:off x="2776189" y="4605085"/>
          <a:ext cx="175513" cy="17551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ED45B8A-33E5-492C-BD10-A0E6EFED9271}">
      <dsp:nvSpPr>
        <dsp:cNvPr id="0" name=""/>
        <dsp:cNvSpPr/>
      </dsp:nvSpPr>
      <dsp:spPr>
        <a:xfrm>
          <a:off x="2445346" y="4764350"/>
          <a:ext cx="175513" cy="175513"/>
        </a:xfrm>
        <a:prstGeom prst="ellipse">
          <a:avLst/>
        </a:prstGeom>
        <a:solidFill>
          <a:schemeClr val="accent3">
            <a:hueOff val="246418"/>
            <a:satOff val="9091"/>
            <a:lumOff val="-13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43D744-E5FB-4BB4-8444-A162AE0972E3}">
      <dsp:nvSpPr>
        <dsp:cNvPr id="0" name=""/>
        <dsp:cNvSpPr/>
      </dsp:nvSpPr>
      <dsp:spPr>
        <a:xfrm>
          <a:off x="2098706" y="4890151"/>
          <a:ext cx="175513" cy="175513"/>
        </a:xfrm>
        <a:prstGeom prst="ellipse">
          <a:avLst/>
        </a:prstGeom>
        <a:solidFill>
          <a:schemeClr val="accent3">
            <a:hueOff val="492836"/>
            <a:satOff val="18182"/>
            <a:lumOff val="-26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8D2599-D8C4-4B63-9B86-F7624E2D6156}">
      <dsp:nvSpPr>
        <dsp:cNvPr id="0" name=""/>
        <dsp:cNvSpPr/>
      </dsp:nvSpPr>
      <dsp:spPr>
        <a:xfrm>
          <a:off x="4396120" y="2856046"/>
          <a:ext cx="175513" cy="175513"/>
        </a:xfrm>
        <a:prstGeom prst="ellipse">
          <a:avLst/>
        </a:prstGeom>
        <a:solidFill>
          <a:schemeClr val="accent3">
            <a:hueOff val="739254"/>
            <a:satOff val="27273"/>
            <a:lumOff val="-401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4109907-6AA7-4433-B283-A0FC07025D9E}">
      <dsp:nvSpPr>
        <dsp:cNvPr id="0" name=""/>
        <dsp:cNvSpPr/>
      </dsp:nvSpPr>
      <dsp:spPr>
        <a:xfrm>
          <a:off x="4231199" y="3085560"/>
          <a:ext cx="175513" cy="175513"/>
        </a:xfrm>
        <a:prstGeom prst="ellipse">
          <a:avLst/>
        </a:prstGeom>
        <a:solidFill>
          <a:schemeClr val="accent3">
            <a:hueOff val="985672"/>
            <a:satOff val="36364"/>
            <a:lumOff val="-534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B0F194-4E43-446F-8DFA-944938A8C1AC}">
      <dsp:nvSpPr>
        <dsp:cNvPr id="0" name=""/>
        <dsp:cNvSpPr/>
      </dsp:nvSpPr>
      <dsp:spPr>
        <a:xfrm>
          <a:off x="4136421" y="321660"/>
          <a:ext cx="175513" cy="175513"/>
        </a:xfrm>
        <a:prstGeom prst="ellipse">
          <a:avLst/>
        </a:prstGeom>
        <a:solidFill>
          <a:schemeClr val="accent3">
            <a:hueOff val="1232090"/>
            <a:satOff val="45455"/>
            <a:lumOff val="-66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8899EBB-9BBE-43B1-9C4C-7C7B3E7636E2}">
      <dsp:nvSpPr>
        <dsp:cNvPr id="0" name=""/>
        <dsp:cNvSpPr/>
      </dsp:nvSpPr>
      <dsp:spPr>
        <a:xfrm>
          <a:off x="4380386" y="166733"/>
          <a:ext cx="175513" cy="175513"/>
        </a:xfrm>
        <a:prstGeom prst="ellipse">
          <a:avLst/>
        </a:prstGeom>
        <a:solidFill>
          <a:schemeClr val="accent3">
            <a:hueOff val="1478509"/>
            <a:satOff val="54545"/>
            <a:lumOff val="-80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ACEE5D-5AF8-4BAB-BFD5-C25FD81C0D3E}">
      <dsp:nvSpPr>
        <dsp:cNvPr id="0" name=""/>
        <dsp:cNvSpPr/>
      </dsp:nvSpPr>
      <dsp:spPr>
        <a:xfrm>
          <a:off x="4624350" y="11806"/>
          <a:ext cx="175513" cy="175513"/>
        </a:xfrm>
        <a:prstGeom prst="ellipse">
          <a:avLst/>
        </a:prstGeom>
        <a:solidFill>
          <a:schemeClr val="accent3">
            <a:hueOff val="1724927"/>
            <a:satOff val="63636"/>
            <a:lumOff val="-93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A82441-0FCB-4BB9-87D4-73DFE448ECEF}">
      <dsp:nvSpPr>
        <dsp:cNvPr id="0" name=""/>
        <dsp:cNvSpPr/>
      </dsp:nvSpPr>
      <dsp:spPr>
        <a:xfrm>
          <a:off x="4868314" y="166733"/>
          <a:ext cx="175513" cy="175513"/>
        </a:xfrm>
        <a:prstGeom prst="ellipse">
          <a:avLst/>
        </a:prstGeom>
        <a:solidFill>
          <a:schemeClr val="accent3">
            <a:hueOff val="1971345"/>
            <a:satOff val="72727"/>
            <a:lumOff val="-1069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EC6054-4C99-4008-8CAC-096D144C7CE3}">
      <dsp:nvSpPr>
        <dsp:cNvPr id="0" name=""/>
        <dsp:cNvSpPr/>
      </dsp:nvSpPr>
      <dsp:spPr>
        <a:xfrm>
          <a:off x="5080737" y="353191"/>
          <a:ext cx="175513" cy="175513"/>
        </a:xfrm>
        <a:prstGeom prst="ellipse">
          <a:avLst/>
        </a:prstGeom>
        <a:solidFill>
          <a:schemeClr val="accent3">
            <a:hueOff val="2217763"/>
            <a:satOff val="81818"/>
            <a:lumOff val="-120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71B42D-9E2D-4D0A-B8AC-8284676C7CB6}">
      <dsp:nvSpPr>
        <dsp:cNvPr id="0" name=""/>
        <dsp:cNvSpPr/>
      </dsp:nvSpPr>
      <dsp:spPr>
        <a:xfrm>
          <a:off x="4655881" y="369924"/>
          <a:ext cx="175513" cy="175513"/>
        </a:xfrm>
        <a:prstGeom prst="ellipse">
          <a:avLst/>
        </a:prstGeom>
        <a:solidFill>
          <a:schemeClr val="accent3">
            <a:hueOff val="2464181"/>
            <a:satOff val="90909"/>
            <a:lumOff val="-133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25DB4A-D678-4EC5-A274-356AF94C147C}">
      <dsp:nvSpPr>
        <dsp:cNvPr id="0" name=""/>
        <dsp:cNvSpPr/>
      </dsp:nvSpPr>
      <dsp:spPr>
        <a:xfrm>
          <a:off x="4624350" y="665599"/>
          <a:ext cx="175513" cy="175513"/>
        </a:xfrm>
        <a:prstGeom prst="ellipse">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25B0737-6632-4801-BC79-4229CF638362}">
      <dsp:nvSpPr>
        <dsp:cNvPr id="0" name=""/>
        <dsp:cNvSpPr/>
      </dsp:nvSpPr>
      <dsp:spPr>
        <a:xfrm>
          <a:off x="1243076" y="5263593"/>
          <a:ext cx="3785833" cy="101508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1335"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dirty="0"/>
            <a:t>ALMACENAMIENTO </a:t>
          </a:r>
        </a:p>
        <a:p>
          <a:pPr marL="0" lvl="0" indent="0" algn="l" defTabSz="755650">
            <a:lnSpc>
              <a:spcPct val="90000"/>
            </a:lnSpc>
            <a:spcBef>
              <a:spcPct val="0"/>
            </a:spcBef>
            <a:spcAft>
              <a:spcPct val="35000"/>
            </a:spcAft>
            <a:buNone/>
          </a:pPr>
          <a:r>
            <a:rPr lang="es-EC" sz="1700" kern="1200" dirty="0"/>
            <a:t>Carga Manual de Granos</a:t>
          </a:r>
        </a:p>
      </dsp:txBody>
      <dsp:txXfrm>
        <a:off x="1292628" y="5313145"/>
        <a:ext cx="3686729" cy="915978"/>
      </dsp:txXfrm>
    </dsp:sp>
    <dsp:sp modelId="{5FE84DD7-981D-47F3-B03B-74B8296F4618}">
      <dsp:nvSpPr>
        <dsp:cNvPr id="0" name=""/>
        <dsp:cNvSpPr/>
      </dsp:nvSpPr>
      <dsp:spPr>
        <a:xfrm>
          <a:off x="193503" y="4268342"/>
          <a:ext cx="1755138" cy="1755014"/>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FF2EC59-FC18-4982-A105-175E2912BFC0}">
      <dsp:nvSpPr>
        <dsp:cNvPr id="0" name=""/>
        <dsp:cNvSpPr/>
      </dsp:nvSpPr>
      <dsp:spPr>
        <a:xfrm>
          <a:off x="3678330" y="3945474"/>
          <a:ext cx="3785833" cy="1015082"/>
        </a:xfrm>
        <a:prstGeom prst="roundRect">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1335"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dirty="0"/>
            <a:t>UBIACIÓN</a:t>
          </a:r>
        </a:p>
        <a:p>
          <a:pPr marL="0" lvl="0" indent="0" algn="l" defTabSz="755650">
            <a:lnSpc>
              <a:spcPct val="90000"/>
            </a:lnSpc>
            <a:spcBef>
              <a:spcPct val="0"/>
            </a:spcBef>
            <a:spcAft>
              <a:spcPct val="35000"/>
            </a:spcAft>
            <a:buNone/>
          </a:pPr>
          <a:r>
            <a:rPr lang="es-EC" sz="1700" kern="1200" dirty="0"/>
            <a:t> Se coloca en el punto de Inicio de siembra</a:t>
          </a:r>
        </a:p>
      </dsp:txBody>
      <dsp:txXfrm>
        <a:off x="3727882" y="3995026"/>
        <a:ext cx="3686729" cy="915978"/>
      </dsp:txXfrm>
    </dsp:sp>
    <dsp:sp modelId="{6E80DCC9-542D-4A5C-9DCF-9AE4563265D2}">
      <dsp:nvSpPr>
        <dsp:cNvPr id="0" name=""/>
        <dsp:cNvSpPr/>
      </dsp:nvSpPr>
      <dsp:spPr>
        <a:xfrm>
          <a:off x="2628758" y="2950222"/>
          <a:ext cx="1755138" cy="1755014"/>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A263CCF-300C-414E-9E2F-82E680F1FC42}">
      <dsp:nvSpPr>
        <dsp:cNvPr id="0" name=""/>
        <dsp:cNvSpPr/>
      </dsp:nvSpPr>
      <dsp:spPr>
        <a:xfrm>
          <a:off x="4989857" y="1875117"/>
          <a:ext cx="3785833" cy="1015082"/>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1335"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dirty="0"/>
            <a:t>CONFIGURACIÓN </a:t>
          </a:r>
        </a:p>
        <a:p>
          <a:pPr marL="0" lvl="0" indent="0" algn="l" defTabSz="755650">
            <a:lnSpc>
              <a:spcPct val="90000"/>
            </a:lnSpc>
            <a:spcBef>
              <a:spcPct val="0"/>
            </a:spcBef>
            <a:spcAft>
              <a:spcPct val="35000"/>
            </a:spcAft>
            <a:buNone/>
          </a:pPr>
          <a:r>
            <a:rPr lang="es-EC" sz="1700" kern="1200" dirty="0"/>
            <a:t>Distancia, Dirección</a:t>
          </a:r>
        </a:p>
      </dsp:txBody>
      <dsp:txXfrm>
        <a:off x="5039409" y="1924669"/>
        <a:ext cx="3686729" cy="915978"/>
      </dsp:txXfrm>
    </dsp:sp>
    <dsp:sp modelId="{389A346B-FB73-4779-83A6-0518483F0C5E}">
      <dsp:nvSpPr>
        <dsp:cNvPr id="0" name=""/>
        <dsp:cNvSpPr/>
      </dsp:nvSpPr>
      <dsp:spPr>
        <a:xfrm>
          <a:off x="4017248" y="951095"/>
          <a:ext cx="1755138" cy="1755014"/>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E8B2B-B465-4D91-B42F-3D179BF75A98}">
      <dsp:nvSpPr>
        <dsp:cNvPr id="0" name=""/>
        <dsp:cNvSpPr/>
      </dsp:nvSpPr>
      <dsp:spPr>
        <a:xfrm rot="10800000">
          <a:off x="1607403" y="1929"/>
          <a:ext cx="5405120" cy="983853"/>
        </a:xfrm>
        <a:prstGeom prst="homePlat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Módulo de Estructura</a:t>
          </a:r>
        </a:p>
      </dsp:txBody>
      <dsp:txXfrm rot="10800000">
        <a:off x="1853366" y="1929"/>
        <a:ext cx="5159157" cy="983853"/>
      </dsp:txXfrm>
    </dsp:sp>
    <dsp:sp modelId="{4E340EDB-8187-4668-BF16-ACAE002CFE6C}">
      <dsp:nvSpPr>
        <dsp:cNvPr id="0" name=""/>
        <dsp:cNvSpPr/>
      </dsp:nvSpPr>
      <dsp:spPr>
        <a:xfrm>
          <a:off x="1115476" y="1929"/>
          <a:ext cx="983853" cy="983853"/>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F16B4C-1EB6-4C74-925B-667AEDED7A79}">
      <dsp:nvSpPr>
        <dsp:cNvPr id="0" name=""/>
        <dsp:cNvSpPr/>
      </dsp:nvSpPr>
      <dsp:spPr>
        <a:xfrm rot="10800000">
          <a:off x="1607403" y="1279470"/>
          <a:ext cx="5405120" cy="983853"/>
        </a:xfrm>
        <a:prstGeom prst="homePlate">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Módulo de Sensores</a:t>
          </a:r>
        </a:p>
      </dsp:txBody>
      <dsp:txXfrm rot="10800000">
        <a:off x="1853366" y="1279470"/>
        <a:ext cx="5159157" cy="983853"/>
      </dsp:txXfrm>
    </dsp:sp>
    <dsp:sp modelId="{EC8E31BD-E869-493E-8B87-1E193BA76CB4}">
      <dsp:nvSpPr>
        <dsp:cNvPr id="0" name=""/>
        <dsp:cNvSpPr/>
      </dsp:nvSpPr>
      <dsp:spPr>
        <a:xfrm>
          <a:off x="1115476" y="1279470"/>
          <a:ext cx="983853" cy="983853"/>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BC12A9E-098D-4CBE-94DB-28FE3DFE84E2}">
      <dsp:nvSpPr>
        <dsp:cNvPr id="0" name=""/>
        <dsp:cNvSpPr/>
      </dsp:nvSpPr>
      <dsp:spPr>
        <a:xfrm rot="10800000">
          <a:off x="1607403" y="2557010"/>
          <a:ext cx="5405120" cy="983853"/>
        </a:xfrm>
        <a:prstGeom prst="homePlate">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 Módulo de Silo y Herramienta de Siembra</a:t>
          </a:r>
        </a:p>
      </dsp:txBody>
      <dsp:txXfrm rot="10800000">
        <a:off x="1853366" y="2557010"/>
        <a:ext cx="5159157" cy="983853"/>
      </dsp:txXfrm>
    </dsp:sp>
    <dsp:sp modelId="{2B8B545B-33A6-4B7D-AC95-E35311421394}">
      <dsp:nvSpPr>
        <dsp:cNvPr id="0" name=""/>
        <dsp:cNvSpPr/>
      </dsp:nvSpPr>
      <dsp:spPr>
        <a:xfrm>
          <a:off x="1115476" y="2557010"/>
          <a:ext cx="983853" cy="983853"/>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2C9E11-8D41-47ED-B2D0-E82021CBBBEB}">
      <dsp:nvSpPr>
        <dsp:cNvPr id="0" name=""/>
        <dsp:cNvSpPr/>
      </dsp:nvSpPr>
      <dsp:spPr>
        <a:xfrm rot="10800000">
          <a:off x="1607403" y="3834551"/>
          <a:ext cx="5405120" cy="983853"/>
        </a:xfrm>
        <a:prstGeom prst="homePlate">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Módulo de Bateria</a:t>
          </a:r>
        </a:p>
      </dsp:txBody>
      <dsp:txXfrm rot="10800000">
        <a:off x="1853366" y="3834551"/>
        <a:ext cx="5159157" cy="983853"/>
      </dsp:txXfrm>
    </dsp:sp>
    <dsp:sp modelId="{86BA9D83-63B9-4323-B4DF-83189D16030F}">
      <dsp:nvSpPr>
        <dsp:cNvPr id="0" name=""/>
        <dsp:cNvSpPr/>
      </dsp:nvSpPr>
      <dsp:spPr>
        <a:xfrm>
          <a:off x="1115476" y="3834551"/>
          <a:ext cx="983853" cy="983853"/>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E8B2B-B465-4D91-B42F-3D179BF75A98}">
      <dsp:nvSpPr>
        <dsp:cNvPr id="0" name=""/>
        <dsp:cNvSpPr/>
      </dsp:nvSpPr>
      <dsp:spPr>
        <a:xfrm rot="10800000">
          <a:off x="1607403" y="1929"/>
          <a:ext cx="5405120" cy="983853"/>
        </a:xfrm>
        <a:prstGeom prst="homePlate">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a:t>
          </a:r>
          <a:r>
            <a:rPr lang="es-EC" sz="3600" kern="1200" dirty="0"/>
            <a:t> de Estructura</a:t>
          </a:r>
        </a:p>
      </dsp:txBody>
      <dsp:txXfrm rot="10800000">
        <a:off x="1853366" y="1929"/>
        <a:ext cx="5159157" cy="983853"/>
      </dsp:txXfrm>
    </dsp:sp>
    <dsp:sp modelId="{4E340EDB-8187-4668-BF16-ACAE002CFE6C}">
      <dsp:nvSpPr>
        <dsp:cNvPr id="0" name=""/>
        <dsp:cNvSpPr/>
      </dsp:nvSpPr>
      <dsp:spPr>
        <a:xfrm>
          <a:off x="1115476" y="1929"/>
          <a:ext cx="983853" cy="983853"/>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F16B4C-1EB6-4C74-925B-667AEDED7A79}">
      <dsp:nvSpPr>
        <dsp:cNvPr id="0" name=""/>
        <dsp:cNvSpPr/>
      </dsp:nvSpPr>
      <dsp:spPr>
        <a:xfrm rot="10800000">
          <a:off x="1607403" y="1279470"/>
          <a:ext cx="5405120" cy="983853"/>
        </a:xfrm>
        <a:prstGeom prst="homePlate">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40970" rIns="263144" bIns="140970" numCol="1" spcCol="1270" anchor="ctr" anchorCtr="0">
          <a:noAutofit/>
        </a:bodyPr>
        <a:lstStyle/>
        <a:p>
          <a:pPr marL="0" lvl="0" indent="0" algn="ctr" defTabSz="1644650">
            <a:lnSpc>
              <a:spcPct val="90000"/>
            </a:lnSpc>
            <a:spcBef>
              <a:spcPct val="0"/>
            </a:spcBef>
            <a:spcAft>
              <a:spcPct val="35000"/>
            </a:spcAft>
            <a:buNone/>
          </a:pPr>
          <a:r>
            <a:rPr lang="es-EC" sz="3700" kern="1200" dirty="0">
              <a:solidFill>
                <a:srgbClr val="FFFFFF"/>
              </a:solidFill>
              <a:latin typeface="Helvetica"/>
              <a:ea typeface="Helvetica"/>
              <a:cs typeface="Helvetica"/>
            </a:rPr>
            <a:t>Módulo de Sensores</a:t>
          </a:r>
        </a:p>
      </dsp:txBody>
      <dsp:txXfrm rot="10800000">
        <a:off x="1853366" y="1279470"/>
        <a:ext cx="5159157" cy="983853"/>
      </dsp:txXfrm>
    </dsp:sp>
    <dsp:sp modelId="{EC8E31BD-E869-493E-8B87-1E193BA76CB4}">
      <dsp:nvSpPr>
        <dsp:cNvPr id="0" name=""/>
        <dsp:cNvSpPr/>
      </dsp:nvSpPr>
      <dsp:spPr>
        <a:xfrm>
          <a:off x="1115476" y="1279470"/>
          <a:ext cx="983853" cy="983853"/>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2C9E11-8D41-47ED-B2D0-E82021CBBBEB}">
      <dsp:nvSpPr>
        <dsp:cNvPr id="0" name=""/>
        <dsp:cNvSpPr/>
      </dsp:nvSpPr>
      <dsp:spPr>
        <a:xfrm rot="10800000">
          <a:off x="1607403" y="2557010"/>
          <a:ext cx="5405120" cy="983853"/>
        </a:xfrm>
        <a:prstGeom prst="homePlat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Módulo de Silo y Herramienta de Siembra</a:t>
          </a:r>
        </a:p>
      </dsp:txBody>
      <dsp:txXfrm rot="10800000">
        <a:off x="1853366" y="2557010"/>
        <a:ext cx="5159157" cy="983853"/>
      </dsp:txXfrm>
    </dsp:sp>
    <dsp:sp modelId="{86BA9D83-63B9-4323-B4DF-83189D16030F}">
      <dsp:nvSpPr>
        <dsp:cNvPr id="0" name=""/>
        <dsp:cNvSpPr/>
      </dsp:nvSpPr>
      <dsp:spPr>
        <a:xfrm>
          <a:off x="1115476" y="2557010"/>
          <a:ext cx="983853" cy="983853"/>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DBE0EC-49ED-4C6E-AB8B-A6659FDEBF4E}">
      <dsp:nvSpPr>
        <dsp:cNvPr id="0" name=""/>
        <dsp:cNvSpPr/>
      </dsp:nvSpPr>
      <dsp:spPr>
        <a:xfrm rot="10800000">
          <a:off x="1607403" y="3834551"/>
          <a:ext cx="5405120" cy="983853"/>
        </a:xfrm>
        <a:prstGeom prst="homePlat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Aditamento de Carga</a:t>
          </a:r>
        </a:p>
      </dsp:txBody>
      <dsp:txXfrm rot="10800000">
        <a:off x="1853366" y="3834551"/>
        <a:ext cx="5159157" cy="983853"/>
      </dsp:txXfrm>
    </dsp:sp>
    <dsp:sp modelId="{6D749430-E210-468E-B677-3B34C5B7C5E7}">
      <dsp:nvSpPr>
        <dsp:cNvPr id="0" name=""/>
        <dsp:cNvSpPr/>
      </dsp:nvSpPr>
      <dsp:spPr>
        <a:xfrm>
          <a:off x="1115476" y="3834551"/>
          <a:ext cx="983853" cy="983853"/>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E8B2B-B465-4D91-B42F-3D179BF75A98}">
      <dsp:nvSpPr>
        <dsp:cNvPr id="0" name=""/>
        <dsp:cNvSpPr/>
      </dsp:nvSpPr>
      <dsp:spPr>
        <a:xfrm rot="10800000">
          <a:off x="1607403" y="1929"/>
          <a:ext cx="5405120" cy="983853"/>
        </a:xfrm>
        <a:prstGeom prst="homePlate">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a:t>
          </a:r>
          <a:r>
            <a:rPr lang="es-EC" sz="3600" kern="1200" dirty="0"/>
            <a:t> de Estructura</a:t>
          </a:r>
        </a:p>
      </dsp:txBody>
      <dsp:txXfrm rot="10800000">
        <a:off x="1853366" y="1929"/>
        <a:ext cx="5159157" cy="983853"/>
      </dsp:txXfrm>
    </dsp:sp>
    <dsp:sp modelId="{4E340EDB-8187-4668-BF16-ACAE002CFE6C}">
      <dsp:nvSpPr>
        <dsp:cNvPr id="0" name=""/>
        <dsp:cNvSpPr/>
      </dsp:nvSpPr>
      <dsp:spPr>
        <a:xfrm>
          <a:off x="1115476" y="1929"/>
          <a:ext cx="983853" cy="983853"/>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F16B4C-1EB6-4C74-925B-667AEDED7A79}">
      <dsp:nvSpPr>
        <dsp:cNvPr id="0" name=""/>
        <dsp:cNvSpPr/>
      </dsp:nvSpPr>
      <dsp:spPr>
        <a:xfrm rot="10800000">
          <a:off x="1607403" y="1279470"/>
          <a:ext cx="5405120" cy="983853"/>
        </a:xfrm>
        <a:prstGeom prst="homePlate">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 de Sensores</a:t>
          </a:r>
        </a:p>
      </dsp:txBody>
      <dsp:txXfrm rot="10800000">
        <a:off x="1853366" y="1279470"/>
        <a:ext cx="5159157" cy="983853"/>
      </dsp:txXfrm>
    </dsp:sp>
    <dsp:sp modelId="{EC8E31BD-E869-493E-8B87-1E193BA76CB4}">
      <dsp:nvSpPr>
        <dsp:cNvPr id="0" name=""/>
        <dsp:cNvSpPr/>
      </dsp:nvSpPr>
      <dsp:spPr>
        <a:xfrm>
          <a:off x="1115476" y="1279470"/>
          <a:ext cx="983853" cy="983853"/>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2C9E11-8D41-47ED-B2D0-E82021CBBBEB}">
      <dsp:nvSpPr>
        <dsp:cNvPr id="0" name=""/>
        <dsp:cNvSpPr/>
      </dsp:nvSpPr>
      <dsp:spPr>
        <a:xfrm rot="10800000">
          <a:off x="1607403" y="2557010"/>
          <a:ext cx="5405120" cy="983853"/>
        </a:xfrm>
        <a:prstGeom prst="homePlat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Módulo de Silo y Herramienta de Siembra</a:t>
          </a:r>
        </a:p>
      </dsp:txBody>
      <dsp:txXfrm rot="10800000">
        <a:off x="1853366" y="2557010"/>
        <a:ext cx="5159157" cy="983853"/>
      </dsp:txXfrm>
    </dsp:sp>
    <dsp:sp modelId="{86BA9D83-63B9-4323-B4DF-83189D16030F}">
      <dsp:nvSpPr>
        <dsp:cNvPr id="0" name=""/>
        <dsp:cNvSpPr/>
      </dsp:nvSpPr>
      <dsp:spPr>
        <a:xfrm>
          <a:off x="1115476" y="2557010"/>
          <a:ext cx="983853" cy="983853"/>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DBE0EC-49ED-4C6E-AB8B-A6659FDEBF4E}">
      <dsp:nvSpPr>
        <dsp:cNvPr id="0" name=""/>
        <dsp:cNvSpPr/>
      </dsp:nvSpPr>
      <dsp:spPr>
        <a:xfrm rot="10800000">
          <a:off x="1607403" y="3834551"/>
          <a:ext cx="5405120" cy="983853"/>
        </a:xfrm>
        <a:prstGeom prst="homePlat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10490" rIns="206248" bIns="110490" numCol="1" spcCol="1270" anchor="ctr" anchorCtr="0">
          <a:noAutofit/>
        </a:bodyPr>
        <a:lstStyle/>
        <a:p>
          <a:pPr marL="0" lvl="0" indent="0" algn="ctr" defTabSz="1289050">
            <a:lnSpc>
              <a:spcPct val="90000"/>
            </a:lnSpc>
            <a:spcBef>
              <a:spcPct val="0"/>
            </a:spcBef>
            <a:spcAft>
              <a:spcPct val="35000"/>
            </a:spcAft>
            <a:buNone/>
          </a:pPr>
          <a:r>
            <a:rPr lang="es-EC" sz="2900" kern="1200" dirty="0"/>
            <a:t>Módulo de Batería</a:t>
          </a:r>
        </a:p>
      </dsp:txBody>
      <dsp:txXfrm rot="10800000">
        <a:off x="1853366" y="3834551"/>
        <a:ext cx="5159157" cy="983853"/>
      </dsp:txXfrm>
    </dsp:sp>
    <dsp:sp modelId="{6D749430-E210-468E-B677-3B34C5B7C5E7}">
      <dsp:nvSpPr>
        <dsp:cNvPr id="0" name=""/>
        <dsp:cNvSpPr/>
      </dsp:nvSpPr>
      <dsp:spPr>
        <a:xfrm>
          <a:off x="1115476" y="3834551"/>
          <a:ext cx="983853" cy="983853"/>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E8B2B-B465-4D91-B42F-3D179BF75A98}">
      <dsp:nvSpPr>
        <dsp:cNvPr id="0" name=""/>
        <dsp:cNvSpPr/>
      </dsp:nvSpPr>
      <dsp:spPr>
        <a:xfrm rot="10800000">
          <a:off x="1607403" y="1929"/>
          <a:ext cx="5405120" cy="983853"/>
        </a:xfrm>
        <a:prstGeom prst="homePlate">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a:t>
          </a:r>
          <a:r>
            <a:rPr lang="es-EC" sz="3600" kern="1200" dirty="0"/>
            <a:t> de Estructura</a:t>
          </a:r>
        </a:p>
      </dsp:txBody>
      <dsp:txXfrm rot="10800000">
        <a:off x="1853366" y="1929"/>
        <a:ext cx="5159157" cy="983853"/>
      </dsp:txXfrm>
    </dsp:sp>
    <dsp:sp modelId="{4E340EDB-8187-4668-BF16-ACAE002CFE6C}">
      <dsp:nvSpPr>
        <dsp:cNvPr id="0" name=""/>
        <dsp:cNvSpPr/>
      </dsp:nvSpPr>
      <dsp:spPr>
        <a:xfrm>
          <a:off x="1115476" y="1929"/>
          <a:ext cx="983853" cy="983853"/>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F16B4C-1EB6-4C74-925B-667AEDED7A79}">
      <dsp:nvSpPr>
        <dsp:cNvPr id="0" name=""/>
        <dsp:cNvSpPr/>
      </dsp:nvSpPr>
      <dsp:spPr>
        <a:xfrm rot="10800000">
          <a:off x="1607403" y="1279470"/>
          <a:ext cx="5405120" cy="983853"/>
        </a:xfrm>
        <a:prstGeom prst="homePlate">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 de Sensores</a:t>
          </a:r>
        </a:p>
      </dsp:txBody>
      <dsp:txXfrm rot="10800000">
        <a:off x="1853366" y="1279470"/>
        <a:ext cx="5159157" cy="983853"/>
      </dsp:txXfrm>
    </dsp:sp>
    <dsp:sp modelId="{EC8E31BD-E869-493E-8B87-1E193BA76CB4}">
      <dsp:nvSpPr>
        <dsp:cNvPr id="0" name=""/>
        <dsp:cNvSpPr/>
      </dsp:nvSpPr>
      <dsp:spPr>
        <a:xfrm>
          <a:off x="1115476" y="1279470"/>
          <a:ext cx="983853" cy="983853"/>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2C9E11-8D41-47ED-B2D0-E82021CBBBEB}">
      <dsp:nvSpPr>
        <dsp:cNvPr id="0" name=""/>
        <dsp:cNvSpPr/>
      </dsp:nvSpPr>
      <dsp:spPr>
        <a:xfrm rot="10800000">
          <a:off x="1607403" y="2557010"/>
          <a:ext cx="5405120" cy="983853"/>
        </a:xfrm>
        <a:prstGeom prst="homePlate">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06680" rIns="199136" bIns="106680" numCol="1" spcCol="1270" anchor="ctr" anchorCtr="0">
          <a:noAutofit/>
        </a:bodyPr>
        <a:lstStyle/>
        <a:p>
          <a:pPr marL="0" lvl="0" indent="0" algn="ctr" defTabSz="1600200">
            <a:lnSpc>
              <a:spcPct val="90000"/>
            </a:lnSpc>
            <a:spcBef>
              <a:spcPct val="0"/>
            </a:spcBef>
            <a:spcAft>
              <a:spcPct val="35000"/>
            </a:spcAft>
            <a:buNone/>
          </a:pPr>
          <a:r>
            <a:rPr lang="es-EC" sz="2800" kern="1200" dirty="0"/>
            <a:t>Módulo de Silo y Herramienta de Siembra</a:t>
          </a:r>
          <a:endParaRPr lang="es-EC" sz="2800" kern="1200" dirty="0">
            <a:solidFill>
              <a:srgbClr val="FFFFFF"/>
            </a:solidFill>
            <a:latin typeface="Helvetica"/>
            <a:ea typeface="Helvetica"/>
            <a:cs typeface="Helvetica"/>
          </a:endParaRPr>
        </a:p>
      </dsp:txBody>
      <dsp:txXfrm rot="10800000">
        <a:off x="1853366" y="2557010"/>
        <a:ext cx="5159157" cy="983853"/>
      </dsp:txXfrm>
    </dsp:sp>
    <dsp:sp modelId="{86BA9D83-63B9-4323-B4DF-83189D16030F}">
      <dsp:nvSpPr>
        <dsp:cNvPr id="0" name=""/>
        <dsp:cNvSpPr/>
      </dsp:nvSpPr>
      <dsp:spPr>
        <a:xfrm>
          <a:off x="1115476" y="2557010"/>
          <a:ext cx="983853" cy="983853"/>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DBE0EC-49ED-4C6E-AB8B-A6659FDEBF4E}">
      <dsp:nvSpPr>
        <dsp:cNvPr id="0" name=""/>
        <dsp:cNvSpPr/>
      </dsp:nvSpPr>
      <dsp:spPr>
        <a:xfrm rot="10800000">
          <a:off x="1607403" y="3834551"/>
          <a:ext cx="5405120" cy="983853"/>
        </a:xfrm>
        <a:prstGeom prst="homePlat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21920" rIns="227584"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Módulo de Batería</a:t>
          </a:r>
        </a:p>
      </dsp:txBody>
      <dsp:txXfrm rot="10800000">
        <a:off x="1853366" y="3834551"/>
        <a:ext cx="5159157" cy="983853"/>
      </dsp:txXfrm>
    </dsp:sp>
    <dsp:sp modelId="{6D749430-E210-468E-B677-3B34C5B7C5E7}">
      <dsp:nvSpPr>
        <dsp:cNvPr id="0" name=""/>
        <dsp:cNvSpPr/>
      </dsp:nvSpPr>
      <dsp:spPr>
        <a:xfrm>
          <a:off x="1115476" y="3834551"/>
          <a:ext cx="983853" cy="983853"/>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E8B2B-B465-4D91-B42F-3D179BF75A98}">
      <dsp:nvSpPr>
        <dsp:cNvPr id="0" name=""/>
        <dsp:cNvSpPr/>
      </dsp:nvSpPr>
      <dsp:spPr>
        <a:xfrm rot="10800000">
          <a:off x="1607403" y="1929"/>
          <a:ext cx="5405120" cy="983853"/>
        </a:xfrm>
        <a:prstGeom prst="homePlate">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a:t>
          </a:r>
          <a:r>
            <a:rPr lang="es-EC" sz="3600" kern="1200" dirty="0"/>
            <a:t> de Estructura</a:t>
          </a:r>
        </a:p>
      </dsp:txBody>
      <dsp:txXfrm rot="10800000">
        <a:off x="1853366" y="1929"/>
        <a:ext cx="5159157" cy="983853"/>
      </dsp:txXfrm>
    </dsp:sp>
    <dsp:sp modelId="{4E340EDB-8187-4668-BF16-ACAE002CFE6C}">
      <dsp:nvSpPr>
        <dsp:cNvPr id="0" name=""/>
        <dsp:cNvSpPr/>
      </dsp:nvSpPr>
      <dsp:spPr>
        <a:xfrm>
          <a:off x="1115476" y="1929"/>
          <a:ext cx="983853" cy="983853"/>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DF16B4C-1EB6-4C74-925B-667AEDED7A79}">
      <dsp:nvSpPr>
        <dsp:cNvPr id="0" name=""/>
        <dsp:cNvSpPr/>
      </dsp:nvSpPr>
      <dsp:spPr>
        <a:xfrm rot="10800000">
          <a:off x="1607403" y="1279470"/>
          <a:ext cx="5405120" cy="983853"/>
        </a:xfrm>
        <a:prstGeom prst="homePlate">
          <a:avLst/>
        </a:prstGeom>
        <a:solidFill>
          <a:srgbClr val="5B9BD5">
            <a:lumMod val="20000"/>
            <a:lumOff val="8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37160" rIns="256032"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rgbClr val="FFFFFF"/>
              </a:solidFill>
              <a:latin typeface="Helvetica"/>
              <a:ea typeface="Helvetica"/>
              <a:cs typeface="Helvetica"/>
            </a:rPr>
            <a:t>Módulo de Sensores</a:t>
          </a:r>
        </a:p>
      </dsp:txBody>
      <dsp:txXfrm rot="10800000">
        <a:off x="1853366" y="1279470"/>
        <a:ext cx="5159157" cy="983853"/>
      </dsp:txXfrm>
    </dsp:sp>
    <dsp:sp modelId="{EC8E31BD-E869-493E-8B87-1E193BA76CB4}">
      <dsp:nvSpPr>
        <dsp:cNvPr id="0" name=""/>
        <dsp:cNvSpPr/>
      </dsp:nvSpPr>
      <dsp:spPr>
        <a:xfrm>
          <a:off x="1115476" y="1279470"/>
          <a:ext cx="983853" cy="983853"/>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DBE0EC-49ED-4C6E-AB8B-A6659FDEBF4E}">
      <dsp:nvSpPr>
        <dsp:cNvPr id="0" name=""/>
        <dsp:cNvSpPr/>
      </dsp:nvSpPr>
      <dsp:spPr>
        <a:xfrm rot="10800000">
          <a:off x="1607403" y="2557010"/>
          <a:ext cx="5405120" cy="983853"/>
        </a:xfrm>
        <a:prstGeom prst="homePlate">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21920" rIns="227584" bIns="121920" numCol="1" spcCol="1270" anchor="ctr" anchorCtr="0">
          <a:noAutofit/>
        </a:bodyPr>
        <a:lstStyle/>
        <a:p>
          <a:pPr marL="0" lvl="0" indent="0" algn="ctr" defTabSz="1422400">
            <a:lnSpc>
              <a:spcPct val="90000"/>
            </a:lnSpc>
            <a:spcBef>
              <a:spcPct val="0"/>
            </a:spcBef>
            <a:spcAft>
              <a:spcPct val="35000"/>
            </a:spcAft>
            <a:buNone/>
          </a:pPr>
          <a:r>
            <a:rPr lang="es-EC" sz="3200" kern="1200" dirty="0"/>
            <a:t>Módulo de Silo y Herramienta de Siembra</a:t>
          </a:r>
        </a:p>
      </dsp:txBody>
      <dsp:txXfrm rot="10800000">
        <a:off x="1853366" y="2557010"/>
        <a:ext cx="5159157" cy="983853"/>
      </dsp:txXfrm>
    </dsp:sp>
    <dsp:sp modelId="{6D749430-E210-468E-B677-3B34C5B7C5E7}">
      <dsp:nvSpPr>
        <dsp:cNvPr id="0" name=""/>
        <dsp:cNvSpPr/>
      </dsp:nvSpPr>
      <dsp:spPr>
        <a:xfrm>
          <a:off x="1115476" y="2557010"/>
          <a:ext cx="983853" cy="983853"/>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2C9E11-8D41-47ED-B2D0-E82021CBBBEB}">
      <dsp:nvSpPr>
        <dsp:cNvPr id="0" name=""/>
        <dsp:cNvSpPr/>
      </dsp:nvSpPr>
      <dsp:spPr>
        <a:xfrm rot="10800000">
          <a:off x="1607403" y="3834551"/>
          <a:ext cx="5405120" cy="983853"/>
        </a:xfrm>
        <a:prstGeom prst="homePlate">
          <a:avLst/>
        </a:prstGeom>
        <a:solidFill>
          <a:srgbClr val="5B9BD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3852" tIns="106680" rIns="199136" bIns="106680" numCol="1" spcCol="1270" anchor="ctr" anchorCtr="0">
          <a:noAutofit/>
        </a:bodyPr>
        <a:lstStyle/>
        <a:p>
          <a:pPr marL="0" lvl="0" indent="0" algn="ctr" defTabSz="1600200">
            <a:lnSpc>
              <a:spcPct val="90000"/>
            </a:lnSpc>
            <a:spcBef>
              <a:spcPct val="0"/>
            </a:spcBef>
            <a:spcAft>
              <a:spcPct val="35000"/>
            </a:spcAft>
            <a:buNone/>
          </a:pPr>
          <a:r>
            <a:rPr lang="es-EC" sz="2800" kern="1200" dirty="0">
              <a:solidFill>
                <a:srgbClr val="FFFFFF"/>
              </a:solidFill>
              <a:latin typeface="Helvetica"/>
              <a:ea typeface="Helvetica"/>
              <a:cs typeface="Helvetica"/>
            </a:rPr>
            <a:t>Módulo de Batería</a:t>
          </a:r>
        </a:p>
      </dsp:txBody>
      <dsp:txXfrm rot="10800000">
        <a:off x="1853366" y="3834551"/>
        <a:ext cx="5159157" cy="983853"/>
      </dsp:txXfrm>
    </dsp:sp>
    <dsp:sp modelId="{86BA9D83-63B9-4323-B4DF-83189D16030F}">
      <dsp:nvSpPr>
        <dsp:cNvPr id="0" name=""/>
        <dsp:cNvSpPr/>
      </dsp:nvSpPr>
      <dsp:spPr>
        <a:xfrm>
          <a:off x="1115476" y="3834551"/>
          <a:ext cx="983853" cy="983853"/>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2" name="Shape 852"/>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853" name="Shape 8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1970227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35089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54442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61047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4689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94689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a:t>PRUEBAS:</a:t>
            </a:r>
          </a:p>
          <a:p>
            <a:r>
              <a:rPr lang="es-EC" dirty="0"/>
              <a:t>Cada cuadro</a:t>
            </a:r>
          </a:p>
          <a:p>
            <a:endParaRPr lang="es-EC" dirty="0"/>
          </a:p>
          <a:p>
            <a:endParaRPr lang="es-EC" dirty="0"/>
          </a:p>
        </p:txBody>
      </p:sp>
    </p:spTree>
    <p:extLst>
      <p:ext uri="{BB962C8B-B14F-4D97-AF65-F5344CB8AC3E}">
        <p14:creationId xmlns:p14="http://schemas.microsoft.com/office/powerpoint/2010/main" val="258119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a:t>CONCLUSIONES Y RECOMENDACIONES Y POSIBLES</a:t>
            </a:r>
            <a:r>
              <a:rPr lang="es-EC" baseline="0" dirty="0"/>
              <a:t> TRABAJOS FUTUROS</a:t>
            </a:r>
            <a:endParaRPr lang="es-EC" dirty="0"/>
          </a:p>
        </p:txBody>
      </p:sp>
    </p:spTree>
    <p:extLst>
      <p:ext uri="{BB962C8B-B14F-4D97-AF65-F5344CB8AC3E}">
        <p14:creationId xmlns:p14="http://schemas.microsoft.com/office/powerpoint/2010/main" val="352277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4481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7920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lvl="0" indent="-457200">
              <a:buFont typeface="Arial" pitchFamily="34" charset="0"/>
              <a:buChar char="•"/>
            </a:pPr>
            <a:r>
              <a:rPr lang="es-EC" sz="1200" b="0" dirty="0"/>
              <a:t>Diseñar e implementar una placa electrónica de toma de datos y control de la plataforma de interiores.</a:t>
            </a:r>
            <a:endParaRPr lang="es-ES" sz="1200" b="0" dirty="0"/>
          </a:p>
          <a:p>
            <a:pPr marL="457200" lvl="0" indent="-457200">
              <a:buFont typeface="Arial" pitchFamily="34" charset="0"/>
              <a:buChar char="•"/>
            </a:pPr>
            <a:r>
              <a:rPr lang="es-EC" sz="1200" b="0" dirty="0"/>
              <a:t>Implementar el control de la plataforma robótica móvil utilizando el sistema operativo robótico (ROS),</a:t>
            </a:r>
            <a:endParaRPr lang="es-ES" sz="1200" b="0" dirty="0"/>
          </a:p>
          <a:p>
            <a:endParaRPr lang="es-EC" dirty="0"/>
          </a:p>
        </p:txBody>
      </p:sp>
    </p:spTree>
    <p:extLst>
      <p:ext uri="{BB962C8B-B14F-4D97-AF65-F5344CB8AC3E}">
        <p14:creationId xmlns:p14="http://schemas.microsoft.com/office/powerpoint/2010/main" val="56430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baseline="0" dirty="0"/>
          </a:p>
        </p:txBody>
      </p:sp>
    </p:spTree>
    <p:extLst>
      <p:ext uri="{BB962C8B-B14F-4D97-AF65-F5344CB8AC3E}">
        <p14:creationId xmlns:p14="http://schemas.microsoft.com/office/powerpoint/2010/main" val="332412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endParaRPr lang="es-EC" sz="1200" dirty="0">
                  <a:effectLst/>
                  <a:latin typeface="+mj-lt"/>
                  <a:ea typeface="+mj-ea"/>
                  <a:cs typeface="+mj-cs"/>
                  <a:sym typeface="Calibri"/>
                </a:endParaRPr>
              </a:p>
            </p:txBody>
          </p:sp>
        </mc:Choice>
        <mc:Fallback xmlns="">
          <p:sp>
            <p:nvSpPr>
              <p:cNvPr id="3" name="Marcador de notas 2"/>
              <p:cNvSpPr>
                <a:spLocks noGrp="1"/>
              </p:cNvSpPr>
              <p:nvPr>
                <p:ph type="body" idx="1"/>
              </p:nvPr>
            </p:nvSpPr>
            <p:spPr/>
            <p:txBody>
              <a:bodyPr/>
              <a:lstStyle/>
              <a:p>
                <a:r>
                  <a:rPr lang="es-EC" sz="1200" dirty="0" smtClean="0">
                    <a:effectLst/>
                    <a:latin typeface="+mj-lt"/>
                    <a:ea typeface="+mj-ea"/>
                    <a:cs typeface="+mj-cs"/>
                    <a:sym typeface="Calibri"/>
                  </a:rPr>
                  <a:t>El principio de funcionamiento del </a:t>
                </a:r>
                <a:r>
                  <a:rPr lang="es-EC" sz="1200" dirty="0" err="1" smtClean="0">
                    <a:effectLst/>
                    <a:latin typeface="+mj-lt"/>
                    <a:ea typeface="+mj-ea"/>
                    <a:cs typeface="+mj-cs"/>
                    <a:sym typeface="Calibri"/>
                  </a:rPr>
                  <a:t>Lidar</a:t>
                </a:r>
                <a:r>
                  <a:rPr lang="es-EC" sz="1200" dirty="0" smtClean="0">
                    <a:effectLst/>
                    <a:latin typeface="+mj-lt"/>
                    <a:ea typeface="+mj-ea"/>
                    <a:cs typeface="+mj-cs"/>
                    <a:sym typeface="Calibri"/>
                  </a:rPr>
                  <a:t> es semejante al sonar; hace brillar una pequeña luz en una superficie y mide el tiempo en que tarda la luz en regresar a la fuente. Cuando se ilumina la superficie significa que la luz reflejo y como la velocidad de la luz es </a:t>
                </a:r>
                <a:r>
                  <a:rPr lang="es-EC" sz="1200" i="0">
                    <a:effectLst/>
                    <a:latin typeface="+mj-lt"/>
                    <a:ea typeface="+mj-ea"/>
                    <a:cs typeface="+mj-cs"/>
                    <a:sym typeface="Calibri"/>
                  </a:rPr>
                  <a:t>3𝑥〖10〗^8 𝑘𝑚/𝑠 </a:t>
                </a:r>
                <a:r>
                  <a:rPr lang="es-EC" sz="1200" dirty="0">
                    <a:effectLst/>
                    <a:latin typeface="+mj-lt"/>
                    <a:ea typeface="+mj-ea"/>
                    <a:cs typeface="+mj-cs"/>
                    <a:sym typeface="Calibri"/>
                  </a:rPr>
                  <a:t>el equipo necesario para poder realizar estas mediciones tiene que operar extremadamente rápido. Gracias a los avances tecnológicos en la actualidad se puede realizar este tipo de mediciones y almacenar en segundos cuando se iluminan diferentes puntos de una superficie con un equipo </a:t>
                </a:r>
                <a:r>
                  <a:rPr lang="es-EC" sz="1200" dirty="0" smtClean="0">
                    <a:effectLst/>
                    <a:latin typeface="+mj-lt"/>
                    <a:ea typeface="+mj-ea"/>
                    <a:cs typeface="+mj-cs"/>
                    <a:sym typeface="Calibri"/>
                  </a:rPr>
                  <a:t>láser</a:t>
                </a:r>
              </a:p>
              <a:p>
                <a:r>
                  <a:rPr lang="es-EC" sz="1200" dirty="0" smtClean="0">
                    <a:effectLst/>
                    <a:latin typeface="+mj-lt"/>
                    <a:ea typeface="+mj-ea"/>
                    <a:cs typeface="+mj-cs"/>
                    <a:sym typeface="Calibri"/>
                  </a:rPr>
                  <a:t>Mejorar</a:t>
                </a:r>
                <a:r>
                  <a:rPr lang="es-EC" sz="1200" baseline="0" dirty="0" smtClean="0">
                    <a:effectLst/>
                    <a:latin typeface="+mj-lt"/>
                    <a:ea typeface="+mj-ea"/>
                    <a:cs typeface="+mj-cs"/>
                    <a:sym typeface="Calibri"/>
                  </a:rPr>
                  <a:t> </a:t>
                </a:r>
                <a:r>
                  <a:rPr lang="es-EC" sz="1200" baseline="0" dirty="0" err="1" smtClean="0">
                    <a:effectLst/>
                    <a:latin typeface="+mj-lt"/>
                    <a:ea typeface="+mj-ea"/>
                    <a:cs typeface="+mj-cs"/>
                    <a:sym typeface="Calibri"/>
                  </a:rPr>
                  <a:t>imagenes</a:t>
                </a:r>
                <a:endParaRPr lang="es-EC" dirty="0"/>
              </a:p>
            </p:txBody>
          </p:sp>
        </mc:Fallback>
      </mc:AlternateContent>
    </p:spTree>
    <p:extLst>
      <p:ext uri="{BB962C8B-B14F-4D97-AF65-F5344CB8AC3E}">
        <p14:creationId xmlns:p14="http://schemas.microsoft.com/office/powerpoint/2010/main" val="199130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C" dirty="0"/>
              <a:t>Necesito</a:t>
            </a:r>
            <a:r>
              <a:rPr lang="es-EC" baseline="0" dirty="0"/>
              <a:t> un robot para pruebas</a:t>
            </a:r>
          </a:p>
          <a:p>
            <a:endParaRPr lang="es-EC" dirty="0"/>
          </a:p>
        </p:txBody>
      </p:sp>
    </p:spTree>
    <p:extLst>
      <p:ext uri="{BB962C8B-B14F-4D97-AF65-F5344CB8AC3E}">
        <p14:creationId xmlns:p14="http://schemas.microsoft.com/office/powerpoint/2010/main" val="54238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4401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1049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26652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41296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SPE">
    <p:spTree>
      <p:nvGrpSpPr>
        <p:cNvPr id="1" name=""/>
        <p:cNvGrpSpPr/>
        <p:nvPr/>
      </p:nvGrpSpPr>
      <p:grpSpPr>
        <a:xfrm>
          <a:off x="0" y="0"/>
          <a:ext cx="0" cy="0"/>
          <a:chOff x="0" y="0"/>
          <a:chExt cx="0" cy="0"/>
        </a:xfrm>
      </p:grpSpPr>
      <p:pic>
        <p:nvPicPr>
          <p:cNvPr id="110" name="Imagen 2" descr="Imagen 2"/>
          <p:cNvPicPr>
            <a:picLocks noChangeAspect="1"/>
          </p:cNvPicPr>
          <p:nvPr/>
        </p:nvPicPr>
        <p:blipFill>
          <a:blip r:embed="rId2">
            <a:extLst/>
          </a:blip>
          <a:stretch>
            <a:fillRect/>
          </a:stretch>
        </p:blipFill>
        <p:spPr>
          <a:xfrm rot="16200000" flipV="1">
            <a:off x="-222527" y="834358"/>
            <a:ext cx="6250056" cy="5197161"/>
          </a:xfrm>
          <a:prstGeom prst="rect">
            <a:avLst/>
          </a:prstGeom>
          <a:ln w="12700">
            <a:miter lim="400000"/>
          </a:ln>
        </p:spPr>
      </p:pic>
      <p:sp>
        <p:nvSpPr>
          <p:cNvPr id="111" name="Rectángulo 3"/>
          <p:cNvSpPr/>
          <p:nvPr/>
        </p:nvSpPr>
        <p:spPr>
          <a:xfrm rot="16200000" flipV="1">
            <a:off x="-2745032" y="3397236"/>
            <a:ext cx="6250053" cy="71404"/>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12" name="Rectángulo 4"/>
          <p:cNvSpPr/>
          <p:nvPr/>
        </p:nvSpPr>
        <p:spPr>
          <a:xfrm rot="16200000" flipV="1">
            <a:off x="-2847600" y="3387283"/>
            <a:ext cx="6250054" cy="91305"/>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1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pic>
        <p:nvPicPr>
          <p:cNvPr id="2" name="Imagen 1">
            <a:extLst>
              <a:ext uri="{FF2B5EF4-FFF2-40B4-BE49-F238E27FC236}">
                <a16:creationId xmlns:a16="http://schemas.microsoft.com/office/drawing/2014/main" id="{A8898984-19FB-404E-9A33-9EFDBD2C38EA}"/>
              </a:ext>
            </a:extLst>
          </p:cNvPr>
          <p:cNvPicPr>
            <a:picLocks noChangeAspect="1"/>
          </p:cNvPicPr>
          <p:nvPr userDrawn="1"/>
        </p:nvPicPr>
        <p:blipFill>
          <a:blip r:embed="rId3"/>
          <a:stretch>
            <a:fillRect/>
          </a:stretch>
        </p:blipFill>
        <p:spPr>
          <a:xfrm>
            <a:off x="4443412" y="282805"/>
            <a:ext cx="5743575" cy="1481375"/>
          </a:xfrm>
          <a:prstGeom prst="rect">
            <a:avLst/>
          </a:prstGeom>
        </p:spPr>
      </p:pic>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Diapositiva de título">
    <p:spTree>
      <p:nvGrpSpPr>
        <p:cNvPr id="1" name=""/>
        <p:cNvGrpSpPr/>
        <p:nvPr/>
      </p:nvGrpSpPr>
      <p:grpSpPr>
        <a:xfrm>
          <a:off x="0" y="0"/>
          <a:ext cx="0" cy="0"/>
          <a:chOff x="0" y="0"/>
          <a:chExt cx="0" cy="0"/>
        </a:xfrm>
      </p:grpSpPr>
      <p:pic>
        <p:nvPicPr>
          <p:cNvPr id="121" name="Imagen 6" descr="Imagen 6"/>
          <p:cNvPicPr>
            <a:picLocks noChangeAspect="1"/>
          </p:cNvPicPr>
          <p:nvPr/>
        </p:nvPicPr>
        <p:blipFill>
          <a:blip r:embed="rId2">
            <a:extLst/>
          </a:blip>
          <a:stretch>
            <a:fillRect/>
          </a:stretch>
        </p:blipFill>
        <p:spPr>
          <a:xfrm rot="16200000" flipV="1">
            <a:off x="952415" y="766041"/>
            <a:ext cx="5445344" cy="6194489"/>
          </a:xfrm>
          <a:prstGeom prst="rect">
            <a:avLst/>
          </a:prstGeom>
          <a:ln w="12700">
            <a:miter lim="400000"/>
          </a:ln>
        </p:spPr>
      </p:pic>
      <p:sp>
        <p:nvSpPr>
          <p:cNvPr id="123" name="Rectángulo 8"/>
          <p:cNvSpPr/>
          <p:nvPr/>
        </p:nvSpPr>
        <p:spPr>
          <a:xfrm rot="16200000" flipV="1">
            <a:off x="-2305281" y="3812594"/>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24" name="Rectángulo 9"/>
          <p:cNvSpPr/>
          <p:nvPr/>
        </p:nvSpPr>
        <p:spPr>
          <a:xfrm rot="16200000" flipV="1">
            <a:off x="-2415886" y="3811854"/>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125" name="Imagen 10" descr="Imagen 10"/>
          <p:cNvPicPr>
            <a:picLocks noChangeAspect="1"/>
          </p:cNvPicPr>
          <p:nvPr/>
        </p:nvPicPr>
        <p:blipFill>
          <a:blip r:embed="rId3">
            <a:extLst/>
          </a:blip>
          <a:stretch>
            <a:fillRect/>
          </a:stretch>
        </p:blipFill>
        <p:spPr>
          <a:xfrm>
            <a:off x="10972800" y="76988"/>
            <a:ext cx="1140989" cy="1278196"/>
          </a:xfrm>
          <a:prstGeom prst="rect">
            <a:avLst/>
          </a:prstGeom>
          <a:ln w="12700">
            <a:miter lim="400000"/>
          </a:ln>
        </p:spPr>
      </p:pic>
      <p:sp>
        <p:nvSpPr>
          <p:cNvPr id="12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pic>
        <p:nvPicPr>
          <p:cNvPr id="2" name="Imagen 1">
            <a:extLst>
              <a:ext uri="{FF2B5EF4-FFF2-40B4-BE49-F238E27FC236}">
                <a16:creationId xmlns:a16="http://schemas.microsoft.com/office/drawing/2014/main" id="{751C55E2-1D6F-4691-8B94-2E6B622E32C3}"/>
              </a:ext>
            </a:extLst>
          </p:cNvPr>
          <p:cNvPicPr>
            <a:picLocks noChangeAspect="1"/>
          </p:cNvPicPr>
          <p:nvPr userDrawn="1"/>
        </p:nvPicPr>
        <p:blipFill>
          <a:blip r:embed="rId4"/>
          <a:stretch>
            <a:fillRect/>
          </a:stretch>
        </p:blipFill>
        <p:spPr>
          <a:xfrm>
            <a:off x="255353" y="272042"/>
            <a:ext cx="2457458" cy="633824"/>
          </a:xfrm>
          <a:prstGeom prst="rect">
            <a:avLst/>
          </a:prstGeom>
        </p:spPr>
      </p:pic>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_Diapositiva de título">
    <p:spTree>
      <p:nvGrpSpPr>
        <p:cNvPr id="1" name=""/>
        <p:cNvGrpSpPr/>
        <p:nvPr/>
      </p:nvGrpSpPr>
      <p:grpSpPr>
        <a:xfrm>
          <a:off x="0" y="0"/>
          <a:ext cx="0" cy="0"/>
          <a:chOff x="0" y="0"/>
          <a:chExt cx="0" cy="0"/>
        </a:xfrm>
      </p:grpSpPr>
      <p:pic>
        <p:nvPicPr>
          <p:cNvPr id="18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18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18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8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18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18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0_Diapositiva de título">
    <p:spTree>
      <p:nvGrpSpPr>
        <p:cNvPr id="1" name=""/>
        <p:cNvGrpSpPr/>
        <p:nvPr/>
      </p:nvGrpSpPr>
      <p:grpSpPr>
        <a:xfrm>
          <a:off x="0" y="0"/>
          <a:ext cx="0" cy="0"/>
          <a:chOff x="0" y="0"/>
          <a:chExt cx="0" cy="0"/>
        </a:xfrm>
      </p:grpSpPr>
      <p:pic>
        <p:nvPicPr>
          <p:cNvPr id="19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19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19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19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19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19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1_Diapositiva de título">
    <p:spTree>
      <p:nvGrpSpPr>
        <p:cNvPr id="1" name=""/>
        <p:cNvGrpSpPr/>
        <p:nvPr/>
      </p:nvGrpSpPr>
      <p:grpSpPr>
        <a:xfrm>
          <a:off x="0" y="0"/>
          <a:ext cx="0" cy="0"/>
          <a:chOff x="0" y="0"/>
          <a:chExt cx="0" cy="0"/>
        </a:xfrm>
      </p:grpSpPr>
      <p:pic>
        <p:nvPicPr>
          <p:cNvPr id="20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0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0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0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0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1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2_Diapositiva de título">
    <p:spTree>
      <p:nvGrpSpPr>
        <p:cNvPr id="1" name=""/>
        <p:cNvGrpSpPr/>
        <p:nvPr/>
      </p:nvGrpSpPr>
      <p:grpSpPr>
        <a:xfrm>
          <a:off x="0" y="0"/>
          <a:ext cx="0" cy="0"/>
          <a:chOff x="0" y="0"/>
          <a:chExt cx="0" cy="0"/>
        </a:xfrm>
      </p:grpSpPr>
      <p:pic>
        <p:nvPicPr>
          <p:cNvPr id="21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1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1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2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2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2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3_Diapositiva de título">
    <p:spTree>
      <p:nvGrpSpPr>
        <p:cNvPr id="1" name=""/>
        <p:cNvGrpSpPr/>
        <p:nvPr/>
      </p:nvGrpSpPr>
      <p:grpSpPr>
        <a:xfrm>
          <a:off x="0" y="0"/>
          <a:ext cx="0" cy="0"/>
          <a:chOff x="0" y="0"/>
          <a:chExt cx="0" cy="0"/>
        </a:xfrm>
      </p:grpSpPr>
      <p:pic>
        <p:nvPicPr>
          <p:cNvPr id="22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3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3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3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3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3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4_Diapositiva de título">
    <p:spTree>
      <p:nvGrpSpPr>
        <p:cNvPr id="1" name=""/>
        <p:cNvGrpSpPr/>
        <p:nvPr/>
      </p:nvGrpSpPr>
      <p:grpSpPr>
        <a:xfrm>
          <a:off x="0" y="0"/>
          <a:ext cx="0" cy="0"/>
          <a:chOff x="0" y="0"/>
          <a:chExt cx="0" cy="0"/>
        </a:xfrm>
      </p:grpSpPr>
      <p:pic>
        <p:nvPicPr>
          <p:cNvPr id="24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4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4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4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4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4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5_Diapositiva de título">
    <p:spTree>
      <p:nvGrpSpPr>
        <p:cNvPr id="1" name=""/>
        <p:cNvGrpSpPr/>
        <p:nvPr/>
      </p:nvGrpSpPr>
      <p:grpSpPr>
        <a:xfrm>
          <a:off x="0" y="0"/>
          <a:ext cx="0" cy="0"/>
          <a:chOff x="0" y="0"/>
          <a:chExt cx="0" cy="0"/>
        </a:xfrm>
      </p:grpSpPr>
      <p:pic>
        <p:nvPicPr>
          <p:cNvPr id="25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5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5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5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5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5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6_Diapositiva de título">
    <p:spTree>
      <p:nvGrpSpPr>
        <p:cNvPr id="1" name=""/>
        <p:cNvGrpSpPr/>
        <p:nvPr/>
      </p:nvGrpSpPr>
      <p:grpSpPr>
        <a:xfrm>
          <a:off x="0" y="0"/>
          <a:ext cx="0" cy="0"/>
          <a:chOff x="0" y="0"/>
          <a:chExt cx="0" cy="0"/>
        </a:xfrm>
      </p:grpSpPr>
      <p:pic>
        <p:nvPicPr>
          <p:cNvPr id="26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6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6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6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6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7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7_Diapositiva de título">
    <p:spTree>
      <p:nvGrpSpPr>
        <p:cNvPr id="1" name=""/>
        <p:cNvGrpSpPr/>
        <p:nvPr/>
      </p:nvGrpSpPr>
      <p:grpSpPr>
        <a:xfrm>
          <a:off x="0" y="0"/>
          <a:ext cx="0" cy="0"/>
          <a:chOff x="0" y="0"/>
          <a:chExt cx="0" cy="0"/>
        </a:xfrm>
      </p:grpSpPr>
      <p:pic>
        <p:nvPicPr>
          <p:cNvPr id="27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7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7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8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8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8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9_Diapositiva de título">
    <p:spTree>
      <p:nvGrpSpPr>
        <p:cNvPr id="1" name=""/>
        <p:cNvGrpSpPr/>
        <p:nvPr/>
      </p:nvGrpSpPr>
      <p:grpSpPr>
        <a:xfrm>
          <a:off x="0" y="0"/>
          <a:ext cx="0" cy="0"/>
          <a:chOff x="0" y="0"/>
          <a:chExt cx="0" cy="0"/>
        </a:xfrm>
      </p:grpSpPr>
      <p:pic>
        <p:nvPicPr>
          <p:cNvPr id="28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29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29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29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29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29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0_Diapositiva de título">
    <p:spTree>
      <p:nvGrpSpPr>
        <p:cNvPr id="1" name=""/>
        <p:cNvGrpSpPr/>
        <p:nvPr/>
      </p:nvGrpSpPr>
      <p:grpSpPr>
        <a:xfrm>
          <a:off x="0" y="0"/>
          <a:ext cx="0" cy="0"/>
          <a:chOff x="0" y="0"/>
          <a:chExt cx="0" cy="0"/>
        </a:xfrm>
      </p:grpSpPr>
      <p:pic>
        <p:nvPicPr>
          <p:cNvPr id="30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0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0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0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0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0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2_Diapositiva de título">
    <p:spTree>
      <p:nvGrpSpPr>
        <p:cNvPr id="1" name=""/>
        <p:cNvGrpSpPr/>
        <p:nvPr/>
      </p:nvGrpSpPr>
      <p:grpSpPr>
        <a:xfrm>
          <a:off x="0" y="0"/>
          <a:ext cx="0" cy="0"/>
          <a:chOff x="0" y="0"/>
          <a:chExt cx="0" cy="0"/>
        </a:xfrm>
      </p:grpSpPr>
      <p:pic>
        <p:nvPicPr>
          <p:cNvPr id="31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1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1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1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1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1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3_Diapositiva de título">
    <p:spTree>
      <p:nvGrpSpPr>
        <p:cNvPr id="1" name=""/>
        <p:cNvGrpSpPr/>
        <p:nvPr/>
      </p:nvGrpSpPr>
      <p:grpSpPr>
        <a:xfrm>
          <a:off x="0" y="0"/>
          <a:ext cx="0" cy="0"/>
          <a:chOff x="0" y="0"/>
          <a:chExt cx="0" cy="0"/>
        </a:xfrm>
      </p:grpSpPr>
      <p:pic>
        <p:nvPicPr>
          <p:cNvPr id="32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2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2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2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2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3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4_Diapositiva de título">
    <p:spTree>
      <p:nvGrpSpPr>
        <p:cNvPr id="1" name=""/>
        <p:cNvGrpSpPr/>
        <p:nvPr/>
      </p:nvGrpSpPr>
      <p:grpSpPr>
        <a:xfrm>
          <a:off x="0" y="0"/>
          <a:ext cx="0" cy="0"/>
          <a:chOff x="0" y="0"/>
          <a:chExt cx="0" cy="0"/>
        </a:xfrm>
      </p:grpSpPr>
      <p:pic>
        <p:nvPicPr>
          <p:cNvPr id="33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3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3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4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4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4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5_Diapositiva de título">
    <p:spTree>
      <p:nvGrpSpPr>
        <p:cNvPr id="1" name=""/>
        <p:cNvGrpSpPr/>
        <p:nvPr/>
      </p:nvGrpSpPr>
      <p:grpSpPr>
        <a:xfrm>
          <a:off x="0" y="0"/>
          <a:ext cx="0" cy="0"/>
          <a:chOff x="0" y="0"/>
          <a:chExt cx="0" cy="0"/>
        </a:xfrm>
      </p:grpSpPr>
      <p:pic>
        <p:nvPicPr>
          <p:cNvPr id="34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5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5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5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5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5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6_Diapositiva de título">
    <p:spTree>
      <p:nvGrpSpPr>
        <p:cNvPr id="1" name=""/>
        <p:cNvGrpSpPr/>
        <p:nvPr/>
      </p:nvGrpSpPr>
      <p:grpSpPr>
        <a:xfrm>
          <a:off x="0" y="0"/>
          <a:ext cx="0" cy="0"/>
          <a:chOff x="0" y="0"/>
          <a:chExt cx="0" cy="0"/>
        </a:xfrm>
      </p:grpSpPr>
      <p:pic>
        <p:nvPicPr>
          <p:cNvPr id="36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6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6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6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6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6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7_Diapositiva de título">
    <p:spTree>
      <p:nvGrpSpPr>
        <p:cNvPr id="1" name=""/>
        <p:cNvGrpSpPr/>
        <p:nvPr/>
      </p:nvGrpSpPr>
      <p:grpSpPr>
        <a:xfrm>
          <a:off x="0" y="0"/>
          <a:ext cx="0" cy="0"/>
          <a:chOff x="0" y="0"/>
          <a:chExt cx="0" cy="0"/>
        </a:xfrm>
      </p:grpSpPr>
      <p:pic>
        <p:nvPicPr>
          <p:cNvPr id="37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7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7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7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7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7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8_Diapositiva de título">
    <p:spTree>
      <p:nvGrpSpPr>
        <p:cNvPr id="1" name=""/>
        <p:cNvGrpSpPr/>
        <p:nvPr/>
      </p:nvGrpSpPr>
      <p:grpSpPr>
        <a:xfrm>
          <a:off x="0" y="0"/>
          <a:ext cx="0" cy="0"/>
          <a:chOff x="0" y="0"/>
          <a:chExt cx="0" cy="0"/>
        </a:xfrm>
      </p:grpSpPr>
      <p:pic>
        <p:nvPicPr>
          <p:cNvPr id="38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8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8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38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38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39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9_Diapositiva de título">
    <p:spTree>
      <p:nvGrpSpPr>
        <p:cNvPr id="1" name=""/>
        <p:cNvGrpSpPr/>
        <p:nvPr/>
      </p:nvGrpSpPr>
      <p:grpSpPr>
        <a:xfrm>
          <a:off x="0" y="0"/>
          <a:ext cx="0" cy="0"/>
          <a:chOff x="0" y="0"/>
          <a:chExt cx="0" cy="0"/>
        </a:xfrm>
      </p:grpSpPr>
      <p:pic>
        <p:nvPicPr>
          <p:cNvPr id="39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39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39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40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40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40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0_Diapositiva de título">
    <p:spTree>
      <p:nvGrpSpPr>
        <p:cNvPr id="1" name=""/>
        <p:cNvGrpSpPr/>
        <p:nvPr/>
      </p:nvGrpSpPr>
      <p:grpSpPr>
        <a:xfrm>
          <a:off x="0" y="0"/>
          <a:ext cx="0" cy="0"/>
          <a:chOff x="0" y="0"/>
          <a:chExt cx="0" cy="0"/>
        </a:xfrm>
      </p:grpSpPr>
      <p:pic>
        <p:nvPicPr>
          <p:cNvPr id="40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41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41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41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41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41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1_Diapositiva de título">
    <p:spTree>
      <p:nvGrpSpPr>
        <p:cNvPr id="1" name=""/>
        <p:cNvGrpSpPr/>
        <p:nvPr/>
      </p:nvGrpSpPr>
      <p:grpSpPr>
        <a:xfrm>
          <a:off x="0" y="0"/>
          <a:ext cx="0" cy="0"/>
          <a:chOff x="0" y="0"/>
          <a:chExt cx="0" cy="0"/>
        </a:xfrm>
      </p:grpSpPr>
      <p:pic>
        <p:nvPicPr>
          <p:cNvPr id="42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42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42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42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42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42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2_Diapositiva de título">
    <p:spTree>
      <p:nvGrpSpPr>
        <p:cNvPr id="1" name=""/>
        <p:cNvGrpSpPr/>
        <p:nvPr/>
      </p:nvGrpSpPr>
      <p:grpSpPr>
        <a:xfrm>
          <a:off x="0" y="0"/>
          <a:ext cx="0" cy="0"/>
          <a:chOff x="0" y="0"/>
          <a:chExt cx="0" cy="0"/>
        </a:xfrm>
      </p:grpSpPr>
      <p:pic>
        <p:nvPicPr>
          <p:cNvPr id="43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43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43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43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43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43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6_Diapositiva de título">
    <p:spTree>
      <p:nvGrpSpPr>
        <p:cNvPr id="1" name=""/>
        <p:cNvGrpSpPr/>
        <p:nvPr/>
      </p:nvGrpSpPr>
      <p:grpSpPr>
        <a:xfrm>
          <a:off x="0" y="0"/>
          <a:ext cx="0" cy="0"/>
          <a:chOff x="0" y="0"/>
          <a:chExt cx="0" cy="0"/>
        </a:xfrm>
      </p:grpSpPr>
      <p:pic>
        <p:nvPicPr>
          <p:cNvPr id="48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48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48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48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48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48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37_Diapositiva de título">
    <p:spTree>
      <p:nvGrpSpPr>
        <p:cNvPr id="1" name=""/>
        <p:cNvGrpSpPr/>
        <p:nvPr/>
      </p:nvGrpSpPr>
      <p:grpSpPr>
        <a:xfrm>
          <a:off x="0" y="0"/>
          <a:ext cx="0" cy="0"/>
          <a:chOff x="0" y="0"/>
          <a:chExt cx="0" cy="0"/>
        </a:xfrm>
      </p:grpSpPr>
      <p:pic>
        <p:nvPicPr>
          <p:cNvPr id="49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49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49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49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49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49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8_Diapositiva de título">
    <p:spTree>
      <p:nvGrpSpPr>
        <p:cNvPr id="1" name=""/>
        <p:cNvGrpSpPr/>
        <p:nvPr/>
      </p:nvGrpSpPr>
      <p:grpSpPr>
        <a:xfrm>
          <a:off x="0" y="0"/>
          <a:ext cx="0" cy="0"/>
          <a:chOff x="0" y="0"/>
          <a:chExt cx="0" cy="0"/>
        </a:xfrm>
      </p:grpSpPr>
      <p:pic>
        <p:nvPicPr>
          <p:cNvPr id="50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0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0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0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0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1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39_Diapositiva de título">
    <p:spTree>
      <p:nvGrpSpPr>
        <p:cNvPr id="1" name=""/>
        <p:cNvGrpSpPr/>
        <p:nvPr/>
      </p:nvGrpSpPr>
      <p:grpSpPr>
        <a:xfrm>
          <a:off x="0" y="0"/>
          <a:ext cx="0" cy="0"/>
          <a:chOff x="0" y="0"/>
          <a:chExt cx="0" cy="0"/>
        </a:xfrm>
      </p:grpSpPr>
      <p:pic>
        <p:nvPicPr>
          <p:cNvPr id="51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1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1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2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2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2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40_Diapositiva de título">
    <p:spTree>
      <p:nvGrpSpPr>
        <p:cNvPr id="1" name=""/>
        <p:cNvGrpSpPr/>
        <p:nvPr/>
      </p:nvGrpSpPr>
      <p:grpSpPr>
        <a:xfrm>
          <a:off x="0" y="0"/>
          <a:ext cx="0" cy="0"/>
          <a:chOff x="0" y="0"/>
          <a:chExt cx="0" cy="0"/>
        </a:xfrm>
      </p:grpSpPr>
      <p:pic>
        <p:nvPicPr>
          <p:cNvPr id="52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3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3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3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3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3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45_Diapositiva de título">
    <p:spTree>
      <p:nvGrpSpPr>
        <p:cNvPr id="1" name=""/>
        <p:cNvGrpSpPr/>
        <p:nvPr/>
      </p:nvGrpSpPr>
      <p:grpSpPr>
        <a:xfrm>
          <a:off x="0" y="0"/>
          <a:ext cx="0" cy="0"/>
          <a:chOff x="0" y="0"/>
          <a:chExt cx="0" cy="0"/>
        </a:xfrm>
      </p:grpSpPr>
      <p:pic>
        <p:nvPicPr>
          <p:cNvPr id="54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4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4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4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4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4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46_Diapositiva de título">
    <p:spTree>
      <p:nvGrpSpPr>
        <p:cNvPr id="1" name=""/>
        <p:cNvGrpSpPr/>
        <p:nvPr/>
      </p:nvGrpSpPr>
      <p:grpSpPr>
        <a:xfrm>
          <a:off x="0" y="0"/>
          <a:ext cx="0" cy="0"/>
          <a:chOff x="0" y="0"/>
          <a:chExt cx="0" cy="0"/>
        </a:xfrm>
      </p:grpSpPr>
      <p:pic>
        <p:nvPicPr>
          <p:cNvPr id="55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5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5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5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5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5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47_Diapositiva de título">
    <p:spTree>
      <p:nvGrpSpPr>
        <p:cNvPr id="1" name=""/>
        <p:cNvGrpSpPr/>
        <p:nvPr/>
      </p:nvGrpSpPr>
      <p:grpSpPr>
        <a:xfrm>
          <a:off x="0" y="0"/>
          <a:ext cx="0" cy="0"/>
          <a:chOff x="0" y="0"/>
          <a:chExt cx="0" cy="0"/>
        </a:xfrm>
      </p:grpSpPr>
      <p:pic>
        <p:nvPicPr>
          <p:cNvPr id="56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6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6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6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6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7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48_Diapositiva de título">
    <p:spTree>
      <p:nvGrpSpPr>
        <p:cNvPr id="1" name=""/>
        <p:cNvGrpSpPr/>
        <p:nvPr/>
      </p:nvGrpSpPr>
      <p:grpSpPr>
        <a:xfrm>
          <a:off x="0" y="0"/>
          <a:ext cx="0" cy="0"/>
          <a:chOff x="0" y="0"/>
          <a:chExt cx="0" cy="0"/>
        </a:xfrm>
      </p:grpSpPr>
      <p:pic>
        <p:nvPicPr>
          <p:cNvPr id="57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7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7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8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8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8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49_Diapositiva de título">
    <p:spTree>
      <p:nvGrpSpPr>
        <p:cNvPr id="1" name=""/>
        <p:cNvGrpSpPr/>
        <p:nvPr/>
      </p:nvGrpSpPr>
      <p:grpSpPr>
        <a:xfrm>
          <a:off x="0" y="0"/>
          <a:ext cx="0" cy="0"/>
          <a:chOff x="0" y="0"/>
          <a:chExt cx="0" cy="0"/>
        </a:xfrm>
      </p:grpSpPr>
      <p:pic>
        <p:nvPicPr>
          <p:cNvPr id="58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59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59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59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59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59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50_Diapositiva de título">
    <p:spTree>
      <p:nvGrpSpPr>
        <p:cNvPr id="1" name=""/>
        <p:cNvGrpSpPr/>
        <p:nvPr/>
      </p:nvGrpSpPr>
      <p:grpSpPr>
        <a:xfrm>
          <a:off x="0" y="0"/>
          <a:ext cx="0" cy="0"/>
          <a:chOff x="0" y="0"/>
          <a:chExt cx="0" cy="0"/>
        </a:xfrm>
      </p:grpSpPr>
      <p:pic>
        <p:nvPicPr>
          <p:cNvPr id="60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0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0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0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0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0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51_Diapositiva de título">
    <p:spTree>
      <p:nvGrpSpPr>
        <p:cNvPr id="1" name=""/>
        <p:cNvGrpSpPr/>
        <p:nvPr/>
      </p:nvGrpSpPr>
      <p:grpSpPr>
        <a:xfrm>
          <a:off x="0" y="0"/>
          <a:ext cx="0" cy="0"/>
          <a:chOff x="0" y="0"/>
          <a:chExt cx="0" cy="0"/>
        </a:xfrm>
      </p:grpSpPr>
      <p:pic>
        <p:nvPicPr>
          <p:cNvPr id="61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1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1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1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1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1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52_Diapositiva de título">
    <p:spTree>
      <p:nvGrpSpPr>
        <p:cNvPr id="1" name=""/>
        <p:cNvGrpSpPr/>
        <p:nvPr/>
      </p:nvGrpSpPr>
      <p:grpSpPr>
        <a:xfrm>
          <a:off x="0" y="0"/>
          <a:ext cx="0" cy="0"/>
          <a:chOff x="0" y="0"/>
          <a:chExt cx="0" cy="0"/>
        </a:xfrm>
      </p:grpSpPr>
      <p:pic>
        <p:nvPicPr>
          <p:cNvPr id="62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2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2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2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2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3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53_Diapositiva de título">
    <p:spTree>
      <p:nvGrpSpPr>
        <p:cNvPr id="1" name=""/>
        <p:cNvGrpSpPr/>
        <p:nvPr/>
      </p:nvGrpSpPr>
      <p:grpSpPr>
        <a:xfrm>
          <a:off x="0" y="0"/>
          <a:ext cx="0" cy="0"/>
          <a:chOff x="0" y="0"/>
          <a:chExt cx="0" cy="0"/>
        </a:xfrm>
      </p:grpSpPr>
      <p:pic>
        <p:nvPicPr>
          <p:cNvPr id="63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3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3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4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4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4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54_Diapositiva de título">
    <p:spTree>
      <p:nvGrpSpPr>
        <p:cNvPr id="1" name=""/>
        <p:cNvGrpSpPr/>
        <p:nvPr/>
      </p:nvGrpSpPr>
      <p:grpSpPr>
        <a:xfrm>
          <a:off x="0" y="0"/>
          <a:ext cx="0" cy="0"/>
          <a:chOff x="0" y="0"/>
          <a:chExt cx="0" cy="0"/>
        </a:xfrm>
      </p:grpSpPr>
      <p:pic>
        <p:nvPicPr>
          <p:cNvPr id="64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5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5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5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5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5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55_Diapositiva de título">
    <p:spTree>
      <p:nvGrpSpPr>
        <p:cNvPr id="1" name=""/>
        <p:cNvGrpSpPr/>
        <p:nvPr/>
      </p:nvGrpSpPr>
      <p:grpSpPr>
        <a:xfrm>
          <a:off x="0" y="0"/>
          <a:ext cx="0" cy="0"/>
          <a:chOff x="0" y="0"/>
          <a:chExt cx="0" cy="0"/>
        </a:xfrm>
      </p:grpSpPr>
      <p:pic>
        <p:nvPicPr>
          <p:cNvPr id="66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6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6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6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6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6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56_Diapositiva de título">
    <p:spTree>
      <p:nvGrpSpPr>
        <p:cNvPr id="1" name=""/>
        <p:cNvGrpSpPr/>
        <p:nvPr/>
      </p:nvGrpSpPr>
      <p:grpSpPr>
        <a:xfrm>
          <a:off x="0" y="0"/>
          <a:ext cx="0" cy="0"/>
          <a:chOff x="0" y="0"/>
          <a:chExt cx="0" cy="0"/>
        </a:xfrm>
      </p:grpSpPr>
      <p:pic>
        <p:nvPicPr>
          <p:cNvPr id="67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7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7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7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7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7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57_Diapositiva de título">
    <p:spTree>
      <p:nvGrpSpPr>
        <p:cNvPr id="1" name=""/>
        <p:cNvGrpSpPr/>
        <p:nvPr/>
      </p:nvGrpSpPr>
      <p:grpSpPr>
        <a:xfrm>
          <a:off x="0" y="0"/>
          <a:ext cx="0" cy="0"/>
          <a:chOff x="0" y="0"/>
          <a:chExt cx="0" cy="0"/>
        </a:xfrm>
      </p:grpSpPr>
      <p:pic>
        <p:nvPicPr>
          <p:cNvPr id="68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8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8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68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68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69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8_Diapositiva de título">
    <p:spTree>
      <p:nvGrpSpPr>
        <p:cNvPr id="1" name=""/>
        <p:cNvGrpSpPr/>
        <p:nvPr/>
      </p:nvGrpSpPr>
      <p:grpSpPr>
        <a:xfrm>
          <a:off x="0" y="0"/>
          <a:ext cx="0" cy="0"/>
          <a:chOff x="0" y="0"/>
          <a:chExt cx="0" cy="0"/>
        </a:xfrm>
      </p:grpSpPr>
      <p:pic>
        <p:nvPicPr>
          <p:cNvPr id="69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69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69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0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0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0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9_Diapositiva de título">
    <p:spTree>
      <p:nvGrpSpPr>
        <p:cNvPr id="1" name=""/>
        <p:cNvGrpSpPr/>
        <p:nvPr/>
      </p:nvGrpSpPr>
      <p:grpSpPr>
        <a:xfrm>
          <a:off x="0" y="0"/>
          <a:ext cx="0" cy="0"/>
          <a:chOff x="0" y="0"/>
          <a:chExt cx="0" cy="0"/>
        </a:xfrm>
      </p:grpSpPr>
      <p:pic>
        <p:nvPicPr>
          <p:cNvPr id="70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1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1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1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1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1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41_Diapositiva de título">
    <p:spTree>
      <p:nvGrpSpPr>
        <p:cNvPr id="1" name=""/>
        <p:cNvGrpSpPr/>
        <p:nvPr/>
      </p:nvGrpSpPr>
      <p:grpSpPr>
        <a:xfrm>
          <a:off x="0" y="0"/>
          <a:ext cx="0" cy="0"/>
          <a:chOff x="0" y="0"/>
          <a:chExt cx="0" cy="0"/>
        </a:xfrm>
      </p:grpSpPr>
      <p:pic>
        <p:nvPicPr>
          <p:cNvPr id="72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2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2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2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2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2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42_Diapositiva de título">
    <p:spTree>
      <p:nvGrpSpPr>
        <p:cNvPr id="1" name=""/>
        <p:cNvGrpSpPr/>
        <p:nvPr/>
      </p:nvGrpSpPr>
      <p:grpSpPr>
        <a:xfrm>
          <a:off x="0" y="0"/>
          <a:ext cx="0" cy="0"/>
          <a:chOff x="0" y="0"/>
          <a:chExt cx="0" cy="0"/>
        </a:xfrm>
      </p:grpSpPr>
      <p:pic>
        <p:nvPicPr>
          <p:cNvPr id="73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3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3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3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3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3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43_Diapositiva de título">
    <p:spTree>
      <p:nvGrpSpPr>
        <p:cNvPr id="1" name=""/>
        <p:cNvGrpSpPr/>
        <p:nvPr/>
      </p:nvGrpSpPr>
      <p:grpSpPr>
        <a:xfrm>
          <a:off x="0" y="0"/>
          <a:ext cx="0" cy="0"/>
          <a:chOff x="0" y="0"/>
          <a:chExt cx="0" cy="0"/>
        </a:xfrm>
      </p:grpSpPr>
      <p:pic>
        <p:nvPicPr>
          <p:cNvPr id="74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4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4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4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4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5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44_Diapositiva de título">
    <p:spTree>
      <p:nvGrpSpPr>
        <p:cNvPr id="1" name=""/>
        <p:cNvGrpSpPr/>
        <p:nvPr/>
      </p:nvGrpSpPr>
      <p:grpSpPr>
        <a:xfrm>
          <a:off x="0" y="0"/>
          <a:ext cx="0" cy="0"/>
          <a:chOff x="0" y="0"/>
          <a:chExt cx="0" cy="0"/>
        </a:xfrm>
      </p:grpSpPr>
      <p:pic>
        <p:nvPicPr>
          <p:cNvPr id="75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5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5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6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6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6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60_Diapositiva de título">
    <p:spTree>
      <p:nvGrpSpPr>
        <p:cNvPr id="1" name=""/>
        <p:cNvGrpSpPr/>
        <p:nvPr/>
      </p:nvGrpSpPr>
      <p:grpSpPr>
        <a:xfrm>
          <a:off x="0" y="0"/>
          <a:ext cx="0" cy="0"/>
          <a:chOff x="0" y="0"/>
          <a:chExt cx="0" cy="0"/>
        </a:xfrm>
      </p:grpSpPr>
      <p:pic>
        <p:nvPicPr>
          <p:cNvPr id="769"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70"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71"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72"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73"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74"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61_Diapositiva de título">
    <p:spTree>
      <p:nvGrpSpPr>
        <p:cNvPr id="1" name=""/>
        <p:cNvGrpSpPr/>
        <p:nvPr/>
      </p:nvGrpSpPr>
      <p:grpSpPr>
        <a:xfrm>
          <a:off x="0" y="0"/>
          <a:ext cx="0" cy="0"/>
          <a:chOff x="0" y="0"/>
          <a:chExt cx="0" cy="0"/>
        </a:xfrm>
      </p:grpSpPr>
      <p:pic>
        <p:nvPicPr>
          <p:cNvPr id="781"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82"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83"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84"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85"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86"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62_Diapositiva de título">
    <p:spTree>
      <p:nvGrpSpPr>
        <p:cNvPr id="1" name=""/>
        <p:cNvGrpSpPr/>
        <p:nvPr/>
      </p:nvGrpSpPr>
      <p:grpSpPr>
        <a:xfrm>
          <a:off x="0" y="0"/>
          <a:ext cx="0" cy="0"/>
          <a:chOff x="0" y="0"/>
          <a:chExt cx="0" cy="0"/>
        </a:xfrm>
      </p:grpSpPr>
      <p:pic>
        <p:nvPicPr>
          <p:cNvPr id="793"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794"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795"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796"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797"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798"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63_Diapositiva de título">
    <p:spTree>
      <p:nvGrpSpPr>
        <p:cNvPr id="1" name=""/>
        <p:cNvGrpSpPr/>
        <p:nvPr/>
      </p:nvGrpSpPr>
      <p:grpSpPr>
        <a:xfrm>
          <a:off x="0" y="0"/>
          <a:ext cx="0" cy="0"/>
          <a:chOff x="0" y="0"/>
          <a:chExt cx="0" cy="0"/>
        </a:xfrm>
      </p:grpSpPr>
      <p:pic>
        <p:nvPicPr>
          <p:cNvPr id="805"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806"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807"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808"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809"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810"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64_Diapositiva de título">
    <p:spTree>
      <p:nvGrpSpPr>
        <p:cNvPr id="1" name=""/>
        <p:cNvGrpSpPr/>
        <p:nvPr/>
      </p:nvGrpSpPr>
      <p:grpSpPr>
        <a:xfrm>
          <a:off x="0" y="0"/>
          <a:ext cx="0" cy="0"/>
          <a:chOff x="0" y="0"/>
          <a:chExt cx="0" cy="0"/>
        </a:xfrm>
      </p:grpSpPr>
      <p:pic>
        <p:nvPicPr>
          <p:cNvPr id="817" name="Imagen 6" descr="Imagen 6"/>
          <p:cNvPicPr>
            <a:picLocks noChangeAspect="1"/>
          </p:cNvPicPr>
          <p:nvPr/>
        </p:nvPicPr>
        <p:blipFill>
          <a:blip r:embed="rId2">
            <a:extLst/>
          </a:blip>
          <a:stretch>
            <a:fillRect/>
          </a:stretch>
        </p:blipFill>
        <p:spPr>
          <a:xfrm rot="16200000" flipV="1">
            <a:off x="882893" y="738048"/>
            <a:ext cx="5445344" cy="6194489"/>
          </a:xfrm>
          <a:prstGeom prst="rect">
            <a:avLst/>
          </a:prstGeom>
          <a:ln w="12700">
            <a:miter lim="400000"/>
          </a:ln>
        </p:spPr>
      </p:pic>
      <p:pic>
        <p:nvPicPr>
          <p:cNvPr id="818" name="Imagen 7" descr="Imagen 7"/>
          <p:cNvPicPr>
            <a:picLocks noChangeAspect="1"/>
          </p:cNvPicPr>
          <p:nvPr/>
        </p:nvPicPr>
        <p:blipFill>
          <a:blip r:embed="rId3">
            <a:extLst/>
          </a:blip>
          <a:stretch>
            <a:fillRect/>
          </a:stretch>
        </p:blipFill>
        <p:spPr>
          <a:xfrm>
            <a:off x="4" y="49001"/>
            <a:ext cx="1353706" cy="1063626"/>
          </a:xfrm>
          <a:prstGeom prst="rect">
            <a:avLst/>
          </a:prstGeom>
          <a:ln w="12700">
            <a:miter lim="400000"/>
          </a:ln>
        </p:spPr>
      </p:pic>
      <p:sp>
        <p:nvSpPr>
          <p:cNvPr id="819" name="Rectángulo 8"/>
          <p:cNvSpPr/>
          <p:nvPr/>
        </p:nvSpPr>
        <p:spPr>
          <a:xfrm rot="16200000" flipV="1">
            <a:off x="-1997108" y="3784600"/>
            <a:ext cx="5445343" cy="101385"/>
          </a:xfrm>
          <a:prstGeom prst="rect">
            <a:avLst/>
          </a:prstGeom>
          <a:solidFill>
            <a:srgbClr val="37B44B"/>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sp>
        <p:nvSpPr>
          <p:cNvPr id="820" name="Rectángulo 9"/>
          <p:cNvSpPr/>
          <p:nvPr/>
        </p:nvSpPr>
        <p:spPr>
          <a:xfrm rot="16200000" flipV="1">
            <a:off x="-2117649" y="3783860"/>
            <a:ext cx="5445343" cy="102864"/>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dirty="0"/>
          </a:p>
        </p:txBody>
      </p:sp>
      <p:pic>
        <p:nvPicPr>
          <p:cNvPr id="821" name="Imagen 10" descr="Imagen 10"/>
          <p:cNvPicPr>
            <a:picLocks noChangeAspect="1"/>
          </p:cNvPicPr>
          <p:nvPr/>
        </p:nvPicPr>
        <p:blipFill>
          <a:blip r:embed="rId4">
            <a:extLst/>
          </a:blip>
          <a:stretch>
            <a:fillRect/>
          </a:stretch>
        </p:blipFill>
        <p:spPr>
          <a:xfrm>
            <a:off x="11164337" y="76988"/>
            <a:ext cx="949452" cy="1063626"/>
          </a:xfrm>
          <a:prstGeom prst="rect">
            <a:avLst/>
          </a:prstGeom>
          <a:ln w="12700">
            <a:miter lim="400000"/>
          </a:ln>
        </p:spPr>
      </p:pic>
      <p:sp>
        <p:nvSpPr>
          <p:cNvPr id="822" name="Número de diapositiva"/>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Marcador de imagen 2"/>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exto del título"/>
          <p:cNvSpPr txBox="1">
            <a:spLocks noGrp="1"/>
          </p:cNvSpPr>
          <p:nvPr>
            <p:ph type="title"/>
          </p:nvPr>
        </p:nvSpPr>
        <p:spPr>
          <a:prstGeom prst="rect">
            <a:avLst/>
          </a:prstGeom>
        </p:spPr>
        <p:txBody>
          <a:bodyPr/>
          <a:lstStyle/>
          <a:p>
            <a:r>
              <a:t>Texto del título</a:t>
            </a:r>
          </a:p>
        </p:txBody>
      </p:sp>
      <p:sp>
        <p:nvSpPr>
          <p:cNvPr id="9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exto del título"/>
          <p:cNvSpPr txBox="1">
            <a:spLocks noGrp="1"/>
          </p:cNvSpPr>
          <p:nvPr>
            <p:ph type="title"/>
          </p:nvPr>
        </p:nvSpPr>
        <p:spPr>
          <a:xfrm>
            <a:off x="8724900" y="365125"/>
            <a:ext cx="2628900" cy="5811838"/>
          </a:xfrm>
          <a:prstGeom prst="rect">
            <a:avLst/>
          </a:prstGeom>
        </p:spPr>
        <p:txBody>
          <a:bodyPr/>
          <a:lstStyle/>
          <a:p>
            <a:r>
              <a:t>Texto del título</a:t>
            </a:r>
          </a:p>
        </p:txBody>
      </p:sp>
      <p:sp>
        <p:nvSpPr>
          <p:cNvPr id="102" name="Nivel de texto 1…"/>
          <p:cNvSpPr txBox="1">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b="0">
                <a:solidFill>
                  <a:srgbClr val="888888"/>
                </a:solidFill>
                <a:latin typeface="+mj-lt"/>
                <a:ea typeface="+mj-ea"/>
                <a:cs typeface="+mj-cs"/>
                <a:sym typeface="Calibri"/>
              </a:defRPr>
            </a:lvl1pPr>
          </a:lstStyle>
          <a:p>
            <a:fld id="{86CB4B4D-7CA3-9044-876B-883B54F8677D}" type="slidenum">
              <a:t>‹Nº›</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Lst>
  <p:transition spd="med">
    <p:pull/>
  </p:transition>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g"/></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2.jpeg"/><Relationship Id="rId7"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Rectángulo 7"/>
          <p:cNvSpPr txBox="1"/>
          <p:nvPr/>
        </p:nvSpPr>
        <p:spPr>
          <a:xfrm>
            <a:off x="1207645" y="2780791"/>
            <a:ext cx="10549719"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r>
              <a:rPr lang="es-EC" sz="3200" dirty="0">
                <a:solidFill>
                  <a:schemeClr val="accent6">
                    <a:lumMod val="50000"/>
                  </a:schemeClr>
                </a:solidFill>
              </a:rPr>
              <a:t>DISEÑO Y CONSTRUCCIÓN DE UN PROTOTIPO DE ROBOT TETRÁPODO SEMBRADOR DE SEMILLAS PARA LEGUMINOSAS</a:t>
            </a:r>
            <a:endParaRPr lang="es-EC" sz="3200" i="0" dirty="0">
              <a:solidFill>
                <a:schemeClr val="accent6">
                  <a:lumMod val="50000"/>
                </a:schemeClr>
              </a:solidFill>
            </a:endParaRPr>
          </a:p>
        </p:txBody>
      </p:sp>
      <p:sp>
        <p:nvSpPr>
          <p:cNvPr id="2" name="Rectángulo 1"/>
          <p:cNvSpPr/>
          <p:nvPr/>
        </p:nvSpPr>
        <p:spPr>
          <a:xfrm>
            <a:off x="3319849" y="82378"/>
            <a:ext cx="7825946" cy="215831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026" name="Picture 2" descr="Resultado de imagen para ESPE SEL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4066" y="486798"/>
            <a:ext cx="6362534" cy="164323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WhatsApp Image 2018-09-09 at 10.52.12 AM (1).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p:nvPr/>
        </p:nvSpPr>
        <p:spPr>
          <a:xfrm>
            <a:off x="901508" y="1378000"/>
            <a:ext cx="9865300"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Características Técnicas de Operación</a:t>
            </a:r>
          </a:p>
          <a:p>
            <a:r>
              <a:rPr lang="es-EC" sz="2800" dirty="0"/>
              <a:t>Condiciones Ambientales/Climaticas</a:t>
            </a:r>
            <a:endParaRPr sz="2800" dirty="0"/>
          </a:p>
        </p:txBody>
      </p:sp>
      <p:graphicFrame>
        <p:nvGraphicFramePr>
          <p:cNvPr id="3" name="Table 2"/>
          <p:cNvGraphicFramePr>
            <a:graphicFrameLocks noGrp="1"/>
          </p:cNvGraphicFramePr>
          <p:nvPr>
            <p:extLst>
              <p:ext uri="{D42A27DB-BD31-4B8C-83A1-F6EECF244321}">
                <p14:modId xmlns:p14="http://schemas.microsoft.com/office/powerpoint/2010/main" val="3086500914"/>
              </p:ext>
            </p:extLst>
          </p:nvPr>
        </p:nvGraphicFramePr>
        <p:xfrm>
          <a:off x="1314733" y="2332107"/>
          <a:ext cx="9975759" cy="2362725"/>
        </p:xfrm>
        <a:graphic>
          <a:graphicData uri="http://schemas.openxmlformats.org/drawingml/2006/table">
            <a:tbl>
              <a:tblPr firstRow="1" firstCol="1" bandRow="1">
                <a:tableStyleId>{C083E6E3-FA7D-4D7B-A595-EF9225AFEA82}</a:tableStyleId>
              </a:tblPr>
              <a:tblGrid>
                <a:gridCol w="5007831">
                  <a:extLst>
                    <a:ext uri="{9D8B030D-6E8A-4147-A177-3AD203B41FA5}">
                      <a16:colId xmlns:a16="http://schemas.microsoft.com/office/drawing/2014/main" val="20000"/>
                    </a:ext>
                  </a:extLst>
                </a:gridCol>
                <a:gridCol w="1938567">
                  <a:extLst>
                    <a:ext uri="{9D8B030D-6E8A-4147-A177-3AD203B41FA5}">
                      <a16:colId xmlns:a16="http://schemas.microsoft.com/office/drawing/2014/main" val="20001"/>
                    </a:ext>
                  </a:extLst>
                </a:gridCol>
                <a:gridCol w="3029361">
                  <a:extLst>
                    <a:ext uri="{9D8B030D-6E8A-4147-A177-3AD203B41FA5}">
                      <a16:colId xmlns:a16="http://schemas.microsoft.com/office/drawing/2014/main" val="20002"/>
                    </a:ext>
                  </a:extLst>
                </a:gridCol>
              </a:tblGrid>
              <a:tr h="445625">
                <a:tc>
                  <a:txBody>
                    <a:bodyPr/>
                    <a:lstStyle/>
                    <a:p>
                      <a:pPr algn="ctr" fontAlgn="b"/>
                      <a:r>
                        <a:rPr lang="en-US" sz="2000" u="none" strike="noStrike" dirty="0" err="1">
                          <a:effectLst/>
                        </a:rPr>
                        <a:t>Destascripción</a:t>
                      </a:r>
                      <a:endParaRPr lang="en-US" sz="2000" b="0" i="0" u="none" strike="noStrike" dirty="0">
                        <a:solidFill>
                          <a:srgbClr val="FFFFFF"/>
                        </a:solidFill>
                        <a:effectLst/>
                        <a:latin typeface="Calibri"/>
                      </a:endParaRPr>
                    </a:p>
                  </a:txBody>
                  <a:tcPr marL="12700" marR="12700" marT="12700" marB="0" anchor="b"/>
                </a:tc>
                <a:tc>
                  <a:txBody>
                    <a:bodyPr/>
                    <a:lstStyle/>
                    <a:p>
                      <a:pPr algn="ctr" fontAlgn="b"/>
                      <a:r>
                        <a:rPr lang="en-US" sz="2000" u="none" strike="noStrike" dirty="0" err="1">
                          <a:effectLst/>
                        </a:rPr>
                        <a:t>Magnitud</a:t>
                      </a:r>
                      <a:endParaRPr lang="en-US" sz="2000" b="0" i="0" u="none" strike="noStrike" dirty="0">
                        <a:solidFill>
                          <a:srgbClr val="FFFFFF"/>
                        </a:solidFill>
                        <a:effectLst/>
                        <a:latin typeface="Calibri"/>
                      </a:endParaRPr>
                    </a:p>
                  </a:txBody>
                  <a:tcPr marL="12700" marR="12700" marT="12700" marB="0" anchor="b"/>
                </a:tc>
                <a:tc>
                  <a:txBody>
                    <a:bodyPr/>
                    <a:lstStyle/>
                    <a:p>
                      <a:pPr algn="ctr" fontAlgn="b"/>
                      <a:r>
                        <a:rPr lang="en-US" sz="2000" u="none" strike="noStrike" dirty="0">
                          <a:effectLst/>
                        </a:rPr>
                        <a:t>Unidad</a:t>
                      </a:r>
                      <a:endParaRPr lang="en-US" sz="2000" b="0" i="0" u="none" strike="noStrike" dirty="0">
                        <a:solidFill>
                          <a:srgbClr val="FFFFFF"/>
                        </a:solidFill>
                        <a:effectLst/>
                        <a:latin typeface="Calibri"/>
                      </a:endParaRPr>
                    </a:p>
                  </a:txBody>
                  <a:tcPr marL="12700" marR="12700" marT="12700" marB="0" anchor="b"/>
                </a:tc>
                <a:extLst>
                  <a:ext uri="{0D108BD9-81ED-4DB2-BD59-A6C34878D82A}">
                    <a16:rowId xmlns:a16="http://schemas.microsoft.com/office/drawing/2014/main" val="10000"/>
                  </a:ext>
                </a:extLst>
              </a:tr>
              <a:tr h="341950">
                <a:tc>
                  <a:txBody>
                    <a:bodyPr/>
                    <a:lstStyle/>
                    <a:p>
                      <a:pPr algn="l" fontAlgn="b"/>
                      <a:r>
                        <a:rPr lang="en-US" sz="2000" u="none" strike="noStrike" dirty="0" err="1">
                          <a:effectLst/>
                        </a:rPr>
                        <a:t>Temperatura</a:t>
                      </a:r>
                      <a:r>
                        <a:rPr lang="en-US" sz="2000" u="none" strike="noStrike" dirty="0">
                          <a:effectLst/>
                        </a:rPr>
                        <a:t> </a:t>
                      </a:r>
                      <a:r>
                        <a:rPr lang="en-US" sz="2000" u="none" strike="noStrike" dirty="0" err="1">
                          <a:effectLst/>
                        </a:rPr>
                        <a:t>Ambiente</a:t>
                      </a:r>
                      <a:endParaRPr lang="en-US" sz="2000" b="1" i="0" u="none" strike="noStrike" dirty="0">
                        <a:solidFill>
                          <a:srgbClr val="000000"/>
                        </a:solidFill>
                        <a:effectLst/>
                        <a:latin typeface="Calibri"/>
                      </a:endParaRPr>
                    </a:p>
                  </a:txBody>
                  <a:tcPr marL="12700" marR="12700" marT="12700" marB="0" anchor="b"/>
                </a:tc>
                <a:tc>
                  <a:txBody>
                    <a:bodyPr/>
                    <a:lstStyle/>
                    <a:p>
                      <a:pPr algn="ctr" fontAlgn="b"/>
                      <a:r>
                        <a:rPr lang="mr-IN" sz="2000" u="none" strike="noStrike" dirty="0">
                          <a:effectLst/>
                        </a:rPr>
                        <a:t>15 - 25</a:t>
                      </a:r>
                      <a:endParaRPr lang="mr-IN"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a:effectLst/>
                        </a:rPr>
                        <a:t>℃</a:t>
                      </a:r>
                      <a:endParaRPr lang="en-US" sz="2000" b="0" i="0" u="none" strike="noStrike">
                        <a:solidFill>
                          <a:srgbClr val="000000"/>
                        </a:solidFill>
                        <a:effectLst/>
                        <a:latin typeface="Noteworthy Bold"/>
                      </a:endParaRPr>
                    </a:p>
                  </a:txBody>
                  <a:tcPr marL="12700" marR="12700" marT="12700" marB="0" anchor="b"/>
                </a:tc>
                <a:extLst>
                  <a:ext uri="{0D108BD9-81ED-4DB2-BD59-A6C34878D82A}">
                    <a16:rowId xmlns:a16="http://schemas.microsoft.com/office/drawing/2014/main" val="10001"/>
                  </a:ext>
                </a:extLst>
              </a:tr>
              <a:tr h="341950">
                <a:tc>
                  <a:txBody>
                    <a:bodyPr/>
                    <a:lstStyle/>
                    <a:p>
                      <a:pPr algn="l" fontAlgn="b"/>
                      <a:r>
                        <a:rPr lang="en-US" sz="2000" u="none" strike="noStrike">
                          <a:effectLst/>
                        </a:rPr>
                        <a:t>Humedad</a:t>
                      </a:r>
                      <a:endParaRPr lang="en-US" sz="2000" b="1" i="0" u="none" strike="noStrike">
                        <a:solidFill>
                          <a:srgbClr val="000000"/>
                        </a:solidFill>
                        <a:effectLst/>
                        <a:latin typeface="Calibri"/>
                      </a:endParaRPr>
                    </a:p>
                  </a:txBody>
                  <a:tcPr marL="12700" marR="12700" marT="12700" marB="0" anchor="b"/>
                </a:tc>
                <a:tc>
                  <a:txBody>
                    <a:bodyPr/>
                    <a:lstStyle/>
                    <a:p>
                      <a:pPr algn="ctr" fontAlgn="b"/>
                      <a:r>
                        <a:rPr lang="mr-IN" sz="2000" u="none" strike="noStrike" dirty="0">
                          <a:effectLst/>
                        </a:rPr>
                        <a:t>25 - 40</a:t>
                      </a:r>
                      <a:endParaRPr lang="mr-IN" sz="2000" b="0" i="0" u="none" strike="noStrike" dirty="0">
                        <a:solidFill>
                          <a:srgbClr val="000000"/>
                        </a:solidFill>
                        <a:effectLst/>
                        <a:latin typeface="Calibri"/>
                      </a:endParaRPr>
                    </a:p>
                  </a:txBody>
                  <a:tcPr marL="12700" marR="12700" marT="12700" marB="0" anchor="b"/>
                </a:tc>
                <a:tc>
                  <a:txBody>
                    <a:bodyPr/>
                    <a:lstStyle/>
                    <a:p>
                      <a:pPr algn="ctr" fontAlgn="b"/>
                      <a:r>
                        <a:rPr lang="mr-IN" sz="2000" u="none" strike="noStrike">
                          <a:effectLst/>
                        </a:rPr>
                        <a:t>%</a:t>
                      </a:r>
                      <a:endParaRPr lang="mr-IN" sz="2000" b="0" i="0" u="none" strike="noStrike">
                        <a:solidFill>
                          <a:srgbClr val="000000"/>
                        </a:solidFill>
                        <a:effectLst/>
                        <a:latin typeface="Calibri"/>
                      </a:endParaRPr>
                    </a:p>
                  </a:txBody>
                  <a:tcPr marL="12700" marR="12700" marT="12700" marB="0" anchor="b"/>
                </a:tc>
                <a:extLst>
                  <a:ext uri="{0D108BD9-81ED-4DB2-BD59-A6C34878D82A}">
                    <a16:rowId xmlns:a16="http://schemas.microsoft.com/office/drawing/2014/main" val="10002"/>
                  </a:ext>
                </a:extLst>
              </a:tr>
              <a:tr h="445625">
                <a:tc>
                  <a:txBody>
                    <a:bodyPr/>
                    <a:lstStyle/>
                    <a:p>
                      <a:pPr algn="l" fontAlgn="b"/>
                      <a:r>
                        <a:rPr lang="en-US" sz="2000" u="none" strike="noStrike" dirty="0" err="1">
                          <a:effectLst/>
                        </a:rPr>
                        <a:t>Altitud</a:t>
                      </a:r>
                      <a:r>
                        <a:rPr lang="en-US" sz="2000" u="none" strike="noStrike" dirty="0">
                          <a:effectLst/>
                        </a:rPr>
                        <a:t> </a:t>
                      </a:r>
                      <a:r>
                        <a:rPr lang="en-US" sz="2000" u="none" strike="noStrike" dirty="0" err="1">
                          <a:effectLst/>
                        </a:rPr>
                        <a:t>geográfica</a:t>
                      </a:r>
                      <a:endParaRPr lang="en-US" sz="2000" b="1" i="0" u="none" strike="noStrike" dirty="0">
                        <a:solidFill>
                          <a:srgbClr val="000000"/>
                        </a:solidFill>
                        <a:effectLst/>
                        <a:latin typeface="Calibri"/>
                      </a:endParaRPr>
                    </a:p>
                  </a:txBody>
                  <a:tcPr marL="12700" marR="12700" marT="12700" marB="0" anchor="b"/>
                </a:tc>
                <a:tc>
                  <a:txBody>
                    <a:bodyPr/>
                    <a:lstStyle/>
                    <a:p>
                      <a:pPr algn="ctr" fontAlgn="b"/>
                      <a:r>
                        <a:rPr lang="is-IS" sz="2000" u="none" strike="noStrike" dirty="0">
                          <a:effectLst/>
                        </a:rPr>
                        <a:t>2400 - 2900</a:t>
                      </a:r>
                      <a:endParaRPr lang="is-I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a:effectLst/>
                        </a:rPr>
                        <a:t>m</a:t>
                      </a:r>
                      <a:endParaRPr lang="en-US" sz="2000" b="0" i="0" u="none" strike="noStrike" dirty="0">
                        <a:solidFill>
                          <a:srgbClr val="000000"/>
                        </a:solidFill>
                        <a:effectLst/>
                        <a:latin typeface="Calibri"/>
                      </a:endParaRPr>
                    </a:p>
                  </a:txBody>
                  <a:tcPr marL="12700" marR="12700" marT="12700" marB="0" anchor="b"/>
                </a:tc>
                <a:extLst>
                  <a:ext uri="{0D108BD9-81ED-4DB2-BD59-A6C34878D82A}">
                    <a16:rowId xmlns:a16="http://schemas.microsoft.com/office/drawing/2014/main" val="10003"/>
                  </a:ext>
                </a:extLst>
              </a:tr>
              <a:tr h="445625">
                <a:tc>
                  <a:txBody>
                    <a:bodyPr/>
                    <a:lstStyle/>
                    <a:p>
                      <a:pPr algn="l" fontAlgn="b"/>
                      <a:r>
                        <a:rPr lang="en-US" sz="2000" u="none" strike="noStrike" dirty="0">
                          <a:effectLst/>
                        </a:rPr>
                        <a:t>Tipo de </a:t>
                      </a:r>
                      <a:r>
                        <a:rPr lang="en-US" sz="2000" u="none" strike="noStrike" dirty="0" err="1">
                          <a:effectLst/>
                        </a:rPr>
                        <a:t>suelo</a:t>
                      </a:r>
                      <a:endParaRPr lang="en-US" sz="2000" b="1"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a:effectLst/>
                        </a:rPr>
                        <a:t>30kg/cm3</a:t>
                      </a:r>
                      <a:endParaRPr lang="en-US"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a:effectLst/>
                        </a:rPr>
                        <a:t>Arena </a:t>
                      </a:r>
                      <a:endParaRPr lang="en-US" sz="2000" b="0" i="0" u="none" strike="noStrike" dirty="0">
                        <a:solidFill>
                          <a:srgbClr val="000000"/>
                        </a:solidFill>
                        <a:effectLst/>
                        <a:latin typeface="Calibri"/>
                      </a:endParaRPr>
                    </a:p>
                  </a:txBody>
                  <a:tcPr marL="12700" marR="12700" marT="12700" marB="0" anchor="b"/>
                </a:tc>
                <a:extLst>
                  <a:ext uri="{0D108BD9-81ED-4DB2-BD59-A6C34878D82A}">
                    <a16:rowId xmlns:a16="http://schemas.microsoft.com/office/drawing/2014/main" val="10004"/>
                  </a:ext>
                </a:extLst>
              </a:tr>
              <a:tr h="341950">
                <a:tc>
                  <a:txBody>
                    <a:bodyPr/>
                    <a:lstStyle/>
                    <a:p>
                      <a:pPr algn="l" fontAlgn="b"/>
                      <a:r>
                        <a:rPr lang="en-US" sz="2000" u="none" strike="noStrike">
                          <a:effectLst/>
                        </a:rPr>
                        <a:t>Velocidad de Viento</a:t>
                      </a:r>
                      <a:endParaRPr lang="en-US" sz="2000" b="1" i="0" u="none" strike="noStrike">
                        <a:solidFill>
                          <a:srgbClr val="000000"/>
                        </a:solidFill>
                        <a:effectLst/>
                        <a:latin typeface="Calibri"/>
                      </a:endParaRPr>
                    </a:p>
                  </a:txBody>
                  <a:tcPr marL="12700" marR="12700" marT="12700" marB="0" anchor="b"/>
                </a:tc>
                <a:tc>
                  <a:txBody>
                    <a:bodyPr/>
                    <a:lstStyle/>
                    <a:p>
                      <a:pPr algn="ctr" fontAlgn="b"/>
                      <a:r>
                        <a:rPr lang="mr-IN" sz="2000" u="none" strike="noStrike" dirty="0">
                          <a:effectLst/>
                        </a:rPr>
                        <a:t>7-- 10</a:t>
                      </a:r>
                      <a:endParaRPr lang="mr-IN" sz="2000" b="0" i="0" u="none" strike="noStrike" dirty="0">
                        <a:solidFill>
                          <a:srgbClr val="000000"/>
                        </a:solidFill>
                        <a:effectLst/>
                        <a:latin typeface="Calibri"/>
                      </a:endParaRPr>
                    </a:p>
                  </a:txBody>
                  <a:tcPr marL="12700" marR="12700" marT="12700" marB="0" anchor="b"/>
                </a:tc>
                <a:tc>
                  <a:txBody>
                    <a:bodyPr/>
                    <a:lstStyle/>
                    <a:p>
                      <a:pPr algn="ctr" fontAlgn="b"/>
                      <a:r>
                        <a:rPr lang="en-US" sz="2000" u="none" strike="noStrike" dirty="0">
                          <a:effectLst/>
                        </a:rPr>
                        <a:t>Km/h</a:t>
                      </a:r>
                      <a:endParaRPr lang="en-US" sz="2000" b="0" i="0" u="none" strike="noStrike" dirty="0">
                        <a:solidFill>
                          <a:srgbClr val="000000"/>
                        </a:solidFill>
                        <a:effectLst/>
                        <a:latin typeface="Calibri"/>
                      </a:endParaRPr>
                    </a:p>
                  </a:txBody>
                  <a:tcPr marL="12700" marR="12700" marT="1270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446947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10133264" y="2299368"/>
            <a:ext cx="1871579" cy="2152316"/>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 name="Rectángulo 2"/>
          <p:cNvSpPr txBox="1"/>
          <p:nvPr/>
        </p:nvSpPr>
        <p:spPr>
          <a:xfrm>
            <a:off x="914876" y="1324867"/>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Arquitectura del Sistema</a:t>
            </a:r>
            <a:endParaRPr sz="2800" dirty="0"/>
          </a:p>
        </p:txBody>
      </p:sp>
      <p:pic>
        <p:nvPicPr>
          <p:cNvPr id="7" name="Picture 6" descr="Screen Shot 2018-09-09 at 4.23.20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970" y="4231008"/>
            <a:ext cx="429263" cy="640802"/>
          </a:xfrm>
          <a:prstGeom prst="rect">
            <a:avLst/>
          </a:prstGeom>
        </p:spPr>
      </p:pic>
      <p:cxnSp>
        <p:nvCxnSpPr>
          <p:cNvPr id="24" name="Elbow Connector 23"/>
          <p:cNvCxnSpPr>
            <a:stCxn id="53" idx="2"/>
            <a:endCxn id="7" idx="2"/>
          </p:cNvCxnSpPr>
          <p:nvPr/>
        </p:nvCxnSpPr>
        <p:spPr>
          <a:xfrm rot="16200000" flipH="1">
            <a:off x="1737449" y="4144656"/>
            <a:ext cx="339915" cy="1114392"/>
          </a:xfrm>
          <a:prstGeom prst="bentConnector3">
            <a:avLst>
              <a:gd name="adj1" fmla="val 167252"/>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Elbow Connector 24"/>
          <p:cNvCxnSpPr>
            <a:stCxn id="8" idx="1"/>
            <a:endCxn id="7" idx="0"/>
          </p:cNvCxnSpPr>
          <p:nvPr/>
        </p:nvCxnSpPr>
        <p:spPr>
          <a:xfrm rot="10800000" flipV="1">
            <a:off x="2464602" y="2463362"/>
            <a:ext cx="112988" cy="1767646"/>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47" name="Group 46"/>
          <p:cNvGrpSpPr/>
          <p:nvPr/>
        </p:nvGrpSpPr>
        <p:grpSpPr>
          <a:xfrm>
            <a:off x="2577590" y="2299688"/>
            <a:ext cx="2395464" cy="2887260"/>
            <a:chOff x="3312852" y="1484215"/>
            <a:chExt cx="2395464" cy="2887260"/>
          </a:xfrm>
        </p:grpSpPr>
        <p:pic>
          <p:nvPicPr>
            <p:cNvPr id="8" name="Picture 7" descr="Screen Shot 2018-09-09 at 4.26.14 PM.png"/>
            <p:cNvPicPr>
              <a:picLocks noChangeAspect="1"/>
            </p:cNvPicPr>
            <p:nvPr/>
          </p:nvPicPr>
          <p:blipFill rotWithShape="1">
            <a:blip r:embed="rId4">
              <a:extLst>
                <a:ext uri="{28A0092B-C50C-407E-A947-70E740481C1C}">
                  <a14:useLocalDpi xmlns:a14="http://schemas.microsoft.com/office/drawing/2010/main" val="0"/>
                </a:ext>
              </a:extLst>
            </a:blip>
            <a:srcRect l="5797" t="50150" r="74468" b="35963"/>
            <a:stretch/>
          </p:blipFill>
          <p:spPr>
            <a:xfrm>
              <a:off x="3312852" y="1497307"/>
              <a:ext cx="342939" cy="301163"/>
            </a:xfrm>
            <a:prstGeom prst="rect">
              <a:avLst/>
            </a:prstGeom>
          </p:spPr>
        </p:pic>
        <p:sp>
          <p:nvSpPr>
            <p:cNvPr id="19" name="Round Same Side Corner Rectangle 18"/>
            <p:cNvSpPr/>
            <p:nvPr/>
          </p:nvSpPr>
          <p:spPr>
            <a:xfrm>
              <a:off x="3797259" y="1484215"/>
              <a:ext cx="1911057" cy="2887260"/>
            </a:xfrm>
            <a:prstGeom prst="round2SameRect">
              <a:avLst/>
            </a:prstGeom>
            <a:solidFill>
              <a:srgbClr val="FFFFFF"/>
            </a:solidFill>
            <a:ln w="28575" cap="flat" cmpd="sng">
              <a:solidFill>
                <a:srgbClr val="5B9BD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p:cNvSpPr txBox="1"/>
            <p:nvPr/>
          </p:nvSpPr>
          <p:spPr>
            <a:xfrm>
              <a:off x="3897021" y="2399149"/>
              <a:ext cx="177683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err="1"/>
                <a:t>Bbluetooth</a:t>
              </a:r>
              <a:r>
                <a:rPr lang="en-US" sz="1200" dirty="0"/>
                <a:t> hc-05 </a:t>
              </a:r>
              <a:r>
                <a:rPr lang="en-US" sz="1200" dirty="0" err="1"/>
                <a:t>arduino</a:t>
              </a:r>
              <a:endParaRPr lang="en-US" sz="1200" dirty="0"/>
            </a:p>
            <a:p>
              <a:r>
                <a:rPr kumimoji="0" lang="en-US" sz="1200" b="1" i="0" u="none" strike="noStrike" cap="none" spc="0" normalizeH="0" baseline="0" dirty="0">
                  <a:ln>
                    <a:noFill/>
                  </a:ln>
                  <a:solidFill>
                    <a:srgbClr val="000000"/>
                  </a:solidFill>
                  <a:effectLst/>
                  <a:uFillTx/>
                  <a:sym typeface="Times New Roman"/>
                </a:rPr>
                <a:t>(SLAVE</a:t>
              </a:r>
              <a:r>
                <a:rPr kumimoji="0" lang="en-US" sz="1200" b="1" i="0" u="none" strike="noStrike" cap="none" spc="0" normalizeH="0" dirty="0">
                  <a:ln>
                    <a:noFill/>
                  </a:ln>
                  <a:solidFill>
                    <a:srgbClr val="000000"/>
                  </a:solidFill>
                  <a:effectLst/>
                  <a:uFillTx/>
                  <a:sym typeface="Times New Roman"/>
                </a:rPr>
                <a:t> MODE)</a:t>
              </a:r>
              <a:endParaRPr kumimoji="0" lang="en-US" sz="1200" b="1" i="0" u="none" strike="noStrike" cap="none" spc="0" normalizeH="0" baseline="0" dirty="0">
                <a:ln>
                  <a:noFill/>
                </a:ln>
                <a:solidFill>
                  <a:srgbClr val="000000"/>
                </a:solidFill>
                <a:effectLst/>
                <a:uFillTx/>
                <a:sym typeface="Times New Roman"/>
              </a:endParaRPr>
            </a:p>
          </p:txBody>
        </p:sp>
        <p:grpSp>
          <p:nvGrpSpPr>
            <p:cNvPr id="18" name="Group 17"/>
            <p:cNvGrpSpPr/>
            <p:nvPr/>
          </p:nvGrpSpPr>
          <p:grpSpPr>
            <a:xfrm>
              <a:off x="4049827" y="1696988"/>
              <a:ext cx="1538173" cy="2433854"/>
              <a:chOff x="3708877" y="2949428"/>
              <a:chExt cx="2136782" cy="2853112"/>
            </a:xfrm>
          </p:grpSpPr>
          <p:pic>
            <p:nvPicPr>
              <p:cNvPr id="11" name="Picture 10" descr="modulo-bluetooth-hc-05.jpg"/>
              <p:cNvPicPr>
                <a:picLocks noChangeAspect="1"/>
              </p:cNvPicPr>
              <p:nvPr/>
            </p:nvPicPr>
            <p:blipFill rotWithShape="1">
              <a:blip r:embed="rId5" cstate="print">
                <a:extLst>
                  <a:ext uri="{28A0092B-C50C-407E-A947-70E740481C1C}">
                    <a14:useLocalDpi xmlns:a14="http://schemas.microsoft.com/office/drawing/2010/main" val="0"/>
                  </a:ext>
                </a:extLst>
              </a:blip>
              <a:srcRect l="12081" t="36086" r="11558" b="35274"/>
              <a:stretch/>
            </p:blipFill>
            <p:spPr>
              <a:xfrm>
                <a:off x="3822888" y="2949428"/>
                <a:ext cx="2016181" cy="756181"/>
              </a:xfrm>
              <a:prstGeom prst="rect">
                <a:avLst/>
              </a:prstGeom>
            </p:spPr>
          </p:pic>
          <p:pic>
            <p:nvPicPr>
              <p:cNvPr id="12" name="Picture 11" descr="Arduino Meg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8877" y="4347219"/>
                <a:ext cx="2136782" cy="1047524"/>
              </a:xfrm>
              <a:prstGeom prst="rect">
                <a:avLst/>
              </a:prstGeom>
            </p:spPr>
          </p:pic>
          <p:sp>
            <p:nvSpPr>
              <p:cNvPr id="17" name="TextBox 16"/>
              <p:cNvSpPr txBox="1"/>
              <p:nvPr/>
            </p:nvSpPr>
            <p:spPr>
              <a:xfrm>
                <a:off x="3857459" y="5494765"/>
                <a:ext cx="122084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400" dirty="0" err="1"/>
                  <a:t>Arduino</a:t>
                </a:r>
                <a:r>
                  <a:rPr lang="en-US" sz="1400" dirty="0"/>
                  <a:t> Mega</a:t>
                </a:r>
              </a:p>
            </p:txBody>
          </p:sp>
        </p:grpSp>
        <p:cxnSp>
          <p:nvCxnSpPr>
            <p:cNvPr id="28" name="Elbow Connector 27"/>
            <p:cNvCxnSpPr>
              <a:stCxn id="8" idx="2"/>
              <a:endCxn id="19" idx="2"/>
            </p:cNvCxnSpPr>
            <p:nvPr/>
          </p:nvCxnSpPr>
          <p:spPr>
            <a:xfrm rot="16200000" flipH="1">
              <a:off x="3076103" y="2206688"/>
              <a:ext cx="1129375" cy="312937"/>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grpSp>
      <p:sp>
        <p:nvSpPr>
          <p:cNvPr id="43" name="Rectangle 42"/>
          <p:cNvSpPr/>
          <p:nvPr/>
        </p:nvSpPr>
        <p:spPr>
          <a:xfrm>
            <a:off x="8047790" y="5246464"/>
            <a:ext cx="2446420" cy="738664"/>
          </a:xfrm>
          <a:prstGeom prst="rect">
            <a:avLst/>
          </a:prstGeom>
        </p:spPr>
        <p:txBody>
          <a:bodyPr wrap="square">
            <a:spAutoFit/>
          </a:bodyPr>
          <a:lstStyle/>
          <a:p>
            <a:r>
              <a:rPr lang="en-US" sz="1400" b="0" dirty="0"/>
              <a:t>Sensor de </a:t>
            </a:r>
            <a:r>
              <a:rPr lang="en-US" sz="1400" b="0" dirty="0" err="1"/>
              <a:t>Distancia</a:t>
            </a:r>
            <a:r>
              <a:rPr lang="en-US" sz="1400" b="0" dirty="0"/>
              <a:t> de </a:t>
            </a:r>
            <a:r>
              <a:rPr lang="en-US" sz="1400" b="0" dirty="0" err="1"/>
              <a:t>Ultrasonido</a:t>
            </a:r>
            <a:endParaRPr lang="en-US" sz="1400" b="0" dirty="0"/>
          </a:p>
          <a:p>
            <a:r>
              <a:rPr lang="en-US" sz="1400" b="0" dirty="0"/>
              <a:t> HC-SR05 / HY-SRF05</a:t>
            </a:r>
          </a:p>
        </p:txBody>
      </p:sp>
      <p:sp>
        <p:nvSpPr>
          <p:cNvPr id="50" name="Rounded Rectangle 49"/>
          <p:cNvSpPr/>
          <p:nvPr/>
        </p:nvSpPr>
        <p:spPr>
          <a:xfrm>
            <a:off x="5133476" y="2299367"/>
            <a:ext cx="4812630" cy="4010527"/>
          </a:xfrm>
          <a:prstGeom prst="roundRect">
            <a:avLst>
              <a:gd name="adj" fmla="val 6667"/>
            </a:avLst>
          </a:prstGeom>
          <a:solidFill>
            <a:srgbClr val="FFFFFF"/>
          </a:solidFill>
          <a:ln w="28575" cap="flat" cmpd="sng">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49" name="Group 48"/>
          <p:cNvGrpSpPr/>
          <p:nvPr/>
        </p:nvGrpSpPr>
        <p:grpSpPr>
          <a:xfrm>
            <a:off x="5334001" y="2491783"/>
            <a:ext cx="4784410" cy="3769584"/>
            <a:chOff x="5360737" y="1676310"/>
            <a:chExt cx="4784410" cy="3769584"/>
          </a:xfrm>
        </p:grpSpPr>
        <p:grpSp>
          <p:nvGrpSpPr>
            <p:cNvPr id="39" name="Group 38"/>
            <p:cNvGrpSpPr/>
            <p:nvPr/>
          </p:nvGrpSpPr>
          <p:grpSpPr>
            <a:xfrm>
              <a:off x="5704714" y="1676310"/>
              <a:ext cx="4440433" cy="1739239"/>
              <a:chOff x="6814293" y="1662942"/>
              <a:chExt cx="4440433" cy="1739239"/>
            </a:xfrm>
          </p:grpSpPr>
          <p:pic>
            <p:nvPicPr>
              <p:cNvPr id="31" name="Picture 30" descr="Acelerómetro-GY-45-MMA8451-1.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4293" y="1662942"/>
                <a:ext cx="1532178" cy="1278111"/>
              </a:xfrm>
              <a:prstGeom prst="rect">
                <a:avLst/>
              </a:prstGeom>
            </p:spPr>
          </p:pic>
          <p:sp>
            <p:nvSpPr>
              <p:cNvPr id="32" name="TextBox 31"/>
              <p:cNvSpPr txBox="1"/>
              <p:nvPr/>
            </p:nvSpPr>
            <p:spPr>
              <a:xfrm>
                <a:off x="6847923" y="2940518"/>
                <a:ext cx="179792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a:t>ACELERÓMETRO </a:t>
                </a:r>
              </a:p>
              <a:p>
                <a:r>
                  <a:rPr lang="en-US" sz="1200" dirty="0"/>
                  <a:t>GY-45 MMA8451 3 EJES</a:t>
                </a:r>
                <a:endParaRPr kumimoji="0" lang="en-US" sz="1200" b="1" i="0" u="none" strike="noStrike" cap="none" spc="0" normalizeH="0" baseline="0" dirty="0">
                  <a:ln>
                    <a:noFill/>
                  </a:ln>
                  <a:solidFill>
                    <a:srgbClr val="000000"/>
                  </a:solidFill>
                  <a:effectLst/>
                  <a:uFillTx/>
                  <a:sym typeface="Times New Roman"/>
                </a:endParaRPr>
              </a:p>
            </p:txBody>
          </p:sp>
          <p:pic>
            <p:nvPicPr>
              <p:cNvPr id="33" name="Picture 32" descr="componente-8.jpg"/>
              <p:cNvPicPr>
                <a:picLocks noChangeAspect="1"/>
              </p:cNvPicPr>
              <p:nvPr/>
            </p:nvPicPr>
            <p:blipFill rotWithShape="1">
              <a:blip r:embed="rId8" cstate="print">
                <a:extLst>
                  <a:ext uri="{28A0092B-C50C-407E-A947-70E740481C1C}">
                    <a14:useLocalDpi xmlns:a14="http://schemas.microsoft.com/office/drawing/2010/main" val="0"/>
                  </a:ext>
                </a:extLst>
              </a:blip>
              <a:srcRect l="197" t="31914" r="-197" b="31248"/>
              <a:stretch/>
            </p:blipFill>
            <p:spPr>
              <a:xfrm>
                <a:off x="8772931" y="1786262"/>
                <a:ext cx="2263814" cy="833949"/>
              </a:xfrm>
              <a:prstGeom prst="rect">
                <a:avLst/>
              </a:prstGeom>
            </p:spPr>
          </p:pic>
          <p:sp>
            <p:nvSpPr>
              <p:cNvPr id="34" name="Rectangle 33"/>
              <p:cNvSpPr/>
              <p:nvPr/>
            </p:nvSpPr>
            <p:spPr>
              <a:xfrm>
                <a:off x="8947299" y="2752844"/>
                <a:ext cx="2307427" cy="523220"/>
              </a:xfrm>
              <a:prstGeom prst="rect">
                <a:avLst/>
              </a:prstGeom>
            </p:spPr>
            <p:txBody>
              <a:bodyPr wrap="square">
                <a:spAutoFit/>
              </a:bodyPr>
              <a:lstStyle/>
              <a:p>
                <a:r>
                  <a:rPr lang="en-US" sz="1400" dirty="0" err="1"/>
                  <a:t>Controlador</a:t>
                </a:r>
                <a:r>
                  <a:rPr lang="en-US" sz="1400" dirty="0"/>
                  <a:t> de Servos</a:t>
                </a:r>
              </a:p>
              <a:p>
                <a:r>
                  <a:rPr lang="en-US" sz="1400" dirty="0"/>
                  <a:t>16 Canales I2C PCA9685</a:t>
                </a:r>
              </a:p>
            </p:txBody>
          </p:sp>
        </p:grpSp>
        <p:pic>
          <p:nvPicPr>
            <p:cNvPr id="42" name="Picture 41" descr="hy.jpg"/>
            <p:cNvPicPr>
              <a:picLocks noChangeAspect="1"/>
            </p:cNvPicPr>
            <p:nvPr/>
          </p:nvPicPr>
          <p:blipFill rotWithShape="1">
            <a:blip r:embed="rId9">
              <a:extLst>
                <a:ext uri="{28A0092B-C50C-407E-A947-70E740481C1C}">
                  <a14:useLocalDpi xmlns:a14="http://schemas.microsoft.com/office/drawing/2010/main" val="0"/>
                </a:ext>
              </a:extLst>
            </a:blip>
            <a:srcRect l="12553" t="22968" r="12606" b="20068"/>
            <a:stretch/>
          </p:blipFill>
          <p:spPr>
            <a:xfrm>
              <a:off x="8087894" y="3452708"/>
              <a:ext cx="1757405" cy="1070095"/>
            </a:xfrm>
            <a:prstGeom prst="rect">
              <a:avLst/>
            </a:prstGeom>
          </p:spPr>
        </p:pic>
        <p:pic>
          <p:nvPicPr>
            <p:cNvPr id="45" name="Picture 44" descr="IR-Infrared-obstacle-avoidance-sensor-module-For.jpg_350x350.jpg"/>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17005" b="15460"/>
            <a:stretch/>
          </p:blipFill>
          <p:spPr>
            <a:xfrm>
              <a:off x="5555916" y="3449051"/>
              <a:ext cx="1642979" cy="1109579"/>
            </a:xfrm>
            <a:prstGeom prst="rect">
              <a:avLst/>
            </a:prstGeom>
          </p:spPr>
        </p:pic>
        <p:sp>
          <p:nvSpPr>
            <p:cNvPr id="48" name="TextBox 47"/>
            <p:cNvSpPr txBox="1"/>
            <p:nvPr/>
          </p:nvSpPr>
          <p:spPr>
            <a:xfrm>
              <a:off x="5360737" y="4491789"/>
              <a:ext cx="270682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err="1">
                  <a:sym typeface="Calibri"/>
                </a:rPr>
                <a:t>Infrarrojos</a:t>
              </a:r>
              <a:r>
                <a:rPr lang="en-US" sz="1400" dirty="0">
                  <a:sym typeface="Calibri"/>
                </a:rPr>
                <a:t> IR </a:t>
              </a:r>
              <a:r>
                <a:rPr lang="en-US" sz="1400" dirty="0" err="1">
                  <a:sym typeface="Calibri"/>
                </a:rPr>
                <a:t>obstáculos</a:t>
              </a:r>
              <a:endParaRPr lang="en-US" sz="1400" dirty="0">
                <a:sym typeface="Calibri"/>
              </a:endParaRPr>
            </a:p>
            <a:p>
              <a:r>
                <a:rPr lang="en-US" sz="1400" dirty="0">
                  <a:sym typeface="Calibri"/>
                </a:rPr>
                <a:t> </a:t>
              </a:r>
              <a:r>
                <a:rPr lang="en-US" sz="1400" dirty="0" err="1">
                  <a:sym typeface="Calibri"/>
                </a:rPr>
                <a:t>Módulo</a:t>
              </a:r>
              <a:r>
                <a:rPr lang="en-US" sz="1400" dirty="0">
                  <a:sym typeface="Calibri"/>
                </a:rPr>
                <a:t> de sensor </a:t>
              </a:r>
              <a:r>
                <a:rPr lang="en-US" sz="1400" dirty="0" err="1">
                  <a:sym typeface="Calibri"/>
                </a:rPr>
                <a:t>para</a:t>
              </a:r>
              <a:r>
                <a:rPr lang="en-US" sz="1400" dirty="0">
                  <a:sym typeface="Calibri"/>
                </a:rPr>
                <a:t> </a:t>
              </a:r>
              <a:r>
                <a:rPr lang="en-US" sz="1400" dirty="0" err="1">
                  <a:sym typeface="Calibri"/>
                </a:rPr>
                <a:t>Arduinos</a:t>
              </a:r>
              <a:r>
                <a:rPr lang="en-US" sz="1400" dirty="0">
                  <a:sym typeface="Calibri"/>
                </a:rPr>
                <a:t> </a:t>
              </a:r>
            </a:p>
            <a:p>
              <a:r>
                <a:rPr lang="en-US" sz="1400" dirty="0">
                  <a:sym typeface="Calibri"/>
                </a:rPr>
                <a:t>Robot de </a:t>
              </a:r>
              <a:r>
                <a:rPr lang="en-US" sz="1400" dirty="0" err="1">
                  <a:sym typeface="Calibri"/>
                </a:rPr>
                <a:t>coche</a:t>
              </a:r>
              <a:r>
                <a:rPr lang="en-US" sz="1400" dirty="0">
                  <a:sym typeface="Calibri"/>
                </a:rPr>
                <a:t> </a:t>
              </a:r>
              <a:r>
                <a:rPr lang="en-US" sz="1400" dirty="0" err="1">
                  <a:sym typeface="Calibri"/>
                </a:rPr>
                <a:t>inteligente</a:t>
              </a:r>
              <a:endParaRPr lang="en-US" sz="1400" dirty="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dirty="0">
                <a:ln>
                  <a:noFill/>
                </a:ln>
                <a:solidFill>
                  <a:srgbClr val="000000"/>
                </a:solidFill>
                <a:effectLst/>
                <a:uFillTx/>
                <a:sym typeface="Times New Roman"/>
              </a:endParaRPr>
            </a:p>
          </p:txBody>
        </p:sp>
      </p:grpSp>
      <p:sp>
        <p:nvSpPr>
          <p:cNvPr id="53" name="Rounded Rectangle 52"/>
          <p:cNvSpPr/>
          <p:nvPr/>
        </p:nvSpPr>
        <p:spPr>
          <a:xfrm>
            <a:off x="548105" y="2312737"/>
            <a:ext cx="1604210" cy="2219158"/>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46" name="Group 45"/>
          <p:cNvGrpSpPr/>
          <p:nvPr/>
        </p:nvGrpSpPr>
        <p:grpSpPr>
          <a:xfrm>
            <a:off x="677468" y="2598611"/>
            <a:ext cx="1438853" cy="1610023"/>
            <a:chOff x="450204" y="2010401"/>
            <a:chExt cx="1438853" cy="1610023"/>
          </a:xfrm>
        </p:grpSpPr>
        <p:pic>
          <p:nvPicPr>
            <p:cNvPr id="9" name="Picture 8" descr="Screen Shot 2018-09-09 at 4.26.14 PM.png"/>
            <p:cNvPicPr>
              <a:picLocks noChangeAspect="1"/>
            </p:cNvPicPr>
            <p:nvPr/>
          </p:nvPicPr>
          <p:blipFill rotWithShape="1">
            <a:blip r:embed="rId4">
              <a:extLst>
                <a:ext uri="{28A0092B-C50C-407E-A947-70E740481C1C}">
                  <a14:useLocalDpi xmlns:a14="http://schemas.microsoft.com/office/drawing/2010/main" val="0"/>
                </a:ext>
              </a:extLst>
            </a:blip>
            <a:srcRect l="57470" t="63019" r="9799" b="3805"/>
            <a:stretch/>
          </p:blipFill>
          <p:spPr>
            <a:xfrm>
              <a:off x="1231210" y="2571020"/>
              <a:ext cx="568777" cy="719444"/>
            </a:xfrm>
            <a:prstGeom prst="rect">
              <a:avLst/>
            </a:prstGeom>
          </p:spPr>
        </p:pic>
        <p:pic>
          <p:nvPicPr>
            <p:cNvPr id="5" name="Picture 4"/>
            <p:cNvPicPr>
              <a:picLocks noChangeAspect="1"/>
            </p:cNvPicPr>
            <p:nvPr/>
          </p:nvPicPr>
          <p:blipFill>
            <a:blip r:embed="rId11"/>
            <a:stretch>
              <a:fillRect/>
            </a:stretch>
          </p:blipFill>
          <p:spPr>
            <a:xfrm>
              <a:off x="601735" y="2010401"/>
              <a:ext cx="992721" cy="992721"/>
            </a:xfrm>
            <a:prstGeom prst="rect">
              <a:avLst/>
            </a:prstGeom>
          </p:spPr>
        </p:pic>
        <p:sp>
          <p:nvSpPr>
            <p:cNvPr id="15" name="TextBox 14"/>
            <p:cNvSpPr txBox="1"/>
            <p:nvPr/>
          </p:nvSpPr>
          <p:spPr>
            <a:xfrm>
              <a:off x="450204" y="3312649"/>
              <a:ext cx="143885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400" dirty="0" err="1"/>
                <a:t>Dispositivo</a:t>
              </a:r>
              <a:r>
                <a:rPr lang="en-US" sz="1400" dirty="0"/>
                <a:t> </a:t>
              </a:r>
              <a:r>
                <a:rPr lang="en-US" sz="1400" dirty="0" err="1"/>
                <a:t>Movil</a:t>
              </a:r>
              <a:endParaRPr kumimoji="0" lang="en-US" sz="1400" b="1" i="0" u="none" strike="noStrike" cap="none" spc="0" normalizeH="0" baseline="0" dirty="0">
                <a:ln>
                  <a:noFill/>
                </a:ln>
                <a:solidFill>
                  <a:srgbClr val="000000"/>
                </a:solidFill>
                <a:effectLst/>
                <a:uFillTx/>
                <a:sym typeface="Times New Roman"/>
              </a:endParaRPr>
            </a:p>
          </p:txBody>
        </p:sp>
      </p:grpSp>
      <p:cxnSp>
        <p:nvCxnSpPr>
          <p:cNvPr id="59" name="Elbow Connector 58"/>
          <p:cNvCxnSpPr>
            <a:stCxn id="19" idx="1"/>
            <a:endCxn id="50" idx="2"/>
          </p:cNvCxnSpPr>
          <p:nvPr/>
        </p:nvCxnSpPr>
        <p:spPr>
          <a:xfrm rot="16200000" flipH="1">
            <a:off x="5217185" y="3987288"/>
            <a:ext cx="1122946" cy="3522265"/>
          </a:xfrm>
          <a:prstGeom prst="bentConnector3">
            <a:avLst>
              <a:gd name="adj1" fmla="val 120357"/>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38" name="Picture 37" descr="servo-motor-mg996r.jp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9791" y="2457725"/>
            <a:ext cx="1753327" cy="1753327"/>
          </a:xfrm>
          <a:prstGeom prst="rect">
            <a:avLst/>
          </a:prstGeom>
        </p:spPr>
      </p:pic>
      <p:cxnSp>
        <p:nvCxnSpPr>
          <p:cNvPr id="65" name="Elbow Connector 64"/>
          <p:cNvCxnSpPr>
            <a:stCxn id="50" idx="2"/>
            <a:endCxn id="64" idx="2"/>
          </p:cNvCxnSpPr>
          <p:nvPr/>
        </p:nvCxnSpPr>
        <p:spPr>
          <a:xfrm rot="5400000" flipH="1" flipV="1">
            <a:off x="8375317" y="3616157"/>
            <a:ext cx="1858210" cy="3529263"/>
          </a:xfrm>
          <a:prstGeom prst="bentConnector3">
            <a:avLst>
              <a:gd name="adj1" fmla="val -12302"/>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0" name="Rectangle 69"/>
          <p:cNvSpPr/>
          <p:nvPr/>
        </p:nvSpPr>
        <p:spPr>
          <a:xfrm>
            <a:off x="10039684" y="4031994"/>
            <a:ext cx="1793434" cy="523220"/>
          </a:xfrm>
          <a:prstGeom prst="rect">
            <a:avLst/>
          </a:prstGeom>
        </p:spPr>
        <p:txBody>
          <a:bodyPr wrap="square">
            <a:spAutoFit/>
          </a:bodyPr>
          <a:lstStyle/>
          <a:p>
            <a:r>
              <a:rPr lang="en-US" sz="1400" dirty="0"/>
              <a:t>Servo MG996R </a:t>
            </a:r>
          </a:p>
          <a:p>
            <a:r>
              <a:rPr lang="en-US" sz="1400" dirty="0" err="1"/>
              <a:t>Rotación</a:t>
            </a:r>
            <a:r>
              <a:rPr lang="en-US" sz="1400" dirty="0"/>
              <a:t> 180 </a:t>
            </a:r>
            <a:r>
              <a:rPr lang="en-US" sz="1400" dirty="0" err="1"/>
              <a:t>Grados</a:t>
            </a:r>
            <a:endParaRPr lang="en-US" sz="1400" dirty="0"/>
          </a:p>
        </p:txBody>
      </p:sp>
    </p:spTree>
    <p:extLst>
      <p:ext uri="{BB962C8B-B14F-4D97-AF65-F5344CB8AC3E}">
        <p14:creationId xmlns:p14="http://schemas.microsoft.com/office/powerpoint/2010/main" val="106360429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65770068"/>
              </p:ext>
            </p:extLst>
          </p:nvPr>
        </p:nvGraphicFramePr>
        <p:xfrm>
          <a:off x="555587" y="979816"/>
          <a:ext cx="11030903" cy="5425333"/>
        </p:xfrm>
        <a:graphic>
          <a:graphicData uri="http://schemas.openxmlformats.org/drawingml/2006/table">
            <a:tbl>
              <a:tblPr firstRow="1" firstCol="1" bandRow="1">
                <a:tableStyleId>{5940675A-B579-460E-94D1-54222C63F5DA}</a:tableStyleId>
              </a:tblPr>
              <a:tblGrid>
                <a:gridCol w="2651911">
                  <a:extLst>
                    <a:ext uri="{9D8B030D-6E8A-4147-A177-3AD203B41FA5}">
                      <a16:colId xmlns:a16="http://schemas.microsoft.com/office/drawing/2014/main" val="20000"/>
                    </a:ext>
                  </a:extLst>
                </a:gridCol>
                <a:gridCol w="8378992">
                  <a:extLst>
                    <a:ext uri="{9D8B030D-6E8A-4147-A177-3AD203B41FA5}">
                      <a16:colId xmlns:a16="http://schemas.microsoft.com/office/drawing/2014/main" val="20002"/>
                    </a:ext>
                  </a:extLst>
                </a:gridCol>
              </a:tblGrid>
              <a:tr h="355775">
                <a:tc>
                  <a:txBody>
                    <a:bodyPr/>
                    <a:lstStyle/>
                    <a:p>
                      <a:pPr indent="252095" algn="ctr">
                        <a:lnSpc>
                          <a:spcPct val="150000"/>
                        </a:lnSpc>
                        <a:spcAft>
                          <a:spcPts val="0"/>
                        </a:spcAft>
                      </a:pPr>
                      <a:endParaRPr lang="es-ES" sz="2800" b="1" dirty="0">
                        <a:solidFill>
                          <a:srgbClr val="000000"/>
                        </a:solidFill>
                        <a:effectLst/>
                        <a:latin typeface="Times New Roman"/>
                        <a:ea typeface="Calibri"/>
                        <a:cs typeface="Times New Roman"/>
                      </a:endParaRPr>
                    </a:p>
                  </a:txBody>
                  <a:tcPr marL="50208" marR="50208" marT="0" marB="0" anchor="ctr"/>
                </a:tc>
                <a:tc>
                  <a:txBody>
                    <a:bodyPr/>
                    <a:lstStyle/>
                    <a:p>
                      <a:pPr indent="252095" algn="ctr">
                        <a:lnSpc>
                          <a:spcPct val="150000"/>
                        </a:lnSpc>
                        <a:spcAft>
                          <a:spcPts val="0"/>
                        </a:spcAft>
                      </a:pPr>
                      <a:r>
                        <a:rPr lang="es-EC" sz="2000" b="1" dirty="0">
                          <a:effectLst/>
                        </a:rPr>
                        <a:t>Selección</a:t>
                      </a:r>
                      <a:endParaRPr lang="es-ES" sz="2800" b="1" dirty="0">
                        <a:solidFill>
                          <a:srgbClr val="000000"/>
                        </a:solidFill>
                        <a:effectLst/>
                        <a:latin typeface="Times New Roman"/>
                        <a:ea typeface="Calibri"/>
                        <a:cs typeface="Times New Roman"/>
                      </a:endParaRPr>
                    </a:p>
                  </a:txBody>
                  <a:tcPr marL="50208" marR="50208" marT="0" marB="0" anchor="ctr"/>
                </a:tc>
                <a:extLst>
                  <a:ext uri="{0D108BD9-81ED-4DB2-BD59-A6C34878D82A}">
                    <a16:rowId xmlns:a16="http://schemas.microsoft.com/office/drawing/2014/main" val="10000"/>
                  </a:ext>
                </a:extLst>
              </a:tr>
              <a:tr h="2173561">
                <a:tc>
                  <a:txBody>
                    <a:bodyPr/>
                    <a:lstStyle/>
                    <a:p>
                      <a:pPr indent="252095" algn="l">
                        <a:lnSpc>
                          <a:spcPct val="150000"/>
                        </a:lnSpc>
                        <a:spcAft>
                          <a:spcPts val="0"/>
                        </a:spcAft>
                      </a:pPr>
                      <a:r>
                        <a:rPr lang="es-EC" sz="2800" b="1" dirty="0">
                          <a:effectLst/>
                        </a:rPr>
                        <a:t>Estructura</a:t>
                      </a:r>
                      <a:endParaRPr lang="es-ES" sz="2400" b="1" dirty="0">
                        <a:solidFill>
                          <a:srgbClr val="000000"/>
                        </a:solidFill>
                        <a:effectLst/>
                        <a:latin typeface="Times New Roman"/>
                        <a:ea typeface="Calibri"/>
                        <a:cs typeface="Times New Roman"/>
                      </a:endParaRPr>
                    </a:p>
                  </a:txBody>
                  <a:tcPr marL="50208" marR="50208" marT="0" marB="0" anchor="ctr"/>
                </a:tc>
                <a:tc>
                  <a:txBody>
                    <a:bodyPr/>
                    <a:lstStyle/>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txBody>
                  <a:tcPr marL="50208" marR="50208" marT="0" marB="0" anchor="ctr"/>
                </a:tc>
                <a:extLst>
                  <a:ext uri="{0D108BD9-81ED-4DB2-BD59-A6C34878D82A}">
                    <a16:rowId xmlns:a16="http://schemas.microsoft.com/office/drawing/2014/main" val="10001"/>
                  </a:ext>
                </a:extLst>
              </a:tr>
              <a:tr h="1529703">
                <a:tc>
                  <a:txBody>
                    <a:bodyPr/>
                    <a:lstStyle/>
                    <a:p>
                      <a:pPr indent="252095" algn="l">
                        <a:lnSpc>
                          <a:spcPct val="150000"/>
                        </a:lnSpc>
                        <a:spcAft>
                          <a:spcPts val="0"/>
                        </a:spcAft>
                      </a:pPr>
                      <a:r>
                        <a:rPr lang="es-EC" sz="2800" b="1" dirty="0">
                          <a:effectLst/>
                        </a:rPr>
                        <a:t>Sensores</a:t>
                      </a:r>
                      <a:endParaRPr lang="es-ES" sz="2400" b="1" dirty="0">
                        <a:solidFill>
                          <a:srgbClr val="000000"/>
                        </a:solidFill>
                        <a:effectLst/>
                        <a:latin typeface="Times New Roman"/>
                        <a:ea typeface="Calibri"/>
                        <a:cs typeface="Times New Roman"/>
                      </a:endParaRPr>
                    </a:p>
                  </a:txBody>
                  <a:tcPr marL="50208" marR="50208" marT="0" marB="0" anchor="ctr"/>
                </a:tc>
                <a:tc>
                  <a:txBody>
                    <a:bodyPr/>
                    <a:lstStyle/>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txBody>
                  <a:tcPr marL="50208" marR="50208" marT="0" marB="0" anchor="ctr"/>
                </a:tc>
                <a:extLst>
                  <a:ext uri="{0D108BD9-81ED-4DB2-BD59-A6C34878D82A}">
                    <a16:rowId xmlns:a16="http://schemas.microsoft.com/office/drawing/2014/main" val="10003"/>
                  </a:ext>
                </a:extLst>
              </a:tr>
            </a:tbl>
          </a:graphicData>
        </a:graphic>
      </p:graphicFrame>
      <p:sp>
        <p:nvSpPr>
          <p:cNvPr id="3" name="Rectángulo 2"/>
          <p:cNvSpPr txBox="1"/>
          <p:nvPr/>
        </p:nvSpPr>
        <p:spPr>
          <a:xfrm>
            <a:off x="1163350" y="228733"/>
            <a:ext cx="98653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3600" dirty="0"/>
              <a:t>SELECCIÓN DE ELEMENTOS</a:t>
            </a:r>
            <a:endParaRPr sz="3600" dirty="0"/>
          </a:p>
        </p:txBody>
      </p:sp>
      <p:sp>
        <p:nvSpPr>
          <p:cNvPr id="6" name="AutoShape 2" descr="Resultado de imagen para anillo sensores ultrasonicos"/>
          <p:cNvSpPr>
            <a:spLocks noChangeAspect="1" noChangeArrowheads="1"/>
          </p:cNvSpPr>
          <p:nvPr/>
        </p:nvSpPr>
        <p:spPr bwMode="auto">
          <a:xfrm>
            <a:off x="155575" y="-876300"/>
            <a:ext cx="2505075" cy="1828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8" name="Imagen 2">
            <a:extLst>
              <a:ext uri="{FF2B5EF4-FFF2-40B4-BE49-F238E27FC236}">
                <a16:creationId xmlns:a16="http://schemas.microsoft.com/office/drawing/2014/main" id="{8F9DD2DD-ECD3-40BE-877D-D4FD4A0C2338}"/>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0800000">
            <a:off x="6627400" y="1625107"/>
            <a:ext cx="3456311" cy="1990292"/>
          </a:xfrm>
          <a:prstGeom prst="rect">
            <a:avLst/>
          </a:prstGeom>
        </p:spPr>
      </p:pic>
      <p:pic>
        <p:nvPicPr>
          <p:cNvPr id="9" name="Imagen 2">
            <a:extLst>
              <a:ext uri="{FF2B5EF4-FFF2-40B4-BE49-F238E27FC236}">
                <a16:creationId xmlns:a16="http://schemas.microsoft.com/office/drawing/2014/main" id="{F956A4B3-423A-4DFC-8EA2-DCB9D590E62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474063" y="1651872"/>
            <a:ext cx="2993425" cy="1936762"/>
          </a:xfrm>
          <a:prstGeom prst="rect">
            <a:avLst/>
          </a:prstGeom>
        </p:spPr>
      </p:pic>
      <p:grpSp>
        <p:nvGrpSpPr>
          <p:cNvPr id="21" name="Group 20"/>
          <p:cNvGrpSpPr/>
          <p:nvPr/>
        </p:nvGrpSpPr>
        <p:grpSpPr>
          <a:xfrm>
            <a:off x="3337190" y="3888927"/>
            <a:ext cx="5107202" cy="1073712"/>
            <a:chOff x="6814293" y="1662942"/>
            <a:chExt cx="4440433" cy="1739239"/>
          </a:xfrm>
        </p:grpSpPr>
        <p:pic>
          <p:nvPicPr>
            <p:cNvPr id="25" name="Picture 24" descr="Acelerómetro-GY-45-MMA8451-1.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4293" y="1662942"/>
              <a:ext cx="1532178" cy="1278111"/>
            </a:xfrm>
            <a:prstGeom prst="rect">
              <a:avLst/>
            </a:prstGeom>
          </p:spPr>
        </p:pic>
        <p:sp>
          <p:nvSpPr>
            <p:cNvPr id="26" name="TextBox 25"/>
            <p:cNvSpPr txBox="1"/>
            <p:nvPr/>
          </p:nvSpPr>
          <p:spPr>
            <a:xfrm>
              <a:off x="6847923" y="2940518"/>
              <a:ext cx="179792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a:t>ACELERÓMETRO </a:t>
              </a:r>
            </a:p>
            <a:p>
              <a:r>
                <a:rPr lang="en-US" sz="1200" dirty="0"/>
                <a:t>GY-45 MMA8451 3 EJES</a:t>
              </a:r>
              <a:endParaRPr kumimoji="0" lang="en-US" sz="1200" b="1" i="0" u="none" strike="noStrike" cap="none" spc="0" normalizeH="0" baseline="0" dirty="0">
                <a:ln>
                  <a:noFill/>
                </a:ln>
                <a:solidFill>
                  <a:srgbClr val="000000"/>
                </a:solidFill>
                <a:effectLst/>
                <a:uFillTx/>
                <a:sym typeface="Times New Roman"/>
              </a:endParaRPr>
            </a:p>
          </p:txBody>
        </p:sp>
        <p:pic>
          <p:nvPicPr>
            <p:cNvPr id="27" name="Picture 26" descr="componente-8.jpg"/>
            <p:cNvPicPr>
              <a:picLocks noChangeAspect="1"/>
            </p:cNvPicPr>
            <p:nvPr/>
          </p:nvPicPr>
          <p:blipFill rotWithShape="1">
            <a:blip r:embed="rId6" cstate="print">
              <a:extLst>
                <a:ext uri="{28A0092B-C50C-407E-A947-70E740481C1C}">
                  <a14:useLocalDpi xmlns:a14="http://schemas.microsoft.com/office/drawing/2010/main" val="0"/>
                </a:ext>
              </a:extLst>
            </a:blip>
            <a:srcRect l="197" t="31914" r="-197" b="31248"/>
            <a:stretch/>
          </p:blipFill>
          <p:spPr>
            <a:xfrm>
              <a:off x="8772931" y="1786262"/>
              <a:ext cx="2263814" cy="833949"/>
            </a:xfrm>
            <a:prstGeom prst="rect">
              <a:avLst/>
            </a:prstGeom>
          </p:spPr>
        </p:pic>
        <p:sp>
          <p:nvSpPr>
            <p:cNvPr id="28" name="Rectangle 27"/>
            <p:cNvSpPr/>
            <p:nvPr/>
          </p:nvSpPr>
          <p:spPr>
            <a:xfrm>
              <a:off x="8947299" y="2752844"/>
              <a:ext cx="2307427" cy="523220"/>
            </a:xfrm>
            <a:prstGeom prst="rect">
              <a:avLst/>
            </a:prstGeom>
          </p:spPr>
          <p:txBody>
            <a:bodyPr wrap="square">
              <a:spAutoFit/>
            </a:bodyPr>
            <a:lstStyle/>
            <a:p>
              <a:r>
                <a:rPr lang="en-US" sz="1400" dirty="0" err="1"/>
                <a:t>Controlador</a:t>
              </a:r>
              <a:r>
                <a:rPr lang="en-US" sz="1400" dirty="0"/>
                <a:t> de Servos</a:t>
              </a:r>
            </a:p>
            <a:p>
              <a:r>
                <a:rPr lang="en-US" sz="1400" dirty="0"/>
                <a:t>16 Canales I2C PCA9685</a:t>
              </a:r>
            </a:p>
          </p:txBody>
        </p:sp>
      </p:grpSp>
      <p:pic>
        <p:nvPicPr>
          <p:cNvPr id="22" name="Picture 21" descr="hy.jpg"/>
          <p:cNvPicPr>
            <a:picLocks noChangeAspect="1"/>
          </p:cNvPicPr>
          <p:nvPr/>
        </p:nvPicPr>
        <p:blipFill rotWithShape="1">
          <a:blip r:embed="rId7">
            <a:extLst>
              <a:ext uri="{28A0092B-C50C-407E-A947-70E740481C1C}">
                <a14:useLocalDpi xmlns:a14="http://schemas.microsoft.com/office/drawing/2010/main" val="0"/>
              </a:ext>
            </a:extLst>
          </a:blip>
          <a:srcRect l="12553" t="22968" r="12606" b="20068"/>
          <a:stretch/>
        </p:blipFill>
        <p:spPr>
          <a:xfrm>
            <a:off x="6082246" y="5177150"/>
            <a:ext cx="1570504" cy="673479"/>
          </a:xfrm>
          <a:prstGeom prst="rect">
            <a:avLst/>
          </a:prstGeom>
        </p:spPr>
      </p:pic>
      <p:pic>
        <p:nvPicPr>
          <p:cNvPr id="23" name="Picture 22" descr="IR-Infrared-obstacle-avoidance-sensor-module-For.jpg_350x350.jpg"/>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7005" b="15460"/>
          <a:stretch/>
        </p:blipFill>
        <p:spPr>
          <a:xfrm>
            <a:off x="3374413" y="5109378"/>
            <a:ext cx="1468247" cy="698329"/>
          </a:xfrm>
          <a:prstGeom prst="rect">
            <a:avLst/>
          </a:prstGeom>
        </p:spPr>
      </p:pic>
      <p:sp>
        <p:nvSpPr>
          <p:cNvPr id="24" name="TextBox 23"/>
          <p:cNvSpPr txBox="1"/>
          <p:nvPr/>
        </p:nvSpPr>
        <p:spPr>
          <a:xfrm>
            <a:off x="3312704" y="5681836"/>
            <a:ext cx="2902116"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err="1">
                <a:sym typeface="Calibri"/>
              </a:rPr>
              <a:t>Infrarrojos</a:t>
            </a:r>
            <a:r>
              <a:rPr lang="en-US" sz="1400" dirty="0">
                <a:sym typeface="Calibri"/>
              </a:rPr>
              <a:t> IR </a:t>
            </a:r>
            <a:r>
              <a:rPr lang="en-US" sz="1400" dirty="0" err="1">
                <a:sym typeface="Calibri"/>
              </a:rPr>
              <a:t>obstáculos</a:t>
            </a:r>
            <a:endParaRPr lang="en-US" sz="1400" dirty="0">
              <a:sym typeface="Calibri"/>
            </a:endParaRPr>
          </a:p>
          <a:p>
            <a:r>
              <a:rPr lang="en-US" sz="1400" dirty="0">
                <a:sym typeface="Calibri"/>
              </a:rPr>
              <a:t> </a:t>
            </a:r>
            <a:r>
              <a:rPr lang="en-US" sz="1400" dirty="0" err="1">
                <a:sym typeface="Calibri"/>
              </a:rPr>
              <a:t>Módulo</a:t>
            </a:r>
            <a:r>
              <a:rPr lang="en-US" sz="1400" dirty="0">
                <a:sym typeface="Calibri"/>
              </a:rPr>
              <a:t> de sensor </a:t>
            </a:r>
            <a:r>
              <a:rPr lang="en-US" sz="1400" dirty="0" err="1">
                <a:sym typeface="Calibri"/>
              </a:rPr>
              <a:t>para</a:t>
            </a:r>
            <a:r>
              <a:rPr lang="en-US" sz="1400" dirty="0">
                <a:sym typeface="Calibri"/>
              </a:rPr>
              <a:t> </a:t>
            </a:r>
            <a:r>
              <a:rPr lang="en-US" sz="1400" dirty="0" err="1">
                <a:sym typeface="Calibri"/>
              </a:rPr>
              <a:t>Arduinos</a:t>
            </a:r>
            <a:r>
              <a:rPr lang="en-US" sz="1400" dirty="0">
                <a:sym typeface="Calibri"/>
              </a:rPr>
              <a:t> </a:t>
            </a:r>
          </a:p>
          <a:p>
            <a:r>
              <a:rPr lang="en-US" sz="1400" dirty="0">
                <a:sym typeface="Calibri"/>
              </a:rPr>
              <a:t>Robot de </a:t>
            </a:r>
            <a:r>
              <a:rPr lang="en-US" sz="1400" dirty="0" err="1">
                <a:sym typeface="Calibri"/>
              </a:rPr>
              <a:t>coche</a:t>
            </a:r>
            <a:r>
              <a:rPr lang="en-US" sz="1400" dirty="0">
                <a:sym typeface="Calibri"/>
              </a:rPr>
              <a:t> </a:t>
            </a:r>
            <a:r>
              <a:rPr lang="en-US" sz="1400" dirty="0" err="1">
                <a:sym typeface="Calibri"/>
              </a:rPr>
              <a:t>inteligente</a:t>
            </a:r>
            <a:endParaRPr lang="en-US" sz="1400" dirty="0">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000000"/>
              </a:solidFill>
              <a:effectLst/>
              <a:uFillTx/>
              <a:sym typeface="Times New Roman"/>
            </a:endParaRPr>
          </a:p>
        </p:txBody>
      </p:sp>
      <p:pic>
        <p:nvPicPr>
          <p:cNvPr id="29" name="Picture 28" descr="servo-motor-mg996r.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2872" y="3763836"/>
            <a:ext cx="2449330" cy="2449330"/>
          </a:xfrm>
          <a:prstGeom prst="rect">
            <a:avLst/>
          </a:prstGeom>
        </p:spPr>
      </p:pic>
      <p:sp>
        <p:nvSpPr>
          <p:cNvPr id="30" name="TextBox 29"/>
          <p:cNvSpPr txBox="1"/>
          <p:nvPr/>
        </p:nvSpPr>
        <p:spPr>
          <a:xfrm rot="16200000">
            <a:off x="9637523" y="2447298"/>
            <a:ext cx="175945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a:ln>
                  <a:noFill/>
                </a:ln>
                <a:solidFill>
                  <a:srgbClr val="000000"/>
                </a:solidFill>
                <a:effectLst/>
                <a:uFillTx/>
                <a:sym typeface="Times New Roman"/>
              </a:rPr>
              <a:t>Acrílico</a:t>
            </a:r>
            <a:r>
              <a:rPr kumimoji="0" lang="en-US" sz="1400" b="1" i="0" u="none" strike="noStrike" cap="none" spc="0" normalizeH="0" baseline="0" dirty="0">
                <a:ln>
                  <a:noFill/>
                </a:ln>
                <a:solidFill>
                  <a:srgbClr val="000000"/>
                </a:solidFill>
                <a:effectLst/>
                <a:uFillTx/>
                <a:sym typeface="Times New Roman"/>
              </a:rPr>
              <a:t> </a:t>
            </a:r>
          </a:p>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err="1">
                <a:ln>
                  <a:noFill/>
                </a:ln>
                <a:solidFill>
                  <a:srgbClr val="000000"/>
                </a:solidFill>
                <a:effectLst/>
                <a:uFillTx/>
                <a:sym typeface="Times New Roman"/>
              </a:rPr>
              <a:t>Transparente</a:t>
            </a:r>
            <a:r>
              <a:rPr kumimoji="0" lang="en-US" sz="1400" b="1" i="0" u="none" strike="noStrike" cap="none" spc="0" normalizeH="0" baseline="0" dirty="0">
                <a:ln>
                  <a:noFill/>
                </a:ln>
                <a:solidFill>
                  <a:srgbClr val="000000"/>
                </a:solidFill>
                <a:effectLst/>
                <a:uFillTx/>
                <a:sym typeface="Times New Roman"/>
              </a:rPr>
              <a:t> de3mm</a:t>
            </a:r>
          </a:p>
        </p:txBody>
      </p:sp>
      <p:sp>
        <p:nvSpPr>
          <p:cNvPr id="32" name="Rectangle 31"/>
          <p:cNvSpPr/>
          <p:nvPr/>
        </p:nvSpPr>
        <p:spPr>
          <a:xfrm>
            <a:off x="9330861" y="5897278"/>
            <a:ext cx="2255629" cy="523220"/>
          </a:xfrm>
          <a:prstGeom prst="rect">
            <a:avLst/>
          </a:prstGeom>
        </p:spPr>
        <p:txBody>
          <a:bodyPr wrap="square">
            <a:spAutoFit/>
          </a:bodyPr>
          <a:lstStyle/>
          <a:p>
            <a:r>
              <a:rPr lang="en-US" sz="1400" dirty="0"/>
              <a:t>Servo MG996R </a:t>
            </a:r>
          </a:p>
          <a:p>
            <a:r>
              <a:rPr lang="en-US" sz="1400" dirty="0" err="1"/>
              <a:t>Rotación</a:t>
            </a:r>
            <a:r>
              <a:rPr lang="en-US" sz="1400" dirty="0"/>
              <a:t> 180 </a:t>
            </a:r>
            <a:r>
              <a:rPr lang="en-US" sz="1400" dirty="0" err="1"/>
              <a:t>Grados</a:t>
            </a:r>
            <a:endParaRPr lang="en-US" sz="1400" dirty="0"/>
          </a:p>
        </p:txBody>
      </p:sp>
    </p:spTree>
    <p:extLst>
      <p:ext uri="{BB962C8B-B14F-4D97-AF65-F5344CB8AC3E}">
        <p14:creationId xmlns:p14="http://schemas.microsoft.com/office/powerpoint/2010/main" val="279731616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27174365"/>
              </p:ext>
            </p:extLst>
          </p:nvPr>
        </p:nvGraphicFramePr>
        <p:xfrm>
          <a:off x="1118118" y="1452400"/>
          <a:ext cx="10134601" cy="4727984"/>
        </p:xfrm>
        <a:graphic>
          <a:graphicData uri="http://schemas.openxmlformats.org/drawingml/2006/table">
            <a:tbl>
              <a:tblPr firstRow="1" firstCol="1" bandRow="1">
                <a:tableStyleId>{5940675A-B579-460E-94D1-54222C63F5DA}</a:tableStyleId>
              </a:tblPr>
              <a:tblGrid>
                <a:gridCol w="3959289">
                  <a:extLst>
                    <a:ext uri="{9D8B030D-6E8A-4147-A177-3AD203B41FA5}">
                      <a16:colId xmlns:a16="http://schemas.microsoft.com/office/drawing/2014/main" val="500109594"/>
                    </a:ext>
                  </a:extLst>
                </a:gridCol>
                <a:gridCol w="4217970">
                  <a:extLst>
                    <a:ext uri="{9D8B030D-6E8A-4147-A177-3AD203B41FA5}">
                      <a16:colId xmlns:a16="http://schemas.microsoft.com/office/drawing/2014/main" val="2821911450"/>
                    </a:ext>
                  </a:extLst>
                </a:gridCol>
                <a:gridCol w="1957342">
                  <a:extLst>
                    <a:ext uri="{9D8B030D-6E8A-4147-A177-3AD203B41FA5}">
                      <a16:colId xmlns:a16="http://schemas.microsoft.com/office/drawing/2014/main" val="20002"/>
                    </a:ext>
                  </a:extLst>
                </a:gridCol>
              </a:tblGrid>
              <a:tr h="2099483">
                <a:tc>
                  <a:txBody>
                    <a:bodyPr/>
                    <a:lstStyle/>
                    <a:p>
                      <a:pPr indent="252095" algn="ctr">
                        <a:lnSpc>
                          <a:spcPct val="150000"/>
                        </a:lnSpc>
                        <a:spcAft>
                          <a:spcPts val="0"/>
                        </a:spcAft>
                      </a:pPr>
                      <a:r>
                        <a:rPr lang="es-EC" sz="2800" b="1" dirty="0">
                          <a:solidFill>
                            <a:schemeClr val="tx1"/>
                          </a:solidFill>
                          <a:effectLst/>
                          <a:latin typeface="+mn-lt"/>
                          <a:ea typeface="+mn-ea"/>
                          <a:cs typeface="+mn-cs"/>
                        </a:rPr>
                        <a:t>Batería</a:t>
                      </a:r>
                      <a:endParaRPr lang="es-ES" sz="3600" b="1" dirty="0">
                        <a:solidFill>
                          <a:srgbClr val="000000"/>
                        </a:solidFill>
                        <a:effectLst/>
                        <a:latin typeface="Times New Roman"/>
                        <a:ea typeface="Calibri"/>
                        <a:cs typeface="Times New Roman"/>
                      </a:endParaRPr>
                    </a:p>
                  </a:txBody>
                  <a:tcPr marL="50208" marR="50208" marT="0" marB="0" anchor="ctr"/>
                </a:tc>
                <a:tc gridSpan="2">
                  <a:txBody>
                    <a:bodyPr/>
                    <a:lstStyle/>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txBody>
                  <a:tcPr marL="50208" marR="50208" marT="0" marB="0" anchor="ctr"/>
                </a:tc>
                <a:tc hMerge="1">
                  <a:txBody>
                    <a:bodyPr/>
                    <a:lstStyle/>
                    <a:p>
                      <a:endParaRPr lang="en-US"/>
                    </a:p>
                  </a:txBody>
                  <a:tcPr/>
                </a:tc>
                <a:extLst>
                  <a:ext uri="{0D108BD9-81ED-4DB2-BD59-A6C34878D82A}">
                    <a16:rowId xmlns:a16="http://schemas.microsoft.com/office/drawing/2014/main" val="2469031"/>
                  </a:ext>
                </a:extLst>
              </a:tr>
              <a:tr h="2628501">
                <a:tc>
                  <a:txBody>
                    <a:bodyPr/>
                    <a:lstStyle/>
                    <a:p>
                      <a:pPr indent="252095" algn="ctr">
                        <a:lnSpc>
                          <a:spcPct val="150000"/>
                        </a:lnSpc>
                        <a:spcAft>
                          <a:spcPts val="0"/>
                        </a:spcAft>
                      </a:pPr>
                      <a:r>
                        <a:rPr lang="es-ES" sz="3600" b="1" dirty="0">
                          <a:solidFill>
                            <a:srgbClr val="000000"/>
                          </a:solidFill>
                          <a:effectLst/>
                          <a:latin typeface="Times New Roman"/>
                          <a:ea typeface="Calibri"/>
                          <a:cs typeface="Times New Roman"/>
                        </a:rPr>
                        <a:t>Control </a:t>
                      </a:r>
                    </a:p>
                  </a:txBody>
                  <a:tcPr marL="50208" marR="50208" marT="0" marB="0" anchor="ctr"/>
                </a:tc>
                <a:tc>
                  <a:txBody>
                    <a:bodyPr/>
                    <a:lstStyle/>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txBody>
                  <a:tcPr marL="50208" marR="50208" marT="0" marB="0" anchor="ctr"/>
                </a:tc>
                <a:tc>
                  <a:txBody>
                    <a:bodyPr/>
                    <a:lstStyle/>
                    <a:p>
                      <a:pPr indent="252095" algn="ctr">
                        <a:lnSpc>
                          <a:spcPct val="150000"/>
                        </a:lnSpc>
                        <a:spcAft>
                          <a:spcPts val="0"/>
                        </a:spcAft>
                      </a:pPr>
                      <a:endParaRPr lang="es-ES" sz="2000" b="1" dirty="0">
                        <a:solidFill>
                          <a:srgbClr val="000000"/>
                        </a:solidFill>
                        <a:effectLst/>
                        <a:latin typeface="Times New Roman"/>
                        <a:ea typeface="Calibri"/>
                        <a:cs typeface="Times New Roman"/>
                      </a:endParaRPr>
                    </a:p>
                  </a:txBody>
                  <a:tcPr marL="50208" marR="50208" marT="0" marB="0" anchor="ctr"/>
                </a:tc>
                <a:extLst>
                  <a:ext uri="{0D108BD9-81ED-4DB2-BD59-A6C34878D82A}">
                    <a16:rowId xmlns:a16="http://schemas.microsoft.com/office/drawing/2014/main" val="2398441830"/>
                  </a:ext>
                </a:extLst>
              </a:tr>
            </a:tbl>
          </a:graphicData>
        </a:graphic>
      </p:graphicFrame>
      <p:sp>
        <p:nvSpPr>
          <p:cNvPr id="6" name="Rectángulo 2"/>
          <p:cNvSpPr txBox="1"/>
          <p:nvPr/>
        </p:nvSpPr>
        <p:spPr>
          <a:xfrm>
            <a:off x="1163350" y="228733"/>
            <a:ext cx="98653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3600" dirty="0"/>
              <a:t>RESULTADO DE SELECCIÓN</a:t>
            </a:r>
            <a:endParaRPr sz="3600" dirty="0"/>
          </a:p>
        </p:txBody>
      </p:sp>
      <p:grpSp>
        <p:nvGrpSpPr>
          <p:cNvPr id="7" name="Group 6"/>
          <p:cNvGrpSpPr/>
          <p:nvPr/>
        </p:nvGrpSpPr>
        <p:grpSpPr>
          <a:xfrm rot="16200000">
            <a:off x="4907337" y="4226375"/>
            <a:ext cx="2185630" cy="1432172"/>
            <a:chOff x="3708877" y="4347219"/>
            <a:chExt cx="2136782" cy="1455321"/>
          </a:xfrm>
        </p:grpSpPr>
        <p:pic>
          <p:nvPicPr>
            <p:cNvPr id="9" name="Picture 8" descr="Arduino Me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877" y="4347219"/>
              <a:ext cx="2136782" cy="1047524"/>
            </a:xfrm>
            <a:prstGeom prst="rect">
              <a:avLst/>
            </a:prstGeom>
          </p:spPr>
        </p:pic>
        <p:sp>
          <p:nvSpPr>
            <p:cNvPr id="10" name="TextBox 9"/>
            <p:cNvSpPr txBox="1"/>
            <p:nvPr/>
          </p:nvSpPr>
          <p:spPr>
            <a:xfrm>
              <a:off x="3857459" y="5494765"/>
              <a:ext cx="122084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400" dirty="0" err="1"/>
                <a:t>Arduino</a:t>
              </a:r>
              <a:r>
                <a:rPr lang="en-US" sz="1400" dirty="0"/>
                <a:t> Mega</a:t>
              </a:r>
            </a:p>
          </p:txBody>
        </p:sp>
      </p:grpSp>
      <p:pic>
        <p:nvPicPr>
          <p:cNvPr id="11" name="Picture 10" descr="847b3ae2bfa73ad0e5163f2cb7dbe6e1-product.jpg"/>
          <p:cNvPicPr>
            <a:picLocks noChangeAspect="1"/>
          </p:cNvPicPr>
          <p:nvPr/>
        </p:nvPicPr>
        <p:blipFill rotWithShape="1">
          <a:blip r:embed="rId3">
            <a:extLst>
              <a:ext uri="{28A0092B-C50C-407E-A947-70E740481C1C}">
                <a14:useLocalDpi xmlns:a14="http://schemas.microsoft.com/office/drawing/2010/main" val="0"/>
              </a:ext>
            </a:extLst>
          </a:blip>
          <a:srcRect t="8494" r="50189" b="7811"/>
          <a:stretch/>
        </p:blipFill>
        <p:spPr>
          <a:xfrm>
            <a:off x="9562774" y="3613953"/>
            <a:ext cx="1449463" cy="2435490"/>
          </a:xfrm>
          <a:prstGeom prst="rect">
            <a:avLst/>
          </a:prstGeom>
        </p:spPr>
      </p:pic>
      <p:pic>
        <p:nvPicPr>
          <p:cNvPr id="12" name="Picture 11" descr="modulo-bluetooth-hc-05.jpg"/>
          <p:cNvPicPr>
            <a:picLocks noChangeAspect="1"/>
          </p:cNvPicPr>
          <p:nvPr/>
        </p:nvPicPr>
        <p:blipFill rotWithShape="1">
          <a:blip r:embed="rId4">
            <a:extLst>
              <a:ext uri="{28A0092B-C50C-407E-A947-70E740481C1C}">
                <a14:useLocalDpi xmlns:a14="http://schemas.microsoft.com/office/drawing/2010/main" val="0"/>
              </a:ext>
            </a:extLst>
          </a:blip>
          <a:srcRect l="12081" t="36086" r="11558" b="35274"/>
          <a:stretch/>
        </p:blipFill>
        <p:spPr>
          <a:xfrm rot="5400000">
            <a:off x="6175849" y="4526272"/>
            <a:ext cx="2227576" cy="843197"/>
          </a:xfrm>
          <a:prstGeom prst="rect">
            <a:avLst/>
          </a:prstGeom>
        </p:spPr>
      </p:pic>
      <p:sp>
        <p:nvSpPr>
          <p:cNvPr id="13" name="TextBox 12"/>
          <p:cNvSpPr txBox="1"/>
          <p:nvPr/>
        </p:nvSpPr>
        <p:spPr>
          <a:xfrm rot="16200000">
            <a:off x="7377409" y="4668060"/>
            <a:ext cx="177683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err="1"/>
              <a:t>Bbluetooth</a:t>
            </a:r>
            <a:r>
              <a:rPr lang="en-US" sz="1200" dirty="0"/>
              <a:t> hc-05 </a:t>
            </a:r>
            <a:r>
              <a:rPr lang="en-US" sz="1200" dirty="0" err="1"/>
              <a:t>arduino</a:t>
            </a:r>
            <a:endParaRPr lang="en-US" sz="1200" dirty="0"/>
          </a:p>
          <a:p>
            <a:r>
              <a:rPr kumimoji="0" lang="en-US" sz="1200" b="1" i="0" u="none" strike="noStrike" cap="none" spc="0" normalizeH="0" baseline="0" dirty="0">
                <a:ln>
                  <a:noFill/>
                </a:ln>
                <a:solidFill>
                  <a:srgbClr val="000000"/>
                </a:solidFill>
                <a:effectLst/>
                <a:uFillTx/>
                <a:sym typeface="Times New Roman"/>
              </a:rPr>
              <a:t>(SLAVE</a:t>
            </a:r>
            <a:r>
              <a:rPr kumimoji="0" lang="en-US" sz="1200" b="1" i="0" u="none" strike="noStrike" cap="none" spc="0" normalizeH="0" dirty="0">
                <a:ln>
                  <a:noFill/>
                </a:ln>
                <a:solidFill>
                  <a:srgbClr val="000000"/>
                </a:solidFill>
                <a:effectLst/>
                <a:uFillTx/>
                <a:sym typeface="Times New Roman"/>
              </a:rPr>
              <a:t> MODE)</a:t>
            </a:r>
            <a:endParaRPr kumimoji="0" lang="en-US" sz="1200" b="1" i="0" u="none" strike="noStrike" cap="none" spc="0" normalizeH="0" baseline="0" dirty="0">
              <a:ln>
                <a:noFill/>
              </a:ln>
              <a:solidFill>
                <a:srgbClr val="000000"/>
              </a:solidFill>
              <a:effectLst/>
              <a:uFillTx/>
              <a:sym typeface="Times New Roman"/>
            </a:endParaRPr>
          </a:p>
        </p:txBody>
      </p:sp>
      <p:pic>
        <p:nvPicPr>
          <p:cNvPr id="14" name="Picture 13" descr="cargador-de-bateria-power-bank-tipo-minimax-D_NQ_NP_765305-MLM25010456787_082016-F.jpg"/>
          <p:cNvPicPr>
            <a:picLocks noChangeAspect="1"/>
          </p:cNvPicPr>
          <p:nvPr/>
        </p:nvPicPr>
        <p:blipFill>
          <a:blip r:embed="rId5" cstate="print">
            <a:clrChange>
              <a:clrFrom>
                <a:srgbClr val="FFFCFF"/>
              </a:clrFrom>
              <a:clrTo>
                <a:srgbClr val="FFFCFF">
                  <a:alpha val="0"/>
                </a:srgbClr>
              </a:clrTo>
            </a:clrChange>
            <a:extLst>
              <a:ext uri="{28A0092B-C50C-407E-A947-70E740481C1C}">
                <a14:useLocalDpi xmlns:a14="http://schemas.microsoft.com/office/drawing/2010/main" val="0"/>
              </a:ext>
            </a:extLst>
          </a:blip>
          <a:stretch>
            <a:fillRect/>
          </a:stretch>
        </p:blipFill>
        <p:spPr>
          <a:xfrm>
            <a:off x="5238298" y="1551569"/>
            <a:ext cx="1687412" cy="1687412"/>
          </a:xfrm>
          <a:prstGeom prst="rect">
            <a:avLst/>
          </a:prstGeom>
        </p:spPr>
      </p:pic>
      <p:sp>
        <p:nvSpPr>
          <p:cNvPr id="15" name="TextBox 14"/>
          <p:cNvSpPr txBox="1"/>
          <p:nvPr/>
        </p:nvSpPr>
        <p:spPr>
          <a:xfrm>
            <a:off x="5125572" y="3018213"/>
            <a:ext cx="265290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err="1"/>
              <a:t>Bateria</a:t>
            </a:r>
            <a:r>
              <a:rPr lang="en-US" sz="1200" dirty="0"/>
              <a:t> </a:t>
            </a:r>
            <a:r>
              <a:rPr lang="en-US" sz="1200" dirty="0" err="1"/>
              <a:t>Minimax</a:t>
            </a:r>
            <a:endParaRPr lang="en-US" sz="1200" dirty="0"/>
          </a:p>
          <a:p>
            <a:r>
              <a:rPr kumimoji="0" lang="en-US" sz="1200" b="1" i="0" u="none" strike="noStrike" cap="none" spc="0" normalizeH="0" baseline="0" dirty="0" err="1">
                <a:ln>
                  <a:noFill/>
                </a:ln>
                <a:solidFill>
                  <a:srgbClr val="000000"/>
                </a:solidFill>
                <a:effectLst/>
                <a:uFillTx/>
                <a:sym typeface="Times New Roman"/>
              </a:rPr>
              <a:t>Alimenta</a:t>
            </a:r>
            <a:r>
              <a:rPr kumimoji="0" lang="en-US" sz="1200" b="1" i="0" u="none" strike="noStrike" cap="none" spc="0" normalizeH="0" baseline="0" dirty="0">
                <a:ln>
                  <a:noFill/>
                </a:ln>
                <a:solidFill>
                  <a:srgbClr val="000000"/>
                </a:solidFill>
                <a:effectLst/>
                <a:uFillTx/>
                <a:sym typeface="Times New Roman"/>
              </a:rPr>
              <a:t> </a:t>
            </a:r>
            <a:r>
              <a:rPr kumimoji="0" lang="en-US" sz="1200" b="1" i="0" u="none" strike="noStrike" cap="none" spc="0" normalizeH="0" baseline="0" dirty="0" err="1">
                <a:ln>
                  <a:noFill/>
                </a:ln>
                <a:solidFill>
                  <a:srgbClr val="000000"/>
                </a:solidFill>
                <a:effectLst/>
                <a:uFillTx/>
                <a:sym typeface="Times New Roman"/>
              </a:rPr>
              <a:t>equipo</a:t>
            </a:r>
            <a:r>
              <a:rPr lang="en-US" sz="1200" dirty="0"/>
              <a:t> de Control y </a:t>
            </a:r>
            <a:r>
              <a:rPr lang="en-US" sz="1200" dirty="0" err="1"/>
              <a:t>Sensores</a:t>
            </a:r>
            <a:endParaRPr kumimoji="0" lang="en-US" sz="1200" b="1" i="0" u="none" strike="noStrike" cap="none" spc="0" normalizeH="0" baseline="0" dirty="0">
              <a:ln>
                <a:noFill/>
              </a:ln>
              <a:solidFill>
                <a:srgbClr val="000000"/>
              </a:solidFill>
              <a:effectLst/>
              <a:uFillTx/>
              <a:sym typeface="Times New Roman"/>
            </a:endParaRPr>
          </a:p>
        </p:txBody>
      </p:sp>
      <p:sp>
        <p:nvSpPr>
          <p:cNvPr id="16" name="TextBox 15"/>
          <p:cNvSpPr txBox="1"/>
          <p:nvPr/>
        </p:nvSpPr>
        <p:spPr>
          <a:xfrm>
            <a:off x="8817537" y="2992024"/>
            <a:ext cx="191719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err="1"/>
              <a:t>Bbluetooth</a:t>
            </a:r>
            <a:r>
              <a:rPr lang="en-US" sz="1200" dirty="0"/>
              <a:t> LIPO</a:t>
            </a:r>
          </a:p>
          <a:p>
            <a:r>
              <a:rPr lang="en-US" sz="1200" dirty="0" err="1"/>
              <a:t>Alimenta</a:t>
            </a:r>
            <a:r>
              <a:rPr lang="en-US" sz="1200" dirty="0"/>
              <a:t> los Servo </a:t>
            </a:r>
            <a:r>
              <a:rPr lang="en-US" sz="1200" dirty="0" err="1"/>
              <a:t>Motores</a:t>
            </a:r>
            <a:endParaRPr lang="en-US" sz="1200" dirty="0"/>
          </a:p>
        </p:txBody>
      </p:sp>
      <p:pic>
        <p:nvPicPr>
          <p:cNvPr id="17" name="Picture 16" descr="bateria-lipo-300mah-37v.jpg"/>
          <p:cNvPicPr>
            <a:picLocks noChangeAspect="1"/>
          </p:cNvPicPr>
          <p:nvPr/>
        </p:nvPicPr>
        <p:blipFill rotWithShape="1">
          <a:blip r:embed="rId6">
            <a:extLst>
              <a:ext uri="{28A0092B-C50C-407E-A947-70E740481C1C}">
                <a14:useLocalDpi xmlns:a14="http://schemas.microsoft.com/office/drawing/2010/main" val="0"/>
              </a:ext>
            </a:extLst>
          </a:blip>
          <a:srcRect l="16873" t="24297" r="18004" b="21675"/>
          <a:stretch/>
        </p:blipFill>
        <p:spPr>
          <a:xfrm>
            <a:off x="8837156" y="1466532"/>
            <a:ext cx="1492496" cy="1238200"/>
          </a:xfrm>
          <a:prstGeom prst="rect">
            <a:avLst/>
          </a:prstGeom>
        </p:spPr>
      </p:pic>
    </p:spTree>
    <p:extLst>
      <p:ext uri="{BB962C8B-B14F-4D97-AF65-F5344CB8AC3E}">
        <p14:creationId xmlns:p14="http://schemas.microsoft.com/office/powerpoint/2010/main" val="131668836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37CA15-7E06-4575-9102-5F1243A77AAC}"/>
              </a:ext>
            </a:extLst>
          </p:cNvPr>
          <p:cNvSpPr/>
          <p:nvPr/>
        </p:nvSpPr>
        <p:spPr>
          <a:xfrm>
            <a:off x="618158" y="1025575"/>
            <a:ext cx="6109365" cy="646331"/>
          </a:xfrm>
          <a:prstGeom prst="rect">
            <a:avLst/>
          </a:prstGeom>
        </p:spPr>
        <p:txBody>
          <a:bodyPr wrap="none">
            <a:spAutoFit/>
          </a:bodyPr>
          <a:lstStyle/>
          <a:p>
            <a:r>
              <a:rPr lang="es-ES" dirty="0"/>
              <a:t>ETAPAS DE DESARROLLO</a:t>
            </a:r>
          </a:p>
        </p:txBody>
      </p:sp>
      <p:graphicFrame>
        <p:nvGraphicFramePr>
          <p:cNvPr id="3" name="Diagrama 2">
            <a:extLst>
              <a:ext uri="{FF2B5EF4-FFF2-40B4-BE49-F238E27FC236}">
                <a16:creationId xmlns:a16="http://schemas.microsoft.com/office/drawing/2014/main" id="{FB31BE51-D83A-40CF-9DA8-7F538304B0FA}"/>
              </a:ext>
            </a:extLst>
          </p:cNvPr>
          <p:cNvGraphicFramePr/>
          <p:nvPr>
            <p:extLst>
              <p:ext uri="{D42A27DB-BD31-4B8C-83A1-F6EECF244321}">
                <p14:modId xmlns:p14="http://schemas.microsoft.com/office/powerpoint/2010/main" val="1400742982"/>
              </p:ext>
            </p:extLst>
          </p:nvPr>
        </p:nvGraphicFramePr>
        <p:xfrm>
          <a:off x="2032000" y="1671906"/>
          <a:ext cx="8128000" cy="482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16315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37CA15-7E06-4575-9102-5F1243A77AAC}"/>
              </a:ext>
            </a:extLst>
          </p:cNvPr>
          <p:cNvSpPr/>
          <p:nvPr/>
        </p:nvSpPr>
        <p:spPr>
          <a:xfrm>
            <a:off x="618158" y="1025575"/>
            <a:ext cx="6109365" cy="646331"/>
          </a:xfrm>
          <a:prstGeom prst="rect">
            <a:avLst/>
          </a:prstGeom>
        </p:spPr>
        <p:txBody>
          <a:bodyPr wrap="none">
            <a:spAutoFit/>
          </a:bodyPr>
          <a:lstStyle/>
          <a:p>
            <a:r>
              <a:rPr lang="es-ES" dirty="0"/>
              <a:t>ETAPAS DE DESARROLLO</a:t>
            </a:r>
          </a:p>
        </p:txBody>
      </p:sp>
      <p:graphicFrame>
        <p:nvGraphicFramePr>
          <p:cNvPr id="3" name="Diagrama 2">
            <a:extLst>
              <a:ext uri="{FF2B5EF4-FFF2-40B4-BE49-F238E27FC236}">
                <a16:creationId xmlns:a16="http://schemas.microsoft.com/office/drawing/2014/main" id="{FB31BE51-D83A-40CF-9DA8-7F538304B0FA}"/>
              </a:ext>
            </a:extLst>
          </p:cNvPr>
          <p:cNvGraphicFramePr/>
          <p:nvPr>
            <p:extLst>
              <p:ext uri="{D42A27DB-BD31-4B8C-83A1-F6EECF244321}">
                <p14:modId xmlns:p14="http://schemas.microsoft.com/office/powerpoint/2010/main" val="911697971"/>
              </p:ext>
            </p:extLst>
          </p:nvPr>
        </p:nvGraphicFramePr>
        <p:xfrm>
          <a:off x="2032000" y="1671906"/>
          <a:ext cx="8128000" cy="482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33390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2"/>
          <p:cNvSpPr txBox="1"/>
          <p:nvPr/>
        </p:nvSpPr>
        <p:spPr>
          <a:xfrm>
            <a:off x="914876" y="1324867"/>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de Carga</a:t>
            </a:r>
            <a:endParaRPr sz="2800" dirty="0"/>
          </a:p>
        </p:txBody>
      </p:sp>
      <p:pic>
        <p:nvPicPr>
          <p:cNvPr id="2" name="Imagen 1">
            <a:extLst>
              <a:ext uri="{FF2B5EF4-FFF2-40B4-BE49-F238E27FC236}">
                <a16:creationId xmlns:a16="http://schemas.microsoft.com/office/drawing/2014/main" id="{F132DD84-53C6-4BA0-8582-896A02B9C624}"/>
              </a:ext>
            </a:extLst>
          </p:cNvPr>
          <p:cNvPicPr>
            <a:picLocks noChangeAspect="1"/>
          </p:cNvPicPr>
          <p:nvPr/>
        </p:nvPicPr>
        <p:blipFill>
          <a:blip r:embed="rId2"/>
          <a:stretch>
            <a:fillRect/>
          </a:stretch>
        </p:blipFill>
        <p:spPr>
          <a:xfrm>
            <a:off x="8311712" y="2535154"/>
            <a:ext cx="2095500" cy="1828800"/>
          </a:xfrm>
          <a:prstGeom prst="rect">
            <a:avLst/>
          </a:prstGeom>
        </p:spPr>
      </p:pic>
      <p:pic>
        <p:nvPicPr>
          <p:cNvPr id="3" name="Imagen 2">
            <a:extLst>
              <a:ext uri="{FF2B5EF4-FFF2-40B4-BE49-F238E27FC236}">
                <a16:creationId xmlns:a16="http://schemas.microsoft.com/office/drawing/2014/main" id="{9F2096EA-1AB2-4841-B866-3C3256078482}"/>
              </a:ext>
            </a:extLst>
          </p:cNvPr>
          <p:cNvPicPr>
            <a:picLocks noChangeAspect="1"/>
          </p:cNvPicPr>
          <p:nvPr/>
        </p:nvPicPr>
        <p:blipFill>
          <a:blip r:embed="rId3"/>
          <a:stretch>
            <a:fillRect/>
          </a:stretch>
        </p:blipFill>
        <p:spPr>
          <a:xfrm>
            <a:off x="1013264" y="2141318"/>
            <a:ext cx="5734050" cy="3552825"/>
          </a:xfrm>
          <a:prstGeom prst="rect">
            <a:avLst/>
          </a:prstGeom>
        </p:spPr>
      </p:pic>
    </p:spTree>
    <p:extLst>
      <p:ext uri="{BB962C8B-B14F-4D97-AF65-F5344CB8AC3E}">
        <p14:creationId xmlns:p14="http://schemas.microsoft.com/office/powerpoint/2010/main" val="114359077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088F18-60C6-4232-AA8C-E6A9461CE737}"/>
              </a:ext>
            </a:extLst>
          </p:cNvPr>
          <p:cNvPicPr>
            <a:picLocks noChangeAspect="1"/>
          </p:cNvPicPr>
          <p:nvPr/>
        </p:nvPicPr>
        <p:blipFill>
          <a:blip r:embed="rId2"/>
          <a:stretch>
            <a:fillRect/>
          </a:stretch>
        </p:blipFill>
        <p:spPr>
          <a:xfrm>
            <a:off x="5847526" y="1153612"/>
            <a:ext cx="5334000" cy="4867275"/>
          </a:xfrm>
          <a:prstGeom prst="rect">
            <a:avLst/>
          </a:prstGeom>
        </p:spPr>
      </p:pic>
      <p:pic>
        <p:nvPicPr>
          <p:cNvPr id="6" name="Imagen 5">
            <a:extLst>
              <a:ext uri="{FF2B5EF4-FFF2-40B4-BE49-F238E27FC236}">
                <a16:creationId xmlns:a16="http://schemas.microsoft.com/office/drawing/2014/main" id="{14B92F16-B071-437E-8B73-6E22231AFC62}"/>
              </a:ext>
            </a:extLst>
          </p:cNvPr>
          <p:cNvPicPr>
            <a:picLocks noChangeAspect="1"/>
          </p:cNvPicPr>
          <p:nvPr/>
        </p:nvPicPr>
        <p:blipFill>
          <a:blip r:embed="rId3"/>
          <a:stretch>
            <a:fillRect/>
          </a:stretch>
        </p:blipFill>
        <p:spPr>
          <a:xfrm>
            <a:off x="1028935" y="3848454"/>
            <a:ext cx="5340336" cy="1715233"/>
          </a:xfrm>
          <a:prstGeom prst="rect">
            <a:avLst/>
          </a:prstGeom>
        </p:spPr>
      </p:pic>
      <p:sp>
        <p:nvSpPr>
          <p:cNvPr id="4" name="Rectángulo 2">
            <a:extLst>
              <a:ext uri="{FF2B5EF4-FFF2-40B4-BE49-F238E27FC236}">
                <a16:creationId xmlns:a16="http://schemas.microsoft.com/office/drawing/2014/main" id="{58B5873C-4F3C-43AB-BE62-D736B2073F95}"/>
              </a:ext>
            </a:extLst>
          </p:cNvPr>
          <p:cNvSpPr txBox="1"/>
          <p:nvPr/>
        </p:nvSpPr>
        <p:spPr>
          <a:xfrm>
            <a:off x="914876" y="1324867"/>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de Carga</a:t>
            </a:r>
            <a:endParaRPr sz="2800" dirty="0"/>
          </a:p>
        </p:txBody>
      </p:sp>
    </p:spTree>
    <p:extLst>
      <p:ext uri="{BB962C8B-B14F-4D97-AF65-F5344CB8AC3E}">
        <p14:creationId xmlns:p14="http://schemas.microsoft.com/office/powerpoint/2010/main" val="43680976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p:nvPr/>
        </p:nvSpPr>
        <p:spPr>
          <a:xfrm>
            <a:off x="1075176" y="757733"/>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de esfuerzos</a:t>
            </a:r>
            <a:endParaRPr sz="2800" dirty="0"/>
          </a:p>
        </p:txBody>
      </p:sp>
      <p:pic>
        <p:nvPicPr>
          <p:cNvPr id="7" name="Imagen 6">
            <a:extLst>
              <a:ext uri="{FF2B5EF4-FFF2-40B4-BE49-F238E27FC236}">
                <a16:creationId xmlns:a16="http://schemas.microsoft.com/office/drawing/2014/main" id="{B23C5E61-D2B7-4C8E-BCD7-DC9E7507468C}"/>
              </a:ext>
            </a:extLst>
          </p:cNvPr>
          <p:cNvPicPr>
            <a:picLocks noChangeAspect="1"/>
          </p:cNvPicPr>
          <p:nvPr/>
        </p:nvPicPr>
        <p:blipFill>
          <a:blip r:embed="rId2"/>
          <a:stretch>
            <a:fillRect/>
          </a:stretch>
        </p:blipFill>
        <p:spPr>
          <a:xfrm>
            <a:off x="1763029" y="1504950"/>
            <a:ext cx="5172075" cy="1924050"/>
          </a:xfrm>
          <a:prstGeom prst="rect">
            <a:avLst/>
          </a:prstGeom>
        </p:spPr>
      </p:pic>
      <p:pic>
        <p:nvPicPr>
          <p:cNvPr id="2" name="Imagen 1">
            <a:extLst>
              <a:ext uri="{FF2B5EF4-FFF2-40B4-BE49-F238E27FC236}">
                <a16:creationId xmlns:a16="http://schemas.microsoft.com/office/drawing/2014/main" id="{3131B796-AC8B-4F4E-8386-ED7B68394C6A}"/>
              </a:ext>
            </a:extLst>
          </p:cNvPr>
          <p:cNvPicPr>
            <a:picLocks noChangeAspect="1"/>
          </p:cNvPicPr>
          <p:nvPr/>
        </p:nvPicPr>
        <p:blipFill>
          <a:blip r:embed="rId3"/>
          <a:stretch>
            <a:fillRect/>
          </a:stretch>
        </p:blipFill>
        <p:spPr>
          <a:xfrm>
            <a:off x="5527620" y="3870436"/>
            <a:ext cx="5267325" cy="1828800"/>
          </a:xfrm>
          <a:prstGeom prst="rect">
            <a:avLst/>
          </a:prstGeom>
        </p:spPr>
      </p:pic>
    </p:spTree>
    <p:extLst>
      <p:ext uri="{BB962C8B-B14F-4D97-AF65-F5344CB8AC3E}">
        <p14:creationId xmlns:p14="http://schemas.microsoft.com/office/powerpoint/2010/main" val="396322184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D0C49A-5921-49C9-A424-A6D1EDA3D67E}"/>
              </a:ext>
            </a:extLst>
          </p:cNvPr>
          <p:cNvPicPr>
            <a:picLocks noChangeAspect="1"/>
          </p:cNvPicPr>
          <p:nvPr/>
        </p:nvPicPr>
        <p:blipFill>
          <a:blip r:embed="rId2"/>
          <a:stretch>
            <a:fillRect/>
          </a:stretch>
        </p:blipFill>
        <p:spPr>
          <a:xfrm>
            <a:off x="6315011" y="3838575"/>
            <a:ext cx="4943475" cy="1847850"/>
          </a:xfrm>
          <a:prstGeom prst="rect">
            <a:avLst/>
          </a:prstGeom>
        </p:spPr>
      </p:pic>
      <p:pic>
        <p:nvPicPr>
          <p:cNvPr id="5" name="Imagen 4">
            <a:extLst>
              <a:ext uri="{FF2B5EF4-FFF2-40B4-BE49-F238E27FC236}">
                <a16:creationId xmlns:a16="http://schemas.microsoft.com/office/drawing/2014/main" id="{FEC3CA06-D5F8-4FFB-9366-33008E03795D}"/>
              </a:ext>
            </a:extLst>
          </p:cNvPr>
          <p:cNvPicPr>
            <a:picLocks noChangeAspect="1"/>
          </p:cNvPicPr>
          <p:nvPr/>
        </p:nvPicPr>
        <p:blipFill>
          <a:blip r:embed="rId3"/>
          <a:stretch>
            <a:fillRect/>
          </a:stretch>
        </p:blipFill>
        <p:spPr>
          <a:xfrm>
            <a:off x="1971675" y="1552575"/>
            <a:ext cx="5657850" cy="1876425"/>
          </a:xfrm>
          <a:prstGeom prst="rect">
            <a:avLst/>
          </a:prstGeom>
        </p:spPr>
      </p:pic>
      <p:sp>
        <p:nvSpPr>
          <p:cNvPr id="6" name="Rectángulo 2">
            <a:extLst>
              <a:ext uri="{FF2B5EF4-FFF2-40B4-BE49-F238E27FC236}">
                <a16:creationId xmlns:a16="http://schemas.microsoft.com/office/drawing/2014/main" id="{47A87AC0-FFC4-4DEF-9EAD-7CD5A205317E}"/>
              </a:ext>
            </a:extLst>
          </p:cNvPr>
          <p:cNvSpPr txBox="1"/>
          <p:nvPr/>
        </p:nvSpPr>
        <p:spPr>
          <a:xfrm>
            <a:off x="1075176" y="757733"/>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de esfuerzos</a:t>
            </a:r>
            <a:endParaRPr sz="2800" dirty="0"/>
          </a:p>
        </p:txBody>
      </p:sp>
    </p:spTree>
    <p:extLst>
      <p:ext uri="{BB962C8B-B14F-4D97-AF65-F5344CB8AC3E}">
        <p14:creationId xmlns:p14="http://schemas.microsoft.com/office/powerpoint/2010/main" val="425431310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10064" y="941291"/>
            <a:ext cx="361188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4400" b="1" i="0" u="none" strike="noStrike" cap="none" spc="0" normalizeH="0" baseline="0" dirty="0">
                <a:ln>
                  <a:noFill/>
                </a:ln>
                <a:solidFill>
                  <a:srgbClr val="000000"/>
                </a:solidFill>
                <a:effectLst/>
                <a:uFillTx/>
                <a:latin typeface="Times New Roman"/>
                <a:ea typeface="Times New Roman"/>
                <a:cs typeface="Times New Roman"/>
                <a:sym typeface="Times New Roman"/>
              </a:rPr>
              <a:t>CONTENIDO</a:t>
            </a:r>
          </a:p>
        </p:txBody>
      </p:sp>
      <p:sp>
        <p:nvSpPr>
          <p:cNvPr id="5" name="CuadroTexto 4"/>
          <p:cNvSpPr txBox="1"/>
          <p:nvPr/>
        </p:nvSpPr>
        <p:spPr>
          <a:xfrm>
            <a:off x="2305157" y="1409418"/>
            <a:ext cx="7221694"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buFont typeface="Arial" panose="020B0604020202020204" pitchFamily="34" charset="0"/>
              <a:buChar char="•"/>
            </a:pPr>
            <a:endParaRPr lang="es-ES" b="0" dirty="0"/>
          </a:p>
          <a:p>
            <a:pPr>
              <a:buFont typeface="Arial" panose="020B0604020202020204" pitchFamily="34" charset="0"/>
              <a:buChar char="•"/>
            </a:pPr>
            <a:r>
              <a:rPr lang="es-ES" b="0" dirty="0"/>
              <a:t>      Introducción</a:t>
            </a:r>
          </a:p>
          <a:p>
            <a:pPr>
              <a:buFont typeface="Arial" panose="020B0604020202020204" pitchFamily="34" charset="0"/>
              <a:buChar char="•"/>
            </a:pPr>
            <a:r>
              <a:rPr lang="es-ES" b="0" dirty="0"/>
              <a:t> 	Diseño y Construcción</a:t>
            </a:r>
          </a:p>
          <a:p>
            <a:pPr>
              <a:buFont typeface="Arial" panose="020B0604020202020204" pitchFamily="34" charset="0"/>
              <a:buChar char="•"/>
            </a:pPr>
            <a:r>
              <a:rPr lang="es-ES" b="0" dirty="0"/>
              <a:t> 	Pruebas y resultados</a:t>
            </a:r>
          </a:p>
          <a:p>
            <a:pPr>
              <a:buFont typeface="Arial" panose="020B0604020202020204" pitchFamily="34" charset="0"/>
              <a:buChar char="•"/>
            </a:pPr>
            <a:r>
              <a:rPr lang="es-ES" b="0" dirty="0"/>
              <a:t> 	Conclusiones, recomendaciones</a:t>
            </a:r>
          </a:p>
          <a:p>
            <a:r>
              <a:rPr lang="es-ES" b="0" dirty="0"/>
              <a:t>         y trabajos futuros</a:t>
            </a:r>
          </a:p>
        </p:txBody>
      </p:sp>
      <p:pic>
        <p:nvPicPr>
          <p:cNvPr id="7" name="Picture 8" descr="WhatsApp Image 2018-09-09 at 10.52.12 AM (1).jpeg">
            <a:extLst>
              <a:ext uri="{FF2B5EF4-FFF2-40B4-BE49-F238E27FC236}">
                <a16:creationId xmlns:a16="http://schemas.microsoft.com/office/drawing/2014/main" id="{F5E60F1C-CF9D-47DE-8015-40C7D01FA3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extLst>
      <p:ext uri="{BB962C8B-B14F-4D97-AF65-F5344CB8AC3E}">
        <p14:creationId xmlns:p14="http://schemas.microsoft.com/office/powerpoint/2010/main" val="201292201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agen 87">
            <a:extLst>
              <a:ext uri="{FF2B5EF4-FFF2-40B4-BE49-F238E27FC236}">
                <a16:creationId xmlns:a16="http://schemas.microsoft.com/office/drawing/2014/main" id="{F5034919-93E3-4ECF-81E5-E628DD299635}"/>
              </a:ext>
            </a:extLst>
          </p:cNvPr>
          <p:cNvPicPr>
            <a:picLocks noChangeAspect="1"/>
          </p:cNvPicPr>
          <p:nvPr/>
        </p:nvPicPr>
        <p:blipFill>
          <a:blip r:embed="rId3"/>
          <a:stretch>
            <a:fillRect/>
          </a:stretch>
        </p:blipFill>
        <p:spPr>
          <a:xfrm>
            <a:off x="1115450" y="1569815"/>
            <a:ext cx="5890005" cy="2938294"/>
          </a:xfrm>
          <a:prstGeom prst="rect">
            <a:avLst/>
          </a:prstGeom>
        </p:spPr>
      </p:pic>
      <p:pic>
        <p:nvPicPr>
          <p:cNvPr id="89" name="Imagen 88">
            <a:extLst>
              <a:ext uri="{FF2B5EF4-FFF2-40B4-BE49-F238E27FC236}">
                <a16:creationId xmlns:a16="http://schemas.microsoft.com/office/drawing/2014/main" id="{354C2431-8E2E-4F83-8863-0F5E0A7EC562}"/>
              </a:ext>
            </a:extLst>
          </p:cNvPr>
          <p:cNvPicPr>
            <a:picLocks noChangeAspect="1"/>
          </p:cNvPicPr>
          <p:nvPr/>
        </p:nvPicPr>
        <p:blipFill rotWithShape="1">
          <a:blip r:embed="rId4">
            <a:clrChange>
              <a:clrFrom>
                <a:srgbClr val="FFFFFF"/>
              </a:clrFrom>
              <a:clrTo>
                <a:srgbClr val="FFFFFF">
                  <a:alpha val="0"/>
                </a:srgbClr>
              </a:clrTo>
            </a:clrChange>
          </a:blip>
          <a:srcRect l="55101" t="18321" r="22065" b="44656"/>
          <a:stretch/>
        </p:blipFill>
        <p:spPr>
          <a:xfrm>
            <a:off x="1748082" y="3693562"/>
            <a:ext cx="2783950" cy="2537792"/>
          </a:xfrm>
          <a:prstGeom prst="rect">
            <a:avLst/>
          </a:prstGeom>
        </p:spPr>
      </p:pic>
      <p:sp>
        <p:nvSpPr>
          <p:cNvPr id="90" name="Elipse 89">
            <a:extLst>
              <a:ext uri="{FF2B5EF4-FFF2-40B4-BE49-F238E27FC236}">
                <a16:creationId xmlns:a16="http://schemas.microsoft.com/office/drawing/2014/main" id="{05E6C8DE-1232-4D62-9B25-79707D03258C}"/>
              </a:ext>
            </a:extLst>
          </p:cNvPr>
          <p:cNvSpPr/>
          <p:nvPr/>
        </p:nvSpPr>
        <p:spPr>
          <a:xfrm>
            <a:off x="3726327" y="4301032"/>
            <a:ext cx="668252" cy="668252"/>
          </a:xfrm>
          <a:prstGeom prst="ellips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pic>
        <p:nvPicPr>
          <p:cNvPr id="2" name="Imagen 1">
            <a:extLst>
              <a:ext uri="{FF2B5EF4-FFF2-40B4-BE49-F238E27FC236}">
                <a16:creationId xmlns:a16="http://schemas.microsoft.com/office/drawing/2014/main" id="{8EC611B5-686E-4F4C-A1B7-481230E9040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638087" y="1087446"/>
            <a:ext cx="4179641" cy="5423171"/>
          </a:xfrm>
          <a:prstGeom prst="rect">
            <a:avLst/>
          </a:prstGeom>
        </p:spPr>
      </p:pic>
      <p:sp>
        <p:nvSpPr>
          <p:cNvPr id="6" name="Rectángulo 2">
            <a:extLst>
              <a:ext uri="{FF2B5EF4-FFF2-40B4-BE49-F238E27FC236}">
                <a16:creationId xmlns:a16="http://schemas.microsoft.com/office/drawing/2014/main" id="{3E118EC7-6949-4579-8AB9-7689D6D5883F}"/>
              </a:ext>
            </a:extLst>
          </p:cNvPr>
          <p:cNvSpPr txBox="1"/>
          <p:nvPr/>
        </p:nvSpPr>
        <p:spPr>
          <a:xfrm>
            <a:off x="932952" y="925367"/>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Cinemático de Extremidades</a:t>
            </a:r>
            <a:endParaRPr sz="2800" dirty="0"/>
          </a:p>
        </p:txBody>
      </p:sp>
    </p:spTree>
    <p:extLst>
      <p:ext uri="{BB962C8B-B14F-4D97-AF65-F5344CB8AC3E}">
        <p14:creationId xmlns:p14="http://schemas.microsoft.com/office/powerpoint/2010/main" val="255100385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p:nvPr/>
        </p:nvSpPr>
        <p:spPr>
          <a:xfrm>
            <a:off x="932952" y="925367"/>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Cinemático de Extremidades</a:t>
            </a:r>
            <a:endParaRPr sz="2800" dirty="0"/>
          </a:p>
        </p:txBody>
      </p:sp>
      <p:pic>
        <p:nvPicPr>
          <p:cNvPr id="4" name="Picture 3" descr="Screen Shot 2018-09-09 at 7.03.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582" y="1569491"/>
            <a:ext cx="4386835" cy="3380501"/>
          </a:xfrm>
          <a:prstGeom prst="rect">
            <a:avLst/>
          </a:prstGeom>
        </p:spPr>
      </p:pic>
      <p:pic>
        <p:nvPicPr>
          <p:cNvPr id="7" name="Picture 2" descr="Screen Shot 2018-09-09 at 7.07.18 PM.png">
            <a:extLst>
              <a:ext uri="{FF2B5EF4-FFF2-40B4-BE49-F238E27FC236}">
                <a16:creationId xmlns:a16="http://schemas.microsoft.com/office/drawing/2014/main" id="{E0BF3203-DBF0-4D2E-8BBE-C3E9FEB7C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097" y="5446746"/>
            <a:ext cx="6662152" cy="971773"/>
          </a:xfrm>
          <a:prstGeom prst="rect">
            <a:avLst/>
          </a:prstGeom>
        </p:spPr>
      </p:pic>
    </p:spTree>
    <p:extLst>
      <p:ext uri="{BB962C8B-B14F-4D97-AF65-F5344CB8AC3E}">
        <p14:creationId xmlns:p14="http://schemas.microsoft.com/office/powerpoint/2010/main" val="773190821"/>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CC21DDB-0D22-457F-99D4-EE9AE0DAD16F}"/>
              </a:ext>
            </a:extLst>
          </p:cNvPr>
          <p:cNvPicPr>
            <a:picLocks noChangeAspect="1"/>
          </p:cNvPicPr>
          <p:nvPr/>
        </p:nvPicPr>
        <p:blipFill>
          <a:blip r:embed="rId2"/>
          <a:stretch>
            <a:fillRect/>
          </a:stretch>
        </p:blipFill>
        <p:spPr>
          <a:xfrm>
            <a:off x="8047383" y="2782942"/>
            <a:ext cx="3552825" cy="3562350"/>
          </a:xfrm>
          <a:prstGeom prst="rect">
            <a:avLst/>
          </a:prstGeom>
        </p:spPr>
      </p:pic>
      <p:pic>
        <p:nvPicPr>
          <p:cNvPr id="20" name="Imagen 19">
            <a:extLst>
              <a:ext uri="{FF2B5EF4-FFF2-40B4-BE49-F238E27FC236}">
                <a16:creationId xmlns:a16="http://schemas.microsoft.com/office/drawing/2014/main" id="{C6A19C35-018A-4E1C-86B8-8A5B503E3B63}"/>
              </a:ext>
            </a:extLst>
          </p:cNvPr>
          <p:cNvPicPr>
            <a:picLocks noChangeAspect="1"/>
          </p:cNvPicPr>
          <p:nvPr/>
        </p:nvPicPr>
        <p:blipFill>
          <a:blip r:embed="rId3"/>
          <a:stretch>
            <a:fillRect/>
          </a:stretch>
        </p:blipFill>
        <p:spPr>
          <a:xfrm>
            <a:off x="3053643" y="2782942"/>
            <a:ext cx="3609975" cy="2047875"/>
          </a:xfrm>
          <a:prstGeom prst="rect">
            <a:avLst/>
          </a:prstGeom>
        </p:spPr>
      </p:pic>
      <p:sp>
        <p:nvSpPr>
          <p:cNvPr id="5" name="Rectangle 1">
            <a:extLst>
              <a:ext uri="{FF2B5EF4-FFF2-40B4-BE49-F238E27FC236}">
                <a16:creationId xmlns:a16="http://schemas.microsoft.com/office/drawing/2014/main" id="{D40A4137-58A8-4452-A7A1-5068D922D12C}"/>
              </a:ext>
            </a:extLst>
          </p:cNvPr>
          <p:cNvSpPr/>
          <p:nvPr/>
        </p:nvSpPr>
        <p:spPr>
          <a:xfrm>
            <a:off x="2465055" y="552618"/>
            <a:ext cx="6631665" cy="892552"/>
          </a:xfrm>
          <a:prstGeom prst="rect">
            <a:avLst/>
          </a:prstGeom>
        </p:spPr>
        <p:txBody>
          <a:bodyPr wrap="square">
            <a:spAutoFit/>
          </a:bodyPr>
          <a:lstStyle/>
          <a:p>
            <a:pPr algn="ctr"/>
            <a:endParaRPr lang="en-US" baseline="30000" dirty="0"/>
          </a:p>
          <a:p>
            <a:pPr algn="ctr"/>
            <a:r>
              <a:rPr lang="en-US" sz="2800" dirty="0"/>
              <a:t>Parámetros de Denavit &amp; </a:t>
            </a:r>
            <a:r>
              <a:rPr lang="en-US" sz="2800" dirty="0" err="1"/>
              <a:t>Hatenberg</a:t>
            </a:r>
            <a:endParaRPr lang="en-US" sz="2800" dirty="0"/>
          </a:p>
        </p:txBody>
      </p:sp>
    </p:spTree>
    <p:extLst>
      <p:ext uri="{BB962C8B-B14F-4D97-AF65-F5344CB8AC3E}">
        <p14:creationId xmlns:p14="http://schemas.microsoft.com/office/powerpoint/2010/main" val="419483106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D3E1B9-F812-4D90-AC4F-A5FFB8F1EE5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555664" y="1638299"/>
            <a:ext cx="6619875" cy="4495800"/>
          </a:xfrm>
          <a:prstGeom prst="rect">
            <a:avLst/>
          </a:prstGeom>
        </p:spPr>
      </p:pic>
      <p:sp>
        <p:nvSpPr>
          <p:cNvPr id="4" name="Rectángulo 2">
            <a:extLst>
              <a:ext uri="{FF2B5EF4-FFF2-40B4-BE49-F238E27FC236}">
                <a16:creationId xmlns:a16="http://schemas.microsoft.com/office/drawing/2014/main" id="{68CF382E-C940-4E61-8CF0-ED1EC8961FD2}"/>
              </a:ext>
            </a:extLst>
          </p:cNvPr>
          <p:cNvSpPr txBox="1"/>
          <p:nvPr/>
        </p:nvSpPr>
        <p:spPr>
          <a:xfrm>
            <a:off x="932952" y="925367"/>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Análisis cuatro barras</a:t>
            </a:r>
            <a:endParaRPr sz="2800" dirty="0"/>
          </a:p>
        </p:txBody>
      </p:sp>
    </p:spTree>
    <p:extLst>
      <p:ext uri="{BB962C8B-B14F-4D97-AF65-F5344CB8AC3E}">
        <p14:creationId xmlns:p14="http://schemas.microsoft.com/office/powerpoint/2010/main" val="3143818448"/>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37CA15-7E06-4575-9102-5F1243A77AAC}"/>
              </a:ext>
            </a:extLst>
          </p:cNvPr>
          <p:cNvSpPr/>
          <p:nvPr/>
        </p:nvSpPr>
        <p:spPr>
          <a:xfrm>
            <a:off x="618158" y="1025575"/>
            <a:ext cx="6109365" cy="646331"/>
          </a:xfrm>
          <a:prstGeom prst="rect">
            <a:avLst/>
          </a:prstGeom>
        </p:spPr>
        <p:txBody>
          <a:bodyPr wrap="none">
            <a:spAutoFit/>
          </a:bodyPr>
          <a:lstStyle/>
          <a:p>
            <a:r>
              <a:rPr lang="es-ES" dirty="0"/>
              <a:t>ETAPAS DE DESARROLLO</a:t>
            </a:r>
          </a:p>
        </p:txBody>
      </p:sp>
      <p:graphicFrame>
        <p:nvGraphicFramePr>
          <p:cNvPr id="3" name="Diagrama 2">
            <a:extLst>
              <a:ext uri="{FF2B5EF4-FFF2-40B4-BE49-F238E27FC236}">
                <a16:creationId xmlns:a16="http://schemas.microsoft.com/office/drawing/2014/main" id="{FB31BE51-D83A-40CF-9DA8-7F538304B0FA}"/>
              </a:ext>
            </a:extLst>
          </p:cNvPr>
          <p:cNvGraphicFramePr/>
          <p:nvPr>
            <p:extLst>
              <p:ext uri="{D42A27DB-BD31-4B8C-83A1-F6EECF244321}">
                <p14:modId xmlns:p14="http://schemas.microsoft.com/office/powerpoint/2010/main" val="1365600179"/>
              </p:ext>
            </p:extLst>
          </p:nvPr>
        </p:nvGraphicFramePr>
        <p:xfrm>
          <a:off x="2032000" y="1671906"/>
          <a:ext cx="8128000" cy="482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631780"/>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EB295E-1AF2-4DA6-8D93-8771B06AED7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32339" y="886181"/>
            <a:ext cx="4371975" cy="4867275"/>
          </a:xfrm>
          <a:prstGeom prst="rect">
            <a:avLst/>
          </a:prstGeom>
        </p:spPr>
      </p:pic>
      <p:sp>
        <p:nvSpPr>
          <p:cNvPr id="3" name="Elipse 2">
            <a:extLst>
              <a:ext uri="{FF2B5EF4-FFF2-40B4-BE49-F238E27FC236}">
                <a16:creationId xmlns:a16="http://schemas.microsoft.com/office/drawing/2014/main" id="{F0AF71BC-4969-453D-850C-9FB845BB72AC}"/>
              </a:ext>
            </a:extLst>
          </p:cNvPr>
          <p:cNvSpPr/>
          <p:nvPr/>
        </p:nvSpPr>
        <p:spPr>
          <a:xfrm>
            <a:off x="4894995" y="504967"/>
            <a:ext cx="1446664" cy="1446664"/>
          </a:xfrm>
          <a:prstGeom prst="ellipse">
            <a:avLst/>
          </a:prstGeom>
          <a:no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4" name="Elipse 3">
            <a:extLst>
              <a:ext uri="{FF2B5EF4-FFF2-40B4-BE49-F238E27FC236}">
                <a16:creationId xmlns:a16="http://schemas.microsoft.com/office/drawing/2014/main" id="{AAB63158-EF62-491E-B193-54DDF41FEE9C}"/>
              </a:ext>
            </a:extLst>
          </p:cNvPr>
          <p:cNvSpPr/>
          <p:nvPr/>
        </p:nvSpPr>
        <p:spPr>
          <a:xfrm>
            <a:off x="6726070" y="2376985"/>
            <a:ext cx="1446664" cy="1446664"/>
          </a:xfrm>
          <a:prstGeom prst="ellipse">
            <a:avLst/>
          </a:prstGeom>
          <a:no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5" name="Elipse 4">
            <a:extLst>
              <a:ext uri="{FF2B5EF4-FFF2-40B4-BE49-F238E27FC236}">
                <a16:creationId xmlns:a16="http://schemas.microsoft.com/office/drawing/2014/main" id="{A802ED67-A423-48BD-B5CB-D637D6F26399}"/>
              </a:ext>
            </a:extLst>
          </p:cNvPr>
          <p:cNvSpPr/>
          <p:nvPr/>
        </p:nvSpPr>
        <p:spPr>
          <a:xfrm>
            <a:off x="3063919" y="2376985"/>
            <a:ext cx="1446664" cy="1446664"/>
          </a:xfrm>
          <a:prstGeom prst="ellipse">
            <a:avLst/>
          </a:prstGeom>
          <a:no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6" name="Elipse 5">
            <a:extLst>
              <a:ext uri="{FF2B5EF4-FFF2-40B4-BE49-F238E27FC236}">
                <a16:creationId xmlns:a16="http://schemas.microsoft.com/office/drawing/2014/main" id="{9B210B68-6AD9-41FD-916E-AB61EA5510A3}"/>
              </a:ext>
            </a:extLst>
          </p:cNvPr>
          <p:cNvSpPr/>
          <p:nvPr/>
        </p:nvSpPr>
        <p:spPr>
          <a:xfrm>
            <a:off x="4894995" y="4688006"/>
            <a:ext cx="1446664" cy="1446664"/>
          </a:xfrm>
          <a:prstGeom prst="ellipse">
            <a:avLst/>
          </a:prstGeom>
          <a:no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tángulo 6">
            <a:extLst>
              <a:ext uri="{FF2B5EF4-FFF2-40B4-BE49-F238E27FC236}">
                <a16:creationId xmlns:a16="http://schemas.microsoft.com/office/drawing/2014/main" id="{23A9963B-DB1E-471F-98AE-0150E622480D}"/>
              </a:ext>
            </a:extLst>
          </p:cNvPr>
          <p:cNvSpPr/>
          <p:nvPr/>
        </p:nvSpPr>
        <p:spPr>
          <a:xfrm>
            <a:off x="8557146" y="2174165"/>
            <a:ext cx="2279176" cy="646329"/>
          </a:xfrm>
          <a:prstGeom prst="rect">
            <a:avLst/>
          </a:prstGeom>
          <a:solidFill>
            <a:srgbClr val="FFFFFF"/>
          </a:solid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800" i="0" u="none" strike="noStrike" cap="none" spc="0" normalizeH="0" baseline="0" dirty="0">
                <a:ln>
                  <a:noFill/>
                </a:ln>
                <a:solidFill>
                  <a:srgbClr val="000000"/>
                </a:solidFill>
                <a:effectLst/>
                <a:uFillTx/>
                <a:latin typeface="+mj-lt"/>
                <a:ea typeface="+mj-ea"/>
                <a:cs typeface="+mj-cs"/>
                <a:sym typeface="Calibri"/>
              </a:rPr>
              <a:t>SENSORES DIRECCIONALES</a:t>
            </a:r>
          </a:p>
        </p:txBody>
      </p:sp>
      <p:sp>
        <p:nvSpPr>
          <p:cNvPr id="14" name="Arco 13">
            <a:extLst>
              <a:ext uri="{FF2B5EF4-FFF2-40B4-BE49-F238E27FC236}">
                <a16:creationId xmlns:a16="http://schemas.microsoft.com/office/drawing/2014/main" id="{9322B4BB-322F-445E-A1FD-5F22462A7129}"/>
              </a:ext>
            </a:extLst>
          </p:cNvPr>
          <p:cNvSpPr/>
          <p:nvPr/>
        </p:nvSpPr>
        <p:spPr>
          <a:xfrm>
            <a:off x="2306472" y="2322393"/>
            <a:ext cx="1580866" cy="1580866"/>
          </a:xfrm>
          <a:prstGeom prst="arc">
            <a:avLst>
              <a:gd name="adj1" fmla="val 6859186"/>
              <a:gd name="adj2" fmla="val 14879401"/>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endParaRPr>
          </a:p>
        </p:txBody>
      </p:sp>
      <p:sp>
        <p:nvSpPr>
          <p:cNvPr id="15" name="Arco 14">
            <a:extLst>
              <a:ext uri="{FF2B5EF4-FFF2-40B4-BE49-F238E27FC236}">
                <a16:creationId xmlns:a16="http://schemas.microsoft.com/office/drawing/2014/main" id="{CE7FD2BD-73AE-4A50-BF46-CBD00BFE6B1D}"/>
              </a:ext>
            </a:extLst>
          </p:cNvPr>
          <p:cNvSpPr/>
          <p:nvPr/>
        </p:nvSpPr>
        <p:spPr>
          <a:xfrm>
            <a:off x="1715064" y="1811738"/>
            <a:ext cx="2602175" cy="2602175"/>
          </a:xfrm>
          <a:prstGeom prst="arc">
            <a:avLst>
              <a:gd name="adj1" fmla="val 6859186"/>
              <a:gd name="adj2" fmla="val 14879401"/>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endParaRPr>
          </a:p>
        </p:txBody>
      </p:sp>
      <p:sp>
        <p:nvSpPr>
          <p:cNvPr id="16" name="Arco 15">
            <a:extLst>
              <a:ext uri="{FF2B5EF4-FFF2-40B4-BE49-F238E27FC236}">
                <a16:creationId xmlns:a16="http://schemas.microsoft.com/office/drawing/2014/main" id="{3AF02D52-4D1B-43B1-9C59-8FE1CACB90CB}"/>
              </a:ext>
            </a:extLst>
          </p:cNvPr>
          <p:cNvSpPr/>
          <p:nvPr/>
        </p:nvSpPr>
        <p:spPr>
          <a:xfrm>
            <a:off x="1084954" y="1294046"/>
            <a:ext cx="3609876" cy="3609876"/>
          </a:xfrm>
          <a:prstGeom prst="arc">
            <a:avLst>
              <a:gd name="adj1" fmla="val 6859186"/>
              <a:gd name="adj2" fmla="val 14879401"/>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endParaRPr>
          </a:p>
        </p:txBody>
      </p:sp>
      <p:grpSp>
        <p:nvGrpSpPr>
          <p:cNvPr id="20" name="Grupo 19">
            <a:extLst>
              <a:ext uri="{FF2B5EF4-FFF2-40B4-BE49-F238E27FC236}">
                <a16:creationId xmlns:a16="http://schemas.microsoft.com/office/drawing/2014/main" id="{E4DB8FB3-7ABF-473D-860A-9E36BF216C4F}"/>
              </a:ext>
            </a:extLst>
          </p:cNvPr>
          <p:cNvGrpSpPr/>
          <p:nvPr/>
        </p:nvGrpSpPr>
        <p:grpSpPr>
          <a:xfrm rot="10800000">
            <a:off x="6275652" y="1307887"/>
            <a:ext cx="3609876" cy="3609876"/>
            <a:chOff x="1237354" y="1446446"/>
            <a:chExt cx="3609876" cy="3609876"/>
          </a:xfrm>
        </p:grpSpPr>
        <p:sp>
          <p:nvSpPr>
            <p:cNvPr id="17" name="Arco 16">
              <a:extLst>
                <a:ext uri="{FF2B5EF4-FFF2-40B4-BE49-F238E27FC236}">
                  <a16:creationId xmlns:a16="http://schemas.microsoft.com/office/drawing/2014/main" id="{DB245749-6C15-4989-870F-0C8734D27867}"/>
                </a:ext>
              </a:extLst>
            </p:cNvPr>
            <p:cNvSpPr/>
            <p:nvPr/>
          </p:nvSpPr>
          <p:spPr>
            <a:xfrm>
              <a:off x="2458872" y="2474793"/>
              <a:ext cx="1580866" cy="1580866"/>
            </a:xfrm>
            <a:prstGeom prst="arc">
              <a:avLst>
                <a:gd name="adj1" fmla="val 6859186"/>
                <a:gd name="adj2" fmla="val 14879401"/>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endParaRPr>
            </a:p>
          </p:txBody>
        </p:sp>
        <p:sp>
          <p:nvSpPr>
            <p:cNvPr id="18" name="Arco 17">
              <a:extLst>
                <a:ext uri="{FF2B5EF4-FFF2-40B4-BE49-F238E27FC236}">
                  <a16:creationId xmlns:a16="http://schemas.microsoft.com/office/drawing/2014/main" id="{7A02A9FB-F2C1-4396-AEFF-E09714C11A97}"/>
                </a:ext>
              </a:extLst>
            </p:cNvPr>
            <p:cNvSpPr/>
            <p:nvPr/>
          </p:nvSpPr>
          <p:spPr>
            <a:xfrm>
              <a:off x="1867464" y="1964138"/>
              <a:ext cx="2602175" cy="2602175"/>
            </a:xfrm>
            <a:prstGeom prst="arc">
              <a:avLst>
                <a:gd name="adj1" fmla="val 6859186"/>
                <a:gd name="adj2" fmla="val 14879401"/>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endParaRPr>
            </a:p>
          </p:txBody>
        </p:sp>
        <p:sp>
          <p:nvSpPr>
            <p:cNvPr id="19" name="Arco 18">
              <a:extLst>
                <a:ext uri="{FF2B5EF4-FFF2-40B4-BE49-F238E27FC236}">
                  <a16:creationId xmlns:a16="http://schemas.microsoft.com/office/drawing/2014/main" id="{7240F9FB-4528-4EED-9904-BC084AAF9317}"/>
                </a:ext>
              </a:extLst>
            </p:cNvPr>
            <p:cNvSpPr/>
            <p:nvPr/>
          </p:nvSpPr>
          <p:spPr>
            <a:xfrm>
              <a:off x="1237354" y="1446446"/>
              <a:ext cx="3609876" cy="3609876"/>
            </a:xfrm>
            <a:prstGeom prst="arc">
              <a:avLst>
                <a:gd name="adj1" fmla="val 6859186"/>
                <a:gd name="adj2" fmla="val 14879401"/>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endParaRPr>
            </a:p>
          </p:txBody>
        </p:sp>
      </p:grpSp>
    </p:spTree>
    <p:extLst>
      <p:ext uri="{BB962C8B-B14F-4D97-AF65-F5344CB8AC3E}">
        <p14:creationId xmlns:p14="http://schemas.microsoft.com/office/powerpoint/2010/main" val="1794101411"/>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9B90040-E879-4864-8628-52FD81B56F5F}"/>
              </a:ext>
            </a:extLst>
          </p:cNvPr>
          <p:cNvSpPr/>
          <p:nvPr/>
        </p:nvSpPr>
        <p:spPr>
          <a:xfrm>
            <a:off x="8557146" y="2174164"/>
            <a:ext cx="2279176" cy="646329"/>
          </a:xfrm>
          <a:prstGeom prst="rect">
            <a:avLst/>
          </a:prstGeom>
          <a:solidFill>
            <a:srgbClr val="FFFFFF"/>
          </a:solid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800" i="0" u="none" strike="noStrike" cap="none" spc="0" normalizeH="0" baseline="0" dirty="0">
                <a:ln>
                  <a:noFill/>
                </a:ln>
                <a:solidFill>
                  <a:srgbClr val="000000"/>
                </a:solidFill>
                <a:effectLst/>
                <a:uFillTx/>
                <a:latin typeface="+mj-lt"/>
                <a:ea typeface="+mj-ea"/>
                <a:cs typeface="+mj-cs"/>
                <a:sym typeface="Calibri"/>
              </a:rPr>
              <a:t>SENSORES DE MEDICIÓN</a:t>
            </a:r>
          </a:p>
        </p:txBody>
      </p:sp>
      <p:pic>
        <p:nvPicPr>
          <p:cNvPr id="6" name="Imagen 5">
            <a:extLst>
              <a:ext uri="{FF2B5EF4-FFF2-40B4-BE49-F238E27FC236}">
                <a16:creationId xmlns:a16="http://schemas.microsoft.com/office/drawing/2014/main" id="{84F99AE7-A508-4FBA-BF94-C7D6CB23C640}"/>
              </a:ext>
            </a:extLst>
          </p:cNvPr>
          <p:cNvPicPr>
            <a:picLocks noChangeAspect="1"/>
          </p:cNvPicPr>
          <p:nvPr/>
        </p:nvPicPr>
        <p:blipFill rotWithShape="1">
          <a:blip r:embed="rId2"/>
          <a:srcRect l="47128" t="21678" r="19738" b="12420"/>
          <a:stretch/>
        </p:blipFill>
        <p:spPr>
          <a:xfrm>
            <a:off x="3352797" y="979227"/>
            <a:ext cx="4590200" cy="5132959"/>
          </a:xfrm>
          <a:prstGeom prst="rect">
            <a:avLst/>
          </a:prstGeom>
        </p:spPr>
      </p:pic>
      <p:sp>
        <p:nvSpPr>
          <p:cNvPr id="7" name="Elipse 6">
            <a:extLst>
              <a:ext uri="{FF2B5EF4-FFF2-40B4-BE49-F238E27FC236}">
                <a16:creationId xmlns:a16="http://schemas.microsoft.com/office/drawing/2014/main" id="{C56A458B-FF16-472D-9B6A-B3B1A9B04D56}"/>
              </a:ext>
            </a:extLst>
          </p:cNvPr>
          <p:cNvSpPr/>
          <p:nvPr/>
        </p:nvSpPr>
        <p:spPr>
          <a:xfrm>
            <a:off x="5784388" y="2607105"/>
            <a:ext cx="1643789" cy="1643789"/>
          </a:xfrm>
          <a:prstGeom prst="ellipse">
            <a:avLst/>
          </a:prstGeom>
          <a:no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Elipse 7">
            <a:extLst>
              <a:ext uri="{FF2B5EF4-FFF2-40B4-BE49-F238E27FC236}">
                <a16:creationId xmlns:a16="http://schemas.microsoft.com/office/drawing/2014/main" id="{DE36E89B-DAE1-47EA-8A42-028DC95EA344}"/>
              </a:ext>
            </a:extLst>
          </p:cNvPr>
          <p:cNvSpPr/>
          <p:nvPr/>
        </p:nvSpPr>
        <p:spPr>
          <a:xfrm>
            <a:off x="4913958" y="1736676"/>
            <a:ext cx="3384645" cy="3384645"/>
          </a:xfrm>
          <a:prstGeom prst="ellips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Elipse 8">
            <a:extLst>
              <a:ext uri="{FF2B5EF4-FFF2-40B4-BE49-F238E27FC236}">
                <a16:creationId xmlns:a16="http://schemas.microsoft.com/office/drawing/2014/main" id="{C8B274F5-FD0D-4636-A25D-0CC04DD1CF98}"/>
              </a:ext>
            </a:extLst>
          </p:cNvPr>
          <p:cNvSpPr/>
          <p:nvPr/>
        </p:nvSpPr>
        <p:spPr>
          <a:xfrm>
            <a:off x="5327366" y="2150084"/>
            <a:ext cx="2557830" cy="2557830"/>
          </a:xfrm>
          <a:prstGeom prst="ellips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53616858"/>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9540E8D-9EFE-408E-ADEB-C1950304CA8B}"/>
              </a:ext>
            </a:extLst>
          </p:cNvPr>
          <p:cNvSpPr/>
          <p:nvPr/>
        </p:nvSpPr>
        <p:spPr>
          <a:xfrm>
            <a:off x="8557146" y="2174164"/>
            <a:ext cx="2279176" cy="646329"/>
          </a:xfrm>
          <a:prstGeom prst="rect">
            <a:avLst/>
          </a:prstGeom>
          <a:solidFill>
            <a:srgbClr val="FFFFFF"/>
          </a:solid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800" i="0" u="none" strike="noStrike" cap="none" spc="0" normalizeH="0" baseline="0" dirty="0">
                <a:ln>
                  <a:noFill/>
                </a:ln>
                <a:solidFill>
                  <a:srgbClr val="000000"/>
                </a:solidFill>
                <a:effectLst/>
                <a:uFillTx/>
                <a:latin typeface="+mj-lt"/>
                <a:ea typeface="+mj-ea"/>
                <a:cs typeface="+mj-cs"/>
                <a:sym typeface="Calibri"/>
              </a:rPr>
              <a:t>SENSORES DE CONTEO DE GRANO</a:t>
            </a:r>
          </a:p>
        </p:txBody>
      </p:sp>
      <p:sp>
        <p:nvSpPr>
          <p:cNvPr id="16" name="Rectángulo 15">
            <a:extLst>
              <a:ext uri="{FF2B5EF4-FFF2-40B4-BE49-F238E27FC236}">
                <a16:creationId xmlns:a16="http://schemas.microsoft.com/office/drawing/2014/main" id="{936E0C9E-C883-4C7D-8DF3-228FD39F80D7}"/>
              </a:ext>
            </a:extLst>
          </p:cNvPr>
          <p:cNvSpPr/>
          <p:nvPr/>
        </p:nvSpPr>
        <p:spPr>
          <a:xfrm>
            <a:off x="8545774" y="3541223"/>
            <a:ext cx="2279176" cy="646329"/>
          </a:xfrm>
          <a:prstGeom prst="rect">
            <a:avLst/>
          </a:prstGeom>
          <a:solidFill>
            <a:srgbClr val="FFFFFF"/>
          </a:solidFill>
          <a:ln w="76200" cap="flat">
            <a:solidFill>
              <a:schemeClr val="accent1">
                <a:lumMod val="60000"/>
                <a:lumOff val="40000"/>
              </a:schemeClr>
            </a:solidFill>
            <a:prstDash val="solid"/>
            <a:miter lim="800000"/>
          </a:ln>
          <a:effectLst>
            <a:glow rad="228600">
              <a:schemeClr val="accent5">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s-EC" sz="1800" dirty="0">
                <a:latin typeface="+mj-lt"/>
                <a:ea typeface="+mj-ea"/>
                <a:cs typeface="+mj-cs"/>
                <a:sym typeface="Calibri"/>
              </a:rPr>
              <a:t>SENSOR DE AVISO VOLCAMIENTO</a:t>
            </a:r>
            <a:endParaRPr kumimoji="0" lang="es-EC" sz="1800" i="0" u="none" strike="noStrike" cap="none" spc="0" normalizeH="0" baseline="0" dirty="0">
              <a:ln>
                <a:noFill/>
              </a:ln>
              <a:solidFill>
                <a:srgbClr val="000000"/>
              </a:solidFill>
              <a:effectLst/>
              <a:uFillTx/>
              <a:latin typeface="+mj-lt"/>
              <a:ea typeface="+mj-ea"/>
              <a:cs typeface="+mj-cs"/>
              <a:sym typeface="Calibri"/>
            </a:endParaRPr>
          </a:p>
        </p:txBody>
      </p:sp>
      <p:pic>
        <p:nvPicPr>
          <p:cNvPr id="17" name="Imagen 16">
            <a:extLst>
              <a:ext uri="{FF2B5EF4-FFF2-40B4-BE49-F238E27FC236}">
                <a16:creationId xmlns:a16="http://schemas.microsoft.com/office/drawing/2014/main" id="{D88FFB2F-ABE1-41DE-812C-477B66C43C1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46227" y="1026559"/>
            <a:ext cx="4467225" cy="4657725"/>
          </a:xfrm>
          <a:prstGeom prst="rect">
            <a:avLst/>
          </a:prstGeom>
        </p:spPr>
      </p:pic>
      <p:sp>
        <p:nvSpPr>
          <p:cNvPr id="19" name="Elipse 18">
            <a:extLst>
              <a:ext uri="{FF2B5EF4-FFF2-40B4-BE49-F238E27FC236}">
                <a16:creationId xmlns:a16="http://schemas.microsoft.com/office/drawing/2014/main" id="{DB9821DE-6C34-4840-8DE0-973C76021FAF}"/>
              </a:ext>
            </a:extLst>
          </p:cNvPr>
          <p:cNvSpPr/>
          <p:nvPr/>
        </p:nvSpPr>
        <p:spPr>
          <a:xfrm>
            <a:off x="5479923" y="3667011"/>
            <a:ext cx="602429" cy="602429"/>
          </a:xfrm>
          <a:prstGeom prst="ellipse">
            <a:avLst/>
          </a:prstGeom>
          <a:noFill/>
          <a:ln w="76200" cap="flat">
            <a:solidFill>
              <a:schemeClr val="accent1">
                <a:lumMod val="60000"/>
                <a:lumOff val="40000"/>
              </a:schemeClr>
            </a:solidFill>
            <a:prstDash val="solid"/>
            <a:miter lim="800000"/>
          </a:ln>
          <a:effectLst>
            <a:glow rad="228600">
              <a:schemeClr val="accent5">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sp>
        <p:nvSpPr>
          <p:cNvPr id="20" name="Elipse 19">
            <a:extLst>
              <a:ext uri="{FF2B5EF4-FFF2-40B4-BE49-F238E27FC236}">
                <a16:creationId xmlns:a16="http://schemas.microsoft.com/office/drawing/2014/main" id="{761ED3A2-277C-4DA8-8E24-64631D829D45}"/>
              </a:ext>
            </a:extLst>
          </p:cNvPr>
          <p:cNvSpPr/>
          <p:nvPr/>
        </p:nvSpPr>
        <p:spPr>
          <a:xfrm>
            <a:off x="5037545" y="3525648"/>
            <a:ext cx="602429" cy="602429"/>
          </a:xfrm>
          <a:prstGeom prst="ellipse">
            <a:avLst/>
          </a:prstGeom>
          <a:noFill/>
          <a:ln w="76200" cap="flat">
            <a:solidFill>
              <a:srgbClr val="00B050"/>
            </a:solidFill>
            <a:prstDash val="solid"/>
            <a:miter lim="800000"/>
          </a:ln>
          <a:effectLst>
            <a:glow rad="228600">
              <a:schemeClr val="accent1">
                <a:satMod val="175000"/>
                <a:alpha val="40000"/>
              </a:scheme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C"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5" name="Conector recto de flecha 4">
            <a:extLst>
              <a:ext uri="{FF2B5EF4-FFF2-40B4-BE49-F238E27FC236}">
                <a16:creationId xmlns:a16="http://schemas.microsoft.com/office/drawing/2014/main" id="{21ADF11D-9017-40F7-B23B-7977A3B2AB99}"/>
              </a:ext>
            </a:extLst>
          </p:cNvPr>
          <p:cNvCxnSpPr>
            <a:cxnSpLocks/>
          </p:cNvCxnSpPr>
          <p:nvPr/>
        </p:nvCxnSpPr>
        <p:spPr>
          <a:xfrm flipV="1">
            <a:off x="9159498" y="4433922"/>
            <a:ext cx="0" cy="474360"/>
          </a:xfrm>
          <a:prstGeom prst="straightConnector1">
            <a:avLst/>
          </a:prstGeom>
          <a:noFill/>
          <a:ln w="12700" cap="flat">
            <a:solidFill>
              <a:srgbClr val="7030A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 name="Conector recto de flecha 11">
            <a:extLst>
              <a:ext uri="{FF2B5EF4-FFF2-40B4-BE49-F238E27FC236}">
                <a16:creationId xmlns:a16="http://schemas.microsoft.com/office/drawing/2014/main" id="{A803327A-E78F-4C95-9B1C-06D166C1AF75}"/>
              </a:ext>
            </a:extLst>
          </p:cNvPr>
          <p:cNvCxnSpPr>
            <a:cxnSpLocks/>
          </p:cNvCxnSpPr>
          <p:nvPr/>
        </p:nvCxnSpPr>
        <p:spPr>
          <a:xfrm>
            <a:off x="9159498" y="4908282"/>
            <a:ext cx="480448"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 name="Conector recto de flecha 13">
            <a:extLst>
              <a:ext uri="{FF2B5EF4-FFF2-40B4-BE49-F238E27FC236}">
                <a16:creationId xmlns:a16="http://schemas.microsoft.com/office/drawing/2014/main" id="{82C5764C-7068-416D-BA3A-A251096E5D7B}"/>
              </a:ext>
            </a:extLst>
          </p:cNvPr>
          <p:cNvCxnSpPr>
            <a:cxnSpLocks/>
          </p:cNvCxnSpPr>
          <p:nvPr/>
        </p:nvCxnSpPr>
        <p:spPr>
          <a:xfrm flipH="1">
            <a:off x="8989017" y="4908282"/>
            <a:ext cx="170481" cy="23715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CuadroTexto 21">
            <a:extLst>
              <a:ext uri="{FF2B5EF4-FFF2-40B4-BE49-F238E27FC236}">
                <a16:creationId xmlns:a16="http://schemas.microsoft.com/office/drawing/2014/main" id="{8EABAE4E-BB29-4FDB-9BB7-F7A02CF9EF80}"/>
              </a:ext>
            </a:extLst>
          </p:cNvPr>
          <p:cNvSpPr txBox="1"/>
          <p:nvPr/>
        </p:nvSpPr>
        <p:spPr>
          <a:xfrm>
            <a:off x="8563260" y="4269657"/>
            <a:ext cx="42575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C" dirty="0"/>
              <a:t>X</a:t>
            </a:r>
            <a:endParaRPr kumimoji="0" lang="es-EC" sz="3600"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23" name="CuadroTexto 22">
            <a:extLst>
              <a:ext uri="{FF2B5EF4-FFF2-40B4-BE49-F238E27FC236}">
                <a16:creationId xmlns:a16="http://schemas.microsoft.com/office/drawing/2014/main" id="{61751E31-E54A-4324-B960-8CE87CD64178}"/>
              </a:ext>
            </a:extLst>
          </p:cNvPr>
          <p:cNvSpPr txBox="1"/>
          <p:nvPr/>
        </p:nvSpPr>
        <p:spPr>
          <a:xfrm>
            <a:off x="9639946" y="5026859"/>
            <a:ext cx="42575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C" dirty="0"/>
              <a:t>Y</a:t>
            </a:r>
            <a:endParaRPr kumimoji="0" lang="es-EC" sz="3600"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25" name="CuadroTexto 24">
            <a:extLst>
              <a:ext uri="{FF2B5EF4-FFF2-40B4-BE49-F238E27FC236}">
                <a16:creationId xmlns:a16="http://schemas.microsoft.com/office/drawing/2014/main" id="{777B9AC7-9E4E-4B48-94A0-E2137F958E07}"/>
              </a:ext>
            </a:extLst>
          </p:cNvPr>
          <p:cNvSpPr txBox="1"/>
          <p:nvPr/>
        </p:nvSpPr>
        <p:spPr>
          <a:xfrm>
            <a:off x="8588142" y="5074090"/>
            <a:ext cx="40010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3600" b="1" i="0" u="none" strike="noStrike" cap="none" spc="0" normalizeH="0" baseline="0" dirty="0">
                <a:ln>
                  <a:noFill/>
                </a:ln>
                <a:solidFill>
                  <a:srgbClr val="000000"/>
                </a:solidFill>
                <a:effectLst/>
                <a:uFillTx/>
                <a:latin typeface="Times New Roman"/>
                <a:ea typeface="Times New Roman"/>
                <a:cs typeface="Times New Roman"/>
                <a:sym typeface="Times New Roman"/>
              </a:rPr>
              <a:t>Z</a:t>
            </a:r>
          </a:p>
        </p:txBody>
      </p:sp>
      <p:cxnSp>
        <p:nvCxnSpPr>
          <p:cNvPr id="26" name="Conector recto de flecha 25">
            <a:extLst>
              <a:ext uri="{FF2B5EF4-FFF2-40B4-BE49-F238E27FC236}">
                <a16:creationId xmlns:a16="http://schemas.microsoft.com/office/drawing/2014/main" id="{C3D20322-3954-4127-8948-E646950C456D}"/>
              </a:ext>
            </a:extLst>
          </p:cNvPr>
          <p:cNvCxnSpPr>
            <a:cxnSpLocks/>
          </p:cNvCxnSpPr>
          <p:nvPr/>
        </p:nvCxnSpPr>
        <p:spPr>
          <a:xfrm flipV="1">
            <a:off x="5731789" y="3470443"/>
            <a:ext cx="0" cy="474360"/>
          </a:xfrm>
          <a:prstGeom prst="straightConnector1">
            <a:avLst/>
          </a:prstGeom>
          <a:noFill/>
          <a:ln w="12700" cap="flat">
            <a:solidFill>
              <a:srgbClr val="7030A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Conector recto de flecha 26">
            <a:extLst>
              <a:ext uri="{FF2B5EF4-FFF2-40B4-BE49-F238E27FC236}">
                <a16:creationId xmlns:a16="http://schemas.microsoft.com/office/drawing/2014/main" id="{BE7C02CF-34AF-4210-AF0A-F1475B325801}"/>
              </a:ext>
            </a:extLst>
          </p:cNvPr>
          <p:cNvCxnSpPr>
            <a:cxnSpLocks/>
          </p:cNvCxnSpPr>
          <p:nvPr/>
        </p:nvCxnSpPr>
        <p:spPr>
          <a:xfrm>
            <a:off x="5731789" y="3944803"/>
            <a:ext cx="480448"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8898672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37CA15-7E06-4575-9102-5F1243A77AAC}"/>
              </a:ext>
            </a:extLst>
          </p:cNvPr>
          <p:cNvSpPr/>
          <p:nvPr/>
        </p:nvSpPr>
        <p:spPr>
          <a:xfrm>
            <a:off x="618158" y="1025575"/>
            <a:ext cx="6109365" cy="646331"/>
          </a:xfrm>
          <a:prstGeom prst="rect">
            <a:avLst/>
          </a:prstGeom>
        </p:spPr>
        <p:txBody>
          <a:bodyPr wrap="none">
            <a:spAutoFit/>
          </a:bodyPr>
          <a:lstStyle/>
          <a:p>
            <a:r>
              <a:rPr lang="es-ES" dirty="0"/>
              <a:t>ETAPAS DE DESARROLLO</a:t>
            </a:r>
          </a:p>
        </p:txBody>
      </p:sp>
      <p:graphicFrame>
        <p:nvGraphicFramePr>
          <p:cNvPr id="3" name="Diagrama 2">
            <a:extLst>
              <a:ext uri="{FF2B5EF4-FFF2-40B4-BE49-F238E27FC236}">
                <a16:creationId xmlns:a16="http://schemas.microsoft.com/office/drawing/2014/main" id="{FB31BE51-D83A-40CF-9DA8-7F538304B0FA}"/>
              </a:ext>
            </a:extLst>
          </p:cNvPr>
          <p:cNvGraphicFramePr/>
          <p:nvPr>
            <p:extLst>
              <p:ext uri="{D42A27DB-BD31-4B8C-83A1-F6EECF244321}">
                <p14:modId xmlns:p14="http://schemas.microsoft.com/office/powerpoint/2010/main" val="3790552167"/>
              </p:ext>
            </p:extLst>
          </p:nvPr>
        </p:nvGraphicFramePr>
        <p:xfrm>
          <a:off x="2032000" y="1671906"/>
          <a:ext cx="8128000" cy="482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4538184"/>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55CDA8-2631-4807-8E2E-43F3C12441E4}"/>
              </a:ext>
            </a:extLst>
          </p:cNvPr>
          <p:cNvPicPr>
            <a:picLocks noChangeAspect="1"/>
          </p:cNvPicPr>
          <p:nvPr/>
        </p:nvPicPr>
        <p:blipFill rotWithShape="1">
          <a:blip r:embed="rId2"/>
          <a:srcRect l="41930" t="21740" r="21231" b="30186"/>
          <a:stretch/>
        </p:blipFill>
        <p:spPr>
          <a:xfrm>
            <a:off x="2838734" y="928048"/>
            <a:ext cx="6919416" cy="5076967"/>
          </a:xfrm>
          <a:prstGeom prst="rect">
            <a:avLst/>
          </a:prstGeom>
        </p:spPr>
      </p:pic>
      <p:sp>
        <p:nvSpPr>
          <p:cNvPr id="3" name="Rectángulo 2">
            <a:extLst>
              <a:ext uri="{FF2B5EF4-FFF2-40B4-BE49-F238E27FC236}">
                <a16:creationId xmlns:a16="http://schemas.microsoft.com/office/drawing/2014/main" id="{CC8B04C5-572F-434F-9547-8C0922734430}"/>
              </a:ext>
            </a:extLst>
          </p:cNvPr>
          <p:cNvSpPr/>
          <p:nvPr/>
        </p:nvSpPr>
        <p:spPr>
          <a:xfrm>
            <a:off x="1828796" y="2349516"/>
            <a:ext cx="2759243" cy="1187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Masa = 720.30 gramos</a:t>
            </a:r>
          </a:p>
        </p:txBody>
      </p:sp>
      <p:sp>
        <p:nvSpPr>
          <p:cNvPr id="4" name="Rectángulo 3">
            <a:extLst>
              <a:ext uri="{FF2B5EF4-FFF2-40B4-BE49-F238E27FC236}">
                <a16:creationId xmlns:a16="http://schemas.microsoft.com/office/drawing/2014/main" id="{6B47BA51-B401-46BF-92AA-CFB53629514B}"/>
              </a:ext>
            </a:extLst>
          </p:cNvPr>
          <p:cNvSpPr/>
          <p:nvPr/>
        </p:nvSpPr>
        <p:spPr>
          <a:xfrm>
            <a:off x="1828798" y="3694673"/>
            <a:ext cx="2759243" cy="1187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Volumen = 40 cm3</a:t>
            </a:r>
          </a:p>
        </p:txBody>
      </p:sp>
      <p:sp>
        <p:nvSpPr>
          <p:cNvPr id="5" name="Rectángulo 4">
            <a:extLst>
              <a:ext uri="{FF2B5EF4-FFF2-40B4-BE49-F238E27FC236}">
                <a16:creationId xmlns:a16="http://schemas.microsoft.com/office/drawing/2014/main" id="{79129191-CE1D-4843-9FE1-9900A48F23B7}"/>
              </a:ext>
            </a:extLst>
          </p:cNvPr>
          <p:cNvSpPr/>
          <p:nvPr/>
        </p:nvSpPr>
        <p:spPr>
          <a:xfrm>
            <a:off x="1828797" y="5077816"/>
            <a:ext cx="2759243" cy="11877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chemeClr val="tx1"/>
                </a:solidFill>
              </a:rPr>
              <a:t>Densidad = 18 g/cm3</a:t>
            </a:r>
          </a:p>
        </p:txBody>
      </p:sp>
      <p:sp>
        <p:nvSpPr>
          <p:cNvPr id="11" name="CuadroTexto 10">
            <a:extLst>
              <a:ext uri="{FF2B5EF4-FFF2-40B4-BE49-F238E27FC236}">
                <a16:creationId xmlns:a16="http://schemas.microsoft.com/office/drawing/2014/main" id="{82D390CC-2D6A-47D5-A746-8A3A7852C455}"/>
              </a:ext>
            </a:extLst>
          </p:cNvPr>
          <p:cNvSpPr txBox="1"/>
          <p:nvPr/>
        </p:nvSpPr>
        <p:spPr>
          <a:xfrm>
            <a:off x="7902054" y="4882441"/>
            <a:ext cx="3507474"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2400" b="1" i="0" u="none" strike="noStrike" cap="none" spc="0" normalizeH="0" baseline="0" dirty="0">
                <a:ln>
                  <a:noFill/>
                </a:ln>
                <a:solidFill>
                  <a:srgbClr val="000000"/>
                </a:solidFill>
                <a:effectLst/>
                <a:uFillTx/>
                <a:latin typeface="Times New Roman"/>
                <a:ea typeface="Times New Roman"/>
                <a:cs typeface="Times New Roman"/>
                <a:sym typeface="Times New Roman"/>
              </a:rPr>
              <a:t>Alrededor de 200 granos de maíz</a:t>
            </a:r>
          </a:p>
        </p:txBody>
      </p:sp>
    </p:spTree>
    <p:extLst>
      <p:ext uri="{BB962C8B-B14F-4D97-AF65-F5344CB8AC3E}">
        <p14:creationId xmlns:p14="http://schemas.microsoft.com/office/powerpoint/2010/main" val="46871192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090812" y="2789341"/>
            <a:ext cx="493768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4400" b="1" i="0" u="none" strike="noStrike" cap="none" spc="0" normalizeH="0" baseline="0" dirty="0">
                <a:ln>
                  <a:noFill/>
                </a:ln>
                <a:solidFill>
                  <a:srgbClr val="000000"/>
                </a:solidFill>
                <a:effectLst/>
                <a:uFillTx/>
                <a:latin typeface="Times New Roman"/>
                <a:ea typeface="Times New Roman"/>
                <a:cs typeface="Times New Roman"/>
                <a:sym typeface="Times New Roman"/>
              </a:rPr>
              <a:t>INTRODUCCIÓN</a:t>
            </a:r>
          </a:p>
        </p:txBody>
      </p:sp>
      <p:pic>
        <p:nvPicPr>
          <p:cNvPr id="3" name="Picture 8" descr="WhatsApp Image 2018-09-09 at 10.52.12 AM (1).jpeg">
            <a:extLst>
              <a:ext uri="{FF2B5EF4-FFF2-40B4-BE49-F238E27FC236}">
                <a16:creationId xmlns:a16="http://schemas.microsoft.com/office/drawing/2014/main" id="{78E19DDD-4494-47F5-9EF3-E72E42E5A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extLst>
      <p:ext uri="{BB962C8B-B14F-4D97-AF65-F5344CB8AC3E}">
        <p14:creationId xmlns:p14="http://schemas.microsoft.com/office/powerpoint/2010/main" val="1418306527"/>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D441AE-0140-4119-8776-EABF2AE25B0D}"/>
              </a:ext>
            </a:extLst>
          </p:cNvPr>
          <p:cNvPicPr/>
          <p:nvPr/>
        </p:nvPicPr>
        <p:blipFill>
          <a:blip r:embed="rId2"/>
          <a:stretch>
            <a:fillRect/>
          </a:stretch>
        </p:blipFill>
        <p:spPr>
          <a:xfrm>
            <a:off x="7529748" y="2720477"/>
            <a:ext cx="2093595" cy="1609725"/>
          </a:xfrm>
          <a:prstGeom prst="rect">
            <a:avLst/>
          </a:prstGeom>
        </p:spPr>
      </p:pic>
      <p:pic>
        <p:nvPicPr>
          <p:cNvPr id="4" name="Imagen 3">
            <a:extLst>
              <a:ext uri="{FF2B5EF4-FFF2-40B4-BE49-F238E27FC236}">
                <a16:creationId xmlns:a16="http://schemas.microsoft.com/office/drawing/2014/main" id="{3DE6126D-C9FE-4C01-A24E-70ABECBBBBD2}"/>
              </a:ext>
            </a:extLst>
          </p:cNvPr>
          <p:cNvPicPr>
            <a:picLocks noChangeAspect="1"/>
          </p:cNvPicPr>
          <p:nvPr/>
        </p:nvPicPr>
        <p:blipFill rotWithShape="1">
          <a:blip r:embed="rId3"/>
          <a:srcRect l="65625" t="30392" r="17203" b="46124"/>
          <a:stretch/>
        </p:blipFill>
        <p:spPr>
          <a:xfrm>
            <a:off x="2461146" y="1666929"/>
            <a:ext cx="3962400" cy="3046615"/>
          </a:xfrm>
          <a:prstGeom prst="rect">
            <a:avLst/>
          </a:prstGeom>
        </p:spPr>
      </p:pic>
    </p:spTree>
    <p:extLst>
      <p:ext uri="{BB962C8B-B14F-4D97-AF65-F5344CB8AC3E}">
        <p14:creationId xmlns:p14="http://schemas.microsoft.com/office/powerpoint/2010/main" val="2302313988"/>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9367" y="903783"/>
            <a:ext cx="7954211" cy="646331"/>
          </a:xfrm>
          <a:prstGeom prst="rect">
            <a:avLst/>
          </a:prstGeom>
        </p:spPr>
        <p:txBody>
          <a:bodyPr wrap="square">
            <a:spAutoFit/>
          </a:bodyPr>
          <a:lstStyle/>
          <a:p>
            <a:pPr lvl="0" algn="ctr"/>
            <a:r>
              <a:rPr lang="es-EC" dirty="0"/>
              <a:t>Herramienta de Siembra</a:t>
            </a:r>
          </a:p>
        </p:txBody>
      </p:sp>
      <p:pic>
        <p:nvPicPr>
          <p:cNvPr id="3" name="Picture 2" descr="Screen Shot 2018-09-09 at 7.13.30 PM.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4304"/>
          <a:stretch/>
        </p:blipFill>
        <p:spPr>
          <a:xfrm>
            <a:off x="307474" y="1824439"/>
            <a:ext cx="6630736" cy="2360103"/>
          </a:xfrm>
          <a:prstGeom prst="rect">
            <a:avLst/>
          </a:prstGeom>
        </p:spPr>
      </p:pic>
      <p:sp>
        <p:nvSpPr>
          <p:cNvPr id="4" name="Rectangle 3"/>
          <p:cNvSpPr/>
          <p:nvPr/>
        </p:nvSpPr>
        <p:spPr>
          <a:xfrm>
            <a:off x="6003667" y="3198168"/>
            <a:ext cx="184666" cy="461665"/>
          </a:xfrm>
          <a:prstGeom prst="rect">
            <a:avLst/>
          </a:prstGeom>
        </p:spPr>
        <p:txBody>
          <a:bodyPr wrap="none">
            <a:spAutoFit/>
          </a:bodyPr>
          <a:lstStyle/>
          <a:p>
            <a:r>
              <a:rPr lang="en-US" baseline="30000" dirty="0"/>
              <a:t> </a:t>
            </a:r>
            <a:endParaRPr lang="en-US" dirty="0"/>
          </a:p>
        </p:txBody>
      </p:sp>
      <p:pic>
        <p:nvPicPr>
          <p:cNvPr id="5" name="Picture 4" descr="Screen Shot 2018-09-09 at 7.17.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401" y="1697789"/>
            <a:ext cx="5692546" cy="5160211"/>
          </a:xfrm>
          <a:prstGeom prst="rect">
            <a:avLst/>
          </a:prstGeom>
        </p:spPr>
      </p:pic>
    </p:spTree>
    <p:extLst>
      <p:ext uri="{BB962C8B-B14F-4D97-AF65-F5344CB8AC3E}">
        <p14:creationId xmlns:p14="http://schemas.microsoft.com/office/powerpoint/2010/main" val="715328759"/>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09 at 7.25.55 PM.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91" r="25371" b="28355"/>
          <a:stretch/>
        </p:blipFill>
        <p:spPr>
          <a:xfrm>
            <a:off x="2231129" y="2698317"/>
            <a:ext cx="5322627" cy="2710506"/>
          </a:xfrm>
          <a:prstGeom prst="rect">
            <a:avLst/>
          </a:prstGeom>
        </p:spPr>
      </p:pic>
      <p:pic>
        <p:nvPicPr>
          <p:cNvPr id="12" name="Imagen 11">
            <a:extLst>
              <a:ext uri="{FF2B5EF4-FFF2-40B4-BE49-F238E27FC236}">
                <a16:creationId xmlns:a16="http://schemas.microsoft.com/office/drawing/2014/main" id="{24472B9A-B532-4E5E-AECC-CCDFB784BF7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957521" y="2828365"/>
            <a:ext cx="2759243" cy="2580458"/>
          </a:xfrm>
          <a:prstGeom prst="rect">
            <a:avLst/>
          </a:prstGeom>
        </p:spPr>
      </p:pic>
      <p:sp>
        <p:nvSpPr>
          <p:cNvPr id="5" name="Rectangle 2">
            <a:extLst>
              <a:ext uri="{FF2B5EF4-FFF2-40B4-BE49-F238E27FC236}">
                <a16:creationId xmlns:a16="http://schemas.microsoft.com/office/drawing/2014/main" id="{0B02ADD1-E739-4C39-9930-42977D8B9F98}"/>
              </a:ext>
            </a:extLst>
          </p:cNvPr>
          <p:cNvSpPr/>
          <p:nvPr/>
        </p:nvSpPr>
        <p:spPr>
          <a:xfrm>
            <a:off x="2994255" y="881615"/>
            <a:ext cx="6487270" cy="1200329"/>
          </a:xfrm>
          <a:prstGeom prst="rect">
            <a:avLst/>
          </a:prstGeom>
        </p:spPr>
        <p:txBody>
          <a:bodyPr wrap="square">
            <a:spAutoFit/>
          </a:bodyPr>
          <a:lstStyle/>
          <a:p>
            <a:pPr lvl="0" algn="ctr"/>
            <a:r>
              <a:rPr lang="es-EC" dirty="0"/>
              <a:t>Tornillo sin fin, para el sistema de conteo de granos</a:t>
            </a:r>
          </a:p>
        </p:txBody>
      </p:sp>
    </p:spTree>
    <p:extLst>
      <p:ext uri="{BB962C8B-B14F-4D97-AF65-F5344CB8AC3E}">
        <p14:creationId xmlns:p14="http://schemas.microsoft.com/office/powerpoint/2010/main" val="4000258683"/>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737CA15-7E06-4575-9102-5F1243A77AAC}"/>
              </a:ext>
            </a:extLst>
          </p:cNvPr>
          <p:cNvSpPr/>
          <p:nvPr/>
        </p:nvSpPr>
        <p:spPr>
          <a:xfrm>
            <a:off x="618158" y="1025575"/>
            <a:ext cx="6109365" cy="646331"/>
          </a:xfrm>
          <a:prstGeom prst="rect">
            <a:avLst/>
          </a:prstGeom>
        </p:spPr>
        <p:txBody>
          <a:bodyPr wrap="none">
            <a:spAutoFit/>
          </a:bodyPr>
          <a:lstStyle/>
          <a:p>
            <a:r>
              <a:rPr lang="es-ES" dirty="0"/>
              <a:t>ETAPAS DE DESARROLLO</a:t>
            </a:r>
          </a:p>
        </p:txBody>
      </p:sp>
      <p:graphicFrame>
        <p:nvGraphicFramePr>
          <p:cNvPr id="3" name="Diagrama 2">
            <a:extLst>
              <a:ext uri="{FF2B5EF4-FFF2-40B4-BE49-F238E27FC236}">
                <a16:creationId xmlns:a16="http://schemas.microsoft.com/office/drawing/2014/main" id="{FB31BE51-D83A-40CF-9DA8-7F538304B0FA}"/>
              </a:ext>
            </a:extLst>
          </p:cNvPr>
          <p:cNvGraphicFramePr/>
          <p:nvPr>
            <p:extLst>
              <p:ext uri="{D42A27DB-BD31-4B8C-83A1-F6EECF244321}">
                <p14:modId xmlns:p14="http://schemas.microsoft.com/office/powerpoint/2010/main" val="2990906364"/>
              </p:ext>
            </p:extLst>
          </p:nvPr>
        </p:nvGraphicFramePr>
        <p:xfrm>
          <a:off x="2032000" y="1671906"/>
          <a:ext cx="8128000" cy="482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825149"/>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721E0B7-211F-4C66-B2A5-10FA25932435}"/>
              </a:ext>
            </a:extLst>
          </p:cNvPr>
          <p:cNvGraphicFramePr>
            <a:graphicFrameLocks noGrp="1"/>
          </p:cNvGraphicFramePr>
          <p:nvPr>
            <p:extLst>
              <p:ext uri="{D42A27DB-BD31-4B8C-83A1-F6EECF244321}">
                <p14:modId xmlns:p14="http://schemas.microsoft.com/office/powerpoint/2010/main" val="3961649361"/>
              </p:ext>
            </p:extLst>
          </p:nvPr>
        </p:nvGraphicFramePr>
        <p:xfrm>
          <a:off x="2712527" y="1731732"/>
          <a:ext cx="8167284" cy="3668463"/>
        </p:xfrm>
        <a:graphic>
          <a:graphicData uri="http://schemas.openxmlformats.org/drawingml/2006/table">
            <a:tbl>
              <a:tblPr firstRow="1" firstCol="1" bandRow="1">
                <a:tableStyleId>{C083E6E3-FA7D-4D7B-A595-EF9225AFEA82}</a:tableStyleId>
              </a:tblPr>
              <a:tblGrid>
                <a:gridCol w="2151157">
                  <a:extLst>
                    <a:ext uri="{9D8B030D-6E8A-4147-A177-3AD203B41FA5}">
                      <a16:colId xmlns:a16="http://schemas.microsoft.com/office/drawing/2014/main" val="4090971109"/>
                    </a:ext>
                  </a:extLst>
                </a:gridCol>
                <a:gridCol w="1663831">
                  <a:extLst>
                    <a:ext uri="{9D8B030D-6E8A-4147-A177-3AD203B41FA5}">
                      <a16:colId xmlns:a16="http://schemas.microsoft.com/office/drawing/2014/main" val="35156128"/>
                    </a:ext>
                  </a:extLst>
                </a:gridCol>
                <a:gridCol w="1126522">
                  <a:extLst>
                    <a:ext uri="{9D8B030D-6E8A-4147-A177-3AD203B41FA5}">
                      <a16:colId xmlns:a16="http://schemas.microsoft.com/office/drawing/2014/main" val="830686416"/>
                    </a:ext>
                  </a:extLst>
                </a:gridCol>
                <a:gridCol w="1586935">
                  <a:extLst>
                    <a:ext uri="{9D8B030D-6E8A-4147-A177-3AD203B41FA5}">
                      <a16:colId xmlns:a16="http://schemas.microsoft.com/office/drawing/2014/main" val="4116686092"/>
                    </a:ext>
                  </a:extLst>
                </a:gridCol>
                <a:gridCol w="1638839">
                  <a:extLst>
                    <a:ext uri="{9D8B030D-6E8A-4147-A177-3AD203B41FA5}">
                      <a16:colId xmlns:a16="http://schemas.microsoft.com/office/drawing/2014/main" val="2644566958"/>
                    </a:ext>
                  </a:extLst>
                </a:gridCol>
              </a:tblGrid>
              <a:tr h="540867">
                <a:tc>
                  <a:txBody>
                    <a:bodyPr/>
                    <a:lstStyle/>
                    <a:p>
                      <a:pPr algn="ctr">
                        <a:lnSpc>
                          <a:spcPct val="150000"/>
                        </a:lnSpc>
                        <a:spcAft>
                          <a:spcPts val="800"/>
                        </a:spcAft>
                      </a:pPr>
                      <a:r>
                        <a:rPr lang="es-EC" sz="1600" dirty="0">
                          <a:effectLst/>
                        </a:rPr>
                        <a:t>ELEMENTOS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N˚ DE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VOLTAJE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AMPERAJE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AMPERAJE TOTAL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4026564"/>
                  </a:ext>
                </a:extLst>
              </a:tr>
              <a:tr h="649088">
                <a:tc>
                  <a:txBody>
                    <a:bodyPr/>
                    <a:lstStyle/>
                    <a:p>
                      <a:pPr algn="ctr">
                        <a:lnSpc>
                          <a:spcPct val="150000"/>
                        </a:lnSpc>
                        <a:spcAft>
                          <a:spcPts val="800"/>
                        </a:spcAft>
                      </a:pPr>
                      <a:r>
                        <a:rPr lang="es-EC" sz="1600" dirty="0">
                          <a:effectLst/>
                        </a:rPr>
                        <a:t>ROBOT TETRÁPODO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ELEMENTOS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mA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mA</a:t>
                      </a:r>
                      <a:endParaRPr lang="es-EC" sz="1600" dirty="0"/>
                    </a:p>
                  </a:txBody>
                  <a:tcPr marL="68580" marR="68580" marT="0" marB="0" anchor="ctr"/>
                </a:tc>
                <a:extLst>
                  <a:ext uri="{0D108BD9-81ED-4DB2-BD59-A6C34878D82A}">
                    <a16:rowId xmlns:a16="http://schemas.microsoft.com/office/drawing/2014/main" val="2396403561"/>
                  </a:ext>
                </a:extLst>
              </a:tr>
              <a:tr h="306084">
                <a:tc>
                  <a:txBody>
                    <a:bodyPr/>
                    <a:lstStyle/>
                    <a:p>
                      <a:pPr algn="ctr">
                        <a:lnSpc>
                          <a:spcPct val="150000"/>
                        </a:lnSpc>
                        <a:spcAft>
                          <a:spcPts val="800"/>
                        </a:spcAft>
                      </a:pPr>
                      <a:r>
                        <a:rPr lang="es-EC" sz="1600" dirty="0">
                          <a:effectLst/>
                        </a:rPr>
                        <a:t>ARDUINO 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200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200</a:t>
                      </a:r>
                      <a:endParaRPr lang="es-EC" sz="1600" dirty="0"/>
                    </a:p>
                  </a:txBody>
                  <a:tcPr marL="68580" marR="68580" marT="0" marB="0" anchor="ctr"/>
                </a:tc>
                <a:extLst>
                  <a:ext uri="{0D108BD9-81ED-4DB2-BD59-A6C34878D82A}">
                    <a16:rowId xmlns:a16="http://schemas.microsoft.com/office/drawing/2014/main" val="1082969645"/>
                  </a:ext>
                </a:extLst>
              </a:tr>
              <a:tr h="306084">
                <a:tc>
                  <a:txBody>
                    <a:bodyPr/>
                    <a:lstStyle/>
                    <a:p>
                      <a:pPr algn="ctr">
                        <a:lnSpc>
                          <a:spcPct val="150000"/>
                        </a:lnSpc>
                        <a:spcAft>
                          <a:spcPts val="800"/>
                        </a:spcAft>
                      </a:pPr>
                      <a:r>
                        <a:rPr lang="es-EC" sz="1600" dirty="0">
                          <a:effectLst/>
                        </a:rPr>
                        <a:t>SERVOS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1500</a:t>
                      </a:r>
                      <a:endParaRPr lang="es-EC" sz="1600" dirty="0"/>
                    </a:p>
                  </a:txBody>
                  <a:tcPr marL="68580" marR="68580" marT="0" marB="0" anchor="ctr"/>
                </a:tc>
                <a:extLst>
                  <a:ext uri="{0D108BD9-81ED-4DB2-BD59-A6C34878D82A}">
                    <a16:rowId xmlns:a16="http://schemas.microsoft.com/office/drawing/2014/main" val="3067461133"/>
                  </a:ext>
                </a:extLst>
              </a:tr>
              <a:tr h="306084">
                <a:tc>
                  <a:txBody>
                    <a:bodyPr/>
                    <a:lstStyle/>
                    <a:p>
                      <a:pPr algn="ctr">
                        <a:lnSpc>
                          <a:spcPct val="150000"/>
                        </a:lnSpc>
                        <a:spcAft>
                          <a:spcPts val="800"/>
                        </a:spcAft>
                      </a:pPr>
                      <a:r>
                        <a:rPr lang="es-EC" sz="1600" dirty="0">
                          <a:effectLst/>
                        </a:rPr>
                        <a:t>ULTRASÓNICO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60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66</a:t>
                      </a:r>
                      <a:endParaRPr lang="es-EC" sz="1600" dirty="0"/>
                    </a:p>
                  </a:txBody>
                  <a:tcPr marL="68580" marR="68580" marT="0" marB="0" anchor="ctr"/>
                </a:tc>
                <a:extLst>
                  <a:ext uri="{0D108BD9-81ED-4DB2-BD59-A6C34878D82A}">
                    <a16:rowId xmlns:a16="http://schemas.microsoft.com/office/drawing/2014/main" val="1832693046"/>
                  </a:ext>
                </a:extLst>
              </a:tr>
              <a:tr h="306084">
                <a:tc>
                  <a:txBody>
                    <a:bodyPr/>
                    <a:lstStyle/>
                    <a:p>
                      <a:pPr algn="ctr">
                        <a:lnSpc>
                          <a:spcPct val="150000"/>
                        </a:lnSpc>
                        <a:spcAft>
                          <a:spcPts val="800"/>
                        </a:spcAft>
                      </a:pPr>
                      <a:r>
                        <a:rPr lang="es-EC" sz="1600" dirty="0">
                          <a:effectLst/>
                        </a:rPr>
                        <a:t>BLUETOOTH</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10</a:t>
                      </a:r>
                      <a:endParaRPr lang="es-EC" sz="1600" dirty="0"/>
                    </a:p>
                  </a:txBody>
                  <a:tcPr marL="68580" marR="68580" marT="0" marB="0" anchor="ctr"/>
                </a:tc>
                <a:extLst>
                  <a:ext uri="{0D108BD9-81ED-4DB2-BD59-A6C34878D82A}">
                    <a16:rowId xmlns:a16="http://schemas.microsoft.com/office/drawing/2014/main" val="2665810467"/>
                  </a:ext>
                </a:extLst>
              </a:tr>
              <a:tr h="306084">
                <a:tc>
                  <a:txBody>
                    <a:bodyPr/>
                    <a:lstStyle/>
                    <a:p>
                      <a:pPr algn="ctr">
                        <a:lnSpc>
                          <a:spcPct val="150000"/>
                        </a:lnSpc>
                        <a:spcAft>
                          <a:spcPts val="800"/>
                        </a:spcAft>
                      </a:pPr>
                      <a:r>
                        <a:rPr lang="es-EC" sz="1600" dirty="0">
                          <a:effectLst/>
                        </a:rPr>
                        <a:t>INFRARROJO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20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20</a:t>
                      </a:r>
                      <a:endParaRPr lang="es-EC" sz="1600" dirty="0"/>
                    </a:p>
                  </a:txBody>
                  <a:tcPr marL="68580" marR="68580" marT="0" marB="0" anchor="ctr"/>
                </a:tc>
                <a:extLst>
                  <a:ext uri="{0D108BD9-81ED-4DB2-BD59-A6C34878D82A}">
                    <a16:rowId xmlns:a16="http://schemas.microsoft.com/office/drawing/2014/main" val="134606096"/>
                  </a:ext>
                </a:extLst>
              </a:tr>
              <a:tr h="306084">
                <a:tc>
                  <a:txBody>
                    <a:bodyPr/>
                    <a:lstStyle/>
                    <a:p>
                      <a:pPr algn="ctr">
                        <a:lnSpc>
                          <a:spcPct val="150000"/>
                        </a:lnSpc>
                        <a:spcAft>
                          <a:spcPts val="800"/>
                        </a:spcAft>
                      </a:pPr>
                      <a:r>
                        <a:rPr lang="es-EC" sz="1600" dirty="0">
                          <a:effectLst/>
                        </a:rPr>
                        <a:t>ACELERÓMETRO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3.3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C" sz="1600" dirty="0">
                          <a:effectLst/>
                        </a:rPr>
                        <a:t>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C" sz="1600" dirty="0">
                          <a:effectLst/>
                        </a:rPr>
                        <a:t>20</a:t>
                      </a:r>
                      <a:endParaRPr lang="es-EC" sz="1600" dirty="0"/>
                    </a:p>
                  </a:txBody>
                  <a:tcPr marL="68580" marR="68580" marT="0" marB="0" anchor="ctr"/>
                </a:tc>
                <a:extLst>
                  <a:ext uri="{0D108BD9-81ED-4DB2-BD59-A6C34878D82A}">
                    <a16:rowId xmlns:a16="http://schemas.microsoft.com/office/drawing/2014/main" val="3163757675"/>
                  </a:ext>
                </a:extLst>
              </a:tr>
              <a:tr h="306084">
                <a:tc gridSpan="4">
                  <a:txBody>
                    <a:bodyPr/>
                    <a:lstStyle/>
                    <a:p>
                      <a:pPr algn="ctr">
                        <a:lnSpc>
                          <a:spcPct val="150000"/>
                        </a:lnSpc>
                        <a:spcAft>
                          <a:spcPts val="800"/>
                        </a:spcAft>
                      </a:pPr>
                      <a:r>
                        <a:rPr lang="es-EC" sz="1600" dirty="0">
                          <a:effectLst/>
                        </a:rPr>
                        <a:t>AMPERAJE TOTAL NECESARIO mA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r>
                        <a:rPr lang="es-EC" sz="1600" dirty="0">
                          <a:effectLst/>
                        </a:rPr>
                        <a:t>1816 mA</a:t>
                      </a:r>
                      <a:endParaRPr lang="es-EC" sz="1600" dirty="0"/>
                    </a:p>
                  </a:txBody>
                  <a:tcPr marL="68580" marR="68580" marT="0" marB="0" anchor="ctr"/>
                </a:tc>
                <a:extLst>
                  <a:ext uri="{0D108BD9-81ED-4DB2-BD59-A6C34878D82A}">
                    <a16:rowId xmlns:a16="http://schemas.microsoft.com/office/drawing/2014/main" val="2978020964"/>
                  </a:ext>
                </a:extLst>
              </a:tr>
            </a:tbl>
          </a:graphicData>
        </a:graphic>
      </p:graphicFrame>
    </p:spTree>
    <p:extLst>
      <p:ext uri="{BB962C8B-B14F-4D97-AF65-F5344CB8AC3E}">
        <p14:creationId xmlns:p14="http://schemas.microsoft.com/office/powerpoint/2010/main" val="38694511"/>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11679" y="2481333"/>
            <a:ext cx="4937683"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C" sz="4400" dirty="0"/>
              <a:t>Pruebas y Resultados</a:t>
            </a:r>
          </a:p>
        </p:txBody>
      </p:sp>
      <p:pic>
        <p:nvPicPr>
          <p:cNvPr id="3" name="Picture 8" descr="WhatsApp Image 2018-09-09 at 10.52.12 AM (1).jpeg">
            <a:extLst>
              <a:ext uri="{FF2B5EF4-FFF2-40B4-BE49-F238E27FC236}">
                <a16:creationId xmlns:a16="http://schemas.microsoft.com/office/drawing/2014/main" id="{FCF6B8A0-9ADA-48E4-9F52-9CF37E8175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extLst>
      <p:ext uri="{BB962C8B-B14F-4D97-AF65-F5344CB8AC3E}">
        <p14:creationId xmlns:p14="http://schemas.microsoft.com/office/powerpoint/2010/main" val="540747830"/>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294814" y="194348"/>
            <a:ext cx="1089718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2" indent="0" algn="ctr"/>
            <a:r>
              <a:rPr lang="es-EC" sz="4400" dirty="0"/>
              <a:t>Pruebas</a:t>
            </a:r>
            <a:endParaRPr kumimoji="0" lang="es-EC" sz="4400"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pic>
        <p:nvPicPr>
          <p:cNvPr id="3" name="Imagen 2">
            <a:extLst>
              <a:ext uri="{FF2B5EF4-FFF2-40B4-BE49-F238E27FC236}">
                <a16:creationId xmlns:a16="http://schemas.microsoft.com/office/drawing/2014/main" id="{A299893D-ABA6-4826-814C-A7AA8C1A9468}"/>
              </a:ext>
            </a:extLst>
          </p:cNvPr>
          <p:cNvPicPr>
            <a:picLocks noChangeAspect="1"/>
          </p:cNvPicPr>
          <p:nvPr/>
        </p:nvPicPr>
        <p:blipFill>
          <a:blip r:embed="rId3"/>
          <a:stretch>
            <a:fillRect/>
          </a:stretch>
        </p:blipFill>
        <p:spPr>
          <a:xfrm>
            <a:off x="6743407" y="1128712"/>
            <a:ext cx="3276600" cy="4600575"/>
          </a:xfrm>
          <a:prstGeom prst="rect">
            <a:avLst/>
          </a:prstGeom>
        </p:spPr>
      </p:pic>
      <p:pic>
        <p:nvPicPr>
          <p:cNvPr id="5" name="Imagen 4">
            <a:extLst>
              <a:ext uri="{FF2B5EF4-FFF2-40B4-BE49-F238E27FC236}">
                <a16:creationId xmlns:a16="http://schemas.microsoft.com/office/drawing/2014/main" id="{65103F9D-BF3C-4814-AF23-0A4885844488}"/>
              </a:ext>
            </a:extLst>
          </p:cNvPr>
          <p:cNvPicPr>
            <a:picLocks noChangeAspect="1"/>
          </p:cNvPicPr>
          <p:nvPr/>
        </p:nvPicPr>
        <p:blipFill>
          <a:blip r:embed="rId4"/>
          <a:stretch>
            <a:fillRect/>
          </a:stretch>
        </p:blipFill>
        <p:spPr>
          <a:xfrm>
            <a:off x="3571592" y="1681863"/>
            <a:ext cx="2419350" cy="2619375"/>
          </a:xfrm>
          <a:prstGeom prst="rect">
            <a:avLst/>
          </a:prstGeom>
        </p:spPr>
      </p:pic>
    </p:spTree>
    <p:extLst>
      <p:ext uri="{BB962C8B-B14F-4D97-AF65-F5344CB8AC3E}">
        <p14:creationId xmlns:p14="http://schemas.microsoft.com/office/powerpoint/2010/main" val="101792006"/>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6"/>
          <p:cNvSpPr txBox="1"/>
          <p:nvPr/>
        </p:nvSpPr>
        <p:spPr>
          <a:xfrm>
            <a:off x="1294814" y="194348"/>
            <a:ext cx="10897186"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2" indent="0" algn="ctr"/>
            <a:r>
              <a:rPr lang="es-EC" sz="4400" dirty="0"/>
              <a:t>Prueba de Desplazamiento</a:t>
            </a:r>
          </a:p>
          <a:p>
            <a:pPr lvl="2" indent="0" algn="ctr"/>
            <a:r>
              <a:rPr lang="es-EC" sz="4400" dirty="0"/>
              <a:t> en los diferentes terrenos</a:t>
            </a:r>
            <a:endParaRPr kumimoji="0" lang="es-EC" sz="4400"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pic>
        <p:nvPicPr>
          <p:cNvPr id="4" name="Imagen 102"/>
          <p:cNvPicPr/>
          <p:nvPr/>
        </p:nvPicPr>
        <p:blipFill>
          <a:blip r:embed="rId2">
            <a:extLst>
              <a:ext uri="{28A0092B-C50C-407E-A947-70E740481C1C}">
                <a14:useLocalDpi xmlns:a14="http://schemas.microsoft.com/office/drawing/2010/main" val="0"/>
              </a:ext>
            </a:extLst>
          </a:blip>
          <a:srcRect/>
          <a:stretch>
            <a:fillRect/>
          </a:stretch>
        </p:blipFill>
        <p:spPr bwMode="auto">
          <a:xfrm>
            <a:off x="1581503" y="1969559"/>
            <a:ext cx="2876550" cy="1733550"/>
          </a:xfrm>
          <a:prstGeom prst="rect">
            <a:avLst/>
          </a:prstGeom>
          <a:noFill/>
          <a:ln>
            <a:noFill/>
          </a:ln>
        </p:spPr>
      </p:pic>
      <p:pic>
        <p:nvPicPr>
          <p:cNvPr id="5" name="Imagen 103"/>
          <p:cNvPicPr/>
          <p:nvPr/>
        </p:nvPicPr>
        <p:blipFill>
          <a:blip r:embed="rId3">
            <a:extLst>
              <a:ext uri="{28A0092B-C50C-407E-A947-70E740481C1C}">
                <a14:useLocalDpi xmlns:a14="http://schemas.microsoft.com/office/drawing/2010/main" val="0"/>
              </a:ext>
            </a:extLst>
          </a:blip>
          <a:srcRect/>
          <a:stretch>
            <a:fillRect/>
          </a:stretch>
        </p:blipFill>
        <p:spPr bwMode="auto">
          <a:xfrm>
            <a:off x="4530725" y="3159653"/>
            <a:ext cx="2876550" cy="1724025"/>
          </a:xfrm>
          <a:prstGeom prst="rect">
            <a:avLst/>
          </a:prstGeom>
          <a:noFill/>
          <a:ln>
            <a:noFill/>
          </a:ln>
        </p:spPr>
      </p:pic>
      <p:pic>
        <p:nvPicPr>
          <p:cNvPr id="6" name="Imagen 104"/>
          <p:cNvPicPr/>
          <p:nvPr/>
        </p:nvPicPr>
        <p:blipFill>
          <a:blip r:embed="rId4">
            <a:extLst>
              <a:ext uri="{28A0092B-C50C-407E-A947-70E740481C1C}">
                <a14:useLocalDpi xmlns:a14="http://schemas.microsoft.com/office/drawing/2010/main" val="0"/>
              </a:ext>
            </a:extLst>
          </a:blip>
          <a:srcRect/>
          <a:stretch>
            <a:fillRect/>
          </a:stretch>
        </p:blipFill>
        <p:spPr bwMode="auto">
          <a:xfrm>
            <a:off x="7475185" y="4274432"/>
            <a:ext cx="2886075" cy="1724025"/>
          </a:xfrm>
          <a:prstGeom prst="rect">
            <a:avLst/>
          </a:prstGeom>
          <a:noFill/>
          <a:ln>
            <a:noFill/>
          </a:ln>
        </p:spPr>
      </p:pic>
    </p:spTree>
    <p:extLst>
      <p:ext uri="{BB962C8B-B14F-4D97-AF65-F5344CB8AC3E}">
        <p14:creationId xmlns:p14="http://schemas.microsoft.com/office/powerpoint/2010/main" val="2465869324"/>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p:cNvSpPr txBox="1"/>
          <p:nvPr/>
        </p:nvSpPr>
        <p:spPr>
          <a:xfrm>
            <a:off x="1490665" y="1598319"/>
            <a:ext cx="10344417" cy="255454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9600"/>
            </a:lvl1pPr>
          </a:lstStyle>
          <a:p>
            <a:r>
              <a:rPr lang="es-EC" sz="8000" dirty="0"/>
              <a:t>Conclusiones,  Recomendaciones</a:t>
            </a:r>
            <a:endParaRPr sz="8000" dirty="0"/>
          </a:p>
        </p:txBody>
      </p:sp>
      <p:pic>
        <p:nvPicPr>
          <p:cNvPr id="3" name="Picture 8" descr="WhatsApp Image 2018-09-09 at 10.52.12 AM (1).jpeg">
            <a:extLst>
              <a:ext uri="{FF2B5EF4-FFF2-40B4-BE49-F238E27FC236}">
                <a16:creationId xmlns:a16="http://schemas.microsoft.com/office/drawing/2014/main" id="{D37EF751-3FBB-4157-A867-636322DB7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extLst>
      <p:ext uri="{BB962C8B-B14F-4D97-AF65-F5344CB8AC3E}">
        <p14:creationId xmlns:p14="http://schemas.microsoft.com/office/powerpoint/2010/main" val="4183584044"/>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47407" y="577182"/>
            <a:ext cx="1089718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2" indent="0" algn="ctr"/>
            <a:r>
              <a:rPr lang="es-EC" sz="4400" dirty="0"/>
              <a:t>Conclusiones</a:t>
            </a:r>
            <a:endParaRPr kumimoji="0" lang="es-EC" sz="4400"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2" name="Rectangle 1"/>
          <p:cNvSpPr/>
          <p:nvPr/>
        </p:nvSpPr>
        <p:spPr>
          <a:xfrm>
            <a:off x="2060222" y="1346621"/>
            <a:ext cx="8325556" cy="1938992"/>
          </a:xfrm>
          <a:prstGeom prst="rect">
            <a:avLst/>
          </a:prstGeom>
        </p:spPr>
        <p:txBody>
          <a:bodyPr wrap="square">
            <a:spAutoFit/>
          </a:bodyPr>
          <a:lstStyle/>
          <a:p>
            <a:r>
              <a:rPr lang="es-EC" sz="2400" b="0" dirty="0"/>
              <a:t>Se concluyó que el diseño de la forma de los pies del robot proporciona estabilidad en diferentes terrenos, acoplando una pieza intercambiable llamada “casco’’, podrá desplazase adaptarse, en terrenos en los que pueda hundirse, o desplazarse en terrenos más lizos sin ella</a:t>
            </a:r>
            <a:r>
              <a:rPr lang="en-US" sz="2400" dirty="0"/>
              <a:t> </a:t>
            </a:r>
          </a:p>
        </p:txBody>
      </p:sp>
      <p:sp>
        <p:nvSpPr>
          <p:cNvPr id="3" name="Rectangle 2"/>
          <p:cNvSpPr/>
          <p:nvPr/>
        </p:nvSpPr>
        <p:spPr>
          <a:xfrm>
            <a:off x="4840111" y="3706842"/>
            <a:ext cx="6096000" cy="1938992"/>
          </a:xfrm>
          <a:prstGeom prst="rect">
            <a:avLst/>
          </a:prstGeom>
        </p:spPr>
        <p:txBody>
          <a:bodyPr>
            <a:spAutoFit/>
          </a:bodyPr>
          <a:lstStyle/>
          <a:p>
            <a:pPr lvl="0"/>
            <a:r>
              <a:rPr lang="es-EC" sz="2400" b="0" dirty="0"/>
              <a:t>Se obtuvo un mejor funcionamiento del robot en un terreno plano, debido a que para mejorar su estabilidad se redujo la dimensión de sus extremidades para bajar su centro de gravedad y disminuir la flexión de extremidades.</a:t>
            </a:r>
            <a:endParaRPr lang="en-US" sz="2400" dirty="0"/>
          </a:p>
        </p:txBody>
      </p:sp>
    </p:spTree>
    <p:extLst>
      <p:ext uri="{BB962C8B-B14F-4D97-AF65-F5344CB8AC3E}">
        <p14:creationId xmlns:p14="http://schemas.microsoft.com/office/powerpoint/2010/main" val="321004084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9464" y="1152276"/>
            <a:ext cx="2759938" cy="4910597"/>
          </a:xfrm>
          <a:prstGeom prst="rect">
            <a:avLst/>
          </a:prstGeom>
        </p:spPr>
      </p:pic>
      <p:grpSp>
        <p:nvGrpSpPr>
          <p:cNvPr id="5" name="Group 4"/>
          <p:cNvGrpSpPr/>
          <p:nvPr/>
        </p:nvGrpSpPr>
        <p:grpSpPr>
          <a:xfrm>
            <a:off x="7088317" y="628514"/>
            <a:ext cx="3202058" cy="5970879"/>
            <a:chOff x="4875756" y="615420"/>
            <a:chExt cx="3202058" cy="5970879"/>
          </a:xfrm>
        </p:grpSpPr>
        <p:pic>
          <p:nvPicPr>
            <p:cNvPr id="2" name="Picture 1" descr="WhatsApp Image 2018-09-09 at 2.09.42 PM.jpeg"/>
            <p:cNvPicPr>
              <a:picLocks noChangeAspect="1"/>
            </p:cNvPicPr>
            <p:nvPr/>
          </p:nvPicPr>
          <p:blipFill rotWithShape="1">
            <a:blip r:embed="rId3" cstate="print">
              <a:extLst>
                <a:ext uri="{28A0092B-C50C-407E-A947-70E740481C1C}">
                  <a14:useLocalDpi xmlns:a14="http://schemas.microsoft.com/office/drawing/2010/main" val="0"/>
                </a:ext>
              </a:extLst>
            </a:blip>
            <a:srcRect b="9986"/>
            <a:stretch/>
          </p:blipFill>
          <p:spPr>
            <a:xfrm>
              <a:off x="4875756" y="3030668"/>
              <a:ext cx="3188966" cy="3555631"/>
            </a:xfrm>
            <a:prstGeom prst="rect">
              <a:avLst/>
            </a:prstGeom>
          </p:spPr>
        </p:pic>
        <p:pic>
          <p:nvPicPr>
            <p:cNvPr id="4" name="Picture 3" descr="WhatsApp Image 2018-09-09 at 10.52.11 AM.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913" y="615420"/>
              <a:ext cx="3175901" cy="3090191"/>
            </a:xfrm>
            <a:prstGeom prst="rect">
              <a:avLst/>
            </a:prstGeom>
          </p:spPr>
        </p:pic>
      </p:grpSp>
      <p:cxnSp>
        <p:nvCxnSpPr>
          <p:cNvPr id="8" name="Straight Arrow Connector 7"/>
          <p:cNvCxnSpPr>
            <a:cxnSpLocks/>
            <a:stCxn id="3" idx="3"/>
            <a:endCxn id="4" idx="1"/>
          </p:cNvCxnSpPr>
          <p:nvPr/>
        </p:nvCxnSpPr>
        <p:spPr>
          <a:xfrm flipV="1">
            <a:off x="4799402" y="2173610"/>
            <a:ext cx="2315072" cy="14339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a:cxnSpLocks/>
            <a:stCxn id="3" idx="3"/>
            <a:endCxn id="2" idx="1"/>
          </p:cNvCxnSpPr>
          <p:nvPr/>
        </p:nvCxnSpPr>
        <p:spPr>
          <a:xfrm>
            <a:off x="4799402" y="3607575"/>
            <a:ext cx="2288915" cy="12140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9267281"/>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4333" y="2023955"/>
            <a:ext cx="8325556" cy="830997"/>
          </a:xfrm>
          <a:prstGeom prst="rect">
            <a:avLst/>
          </a:prstGeom>
        </p:spPr>
        <p:txBody>
          <a:bodyPr wrap="square">
            <a:spAutoFit/>
          </a:bodyPr>
          <a:lstStyle/>
          <a:p>
            <a:r>
              <a:rPr lang="es-EC" sz="2400" b="0" dirty="0"/>
              <a:t>Se concluyó que el diseño del robot a una escala mayor es mas eficiente en su moviemiento para suelos mas agrestes</a:t>
            </a:r>
            <a:endParaRPr lang="en-US" sz="2400" dirty="0"/>
          </a:p>
        </p:txBody>
      </p:sp>
      <p:sp>
        <p:nvSpPr>
          <p:cNvPr id="3" name="Rectangle 2"/>
          <p:cNvSpPr/>
          <p:nvPr/>
        </p:nvSpPr>
        <p:spPr>
          <a:xfrm>
            <a:off x="3539067" y="3686244"/>
            <a:ext cx="8325556" cy="1200328"/>
          </a:xfrm>
          <a:prstGeom prst="rect">
            <a:avLst/>
          </a:prstGeom>
        </p:spPr>
        <p:txBody>
          <a:bodyPr wrap="square">
            <a:spAutoFit/>
          </a:bodyPr>
          <a:lstStyle/>
          <a:p>
            <a:r>
              <a:rPr lang="es-EC" sz="2400" b="0" dirty="0"/>
              <a:t>Se concluyó que el aprovechamiento de tecnoligía arduino reduce tiempos de desarrollo y facilita la implemntación sensores y actuadores, al disponer de una gran vaiderad de librerias gratuitas.</a:t>
            </a:r>
            <a:endParaRPr lang="en-US" sz="2400" dirty="0"/>
          </a:p>
        </p:txBody>
      </p:sp>
    </p:spTree>
    <p:extLst>
      <p:ext uri="{BB962C8B-B14F-4D97-AF65-F5344CB8AC3E}">
        <p14:creationId xmlns:p14="http://schemas.microsoft.com/office/powerpoint/2010/main" val="264463723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06659" y="285992"/>
            <a:ext cx="1089718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2" indent="0" algn="ctr"/>
            <a:r>
              <a:rPr lang="es-EC" dirty="0"/>
              <a:t>Recomendaciones y trabajos futuros</a:t>
            </a:r>
            <a:endParaRPr kumimoji="0" lang="es-EC"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
        <p:nvSpPr>
          <p:cNvPr id="3" name="Rectangle 2"/>
          <p:cNvSpPr/>
          <p:nvPr/>
        </p:nvSpPr>
        <p:spPr>
          <a:xfrm>
            <a:off x="3654777" y="1443841"/>
            <a:ext cx="7507111" cy="1569660"/>
          </a:xfrm>
          <a:prstGeom prst="rect">
            <a:avLst/>
          </a:prstGeom>
        </p:spPr>
        <p:txBody>
          <a:bodyPr wrap="square">
            <a:spAutoFit/>
          </a:bodyPr>
          <a:lstStyle/>
          <a:p>
            <a:r>
              <a:rPr lang="es-EC" sz="2400" b="0" dirty="0"/>
              <a:t>Se recomienda usar un material más rígido para el tubo que perfora la tierra y deja el hueco, en donde se deposita la semilla, para que no tenga deformación por impacto y se reduzca su desgaste</a:t>
            </a:r>
            <a:r>
              <a:rPr lang="en-US" sz="2400" dirty="0"/>
              <a:t> </a:t>
            </a:r>
          </a:p>
        </p:txBody>
      </p:sp>
      <p:sp>
        <p:nvSpPr>
          <p:cNvPr id="6" name="Rectangle 5"/>
          <p:cNvSpPr/>
          <p:nvPr/>
        </p:nvSpPr>
        <p:spPr>
          <a:xfrm>
            <a:off x="1806222" y="3207730"/>
            <a:ext cx="6096000" cy="1569660"/>
          </a:xfrm>
          <a:prstGeom prst="rect">
            <a:avLst/>
          </a:prstGeom>
        </p:spPr>
        <p:txBody>
          <a:bodyPr>
            <a:spAutoFit/>
          </a:bodyPr>
          <a:lstStyle/>
          <a:p>
            <a:pPr lvl="0"/>
            <a:r>
              <a:rPr lang="es-EC" sz="2400" b="0" dirty="0"/>
              <a:t>Se sugiere un módulo de comunicación Wireless, que remplace el módulo de comunicación bluetooth, para que el robot tenga mayor alcance en su etapa de configuración.</a:t>
            </a:r>
            <a:endParaRPr lang="en-US" sz="2400" dirty="0"/>
          </a:p>
        </p:txBody>
      </p:sp>
      <p:sp>
        <p:nvSpPr>
          <p:cNvPr id="7" name="Rectangle 6"/>
          <p:cNvSpPr/>
          <p:nvPr/>
        </p:nvSpPr>
        <p:spPr>
          <a:xfrm>
            <a:off x="4555066" y="4954686"/>
            <a:ext cx="6096000" cy="1200328"/>
          </a:xfrm>
          <a:prstGeom prst="rect">
            <a:avLst/>
          </a:prstGeom>
        </p:spPr>
        <p:txBody>
          <a:bodyPr>
            <a:spAutoFit/>
          </a:bodyPr>
          <a:lstStyle/>
          <a:p>
            <a:pPr lvl="0"/>
            <a:r>
              <a:rPr lang="en-US" sz="2400" b="0" dirty="0"/>
              <a:t>Se recomienda la inclusion de materiales que permitan el trabajo en climas con lluvia y tormentas eléctricas </a:t>
            </a:r>
          </a:p>
        </p:txBody>
      </p:sp>
    </p:spTree>
    <p:extLst>
      <p:ext uri="{BB962C8B-B14F-4D97-AF65-F5344CB8AC3E}">
        <p14:creationId xmlns:p14="http://schemas.microsoft.com/office/powerpoint/2010/main" val="1679540080"/>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CuadroTexto 1"/>
          <p:cNvSpPr txBox="1"/>
          <p:nvPr/>
        </p:nvSpPr>
        <p:spPr>
          <a:xfrm>
            <a:off x="3273777" y="409221"/>
            <a:ext cx="7470755" cy="192666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800"/>
            </a:lvl1pPr>
          </a:lstStyle>
          <a:p>
            <a:pPr algn="ctr"/>
            <a:r>
              <a:rPr lang="es-EC" sz="6000" dirty="0"/>
              <a:t>Agradecimientos especiales a:</a:t>
            </a:r>
            <a:endParaRPr sz="6000" dirty="0"/>
          </a:p>
        </p:txBody>
      </p:sp>
      <p:pic>
        <p:nvPicPr>
          <p:cNvPr id="3" name="Picture 8" descr="http://mecatronica.espe.edu.ec/wp-content/uploads/2012/07/EscudoMecatrnica3.jpg"/>
          <p:cNvPicPr>
            <a:picLocks noChangeAspect="1" noChangeArrowheads="1"/>
          </p:cNvPicPr>
          <p:nvPr/>
        </p:nvPicPr>
        <p:blipFill>
          <a:blip r:embed="rId2" cstate="print"/>
          <a:srcRect/>
          <a:stretch>
            <a:fillRect/>
          </a:stretch>
        </p:blipFill>
        <p:spPr bwMode="auto">
          <a:xfrm>
            <a:off x="1020448" y="2792285"/>
            <a:ext cx="1552201" cy="1740347"/>
          </a:xfrm>
          <a:prstGeom prst="rect">
            <a:avLst/>
          </a:prstGeom>
          <a:noFill/>
        </p:spPr>
      </p:pic>
      <p:pic>
        <p:nvPicPr>
          <p:cNvPr id="4" name="Picture 10"/>
          <p:cNvPicPr>
            <a:picLocks noChangeAspect="1"/>
          </p:cNvPicPr>
          <p:nvPr/>
        </p:nvPicPr>
        <p:blipFill>
          <a:blip r:embed="rId3" cstate="print"/>
          <a:stretch>
            <a:fillRect/>
          </a:stretch>
        </p:blipFill>
        <p:spPr>
          <a:xfrm>
            <a:off x="973885" y="4735232"/>
            <a:ext cx="1598764" cy="1546697"/>
          </a:xfrm>
          <a:prstGeom prst="rect">
            <a:avLst/>
          </a:prstGeom>
        </p:spPr>
      </p:pic>
      <p:pic>
        <p:nvPicPr>
          <p:cNvPr id="5" name="Picture 1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552" y="1151297"/>
            <a:ext cx="1578097" cy="157809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ángulo 1"/>
          <p:cNvSpPr/>
          <p:nvPr/>
        </p:nvSpPr>
        <p:spPr>
          <a:xfrm>
            <a:off x="4103076" y="2601397"/>
            <a:ext cx="5330154" cy="2563779"/>
          </a:xfrm>
          <a:prstGeom prst="rect">
            <a:avLst/>
          </a:prstGeom>
        </p:spPr>
        <p:txBody>
          <a:bodyPr wrap="square">
            <a:spAutoFit/>
          </a:bodyPr>
          <a:lstStyle/>
          <a:p>
            <a:pPr>
              <a:lnSpc>
                <a:spcPct val="120000"/>
              </a:lnSpc>
              <a:spcBef>
                <a:spcPts val="200"/>
              </a:spcBef>
              <a:tabLst>
                <a:tab pos="241300" algn="l"/>
              </a:tabLst>
              <a:defRPr sz="2100"/>
            </a:pPr>
            <a:endParaRPr lang="es-EC" sz="1800" dirty="0"/>
          </a:p>
          <a:p>
            <a:pPr>
              <a:lnSpc>
                <a:spcPct val="120000"/>
              </a:lnSpc>
              <a:spcBef>
                <a:spcPts val="200"/>
              </a:spcBef>
              <a:tabLst>
                <a:tab pos="241300" algn="l"/>
              </a:tabLst>
              <a:defRPr sz="2100"/>
            </a:pPr>
            <a:r>
              <a:rPr lang="es-EC" sz="1800" dirty="0"/>
              <a:t>ING. DAVID LOZA MATOVELLE</a:t>
            </a:r>
          </a:p>
          <a:p>
            <a:pPr>
              <a:lnSpc>
                <a:spcPct val="120000"/>
              </a:lnSpc>
              <a:spcBef>
                <a:spcPts val="200"/>
              </a:spcBef>
              <a:tabLst>
                <a:tab pos="241300" algn="l"/>
              </a:tabLst>
              <a:defRPr sz="2100"/>
            </a:pPr>
            <a:r>
              <a:rPr lang="es-EC" sz="1800" dirty="0"/>
              <a:t> (Director de la Carrea de Ingeniería Mecatrónica).</a:t>
            </a:r>
          </a:p>
          <a:p>
            <a:pPr>
              <a:lnSpc>
                <a:spcPct val="120000"/>
              </a:lnSpc>
              <a:spcBef>
                <a:spcPts val="200"/>
              </a:spcBef>
              <a:tabLst>
                <a:tab pos="241300" algn="l"/>
              </a:tabLst>
              <a:defRPr sz="2100"/>
            </a:pPr>
            <a:endParaRPr lang="es-EC" sz="1800" dirty="0"/>
          </a:p>
          <a:p>
            <a:pPr>
              <a:lnSpc>
                <a:spcPct val="120000"/>
              </a:lnSpc>
              <a:spcBef>
                <a:spcPts val="200"/>
              </a:spcBef>
              <a:tabLst>
                <a:tab pos="241300" algn="l"/>
              </a:tabLst>
              <a:defRPr sz="2100"/>
            </a:pPr>
            <a:r>
              <a:rPr lang="es-EC" sz="1800" dirty="0"/>
              <a:t>ING.  BYRON CORTEZ </a:t>
            </a:r>
          </a:p>
          <a:p>
            <a:pPr>
              <a:lnSpc>
                <a:spcPct val="120000"/>
              </a:lnSpc>
              <a:spcBef>
                <a:spcPts val="200"/>
              </a:spcBef>
              <a:tabLst>
                <a:tab pos="241300" algn="l"/>
              </a:tabLst>
              <a:defRPr sz="2100"/>
            </a:pPr>
            <a:r>
              <a:rPr lang="es-EC" sz="1800" dirty="0"/>
              <a:t>(Director de Tésis)</a:t>
            </a:r>
          </a:p>
          <a:p>
            <a:pPr>
              <a:lnSpc>
                <a:spcPct val="120000"/>
              </a:lnSpc>
              <a:spcBef>
                <a:spcPts val="200"/>
              </a:spcBef>
              <a:tabLst>
                <a:tab pos="241300" algn="l"/>
              </a:tabLst>
              <a:defRPr sz="2100"/>
            </a:pPr>
            <a:endParaRPr lang="es-EC" sz="1800" dirty="0"/>
          </a:p>
        </p:txBody>
      </p:sp>
      <p:pic>
        <p:nvPicPr>
          <p:cNvPr id="7" name="Picture 8" descr="WhatsApp Image 2018-09-09 at 10.52.12 AM (1).jpeg">
            <a:extLst>
              <a:ext uri="{FF2B5EF4-FFF2-40B4-BE49-F238E27FC236}">
                <a16:creationId xmlns:a16="http://schemas.microsoft.com/office/drawing/2014/main" id="{C19E0C3C-E3E0-451D-9722-2431636260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CuadroTexto 1"/>
          <p:cNvSpPr txBox="1"/>
          <p:nvPr/>
        </p:nvSpPr>
        <p:spPr>
          <a:xfrm>
            <a:off x="3272691" y="2092328"/>
            <a:ext cx="7054555" cy="1938992"/>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800"/>
            </a:lvl1pPr>
          </a:lstStyle>
          <a:p>
            <a:r>
              <a:rPr lang="es-EC" sz="6000" dirty="0"/>
              <a:t>Gracias por su atención. </a:t>
            </a:r>
            <a:endParaRPr sz="6000" dirty="0"/>
          </a:p>
        </p:txBody>
      </p:sp>
      <p:pic>
        <p:nvPicPr>
          <p:cNvPr id="3" name="Picture 8" descr="WhatsApp Image 2018-09-09 at 10.52.12 AM (1).jpeg">
            <a:extLst>
              <a:ext uri="{FF2B5EF4-FFF2-40B4-BE49-F238E27FC236}">
                <a16:creationId xmlns:a16="http://schemas.microsoft.com/office/drawing/2014/main" id="{5B6DFCB3-72BA-4018-A088-F485B9B9B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extLst>
      <p:ext uri="{BB962C8B-B14F-4D97-AF65-F5344CB8AC3E}">
        <p14:creationId xmlns:p14="http://schemas.microsoft.com/office/powerpoint/2010/main" val="48464405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8C8461A5-09AB-4075-A574-DCE860B6637D}"/>
              </a:ext>
            </a:extLst>
          </p:cNvPr>
          <p:cNvGraphicFramePr/>
          <p:nvPr>
            <p:extLst>
              <p:ext uri="{D42A27DB-BD31-4B8C-83A1-F6EECF244321}">
                <p14:modId xmlns:p14="http://schemas.microsoft.com/office/powerpoint/2010/main" val="2606009194"/>
              </p:ext>
            </p:extLst>
          </p:nvPr>
        </p:nvGraphicFramePr>
        <p:xfrm>
          <a:off x="759340" y="1348685"/>
          <a:ext cx="11102085" cy="4500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4618266" y="4975733"/>
            <a:ext cx="332862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C" sz="3200" dirty="0"/>
              <a:t>OBJETIVOS</a:t>
            </a:r>
            <a:endParaRPr kumimoji="0" lang="es-EC" sz="3200" b="1" i="0" u="none" strike="noStrike" cap="none" spc="0" normalizeH="0" baseline="0" dirty="0">
              <a:ln>
                <a:noFill/>
              </a:ln>
              <a:solidFill>
                <a:srgbClr val="000000"/>
              </a:solidFill>
              <a:effectLst/>
              <a:uFillTx/>
              <a:sym typeface="Times New Roman"/>
            </a:endParaRPr>
          </a:p>
        </p:txBody>
      </p:sp>
      <p:sp>
        <p:nvSpPr>
          <p:cNvPr id="8" name="Flecha: a la derecha 7">
            <a:extLst>
              <a:ext uri="{FF2B5EF4-FFF2-40B4-BE49-F238E27FC236}">
                <a16:creationId xmlns:a16="http://schemas.microsoft.com/office/drawing/2014/main" id="{A58C3BA9-2DA2-4E39-912F-4CF6512C2C9A}"/>
              </a:ext>
            </a:extLst>
          </p:cNvPr>
          <p:cNvSpPr/>
          <p:nvPr/>
        </p:nvSpPr>
        <p:spPr>
          <a:xfrm>
            <a:off x="1078168" y="4639816"/>
            <a:ext cx="10522426" cy="1283906"/>
          </a:xfrm>
          <a:prstGeom prst="rightArrow">
            <a:avLst/>
          </a:prstGeom>
          <a:solidFill>
            <a:srgbClr val="FFC000"/>
          </a:solidFill>
          <a:ln w="12700" cap="flat">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i="0" u="none" strike="noStrike" cap="none" spc="0" normalizeH="0" baseline="0" dirty="0">
                <a:ln>
                  <a:noFill/>
                </a:ln>
                <a:solidFill>
                  <a:srgbClr val="000000"/>
                </a:solidFill>
                <a:effectLst/>
                <a:uFillTx/>
                <a:latin typeface="+mj-lt"/>
                <a:ea typeface="+mj-ea"/>
                <a:cs typeface="+mj-cs"/>
                <a:sym typeface="Calibri"/>
              </a:rPr>
              <a:t>OBJETIVOS</a:t>
            </a:r>
          </a:p>
        </p:txBody>
      </p:sp>
    </p:spTree>
    <p:extLst>
      <p:ext uri="{BB962C8B-B14F-4D97-AF65-F5344CB8AC3E}">
        <p14:creationId xmlns:p14="http://schemas.microsoft.com/office/powerpoint/2010/main" val="213856206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D46C30D-9B0A-44DF-A7D9-323C740A0CE7}"/>
              </a:ext>
            </a:extLst>
          </p:cNvPr>
          <p:cNvGraphicFramePr/>
          <p:nvPr>
            <p:extLst>
              <p:ext uri="{D42A27DB-BD31-4B8C-83A1-F6EECF244321}">
                <p14:modId xmlns:p14="http://schemas.microsoft.com/office/powerpoint/2010/main" val="311966922"/>
              </p:ext>
            </p:extLst>
          </p:nvPr>
        </p:nvGraphicFramePr>
        <p:xfrm>
          <a:off x="2283317" y="283758"/>
          <a:ext cx="8775691" cy="629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CuadroTexto">
            <a:extLst>
              <a:ext uri="{FF2B5EF4-FFF2-40B4-BE49-F238E27FC236}">
                <a16:creationId xmlns:a16="http://schemas.microsoft.com/office/drawing/2014/main" id="{01858078-76FC-4824-B99F-BAD2BE4A1FE0}"/>
              </a:ext>
            </a:extLst>
          </p:cNvPr>
          <p:cNvSpPr txBox="1"/>
          <p:nvPr/>
        </p:nvSpPr>
        <p:spPr>
          <a:xfrm>
            <a:off x="1003906" y="2158879"/>
            <a:ext cx="488753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ES" sz="2400" dirty="0"/>
              <a:t>MODO DE NAVEGACIÓN </a:t>
            </a:r>
            <a:r>
              <a:rPr kumimoji="0" lang="es-ES" sz="2400" b="1" i="0" u="none" strike="noStrike" cap="none" spc="0" normalizeH="0" dirty="0">
                <a:ln>
                  <a:noFill/>
                </a:ln>
                <a:solidFill>
                  <a:srgbClr val="000000"/>
                </a:solidFill>
                <a:effectLst/>
                <a:uFillTx/>
                <a:latin typeface="Times New Roman"/>
                <a:ea typeface="Times New Roman"/>
                <a:cs typeface="Times New Roman"/>
                <a:sym typeface="Times New Roman"/>
              </a:rPr>
              <a:t>REACITVO CONTROLADO</a:t>
            </a:r>
            <a:endParaRPr kumimoji="0" lang="es-ES" sz="2400" b="1" i="0" u="none" strike="noStrike" cap="none" spc="0" normalizeH="0" baseline="0" dirty="0">
              <a:ln>
                <a:noFill/>
              </a:ln>
              <a:solidFill>
                <a:srgbClr val="000000"/>
              </a:solidFill>
              <a:effectLst/>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69909749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466462" y="860332"/>
            <a:ext cx="73533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2" indent="0" algn="ctr"/>
            <a:r>
              <a:rPr lang="es-EC" sz="4400" dirty="0"/>
              <a:t>NAVEGACIÓN REACTIVA</a:t>
            </a:r>
            <a:endParaRPr lang="es-EC" dirty="0"/>
          </a:p>
        </p:txBody>
      </p:sp>
      <p:sp>
        <p:nvSpPr>
          <p:cNvPr id="4" name="CuadroTexto 8"/>
          <p:cNvSpPr txBox="1"/>
          <p:nvPr/>
        </p:nvSpPr>
        <p:spPr>
          <a:xfrm>
            <a:off x="3165368" y="1906663"/>
            <a:ext cx="73533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lvl="2" indent="-571500" algn="ctr">
              <a:buFontTx/>
              <a:buChar char="-"/>
            </a:pPr>
            <a:endParaRPr lang="es-EC" dirty="0"/>
          </a:p>
        </p:txBody>
      </p:sp>
      <p:grpSp>
        <p:nvGrpSpPr>
          <p:cNvPr id="10" name="Group 9"/>
          <p:cNvGrpSpPr/>
          <p:nvPr/>
        </p:nvGrpSpPr>
        <p:grpSpPr>
          <a:xfrm>
            <a:off x="3098950" y="2195878"/>
            <a:ext cx="7872213" cy="2466244"/>
            <a:chOff x="1383888" y="1860798"/>
            <a:chExt cx="6767082" cy="1875566"/>
          </a:xfrm>
        </p:grpSpPr>
        <p:grpSp>
          <p:nvGrpSpPr>
            <p:cNvPr id="11" name="Group 10"/>
            <p:cNvGrpSpPr/>
            <p:nvPr/>
          </p:nvGrpSpPr>
          <p:grpSpPr>
            <a:xfrm>
              <a:off x="1777594" y="3397134"/>
              <a:ext cx="5415238" cy="235506"/>
              <a:chOff x="1411208" y="3212315"/>
              <a:chExt cx="5415238" cy="419885"/>
            </a:xfrm>
          </p:grpSpPr>
          <p:pic>
            <p:nvPicPr>
              <p:cNvPr id="15" name="Picture 14" descr="Screen Shot 2018-09-09 at 3.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646" y="3213100"/>
                <a:ext cx="1701800" cy="419100"/>
              </a:xfrm>
              <a:prstGeom prst="rect">
                <a:avLst/>
              </a:prstGeom>
            </p:spPr>
          </p:pic>
          <p:pic>
            <p:nvPicPr>
              <p:cNvPr id="16" name="Picture 15" descr="Screen Shot 2018-09-09 at 3.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41" y="3213100"/>
                <a:ext cx="1701800" cy="419100"/>
              </a:xfrm>
              <a:prstGeom prst="rect">
                <a:avLst/>
              </a:prstGeom>
            </p:spPr>
          </p:pic>
          <p:pic>
            <p:nvPicPr>
              <p:cNvPr id="17" name="Picture 16" descr="Screen Shot 2018-09-09 at 3.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413" y="3212315"/>
                <a:ext cx="1701800" cy="419100"/>
              </a:xfrm>
              <a:prstGeom prst="rect">
                <a:avLst/>
              </a:prstGeom>
            </p:spPr>
          </p:pic>
          <p:pic>
            <p:nvPicPr>
              <p:cNvPr id="18" name="Picture 17" descr="Screen Shot 2018-09-09 at 3.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208" y="3212315"/>
                <a:ext cx="1701800" cy="419100"/>
              </a:xfrm>
              <a:prstGeom prst="rect">
                <a:avLst/>
              </a:prstGeom>
            </p:spPr>
          </p:pic>
        </p:grpSp>
        <p:pic>
          <p:nvPicPr>
            <p:cNvPr id="12" name="Picture 11" descr="Screen Shot 2018-09-09 at 3.07.43 PM.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26446" y="1860798"/>
              <a:ext cx="1324524" cy="1875566"/>
            </a:xfrm>
            <a:prstGeom prst="rect">
              <a:avLst/>
            </a:prstGeom>
          </p:spPr>
        </p:pic>
        <p:pic>
          <p:nvPicPr>
            <p:cNvPr id="13" name="Imagen 1">
              <a:extLst>
                <a:ext uri="{FF2B5EF4-FFF2-40B4-BE49-F238E27FC236}">
                  <a16:creationId xmlns:a16="http://schemas.microsoft.com/office/drawing/2014/main" id="{ACDA206E-DE67-4107-BDE1-15A8D3593B74}"/>
                </a:ext>
              </a:extLst>
            </p:cNvPr>
            <p:cNvPicPr>
              <a:picLocks noChangeAspect="1"/>
            </p:cNvPicPr>
            <p:nvPr/>
          </p:nvPicPr>
          <p:blipFill rotWithShape="1">
            <a:blip r:embed="rId5"/>
            <a:srcRect l="38031" t="20834" r="9365" b="15555"/>
            <a:stretch/>
          </p:blipFill>
          <p:spPr>
            <a:xfrm flipH="1">
              <a:off x="1383888" y="2881789"/>
              <a:ext cx="1141801" cy="811907"/>
            </a:xfrm>
            <a:prstGeom prst="rect">
              <a:avLst/>
            </a:prstGeom>
          </p:spPr>
        </p:pic>
        <p:pic>
          <p:nvPicPr>
            <p:cNvPr id="14" name="Picture 13"/>
            <p:cNvPicPr>
              <a:picLocks noChangeAspect="1"/>
            </p:cNvPicPr>
            <p:nvPr/>
          </p:nvPicPr>
          <p:blipFill>
            <a:blip r:embed="rId6"/>
            <a:stretch>
              <a:fillRect/>
            </a:stretch>
          </p:blipFill>
          <p:spPr>
            <a:xfrm rot="7076244">
              <a:off x="5726689" y="3243774"/>
              <a:ext cx="464447" cy="464447"/>
            </a:xfrm>
            <a:prstGeom prst="rect">
              <a:avLst/>
            </a:prstGeom>
          </p:spPr>
        </p:pic>
      </p:grpSp>
      <p:cxnSp>
        <p:nvCxnSpPr>
          <p:cNvPr id="21" name="Straight Arrow Connector 20"/>
          <p:cNvCxnSpPr/>
          <p:nvPr/>
        </p:nvCxnSpPr>
        <p:spPr>
          <a:xfrm>
            <a:off x="4727098" y="4135194"/>
            <a:ext cx="3312296" cy="13094"/>
          </a:xfrm>
          <a:prstGeom prst="straightConnector1">
            <a:avLst/>
          </a:prstGeom>
          <a:ln>
            <a:prstDash val="dashDot"/>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3818183" y="3687789"/>
            <a:ext cx="4705" cy="554678"/>
          </a:xfrm>
          <a:prstGeom prst="straightConnector1">
            <a:avLst/>
          </a:prstGeom>
          <a:ln>
            <a:prstDash val="dashDot"/>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69801918"/>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11679" y="2481333"/>
            <a:ext cx="4937683"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s-EC" sz="4400" dirty="0"/>
              <a:t>DISEÑO Y CONSTRUCCIÓN</a:t>
            </a:r>
          </a:p>
        </p:txBody>
      </p:sp>
      <p:pic>
        <p:nvPicPr>
          <p:cNvPr id="3" name="Picture 8" descr="WhatsApp Image 2018-09-09 at 10.52.12 AM (1).jpeg">
            <a:extLst>
              <a:ext uri="{FF2B5EF4-FFF2-40B4-BE49-F238E27FC236}">
                <a16:creationId xmlns:a16="http://schemas.microsoft.com/office/drawing/2014/main" id="{9CEC7D1B-3CAB-44F1-89A7-B85A2D7A6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2380" y="4098432"/>
            <a:ext cx="2237808" cy="2052490"/>
          </a:xfrm>
          <a:prstGeom prst="ellipse">
            <a:avLst/>
          </a:prstGeom>
        </p:spPr>
      </p:pic>
    </p:spTree>
    <p:extLst>
      <p:ext uri="{BB962C8B-B14F-4D97-AF65-F5344CB8AC3E}">
        <p14:creationId xmlns:p14="http://schemas.microsoft.com/office/powerpoint/2010/main" val="149060905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Rectángulo 2"/>
          <p:cNvSpPr txBox="1"/>
          <p:nvPr/>
        </p:nvSpPr>
        <p:spPr>
          <a:xfrm>
            <a:off x="901508" y="870341"/>
            <a:ext cx="98653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500"/>
            </a:lvl1pPr>
          </a:lstStyle>
          <a:p>
            <a:r>
              <a:rPr lang="es-EC" sz="2800" dirty="0"/>
              <a:t>Características Técnicas de Funcionamiento</a:t>
            </a:r>
            <a:endParaRPr sz="2800" dirty="0"/>
          </a:p>
        </p:txBody>
      </p:sp>
      <p:graphicFrame>
        <p:nvGraphicFramePr>
          <p:cNvPr id="2" name="Table 1"/>
          <p:cNvGraphicFramePr>
            <a:graphicFrameLocks noGrp="1"/>
          </p:cNvGraphicFramePr>
          <p:nvPr>
            <p:extLst>
              <p:ext uri="{D42A27DB-BD31-4B8C-83A1-F6EECF244321}">
                <p14:modId xmlns:p14="http://schemas.microsoft.com/office/powerpoint/2010/main" val="2382416362"/>
              </p:ext>
            </p:extLst>
          </p:nvPr>
        </p:nvGraphicFramePr>
        <p:xfrm>
          <a:off x="1425193" y="1376776"/>
          <a:ext cx="9899548" cy="5298440"/>
        </p:xfrm>
        <a:graphic>
          <a:graphicData uri="http://schemas.openxmlformats.org/drawingml/2006/table">
            <a:tbl>
              <a:tblPr firstRow="1" firstCol="1" bandRow="1"/>
              <a:tblGrid>
                <a:gridCol w="6253006">
                  <a:extLst>
                    <a:ext uri="{9D8B030D-6E8A-4147-A177-3AD203B41FA5}">
                      <a16:colId xmlns:a16="http://schemas.microsoft.com/office/drawing/2014/main" val="20000"/>
                    </a:ext>
                  </a:extLst>
                </a:gridCol>
                <a:gridCol w="1619305">
                  <a:extLst>
                    <a:ext uri="{9D8B030D-6E8A-4147-A177-3AD203B41FA5}">
                      <a16:colId xmlns:a16="http://schemas.microsoft.com/office/drawing/2014/main" val="20001"/>
                    </a:ext>
                  </a:extLst>
                </a:gridCol>
                <a:gridCol w="2027237">
                  <a:extLst>
                    <a:ext uri="{9D8B030D-6E8A-4147-A177-3AD203B41FA5}">
                      <a16:colId xmlns:a16="http://schemas.microsoft.com/office/drawing/2014/main" val="20002"/>
                    </a:ext>
                  </a:extLst>
                </a:gridCol>
              </a:tblGrid>
              <a:tr h="346411">
                <a:tc>
                  <a:txBody>
                    <a:bodyPr/>
                    <a:lstStyle/>
                    <a:p>
                      <a:pPr algn="ctr" fontAlgn="b"/>
                      <a:r>
                        <a:rPr lang="es-EC" sz="2400" b="0" i="0" u="none" strike="noStrike" noProof="0" dirty="0">
                          <a:solidFill>
                            <a:srgbClr val="FFFFFF"/>
                          </a:solidFill>
                          <a:effectLst/>
                          <a:latin typeface="Calibri"/>
                        </a:rPr>
                        <a:t>Destascripción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2400" b="0" i="0" u="none" strike="noStrike" dirty="0">
                          <a:solidFill>
                            <a:srgbClr val="FFFFFF"/>
                          </a:solidFill>
                          <a:effectLst/>
                          <a:latin typeface="Calibri"/>
                        </a:rPr>
                        <a:t>Magnitud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tc>
                  <a:txBody>
                    <a:bodyPr/>
                    <a:lstStyle/>
                    <a:p>
                      <a:pPr algn="ctr" fontAlgn="b"/>
                      <a:r>
                        <a:rPr lang="en-US" sz="2400" b="0" i="0" u="none" strike="noStrike" dirty="0">
                          <a:solidFill>
                            <a:srgbClr val="FFFFFF"/>
                          </a:solidFill>
                          <a:effectLst/>
                          <a:latin typeface="Calibri"/>
                        </a:rPr>
                        <a:t>Unidad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0"/>
                  </a:ext>
                </a:extLst>
              </a:tr>
              <a:tr h="346411">
                <a:tc>
                  <a:txBody>
                    <a:bodyPr/>
                    <a:lstStyle/>
                    <a:p>
                      <a:pPr algn="l" fontAlgn="b"/>
                      <a:r>
                        <a:rPr lang="en-US" sz="2400" b="1" i="0" u="none" strike="noStrike" dirty="0" err="1">
                          <a:solidFill>
                            <a:srgbClr val="000000"/>
                          </a:solidFill>
                          <a:effectLst/>
                          <a:latin typeface="Calibri"/>
                        </a:rPr>
                        <a:t>Diámetro</a:t>
                      </a:r>
                      <a:r>
                        <a:rPr lang="en-US" sz="2400" b="1" i="0" u="none" strike="noStrike" dirty="0">
                          <a:solidFill>
                            <a:srgbClr val="000000"/>
                          </a:solidFill>
                          <a:effectLst/>
                          <a:latin typeface="Calibri"/>
                        </a:rPr>
                        <a:t> </a:t>
                      </a:r>
                      <a:r>
                        <a:rPr lang="en-US" sz="2400" b="1" i="0" u="none" strike="noStrike" dirty="0" err="1">
                          <a:solidFill>
                            <a:srgbClr val="000000"/>
                          </a:solidFill>
                          <a:effectLst/>
                          <a:latin typeface="Calibri"/>
                        </a:rPr>
                        <a:t>máximo</a:t>
                      </a:r>
                      <a:r>
                        <a:rPr lang="en-US" sz="2400" b="1" i="0" u="none" strike="noStrike" dirty="0">
                          <a:solidFill>
                            <a:srgbClr val="000000"/>
                          </a:solidFill>
                          <a:effectLst/>
                          <a:latin typeface="Calibri"/>
                        </a:rPr>
                        <a:t> de </a:t>
                      </a:r>
                      <a:r>
                        <a:rPr lang="en-US" sz="2400" b="1" i="0" u="none" strike="noStrike" dirty="0" err="1">
                          <a:solidFill>
                            <a:srgbClr val="000000"/>
                          </a:solidFill>
                          <a:effectLst/>
                          <a:latin typeface="Calibri"/>
                        </a:rPr>
                        <a:t>perforación</a:t>
                      </a:r>
                      <a:r>
                        <a:rPr lang="en-US" sz="2400" b="1"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s-IS" sz="24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2400" b="0" i="0" u="none" strike="noStrike">
                          <a:solidFill>
                            <a:srgbClr val="000000"/>
                          </a:solidFill>
                          <a:effectLst/>
                          <a:latin typeface="Calibri"/>
                        </a:rPr>
                        <a:t>cm</a:t>
                      </a:r>
                      <a:r>
                        <a:rPr lang="sk-SK" sz="2400" b="0" i="0" u="none" strike="noStrike" baseline="30000">
                          <a:solidFill>
                            <a:srgbClr val="000000"/>
                          </a:solidFill>
                          <a:effectLst/>
                          <a:latin typeface="Calibri"/>
                        </a:rPr>
                        <a:t>2</a:t>
                      </a:r>
                      <a:endParaRPr lang="sk-SK" sz="24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6411">
                <a:tc>
                  <a:txBody>
                    <a:bodyPr/>
                    <a:lstStyle/>
                    <a:p>
                      <a:pPr algn="l" fontAlgn="b"/>
                      <a:r>
                        <a:rPr lang="en-US" sz="2400" b="1" i="0" u="none" strike="noStrike">
                          <a:solidFill>
                            <a:srgbClr val="000000"/>
                          </a:solidFill>
                          <a:effectLst/>
                          <a:latin typeface="Calibri"/>
                        </a:rPr>
                        <a:t>Profundidad maxima de perforación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s-IS" sz="24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cm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6411">
                <a:tc>
                  <a:txBody>
                    <a:bodyPr/>
                    <a:lstStyle/>
                    <a:p>
                      <a:pPr algn="l" fontAlgn="b"/>
                      <a:r>
                        <a:rPr lang="en-US" sz="2400" b="1" i="0" u="none" strike="noStrike">
                          <a:solidFill>
                            <a:srgbClr val="000000"/>
                          </a:solidFill>
                          <a:effectLst/>
                          <a:latin typeface="Calibri"/>
                        </a:rPr>
                        <a:t>Altura máxima de surco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s-IS" sz="2400" b="0" i="0" u="none" strike="noStrike" dirty="0">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cm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6411">
                <a:tc>
                  <a:txBody>
                    <a:bodyPr/>
                    <a:lstStyle/>
                    <a:p>
                      <a:pPr algn="l" fontAlgn="b"/>
                      <a:r>
                        <a:rPr lang="en-US" sz="2400" b="1" i="0" u="none" strike="noStrike">
                          <a:solidFill>
                            <a:srgbClr val="000000"/>
                          </a:solidFill>
                          <a:effectLst/>
                          <a:latin typeface="Calibri"/>
                        </a:rPr>
                        <a:t>Mínimo radio de curvatura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a:rPr>
                        <a:t>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6411">
                <a:tc>
                  <a:txBody>
                    <a:bodyPr/>
                    <a:lstStyle/>
                    <a:p>
                      <a:pPr algn="l" fontAlgn="b"/>
                      <a:r>
                        <a:rPr lang="en-US" sz="2400" b="1" i="0" u="none" strike="noStrike">
                          <a:solidFill>
                            <a:srgbClr val="000000"/>
                          </a:solidFill>
                          <a:effectLst/>
                          <a:latin typeface="Calibri"/>
                        </a:rPr>
                        <a:t>Inclinación del suelo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4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6411">
                <a:tc>
                  <a:txBody>
                    <a:bodyPr/>
                    <a:lstStyle/>
                    <a:p>
                      <a:pPr algn="l" fontAlgn="b"/>
                      <a:r>
                        <a:rPr lang="en-US" sz="2400" b="1" i="0" u="none" strike="noStrike">
                          <a:solidFill>
                            <a:srgbClr val="000000"/>
                          </a:solidFill>
                          <a:effectLst/>
                          <a:latin typeface="Calibri"/>
                        </a:rPr>
                        <a:t>Velocidad máxima de desplazamiento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nb-NO" sz="2400" b="0" i="0" u="none" strike="noStrike">
                          <a:solidFill>
                            <a:srgbClr val="000000"/>
                          </a:solidFill>
                          <a:effectLst/>
                          <a:latin typeface="Calibri"/>
                        </a:rPr>
                        <a:t>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400" b="0" i="0" u="none" strike="noStrike">
                          <a:solidFill>
                            <a:srgbClr val="000000"/>
                          </a:solidFill>
                          <a:effectLst/>
                          <a:latin typeface="Calibri"/>
                        </a:rPr>
                        <a:t>m/s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6411">
                <a:tc>
                  <a:txBody>
                    <a:bodyPr/>
                    <a:lstStyle/>
                    <a:p>
                      <a:pPr algn="l" fontAlgn="b"/>
                      <a:r>
                        <a:rPr lang="en-US" sz="2400" b="1" i="0" u="none" strike="noStrike" dirty="0" err="1">
                          <a:solidFill>
                            <a:srgbClr val="000000"/>
                          </a:solidFill>
                          <a:effectLst/>
                          <a:latin typeface="Calibri"/>
                        </a:rPr>
                        <a:t>Aceleración</a:t>
                      </a:r>
                      <a:r>
                        <a:rPr lang="en-US" sz="2400" b="1" i="0" u="none" strike="noStrike" dirty="0">
                          <a:solidFill>
                            <a:srgbClr val="000000"/>
                          </a:solidFill>
                          <a:effectLst/>
                          <a:latin typeface="Calibri"/>
                        </a:rPr>
                        <a:t> </a:t>
                      </a:r>
                      <a:r>
                        <a:rPr lang="en-US" sz="2400" b="1" i="0" u="none" strike="noStrike" dirty="0" err="1">
                          <a:solidFill>
                            <a:srgbClr val="000000"/>
                          </a:solidFill>
                          <a:effectLst/>
                          <a:latin typeface="Calibri"/>
                        </a:rPr>
                        <a:t>máxima</a:t>
                      </a:r>
                      <a:r>
                        <a:rPr lang="en-US" sz="2400" b="1" i="0" u="none" strike="noStrike" dirty="0">
                          <a:solidFill>
                            <a:srgbClr val="000000"/>
                          </a:solidFill>
                          <a:effectLst/>
                          <a:latin typeface="Calibri"/>
                        </a:rPr>
                        <a:t> de </a:t>
                      </a:r>
                      <a:r>
                        <a:rPr lang="en-US" sz="2400" b="1" i="0" u="none" strike="noStrike" dirty="0" err="1">
                          <a:solidFill>
                            <a:srgbClr val="000000"/>
                          </a:solidFill>
                          <a:effectLst/>
                          <a:latin typeface="Calibri"/>
                        </a:rPr>
                        <a:t>desplazamiento</a:t>
                      </a:r>
                      <a:endParaRPr lang="en-US" sz="24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uk-UA" sz="2400" b="0" i="0" u="none" strike="noStrike">
                          <a:solidFill>
                            <a:srgbClr val="000000"/>
                          </a:solidFill>
                          <a:effectLst/>
                          <a:latin typeface="Calibri"/>
                        </a:rPr>
                        <a:t>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r-IN" sz="2400" b="0" i="0" u="none" strike="noStrike">
                          <a:solidFill>
                            <a:srgbClr val="000000"/>
                          </a:solidFill>
                          <a:effectLst/>
                          <a:latin typeface="Calibri"/>
                        </a:rPr>
                        <a:t>m/s^2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6411">
                <a:tc>
                  <a:txBody>
                    <a:bodyPr/>
                    <a:lstStyle/>
                    <a:p>
                      <a:pPr algn="l" fontAlgn="b"/>
                      <a:r>
                        <a:rPr lang="en-US" sz="2400" b="1" i="0" u="none" strike="noStrike" dirty="0">
                          <a:solidFill>
                            <a:srgbClr val="000000"/>
                          </a:solidFill>
                          <a:effectLst/>
                          <a:latin typeface="Calibri"/>
                        </a:rPr>
                        <a:t>Peso </a:t>
                      </a:r>
                      <a:r>
                        <a:rPr lang="en-US" sz="2400" b="1" i="0" u="none" strike="noStrike" dirty="0" err="1">
                          <a:solidFill>
                            <a:srgbClr val="000000"/>
                          </a:solidFill>
                          <a:effectLst/>
                          <a:latin typeface="Calibri"/>
                        </a:rPr>
                        <a:t>máximo</a:t>
                      </a:r>
                      <a:r>
                        <a:rPr lang="en-US" sz="2400" b="1" i="0" u="none" strike="noStrike" dirty="0">
                          <a:solidFill>
                            <a:srgbClr val="000000"/>
                          </a:solidFill>
                          <a:effectLst/>
                          <a:latin typeface="Calibri"/>
                        </a:rPr>
                        <a:t> de </a:t>
                      </a:r>
                      <a:r>
                        <a:rPr lang="en-US" sz="2400" b="1" i="0" u="none" strike="noStrike" dirty="0" err="1">
                          <a:solidFill>
                            <a:srgbClr val="000000"/>
                          </a:solidFill>
                          <a:effectLst/>
                          <a:latin typeface="Calibri"/>
                        </a:rPr>
                        <a:t>carga</a:t>
                      </a:r>
                      <a:endParaRPr lang="en-US" sz="24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dirty="0">
                          <a:solidFill>
                            <a:srgbClr val="000000"/>
                          </a:solidFill>
                          <a:effectLst/>
                          <a:latin typeface="Calibri"/>
                        </a:rPr>
                        <a:t>720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6411">
                <a:tc gridSpan="3">
                  <a:txBody>
                    <a:bodyPr/>
                    <a:lstStyle/>
                    <a:p>
                      <a:pPr algn="ctr" fontAlgn="b"/>
                      <a:r>
                        <a:rPr lang="sk-SK" sz="2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46411">
                <a:tc>
                  <a:txBody>
                    <a:bodyPr/>
                    <a:lstStyle/>
                    <a:p>
                      <a:pPr algn="l" fontAlgn="b"/>
                      <a:r>
                        <a:rPr lang="en-US" sz="2400" b="1" i="0" u="none" strike="noStrike" dirty="0" err="1">
                          <a:solidFill>
                            <a:srgbClr val="000000"/>
                          </a:solidFill>
                          <a:effectLst/>
                          <a:latin typeface="Calibri"/>
                        </a:rPr>
                        <a:t>Autonomia</a:t>
                      </a:r>
                      <a:r>
                        <a:rPr lang="en-US" sz="2400" b="1" i="0" u="none" strike="noStrike" dirty="0">
                          <a:solidFill>
                            <a:srgbClr val="000000"/>
                          </a:solidFill>
                          <a:effectLst/>
                          <a:latin typeface="Calibri"/>
                        </a:rPr>
                        <a:t> de la </a:t>
                      </a:r>
                      <a:r>
                        <a:rPr lang="en-US" sz="2400" b="1" i="0" u="none" strike="noStrike" dirty="0" err="1">
                          <a:solidFill>
                            <a:srgbClr val="000000"/>
                          </a:solidFill>
                          <a:effectLst/>
                          <a:latin typeface="Calibri"/>
                        </a:rPr>
                        <a:t>batería</a:t>
                      </a:r>
                      <a:endParaRPr lang="en-US" sz="2400" b="1"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400" b="0" i="0" u="none" strike="noStrike">
                          <a:solidFill>
                            <a:srgbClr val="000000"/>
                          </a:solidFill>
                          <a:effectLst/>
                          <a:latin typeface="Calibri"/>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Hora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6411">
                <a:tc>
                  <a:txBody>
                    <a:bodyPr/>
                    <a:lstStyle/>
                    <a:p>
                      <a:pPr algn="l" fontAlgn="b"/>
                      <a:r>
                        <a:rPr lang="en-US" sz="2400" b="1" i="0" u="none" strike="noStrike" dirty="0" err="1">
                          <a:solidFill>
                            <a:srgbClr val="000000"/>
                          </a:solidFill>
                          <a:effectLst/>
                          <a:latin typeface="Calibri"/>
                        </a:rPr>
                        <a:t>Voltaje</a:t>
                      </a:r>
                      <a:r>
                        <a:rPr lang="en-US" sz="2400" b="1" i="0" u="none" strike="noStrike" dirty="0">
                          <a:solidFill>
                            <a:srgbClr val="000000"/>
                          </a:solidFill>
                          <a:effectLst/>
                          <a:latin typeface="Calibri"/>
                        </a:rPr>
                        <a:t> de </a:t>
                      </a:r>
                      <a:r>
                        <a:rPr lang="en-US" sz="2400" b="1" i="0" u="none" strike="noStrike" dirty="0" err="1">
                          <a:solidFill>
                            <a:srgbClr val="000000"/>
                          </a:solidFill>
                          <a:effectLst/>
                          <a:latin typeface="Calibri"/>
                        </a:rPr>
                        <a:t>operación</a:t>
                      </a:r>
                      <a:r>
                        <a:rPr lang="en-US" sz="2400" b="1"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nb-NO" sz="2400" b="0" i="0" u="none" strike="noStrike" cap="none" spc="0" baseline="0" dirty="0">
                          <a:ln>
                            <a:noFill/>
                          </a:ln>
                          <a:solidFill>
                            <a:srgbClr val="000000"/>
                          </a:solidFill>
                          <a:effectLst/>
                          <a:uFillTx/>
                          <a:latin typeface="Calibri"/>
                          <a:ea typeface="+mn-ea"/>
                          <a:cs typeface="+mn-cs"/>
                          <a:sym typeface="Calibri"/>
                        </a:rPr>
                        <a:t>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a:rPr>
                        <a:t>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6411">
                <a:tc gridSpan="3">
                  <a:txBody>
                    <a:bodyPr/>
                    <a:lstStyle/>
                    <a:p>
                      <a:pPr algn="ctr" fontAlgn="b"/>
                      <a:r>
                        <a:rPr lang="sk-SK" sz="24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46411">
                <a:tc>
                  <a:txBody>
                    <a:bodyPr/>
                    <a:lstStyle/>
                    <a:p>
                      <a:pPr algn="l" fontAlgn="b"/>
                      <a:r>
                        <a:rPr lang="en-US" sz="2400" b="1" i="0" u="none" strike="noStrike">
                          <a:solidFill>
                            <a:srgbClr val="000000"/>
                          </a:solidFill>
                          <a:effectLst/>
                          <a:latin typeface="Calibri"/>
                        </a:rPr>
                        <a:t>Estado de Carga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k-SK" sz="2400" b="0" i="0" u="none" strike="noStrike" dirty="0">
                          <a:solidFill>
                            <a:srgbClr val="000000"/>
                          </a:solidFill>
                          <a:effectLst/>
                          <a:latin typeface="Calibri"/>
                        </a:rPr>
                        <a:t> </a:t>
                      </a:r>
                      <a:r>
                        <a:rPr lang="en-US" sz="2400" b="0" i="0" u="none" strike="noStrike" dirty="0">
                          <a:solidFill>
                            <a:srgbClr val="000000"/>
                          </a:solidFill>
                          <a:effectLst/>
                          <a:latin typeface="Calibri"/>
                        </a:rPr>
                        <a:t>4 </a:t>
                      </a:r>
                      <a:r>
                        <a:rPr lang="en-US" sz="2400" b="0" i="0" u="none" strike="noStrike" dirty="0" err="1">
                          <a:solidFill>
                            <a:srgbClr val="000000"/>
                          </a:solidFill>
                          <a:effectLst/>
                          <a:latin typeface="Calibri"/>
                        </a:rPr>
                        <a:t>Led’s</a:t>
                      </a:r>
                      <a:endParaRPr lang="sk-SK" sz="24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err="1">
                          <a:solidFill>
                            <a:srgbClr val="000000"/>
                          </a:solidFill>
                          <a:effectLst/>
                          <a:latin typeface="Calibri"/>
                        </a:rPr>
                        <a:t>Carga</a:t>
                      </a:r>
                      <a:r>
                        <a:rPr lang="en-US" sz="2400" b="0" i="0" u="none" strike="noStrike" dirty="0">
                          <a:solidFill>
                            <a:srgbClr val="000000"/>
                          </a:solidFill>
                          <a:effectLst/>
                          <a:latin typeface="Calibri"/>
                        </a:rPr>
                        <a:t> </a:t>
                      </a:r>
                      <a:r>
                        <a:rPr lang="en-US" sz="2400" b="0" i="0" u="none" strike="noStrike" dirty="0" err="1">
                          <a:solidFill>
                            <a:srgbClr val="000000"/>
                          </a:solidFill>
                          <a:effectLst/>
                          <a:latin typeface="Calibri"/>
                        </a:rPr>
                        <a:t>completa</a:t>
                      </a:r>
                      <a:endParaRPr lang="en-US" sz="24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7225510"/>
      </p:ext>
    </p:extLst>
  </p:cSld>
  <p:clrMapOvr>
    <a:masterClrMapping/>
  </p:clrMapOvr>
  <p:transition spd="med">
    <p:pull/>
  </p:transition>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1"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6970</TotalTime>
  <Words>887</Words>
  <Application>Microsoft Office PowerPoint</Application>
  <PresentationFormat>Panorámica</PresentationFormat>
  <Paragraphs>249</Paragraphs>
  <Slides>43</Slides>
  <Notes>17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Calibri</vt:lpstr>
      <vt:lpstr>Helvetica</vt:lpstr>
      <vt:lpstr>Noteworthy 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Chezz</dc:creator>
  <cp:lastModifiedBy>Ricardo David Diaz Araque</cp:lastModifiedBy>
  <cp:revision>326</cp:revision>
  <dcterms:modified xsi:type="dcterms:W3CDTF">2018-09-25T14:21:50Z</dcterms:modified>
</cp:coreProperties>
</file>