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42"/>
  </p:notesMasterIdLst>
  <p:sldIdLst>
    <p:sldId id="256" r:id="rId2"/>
    <p:sldId id="257" r:id="rId3"/>
    <p:sldId id="291" r:id="rId4"/>
    <p:sldId id="290" r:id="rId5"/>
    <p:sldId id="293" r:id="rId6"/>
    <p:sldId id="295" r:id="rId7"/>
    <p:sldId id="294" r:id="rId8"/>
    <p:sldId id="259" r:id="rId9"/>
    <p:sldId id="296" r:id="rId10"/>
    <p:sldId id="304" r:id="rId11"/>
    <p:sldId id="297" r:id="rId12"/>
    <p:sldId id="261" r:id="rId13"/>
    <p:sldId id="298" r:id="rId14"/>
    <p:sldId id="262" r:id="rId15"/>
    <p:sldId id="263" r:id="rId16"/>
    <p:sldId id="264" r:id="rId17"/>
    <p:sldId id="299" r:id="rId18"/>
    <p:sldId id="265" r:id="rId19"/>
    <p:sldId id="300" r:id="rId20"/>
    <p:sldId id="302" r:id="rId21"/>
    <p:sldId id="301" r:id="rId22"/>
    <p:sldId id="303" r:id="rId23"/>
    <p:sldId id="266" r:id="rId24"/>
    <p:sldId id="276" r:id="rId25"/>
    <p:sldId id="305" r:id="rId26"/>
    <p:sldId id="281" r:id="rId27"/>
    <p:sldId id="273" r:id="rId28"/>
    <p:sldId id="277" r:id="rId29"/>
    <p:sldId id="306" r:id="rId30"/>
    <p:sldId id="307" r:id="rId31"/>
    <p:sldId id="279" r:id="rId32"/>
    <p:sldId id="309" r:id="rId33"/>
    <p:sldId id="311" r:id="rId34"/>
    <p:sldId id="287" r:id="rId35"/>
    <p:sldId id="283" r:id="rId36"/>
    <p:sldId id="310" r:id="rId37"/>
    <p:sldId id="308" r:id="rId38"/>
    <p:sldId id="271" r:id="rId39"/>
    <p:sldId id="313" r:id="rId40"/>
    <p:sldId id="312"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7" autoAdjust="0"/>
    <p:restoredTop sz="75730" autoAdjust="0"/>
  </p:normalViewPr>
  <p:slideViewPr>
    <p:cSldViewPr snapToGrid="0">
      <p:cViewPr varScale="1">
        <p:scale>
          <a:sx n="40" d="100"/>
          <a:sy n="40" d="100"/>
        </p:scale>
        <p:origin x="-494" y="-72"/>
      </p:cViewPr>
      <p:guideLst>
        <p:guide orient="horz" pos="2160"/>
        <p:guide pos="3840"/>
      </p:guideLst>
    </p:cSldViewPr>
  </p:slideViewPr>
  <p:outlineViewPr>
    <p:cViewPr>
      <p:scale>
        <a:sx n="33" d="100"/>
        <a:sy n="33" d="100"/>
      </p:scale>
      <p:origin x="0" y="-12438"/>
    </p:cViewPr>
  </p:outlineViewPr>
  <p:notesTextViewPr>
    <p:cViewPr>
      <p:scale>
        <a:sx n="1" d="1"/>
        <a:sy n="1" d="1"/>
      </p:scale>
      <p:origin x="0" y="0"/>
    </p:cViewPr>
  </p:notesTextViewPr>
  <p:sorterViewPr>
    <p:cViewPr>
      <p:scale>
        <a:sx n="100" d="100"/>
        <a:sy n="100" d="100"/>
      </p:scale>
      <p:origin x="0" y="-66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 Id="rId4" Type="http://schemas.openxmlformats.org/officeDocument/2006/relationships/image" Target="../media/image7.gif"/></Relationships>
</file>

<file path=ppt/diagrams/_rels/data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png"/><Relationship Id="rId1" Type="http://schemas.openxmlformats.org/officeDocument/2006/relationships/image" Target="../media/image41.jpeg"/><Relationship Id="rId4" Type="http://schemas.openxmlformats.org/officeDocument/2006/relationships/image" Target="../media/image71.gif"/></Relationships>
</file>

<file path=ppt/diagrams/_rels/drawing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image" Target="../media/image8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CF45C-7ACD-483E-A053-BE5DFE6241F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7EA8E05D-5FD3-4C55-884E-5DF659E53E53}">
      <dgm:prSet phldrT="[Texto]"/>
      <dgm:spPr>
        <a:solidFill>
          <a:schemeClr val="accent1">
            <a:lumMod val="60000"/>
            <a:lumOff val="40000"/>
          </a:schemeClr>
        </a:solidFill>
      </dgm:spPr>
      <dgm:t>
        <a:bodyPr/>
        <a:lstStyle/>
        <a:p>
          <a:r>
            <a:rPr lang="es-EC" b="0" dirty="0" smtClean="0">
              <a:solidFill>
                <a:schemeClr val="tx1"/>
              </a:solidFill>
            </a:rPr>
            <a:t>Análisis e Implementación de una herramienta Open Source fundamentado en ITIL V3 2011.</a:t>
          </a:r>
          <a:endParaRPr lang="es-ES" dirty="0">
            <a:solidFill>
              <a:schemeClr val="tx1"/>
            </a:solidFill>
          </a:endParaRPr>
        </a:p>
      </dgm:t>
    </dgm:pt>
    <dgm:pt modelId="{04E61235-04B0-4C74-9D45-8DBFACD9886B}" type="parTrans" cxnId="{BC050706-450C-433B-866A-55B5917865A4}">
      <dgm:prSet/>
      <dgm:spPr/>
      <dgm:t>
        <a:bodyPr/>
        <a:lstStyle/>
        <a:p>
          <a:endParaRPr lang="es-ES"/>
        </a:p>
      </dgm:t>
    </dgm:pt>
    <dgm:pt modelId="{E08A9742-6FDA-48BB-97F9-63DEF06A6447}" type="sibTrans" cxnId="{BC050706-450C-433B-866A-55B5917865A4}">
      <dgm:prSet/>
      <dgm:spPr/>
      <dgm:t>
        <a:bodyPr/>
        <a:lstStyle/>
        <a:p>
          <a:endParaRPr lang="es-ES"/>
        </a:p>
      </dgm:t>
    </dgm:pt>
    <dgm:pt modelId="{22B395E5-EA25-4362-8C57-19B466AD96FD}">
      <dgm:prSet phldrT="[Texto]"/>
      <dgm:spPr>
        <a:solidFill>
          <a:schemeClr val="accent1">
            <a:lumMod val="60000"/>
            <a:lumOff val="40000"/>
          </a:schemeClr>
        </a:solidFill>
      </dgm:spPr>
      <dgm:t>
        <a:bodyPr/>
        <a:lstStyle/>
        <a:p>
          <a:r>
            <a:rPr lang="es-EC" dirty="0" smtClean="0">
              <a:solidFill>
                <a:schemeClr val="tx1"/>
              </a:solidFill>
            </a:rPr>
            <a:t>Establecer soluciones de servicios informáticos de acuerdo a los modelos de servicios de ITIL V3 2011</a:t>
          </a:r>
          <a:endParaRPr lang="es-ES" dirty="0">
            <a:solidFill>
              <a:schemeClr val="tx1"/>
            </a:solidFill>
          </a:endParaRPr>
        </a:p>
      </dgm:t>
    </dgm:pt>
    <dgm:pt modelId="{863D84C5-5FDE-4087-8A32-DB0566E128F7}" type="parTrans" cxnId="{B4B0CF23-4180-4983-A5C3-1C45DDDFD4BC}">
      <dgm:prSet/>
      <dgm:spPr/>
      <dgm:t>
        <a:bodyPr/>
        <a:lstStyle/>
        <a:p>
          <a:endParaRPr lang="es-ES"/>
        </a:p>
      </dgm:t>
    </dgm:pt>
    <dgm:pt modelId="{D8CC8FAB-2B58-4904-9F4B-6ACB219AD0D8}" type="sibTrans" cxnId="{B4B0CF23-4180-4983-A5C3-1C45DDDFD4BC}">
      <dgm:prSet/>
      <dgm:spPr/>
      <dgm:t>
        <a:bodyPr/>
        <a:lstStyle/>
        <a:p>
          <a:endParaRPr lang="es-ES"/>
        </a:p>
      </dgm:t>
    </dgm:pt>
    <dgm:pt modelId="{02681E44-96E8-4EDF-A95F-2A1C56BA3B2E}">
      <dgm:prSet phldrT="[Texto]"/>
      <dgm:spPr>
        <a:solidFill>
          <a:schemeClr val="accent1">
            <a:lumMod val="60000"/>
            <a:lumOff val="40000"/>
          </a:schemeClr>
        </a:solidFill>
      </dgm:spPr>
      <dgm:t>
        <a:bodyPr/>
        <a:lstStyle/>
        <a:p>
          <a:r>
            <a:rPr lang="es-EC" b="0" dirty="0" smtClean="0">
              <a:solidFill>
                <a:schemeClr val="tx1"/>
              </a:solidFill>
            </a:rPr>
            <a:t>Proponer un plan de acción donde las actividades sean estrictamente necesarias</a:t>
          </a:r>
          <a:endParaRPr lang="es-ES" dirty="0">
            <a:solidFill>
              <a:schemeClr val="tx1"/>
            </a:solidFill>
          </a:endParaRPr>
        </a:p>
      </dgm:t>
    </dgm:pt>
    <dgm:pt modelId="{A2960A27-4D41-4B50-B3EE-768A94E9257B}" type="parTrans" cxnId="{219A57C4-69DD-4F26-A749-5A44CE4B2101}">
      <dgm:prSet/>
      <dgm:spPr/>
      <dgm:t>
        <a:bodyPr/>
        <a:lstStyle/>
        <a:p>
          <a:endParaRPr lang="es-ES"/>
        </a:p>
      </dgm:t>
    </dgm:pt>
    <dgm:pt modelId="{918E1F36-9DF5-43D7-B2C0-3A2F449FA855}" type="sibTrans" cxnId="{219A57C4-69DD-4F26-A749-5A44CE4B2101}">
      <dgm:prSet/>
      <dgm:spPr/>
      <dgm:t>
        <a:bodyPr/>
        <a:lstStyle/>
        <a:p>
          <a:endParaRPr lang="es-ES"/>
        </a:p>
      </dgm:t>
    </dgm:pt>
    <dgm:pt modelId="{63BD55AF-2941-4FE9-93FE-BE72E1F7733F}">
      <dgm:prSet phldrT="[Texto]"/>
      <dgm:spPr>
        <a:solidFill>
          <a:schemeClr val="accent1">
            <a:lumMod val="60000"/>
            <a:lumOff val="40000"/>
          </a:schemeClr>
        </a:solidFill>
      </dgm:spPr>
      <dgm:t>
        <a:bodyPr/>
        <a:lstStyle/>
        <a:p>
          <a:r>
            <a:rPr lang="es-EC" b="0" dirty="0" smtClean="0">
              <a:solidFill>
                <a:schemeClr val="tx1"/>
              </a:solidFill>
            </a:rPr>
            <a:t>Definir los procesos a fin de ser más eficientes</a:t>
          </a:r>
          <a:endParaRPr lang="es-ES" dirty="0">
            <a:solidFill>
              <a:schemeClr val="tx1"/>
            </a:solidFill>
          </a:endParaRPr>
        </a:p>
      </dgm:t>
    </dgm:pt>
    <dgm:pt modelId="{4BB49D8B-A155-49AD-A4CE-EB7464B266BB}" type="parTrans" cxnId="{A9559C7B-52D0-41A6-820F-554360721269}">
      <dgm:prSet/>
      <dgm:spPr/>
      <dgm:t>
        <a:bodyPr/>
        <a:lstStyle/>
        <a:p>
          <a:endParaRPr lang="es-ES"/>
        </a:p>
      </dgm:t>
    </dgm:pt>
    <dgm:pt modelId="{9969C765-1788-4670-B56B-2B1418CACE21}" type="sibTrans" cxnId="{A9559C7B-52D0-41A6-820F-554360721269}">
      <dgm:prSet/>
      <dgm:spPr/>
      <dgm:t>
        <a:bodyPr/>
        <a:lstStyle/>
        <a:p>
          <a:endParaRPr lang="es-ES"/>
        </a:p>
      </dgm:t>
    </dgm:pt>
    <dgm:pt modelId="{D5CB2859-9E65-4522-88DD-98374BA153D5}">
      <dgm:prSet phldrT="[Texto]"/>
      <dgm:spPr>
        <a:solidFill>
          <a:schemeClr val="accent1">
            <a:lumMod val="60000"/>
            <a:lumOff val="40000"/>
          </a:schemeClr>
        </a:solidFill>
      </dgm:spPr>
      <dgm:t>
        <a:bodyPr/>
        <a:lstStyle/>
        <a:p>
          <a:r>
            <a:rPr lang="es-EC" b="0" dirty="0" smtClean="0">
              <a:solidFill>
                <a:schemeClr val="tx1"/>
              </a:solidFill>
            </a:rPr>
            <a:t>Realizar el análisis de tres herramientas Open Source para el área de Mesa de Servicio</a:t>
          </a:r>
          <a:endParaRPr lang="es-ES" dirty="0">
            <a:solidFill>
              <a:schemeClr val="tx1"/>
            </a:solidFill>
          </a:endParaRPr>
        </a:p>
      </dgm:t>
    </dgm:pt>
    <dgm:pt modelId="{401A111D-B8E6-45F3-B7D0-E3FFEDE6F31A}" type="parTrans" cxnId="{ADDC7779-2E1D-49A0-BF0E-68F0EA26D39E}">
      <dgm:prSet/>
      <dgm:spPr/>
      <dgm:t>
        <a:bodyPr/>
        <a:lstStyle/>
        <a:p>
          <a:endParaRPr lang="es-ES"/>
        </a:p>
      </dgm:t>
    </dgm:pt>
    <dgm:pt modelId="{3F57E351-CB48-450F-8624-22B7C3D78B80}" type="sibTrans" cxnId="{ADDC7779-2E1D-49A0-BF0E-68F0EA26D39E}">
      <dgm:prSet/>
      <dgm:spPr/>
      <dgm:t>
        <a:bodyPr/>
        <a:lstStyle/>
        <a:p>
          <a:endParaRPr lang="es-ES"/>
        </a:p>
      </dgm:t>
    </dgm:pt>
    <dgm:pt modelId="{FC572213-5A70-463F-8152-3E4A47CBE313}">
      <dgm:prSet phldrT="[Texto]"/>
      <dgm:spPr>
        <a:solidFill>
          <a:schemeClr val="accent1">
            <a:lumMod val="60000"/>
            <a:lumOff val="40000"/>
          </a:schemeClr>
        </a:solidFill>
      </dgm:spPr>
      <dgm:t>
        <a:bodyPr/>
        <a:lstStyle/>
        <a:p>
          <a:r>
            <a:rPr lang="es-EC" b="0" dirty="0" smtClean="0">
              <a:solidFill>
                <a:schemeClr val="tx1"/>
              </a:solidFill>
            </a:rPr>
            <a:t>Implementación de la herramienta Open Source</a:t>
          </a:r>
          <a:endParaRPr lang="es-ES" dirty="0">
            <a:solidFill>
              <a:schemeClr val="tx1"/>
            </a:solidFill>
          </a:endParaRPr>
        </a:p>
      </dgm:t>
    </dgm:pt>
    <dgm:pt modelId="{BF246245-9E3D-4594-AEC2-0543DE45B6CD}" type="parTrans" cxnId="{2A382014-87B5-44FE-B458-21C3C6B82425}">
      <dgm:prSet/>
      <dgm:spPr/>
      <dgm:t>
        <a:bodyPr/>
        <a:lstStyle/>
        <a:p>
          <a:endParaRPr lang="es-ES"/>
        </a:p>
      </dgm:t>
    </dgm:pt>
    <dgm:pt modelId="{FA1D1F1C-6BAD-45C8-B178-B8245CBF5CA0}" type="sibTrans" cxnId="{2A382014-87B5-44FE-B458-21C3C6B82425}">
      <dgm:prSet/>
      <dgm:spPr/>
      <dgm:t>
        <a:bodyPr/>
        <a:lstStyle/>
        <a:p>
          <a:endParaRPr lang="es-ES"/>
        </a:p>
      </dgm:t>
    </dgm:pt>
    <dgm:pt modelId="{07B09F6B-39B2-481F-B1BF-3A6D4819EA5B}" type="pres">
      <dgm:prSet presAssocID="{EA6CF45C-7ACD-483E-A053-BE5DFE6241F8}" presName="composite" presStyleCnt="0">
        <dgm:presLayoutVars>
          <dgm:chMax val="1"/>
          <dgm:dir/>
          <dgm:resizeHandles val="exact"/>
        </dgm:presLayoutVars>
      </dgm:prSet>
      <dgm:spPr/>
      <dgm:t>
        <a:bodyPr/>
        <a:lstStyle/>
        <a:p>
          <a:endParaRPr lang="es-EC"/>
        </a:p>
      </dgm:t>
    </dgm:pt>
    <dgm:pt modelId="{43199D2A-DF74-4DC0-9081-9DD920364ED9}" type="pres">
      <dgm:prSet presAssocID="{7EA8E05D-5FD3-4C55-884E-5DF659E53E53}" presName="roof" presStyleLbl="dkBgShp" presStyleIdx="0" presStyleCnt="2"/>
      <dgm:spPr/>
      <dgm:t>
        <a:bodyPr/>
        <a:lstStyle/>
        <a:p>
          <a:endParaRPr lang="es-ES"/>
        </a:p>
      </dgm:t>
    </dgm:pt>
    <dgm:pt modelId="{0747AC41-A71F-44DD-9EE7-53EEB963944F}" type="pres">
      <dgm:prSet presAssocID="{7EA8E05D-5FD3-4C55-884E-5DF659E53E53}" presName="pillars" presStyleCnt="0"/>
      <dgm:spPr/>
    </dgm:pt>
    <dgm:pt modelId="{42E2DE3F-BCBD-4E70-9CF5-65AFB58A2A75}" type="pres">
      <dgm:prSet presAssocID="{7EA8E05D-5FD3-4C55-884E-5DF659E53E53}" presName="pillar1" presStyleLbl="node1" presStyleIdx="0" presStyleCnt="5">
        <dgm:presLayoutVars>
          <dgm:bulletEnabled val="1"/>
        </dgm:presLayoutVars>
      </dgm:prSet>
      <dgm:spPr/>
      <dgm:t>
        <a:bodyPr/>
        <a:lstStyle/>
        <a:p>
          <a:endParaRPr lang="es-ES"/>
        </a:p>
      </dgm:t>
    </dgm:pt>
    <dgm:pt modelId="{9C78307C-B8E5-4CFD-93DC-95A09F9DECDE}" type="pres">
      <dgm:prSet presAssocID="{02681E44-96E8-4EDF-A95F-2A1C56BA3B2E}" presName="pillarX" presStyleLbl="node1" presStyleIdx="1" presStyleCnt="5">
        <dgm:presLayoutVars>
          <dgm:bulletEnabled val="1"/>
        </dgm:presLayoutVars>
      </dgm:prSet>
      <dgm:spPr/>
      <dgm:t>
        <a:bodyPr/>
        <a:lstStyle/>
        <a:p>
          <a:endParaRPr lang="es-ES"/>
        </a:p>
      </dgm:t>
    </dgm:pt>
    <dgm:pt modelId="{83E8595D-AC65-42F9-A47D-07BE3EE069BE}" type="pres">
      <dgm:prSet presAssocID="{63BD55AF-2941-4FE9-93FE-BE72E1F7733F}" presName="pillarX" presStyleLbl="node1" presStyleIdx="2" presStyleCnt="5">
        <dgm:presLayoutVars>
          <dgm:bulletEnabled val="1"/>
        </dgm:presLayoutVars>
      </dgm:prSet>
      <dgm:spPr/>
      <dgm:t>
        <a:bodyPr/>
        <a:lstStyle/>
        <a:p>
          <a:endParaRPr lang="es-ES"/>
        </a:p>
      </dgm:t>
    </dgm:pt>
    <dgm:pt modelId="{175E7181-0CDB-42CB-8F53-980F645EF208}" type="pres">
      <dgm:prSet presAssocID="{D5CB2859-9E65-4522-88DD-98374BA153D5}" presName="pillarX" presStyleLbl="node1" presStyleIdx="3" presStyleCnt="5">
        <dgm:presLayoutVars>
          <dgm:bulletEnabled val="1"/>
        </dgm:presLayoutVars>
      </dgm:prSet>
      <dgm:spPr/>
      <dgm:t>
        <a:bodyPr/>
        <a:lstStyle/>
        <a:p>
          <a:endParaRPr lang="es-ES"/>
        </a:p>
      </dgm:t>
    </dgm:pt>
    <dgm:pt modelId="{F0551774-AE32-4B9D-8A5C-746D178ADB0A}" type="pres">
      <dgm:prSet presAssocID="{FC572213-5A70-463F-8152-3E4A47CBE313}" presName="pillarX" presStyleLbl="node1" presStyleIdx="4" presStyleCnt="5">
        <dgm:presLayoutVars>
          <dgm:bulletEnabled val="1"/>
        </dgm:presLayoutVars>
      </dgm:prSet>
      <dgm:spPr/>
      <dgm:t>
        <a:bodyPr/>
        <a:lstStyle/>
        <a:p>
          <a:endParaRPr lang="es-ES"/>
        </a:p>
      </dgm:t>
    </dgm:pt>
    <dgm:pt modelId="{9C5B3D14-A899-4617-B430-833ED9A9E102}" type="pres">
      <dgm:prSet presAssocID="{7EA8E05D-5FD3-4C55-884E-5DF659E53E53}" presName="base" presStyleLbl="dkBgShp" presStyleIdx="1" presStyleCnt="2"/>
      <dgm:spPr/>
    </dgm:pt>
  </dgm:ptLst>
  <dgm:cxnLst>
    <dgm:cxn modelId="{2A382014-87B5-44FE-B458-21C3C6B82425}" srcId="{7EA8E05D-5FD3-4C55-884E-5DF659E53E53}" destId="{FC572213-5A70-463F-8152-3E4A47CBE313}" srcOrd="4" destOrd="0" parTransId="{BF246245-9E3D-4594-AEC2-0543DE45B6CD}" sibTransId="{FA1D1F1C-6BAD-45C8-B178-B8245CBF5CA0}"/>
    <dgm:cxn modelId="{5CBDB3E5-B2D2-468E-B5AB-E861F6A21F4F}" type="presOf" srcId="{02681E44-96E8-4EDF-A95F-2A1C56BA3B2E}" destId="{9C78307C-B8E5-4CFD-93DC-95A09F9DECDE}" srcOrd="0" destOrd="0" presId="urn:microsoft.com/office/officeart/2005/8/layout/hList3"/>
    <dgm:cxn modelId="{A9559C7B-52D0-41A6-820F-554360721269}" srcId="{7EA8E05D-5FD3-4C55-884E-5DF659E53E53}" destId="{63BD55AF-2941-4FE9-93FE-BE72E1F7733F}" srcOrd="2" destOrd="0" parTransId="{4BB49D8B-A155-49AD-A4CE-EB7464B266BB}" sibTransId="{9969C765-1788-4670-B56B-2B1418CACE21}"/>
    <dgm:cxn modelId="{3BF2340E-577F-49B1-B0EB-9C3424FE4D03}" type="presOf" srcId="{7EA8E05D-5FD3-4C55-884E-5DF659E53E53}" destId="{43199D2A-DF74-4DC0-9081-9DD920364ED9}" srcOrd="0" destOrd="0" presId="urn:microsoft.com/office/officeart/2005/8/layout/hList3"/>
    <dgm:cxn modelId="{6B1994B4-B91A-4EF8-8055-68A76D0D9989}" type="presOf" srcId="{22B395E5-EA25-4362-8C57-19B466AD96FD}" destId="{42E2DE3F-BCBD-4E70-9CF5-65AFB58A2A75}" srcOrd="0" destOrd="0" presId="urn:microsoft.com/office/officeart/2005/8/layout/hList3"/>
    <dgm:cxn modelId="{25B82EBB-53DA-4165-8FBD-21FA32511290}" type="presOf" srcId="{FC572213-5A70-463F-8152-3E4A47CBE313}" destId="{F0551774-AE32-4B9D-8A5C-746D178ADB0A}" srcOrd="0" destOrd="0" presId="urn:microsoft.com/office/officeart/2005/8/layout/hList3"/>
    <dgm:cxn modelId="{B4B0CF23-4180-4983-A5C3-1C45DDDFD4BC}" srcId="{7EA8E05D-5FD3-4C55-884E-5DF659E53E53}" destId="{22B395E5-EA25-4362-8C57-19B466AD96FD}" srcOrd="0" destOrd="0" parTransId="{863D84C5-5FDE-4087-8A32-DB0566E128F7}" sibTransId="{D8CC8FAB-2B58-4904-9F4B-6ACB219AD0D8}"/>
    <dgm:cxn modelId="{BC050706-450C-433B-866A-55B5917865A4}" srcId="{EA6CF45C-7ACD-483E-A053-BE5DFE6241F8}" destId="{7EA8E05D-5FD3-4C55-884E-5DF659E53E53}" srcOrd="0" destOrd="0" parTransId="{04E61235-04B0-4C74-9D45-8DBFACD9886B}" sibTransId="{E08A9742-6FDA-48BB-97F9-63DEF06A6447}"/>
    <dgm:cxn modelId="{219A57C4-69DD-4F26-A749-5A44CE4B2101}" srcId="{7EA8E05D-5FD3-4C55-884E-5DF659E53E53}" destId="{02681E44-96E8-4EDF-A95F-2A1C56BA3B2E}" srcOrd="1" destOrd="0" parTransId="{A2960A27-4D41-4B50-B3EE-768A94E9257B}" sibTransId="{918E1F36-9DF5-43D7-B2C0-3A2F449FA855}"/>
    <dgm:cxn modelId="{9828352D-91D9-409D-A5E9-1F8DA02E9799}" type="presOf" srcId="{63BD55AF-2941-4FE9-93FE-BE72E1F7733F}" destId="{83E8595D-AC65-42F9-A47D-07BE3EE069BE}" srcOrd="0" destOrd="0" presId="urn:microsoft.com/office/officeart/2005/8/layout/hList3"/>
    <dgm:cxn modelId="{720FCB57-2925-4F5E-BF4E-5E8DA6E60F05}" type="presOf" srcId="{D5CB2859-9E65-4522-88DD-98374BA153D5}" destId="{175E7181-0CDB-42CB-8F53-980F645EF208}" srcOrd="0" destOrd="0" presId="urn:microsoft.com/office/officeart/2005/8/layout/hList3"/>
    <dgm:cxn modelId="{D53CBEC7-420F-4B6A-BB41-DA77A69A4261}" type="presOf" srcId="{EA6CF45C-7ACD-483E-A053-BE5DFE6241F8}" destId="{07B09F6B-39B2-481F-B1BF-3A6D4819EA5B}" srcOrd="0" destOrd="0" presId="urn:microsoft.com/office/officeart/2005/8/layout/hList3"/>
    <dgm:cxn modelId="{ADDC7779-2E1D-49A0-BF0E-68F0EA26D39E}" srcId="{7EA8E05D-5FD3-4C55-884E-5DF659E53E53}" destId="{D5CB2859-9E65-4522-88DD-98374BA153D5}" srcOrd="3" destOrd="0" parTransId="{401A111D-B8E6-45F3-B7D0-E3FFEDE6F31A}" sibTransId="{3F57E351-CB48-450F-8624-22B7C3D78B80}"/>
    <dgm:cxn modelId="{C888FC3C-0DFD-4457-87F3-48D0A07BB307}" type="presParOf" srcId="{07B09F6B-39B2-481F-B1BF-3A6D4819EA5B}" destId="{43199D2A-DF74-4DC0-9081-9DD920364ED9}" srcOrd="0" destOrd="0" presId="urn:microsoft.com/office/officeart/2005/8/layout/hList3"/>
    <dgm:cxn modelId="{CFFE9EA2-29BC-4C25-864B-364E3EFA4890}" type="presParOf" srcId="{07B09F6B-39B2-481F-B1BF-3A6D4819EA5B}" destId="{0747AC41-A71F-44DD-9EE7-53EEB963944F}" srcOrd="1" destOrd="0" presId="urn:microsoft.com/office/officeart/2005/8/layout/hList3"/>
    <dgm:cxn modelId="{D3222E62-243F-4A88-93A9-D083AA9E1AB8}" type="presParOf" srcId="{0747AC41-A71F-44DD-9EE7-53EEB963944F}" destId="{42E2DE3F-BCBD-4E70-9CF5-65AFB58A2A75}" srcOrd="0" destOrd="0" presId="urn:microsoft.com/office/officeart/2005/8/layout/hList3"/>
    <dgm:cxn modelId="{C6773EA3-7A4A-4F90-82C4-B34FC2F3AB4A}" type="presParOf" srcId="{0747AC41-A71F-44DD-9EE7-53EEB963944F}" destId="{9C78307C-B8E5-4CFD-93DC-95A09F9DECDE}" srcOrd="1" destOrd="0" presId="urn:microsoft.com/office/officeart/2005/8/layout/hList3"/>
    <dgm:cxn modelId="{EAC2E205-D3F3-4543-A8C2-02A5258E7386}" type="presParOf" srcId="{0747AC41-A71F-44DD-9EE7-53EEB963944F}" destId="{83E8595D-AC65-42F9-A47D-07BE3EE069BE}" srcOrd="2" destOrd="0" presId="urn:microsoft.com/office/officeart/2005/8/layout/hList3"/>
    <dgm:cxn modelId="{8273C20A-4386-4F34-AF7D-E0CD0B063BA6}" type="presParOf" srcId="{0747AC41-A71F-44DD-9EE7-53EEB963944F}" destId="{175E7181-0CDB-42CB-8F53-980F645EF208}" srcOrd="3" destOrd="0" presId="urn:microsoft.com/office/officeart/2005/8/layout/hList3"/>
    <dgm:cxn modelId="{3DAFE4B6-3054-41C3-A3DB-BE1B65933D30}" type="presParOf" srcId="{0747AC41-A71F-44DD-9EE7-53EEB963944F}" destId="{F0551774-AE32-4B9D-8A5C-746D178ADB0A}" srcOrd="4" destOrd="0" presId="urn:microsoft.com/office/officeart/2005/8/layout/hList3"/>
    <dgm:cxn modelId="{3CEB98D0-0E59-4F13-AB74-8AD30E8FCD08}" type="presParOf" srcId="{07B09F6B-39B2-481F-B1BF-3A6D4819EA5B}" destId="{9C5B3D14-A899-4617-B430-833ED9A9E102}" srcOrd="2" destOrd="0" presId="urn:microsoft.com/office/officeart/2005/8/layout/hList3"/>
  </dgm:cxnLst>
  <dgm:bg>
    <a:solidFill>
      <a:schemeClr val="bg1"/>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92EED-87A6-4308-A31C-2293494411D6}"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ES"/>
        </a:p>
      </dgm:t>
    </dgm:pt>
    <dgm:pt modelId="{F7D67E41-ACD6-48C7-B932-01515FE6F0CB}">
      <dgm:prSet phldrT="[Texto]"/>
      <dgm:spPr>
        <a:solidFill>
          <a:schemeClr val="accent1">
            <a:lumMod val="60000"/>
            <a:lumOff val="40000"/>
          </a:schemeClr>
        </a:solidFill>
      </dgm:spPr>
      <dgm:t>
        <a:bodyPr/>
        <a:lstStyle/>
        <a:p>
          <a:pPr algn="just"/>
          <a:r>
            <a:rPr lang="es-EC" dirty="0" smtClean="0">
              <a:solidFill>
                <a:schemeClr val="tx1"/>
              </a:solidFill>
            </a:rPr>
            <a:t>Propone implementar un marco de trabajo de mejores prácticas de ITIL V3 2011  orientada a entregar servicios TI.</a:t>
          </a:r>
          <a:endParaRPr lang="es-ES" dirty="0">
            <a:solidFill>
              <a:schemeClr val="tx1"/>
            </a:solidFill>
          </a:endParaRPr>
        </a:p>
      </dgm:t>
    </dgm:pt>
    <dgm:pt modelId="{2CF442CC-B8B3-492C-966D-3E0DEC011B55}" type="parTrans" cxnId="{23955954-7B0D-4CF9-A285-7274AAFA7975}">
      <dgm:prSet/>
      <dgm:spPr/>
      <dgm:t>
        <a:bodyPr/>
        <a:lstStyle/>
        <a:p>
          <a:endParaRPr lang="es-ES"/>
        </a:p>
      </dgm:t>
    </dgm:pt>
    <dgm:pt modelId="{43E14885-FCE2-4AF0-BC8C-9CAA2E99CD68}" type="sibTrans" cxnId="{23955954-7B0D-4CF9-A285-7274AAFA7975}">
      <dgm:prSet/>
      <dgm:spPr/>
      <dgm:t>
        <a:bodyPr/>
        <a:lstStyle/>
        <a:p>
          <a:endParaRPr lang="es-ES"/>
        </a:p>
      </dgm:t>
    </dgm:pt>
    <dgm:pt modelId="{0BAEFF18-ECD1-4312-BFB7-B5C1D045A673}">
      <dgm:prSet phldrT="[Texto]"/>
      <dgm:spPr>
        <a:solidFill>
          <a:schemeClr val="accent1">
            <a:lumMod val="60000"/>
            <a:lumOff val="40000"/>
          </a:schemeClr>
        </a:solidFill>
      </dgm:spPr>
      <dgm:t>
        <a:bodyPr/>
        <a:lstStyle/>
        <a:p>
          <a:pPr algn="just"/>
          <a:r>
            <a:rPr lang="es-EC" dirty="0" smtClean="0">
              <a:solidFill>
                <a:schemeClr val="tx1"/>
              </a:solidFill>
            </a:rPr>
            <a:t>Se evaluara la situación actual en función a la gestión de peticiones, incidentes y problemas de </a:t>
          </a:r>
          <a:r>
            <a:rPr lang="es-EC" dirty="0" err="1" smtClean="0">
              <a:solidFill>
                <a:schemeClr val="tx1"/>
              </a:solidFill>
            </a:rPr>
            <a:t>Help</a:t>
          </a:r>
          <a:r>
            <a:rPr lang="es-EC" dirty="0" smtClean="0">
              <a:solidFill>
                <a:schemeClr val="tx1"/>
              </a:solidFill>
            </a:rPr>
            <a:t> </a:t>
          </a:r>
          <a:r>
            <a:rPr lang="es-EC" dirty="0" err="1" smtClean="0">
              <a:solidFill>
                <a:schemeClr val="tx1"/>
              </a:solidFill>
            </a:rPr>
            <a:t>Desk</a:t>
          </a:r>
          <a:r>
            <a:rPr lang="es-EC" dirty="0" smtClean="0">
              <a:solidFill>
                <a:schemeClr val="tx1"/>
              </a:solidFill>
            </a:rPr>
            <a:t>, para luego definir los procesos.</a:t>
          </a:r>
          <a:endParaRPr lang="es-ES" dirty="0">
            <a:solidFill>
              <a:schemeClr val="tx1"/>
            </a:solidFill>
          </a:endParaRPr>
        </a:p>
      </dgm:t>
    </dgm:pt>
    <dgm:pt modelId="{87A9E7A5-D6A4-4633-9D56-8388D857731A}" type="parTrans" cxnId="{41A37375-4647-4CEC-8A82-6103E21539E3}">
      <dgm:prSet/>
      <dgm:spPr/>
      <dgm:t>
        <a:bodyPr/>
        <a:lstStyle/>
        <a:p>
          <a:endParaRPr lang="es-ES"/>
        </a:p>
      </dgm:t>
    </dgm:pt>
    <dgm:pt modelId="{3396BAB8-3C29-45F3-BAD1-E5993E413454}" type="sibTrans" cxnId="{41A37375-4647-4CEC-8A82-6103E21539E3}">
      <dgm:prSet/>
      <dgm:spPr/>
      <dgm:t>
        <a:bodyPr/>
        <a:lstStyle/>
        <a:p>
          <a:endParaRPr lang="es-ES"/>
        </a:p>
      </dgm:t>
    </dgm:pt>
    <dgm:pt modelId="{BAC330D9-58D4-4A3C-AD9F-687668760E54}">
      <dgm:prSet phldrT="[Texto]"/>
      <dgm:spPr>
        <a:solidFill>
          <a:schemeClr val="accent1">
            <a:lumMod val="60000"/>
            <a:lumOff val="40000"/>
          </a:schemeClr>
        </a:solidFill>
      </dgm:spPr>
      <dgm:t>
        <a:bodyPr/>
        <a:lstStyle/>
        <a:p>
          <a:pPr algn="just"/>
          <a:r>
            <a:rPr lang="es-EC" dirty="0" smtClean="0">
              <a:solidFill>
                <a:schemeClr val="tx1"/>
              </a:solidFill>
            </a:rPr>
            <a:t>Se analizará de forma objetiva 3 herramientas Open Source, con el fin de evaluar los diferentes aspectos, funcionalidades y niveles de desempeño.</a:t>
          </a:r>
          <a:endParaRPr lang="es-ES" dirty="0">
            <a:solidFill>
              <a:schemeClr val="tx1"/>
            </a:solidFill>
          </a:endParaRPr>
        </a:p>
      </dgm:t>
    </dgm:pt>
    <dgm:pt modelId="{71C82F60-DD97-4706-8E1D-246FBC589A47}" type="parTrans" cxnId="{179AFAFA-D993-4962-9AF4-555ADED7A358}">
      <dgm:prSet/>
      <dgm:spPr/>
      <dgm:t>
        <a:bodyPr/>
        <a:lstStyle/>
        <a:p>
          <a:endParaRPr lang="es-ES"/>
        </a:p>
      </dgm:t>
    </dgm:pt>
    <dgm:pt modelId="{F9EFE1CD-91C5-499F-A9C2-05EDFD30B3B4}" type="sibTrans" cxnId="{179AFAFA-D993-4962-9AF4-555ADED7A358}">
      <dgm:prSet/>
      <dgm:spPr/>
      <dgm:t>
        <a:bodyPr/>
        <a:lstStyle/>
        <a:p>
          <a:endParaRPr lang="es-ES"/>
        </a:p>
      </dgm:t>
    </dgm:pt>
    <dgm:pt modelId="{C2AC8360-3B73-42D9-AF38-59E03846125D}">
      <dgm:prSet phldrT="[Texto]" custT="1"/>
      <dgm:spPr>
        <a:solidFill>
          <a:schemeClr val="accent1">
            <a:lumMod val="60000"/>
            <a:lumOff val="40000"/>
          </a:schemeClr>
        </a:solidFill>
      </dgm:spPr>
      <dgm:t>
        <a:bodyPr/>
        <a:lstStyle/>
        <a:p>
          <a:pPr algn="just"/>
          <a:r>
            <a:rPr lang="es-EC" sz="2000" dirty="0" smtClean="0">
              <a:solidFill>
                <a:schemeClr val="tx1"/>
              </a:solidFill>
            </a:rPr>
            <a:t>Detallaremos las conclusiones y recomendaciones de todo el proceso de análisis, evaluación e implementan de ITIL V3 2011 mediante la herramienta.</a:t>
          </a:r>
          <a:endParaRPr lang="es-ES" sz="2000" dirty="0">
            <a:solidFill>
              <a:schemeClr val="tx1"/>
            </a:solidFill>
          </a:endParaRPr>
        </a:p>
      </dgm:t>
    </dgm:pt>
    <dgm:pt modelId="{05F79087-6F86-4503-A079-FDA8D1CE86AF}" type="parTrans" cxnId="{4449DE45-59F9-4972-88EE-D8503FD29313}">
      <dgm:prSet/>
      <dgm:spPr/>
      <dgm:t>
        <a:bodyPr/>
        <a:lstStyle/>
        <a:p>
          <a:endParaRPr lang="es-ES"/>
        </a:p>
      </dgm:t>
    </dgm:pt>
    <dgm:pt modelId="{55652D92-610A-4C1C-9805-B4C3AEC73560}" type="sibTrans" cxnId="{4449DE45-59F9-4972-88EE-D8503FD29313}">
      <dgm:prSet/>
      <dgm:spPr/>
      <dgm:t>
        <a:bodyPr/>
        <a:lstStyle/>
        <a:p>
          <a:endParaRPr lang="es-ES"/>
        </a:p>
      </dgm:t>
    </dgm:pt>
    <dgm:pt modelId="{3AF5E3F9-289D-48F5-9494-4CDB6E3EF83E}" type="pres">
      <dgm:prSet presAssocID="{43D92EED-87A6-4308-A31C-2293494411D6}" presName="linear" presStyleCnt="0">
        <dgm:presLayoutVars>
          <dgm:dir/>
          <dgm:resizeHandles val="exact"/>
        </dgm:presLayoutVars>
      </dgm:prSet>
      <dgm:spPr/>
      <dgm:t>
        <a:bodyPr/>
        <a:lstStyle/>
        <a:p>
          <a:endParaRPr lang="es-EC"/>
        </a:p>
      </dgm:t>
    </dgm:pt>
    <dgm:pt modelId="{FCED1390-B858-4481-93B9-5165699E9C85}" type="pres">
      <dgm:prSet presAssocID="{F7D67E41-ACD6-48C7-B932-01515FE6F0CB}" presName="comp" presStyleCnt="0"/>
      <dgm:spPr/>
    </dgm:pt>
    <dgm:pt modelId="{60CCAF78-D8A0-4776-AFDE-A2EF33A38E88}" type="pres">
      <dgm:prSet presAssocID="{F7D67E41-ACD6-48C7-B932-01515FE6F0CB}" presName="box" presStyleLbl="node1" presStyleIdx="0" presStyleCnt="4"/>
      <dgm:spPr/>
      <dgm:t>
        <a:bodyPr/>
        <a:lstStyle/>
        <a:p>
          <a:endParaRPr lang="es-ES"/>
        </a:p>
      </dgm:t>
    </dgm:pt>
    <dgm:pt modelId="{07196F61-AA8E-4A8A-97EE-9BAC998B8DEE}" type="pres">
      <dgm:prSet presAssocID="{F7D67E41-ACD6-48C7-B932-01515FE6F0C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6000" r="-6000"/>
          </a:stretch>
        </a:blipFill>
      </dgm:spPr>
    </dgm:pt>
    <dgm:pt modelId="{888C7409-5BCD-4544-8336-2E5EF206112E}" type="pres">
      <dgm:prSet presAssocID="{F7D67E41-ACD6-48C7-B932-01515FE6F0CB}" presName="text" presStyleLbl="node1" presStyleIdx="0" presStyleCnt="4">
        <dgm:presLayoutVars>
          <dgm:bulletEnabled val="1"/>
        </dgm:presLayoutVars>
      </dgm:prSet>
      <dgm:spPr/>
      <dgm:t>
        <a:bodyPr/>
        <a:lstStyle/>
        <a:p>
          <a:endParaRPr lang="es-ES"/>
        </a:p>
      </dgm:t>
    </dgm:pt>
    <dgm:pt modelId="{6B7E5F80-3D3E-4313-9994-05DF7077C1DD}" type="pres">
      <dgm:prSet presAssocID="{43E14885-FCE2-4AF0-BC8C-9CAA2E99CD68}" presName="spacer" presStyleCnt="0"/>
      <dgm:spPr/>
    </dgm:pt>
    <dgm:pt modelId="{5F35A2AB-27E0-4C1C-86ED-C8EB66F81A03}" type="pres">
      <dgm:prSet presAssocID="{0BAEFF18-ECD1-4312-BFB7-B5C1D045A673}" presName="comp" presStyleCnt="0"/>
      <dgm:spPr/>
    </dgm:pt>
    <dgm:pt modelId="{8E1603EC-B703-4594-BA2C-062D56A982EC}" type="pres">
      <dgm:prSet presAssocID="{0BAEFF18-ECD1-4312-BFB7-B5C1D045A673}" presName="box" presStyleLbl="node1" presStyleIdx="1" presStyleCnt="4"/>
      <dgm:spPr/>
      <dgm:t>
        <a:bodyPr/>
        <a:lstStyle/>
        <a:p>
          <a:endParaRPr lang="es-ES"/>
        </a:p>
      </dgm:t>
    </dgm:pt>
    <dgm:pt modelId="{AD80FA4F-EACB-4253-AA8A-CC8258E4EC74}" type="pres">
      <dgm:prSet presAssocID="{0BAEFF18-ECD1-4312-BFB7-B5C1D045A673}"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50000" b="-50000"/>
          </a:stretch>
        </a:blipFill>
      </dgm:spPr>
    </dgm:pt>
    <dgm:pt modelId="{D11EE64F-8979-4554-8784-C3D8D6318D6A}" type="pres">
      <dgm:prSet presAssocID="{0BAEFF18-ECD1-4312-BFB7-B5C1D045A673}" presName="text" presStyleLbl="node1" presStyleIdx="1" presStyleCnt="4">
        <dgm:presLayoutVars>
          <dgm:bulletEnabled val="1"/>
        </dgm:presLayoutVars>
      </dgm:prSet>
      <dgm:spPr/>
      <dgm:t>
        <a:bodyPr/>
        <a:lstStyle/>
        <a:p>
          <a:endParaRPr lang="es-ES"/>
        </a:p>
      </dgm:t>
    </dgm:pt>
    <dgm:pt modelId="{01BD4AFF-0620-4E3B-8B97-929FBA9D4D1A}" type="pres">
      <dgm:prSet presAssocID="{3396BAB8-3C29-45F3-BAD1-E5993E413454}" presName="spacer" presStyleCnt="0"/>
      <dgm:spPr/>
    </dgm:pt>
    <dgm:pt modelId="{D4542C22-BC0F-4ED6-A6EE-C22E222E9342}" type="pres">
      <dgm:prSet presAssocID="{BAC330D9-58D4-4A3C-AD9F-687668760E54}" presName="comp" presStyleCnt="0"/>
      <dgm:spPr/>
    </dgm:pt>
    <dgm:pt modelId="{B4032E16-3E70-4526-8A42-69F89E4CDB32}" type="pres">
      <dgm:prSet presAssocID="{BAC330D9-58D4-4A3C-AD9F-687668760E54}" presName="box" presStyleLbl="node1" presStyleIdx="2" presStyleCnt="4" custLinFactNeighborX="22378" custLinFactNeighborY="-6994"/>
      <dgm:spPr/>
      <dgm:t>
        <a:bodyPr/>
        <a:lstStyle/>
        <a:p>
          <a:endParaRPr lang="es-ES"/>
        </a:p>
      </dgm:t>
    </dgm:pt>
    <dgm:pt modelId="{45FC7A07-700D-42C9-83D7-49C3395D254A}" type="pres">
      <dgm:prSet presAssocID="{BAC330D9-58D4-4A3C-AD9F-687668760E54}"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6000" b="-6000"/>
          </a:stretch>
        </a:blipFill>
      </dgm:spPr>
    </dgm:pt>
    <dgm:pt modelId="{28AE7C47-1DEB-4372-B6FB-FB7E4FA3D54A}" type="pres">
      <dgm:prSet presAssocID="{BAC330D9-58D4-4A3C-AD9F-687668760E54}" presName="text" presStyleLbl="node1" presStyleIdx="2" presStyleCnt="4">
        <dgm:presLayoutVars>
          <dgm:bulletEnabled val="1"/>
        </dgm:presLayoutVars>
      </dgm:prSet>
      <dgm:spPr/>
      <dgm:t>
        <a:bodyPr/>
        <a:lstStyle/>
        <a:p>
          <a:endParaRPr lang="es-ES"/>
        </a:p>
      </dgm:t>
    </dgm:pt>
    <dgm:pt modelId="{2AFEB87C-E61A-4F4D-913C-5E4AD635F264}" type="pres">
      <dgm:prSet presAssocID="{F9EFE1CD-91C5-499F-A9C2-05EDFD30B3B4}" presName="spacer" presStyleCnt="0"/>
      <dgm:spPr/>
    </dgm:pt>
    <dgm:pt modelId="{E6CBAEC1-4FCC-44BA-9BD3-23C2797AB327}" type="pres">
      <dgm:prSet presAssocID="{C2AC8360-3B73-42D9-AF38-59E03846125D}" presName="comp" presStyleCnt="0"/>
      <dgm:spPr/>
    </dgm:pt>
    <dgm:pt modelId="{9E36CD79-7F7C-4653-B24C-6C42FBF58DE8}" type="pres">
      <dgm:prSet presAssocID="{C2AC8360-3B73-42D9-AF38-59E03846125D}" presName="box" presStyleLbl="node1" presStyleIdx="3" presStyleCnt="4"/>
      <dgm:spPr/>
      <dgm:t>
        <a:bodyPr/>
        <a:lstStyle/>
        <a:p>
          <a:endParaRPr lang="es-ES"/>
        </a:p>
      </dgm:t>
    </dgm:pt>
    <dgm:pt modelId="{95D657E6-B110-45FC-9275-76DE039CD675}" type="pres">
      <dgm:prSet presAssocID="{C2AC8360-3B73-42D9-AF38-59E03846125D}" presName="img"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xmlns="" val="0"/>
              </a:ext>
            </a:extLst>
          </a:blip>
          <a:srcRect/>
          <a:stretch>
            <a:fillRect l="3471" t="-43854" r="7051" b="-82358"/>
          </a:stretch>
        </a:blipFill>
      </dgm:spPr>
    </dgm:pt>
    <dgm:pt modelId="{B84E5719-91D5-4B48-9802-88A2FE8C4509}" type="pres">
      <dgm:prSet presAssocID="{C2AC8360-3B73-42D9-AF38-59E03846125D}" presName="text" presStyleLbl="node1" presStyleIdx="3" presStyleCnt="4">
        <dgm:presLayoutVars>
          <dgm:bulletEnabled val="1"/>
        </dgm:presLayoutVars>
      </dgm:prSet>
      <dgm:spPr/>
      <dgm:t>
        <a:bodyPr/>
        <a:lstStyle/>
        <a:p>
          <a:endParaRPr lang="es-ES"/>
        </a:p>
      </dgm:t>
    </dgm:pt>
  </dgm:ptLst>
  <dgm:cxnLst>
    <dgm:cxn modelId="{F4402D46-5728-4DB9-BBAE-7BC463E53EC2}" type="presOf" srcId="{BAC330D9-58D4-4A3C-AD9F-687668760E54}" destId="{B4032E16-3E70-4526-8A42-69F89E4CDB32}" srcOrd="0" destOrd="0" presId="urn:microsoft.com/office/officeart/2005/8/layout/vList4#2"/>
    <dgm:cxn modelId="{2A742525-EF5A-45B1-9EBF-1CB735298DA0}" type="presOf" srcId="{C2AC8360-3B73-42D9-AF38-59E03846125D}" destId="{9E36CD79-7F7C-4653-B24C-6C42FBF58DE8}" srcOrd="0" destOrd="0" presId="urn:microsoft.com/office/officeart/2005/8/layout/vList4#2"/>
    <dgm:cxn modelId="{86C4A3AA-CC76-470C-B86D-ABB6E3863BCA}" type="presOf" srcId="{F7D67E41-ACD6-48C7-B932-01515FE6F0CB}" destId="{60CCAF78-D8A0-4776-AFDE-A2EF33A38E88}" srcOrd="0" destOrd="0" presId="urn:microsoft.com/office/officeart/2005/8/layout/vList4#2"/>
    <dgm:cxn modelId="{31A95183-67CA-4F36-A5CF-4DCD8F3ED8AC}" type="presOf" srcId="{0BAEFF18-ECD1-4312-BFB7-B5C1D045A673}" destId="{8E1603EC-B703-4594-BA2C-062D56A982EC}" srcOrd="0" destOrd="0" presId="urn:microsoft.com/office/officeart/2005/8/layout/vList4#2"/>
    <dgm:cxn modelId="{4449DE45-59F9-4972-88EE-D8503FD29313}" srcId="{43D92EED-87A6-4308-A31C-2293494411D6}" destId="{C2AC8360-3B73-42D9-AF38-59E03846125D}" srcOrd="3" destOrd="0" parTransId="{05F79087-6F86-4503-A079-FDA8D1CE86AF}" sibTransId="{55652D92-610A-4C1C-9805-B4C3AEC73560}"/>
    <dgm:cxn modelId="{AE8E2FF0-27A3-46C2-9672-508B98F19C4B}" type="presOf" srcId="{43D92EED-87A6-4308-A31C-2293494411D6}" destId="{3AF5E3F9-289D-48F5-9494-4CDB6E3EF83E}" srcOrd="0" destOrd="0" presId="urn:microsoft.com/office/officeart/2005/8/layout/vList4#2"/>
    <dgm:cxn modelId="{888D1F55-1B38-42C5-BFDE-388B18320F3D}" type="presOf" srcId="{BAC330D9-58D4-4A3C-AD9F-687668760E54}" destId="{28AE7C47-1DEB-4372-B6FB-FB7E4FA3D54A}" srcOrd="1" destOrd="0" presId="urn:microsoft.com/office/officeart/2005/8/layout/vList4#2"/>
    <dgm:cxn modelId="{179AFAFA-D993-4962-9AF4-555ADED7A358}" srcId="{43D92EED-87A6-4308-A31C-2293494411D6}" destId="{BAC330D9-58D4-4A3C-AD9F-687668760E54}" srcOrd="2" destOrd="0" parTransId="{71C82F60-DD97-4706-8E1D-246FBC589A47}" sibTransId="{F9EFE1CD-91C5-499F-A9C2-05EDFD30B3B4}"/>
    <dgm:cxn modelId="{5FB85DAA-0D2C-40C9-87E5-DBC4D50C1E50}" type="presOf" srcId="{C2AC8360-3B73-42D9-AF38-59E03846125D}" destId="{B84E5719-91D5-4B48-9802-88A2FE8C4509}" srcOrd="1" destOrd="0" presId="urn:microsoft.com/office/officeart/2005/8/layout/vList4#2"/>
    <dgm:cxn modelId="{717A2FE7-F54D-47A1-9EE1-37C85A32D4D7}" type="presOf" srcId="{0BAEFF18-ECD1-4312-BFB7-B5C1D045A673}" destId="{D11EE64F-8979-4554-8784-C3D8D6318D6A}" srcOrd="1" destOrd="0" presId="urn:microsoft.com/office/officeart/2005/8/layout/vList4#2"/>
    <dgm:cxn modelId="{41A37375-4647-4CEC-8A82-6103E21539E3}" srcId="{43D92EED-87A6-4308-A31C-2293494411D6}" destId="{0BAEFF18-ECD1-4312-BFB7-B5C1D045A673}" srcOrd="1" destOrd="0" parTransId="{87A9E7A5-D6A4-4633-9D56-8388D857731A}" sibTransId="{3396BAB8-3C29-45F3-BAD1-E5993E413454}"/>
    <dgm:cxn modelId="{23955954-7B0D-4CF9-A285-7274AAFA7975}" srcId="{43D92EED-87A6-4308-A31C-2293494411D6}" destId="{F7D67E41-ACD6-48C7-B932-01515FE6F0CB}" srcOrd="0" destOrd="0" parTransId="{2CF442CC-B8B3-492C-966D-3E0DEC011B55}" sibTransId="{43E14885-FCE2-4AF0-BC8C-9CAA2E99CD68}"/>
    <dgm:cxn modelId="{EE3B2677-8576-4D60-80CB-06273DA7A85E}" type="presOf" srcId="{F7D67E41-ACD6-48C7-B932-01515FE6F0CB}" destId="{888C7409-5BCD-4544-8336-2E5EF206112E}" srcOrd="1" destOrd="0" presId="urn:microsoft.com/office/officeart/2005/8/layout/vList4#2"/>
    <dgm:cxn modelId="{98E299FA-84F0-4CAF-BEF1-34465CB07481}" type="presParOf" srcId="{3AF5E3F9-289D-48F5-9494-4CDB6E3EF83E}" destId="{FCED1390-B858-4481-93B9-5165699E9C85}" srcOrd="0" destOrd="0" presId="urn:microsoft.com/office/officeart/2005/8/layout/vList4#2"/>
    <dgm:cxn modelId="{F6A3E799-F8FF-4D1A-8C2B-55E350E0C1A7}" type="presParOf" srcId="{FCED1390-B858-4481-93B9-5165699E9C85}" destId="{60CCAF78-D8A0-4776-AFDE-A2EF33A38E88}" srcOrd="0" destOrd="0" presId="urn:microsoft.com/office/officeart/2005/8/layout/vList4#2"/>
    <dgm:cxn modelId="{96FD4F18-E103-45DC-8A96-8D2635E1A5F2}" type="presParOf" srcId="{FCED1390-B858-4481-93B9-5165699E9C85}" destId="{07196F61-AA8E-4A8A-97EE-9BAC998B8DEE}" srcOrd="1" destOrd="0" presId="urn:microsoft.com/office/officeart/2005/8/layout/vList4#2"/>
    <dgm:cxn modelId="{3DA21CAA-82D4-43A5-865C-FD78CBB7D83E}" type="presParOf" srcId="{FCED1390-B858-4481-93B9-5165699E9C85}" destId="{888C7409-5BCD-4544-8336-2E5EF206112E}" srcOrd="2" destOrd="0" presId="urn:microsoft.com/office/officeart/2005/8/layout/vList4#2"/>
    <dgm:cxn modelId="{1A250490-79A9-4467-93D2-F62B2BC9834F}" type="presParOf" srcId="{3AF5E3F9-289D-48F5-9494-4CDB6E3EF83E}" destId="{6B7E5F80-3D3E-4313-9994-05DF7077C1DD}" srcOrd="1" destOrd="0" presId="urn:microsoft.com/office/officeart/2005/8/layout/vList4#2"/>
    <dgm:cxn modelId="{B6B6E55A-E091-4B00-9B3E-B361A6801650}" type="presParOf" srcId="{3AF5E3F9-289D-48F5-9494-4CDB6E3EF83E}" destId="{5F35A2AB-27E0-4C1C-86ED-C8EB66F81A03}" srcOrd="2" destOrd="0" presId="urn:microsoft.com/office/officeart/2005/8/layout/vList4#2"/>
    <dgm:cxn modelId="{3B8D8B4E-DC42-4A46-B582-657FEB425432}" type="presParOf" srcId="{5F35A2AB-27E0-4C1C-86ED-C8EB66F81A03}" destId="{8E1603EC-B703-4594-BA2C-062D56A982EC}" srcOrd="0" destOrd="0" presId="urn:microsoft.com/office/officeart/2005/8/layout/vList4#2"/>
    <dgm:cxn modelId="{3C844995-187F-4DBB-BEE3-25DDC26DD035}" type="presParOf" srcId="{5F35A2AB-27E0-4C1C-86ED-C8EB66F81A03}" destId="{AD80FA4F-EACB-4253-AA8A-CC8258E4EC74}" srcOrd="1" destOrd="0" presId="urn:microsoft.com/office/officeart/2005/8/layout/vList4#2"/>
    <dgm:cxn modelId="{113D8C50-4933-42CB-BBC8-4FFA9900C486}" type="presParOf" srcId="{5F35A2AB-27E0-4C1C-86ED-C8EB66F81A03}" destId="{D11EE64F-8979-4554-8784-C3D8D6318D6A}" srcOrd="2" destOrd="0" presId="urn:microsoft.com/office/officeart/2005/8/layout/vList4#2"/>
    <dgm:cxn modelId="{CAFAD923-CDE7-43BB-8F45-2D6A3AE96BC9}" type="presParOf" srcId="{3AF5E3F9-289D-48F5-9494-4CDB6E3EF83E}" destId="{01BD4AFF-0620-4E3B-8B97-929FBA9D4D1A}" srcOrd="3" destOrd="0" presId="urn:microsoft.com/office/officeart/2005/8/layout/vList4#2"/>
    <dgm:cxn modelId="{97F81238-5A03-42CE-8535-96AA3B59AA5D}" type="presParOf" srcId="{3AF5E3F9-289D-48F5-9494-4CDB6E3EF83E}" destId="{D4542C22-BC0F-4ED6-A6EE-C22E222E9342}" srcOrd="4" destOrd="0" presId="urn:microsoft.com/office/officeart/2005/8/layout/vList4#2"/>
    <dgm:cxn modelId="{CE9C885C-A75A-4DD0-B160-CF8C9A7A2A33}" type="presParOf" srcId="{D4542C22-BC0F-4ED6-A6EE-C22E222E9342}" destId="{B4032E16-3E70-4526-8A42-69F89E4CDB32}" srcOrd="0" destOrd="0" presId="urn:microsoft.com/office/officeart/2005/8/layout/vList4#2"/>
    <dgm:cxn modelId="{11935DBD-ECD2-45FD-93EC-1EC986EFF46F}" type="presParOf" srcId="{D4542C22-BC0F-4ED6-A6EE-C22E222E9342}" destId="{45FC7A07-700D-42C9-83D7-49C3395D254A}" srcOrd="1" destOrd="0" presId="urn:microsoft.com/office/officeart/2005/8/layout/vList4#2"/>
    <dgm:cxn modelId="{2AEF62C9-DA30-45AA-9125-33A19467B4A9}" type="presParOf" srcId="{D4542C22-BC0F-4ED6-A6EE-C22E222E9342}" destId="{28AE7C47-1DEB-4372-B6FB-FB7E4FA3D54A}" srcOrd="2" destOrd="0" presId="urn:microsoft.com/office/officeart/2005/8/layout/vList4#2"/>
    <dgm:cxn modelId="{31F0BD20-081D-4C19-BCF0-9B097C00F814}" type="presParOf" srcId="{3AF5E3F9-289D-48F5-9494-4CDB6E3EF83E}" destId="{2AFEB87C-E61A-4F4D-913C-5E4AD635F264}" srcOrd="5" destOrd="0" presId="urn:microsoft.com/office/officeart/2005/8/layout/vList4#2"/>
    <dgm:cxn modelId="{F8EAECC3-E18F-467E-99A3-3F55E93F3768}" type="presParOf" srcId="{3AF5E3F9-289D-48F5-9494-4CDB6E3EF83E}" destId="{E6CBAEC1-4FCC-44BA-9BD3-23C2797AB327}" srcOrd="6" destOrd="0" presId="urn:microsoft.com/office/officeart/2005/8/layout/vList4#2"/>
    <dgm:cxn modelId="{04349EDD-5832-4489-8F02-1057973D662C}" type="presParOf" srcId="{E6CBAEC1-4FCC-44BA-9BD3-23C2797AB327}" destId="{9E36CD79-7F7C-4653-B24C-6C42FBF58DE8}" srcOrd="0" destOrd="0" presId="urn:microsoft.com/office/officeart/2005/8/layout/vList4#2"/>
    <dgm:cxn modelId="{92862D8B-9760-49C3-A215-4C9F5CAF63CD}" type="presParOf" srcId="{E6CBAEC1-4FCC-44BA-9BD3-23C2797AB327}" destId="{95D657E6-B110-45FC-9275-76DE039CD675}" srcOrd="1" destOrd="0" presId="urn:microsoft.com/office/officeart/2005/8/layout/vList4#2"/>
    <dgm:cxn modelId="{F2DFBABC-62B2-4E2D-92D0-21657E0ADD1E}" type="presParOf" srcId="{E6CBAEC1-4FCC-44BA-9BD3-23C2797AB327}" destId="{B84E5719-91D5-4B48-9802-88A2FE8C4509}" srcOrd="2" destOrd="0" presId="urn:microsoft.com/office/officeart/2005/8/layout/vList4#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2F8AB-DE83-48CC-B3B6-2B2AB01DB921}"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F7B2206E-1D12-4F61-A55D-E29A126082F6}">
      <dgm:prSet phldrT="[Texto]"/>
      <dgm:spPr>
        <a:solidFill>
          <a:schemeClr val="accent1">
            <a:lumMod val="60000"/>
            <a:lumOff val="40000"/>
          </a:schemeClr>
        </a:solidFill>
      </dgm:spPr>
      <dgm:t>
        <a:bodyPr/>
        <a:lstStyle/>
        <a:p>
          <a:r>
            <a:rPr lang="es-EC" dirty="0" err="1" smtClean="0">
              <a:solidFill>
                <a:schemeClr val="tx1"/>
              </a:solidFill>
            </a:rPr>
            <a:t>Itil</a:t>
          </a:r>
          <a:r>
            <a:rPr lang="es-EC" dirty="0" smtClean="0">
              <a:solidFill>
                <a:schemeClr val="tx1"/>
              </a:solidFill>
            </a:rPr>
            <a:t>: </a:t>
          </a:r>
          <a:r>
            <a:rPr lang="es-ES" dirty="0" err="1" smtClean="0">
              <a:solidFill>
                <a:schemeClr val="tx1"/>
              </a:solidFill>
            </a:rPr>
            <a:t>Information</a:t>
          </a:r>
          <a:r>
            <a:rPr lang="es-ES" dirty="0" smtClean="0">
              <a:solidFill>
                <a:schemeClr val="tx1"/>
              </a:solidFill>
            </a:rPr>
            <a:t> </a:t>
          </a:r>
          <a:r>
            <a:rPr lang="es-ES" dirty="0" err="1" smtClean="0">
              <a:solidFill>
                <a:schemeClr val="tx1"/>
              </a:solidFill>
            </a:rPr>
            <a:t>Technology</a:t>
          </a:r>
          <a:r>
            <a:rPr lang="es-ES" dirty="0" smtClean="0">
              <a:solidFill>
                <a:schemeClr val="tx1"/>
              </a:solidFill>
            </a:rPr>
            <a:t> </a:t>
          </a:r>
          <a:r>
            <a:rPr lang="es-ES" dirty="0" err="1" smtClean="0">
              <a:solidFill>
                <a:schemeClr val="tx1"/>
              </a:solidFill>
            </a:rPr>
            <a:t>Infrastructure</a:t>
          </a:r>
          <a:r>
            <a:rPr lang="es-ES" dirty="0" smtClean="0">
              <a:solidFill>
                <a:schemeClr val="tx1"/>
              </a:solidFill>
            </a:rPr>
            <a:t> Library (Biblioteca de Infraestructura de Tecnologías de Información)</a:t>
          </a:r>
          <a:endParaRPr lang="es-ES" dirty="0">
            <a:solidFill>
              <a:schemeClr val="tx1"/>
            </a:solidFill>
          </a:endParaRPr>
        </a:p>
      </dgm:t>
    </dgm:pt>
    <dgm:pt modelId="{B070754A-7139-4FC4-90F1-9D0B1783A62B}" type="parTrans" cxnId="{657860B6-C4ED-41D3-AEA6-C6BDA0D184D5}">
      <dgm:prSet/>
      <dgm:spPr/>
      <dgm:t>
        <a:bodyPr/>
        <a:lstStyle/>
        <a:p>
          <a:endParaRPr lang="es-ES"/>
        </a:p>
      </dgm:t>
    </dgm:pt>
    <dgm:pt modelId="{A977A7B9-CA8B-4067-9D57-F601A9ED3D49}" type="sibTrans" cxnId="{657860B6-C4ED-41D3-AEA6-C6BDA0D184D5}">
      <dgm:prSet/>
      <dgm:spPr/>
      <dgm:t>
        <a:bodyPr/>
        <a:lstStyle/>
        <a:p>
          <a:endParaRPr lang="es-ES"/>
        </a:p>
      </dgm:t>
    </dgm:pt>
    <dgm:pt modelId="{3C343643-1AF2-490D-9E69-337B3A21B386}">
      <dgm:prSet/>
      <dgm:spPr>
        <a:solidFill>
          <a:schemeClr val="accent1">
            <a:lumMod val="60000"/>
            <a:lumOff val="40000"/>
          </a:schemeClr>
        </a:solidFill>
      </dgm:spPr>
      <dgm:t>
        <a:bodyPr/>
        <a:lstStyle/>
        <a:p>
          <a:r>
            <a:rPr lang="es-ES" dirty="0" smtClean="0">
              <a:solidFill>
                <a:schemeClr val="tx1"/>
              </a:solidFill>
            </a:rPr>
            <a:t>Marco de referencia que emplea las mejores prácticas de la industria para la administración de los procesos de TI, ha sido probado con éxito tanto en el sector público como en el privado.</a:t>
          </a:r>
          <a:endParaRPr lang="es-ES" dirty="0">
            <a:solidFill>
              <a:schemeClr val="tx1"/>
            </a:solidFill>
          </a:endParaRPr>
        </a:p>
      </dgm:t>
    </dgm:pt>
    <dgm:pt modelId="{4BADC4D0-C1AE-487B-BD68-1252B3D86DE9}" type="parTrans" cxnId="{1637ED77-6D34-4AE4-8216-1ECD25675462}">
      <dgm:prSet/>
      <dgm:spPr/>
      <dgm:t>
        <a:bodyPr/>
        <a:lstStyle/>
        <a:p>
          <a:endParaRPr lang="es-ES"/>
        </a:p>
      </dgm:t>
    </dgm:pt>
    <dgm:pt modelId="{E8C09CAC-73FC-4B06-A9DE-E2AC94491AC5}" type="sibTrans" cxnId="{1637ED77-6D34-4AE4-8216-1ECD25675462}">
      <dgm:prSet/>
      <dgm:spPr/>
      <dgm:t>
        <a:bodyPr/>
        <a:lstStyle/>
        <a:p>
          <a:endParaRPr lang="es-ES"/>
        </a:p>
      </dgm:t>
    </dgm:pt>
    <dgm:pt modelId="{73F5ADFE-B278-4163-A20E-CAD73D2C70B5}" type="pres">
      <dgm:prSet presAssocID="{9832F8AB-DE83-48CC-B3B6-2B2AB01DB921}" presName="linearFlow" presStyleCnt="0">
        <dgm:presLayoutVars>
          <dgm:dir/>
          <dgm:resizeHandles val="exact"/>
        </dgm:presLayoutVars>
      </dgm:prSet>
      <dgm:spPr/>
    </dgm:pt>
    <dgm:pt modelId="{033988D3-8D9D-4A80-958C-DD0D2EC84476}" type="pres">
      <dgm:prSet presAssocID="{F7B2206E-1D12-4F61-A55D-E29A126082F6}" presName="comp" presStyleCnt="0"/>
      <dgm:spPr/>
    </dgm:pt>
    <dgm:pt modelId="{466D059C-B619-426C-8113-79ABD0CB54A0}" type="pres">
      <dgm:prSet presAssocID="{F7B2206E-1D12-4F61-A55D-E29A126082F6}" presName="rect2" presStyleLbl="node1" presStyleIdx="0" presStyleCnt="2">
        <dgm:presLayoutVars>
          <dgm:bulletEnabled val="1"/>
        </dgm:presLayoutVars>
      </dgm:prSet>
      <dgm:spPr/>
      <dgm:t>
        <a:bodyPr/>
        <a:lstStyle/>
        <a:p>
          <a:endParaRPr lang="es-ES"/>
        </a:p>
      </dgm:t>
    </dgm:pt>
    <dgm:pt modelId="{8A62F7C7-D196-43B6-BD06-72FA759B5B77}" type="pres">
      <dgm:prSet presAssocID="{F7B2206E-1D12-4F61-A55D-E29A126082F6}" presName="rect1" presStyleLbl="lnNode1" presStyleIdx="0" presStyleCnt="2"/>
      <dgm:spPr>
        <a:blipFill rotWithShape="1">
          <a:blip xmlns:r="http://schemas.openxmlformats.org/officeDocument/2006/relationships" r:embed="rId1"/>
          <a:stretch>
            <a:fillRect/>
          </a:stretch>
        </a:blipFill>
      </dgm:spPr>
    </dgm:pt>
    <dgm:pt modelId="{64FF2461-DB0D-4ABC-9373-2BC8D6054157}" type="pres">
      <dgm:prSet presAssocID="{A977A7B9-CA8B-4067-9D57-F601A9ED3D49}" presName="sibTrans" presStyleCnt="0"/>
      <dgm:spPr/>
    </dgm:pt>
    <dgm:pt modelId="{9E1A1983-500F-4D8E-A301-F6544A94EFA0}" type="pres">
      <dgm:prSet presAssocID="{3C343643-1AF2-490D-9E69-337B3A21B386}" presName="comp" presStyleCnt="0"/>
      <dgm:spPr/>
    </dgm:pt>
    <dgm:pt modelId="{A7E4EC9B-23E0-48E3-8528-14CEBC79D5F7}" type="pres">
      <dgm:prSet presAssocID="{3C343643-1AF2-490D-9E69-337B3A21B386}" presName="rect2" presStyleLbl="node1" presStyleIdx="1" presStyleCnt="2">
        <dgm:presLayoutVars>
          <dgm:bulletEnabled val="1"/>
        </dgm:presLayoutVars>
      </dgm:prSet>
      <dgm:spPr/>
      <dgm:t>
        <a:bodyPr/>
        <a:lstStyle/>
        <a:p>
          <a:endParaRPr lang="es-ES"/>
        </a:p>
      </dgm:t>
    </dgm:pt>
    <dgm:pt modelId="{1A5D1B9B-41D2-4FDD-AD00-E9D7267FBE00}" type="pres">
      <dgm:prSet presAssocID="{3C343643-1AF2-490D-9E69-337B3A21B386}" presName="rect1" presStyleLbl="lnNode1" presStyleIdx="1" presStyleCnt="2"/>
      <dgm:spPr>
        <a:blipFill rotWithShape="1">
          <a:blip xmlns:r="http://schemas.openxmlformats.org/officeDocument/2006/relationships" r:embed="rId2"/>
          <a:stretch>
            <a:fillRect/>
          </a:stretch>
        </a:blipFill>
      </dgm:spPr>
    </dgm:pt>
  </dgm:ptLst>
  <dgm:cxnLst>
    <dgm:cxn modelId="{E7A738F2-DA1B-40A0-B423-39E1F4524BDE}" type="presOf" srcId="{9832F8AB-DE83-48CC-B3B6-2B2AB01DB921}" destId="{73F5ADFE-B278-4163-A20E-CAD73D2C70B5}" srcOrd="0" destOrd="0" presId="urn:microsoft.com/office/officeart/2008/layout/AlternatingPictureBlocks"/>
    <dgm:cxn modelId="{1637ED77-6D34-4AE4-8216-1ECD25675462}" srcId="{9832F8AB-DE83-48CC-B3B6-2B2AB01DB921}" destId="{3C343643-1AF2-490D-9E69-337B3A21B386}" srcOrd="1" destOrd="0" parTransId="{4BADC4D0-C1AE-487B-BD68-1252B3D86DE9}" sibTransId="{E8C09CAC-73FC-4B06-A9DE-E2AC94491AC5}"/>
    <dgm:cxn modelId="{71BE89DE-E2FF-48B5-927F-6F075D917FE6}" type="presOf" srcId="{F7B2206E-1D12-4F61-A55D-E29A126082F6}" destId="{466D059C-B619-426C-8113-79ABD0CB54A0}" srcOrd="0" destOrd="0" presId="urn:microsoft.com/office/officeart/2008/layout/AlternatingPictureBlocks"/>
    <dgm:cxn modelId="{3F16EF30-D96C-4150-AEBD-A86EDA2169E0}" type="presOf" srcId="{3C343643-1AF2-490D-9E69-337B3A21B386}" destId="{A7E4EC9B-23E0-48E3-8528-14CEBC79D5F7}" srcOrd="0" destOrd="0" presId="urn:microsoft.com/office/officeart/2008/layout/AlternatingPictureBlocks"/>
    <dgm:cxn modelId="{657860B6-C4ED-41D3-AEA6-C6BDA0D184D5}" srcId="{9832F8AB-DE83-48CC-B3B6-2B2AB01DB921}" destId="{F7B2206E-1D12-4F61-A55D-E29A126082F6}" srcOrd="0" destOrd="0" parTransId="{B070754A-7139-4FC4-90F1-9D0B1783A62B}" sibTransId="{A977A7B9-CA8B-4067-9D57-F601A9ED3D49}"/>
    <dgm:cxn modelId="{719BC686-60A8-4104-A9FA-430AEAD7965D}" type="presParOf" srcId="{73F5ADFE-B278-4163-A20E-CAD73D2C70B5}" destId="{033988D3-8D9D-4A80-958C-DD0D2EC84476}" srcOrd="0" destOrd="0" presId="urn:microsoft.com/office/officeart/2008/layout/AlternatingPictureBlocks"/>
    <dgm:cxn modelId="{8EE082D1-4592-454E-80E8-8BE83DFBAC8E}" type="presParOf" srcId="{033988D3-8D9D-4A80-958C-DD0D2EC84476}" destId="{466D059C-B619-426C-8113-79ABD0CB54A0}" srcOrd="0" destOrd="0" presId="urn:microsoft.com/office/officeart/2008/layout/AlternatingPictureBlocks"/>
    <dgm:cxn modelId="{47AA1AC5-9307-4D1F-AB73-15E106397481}" type="presParOf" srcId="{033988D3-8D9D-4A80-958C-DD0D2EC84476}" destId="{8A62F7C7-D196-43B6-BD06-72FA759B5B77}" srcOrd="1" destOrd="0" presId="urn:microsoft.com/office/officeart/2008/layout/AlternatingPictureBlocks"/>
    <dgm:cxn modelId="{6BDA9A9A-91CE-4AD1-A482-6ADE8112760A}" type="presParOf" srcId="{73F5ADFE-B278-4163-A20E-CAD73D2C70B5}" destId="{64FF2461-DB0D-4ABC-9373-2BC8D6054157}" srcOrd="1" destOrd="0" presId="urn:microsoft.com/office/officeart/2008/layout/AlternatingPictureBlocks"/>
    <dgm:cxn modelId="{88BF3601-B27D-40E6-9B23-01D7686FDFD1}" type="presParOf" srcId="{73F5ADFE-B278-4163-A20E-CAD73D2C70B5}" destId="{9E1A1983-500F-4D8E-A301-F6544A94EFA0}" srcOrd="2" destOrd="0" presId="urn:microsoft.com/office/officeart/2008/layout/AlternatingPictureBlocks"/>
    <dgm:cxn modelId="{AE87F0E8-129C-494C-A0D9-11284D5CAA8C}" type="presParOf" srcId="{9E1A1983-500F-4D8E-A301-F6544A94EFA0}" destId="{A7E4EC9B-23E0-48E3-8528-14CEBC79D5F7}" srcOrd="0" destOrd="0" presId="urn:microsoft.com/office/officeart/2008/layout/AlternatingPictureBlocks"/>
    <dgm:cxn modelId="{19864CC7-2E10-4678-BD84-73D6BB613239}" type="presParOf" srcId="{9E1A1983-500F-4D8E-A301-F6544A94EFA0}" destId="{1A5D1B9B-41D2-4FDD-AD00-E9D7267FBE00}" srcOrd="1" destOrd="0" presId="urn:microsoft.com/office/officeart/2008/layout/AlternatingPictureBlock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3FC0A6-90CA-4A74-BD8B-61BEAACA56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25F7467F-2B1C-4EA4-8D8C-8E87DD65E03A}">
      <dgm:prSet phldrT="[Texto]"/>
      <dgm:spPr>
        <a:solidFill>
          <a:schemeClr val="accent1">
            <a:lumMod val="60000"/>
            <a:lumOff val="40000"/>
          </a:schemeClr>
        </a:solidFill>
      </dgm:spPr>
      <dgm:t>
        <a:bodyPr/>
        <a:lstStyle/>
        <a:p>
          <a:r>
            <a:rPr lang="es-ES" dirty="0" smtClean="0">
              <a:solidFill>
                <a:schemeClr val="tx1"/>
              </a:solidFill>
            </a:rPr>
            <a:t>Historia de modificaciones de los elementos del inventario.</a:t>
          </a:r>
          <a:endParaRPr lang="es-ES" dirty="0">
            <a:solidFill>
              <a:schemeClr val="tx1"/>
            </a:solidFill>
          </a:endParaRPr>
        </a:p>
      </dgm:t>
    </dgm:pt>
    <dgm:pt modelId="{98208B3B-41D0-4F26-8E29-062060318640}" type="parTrans" cxnId="{3BE75ABB-E1CF-47DE-BCA2-7D2005F15C24}">
      <dgm:prSet/>
      <dgm:spPr/>
      <dgm:t>
        <a:bodyPr/>
        <a:lstStyle/>
        <a:p>
          <a:endParaRPr lang="es-ES"/>
        </a:p>
      </dgm:t>
    </dgm:pt>
    <dgm:pt modelId="{558DB484-4B59-483F-8F02-2510E9D7F806}" type="sibTrans" cxnId="{3BE75ABB-E1CF-47DE-BCA2-7D2005F15C24}">
      <dgm:prSet/>
      <dgm:spPr/>
      <dgm:t>
        <a:bodyPr/>
        <a:lstStyle/>
        <a:p>
          <a:endParaRPr lang="es-ES"/>
        </a:p>
      </dgm:t>
    </dgm:pt>
    <dgm:pt modelId="{05DBCBFC-9474-438B-96C0-025769122B58}">
      <dgm:prSet phldrT="[Texto]"/>
      <dgm:spPr>
        <a:solidFill>
          <a:schemeClr val="accent1">
            <a:lumMod val="60000"/>
            <a:lumOff val="40000"/>
          </a:schemeClr>
        </a:solidFill>
      </dgm:spPr>
      <dgm:t>
        <a:bodyPr/>
        <a:lstStyle/>
        <a:p>
          <a:r>
            <a:rPr lang="es-ES" dirty="0" smtClean="0">
              <a:solidFill>
                <a:schemeClr val="tx1"/>
              </a:solidFill>
            </a:rPr>
            <a:t>Manejo de repuestos y accesorios.</a:t>
          </a:r>
          <a:endParaRPr lang="es-ES" dirty="0">
            <a:solidFill>
              <a:schemeClr val="tx1"/>
            </a:solidFill>
          </a:endParaRPr>
        </a:p>
      </dgm:t>
    </dgm:pt>
    <dgm:pt modelId="{ABE0E8F6-0B83-44C3-9442-2D11A043E1B7}" type="parTrans" cxnId="{D5AF7C2A-15A3-4C95-9908-EFFA2059A736}">
      <dgm:prSet/>
      <dgm:spPr/>
      <dgm:t>
        <a:bodyPr/>
        <a:lstStyle/>
        <a:p>
          <a:endParaRPr lang="es-ES"/>
        </a:p>
      </dgm:t>
    </dgm:pt>
    <dgm:pt modelId="{DC751CFD-1C4C-4D7A-8D8C-857313D6C579}" type="sibTrans" cxnId="{D5AF7C2A-15A3-4C95-9908-EFFA2059A736}">
      <dgm:prSet/>
      <dgm:spPr/>
      <dgm:t>
        <a:bodyPr/>
        <a:lstStyle/>
        <a:p>
          <a:endParaRPr lang="es-ES"/>
        </a:p>
      </dgm:t>
    </dgm:pt>
    <dgm:pt modelId="{E40CD716-29D2-48BB-8621-A77031447BB7}">
      <dgm:prSet phldrT="[Texto]"/>
      <dgm:spPr>
        <a:solidFill>
          <a:schemeClr val="accent1">
            <a:lumMod val="60000"/>
            <a:lumOff val="40000"/>
          </a:schemeClr>
        </a:solidFill>
      </dgm:spPr>
      <dgm:t>
        <a:bodyPr/>
        <a:lstStyle/>
        <a:p>
          <a:r>
            <a:rPr lang="es-ES" dirty="0" smtClean="0">
              <a:solidFill>
                <a:schemeClr val="tx1"/>
              </a:solidFill>
            </a:rPr>
            <a:t>Gestión de mantenimientos, contratos, y datos de soporte.</a:t>
          </a:r>
          <a:endParaRPr lang="es-ES" dirty="0">
            <a:solidFill>
              <a:schemeClr val="tx1"/>
            </a:solidFill>
          </a:endParaRPr>
        </a:p>
      </dgm:t>
    </dgm:pt>
    <dgm:pt modelId="{738B0EA3-A438-420A-89A1-FA87815EDA4D}" type="parTrans" cxnId="{B2534F10-CEBD-4F90-8728-A9C177ECB323}">
      <dgm:prSet/>
      <dgm:spPr/>
      <dgm:t>
        <a:bodyPr/>
        <a:lstStyle/>
        <a:p>
          <a:endParaRPr lang="es-ES"/>
        </a:p>
      </dgm:t>
    </dgm:pt>
    <dgm:pt modelId="{9FC1EAF8-8325-428A-BB06-93956D38B3B8}" type="sibTrans" cxnId="{B2534F10-CEBD-4F90-8728-A9C177ECB323}">
      <dgm:prSet/>
      <dgm:spPr/>
      <dgm:t>
        <a:bodyPr/>
        <a:lstStyle/>
        <a:p>
          <a:endParaRPr lang="es-ES"/>
        </a:p>
      </dgm:t>
    </dgm:pt>
    <dgm:pt modelId="{B7160F77-5830-46A5-958E-0A940D6CACE1}">
      <dgm:prSet phldrT="[Texto]"/>
      <dgm:spPr>
        <a:solidFill>
          <a:schemeClr val="accent1">
            <a:lumMod val="60000"/>
            <a:lumOff val="40000"/>
          </a:schemeClr>
        </a:solidFill>
      </dgm:spPr>
      <dgm:t>
        <a:bodyPr/>
        <a:lstStyle/>
        <a:p>
          <a:r>
            <a:rPr lang="es-ES" dirty="0" smtClean="0">
              <a:solidFill>
                <a:schemeClr val="tx1"/>
              </a:solidFill>
            </a:rPr>
            <a:t>Administración </a:t>
          </a:r>
          <a:r>
            <a:rPr lang="es-ES" dirty="0" err="1" smtClean="0">
              <a:solidFill>
                <a:schemeClr val="tx1"/>
              </a:solidFill>
            </a:rPr>
            <a:t>multi</a:t>
          </a:r>
          <a:r>
            <a:rPr lang="es-ES" dirty="0" smtClean="0">
              <a:solidFill>
                <a:schemeClr val="tx1"/>
              </a:solidFill>
            </a:rPr>
            <a:t>-usuario.</a:t>
          </a:r>
          <a:endParaRPr lang="es-ES" dirty="0">
            <a:solidFill>
              <a:schemeClr val="tx1"/>
            </a:solidFill>
          </a:endParaRPr>
        </a:p>
      </dgm:t>
    </dgm:pt>
    <dgm:pt modelId="{839DBB42-D39E-4DB1-9A18-B3F404A39686}" type="parTrans" cxnId="{58BB7858-B8A6-4DB5-A94D-AAB36DE8D3B6}">
      <dgm:prSet/>
      <dgm:spPr/>
      <dgm:t>
        <a:bodyPr/>
        <a:lstStyle/>
        <a:p>
          <a:endParaRPr lang="es-ES"/>
        </a:p>
      </dgm:t>
    </dgm:pt>
    <dgm:pt modelId="{E06EE653-0101-4174-B72D-5EA9A263BD25}" type="sibTrans" cxnId="{58BB7858-B8A6-4DB5-A94D-AAB36DE8D3B6}">
      <dgm:prSet/>
      <dgm:spPr/>
      <dgm:t>
        <a:bodyPr/>
        <a:lstStyle/>
        <a:p>
          <a:endParaRPr lang="es-ES"/>
        </a:p>
      </dgm:t>
    </dgm:pt>
    <dgm:pt modelId="{6D3D1141-54DB-499E-B0C0-F1910C44D72B}">
      <dgm:prSet phldrT="[Texto]"/>
      <dgm:spPr>
        <a:solidFill>
          <a:schemeClr val="accent1">
            <a:lumMod val="60000"/>
            <a:lumOff val="40000"/>
          </a:schemeClr>
        </a:solidFill>
      </dgm:spPr>
      <dgm:t>
        <a:bodyPr/>
        <a:lstStyle/>
        <a:p>
          <a:r>
            <a:rPr lang="es-ES" dirty="0" smtClean="0">
              <a:solidFill>
                <a:schemeClr val="tx1"/>
              </a:solidFill>
            </a:rPr>
            <a:t>Listas de despliegue configurables .</a:t>
          </a:r>
          <a:endParaRPr lang="es-ES" dirty="0">
            <a:solidFill>
              <a:schemeClr val="tx1"/>
            </a:solidFill>
          </a:endParaRPr>
        </a:p>
      </dgm:t>
    </dgm:pt>
    <dgm:pt modelId="{4AF39D48-74F0-4B4D-A6B6-F50C4AF26565}" type="parTrans" cxnId="{5257335E-0EBA-4912-9C88-C82AE69084D3}">
      <dgm:prSet/>
      <dgm:spPr/>
      <dgm:t>
        <a:bodyPr/>
        <a:lstStyle/>
        <a:p>
          <a:endParaRPr lang="es-ES"/>
        </a:p>
      </dgm:t>
    </dgm:pt>
    <dgm:pt modelId="{1DE1E231-47DF-42CD-92AA-0496580E4ED9}" type="sibTrans" cxnId="{5257335E-0EBA-4912-9C88-C82AE69084D3}">
      <dgm:prSet/>
      <dgm:spPr/>
      <dgm:t>
        <a:bodyPr/>
        <a:lstStyle/>
        <a:p>
          <a:endParaRPr lang="es-ES"/>
        </a:p>
      </dgm:t>
    </dgm:pt>
    <dgm:pt modelId="{DD9D74CD-A64E-4A9F-A8A9-A743977CBDE1}">
      <dgm:prSet phldrT="[Texto]"/>
      <dgm:spPr>
        <a:solidFill>
          <a:schemeClr val="accent1">
            <a:lumMod val="60000"/>
            <a:lumOff val="40000"/>
          </a:schemeClr>
        </a:solidFill>
      </dgm:spPr>
      <dgm:t>
        <a:bodyPr/>
        <a:lstStyle/>
        <a:p>
          <a:r>
            <a:rPr lang="es-ES" dirty="0" smtClean="0">
              <a:solidFill>
                <a:schemeClr val="tx1"/>
              </a:solidFill>
            </a:rPr>
            <a:t>Capacidad de importar la información del inventario de atravesó de OCS INVENTORY o FUSION </a:t>
          </a:r>
          <a:r>
            <a:rPr lang="es-ES" dirty="0" err="1" smtClean="0">
              <a:solidFill>
                <a:schemeClr val="tx1"/>
              </a:solidFill>
            </a:rPr>
            <a:t>Inventory</a:t>
          </a:r>
          <a:r>
            <a:rPr lang="es-ES" dirty="0" smtClean="0">
              <a:solidFill>
                <a:schemeClr val="tx1"/>
              </a:solidFill>
            </a:rPr>
            <a:t>. </a:t>
          </a:r>
          <a:endParaRPr lang="es-ES" dirty="0">
            <a:solidFill>
              <a:schemeClr val="tx1"/>
            </a:solidFill>
          </a:endParaRPr>
        </a:p>
      </dgm:t>
    </dgm:pt>
    <dgm:pt modelId="{BBBC3CFD-52BC-4D23-8C5E-1EDBFF53A232}" type="parTrans" cxnId="{BC32FCE6-0671-4ADB-BEC3-A1CFF3F272B8}">
      <dgm:prSet/>
      <dgm:spPr/>
      <dgm:t>
        <a:bodyPr/>
        <a:lstStyle/>
        <a:p>
          <a:endParaRPr lang="es-ES"/>
        </a:p>
      </dgm:t>
    </dgm:pt>
    <dgm:pt modelId="{77EB6FF9-3E18-497E-B855-BCA66B49C44A}" type="sibTrans" cxnId="{BC32FCE6-0671-4ADB-BEC3-A1CFF3F272B8}">
      <dgm:prSet/>
      <dgm:spPr/>
      <dgm:t>
        <a:bodyPr/>
        <a:lstStyle/>
        <a:p>
          <a:endParaRPr lang="es-ES"/>
        </a:p>
      </dgm:t>
    </dgm:pt>
    <dgm:pt modelId="{D7521C31-53F5-4888-9D8C-3059E7F036E6}" type="pres">
      <dgm:prSet presAssocID="{B53FC0A6-90CA-4A74-BD8B-61BEAACA565E}" presName="Name0" presStyleCnt="0">
        <dgm:presLayoutVars>
          <dgm:chMax val="7"/>
          <dgm:chPref val="7"/>
          <dgm:dir/>
        </dgm:presLayoutVars>
      </dgm:prSet>
      <dgm:spPr/>
      <dgm:t>
        <a:bodyPr/>
        <a:lstStyle/>
        <a:p>
          <a:endParaRPr lang="es-EC"/>
        </a:p>
      </dgm:t>
    </dgm:pt>
    <dgm:pt modelId="{09105162-26A5-4A47-A630-EEB75B447AE0}" type="pres">
      <dgm:prSet presAssocID="{B53FC0A6-90CA-4A74-BD8B-61BEAACA565E}" presName="Name1" presStyleCnt="0"/>
      <dgm:spPr/>
    </dgm:pt>
    <dgm:pt modelId="{6664A853-116A-4C0F-82AD-47B58A235C67}" type="pres">
      <dgm:prSet presAssocID="{B53FC0A6-90CA-4A74-BD8B-61BEAACA565E}" presName="cycle" presStyleCnt="0"/>
      <dgm:spPr/>
    </dgm:pt>
    <dgm:pt modelId="{2E4C2750-6DB3-4808-9E6F-CFA9B65EE1EA}" type="pres">
      <dgm:prSet presAssocID="{B53FC0A6-90CA-4A74-BD8B-61BEAACA565E}" presName="srcNode" presStyleLbl="node1" presStyleIdx="0" presStyleCnt="6"/>
      <dgm:spPr/>
    </dgm:pt>
    <dgm:pt modelId="{077BD0C8-CC0C-48B3-A4C7-BFFC3BF02142}" type="pres">
      <dgm:prSet presAssocID="{B53FC0A6-90CA-4A74-BD8B-61BEAACA565E}" presName="conn" presStyleLbl="parChTrans1D2" presStyleIdx="0" presStyleCnt="1"/>
      <dgm:spPr/>
      <dgm:t>
        <a:bodyPr/>
        <a:lstStyle/>
        <a:p>
          <a:endParaRPr lang="es-EC"/>
        </a:p>
      </dgm:t>
    </dgm:pt>
    <dgm:pt modelId="{8F875FA2-7675-418D-A1C8-B7650F1D17D0}" type="pres">
      <dgm:prSet presAssocID="{B53FC0A6-90CA-4A74-BD8B-61BEAACA565E}" presName="extraNode" presStyleLbl="node1" presStyleIdx="0" presStyleCnt="6"/>
      <dgm:spPr/>
    </dgm:pt>
    <dgm:pt modelId="{8FFFA8A6-7185-48AB-94E4-5256E1F28BCA}" type="pres">
      <dgm:prSet presAssocID="{B53FC0A6-90CA-4A74-BD8B-61BEAACA565E}" presName="dstNode" presStyleLbl="node1" presStyleIdx="0" presStyleCnt="6"/>
      <dgm:spPr/>
    </dgm:pt>
    <dgm:pt modelId="{1C6F1866-A62B-48E2-8F77-62FB2D5ADD7C}" type="pres">
      <dgm:prSet presAssocID="{25F7467F-2B1C-4EA4-8D8C-8E87DD65E03A}" presName="text_1" presStyleLbl="node1" presStyleIdx="0" presStyleCnt="6">
        <dgm:presLayoutVars>
          <dgm:bulletEnabled val="1"/>
        </dgm:presLayoutVars>
      </dgm:prSet>
      <dgm:spPr/>
      <dgm:t>
        <a:bodyPr/>
        <a:lstStyle/>
        <a:p>
          <a:endParaRPr lang="es-ES"/>
        </a:p>
      </dgm:t>
    </dgm:pt>
    <dgm:pt modelId="{79220879-C439-4EEB-83C1-D808F674D0C8}" type="pres">
      <dgm:prSet presAssocID="{25F7467F-2B1C-4EA4-8D8C-8E87DD65E03A}" presName="accent_1" presStyleCnt="0"/>
      <dgm:spPr/>
    </dgm:pt>
    <dgm:pt modelId="{F3FFD779-B427-40F2-B926-298206993375}" type="pres">
      <dgm:prSet presAssocID="{25F7467F-2B1C-4EA4-8D8C-8E87DD65E03A}" presName="accentRepeatNode" presStyleLbl="solidFgAcc1" presStyleIdx="0" presStyleCnt="6"/>
      <dgm:spPr/>
    </dgm:pt>
    <dgm:pt modelId="{9B2AD34F-2536-4916-ABE2-6C424C04E223}" type="pres">
      <dgm:prSet presAssocID="{05DBCBFC-9474-438B-96C0-025769122B58}" presName="text_2" presStyleLbl="node1" presStyleIdx="1" presStyleCnt="6">
        <dgm:presLayoutVars>
          <dgm:bulletEnabled val="1"/>
        </dgm:presLayoutVars>
      </dgm:prSet>
      <dgm:spPr/>
      <dgm:t>
        <a:bodyPr/>
        <a:lstStyle/>
        <a:p>
          <a:endParaRPr lang="es-ES"/>
        </a:p>
      </dgm:t>
    </dgm:pt>
    <dgm:pt modelId="{8E9A38EF-4A42-456F-9030-CD9D56A16654}" type="pres">
      <dgm:prSet presAssocID="{05DBCBFC-9474-438B-96C0-025769122B58}" presName="accent_2" presStyleCnt="0"/>
      <dgm:spPr/>
    </dgm:pt>
    <dgm:pt modelId="{00016038-A6B8-499B-8DD9-094D9585CB16}" type="pres">
      <dgm:prSet presAssocID="{05DBCBFC-9474-438B-96C0-025769122B58}" presName="accentRepeatNode" presStyleLbl="solidFgAcc1" presStyleIdx="1" presStyleCnt="6"/>
      <dgm:spPr/>
    </dgm:pt>
    <dgm:pt modelId="{3D7320D1-293B-4AD4-A87C-DE9EA01203F9}" type="pres">
      <dgm:prSet presAssocID="{E40CD716-29D2-48BB-8621-A77031447BB7}" presName="text_3" presStyleLbl="node1" presStyleIdx="2" presStyleCnt="6">
        <dgm:presLayoutVars>
          <dgm:bulletEnabled val="1"/>
        </dgm:presLayoutVars>
      </dgm:prSet>
      <dgm:spPr/>
      <dgm:t>
        <a:bodyPr/>
        <a:lstStyle/>
        <a:p>
          <a:endParaRPr lang="es-ES"/>
        </a:p>
      </dgm:t>
    </dgm:pt>
    <dgm:pt modelId="{1714B20E-5FCE-4A4A-B9D6-D2F524FC1A67}" type="pres">
      <dgm:prSet presAssocID="{E40CD716-29D2-48BB-8621-A77031447BB7}" presName="accent_3" presStyleCnt="0"/>
      <dgm:spPr/>
    </dgm:pt>
    <dgm:pt modelId="{765F6558-7359-41C1-8154-3239865AF82C}" type="pres">
      <dgm:prSet presAssocID="{E40CD716-29D2-48BB-8621-A77031447BB7}" presName="accentRepeatNode" presStyleLbl="solidFgAcc1" presStyleIdx="2" presStyleCnt="6"/>
      <dgm:spPr/>
    </dgm:pt>
    <dgm:pt modelId="{9CE05E2B-3035-47F1-B43A-5ABE6D523990}" type="pres">
      <dgm:prSet presAssocID="{B7160F77-5830-46A5-958E-0A940D6CACE1}" presName="text_4" presStyleLbl="node1" presStyleIdx="3" presStyleCnt="6">
        <dgm:presLayoutVars>
          <dgm:bulletEnabled val="1"/>
        </dgm:presLayoutVars>
      </dgm:prSet>
      <dgm:spPr/>
      <dgm:t>
        <a:bodyPr/>
        <a:lstStyle/>
        <a:p>
          <a:endParaRPr lang="es-ES"/>
        </a:p>
      </dgm:t>
    </dgm:pt>
    <dgm:pt modelId="{3740234D-C210-47F7-AF08-F836C4D048A1}" type="pres">
      <dgm:prSet presAssocID="{B7160F77-5830-46A5-958E-0A940D6CACE1}" presName="accent_4" presStyleCnt="0"/>
      <dgm:spPr/>
    </dgm:pt>
    <dgm:pt modelId="{733B653A-2998-4FA2-B317-ABD7E15007EB}" type="pres">
      <dgm:prSet presAssocID="{B7160F77-5830-46A5-958E-0A940D6CACE1}" presName="accentRepeatNode" presStyleLbl="solidFgAcc1" presStyleIdx="3" presStyleCnt="6"/>
      <dgm:spPr/>
    </dgm:pt>
    <dgm:pt modelId="{930E3D31-5313-44AC-8F43-42C1B20B9FF2}" type="pres">
      <dgm:prSet presAssocID="{6D3D1141-54DB-499E-B0C0-F1910C44D72B}" presName="text_5" presStyleLbl="node1" presStyleIdx="4" presStyleCnt="6">
        <dgm:presLayoutVars>
          <dgm:bulletEnabled val="1"/>
        </dgm:presLayoutVars>
      </dgm:prSet>
      <dgm:spPr/>
      <dgm:t>
        <a:bodyPr/>
        <a:lstStyle/>
        <a:p>
          <a:endParaRPr lang="es-ES"/>
        </a:p>
      </dgm:t>
    </dgm:pt>
    <dgm:pt modelId="{0556E662-7860-46FF-A4C4-6934D0379B41}" type="pres">
      <dgm:prSet presAssocID="{6D3D1141-54DB-499E-B0C0-F1910C44D72B}" presName="accent_5" presStyleCnt="0"/>
      <dgm:spPr/>
    </dgm:pt>
    <dgm:pt modelId="{1A5A90CA-502B-4E66-A8E0-4F604A237EDC}" type="pres">
      <dgm:prSet presAssocID="{6D3D1141-54DB-499E-B0C0-F1910C44D72B}" presName="accentRepeatNode" presStyleLbl="solidFgAcc1" presStyleIdx="4" presStyleCnt="6"/>
      <dgm:spPr/>
    </dgm:pt>
    <dgm:pt modelId="{AAA1365B-1AB3-477E-9230-3F99591E2F93}" type="pres">
      <dgm:prSet presAssocID="{DD9D74CD-A64E-4A9F-A8A9-A743977CBDE1}" presName="text_6" presStyleLbl="node1" presStyleIdx="5" presStyleCnt="6">
        <dgm:presLayoutVars>
          <dgm:bulletEnabled val="1"/>
        </dgm:presLayoutVars>
      </dgm:prSet>
      <dgm:spPr/>
      <dgm:t>
        <a:bodyPr/>
        <a:lstStyle/>
        <a:p>
          <a:endParaRPr lang="es-ES"/>
        </a:p>
      </dgm:t>
    </dgm:pt>
    <dgm:pt modelId="{2D11E56E-56F2-4822-A88F-BCBB4B158898}" type="pres">
      <dgm:prSet presAssocID="{DD9D74CD-A64E-4A9F-A8A9-A743977CBDE1}" presName="accent_6" presStyleCnt="0"/>
      <dgm:spPr/>
    </dgm:pt>
    <dgm:pt modelId="{07B24939-6003-416F-97F7-02E5B1FBD678}" type="pres">
      <dgm:prSet presAssocID="{DD9D74CD-A64E-4A9F-A8A9-A743977CBDE1}" presName="accentRepeatNode" presStyleLbl="solidFgAcc1" presStyleIdx="5" presStyleCnt="6"/>
      <dgm:spPr/>
    </dgm:pt>
  </dgm:ptLst>
  <dgm:cxnLst>
    <dgm:cxn modelId="{282A991C-DE95-45F1-B092-A10BA1B30455}" type="presOf" srcId="{6D3D1141-54DB-499E-B0C0-F1910C44D72B}" destId="{930E3D31-5313-44AC-8F43-42C1B20B9FF2}" srcOrd="0" destOrd="0" presId="urn:microsoft.com/office/officeart/2008/layout/VerticalCurvedList"/>
    <dgm:cxn modelId="{26FA6642-7F3A-43BC-9E12-51874BE8994A}" type="presOf" srcId="{25F7467F-2B1C-4EA4-8D8C-8E87DD65E03A}" destId="{1C6F1866-A62B-48E2-8F77-62FB2D5ADD7C}" srcOrd="0" destOrd="0" presId="urn:microsoft.com/office/officeart/2008/layout/VerticalCurvedList"/>
    <dgm:cxn modelId="{68CB6056-3538-49B2-8D37-51E48768433D}" type="presOf" srcId="{B7160F77-5830-46A5-958E-0A940D6CACE1}" destId="{9CE05E2B-3035-47F1-B43A-5ABE6D523990}" srcOrd="0" destOrd="0" presId="urn:microsoft.com/office/officeart/2008/layout/VerticalCurvedList"/>
    <dgm:cxn modelId="{D5AF7C2A-15A3-4C95-9908-EFFA2059A736}" srcId="{B53FC0A6-90CA-4A74-BD8B-61BEAACA565E}" destId="{05DBCBFC-9474-438B-96C0-025769122B58}" srcOrd="1" destOrd="0" parTransId="{ABE0E8F6-0B83-44C3-9442-2D11A043E1B7}" sibTransId="{DC751CFD-1C4C-4D7A-8D8C-857313D6C579}"/>
    <dgm:cxn modelId="{BC32FCE6-0671-4ADB-BEC3-A1CFF3F272B8}" srcId="{B53FC0A6-90CA-4A74-BD8B-61BEAACA565E}" destId="{DD9D74CD-A64E-4A9F-A8A9-A743977CBDE1}" srcOrd="5" destOrd="0" parTransId="{BBBC3CFD-52BC-4D23-8C5E-1EDBFF53A232}" sibTransId="{77EB6FF9-3E18-497E-B855-BCA66B49C44A}"/>
    <dgm:cxn modelId="{EDF5528B-AE57-4723-BC26-DCB8C6874E53}" type="presOf" srcId="{E40CD716-29D2-48BB-8621-A77031447BB7}" destId="{3D7320D1-293B-4AD4-A87C-DE9EA01203F9}" srcOrd="0" destOrd="0" presId="urn:microsoft.com/office/officeart/2008/layout/VerticalCurvedList"/>
    <dgm:cxn modelId="{B2534F10-CEBD-4F90-8728-A9C177ECB323}" srcId="{B53FC0A6-90CA-4A74-BD8B-61BEAACA565E}" destId="{E40CD716-29D2-48BB-8621-A77031447BB7}" srcOrd="2" destOrd="0" parTransId="{738B0EA3-A438-420A-89A1-FA87815EDA4D}" sibTransId="{9FC1EAF8-8325-428A-BB06-93956D38B3B8}"/>
    <dgm:cxn modelId="{4919024A-E2FF-4996-A819-B200A3D3E0C4}" type="presOf" srcId="{B53FC0A6-90CA-4A74-BD8B-61BEAACA565E}" destId="{D7521C31-53F5-4888-9D8C-3059E7F036E6}" srcOrd="0" destOrd="0" presId="urn:microsoft.com/office/officeart/2008/layout/VerticalCurvedList"/>
    <dgm:cxn modelId="{58BB7858-B8A6-4DB5-A94D-AAB36DE8D3B6}" srcId="{B53FC0A6-90CA-4A74-BD8B-61BEAACA565E}" destId="{B7160F77-5830-46A5-958E-0A940D6CACE1}" srcOrd="3" destOrd="0" parTransId="{839DBB42-D39E-4DB1-9A18-B3F404A39686}" sibTransId="{E06EE653-0101-4174-B72D-5EA9A263BD25}"/>
    <dgm:cxn modelId="{5257335E-0EBA-4912-9C88-C82AE69084D3}" srcId="{B53FC0A6-90CA-4A74-BD8B-61BEAACA565E}" destId="{6D3D1141-54DB-499E-B0C0-F1910C44D72B}" srcOrd="4" destOrd="0" parTransId="{4AF39D48-74F0-4B4D-A6B6-F50C4AF26565}" sibTransId="{1DE1E231-47DF-42CD-92AA-0496580E4ED9}"/>
    <dgm:cxn modelId="{83386D95-00B6-4383-8949-08C858C7D82C}" type="presOf" srcId="{558DB484-4B59-483F-8F02-2510E9D7F806}" destId="{077BD0C8-CC0C-48B3-A4C7-BFFC3BF02142}" srcOrd="0" destOrd="0" presId="urn:microsoft.com/office/officeart/2008/layout/VerticalCurvedList"/>
    <dgm:cxn modelId="{0AC8BC62-FA19-4086-8F96-2E692C5ED787}" type="presOf" srcId="{05DBCBFC-9474-438B-96C0-025769122B58}" destId="{9B2AD34F-2536-4916-ABE2-6C424C04E223}" srcOrd="0" destOrd="0" presId="urn:microsoft.com/office/officeart/2008/layout/VerticalCurvedList"/>
    <dgm:cxn modelId="{3BE75ABB-E1CF-47DE-BCA2-7D2005F15C24}" srcId="{B53FC0A6-90CA-4A74-BD8B-61BEAACA565E}" destId="{25F7467F-2B1C-4EA4-8D8C-8E87DD65E03A}" srcOrd="0" destOrd="0" parTransId="{98208B3B-41D0-4F26-8E29-062060318640}" sibTransId="{558DB484-4B59-483F-8F02-2510E9D7F806}"/>
    <dgm:cxn modelId="{54578874-64AA-4B43-BBA9-8184D66CC8A8}" type="presOf" srcId="{DD9D74CD-A64E-4A9F-A8A9-A743977CBDE1}" destId="{AAA1365B-1AB3-477E-9230-3F99591E2F93}" srcOrd="0" destOrd="0" presId="urn:microsoft.com/office/officeart/2008/layout/VerticalCurvedList"/>
    <dgm:cxn modelId="{BEE032B0-B06C-495B-909B-9632D3622361}" type="presParOf" srcId="{D7521C31-53F5-4888-9D8C-3059E7F036E6}" destId="{09105162-26A5-4A47-A630-EEB75B447AE0}" srcOrd="0" destOrd="0" presId="urn:microsoft.com/office/officeart/2008/layout/VerticalCurvedList"/>
    <dgm:cxn modelId="{EC88D3F4-0703-43EE-93C8-AD38B5B0F8EE}" type="presParOf" srcId="{09105162-26A5-4A47-A630-EEB75B447AE0}" destId="{6664A853-116A-4C0F-82AD-47B58A235C67}" srcOrd="0" destOrd="0" presId="urn:microsoft.com/office/officeart/2008/layout/VerticalCurvedList"/>
    <dgm:cxn modelId="{5E6AE8FC-9CCA-44D2-BA23-F91348E56F71}" type="presParOf" srcId="{6664A853-116A-4C0F-82AD-47B58A235C67}" destId="{2E4C2750-6DB3-4808-9E6F-CFA9B65EE1EA}" srcOrd="0" destOrd="0" presId="urn:microsoft.com/office/officeart/2008/layout/VerticalCurvedList"/>
    <dgm:cxn modelId="{2F48F100-7EB0-4BCB-8331-A874A7C2FF1C}" type="presParOf" srcId="{6664A853-116A-4C0F-82AD-47B58A235C67}" destId="{077BD0C8-CC0C-48B3-A4C7-BFFC3BF02142}" srcOrd="1" destOrd="0" presId="urn:microsoft.com/office/officeart/2008/layout/VerticalCurvedList"/>
    <dgm:cxn modelId="{1C0E32B7-2B43-4C15-A3D7-3DAD842691C7}" type="presParOf" srcId="{6664A853-116A-4C0F-82AD-47B58A235C67}" destId="{8F875FA2-7675-418D-A1C8-B7650F1D17D0}" srcOrd="2" destOrd="0" presId="urn:microsoft.com/office/officeart/2008/layout/VerticalCurvedList"/>
    <dgm:cxn modelId="{F04B26BC-7FBF-4A4B-8EE6-AD0012D498F7}" type="presParOf" srcId="{6664A853-116A-4C0F-82AD-47B58A235C67}" destId="{8FFFA8A6-7185-48AB-94E4-5256E1F28BCA}" srcOrd="3" destOrd="0" presId="urn:microsoft.com/office/officeart/2008/layout/VerticalCurvedList"/>
    <dgm:cxn modelId="{BE5EE3D5-4B8F-4AA2-A5EC-ACC40E882676}" type="presParOf" srcId="{09105162-26A5-4A47-A630-EEB75B447AE0}" destId="{1C6F1866-A62B-48E2-8F77-62FB2D5ADD7C}" srcOrd="1" destOrd="0" presId="urn:microsoft.com/office/officeart/2008/layout/VerticalCurvedList"/>
    <dgm:cxn modelId="{42558D13-85E4-49DE-8CCC-188F59E24DBA}" type="presParOf" srcId="{09105162-26A5-4A47-A630-EEB75B447AE0}" destId="{79220879-C439-4EEB-83C1-D808F674D0C8}" srcOrd="2" destOrd="0" presId="urn:microsoft.com/office/officeart/2008/layout/VerticalCurvedList"/>
    <dgm:cxn modelId="{187340AF-0689-4522-9C30-5FD73BEF8EE9}" type="presParOf" srcId="{79220879-C439-4EEB-83C1-D808F674D0C8}" destId="{F3FFD779-B427-40F2-B926-298206993375}" srcOrd="0" destOrd="0" presId="urn:microsoft.com/office/officeart/2008/layout/VerticalCurvedList"/>
    <dgm:cxn modelId="{1289BA69-5DC7-47DC-8EB6-D48846184BD7}" type="presParOf" srcId="{09105162-26A5-4A47-A630-EEB75B447AE0}" destId="{9B2AD34F-2536-4916-ABE2-6C424C04E223}" srcOrd="3" destOrd="0" presId="urn:microsoft.com/office/officeart/2008/layout/VerticalCurvedList"/>
    <dgm:cxn modelId="{A8294D7F-C3DB-42EE-8BCE-BEACF583673D}" type="presParOf" srcId="{09105162-26A5-4A47-A630-EEB75B447AE0}" destId="{8E9A38EF-4A42-456F-9030-CD9D56A16654}" srcOrd="4" destOrd="0" presId="urn:microsoft.com/office/officeart/2008/layout/VerticalCurvedList"/>
    <dgm:cxn modelId="{82864D19-D82E-490A-AF8B-277162902F36}" type="presParOf" srcId="{8E9A38EF-4A42-456F-9030-CD9D56A16654}" destId="{00016038-A6B8-499B-8DD9-094D9585CB16}" srcOrd="0" destOrd="0" presId="urn:microsoft.com/office/officeart/2008/layout/VerticalCurvedList"/>
    <dgm:cxn modelId="{3E3AD806-B92A-4CC1-8D7F-78B3B48E35E8}" type="presParOf" srcId="{09105162-26A5-4A47-A630-EEB75B447AE0}" destId="{3D7320D1-293B-4AD4-A87C-DE9EA01203F9}" srcOrd="5" destOrd="0" presId="urn:microsoft.com/office/officeart/2008/layout/VerticalCurvedList"/>
    <dgm:cxn modelId="{970ED7D2-3930-4920-AC6E-E01A54F0ADE9}" type="presParOf" srcId="{09105162-26A5-4A47-A630-EEB75B447AE0}" destId="{1714B20E-5FCE-4A4A-B9D6-D2F524FC1A67}" srcOrd="6" destOrd="0" presId="urn:microsoft.com/office/officeart/2008/layout/VerticalCurvedList"/>
    <dgm:cxn modelId="{BE87F0A0-A243-47F4-98D9-57180A30C453}" type="presParOf" srcId="{1714B20E-5FCE-4A4A-B9D6-D2F524FC1A67}" destId="{765F6558-7359-41C1-8154-3239865AF82C}" srcOrd="0" destOrd="0" presId="urn:microsoft.com/office/officeart/2008/layout/VerticalCurvedList"/>
    <dgm:cxn modelId="{CB1B2A02-50D5-4CAE-BEB0-C6E4CEFACB2C}" type="presParOf" srcId="{09105162-26A5-4A47-A630-EEB75B447AE0}" destId="{9CE05E2B-3035-47F1-B43A-5ABE6D523990}" srcOrd="7" destOrd="0" presId="urn:microsoft.com/office/officeart/2008/layout/VerticalCurvedList"/>
    <dgm:cxn modelId="{4E72625E-5434-404A-A44E-3F915CC4E76C}" type="presParOf" srcId="{09105162-26A5-4A47-A630-EEB75B447AE0}" destId="{3740234D-C210-47F7-AF08-F836C4D048A1}" srcOrd="8" destOrd="0" presId="urn:microsoft.com/office/officeart/2008/layout/VerticalCurvedList"/>
    <dgm:cxn modelId="{D18D5D12-CEC2-499C-AAF4-0D32476DA2FE}" type="presParOf" srcId="{3740234D-C210-47F7-AF08-F836C4D048A1}" destId="{733B653A-2998-4FA2-B317-ABD7E15007EB}" srcOrd="0" destOrd="0" presId="urn:microsoft.com/office/officeart/2008/layout/VerticalCurvedList"/>
    <dgm:cxn modelId="{41818946-9E35-42D4-B6B2-5E174B9A152C}" type="presParOf" srcId="{09105162-26A5-4A47-A630-EEB75B447AE0}" destId="{930E3D31-5313-44AC-8F43-42C1B20B9FF2}" srcOrd="9" destOrd="0" presId="urn:microsoft.com/office/officeart/2008/layout/VerticalCurvedList"/>
    <dgm:cxn modelId="{3AD087F1-F8DA-4A42-963D-85D7B0C38D76}" type="presParOf" srcId="{09105162-26A5-4A47-A630-EEB75B447AE0}" destId="{0556E662-7860-46FF-A4C4-6934D0379B41}" srcOrd="10" destOrd="0" presId="urn:microsoft.com/office/officeart/2008/layout/VerticalCurvedList"/>
    <dgm:cxn modelId="{437BD5FE-6DA8-43E8-8A66-BECECA87C778}" type="presParOf" srcId="{0556E662-7860-46FF-A4C4-6934D0379B41}" destId="{1A5A90CA-502B-4E66-A8E0-4F604A237EDC}" srcOrd="0" destOrd="0" presId="urn:microsoft.com/office/officeart/2008/layout/VerticalCurvedList"/>
    <dgm:cxn modelId="{B5FFF64B-13A4-4BAC-9B63-1B2521AB8BBC}" type="presParOf" srcId="{09105162-26A5-4A47-A630-EEB75B447AE0}" destId="{AAA1365B-1AB3-477E-9230-3F99591E2F93}" srcOrd="11" destOrd="0" presId="urn:microsoft.com/office/officeart/2008/layout/VerticalCurvedList"/>
    <dgm:cxn modelId="{488865A0-EF36-440C-AAC1-9A4C015320C4}" type="presParOf" srcId="{09105162-26A5-4A47-A630-EEB75B447AE0}" destId="{2D11E56E-56F2-4822-A88F-BCBB4B158898}" srcOrd="12" destOrd="0" presId="urn:microsoft.com/office/officeart/2008/layout/VerticalCurvedList"/>
    <dgm:cxn modelId="{2CE2FC55-69E6-4548-A453-C5FA5987F0EB}" type="presParOf" srcId="{2D11E56E-56F2-4822-A88F-BCBB4B158898}" destId="{07B24939-6003-416F-97F7-02E5B1FBD67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B4CF2B-6245-407F-969A-AEDD71C6AF9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s-ES"/>
        </a:p>
      </dgm:t>
    </dgm:pt>
    <dgm:pt modelId="{83BEE7A3-4817-4A41-B3A2-7232C76129BC}">
      <dgm:prSet phldrT="[Texto]"/>
      <dgm:spPr>
        <a:solidFill>
          <a:schemeClr val="accent1">
            <a:lumMod val="60000"/>
            <a:lumOff val="40000"/>
          </a:schemeClr>
        </a:solidFill>
      </dgm:spPr>
      <dgm:t>
        <a:bodyPr/>
        <a:lstStyle/>
        <a:p>
          <a:r>
            <a:rPr lang="es-ES" dirty="0" smtClean="0">
              <a:solidFill>
                <a:schemeClr val="tx1"/>
              </a:solidFill>
            </a:rPr>
            <a:t>Ubuntu Server.</a:t>
          </a:r>
          <a:endParaRPr lang="es-ES" dirty="0">
            <a:solidFill>
              <a:schemeClr val="tx1"/>
            </a:solidFill>
          </a:endParaRPr>
        </a:p>
      </dgm:t>
    </dgm:pt>
    <dgm:pt modelId="{8270471D-2319-4A17-89FC-977C49E62D19}" type="parTrans" cxnId="{9E3D5569-E713-4D31-B05E-BE1D504ED2E7}">
      <dgm:prSet/>
      <dgm:spPr/>
      <dgm:t>
        <a:bodyPr/>
        <a:lstStyle/>
        <a:p>
          <a:endParaRPr lang="es-ES"/>
        </a:p>
      </dgm:t>
    </dgm:pt>
    <dgm:pt modelId="{5C612D0B-FF60-4C61-B9F6-4B92C61F0574}" type="sibTrans" cxnId="{9E3D5569-E713-4D31-B05E-BE1D504ED2E7}">
      <dgm:prSet/>
      <dgm:spPr/>
      <dgm:t>
        <a:bodyPr/>
        <a:lstStyle/>
        <a:p>
          <a:endParaRPr lang="es-ES"/>
        </a:p>
      </dgm:t>
    </dgm:pt>
    <dgm:pt modelId="{3015F5AF-5E19-4CA5-9781-FFBD48FE6F5D}">
      <dgm:prSet phldrT="[Texto]"/>
      <dgm:spPr>
        <a:solidFill>
          <a:schemeClr val="accent1">
            <a:lumMod val="60000"/>
            <a:lumOff val="40000"/>
          </a:schemeClr>
        </a:solidFill>
      </dgm:spPr>
      <dgm:t>
        <a:bodyPr/>
        <a:lstStyle/>
        <a:p>
          <a:r>
            <a:rPr lang="es-ES" dirty="0" smtClean="0">
              <a:solidFill>
                <a:schemeClr val="tx1"/>
              </a:solidFill>
            </a:rPr>
            <a:t>GLPI</a:t>
          </a:r>
          <a:endParaRPr lang="es-ES" dirty="0">
            <a:solidFill>
              <a:schemeClr val="tx1"/>
            </a:solidFill>
          </a:endParaRPr>
        </a:p>
      </dgm:t>
    </dgm:pt>
    <dgm:pt modelId="{59DA830C-714C-4F48-A8A6-4CC46DE3A06D}" type="parTrans" cxnId="{E26E04BF-2289-4B4C-8818-71AEBACAEB5A}">
      <dgm:prSet/>
      <dgm:spPr/>
      <dgm:t>
        <a:bodyPr/>
        <a:lstStyle/>
        <a:p>
          <a:endParaRPr lang="es-ES"/>
        </a:p>
      </dgm:t>
    </dgm:pt>
    <dgm:pt modelId="{B5BCD0D5-52A9-4AA4-96A2-44DDAD4A615A}" type="sibTrans" cxnId="{E26E04BF-2289-4B4C-8818-71AEBACAEB5A}">
      <dgm:prSet/>
      <dgm:spPr/>
      <dgm:t>
        <a:bodyPr/>
        <a:lstStyle/>
        <a:p>
          <a:endParaRPr lang="es-ES"/>
        </a:p>
      </dgm:t>
    </dgm:pt>
    <dgm:pt modelId="{4582F581-22AC-4747-B065-CDEA9B05CBDF}">
      <dgm:prSet phldrT="[Texto]"/>
      <dgm:spPr>
        <a:solidFill>
          <a:schemeClr val="accent1">
            <a:lumMod val="60000"/>
            <a:lumOff val="40000"/>
          </a:schemeClr>
        </a:solidFill>
      </dgm:spPr>
      <dgm:t>
        <a:bodyPr/>
        <a:lstStyle/>
        <a:p>
          <a:r>
            <a:rPr lang="es-ES" dirty="0" smtClean="0">
              <a:solidFill>
                <a:schemeClr val="tx1"/>
              </a:solidFill>
            </a:rPr>
            <a:t>Apache</a:t>
          </a:r>
          <a:endParaRPr lang="es-ES" dirty="0">
            <a:solidFill>
              <a:schemeClr val="tx1"/>
            </a:solidFill>
          </a:endParaRPr>
        </a:p>
      </dgm:t>
    </dgm:pt>
    <dgm:pt modelId="{F306EC82-D924-441A-854F-9D978C77B3B0}" type="parTrans" cxnId="{36C25F71-0D91-48BA-85A4-CEA552B963C3}">
      <dgm:prSet/>
      <dgm:spPr/>
      <dgm:t>
        <a:bodyPr/>
        <a:lstStyle/>
        <a:p>
          <a:endParaRPr lang="es-ES"/>
        </a:p>
      </dgm:t>
    </dgm:pt>
    <dgm:pt modelId="{FC532D91-5D81-49A4-8F54-4D7B176C285A}" type="sibTrans" cxnId="{36C25F71-0D91-48BA-85A4-CEA552B963C3}">
      <dgm:prSet/>
      <dgm:spPr/>
      <dgm:t>
        <a:bodyPr/>
        <a:lstStyle/>
        <a:p>
          <a:endParaRPr lang="es-ES"/>
        </a:p>
      </dgm:t>
    </dgm:pt>
    <dgm:pt modelId="{3AC49F23-FBDE-4BBB-8A4C-DD7FAE2832DF}">
      <dgm:prSet phldrT="[Texto]"/>
      <dgm:spPr>
        <a:solidFill>
          <a:schemeClr val="accent1">
            <a:lumMod val="60000"/>
            <a:lumOff val="40000"/>
          </a:schemeClr>
        </a:solidFill>
      </dgm:spPr>
      <dgm:t>
        <a:bodyPr/>
        <a:lstStyle/>
        <a:p>
          <a:r>
            <a:rPr lang="es-ES" dirty="0" err="1" smtClean="0">
              <a:solidFill>
                <a:schemeClr val="tx1"/>
              </a:solidFill>
            </a:rPr>
            <a:t>My</a:t>
          </a:r>
          <a:r>
            <a:rPr lang="es-ES" dirty="0" smtClean="0">
              <a:solidFill>
                <a:schemeClr val="tx1"/>
              </a:solidFill>
            </a:rPr>
            <a:t> SQL</a:t>
          </a:r>
          <a:endParaRPr lang="es-ES" dirty="0">
            <a:solidFill>
              <a:schemeClr val="tx1"/>
            </a:solidFill>
          </a:endParaRPr>
        </a:p>
      </dgm:t>
    </dgm:pt>
    <dgm:pt modelId="{C623661B-4ABA-4F25-8D49-390C780C6CF4}" type="parTrans" cxnId="{17448BE8-EE23-4054-8849-9FFB810B64D0}">
      <dgm:prSet/>
      <dgm:spPr/>
      <dgm:t>
        <a:bodyPr/>
        <a:lstStyle/>
        <a:p>
          <a:endParaRPr lang="es-ES"/>
        </a:p>
      </dgm:t>
    </dgm:pt>
    <dgm:pt modelId="{5307A265-5756-4197-B4F3-29C96FA0F0E0}" type="sibTrans" cxnId="{17448BE8-EE23-4054-8849-9FFB810B64D0}">
      <dgm:prSet/>
      <dgm:spPr/>
      <dgm:t>
        <a:bodyPr/>
        <a:lstStyle/>
        <a:p>
          <a:endParaRPr lang="es-ES"/>
        </a:p>
      </dgm:t>
    </dgm:pt>
    <dgm:pt modelId="{60D89332-CA55-412B-B46D-EAFDA3592DAC}">
      <dgm:prSet phldrT="[Texto]"/>
      <dgm:spPr>
        <a:solidFill>
          <a:schemeClr val="accent1">
            <a:lumMod val="60000"/>
            <a:lumOff val="40000"/>
          </a:schemeClr>
        </a:solidFill>
      </dgm:spPr>
      <dgm:t>
        <a:bodyPr/>
        <a:lstStyle/>
        <a:p>
          <a:r>
            <a:rPr lang="es-ES" dirty="0" smtClean="0">
              <a:solidFill>
                <a:schemeClr val="tx1"/>
              </a:solidFill>
            </a:rPr>
            <a:t>PHP</a:t>
          </a:r>
          <a:endParaRPr lang="es-ES" dirty="0">
            <a:solidFill>
              <a:schemeClr val="tx1"/>
            </a:solidFill>
          </a:endParaRPr>
        </a:p>
      </dgm:t>
    </dgm:pt>
    <dgm:pt modelId="{BDF0269E-68B2-4B97-A513-1A69B9E9EDE9}" type="parTrans" cxnId="{438A6458-A703-49E4-A97D-244E909B49DC}">
      <dgm:prSet/>
      <dgm:spPr/>
      <dgm:t>
        <a:bodyPr/>
        <a:lstStyle/>
        <a:p>
          <a:endParaRPr lang="es-ES"/>
        </a:p>
      </dgm:t>
    </dgm:pt>
    <dgm:pt modelId="{10AC65D6-7E5D-43CB-B8C6-897F3FA81DA5}" type="sibTrans" cxnId="{438A6458-A703-49E4-A97D-244E909B49DC}">
      <dgm:prSet/>
      <dgm:spPr/>
      <dgm:t>
        <a:bodyPr/>
        <a:lstStyle/>
        <a:p>
          <a:endParaRPr lang="es-ES"/>
        </a:p>
      </dgm:t>
    </dgm:pt>
    <dgm:pt modelId="{CDE27929-D63C-41AB-B3CD-B2B90DBB683C}" type="pres">
      <dgm:prSet presAssocID="{96B4CF2B-6245-407F-969A-AEDD71C6AF96}" presName="Name0" presStyleCnt="0">
        <dgm:presLayoutVars>
          <dgm:chPref val="1"/>
          <dgm:dir/>
          <dgm:animOne val="branch"/>
          <dgm:animLvl val="lvl"/>
          <dgm:resizeHandles/>
        </dgm:presLayoutVars>
      </dgm:prSet>
      <dgm:spPr/>
      <dgm:t>
        <a:bodyPr/>
        <a:lstStyle/>
        <a:p>
          <a:endParaRPr lang="es-EC"/>
        </a:p>
      </dgm:t>
    </dgm:pt>
    <dgm:pt modelId="{2A94659A-E18F-4EE2-9F20-C1208D5FB0D0}" type="pres">
      <dgm:prSet presAssocID="{83BEE7A3-4817-4A41-B3A2-7232C76129BC}" presName="vertOne" presStyleCnt="0"/>
      <dgm:spPr/>
    </dgm:pt>
    <dgm:pt modelId="{A7A1C50C-D532-47C0-B547-C6FA2AA69B4B}" type="pres">
      <dgm:prSet presAssocID="{83BEE7A3-4817-4A41-B3A2-7232C76129BC}" presName="txOne" presStyleLbl="node0" presStyleIdx="0" presStyleCnt="1" custLinFactY="200000" custLinFactNeighborX="375" custLinFactNeighborY="252327">
        <dgm:presLayoutVars>
          <dgm:chPref val="3"/>
        </dgm:presLayoutVars>
      </dgm:prSet>
      <dgm:spPr/>
      <dgm:t>
        <a:bodyPr/>
        <a:lstStyle/>
        <a:p>
          <a:endParaRPr lang="es-ES"/>
        </a:p>
      </dgm:t>
    </dgm:pt>
    <dgm:pt modelId="{2B1551E7-E9BB-4625-9AA9-2C268CA70A18}" type="pres">
      <dgm:prSet presAssocID="{83BEE7A3-4817-4A41-B3A2-7232C76129BC}" presName="parTransOne" presStyleCnt="0"/>
      <dgm:spPr/>
    </dgm:pt>
    <dgm:pt modelId="{3CB6AAEF-5C7C-46DF-8A5A-3B61206FF212}" type="pres">
      <dgm:prSet presAssocID="{83BEE7A3-4817-4A41-B3A2-7232C76129BC}" presName="horzOne" presStyleCnt="0"/>
      <dgm:spPr/>
    </dgm:pt>
    <dgm:pt modelId="{87BB5931-B16E-42B5-B2CD-B3B08D73D5F8}" type="pres">
      <dgm:prSet presAssocID="{3015F5AF-5E19-4CA5-9781-FFBD48FE6F5D}" presName="vertTwo" presStyleCnt="0"/>
      <dgm:spPr/>
    </dgm:pt>
    <dgm:pt modelId="{A45187F1-9742-44F6-9C64-437066EA04B2}" type="pres">
      <dgm:prSet presAssocID="{3015F5AF-5E19-4CA5-9781-FFBD48FE6F5D}" presName="txTwo" presStyleLbl="node2" presStyleIdx="0" presStyleCnt="2" custScaleX="153120" custLinFactY="-120058" custLinFactNeighborX="2650" custLinFactNeighborY="-200000">
        <dgm:presLayoutVars>
          <dgm:chPref val="3"/>
        </dgm:presLayoutVars>
      </dgm:prSet>
      <dgm:spPr/>
      <dgm:t>
        <a:bodyPr/>
        <a:lstStyle/>
        <a:p>
          <a:endParaRPr lang="es-ES"/>
        </a:p>
      </dgm:t>
    </dgm:pt>
    <dgm:pt modelId="{23FAC2C3-B6E5-4480-9448-103682BC6756}" type="pres">
      <dgm:prSet presAssocID="{3015F5AF-5E19-4CA5-9781-FFBD48FE6F5D}" presName="parTransTwo" presStyleCnt="0"/>
      <dgm:spPr/>
    </dgm:pt>
    <dgm:pt modelId="{1BC9F338-2477-4A5B-9249-F59FE9D29E66}" type="pres">
      <dgm:prSet presAssocID="{3015F5AF-5E19-4CA5-9781-FFBD48FE6F5D}" presName="horzTwo" presStyleCnt="0"/>
      <dgm:spPr/>
    </dgm:pt>
    <dgm:pt modelId="{93DE6099-3F2B-4F56-B67A-5CEDEC0BA3D5}" type="pres">
      <dgm:prSet presAssocID="{4582F581-22AC-4747-B065-CDEA9B05CBDF}" presName="vertThree" presStyleCnt="0"/>
      <dgm:spPr/>
    </dgm:pt>
    <dgm:pt modelId="{5ABB084B-587F-4A54-BE10-9063621DF4E4}" type="pres">
      <dgm:prSet presAssocID="{4582F581-22AC-4747-B065-CDEA9B05CBDF}" presName="txThree" presStyleLbl="node3" presStyleIdx="0" presStyleCnt="2" custLinFactY="-13533" custLinFactNeighborX="-44100" custLinFactNeighborY="-100000">
        <dgm:presLayoutVars>
          <dgm:chPref val="3"/>
        </dgm:presLayoutVars>
      </dgm:prSet>
      <dgm:spPr/>
      <dgm:t>
        <a:bodyPr/>
        <a:lstStyle/>
        <a:p>
          <a:endParaRPr lang="es-EC"/>
        </a:p>
      </dgm:t>
    </dgm:pt>
    <dgm:pt modelId="{39B2893C-C0B7-4891-94A4-6140DD8F7239}" type="pres">
      <dgm:prSet presAssocID="{4582F581-22AC-4747-B065-CDEA9B05CBDF}" presName="horzThree" presStyleCnt="0"/>
      <dgm:spPr/>
    </dgm:pt>
    <dgm:pt modelId="{5A0610AC-3C99-44EA-8304-4C8CAABFE500}" type="pres">
      <dgm:prSet presAssocID="{FC532D91-5D81-49A4-8F54-4D7B176C285A}" presName="sibSpaceThree" presStyleCnt="0"/>
      <dgm:spPr/>
    </dgm:pt>
    <dgm:pt modelId="{7A81C39F-7652-4871-BD94-87E8BEFEA735}" type="pres">
      <dgm:prSet presAssocID="{3AC49F23-FBDE-4BBB-8A4C-DD7FAE2832DF}" presName="vertThree" presStyleCnt="0"/>
      <dgm:spPr/>
    </dgm:pt>
    <dgm:pt modelId="{D3913A61-3681-414B-B825-B2DBDBE890E0}" type="pres">
      <dgm:prSet presAssocID="{3AC49F23-FBDE-4BBB-8A4C-DD7FAE2832DF}" presName="txThree" presStyleLbl="node3" presStyleIdx="1" presStyleCnt="2" custLinFactY="-10505" custLinFactNeighborX="-41840" custLinFactNeighborY="-100000">
        <dgm:presLayoutVars>
          <dgm:chPref val="3"/>
        </dgm:presLayoutVars>
      </dgm:prSet>
      <dgm:spPr/>
      <dgm:t>
        <a:bodyPr/>
        <a:lstStyle/>
        <a:p>
          <a:endParaRPr lang="es-ES"/>
        </a:p>
      </dgm:t>
    </dgm:pt>
    <dgm:pt modelId="{8F15BFB1-C06E-4CDC-B535-EA35DBEFF803}" type="pres">
      <dgm:prSet presAssocID="{3AC49F23-FBDE-4BBB-8A4C-DD7FAE2832DF}" presName="horzThree" presStyleCnt="0"/>
      <dgm:spPr/>
    </dgm:pt>
    <dgm:pt modelId="{A22936D2-CF2C-4604-B970-8186670EC717}" type="pres">
      <dgm:prSet presAssocID="{B5BCD0D5-52A9-4AA4-96A2-44DDAD4A615A}" presName="sibSpaceTwo" presStyleCnt="0"/>
      <dgm:spPr/>
    </dgm:pt>
    <dgm:pt modelId="{584FE090-2FE4-4F6D-BB77-C3D6BE0E8334}" type="pres">
      <dgm:prSet presAssocID="{60D89332-CA55-412B-B46D-EAFDA3592DAC}" presName="vertTwo" presStyleCnt="0"/>
      <dgm:spPr/>
    </dgm:pt>
    <dgm:pt modelId="{0575C5CB-A290-4373-A177-85E0FE41C7C1}" type="pres">
      <dgm:prSet presAssocID="{60D89332-CA55-412B-B46D-EAFDA3592DAC}" presName="txTwo" presStyleLbl="node2" presStyleIdx="1" presStyleCnt="2" custLinFactNeighborX="-97839" custLinFactNeighborY="-3781">
        <dgm:presLayoutVars>
          <dgm:chPref val="3"/>
        </dgm:presLayoutVars>
      </dgm:prSet>
      <dgm:spPr/>
      <dgm:t>
        <a:bodyPr/>
        <a:lstStyle/>
        <a:p>
          <a:endParaRPr lang="es-EC"/>
        </a:p>
      </dgm:t>
    </dgm:pt>
    <dgm:pt modelId="{B370A354-F133-4032-8DD9-50301939EF22}" type="pres">
      <dgm:prSet presAssocID="{60D89332-CA55-412B-B46D-EAFDA3592DAC}" presName="horzTwo" presStyleCnt="0"/>
      <dgm:spPr/>
    </dgm:pt>
  </dgm:ptLst>
  <dgm:cxnLst>
    <dgm:cxn modelId="{E26E04BF-2289-4B4C-8818-71AEBACAEB5A}" srcId="{83BEE7A3-4817-4A41-B3A2-7232C76129BC}" destId="{3015F5AF-5E19-4CA5-9781-FFBD48FE6F5D}" srcOrd="0" destOrd="0" parTransId="{59DA830C-714C-4F48-A8A6-4CC46DE3A06D}" sibTransId="{B5BCD0D5-52A9-4AA4-96A2-44DDAD4A615A}"/>
    <dgm:cxn modelId="{36C25F71-0D91-48BA-85A4-CEA552B963C3}" srcId="{3015F5AF-5E19-4CA5-9781-FFBD48FE6F5D}" destId="{4582F581-22AC-4747-B065-CDEA9B05CBDF}" srcOrd="0" destOrd="0" parTransId="{F306EC82-D924-441A-854F-9D978C77B3B0}" sibTransId="{FC532D91-5D81-49A4-8F54-4D7B176C285A}"/>
    <dgm:cxn modelId="{16DF94E7-EA52-42AE-A9CE-7DAB0437F406}" type="presOf" srcId="{4582F581-22AC-4747-B065-CDEA9B05CBDF}" destId="{5ABB084B-587F-4A54-BE10-9063621DF4E4}" srcOrd="0" destOrd="0" presId="urn:microsoft.com/office/officeart/2005/8/layout/hierarchy4"/>
    <dgm:cxn modelId="{438A6458-A703-49E4-A97D-244E909B49DC}" srcId="{83BEE7A3-4817-4A41-B3A2-7232C76129BC}" destId="{60D89332-CA55-412B-B46D-EAFDA3592DAC}" srcOrd="1" destOrd="0" parTransId="{BDF0269E-68B2-4B97-A513-1A69B9E9EDE9}" sibTransId="{10AC65D6-7E5D-43CB-B8C6-897F3FA81DA5}"/>
    <dgm:cxn modelId="{F235BAAF-10D7-4C1F-96EB-494535AE325B}" type="presOf" srcId="{3AC49F23-FBDE-4BBB-8A4C-DD7FAE2832DF}" destId="{D3913A61-3681-414B-B825-B2DBDBE890E0}" srcOrd="0" destOrd="0" presId="urn:microsoft.com/office/officeart/2005/8/layout/hierarchy4"/>
    <dgm:cxn modelId="{FEC93AF0-969A-40BA-9C80-AFB7505E5ACA}" type="presOf" srcId="{3015F5AF-5E19-4CA5-9781-FFBD48FE6F5D}" destId="{A45187F1-9742-44F6-9C64-437066EA04B2}" srcOrd="0" destOrd="0" presId="urn:microsoft.com/office/officeart/2005/8/layout/hierarchy4"/>
    <dgm:cxn modelId="{42154B04-DF78-44C7-B8EF-3CE2A211B922}" type="presOf" srcId="{96B4CF2B-6245-407F-969A-AEDD71C6AF96}" destId="{CDE27929-D63C-41AB-B3CD-B2B90DBB683C}" srcOrd="0" destOrd="0" presId="urn:microsoft.com/office/officeart/2005/8/layout/hierarchy4"/>
    <dgm:cxn modelId="{17448BE8-EE23-4054-8849-9FFB810B64D0}" srcId="{3015F5AF-5E19-4CA5-9781-FFBD48FE6F5D}" destId="{3AC49F23-FBDE-4BBB-8A4C-DD7FAE2832DF}" srcOrd="1" destOrd="0" parTransId="{C623661B-4ABA-4F25-8D49-390C780C6CF4}" sibTransId="{5307A265-5756-4197-B4F3-29C96FA0F0E0}"/>
    <dgm:cxn modelId="{275D3098-9828-4A46-9F4B-2FBCF50E0DC6}" type="presOf" srcId="{83BEE7A3-4817-4A41-B3A2-7232C76129BC}" destId="{A7A1C50C-D532-47C0-B547-C6FA2AA69B4B}" srcOrd="0" destOrd="0" presId="urn:microsoft.com/office/officeart/2005/8/layout/hierarchy4"/>
    <dgm:cxn modelId="{9E3D5569-E713-4D31-B05E-BE1D504ED2E7}" srcId="{96B4CF2B-6245-407F-969A-AEDD71C6AF96}" destId="{83BEE7A3-4817-4A41-B3A2-7232C76129BC}" srcOrd="0" destOrd="0" parTransId="{8270471D-2319-4A17-89FC-977C49E62D19}" sibTransId="{5C612D0B-FF60-4C61-B9F6-4B92C61F0574}"/>
    <dgm:cxn modelId="{075F76BC-1CFE-4CA2-AF67-696D4DAF6648}" type="presOf" srcId="{60D89332-CA55-412B-B46D-EAFDA3592DAC}" destId="{0575C5CB-A290-4373-A177-85E0FE41C7C1}" srcOrd="0" destOrd="0" presId="urn:microsoft.com/office/officeart/2005/8/layout/hierarchy4"/>
    <dgm:cxn modelId="{21234648-5318-4AB5-B79D-B4FA4C9F0AB5}" type="presParOf" srcId="{CDE27929-D63C-41AB-B3CD-B2B90DBB683C}" destId="{2A94659A-E18F-4EE2-9F20-C1208D5FB0D0}" srcOrd="0" destOrd="0" presId="urn:microsoft.com/office/officeart/2005/8/layout/hierarchy4"/>
    <dgm:cxn modelId="{2DB39D76-120E-41C2-8B8E-DA899E1343C6}" type="presParOf" srcId="{2A94659A-E18F-4EE2-9F20-C1208D5FB0D0}" destId="{A7A1C50C-D532-47C0-B547-C6FA2AA69B4B}" srcOrd="0" destOrd="0" presId="urn:microsoft.com/office/officeart/2005/8/layout/hierarchy4"/>
    <dgm:cxn modelId="{1818BC58-8C0C-493D-BABF-1B09C02EC799}" type="presParOf" srcId="{2A94659A-E18F-4EE2-9F20-C1208D5FB0D0}" destId="{2B1551E7-E9BB-4625-9AA9-2C268CA70A18}" srcOrd="1" destOrd="0" presId="urn:microsoft.com/office/officeart/2005/8/layout/hierarchy4"/>
    <dgm:cxn modelId="{63660057-CFBA-46DD-8213-A35B8908F2EB}" type="presParOf" srcId="{2A94659A-E18F-4EE2-9F20-C1208D5FB0D0}" destId="{3CB6AAEF-5C7C-46DF-8A5A-3B61206FF212}" srcOrd="2" destOrd="0" presId="urn:microsoft.com/office/officeart/2005/8/layout/hierarchy4"/>
    <dgm:cxn modelId="{B4F79AF5-96D6-479B-A866-F76BD2AEA87D}" type="presParOf" srcId="{3CB6AAEF-5C7C-46DF-8A5A-3B61206FF212}" destId="{87BB5931-B16E-42B5-B2CD-B3B08D73D5F8}" srcOrd="0" destOrd="0" presId="urn:microsoft.com/office/officeart/2005/8/layout/hierarchy4"/>
    <dgm:cxn modelId="{C8307DCA-38F8-4871-8C34-CDD43016BDB9}" type="presParOf" srcId="{87BB5931-B16E-42B5-B2CD-B3B08D73D5F8}" destId="{A45187F1-9742-44F6-9C64-437066EA04B2}" srcOrd="0" destOrd="0" presId="urn:microsoft.com/office/officeart/2005/8/layout/hierarchy4"/>
    <dgm:cxn modelId="{F4E454C9-8452-4DB5-A802-E57B4AF1A952}" type="presParOf" srcId="{87BB5931-B16E-42B5-B2CD-B3B08D73D5F8}" destId="{23FAC2C3-B6E5-4480-9448-103682BC6756}" srcOrd="1" destOrd="0" presId="urn:microsoft.com/office/officeart/2005/8/layout/hierarchy4"/>
    <dgm:cxn modelId="{9BB969CF-E545-4EC5-A214-66ED8E0BF06E}" type="presParOf" srcId="{87BB5931-B16E-42B5-B2CD-B3B08D73D5F8}" destId="{1BC9F338-2477-4A5B-9249-F59FE9D29E66}" srcOrd="2" destOrd="0" presId="urn:microsoft.com/office/officeart/2005/8/layout/hierarchy4"/>
    <dgm:cxn modelId="{65346497-D100-4D12-94A8-B33DA7EF4591}" type="presParOf" srcId="{1BC9F338-2477-4A5B-9249-F59FE9D29E66}" destId="{93DE6099-3F2B-4F56-B67A-5CEDEC0BA3D5}" srcOrd="0" destOrd="0" presId="urn:microsoft.com/office/officeart/2005/8/layout/hierarchy4"/>
    <dgm:cxn modelId="{5EC14744-7AFF-4D48-85D8-324C4BA693B1}" type="presParOf" srcId="{93DE6099-3F2B-4F56-B67A-5CEDEC0BA3D5}" destId="{5ABB084B-587F-4A54-BE10-9063621DF4E4}" srcOrd="0" destOrd="0" presId="urn:microsoft.com/office/officeart/2005/8/layout/hierarchy4"/>
    <dgm:cxn modelId="{5475AF38-FD75-4C41-BFD0-773AB7BEDC0F}" type="presParOf" srcId="{93DE6099-3F2B-4F56-B67A-5CEDEC0BA3D5}" destId="{39B2893C-C0B7-4891-94A4-6140DD8F7239}" srcOrd="1" destOrd="0" presId="urn:microsoft.com/office/officeart/2005/8/layout/hierarchy4"/>
    <dgm:cxn modelId="{CD9F5202-7570-49BF-9932-8FB4D4648444}" type="presParOf" srcId="{1BC9F338-2477-4A5B-9249-F59FE9D29E66}" destId="{5A0610AC-3C99-44EA-8304-4C8CAABFE500}" srcOrd="1" destOrd="0" presId="urn:microsoft.com/office/officeart/2005/8/layout/hierarchy4"/>
    <dgm:cxn modelId="{4D88A169-B460-4ED2-AAD1-5DC11E44ED49}" type="presParOf" srcId="{1BC9F338-2477-4A5B-9249-F59FE9D29E66}" destId="{7A81C39F-7652-4871-BD94-87E8BEFEA735}" srcOrd="2" destOrd="0" presId="urn:microsoft.com/office/officeart/2005/8/layout/hierarchy4"/>
    <dgm:cxn modelId="{D4596990-82D5-43F3-8B4D-52A49762A95C}" type="presParOf" srcId="{7A81C39F-7652-4871-BD94-87E8BEFEA735}" destId="{D3913A61-3681-414B-B825-B2DBDBE890E0}" srcOrd="0" destOrd="0" presId="urn:microsoft.com/office/officeart/2005/8/layout/hierarchy4"/>
    <dgm:cxn modelId="{6D4DDB2D-48B8-4CDD-9656-AB967B9F8656}" type="presParOf" srcId="{7A81C39F-7652-4871-BD94-87E8BEFEA735}" destId="{8F15BFB1-C06E-4CDC-B535-EA35DBEFF803}" srcOrd="1" destOrd="0" presId="urn:microsoft.com/office/officeart/2005/8/layout/hierarchy4"/>
    <dgm:cxn modelId="{5E91C960-0897-4406-A0C2-BFDF66295B63}" type="presParOf" srcId="{3CB6AAEF-5C7C-46DF-8A5A-3B61206FF212}" destId="{A22936D2-CF2C-4604-B970-8186670EC717}" srcOrd="1" destOrd="0" presId="urn:microsoft.com/office/officeart/2005/8/layout/hierarchy4"/>
    <dgm:cxn modelId="{CB92DD8F-D3DA-4754-8089-12CC578E7126}" type="presParOf" srcId="{3CB6AAEF-5C7C-46DF-8A5A-3B61206FF212}" destId="{584FE090-2FE4-4F6D-BB77-C3D6BE0E8334}" srcOrd="2" destOrd="0" presId="urn:microsoft.com/office/officeart/2005/8/layout/hierarchy4"/>
    <dgm:cxn modelId="{18E9D2ED-C34A-41F0-A919-4714644AEE61}" type="presParOf" srcId="{584FE090-2FE4-4F6D-BB77-C3D6BE0E8334}" destId="{0575C5CB-A290-4373-A177-85E0FE41C7C1}" srcOrd="0" destOrd="0" presId="urn:microsoft.com/office/officeart/2005/8/layout/hierarchy4"/>
    <dgm:cxn modelId="{25D0B8EC-C676-4B02-95BA-2C19C6BCA694}" type="presParOf" srcId="{584FE090-2FE4-4F6D-BB77-C3D6BE0E8334}" destId="{B370A354-F133-4032-8DD9-50301939EF22}"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B0985-B2F7-4BB2-AA2B-6259FEFBA4C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A7C68D5A-FCD5-469F-9442-BDDBAB15E1F1}">
      <dgm:prSet phldrT="[Texto]"/>
      <dgm:spPr>
        <a:solidFill>
          <a:schemeClr val="accent1">
            <a:lumMod val="60000"/>
            <a:lumOff val="40000"/>
          </a:schemeClr>
        </a:solidFill>
      </dgm:spPr>
      <dgm:t>
        <a:bodyPr/>
        <a:lstStyle/>
        <a:p>
          <a:r>
            <a:rPr lang="es-ES" dirty="0" smtClean="0">
              <a:solidFill>
                <a:schemeClr val="tx1"/>
              </a:solidFill>
            </a:rPr>
            <a:t>GLPI</a:t>
          </a:r>
          <a:endParaRPr lang="es-ES" dirty="0">
            <a:solidFill>
              <a:schemeClr val="tx1"/>
            </a:solidFill>
          </a:endParaRPr>
        </a:p>
      </dgm:t>
    </dgm:pt>
    <dgm:pt modelId="{23009B0C-50C6-484D-A662-757EF3CF2291}" type="parTrans" cxnId="{6E86050F-0D8E-4F90-B5E5-F141BA69380E}">
      <dgm:prSet/>
      <dgm:spPr/>
      <dgm:t>
        <a:bodyPr/>
        <a:lstStyle/>
        <a:p>
          <a:endParaRPr lang="es-ES"/>
        </a:p>
      </dgm:t>
    </dgm:pt>
    <dgm:pt modelId="{EE66CFA0-C362-418F-A99A-9BFBF796649F}" type="sibTrans" cxnId="{6E86050F-0D8E-4F90-B5E5-F141BA69380E}">
      <dgm:prSet/>
      <dgm:spPr/>
      <dgm:t>
        <a:bodyPr/>
        <a:lstStyle/>
        <a:p>
          <a:endParaRPr lang="es-ES"/>
        </a:p>
      </dgm:t>
    </dgm:pt>
    <dgm:pt modelId="{A449A471-196F-41D5-AE09-87B110F846E5}">
      <dgm:prSet phldrT="[Texto]" custT="1"/>
      <dgm:spPr>
        <a:solidFill>
          <a:schemeClr val="accent1">
            <a:lumMod val="60000"/>
            <a:lumOff val="40000"/>
          </a:schemeClr>
        </a:solidFill>
      </dgm:spPr>
      <dgm:t>
        <a:bodyPr/>
        <a:lstStyle/>
        <a:p>
          <a:r>
            <a:rPr lang="es-ES" sz="2400" dirty="0" smtClean="0">
              <a:solidFill>
                <a:schemeClr val="tx1"/>
              </a:solidFill>
            </a:rPr>
            <a:t>LDAP </a:t>
          </a:r>
          <a:endParaRPr lang="es-ES" sz="2400" dirty="0">
            <a:solidFill>
              <a:schemeClr val="tx1"/>
            </a:solidFill>
          </a:endParaRPr>
        </a:p>
      </dgm:t>
    </dgm:pt>
    <dgm:pt modelId="{0DD92418-F3AD-4D41-B8E3-691C9AA6FCE7}" type="parTrans" cxnId="{424254FB-875E-4E94-9D9D-4AB854343A41}">
      <dgm:prSet/>
      <dgm:spPr/>
      <dgm:t>
        <a:bodyPr/>
        <a:lstStyle/>
        <a:p>
          <a:endParaRPr lang="es-ES"/>
        </a:p>
      </dgm:t>
    </dgm:pt>
    <dgm:pt modelId="{37FB2247-4BA9-479C-AC57-DC05FFF69262}" type="sibTrans" cxnId="{424254FB-875E-4E94-9D9D-4AB854343A41}">
      <dgm:prSet/>
      <dgm:spPr/>
      <dgm:t>
        <a:bodyPr/>
        <a:lstStyle/>
        <a:p>
          <a:endParaRPr lang="es-ES"/>
        </a:p>
      </dgm:t>
    </dgm:pt>
    <dgm:pt modelId="{982099A9-AF30-4887-AB42-00E15DC7BEA5}">
      <dgm:prSet phldrT="[Texto]" custT="1"/>
      <dgm:spPr>
        <a:solidFill>
          <a:schemeClr val="accent1">
            <a:lumMod val="60000"/>
            <a:lumOff val="40000"/>
          </a:schemeClr>
        </a:solidFill>
      </dgm:spPr>
      <dgm:t>
        <a:bodyPr/>
        <a:lstStyle/>
        <a:p>
          <a:r>
            <a:rPr lang="es-ES" sz="1600" dirty="0" smtClean="0">
              <a:solidFill>
                <a:schemeClr val="tx1"/>
              </a:solidFill>
            </a:rPr>
            <a:t>SISTEMA</a:t>
          </a:r>
          <a:r>
            <a:rPr lang="es-ES" sz="1300" dirty="0" smtClean="0">
              <a:solidFill>
                <a:schemeClr val="tx1"/>
              </a:solidFill>
            </a:rPr>
            <a:t> </a:t>
          </a:r>
          <a:r>
            <a:rPr lang="es-ES" sz="2000" dirty="0" smtClean="0">
              <a:solidFill>
                <a:schemeClr val="tx1"/>
              </a:solidFill>
            </a:rPr>
            <a:t>BANNER</a:t>
          </a:r>
          <a:endParaRPr lang="es-ES" sz="1300" dirty="0">
            <a:solidFill>
              <a:schemeClr val="tx1"/>
            </a:solidFill>
          </a:endParaRPr>
        </a:p>
      </dgm:t>
    </dgm:pt>
    <dgm:pt modelId="{773BF3C3-9C68-4B62-B016-7F3A5FCDEC7E}" type="parTrans" cxnId="{D24DA3AA-F7F0-41B0-98A9-B5C070F6A5A8}">
      <dgm:prSet/>
      <dgm:spPr/>
      <dgm:t>
        <a:bodyPr/>
        <a:lstStyle/>
        <a:p>
          <a:endParaRPr lang="es-ES"/>
        </a:p>
      </dgm:t>
    </dgm:pt>
    <dgm:pt modelId="{DFE3F2B0-0168-4074-9673-8D9B31A9CE66}" type="sibTrans" cxnId="{D24DA3AA-F7F0-41B0-98A9-B5C070F6A5A8}">
      <dgm:prSet/>
      <dgm:spPr/>
      <dgm:t>
        <a:bodyPr/>
        <a:lstStyle/>
        <a:p>
          <a:endParaRPr lang="es-ES"/>
        </a:p>
      </dgm:t>
    </dgm:pt>
    <dgm:pt modelId="{F44A4056-518E-4B6E-A5BA-E7C7FE4E7BA9}">
      <dgm:prSet phldrT="[Texto]" custT="1"/>
      <dgm:spPr>
        <a:solidFill>
          <a:schemeClr val="accent1">
            <a:lumMod val="60000"/>
            <a:lumOff val="40000"/>
          </a:schemeClr>
        </a:solidFill>
      </dgm:spPr>
      <dgm:t>
        <a:bodyPr/>
        <a:lstStyle/>
        <a:p>
          <a:r>
            <a:rPr lang="es-ES" sz="1200" dirty="0" smtClean="0">
              <a:solidFill>
                <a:schemeClr val="tx1"/>
              </a:solidFill>
            </a:rPr>
            <a:t>ACTIVE DIRECTORTY</a:t>
          </a:r>
          <a:endParaRPr lang="es-ES" sz="1200" dirty="0">
            <a:solidFill>
              <a:schemeClr val="tx1"/>
            </a:solidFill>
          </a:endParaRPr>
        </a:p>
      </dgm:t>
    </dgm:pt>
    <dgm:pt modelId="{36AD0958-F189-4A59-B37D-91F0467781B2}" type="parTrans" cxnId="{2D360086-1C89-4386-9192-2FC5CEBDE42D}">
      <dgm:prSet/>
      <dgm:spPr/>
      <dgm:t>
        <a:bodyPr/>
        <a:lstStyle/>
        <a:p>
          <a:endParaRPr lang="es-ES"/>
        </a:p>
      </dgm:t>
    </dgm:pt>
    <dgm:pt modelId="{67492A78-6471-454D-9F9F-29DD8BE01A12}" type="sibTrans" cxnId="{2D360086-1C89-4386-9192-2FC5CEBDE42D}">
      <dgm:prSet/>
      <dgm:spPr/>
      <dgm:t>
        <a:bodyPr/>
        <a:lstStyle/>
        <a:p>
          <a:endParaRPr lang="es-ES"/>
        </a:p>
      </dgm:t>
    </dgm:pt>
    <dgm:pt modelId="{55433982-5DBD-4CD5-9835-7789AD20E070}">
      <dgm:prSet phldrT="[Texto]"/>
      <dgm:spPr/>
      <dgm:t>
        <a:bodyPr/>
        <a:lstStyle/>
        <a:p>
          <a:endParaRPr lang="es-ES" dirty="0"/>
        </a:p>
      </dgm:t>
    </dgm:pt>
    <dgm:pt modelId="{AEC972FD-D2FF-4652-B5D5-F359E192DAED}" type="parTrans" cxnId="{A88BFA3F-3CA3-4B28-B07F-D69C0FE07CF8}">
      <dgm:prSet/>
      <dgm:spPr/>
      <dgm:t>
        <a:bodyPr/>
        <a:lstStyle/>
        <a:p>
          <a:endParaRPr lang="es-ES"/>
        </a:p>
      </dgm:t>
    </dgm:pt>
    <dgm:pt modelId="{58AF0191-BAFF-4401-B75C-A0074971C7A5}" type="sibTrans" cxnId="{A88BFA3F-3CA3-4B28-B07F-D69C0FE07CF8}">
      <dgm:prSet/>
      <dgm:spPr/>
      <dgm:t>
        <a:bodyPr/>
        <a:lstStyle/>
        <a:p>
          <a:endParaRPr lang="es-ES"/>
        </a:p>
      </dgm:t>
    </dgm:pt>
    <dgm:pt modelId="{0B98F71C-626C-44C9-9A20-E3553D61DE06}">
      <dgm:prSet phldrT="[Texto]" custT="1"/>
      <dgm:spPr>
        <a:solidFill>
          <a:schemeClr val="accent1">
            <a:lumMod val="60000"/>
            <a:lumOff val="40000"/>
          </a:schemeClr>
        </a:solidFill>
      </dgm:spPr>
      <dgm:t>
        <a:bodyPr/>
        <a:lstStyle/>
        <a:p>
          <a:r>
            <a:rPr lang="es-ES" sz="1400" b="1" dirty="0" smtClean="0">
              <a:solidFill>
                <a:schemeClr val="tx1"/>
              </a:solidFill>
            </a:rPr>
            <a:t>CORREO INSTITUCIOAL</a:t>
          </a:r>
          <a:endParaRPr lang="es-ES" sz="1400" b="1" dirty="0">
            <a:solidFill>
              <a:schemeClr val="tx1"/>
            </a:solidFill>
          </a:endParaRPr>
        </a:p>
      </dgm:t>
    </dgm:pt>
    <dgm:pt modelId="{E159873D-83D2-4F20-A87F-BEC268109C73}" type="parTrans" cxnId="{68EE9CE0-2016-4280-9ADA-B8EAE7F6B008}">
      <dgm:prSet/>
      <dgm:spPr/>
      <dgm:t>
        <a:bodyPr/>
        <a:lstStyle/>
        <a:p>
          <a:endParaRPr lang="es-EC"/>
        </a:p>
      </dgm:t>
    </dgm:pt>
    <dgm:pt modelId="{EF032983-40F5-4A62-88C8-B92F0893C0F7}" type="sibTrans" cxnId="{68EE9CE0-2016-4280-9ADA-B8EAE7F6B008}">
      <dgm:prSet/>
      <dgm:spPr/>
      <dgm:t>
        <a:bodyPr/>
        <a:lstStyle/>
        <a:p>
          <a:endParaRPr lang="es-EC"/>
        </a:p>
      </dgm:t>
    </dgm:pt>
    <dgm:pt modelId="{A6829BA6-3CEE-406B-98CF-A086D5F880A2}" type="pres">
      <dgm:prSet presAssocID="{255B0985-B2F7-4BB2-AA2B-6259FEFBA4C2}" presName="Name0" presStyleCnt="0">
        <dgm:presLayoutVars>
          <dgm:chMax val="1"/>
          <dgm:dir/>
          <dgm:animLvl val="ctr"/>
          <dgm:resizeHandles val="exact"/>
        </dgm:presLayoutVars>
      </dgm:prSet>
      <dgm:spPr/>
      <dgm:t>
        <a:bodyPr/>
        <a:lstStyle/>
        <a:p>
          <a:endParaRPr lang="es-EC"/>
        </a:p>
      </dgm:t>
    </dgm:pt>
    <dgm:pt modelId="{612E98BD-90F1-4F84-83C7-B88D32020B04}" type="pres">
      <dgm:prSet presAssocID="{A7C68D5A-FCD5-469F-9442-BDDBAB15E1F1}" presName="centerShape" presStyleLbl="node0" presStyleIdx="0" presStyleCnt="1"/>
      <dgm:spPr/>
      <dgm:t>
        <a:bodyPr/>
        <a:lstStyle/>
        <a:p>
          <a:endParaRPr lang="es-EC"/>
        </a:p>
      </dgm:t>
    </dgm:pt>
    <dgm:pt modelId="{E35AA97C-64DE-4988-A868-D709D0837E58}" type="pres">
      <dgm:prSet presAssocID="{0DD92418-F3AD-4D41-B8E3-691C9AA6FCE7}" presName="parTrans" presStyleLbl="sibTrans2D1" presStyleIdx="0" presStyleCnt="4"/>
      <dgm:spPr/>
      <dgm:t>
        <a:bodyPr/>
        <a:lstStyle/>
        <a:p>
          <a:endParaRPr lang="es-EC"/>
        </a:p>
      </dgm:t>
    </dgm:pt>
    <dgm:pt modelId="{32B62CA6-FDD3-4063-9493-45B65FA4AFF3}" type="pres">
      <dgm:prSet presAssocID="{0DD92418-F3AD-4D41-B8E3-691C9AA6FCE7}" presName="connectorText" presStyleLbl="sibTrans2D1" presStyleIdx="0" presStyleCnt="4"/>
      <dgm:spPr/>
      <dgm:t>
        <a:bodyPr/>
        <a:lstStyle/>
        <a:p>
          <a:endParaRPr lang="es-EC"/>
        </a:p>
      </dgm:t>
    </dgm:pt>
    <dgm:pt modelId="{834ABD38-89A8-4958-865C-34DE2B857983}" type="pres">
      <dgm:prSet presAssocID="{A449A471-196F-41D5-AE09-87B110F846E5}" presName="node" presStyleLbl="node1" presStyleIdx="0" presStyleCnt="4" custScaleX="130025">
        <dgm:presLayoutVars>
          <dgm:bulletEnabled val="1"/>
        </dgm:presLayoutVars>
      </dgm:prSet>
      <dgm:spPr/>
      <dgm:t>
        <a:bodyPr/>
        <a:lstStyle/>
        <a:p>
          <a:endParaRPr lang="es-EC"/>
        </a:p>
      </dgm:t>
    </dgm:pt>
    <dgm:pt modelId="{E33F40FD-D213-497D-9449-29CC0B1147C5}" type="pres">
      <dgm:prSet presAssocID="{773BF3C3-9C68-4B62-B016-7F3A5FCDEC7E}" presName="parTrans" presStyleLbl="sibTrans2D1" presStyleIdx="1" presStyleCnt="4"/>
      <dgm:spPr/>
      <dgm:t>
        <a:bodyPr/>
        <a:lstStyle/>
        <a:p>
          <a:endParaRPr lang="es-EC"/>
        </a:p>
      </dgm:t>
    </dgm:pt>
    <dgm:pt modelId="{DAA4ADF9-2564-40E9-A416-47989DADA8EB}" type="pres">
      <dgm:prSet presAssocID="{773BF3C3-9C68-4B62-B016-7F3A5FCDEC7E}" presName="connectorText" presStyleLbl="sibTrans2D1" presStyleIdx="1" presStyleCnt="4"/>
      <dgm:spPr/>
      <dgm:t>
        <a:bodyPr/>
        <a:lstStyle/>
        <a:p>
          <a:endParaRPr lang="es-EC"/>
        </a:p>
      </dgm:t>
    </dgm:pt>
    <dgm:pt modelId="{382B769F-9C22-45D1-BDE1-0F3532C3254A}" type="pres">
      <dgm:prSet presAssocID="{982099A9-AF30-4887-AB42-00E15DC7BEA5}" presName="node" presStyleLbl="node1" presStyleIdx="1" presStyleCnt="4" custScaleX="139568">
        <dgm:presLayoutVars>
          <dgm:bulletEnabled val="1"/>
        </dgm:presLayoutVars>
      </dgm:prSet>
      <dgm:spPr/>
      <dgm:t>
        <a:bodyPr/>
        <a:lstStyle/>
        <a:p>
          <a:endParaRPr lang="es-EC"/>
        </a:p>
      </dgm:t>
    </dgm:pt>
    <dgm:pt modelId="{98DA00A9-621A-4547-869C-FFB990BFD57E}" type="pres">
      <dgm:prSet presAssocID="{36AD0958-F189-4A59-B37D-91F0467781B2}" presName="parTrans" presStyleLbl="sibTrans2D1" presStyleIdx="2" presStyleCnt="4"/>
      <dgm:spPr/>
      <dgm:t>
        <a:bodyPr/>
        <a:lstStyle/>
        <a:p>
          <a:endParaRPr lang="es-EC"/>
        </a:p>
      </dgm:t>
    </dgm:pt>
    <dgm:pt modelId="{9FB413CB-FA41-403C-A7EC-D9D4F931F667}" type="pres">
      <dgm:prSet presAssocID="{36AD0958-F189-4A59-B37D-91F0467781B2}" presName="connectorText" presStyleLbl="sibTrans2D1" presStyleIdx="2" presStyleCnt="4"/>
      <dgm:spPr/>
      <dgm:t>
        <a:bodyPr/>
        <a:lstStyle/>
        <a:p>
          <a:endParaRPr lang="es-EC"/>
        </a:p>
      </dgm:t>
    </dgm:pt>
    <dgm:pt modelId="{B22E9DCD-3DC8-454C-8641-987063D082C4}" type="pres">
      <dgm:prSet presAssocID="{F44A4056-518E-4B6E-A5BA-E7C7FE4E7BA9}" presName="node" presStyleLbl="node1" presStyleIdx="2" presStyleCnt="4" custScaleX="126421">
        <dgm:presLayoutVars>
          <dgm:bulletEnabled val="1"/>
        </dgm:presLayoutVars>
      </dgm:prSet>
      <dgm:spPr/>
      <dgm:t>
        <a:bodyPr/>
        <a:lstStyle/>
        <a:p>
          <a:endParaRPr lang="es-EC"/>
        </a:p>
      </dgm:t>
    </dgm:pt>
    <dgm:pt modelId="{65410045-8339-455F-9D80-DE6CF2DE8A09}" type="pres">
      <dgm:prSet presAssocID="{E159873D-83D2-4F20-A87F-BEC268109C73}" presName="parTrans" presStyleLbl="sibTrans2D1" presStyleIdx="3" presStyleCnt="4"/>
      <dgm:spPr/>
    </dgm:pt>
    <dgm:pt modelId="{1B56FA26-9BCA-4522-8F4B-47CED5EAC2CD}" type="pres">
      <dgm:prSet presAssocID="{E159873D-83D2-4F20-A87F-BEC268109C73}" presName="connectorText" presStyleLbl="sibTrans2D1" presStyleIdx="3" presStyleCnt="4"/>
      <dgm:spPr/>
    </dgm:pt>
    <dgm:pt modelId="{0A7AAC05-B542-48CD-B91E-356D49AC982A}" type="pres">
      <dgm:prSet presAssocID="{0B98F71C-626C-44C9-9A20-E3553D61DE06}" presName="node" presStyleLbl="node1" presStyleIdx="3" presStyleCnt="4" custScaleX="149216">
        <dgm:presLayoutVars>
          <dgm:bulletEnabled val="1"/>
        </dgm:presLayoutVars>
      </dgm:prSet>
      <dgm:spPr/>
      <dgm:t>
        <a:bodyPr/>
        <a:lstStyle/>
        <a:p>
          <a:endParaRPr lang="es-EC"/>
        </a:p>
      </dgm:t>
    </dgm:pt>
  </dgm:ptLst>
  <dgm:cxnLst>
    <dgm:cxn modelId="{95D163CF-6E89-4F3B-932B-B1C1B8D0E6FC}" type="presOf" srcId="{0DD92418-F3AD-4D41-B8E3-691C9AA6FCE7}" destId="{E35AA97C-64DE-4988-A868-D709D0837E58}" srcOrd="0" destOrd="0" presId="urn:microsoft.com/office/officeart/2005/8/layout/radial5"/>
    <dgm:cxn modelId="{A88BFA3F-3CA3-4B28-B07F-D69C0FE07CF8}" srcId="{255B0985-B2F7-4BB2-AA2B-6259FEFBA4C2}" destId="{55433982-5DBD-4CD5-9835-7789AD20E070}" srcOrd="1" destOrd="0" parTransId="{AEC972FD-D2FF-4652-B5D5-F359E192DAED}" sibTransId="{58AF0191-BAFF-4401-B75C-A0074971C7A5}"/>
    <dgm:cxn modelId="{BD3F2077-34BC-42E1-8DDC-0C0FBED52C31}" type="presOf" srcId="{255B0985-B2F7-4BB2-AA2B-6259FEFBA4C2}" destId="{A6829BA6-3CEE-406B-98CF-A086D5F880A2}" srcOrd="0" destOrd="0" presId="urn:microsoft.com/office/officeart/2005/8/layout/radial5"/>
    <dgm:cxn modelId="{3FC8B2E2-DD6E-43AE-9CC2-77751744D799}" type="presOf" srcId="{A7C68D5A-FCD5-469F-9442-BDDBAB15E1F1}" destId="{612E98BD-90F1-4F84-83C7-B88D32020B04}" srcOrd="0" destOrd="0" presId="urn:microsoft.com/office/officeart/2005/8/layout/radial5"/>
    <dgm:cxn modelId="{424254FB-875E-4E94-9D9D-4AB854343A41}" srcId="{A7C68D5A-FCD5-469F-9442-BDDBAB15E1F1}" destId="{A449A471-196F-41D5-AE09-87B110F846E5}" srcOrd="0" destOrd="0" parTransId="{0DD92418-F3AD-4D41-B8E3-691C9AA6FCE7}" sibTransId="{37FB2247-4BA9-479C-AC57-DC05FFF69262}"/>
    <dgm:cxn modelId="{6E86050F-0D8E-4F90-B5E5-F141BA69380E}" srcId="{255B0985-B2F7-4BB2-AA2B-6259FEFBA4C2}" destId="{A7C68D5A-FCD5-469F-9442-BDDBAB15E1F1}" srcOrd="0" destOrd="0" parTransId="{23009B0C-50C6-484D-A662-757EF3CF2291}" sibTransId="{EE66CFA0-C362-418F-A99A-9BFBF796649F}"/>
    <dgm:cxn modelId="{B498ACB7-DE7E-41CA-8E1F-20CB56EC1CE4}" type="presOf" srcId="{0DD92418-F3AD-4D41-B8E3-691C9AA6FCE7}" destId="{32B62CA6-FDD3-4063-9493-45B65FA4AFF3}" srcOrd="1" destOrd="0" presId="urn:microsoft.com/office/officeart/2005/8/layout/radial5"/>
    <dgm:cxn modelId="{FD9EE25C-9278-4138-9736-B090ACEFE6B7}" type="presOf" srcId="{36AD0958-F189-4A59-B37D-91F0467781B2}" destId="{98DA00A9-621A-4547-869C-FFB990BFD57E}" srcOrd="0" destOrd="0" presId="urn:microsoft.com/office/officeart/2005/8/layout/radial5"/>
    <dgm:cxn modelId="{04CB6AF5-5836-4D1D-B2A7-71752075C6E8}" type="presOf" srcId="{982099A9-AF30-4887-AB42-00E15DC7BEA5}" destId="{382B769F-9C22-45D1-BDE1-0F3532C3254A}" srcOrd="0" destOrd="0" presId="urn:microsoft.com/office/officeart/2005/8/layout/radial5"/>
    <dgm:cxn modelId="{823F4F75-2D34-42D3-9490-EFC08BF8CCAF}" type="presOf" srcId="{E159873D-83D2-4F20-A87F-BEC268109C73}" destId="{65410045-8339-455F-9D80-DE6CF2DE8A09}" srcOrd="0" destOrd="0" presId="urn:microsoft.com/office/officeart/2005/8/layout/radial5"/>
    <dgm:cxn modelId="{2D360086-1C89-4386-9192-2FC5CEBDE42D}" srcId="{A7C68D5A-FCD5-469F-9442-BDDBAB15E1F1}" destId="{F44A4056-518E-4B6E-A5BA-E7C7FE4E7BA9}" srcOrd="2" destOrd="0" parTransId="{36AD0958-F189-4A59-B37D-91F0467781B2}" sibTransId="{67492A78-6471-454D-9F9F-29DD8BE01A12}"/>
    <dgm:cxn modelId="{68EE9CE0-2016-4280-9ADA-B8EAE7F6B008}" srcId="{A7C68D5A-FCD5-469F-9442-BDDBAB15E1F1}" destId="{0B98F71C-626C-44C9-9A20-E3553D61DE06}" srcOrd="3" destOrd="0" parTransId="{E159873D-83D2-4F20-A87F-BEC268109C73}" sibTransId="{EF032983-40F5-4A62-88C8-B92F0893C0F7}"/>
    <dgm:cxn modelId="{AFA957F3-A1A2-4AD1-BD38-1A4F487872C0}" type="presOf" srcId="{773BF3C3-9C68-4B62-B016-7F3A5FCDEC7E}" destId="{DAA4ADF9-2564-40E9-A416-47989DADA8EB}" srcOrd="1" destOrd="0" presId="urn:microsoft.com/office/officeart/2005/8/layout/radial5"/>
    <dgm:cxn modelId="{D24DA3AA-F7F0-41B0-98A9-B5C070F6A5A8}" srcId="{A7C68D5A-FCD5-469F-9442-BDDBAB15E1F1}" destId="{982099A9-AF30-4887-AB42-00E15DC7BEA5}" srcOrd="1" destOrd="0" parTransId="{773BF3C3-9C68-4B62-B016-7F3A5FCDEC7E}" sibTransId="{DFE3F2B0-0168-4074-9673-8D9B31A9CE66}"/>
    <dgm:cxn modelId="{9CF23E3D-1D43-46EA-9940-5B2BD8C1F5A3}" type="presOf" srcId="{A449A471-196F-41D5-AE09-87B110F846E5}" destId="{834ABD38-89A8-4958-865C-34DE2B857983}" srcOrd="0" destOrd="0" presId="urn:microsoft.com/office/officeart/2005/8/layout/radial5"/>
    <dgm:cxn modelId="{9737BBF8-3B5B-4B30-9CF7-2E40EF4C7DAA}" type="presOf" srcId="{36AD0958-F189-4A59-B37D-91F0467781B2}" destId="{9FB413CB-FA41-403C-A7EC-D9D4F931F667}" srcOrd="1" destOrd="0" presId="urn:microsoft.com/office/officeart/2005/8/layout/radial5"/>
    <dgm:cxn modelId="{125D0BD7-FE30-4C14-8F5E-207F5A20E0F5}" type="presOf" srcId="{0B98F71C-626C-44C9-9A20-E3553D61DE06}" destId="{0A7AAC05-B542-48CD-B91E-356D49AC982A}" srcOrd="0" destOrd="0" presId="urn:microsoft.com/office/officeart/2005/8/layout/radial5"/>
    <dgm:cxn modelId="{507FA474-56FB-4982-ACD1-183E0720FA24}" type="presOf" srcId="{F44A4056-518E-4B6E-A5BA-E7C7FE4E7BA9}" destId="{B22E9DCD-3DC8-454C-8641-987063D082C4}" srcOrd="0" destOrd="0" presId="urn:microsoft.com/office/officeart/2005/8/layout/radial5"/>
    <dgm:cxn modelId="{B456C054-8B02-4CB2-B9A6-2A8F1DAE2AF2}" type="presOf" srcId="{E159873D-83D2-4F20-A87F-BEC268109C73}" destId="{1B56FA26-9BCA-4522-8F4B-47CED5EAC2CD}" srcOrd="1" destOrd="0" presId="urn:microsoft.com/office/officeart/2005/8/layout/radial5"/>
    <dgm:cxn modelId="{99074773-04CE-4F64-8BA6-39331F3D2762}" type="presOf" srcId="{773BF3C3-9C68-4B62-B016-7F3A5FCDEC7E}" destId="{E33F40FD-D213-497D-9449-29CC0B1147C5}" srcOrd="0" destOrd="0" presId="urn:microsoft.com/office/officeart/2005/8/layout/radial5"/>
    <dgm:cxn modelId="{D75AF5EF-3474-48B2-BA84-E50647159174}" type="presParOf" srcId="{A6829BA6-3CEE-406B-98CF-A086D5F880A2}" destId="{612E98BD-90F1-4F84-83C7-B88D32020B04}" srcOrd="0" destOrd="0" presId="urn:microsoft.com/office/officeart/2005/8/layout/radial5"/>
    <dgm:cxn modelId="{37089CA6-59E5-45C0-A182-134CBF977590}" type="presParOf" srcId="{A6829BA6-3CEE-406B-98CF-A086D5F880A2}" destId="{E35AA97C-64DE-4988-A868-D709D0837E58}" srcOrd="1" destOrd="0" presId="urn:microsoft.com/office/officeart/2005/8/layout/radial5"/>
    <dgm:cxn modelId="{423A9F26-C0DC-48D7-A878-A995395FC251}" type="presParOf" srcId="{E35AA97C-64DE-4988-A868-D709D0837E58}" destId="{32B62CA6-FDD3-4063-9493-45B65FA4AFF3}" srcOrd="0" destOrd="0" presId="urn:microsoft.com/office/officeart/2005/8/layout/radial5"/>
    <dgm:cxn modelId="{ABEBAB38-5E61-4729-B16F-F5BDE71D8106}" type="presParOf" srcId="{A6829BA6-3CEE-406B-98CF-A086D5F880A2}" destId="{834ABD38-89A8-4958-865C-34DE2B857983}" srcOrd="2" destOrd="0" presId="urn:microsoft.com/office/officeart/2005/8/layout/radial5"/>
    <dgm:cxn modelId="{6BCD6046-C0CD-4F4A-BDCE-CF0D57E4CA84}" type="presParOf" srcId="{A6829BA6-3CEE-406B-98CF-A086D5F880A2}" destId="{E33F40FD-D213-497D-9449-29CC0B1147C5}" srcOrd="3" destOrd="0" presId="urn:microsoft.com/office/officeart/2005/8/layout/radial5"/>
    <dgm:cxn modelId="{6DC79B5D-C0CB-485B-8007-8C6655D27494}" type="presParOf" srcId="{E33F40FD-D213-497D-9449-29CC0B1147C5}" destId="{DAA4ADF9-2564-40E9-A416-47989DADA8EB}" srcOrd="0" destOrd="0" presId="urn:microsoft.com/office/officeart/2005/8/layout/radial5"/>
    <dgm:cxn modelId="{1FD5980C-2380-4734-8F69-11DD33AECF8A}" type="presParOf" srcId="{A6829BA6-3CEE-406B-98CF-A086D5F880A2}" destId="{382B769F-9C22-45D1-BDE1-0F3532C3254A}" srcOrd="4" destOrd="0" presId="urn:microsoft.com/office/officeart/2005/8/layout/radial5"/>
    <dgm:cxn modelId="{1AF9B5C7-72F5-4020-8101-EE4331E47EFF}" type="presParOf" srcId="{A6829BA6-3CEE-406B-98CF-A086D5F880A2}" destId="{98DA00A9-621A-4547-869C-FFB990BFD57E}" srcOrd="5" destOrd="0" presId="urn:microsoft.com/office/officeart/2005/8/layout/radial5"/>
    <dgm:cxn modelId="{9FC3C1AE-1AB8-4422-8FA0-71846F48783D}" type="presParOf" srcId="{98DA00A9-621A-4547-869C-FFB990BFD57E}" destId="{9FB413CB-FA41-403C-A7EC-D9D4F931F667}" srcOrd="0" destOrd="0" presId="urn:microsoft.com/office/officeart/2005/8/layout/radial5"/>
    <dgm:cxn modelId="{352FC328-44B6-4925-8F6E-85E510E69F75}" type="presParOf" srcId="{A6829BA6-3CEE-406B-98CF-A086D5F880A2}" destId="{B22E9DCD-3DC8-454C-8641-987063D082C4}" srcOrd="6" destOrd="0" presId="urn:microsoft.com/office/officeart/2005/8/layout/radial5"/>
    <dgm:cxn modelId="{3BE6940B-BA79-4DE6-B4A0-07653A611CE3}" type="presParOf" srcId="{A6829BA6-3CEE-406B-98CF-A086D5F880A2}" destId="{65410045-8339-455F-9D80-DE6CF2DE8A09}" srcOrd="7" destOrd="0" presId="urn:microsoft.com/office/officeart/2005/8/layout/radial5"/>
    <dgm:cxn modelId="{C7347DD2-51AE-49F9-8DDE-90E33E15A674}" type="presParOf" srcId="{65410045-8339-455F-9D80-DE6CF2DE8A09}" destId="{1B56FA26-9BCA-4522-8F4B-47CED5EAC2CD}" srcOrd="0" destOrd="0" presId="urn:microsoft.com/office/officeart/2005/8/layout/radial5"/>
    <dgm:cxn modelId="{2EEC620F-5C0C-4107-B5D3-CFF0CB8B1251}" type="presParOf" srcId="{A6829BA6-3CEE-406B-98CF-A086D5F880A2}" destId="{0A7AAC05-B542-48CD-B91E-356D49AC982A}" srcOrd="8"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99D2A-DF74-4DC0-9081-9DD920364ED9}">
      <dsp:nvSpPr>
        <dsp:cNvPr id="0" name=""/>
        <dsp:cNvSpPr/>
      </dsp:nvSpPr>
      <dsp:spPr>
        <a:xfrm>
          <a:off x="0" y="0"/>
          <a:ext cx="10058399" cy="1206817"/>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b="0" kern="1200" dirty="0" smtClean="0">
              <a:solidFill>
                <a:schemeClr val="tx1"/>
              </a:solidFill>
            </a:rPr>
            <a:t>Análisis e Implementación de una herramienta Open Source fundamentado en ITIL V3 2011.</a:t>
          </a:r>
          <a:endParaRPr lang="es-ES" sz="3300" kern="1200" dirty="0">
            <a:solidFill>
              <a:schemeClr val="tx1"/>
            </a:solidFill>
          </a:endParaRPr>
        </a:p>
      </dsp:txBody>
      <dsp:txXfrm>
        <a:off x="0" y="0"/>
        <a:ext cx="10058399" cy="1206817"/>
      </dsp:txXfrm>
    </dsp:sp>
    <dsp:sp modelId="{42E2DE3F-BCBD-4E70-9CF5-65AFB58A2A75}">
      <dsp:nvSpPr>
        <dsp:cNvPr id="0" name=""/>
        <dsp:cNvSpPr/>
      </dsp:nvSpPr>
      <dsp:spPr>
        <a:xfrm>
          <a:off x="1227" y="1206817"/>
          <a:ext cx="2011188" cy="2534316"/>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rPr>
            <a:t>Establecer soluciones de servicios informáticos de acuerdo a los modelos de servicios de ITIL V3 2011</a:t>
          </a:r>
          <a:endParaRPr lang="es-ES" sz="2100" kern="1200" dirty="0">
            <a:solidFill>
              <a:schemeClr val="tx1"/>
            </a:solidFill>
          </a:endParaRPr>
        </a:p>
      </dsp:txBody>
      <dsp:txXfrm>
        <a:off x="1227" y="1206817"/>
        <a:ext cx="2011188" cy="2534316"/>
      </dsp:txXfrm>
    </dsp:sp>
    <dsp:sp modelId="{9C78307C-B8E5-4CFD-93DC-95A09F9DECDE}">
      <dsp:nvSpPr>
        <dsp:cNvPr id="0" name=""/>
        <dsp:cNvSpPr/>
      </dsp:nvSpPr>
      <dsp:spPr>
        <a:xfrm>
          <a:off x="2012416" y="1206817"/>
          <a:ext cx="2011188" cy="2534316"/>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kern="1200" dirty="0" smtClean="0">
              <a:solidFill>
                <a:schemeClr val="tx1"/>
              </a:solidFill>
            </a:rPr>
            <a:t>Proponer un plan de acción donde las actividades sean estrictamente necesarias</a:t>
          </a:r>
          <a:endParaRPr lang="es-ES" sz="2100" kern="1200" dirty="0">
            <a:solidFill>
              <a:schemeClr val="tx1"/>
            </a:solidFill>
          </a:endParaRPr>
        </a:p>
      </dsp:txBody>
      <dsp:txXfrm>
        <a:off x="2012416" y="1206817"/>
        <a:ext cx="2011188" cy="2534316"/>
      </dsp:txXfrm>
    </dsp:sp>
    <dsp:sp modelId="{83E8595D-AC65-42F9-A47D-07BE3EE069BE}">
      <dsp:nvSpPr>
        <dsp:cNvPr id="0" name=""/>
        <dsp:cNvSpPr/>
      </dsp:nvSpPr>
      <dsp:spPr>
        <a:xfrm>
          <a:off x="4023605" y="1206817"/>
          <a:ext cx="2011188" cy="2534316"/>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kern="1200" dirty="0" smtClean="0">
              <a:solidFill>
                <a:schemeClr val="tx1"/>
              </a:solidFill>
            </a:rPr>
            <a:t>Definir los procesos a fin de ser más </a:t>
          </a:r>
          <a:r>
            <a:rPr lang="es-EC" sz="2100" b="0" kern="1200" dirty="0" smtClean="0">
              <a:solidFill>
                <a:schemeClr val="tx1"/>
              </a:solidFill>
            </a:rPr>
            <a:t>eficientes</a:t>
          </a:r>
          <a:endParaRPr lang="es-ES" sz="2100" kern="1200" dirty="0">
            <a:solidFill>
              <a:schemeClr val="tx1"/>
            </a:solidFill>
          </a:endParaRPr>
        </a:p>
      </dsp:txBody>
      <dsp:txXfrm>
        <a:off x="4023605" y="1206817"/>
        <a:ext cx="2011188" cy="2534316"/>
      </dsp:txXfrm>
    </dsp:sp>
    <dsp:sp modelId="{175E7181-0CDB-42CB-8F53-980F645EF208}">
      <dsp:nvSpPr>
        <dsp:cNvPr id="0" name=""/>
        <dsp:cNvSpPr/>
      </dsp:nvSpPr>
      <dsp:spPr>
        <a:xfrm>
          <a:off x="6034794" y="1206817"/>
          <a:ext cx="2011188" cy="2534316"/>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kern="1200" dirty="0" smtClean="0">
              <a:solidFill>
                <a:schemeClr val="tx1"/>
              </a:solidFill>
            </a:rPr>
            <a:t>Realizar el análisis de tres herramientas Open Source para el área de Mesa de Servicio</a:t>
          </a:r>
          <a:endParaRPr lang="es-ES" sz="2100" kern="1200" dirty="0">
            <a:solidFill>
              <a:schemeClr val="tx1"/>
            </a:solidFill>
          </a:endParaRPr>
        </a:p>
      </dsp:txBody>
      <dsp:txXfrm>
        <a:off x="6034794" y="1206817"/>
        <a:ext cx="2011188" cy="2534316"/>
      </dsp:txXfrm>
    </dsp:sp>
    <dsp:sp modelId="{F0551774-AE32-4B9D-8A5C-746D178ADB0A}">
      <dsp:nvSpPr>
        <dsp:cNvPr id="0" name=""/>
        <dsp:cNvSpPr/>
      </dsp:nvSpPr>
      <dsp:spPr>
        <a:xfrm>
          <a:off x="8045983" y="1206817"/>
          <a:ext cx="2011188" cy="2534316"/>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kern="1200" dirty="0" smtClean="0">
              <a:solidFill>
                <a:schemeClr val="tx1"/>
              </a:solidFill>
            </a:rPr>
            <a:t>Implementación de la herramienta Open Source</a:t>
          </a:r>
          <a:endParaRPr lang="es-ES" sz="2100" kern="1200" dirty="0">
            <a:solidFill>
              <a:schemeClr val="tx1"/>
            </a:solidFill>
          </a:endParaRPr>
        </a:p>
      </dsp:txBody>
      <dsp:txXfrm>
        <a:off x="8045983" y="1206817"/>
        <a:ext cx="2011188" cy="2534316"/>
      </dsp:txXfrm>
    </dsp:sp>
    <dsp:sp modelId="{9C5B3D14-A899-4617-B430-833ED9A9E102}">
      <dsp:nvSpPr>
        <dsp:cNvPr id="0" name=""/>
        <dsp:cNvSpPr/>
      </dsp:nvSpPr>
      <dsp:spPr>
        <a:xfrm>
          <a:off x="0" y="3741134"/>
          <a:ext cx="10058399" cy="2815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AF78-D8A0-4776-AFDE-A2EF33A38E88}">
      <dsp:nvSpPr>
        <dsp:cNvPr id="0" name=""/>
        <dsp:cNvSpPr/>
      </dsp:nvSpPr>
      <dsp:spPr>
        <a:xfrm>
          <a:off x="0" y="0"/>
          <a:ext cx="10058399" cy="934969"/>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1"/>
              </a:solidFill>
            </a:rPr>
            <a:t>Propone implementar un marco de trabajo de mejores prácticas de ITIL V3 2011  orientada a entregar servicios TI.</a:t>
          </a:r>
          <a:endParaRPr lang="es-ES" sz="2000" kern="1200" dirty="0">
            <a:solidFill>
              <a:schemeClr val="tx1"/>
            </a:solidFill>
          </a:endParaRPr>
        </a:p>
      </dsp:txBody>
      <dsp:txXfrm>
        <a:off x="2105176" y="0"/>
        <a:ext cx="7953223" cy="934969"/>
      </dsp:txXfrm>
    </dsp:sp>
    <dsp:sp modelId="{07196F61-AA8E-4A8A-97EE-9BAC998B8DEE}">
      <dsp:nvSpPr>
        <dsp:cNvPr id="0" name=""/>
        <dsp:cNvSpPr/>
      </dsp:nvSpPr>
      <dsp:spPr>
        <a:xfrm>
          <a:off x="93496" y="93496"/>
          <a:ext cx="2011680" cy="74797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603EC-B703-4594-BA2C-062D56A982EC}">
      <dsp:nvSpPr>
        <dsp:cNvPr id="0" name=""/>
        <dsp:cNvSpPr/>
      </dsp:nvSpPr>
      <dsp:spPr>
        <a:xfrm>
          <a:off x="0" y="1028466"/>
          <a:ext cx="10058399" cy="934969"/>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1"/>
              </a:solidFill>
            </a:rPr>
            <a:t>Se evaluara la situación actual en función a la gestión de peticiones, incidentes y problemas de </a:t>
          </a:r>
          <a:r>
            <a:rPr lang="es-EC" sz="2000" kern="1200" dirty="0" err="1" smtClean="0">
              <a:solidFill>
                <a:schemeClr val="tx1"/>
              </a:solidFill>
            </a:rPr>
            <a:t>Help</a:t>
          </a:r>
          <a:r>
            <a:rPr lang="es-EC" sz="2000" kern="1200" dirty="0" smtClean="0">
              <a:solidFill>
                <a:schemeClr val="tx1"/>
              </a:solidFill>
            </a:rPr>
            <a:t> </a:t>
          </a:r>
          <a:r>
            <a:rPr lang="es-EC" sz="2000" kern="1200" dirty="0" err="1" smtClean="0">
              <a:solidFill>
                <a:schemeClr val="tx1"/>
              </a:solidFill>
            </a:rPr>
            <a:t>Desk</a:t>
          </a:r>
          <a:r>
            <a:rPr lang="es-EC" sz="2000" kern="1200" dirty="0" smtClean="0">
              <a:solidFill>
                <a:schemeClr val="tx1"/>
              </a:solidFill>
            </a:rPr>
            <a:t>, para luego definir los procesos.</a:t>
          </a:r>
          <a:endParaRPr lang="es-ES" sz="2000" kern="1200" dirty="0">
            <a:solidFill>
              <a:schemeClr val="tx1"/>
            </a:solidFill>
          </a:endParaRPr>
        </a:p>
      </dsp:txBody>
      <dsp:txXfrm>
        <a:off x="2105176" y="1028466"/>
        <a:ext cx="7953223" cy="934969"/>
      </dsp:txXfrm>
    </dsp:sp>
    <dsp:sp modelId="{AD80FA4F-EACB-4253-AA8A-CC8258E4EC74}">
      <dsp:nvSpPr>
        <dsp:cNvPr id="0" name=""/>
        <dsp:cNvSpPr/>
      </dsp:nvSpPr>
      <dsp:spPr>
        <a:xfrm>
          <a:off x="93496" y="1121963"/>
          <a:ext cx="2011680" cy="74797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0" b="-5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32E16-3E70-4526-8A42-69F89E4CDB32}">
      <dsp:nvSpPr>
        <dsp:cNvPr id="0" name=""/>
        <dsp:cNvSpPr/>
      </dsp:nvSpPr>
      <dsp:spPr>
        <a:xfrm>
          <a:off x="0" y="1991540"/>
          <a:ext cx="10058399" cy="934969"/>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1"/>
              </a:solidFill>
            </a:rPr>
            <a:t>Se analizará de forma objetiva 3 herramientas Open Source, con el fin de evaluar los diferentes aspectos, funcionalidades y niveles de desempeño.</a:t>
          </a:r>
          <a:endParaRPr lang="es-ES" sz="2000" kern="1200" dirty="0">
            <a:solidFill>
              <a:schemeClr val="tx1"/>
            </a:solidFill>
          </a:endParaRPr>
        </a:p>
      </dsp:txBody>
      <dsp:txXfrm>
        <a:off x="2105176" y="1991540"/>
        <a:ext cx="7953223" cy="934969"/>
      </dsp:txXfrm>
    </dsp:sp>
    <dsp:sp modelId="{45FC7A07-700D-42C9-83D7-49C3395D254A}">
      <dsp:nvSpPr>
        <dsp:cNvPr id="0" name=""/>
        <dsp:cNvSpPr/>
      </dsp:nvSpPr>
      <dsp:spPr>
        <a:xfrm>
          <a:off x="93496" y="2150429"/>
          <a:ext cx="2011680" cy="74797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36CD79-7F7C-4653-B24C-6C42FBF58DE8}">
      <dsp:nvSpPr>
        <dsp:cNvPr id="0" name=""/>
        <dsp:cNvSpPr/>
      </dsp:nvSpPr>
      <dsp:spPr>
        <a:xfrm>
          <a:off x="0" y="3085398"/>
          <a:ext cx="10058399" cy="934969"/>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1"/>
              </a:solidFill>
            </a:rPr>
            <a:t>Detallaremos las conclusiones y recomendaciones de todo el proceso de análisis, evaluación e implementan de ITIL V3 2011 mediante la herramienta.</a:t>
          </a:r>
          <a:endParaRPr lang="es-ES" sz="2000" kern="1200" dirty="0">
            <a:solidFill>
              <a:schemeClr val="tx1"/>
            </a:solidFill>
          </a:endParaRPr>
        </a:p>
      </dsp:txBody>
      <dsp:txXfrm>
        <a:off x="2105176" y="3085398"/>
        <a:ext cx="7953223" cy="934969"/>
      </dsp:txXfrm>
    </dsp:sp>
    <dsp:sp modelId="{95D657E6-B110-45FC-9275-76DE039CD675}">
      <dsp:nvSpPr>
        <dsp:cNvPr id="0" name=""/>
        <dsp:cNvSpPr/>
      </dsp:nvSpPr>
      <dsp:spPr>
        <a:xfrm>
          <a:off x="93496" y="3178895"/>
          <a:ext cx="2011680" cy="747975"/>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3471" t="-43854" r="7051" b="-82358"/>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D059C-B619-426C-8113-79ABD0CB54A0}">
      <dsp:nvSpPr>
        <dsp:cNvPr id="0" name=""/>
        <dsp:cNvSpPr/>
      </dsp:nvSpPr>
      <dsp:spPr>
        <a:xfrm>
          <a:off x="3649061" y="617"/>
          <a:ext cx="4241948" cy="1918565"/>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err="1" smtClean="0">
              <a:solidFill>
                <a:schemeClr val="tx1"/>
              </a:solidFill>
            </a:rPr>
            <a:t>Itil</a:t>
          </a:r>
          <a:r>
            <a:rPr lang="es-EC" sz="2100" kern="1200" dirty="0" smtClean="0">
              <a:solidFill>
                <a:schemeClr val="tx1"/>
              </a:solidFill>
            </a:rPr>
            <a:t>: </a:t>
          </a:r>
          <a:r>
            <a:rPr lang="es-ES" sz="2100" kern="1200" dirty="0" err="1" smtClean="0">
              <a:solidFill>
                <a:schemeClr val="tx1"/>
              </a:solidFill>
            </a:rPr>
            <a:t>Information</a:t>
          </a:r>
          <a:r>
            <a:rPr lang="es-ES" sz="2100" kern="1200" dirty="0" smtClean="0">
              <a:solidFill>
                <a:schemeClr val="tx1"/>
              </a:solidFill>
            </a:rPr>
            <a:t> </a:t>
          </a:r>
          <a:r>
            <a:rPr lang="es-ES" sz="2100" kern="1200" dirty="0" err="1" smtClean="0">
              <a:solidFill>
                <a:schemeClr val="tx1"/>
              </a:solidFill>
            </a:rPr>
            <a:t>Technology</a:t>
          </a:r>
          <a:r>
            <a:rPr lang="es-ES" sz="2100" kern="1200" dirty="0" smtClean="0">
              <a:solidFill>
                <a:schemeClr val="tx1"/>
              </a:solidFill>
            </a:rPr>
            <a:t> </a:t>
          </a:r>
          <a:r>
            <a:rPr lang="es-ES" sz="2100" kern="1200" dirty="0" err="1" smtClean="0">
              <a:solidFill>
                <a:schemeClr val="tx1"/>
              </a:solidFill>
            </a:rPr>
            <a:t>Infrastructure</a:t>
          </a:r>
          <a:r>
            <a:rPr lang="es-ES" sz="2100" kern="1200" dirty="0" smtClean="0">
              <a:solidFill>
                <a:schemeClr val="tx1"/>
              </a:solidFill>
            </a:rPr>
            <a:t> Library (Biblioteca de Infraestructura de Tecnologías de Información)</a:t>
          </a:r>
          <a:endParaRPr lang="es-ES" sz="2100" kern="1200" dirty="0">
            <a:solidFill>
              <a:schemeClr val="tx1"/>
            </a:solidFill>
          </a:endParaRPr>
        </a:p>
      </dsp:txBody>
      <dsp:txXfrm>
        <a:off x="3649061" y="617"/>
        <a:ext cx="4241948" cy="1918565"/>
      </dsp:txXfrm>
    </dsp:sp>
    <dsp:sp modelId="{8A62F7C7-D196-43B6-BD06-72FA759B5B77}">
      <dsp:nvSpPr>
        <dsp:cNvPr id="0" name=""/>
        <dsp:cNvSpPr/>
      </dsp:nvSpPr>
      <dsp:spPr>
        <a:xfrm>
          <a:off x="1559743" y="617"/>
          <a:ext cx="1899380" cy="1918565"/>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4EC9B-23E0-48E3-8528-14CEBC79D5F7}">
      <dsp:nvSpPr>
        <dsp:cNvPr id="0" name=""/>
        <dsp:cNvSpPr/>
      </dsp:nvSpPr>
      <dsp:spPr>
        <a:xfrm>
          <a:off x="1559743" y="2235746"/>
          <a:ext cx="4241948" cy="1918565"/>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schemeClr val="tx1"/>
              </a:solidFill>
            </a:rPr>
            <a:t>Marco de referencia que emplea las mejores prácticas de la industria para la administración de los procesos de TI, ha sido probado con éxito tanto en el sector público como en el privado.</a:t>
          </a:r>
          <a:endParaRPr lang="es-ES" sz="2100" kern="1200" dirty="0">
            <a:solidFill>
              <a:schemeClr val="tx1"/>
            </a:solidFill>
          </a:endParaRPr>
        </a:p>
      </dsp:txBody>
      <dsp:txXfrm>
        <a:off x="1559743" y="2235746"/>
        <a:ext cx="4241948" cy="1918565"/>
      </dsp:txXfrm>
    </dsp:sp>
    <dsp:sp modelId="{1A5D1B9B-41D2-4FDD-AD00-E9D7267FBE00}">
      <dsp:nvSpPr>
        <dsp:cNvPr id="0" name=""/>
        <dsp:cNvSpPr/>
      </dsp:nvSpPr>
      <dsp:spPr>
        <a:xfrm>
          <a:off x="5991630" y="2235746"/>
          <a:ext cx="1899380" cy="1918565"/>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BD0C8-CC0C-48B3-A4C7-BFFC3BF02142}">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F1866-A62B-48E2-8F77-62FB2D5ADD7C}">
      <dsp:nvSpPr>
        <dsp:cNvPr id="0" name=""/>
        <dsp:cNvSpPr/>
      </dsp:nvSpPr>
      <dsp:spPr>
        <a:xfrm>
          <a:off x="434398" y="285347"/>
          <a:ext cx="7617019" cy="57047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Historia de modificaciones de los elementos del inventario.</a:t>
          </a:r>
          <a:endParaRPr lang="es-ES" sz="1700" kern="1200" dirty="0">
            <a:solidFill>
              <a:schemeClr val="tx1"/>
            </a:solidFill>
          </a:endParaRPr>
        </a:p>
      </dsp:txBody>
      <dsp:txXfrm>
        <a:off x="434398" y="285347"/>
        <a:ext cx="7617019" cy="570477"/>
      </dsp:txXfrm>
    </dsp:sp>
    <dsp:sp modelId="{F3FFD779-B427-40F2-B926-298206993375}">
      <dsp:nvSpPr>
        <dsp:cNvPr id="0" name=""/>
        <dsp:cNvSpPr/>
      </dsp:nvSpPr>
      <dsp:spPr>
        <a:xfrm>
          <a:off x="77849" y="214037"/>
          <a:ext cx="713096" cy="7130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AD34F-2536-4916-ABE2-6C424C04E223}">
      <dsp:nvSpPr>
        <dsp:cNvPr id="0" name=""/>
        <dsp:cNvSpPr/>
      </dsp:nvSpPr>
      <dsp:spPr>
        <a:xfrm>
          <a:off x="903654" y="1140954"/>
          <a:ext cx="7147763" cy="57047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Manejo de repuestos y accesorios.</a:t>
          </a:r>
          <a:endParaRPr lang="es-ES" sz="1700" kern="1200" dirty="0">
            <a:solidFill>
              <a:schemeClr val="tx1"/>
            </a:solidFill>
          </a:endParaRPr>
        </a:p>
      </dsp:txBody>
      <dsp:txXfrm>
        <a:off x="903654" y="1140954"/>
        <a:ext cx="7147763" cy="570477"/>
      </dsp:txXfrm>
    </dsp:sp>
    <dsp:sp modelId="{00016038-A6B8-499B-8DD9-094D9585CB16}">
      <dsp:nvSpPr>
        <dsp:cNvPr id="0" name=""/>
        <dsp:cNvSpPr/>
      </dsp:nvSpPr>
      <dsp:spPr>
        <a:xfrm>
          <a:off x="547106" y="1069644"/>
          <a:ext cx="713096" cy="7130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7320D1-293B-4AD4-A87C-DE9EA01203F9}">
      <dsp:nvSpPr>
        <dsp:cNvPr id="0" name=""/>
        <dsp:cNvSpPr/>
      </dsp:nvSpPr>
      <dsp:spPr>
        <a:xfrm>
          <a:off x="1118233" y="1996562"/>
          <a:ext cx="6933183" cy="57047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Gestión de mantenimientos, contratos, y datos de soporte.</a:t>
          </a:r>
          <a:endParaRPr lang="es-ES" sz="1700" kern="1200" dirty="0">
            <a:solidFill>
              <a:schemeClr val="tx1"/>
            </a:solidFill>
          </a:endParaRPr>
        </a:p>
      </dsp:txBody>
      <dsp:txXfrm>
        <a:off x="1118233" y="1996562"/>
        <a:ext cx="6933183" cy="570477"/>
      </dsp:txXfrm>
    </dsp:sp>
    <dsp:sp modelId="{765F6558-7359-41C1-8154-3239865AF82C}">
      <dsp:nvSpPr>
        <dsp:cNvPr id="0" name=""/>
        <dsp:cNvSpPr/>
      </dsp:nvSpPr>
      <dsp:spPr>
        <a:xfrm>
          <a:off x="761685" y="1925252"/>
          <a:ext cx="713096" cy="7130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E05E2B-3035-47F1-B43A-5ABE6D523990}">
      <dsp:nvSpPr>
        <dsp:cNvPr id="0" name=""/>
        <dsp:cNvSpPr/>
      </dsp:nvSpPr>
      <dsp:spPr>
        <a:xfrm>
          <a:off x="1118233" y="2851627"/>
          <a:ext cx="6933183" cy="57047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Administración </a:t>
          </a:r>
          <a:r>
            <a:rPr lang="es-ES" sz="1700" kern="1200" dirty="0" err="1" smtClean="0">
              <a:solidFill>
                <a:schemeClr val="tx1"/>
              </a:solidFill>
            </a:rPr>
            <a:t>multi</a:t>
          </a:r>
          <a:r>
            <a:rPr lang="es-ES" sz="1700" kern="1200" dirty="0" smtClean="0">
              <a:solidFill>
                <a:schemeClr val="tx1"/>
              </a:solidFill>
            </a:rPr>
            <a:t>-usuario.</a:t>
          </a:r>
          <a:endParaRPr lang="es-ES" sz="1700" kern="1200" dirty="0">
            <a:solidFill>
              <a:schemeClr val="tx1"/>
            </a:solidFill>
          </a:endParaRPr>
        </a:p>
      </dsp:txBody>
      <dsp:txXfrm>
        <a:off x="1118233" y="2851627"/>
        <a:ext cx="6933183" cy="570477"/>
      </dsp:txXfrm>
    </dsp:sp>
    <dsp:sp modelId="{733B653A-2998-4FA2-B317-ABD7E15007EB}">
      <dsp:nvSpPr>
        <dsp:cNvPr id="0" name=""/>
        <dsp:cNvSpPr/>
      </dsp:nvSpPr>
      <dsp:spPr>
        <a:xfrm>
          <a:off x="761685" y="2780318"/>
          <a:ext cx="713096" cy="7130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E3D31-5313-44AC-8F43-42C1B20B9FF2}">
      <dsp:nvSpPr>
        <dsp:cNvPr id="0" name=""/>
        <dsp:cNvSpPr/>
      </dsp:nvSpPr>
      <dsp:spPr>
        <a:xfrm>
          <a:off x="903654" y="3707235"/>
          <a:ext cx="7147763" cy="57047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Listas de despliegue configurables .</a:t>
          </a:r>
          <a:endParaRPr lang="es-ES" sz="1700" kern="1200" dirty="0">
            <a:solidFill>
              <a:schemeClr val="tx1"/>
            </a:solidFill>
          </a:endParaRPr>
        </a:p>
      </dsp:txBody>
      <dsp:txXfrm>
        <a:off x="903654" y="3707235"/>
        <a:ext cx="7147763" cy="570477"/>
      </dsp:txXfrm>
    </dsp:sp>
    <dsp:sp modelId="{1A5A90CA-502B-4E66-A8E0-4F604A237EDC}">
      <dsp:nvSpPr>
        <dsp:cNvPr id="0" name=""/>
        <dsp:cNvSpPr/>
      </dsp:nvSpPr>
      <dsp:spPr>
        <a:xfrm>
          <a:off x="547106" y="3635925"/>
          <a:ext cx="713096" cy="7130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1365B-1AB3-477E-9230-3F99591E2F93}">
      <dsp:nvSpPr>
        <dsp:cNvPr id="0" name=""/>
        <dsp:cNvSpPr/>
      </dsp:nvSpPr>
      <dsp:spPr>
        <a:xfrm>
          <a:off x="434398" y="4562842"/>
          <a:ext cx="7617019" cy="570477"/>
        </a:xfrm>
        <a:prstGeom prst="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rPr>
            <a:t>Capacidad de importar la información del inventario de atravesó de OCS INVENTORY o FUSION </a:t>
          </a:r>
          <a:r>
            <a:rPr lang="es-ES" sz="1700" kern="1200" dirty="0" err="1" smtClean="0">
              <a:solidFill>
                <a:schemeClr val="tx1"/>
              </a:solidFill>
            </a:rPr>
            <a:t>Inventory</a:t>
          </a:r>
          <a:r>
            <a:rPr lang="es-ES" sz="1700" kern="1200" dirty="0" smtClean="0">
              <a:solidFill>
                <a:schemeClr val="tx1"/>
              </a:solidFill>
            </a:rPr>
            <a:t>. </a:t>
          </a:r>
          <a:endParaRPr lang="es-ES" sz="1700" kern="1200" dirty="0">
            <a:solidFill>
              <a:schemeClr val="tx1"/>
            </a:solidFill>
          </a:endParaRPr>
        </a:p>
      </dsp:txBody>
      <dsp:txXfrm>
        <a:off x="434398" y="4562842"/>
        <a:ext cx="7617019" cy="570477"/>
      </dsp:txXfrm>
    </dsp:sp>
    <dsp:sp modelId="{07B24939-6003-416F-97F7-02E5B1FBD678}">
      <dsp:nvSpPr>
        <dsp:cNvPr id="0" name=""/>
        <dsp:cNvSpPr/>
      </dsp:nvSpPr>
      <dsp:spPr>
        <a:xfrm>
          <a:off x="77849" y="4491533"/>
          <a:ext cx="713096" cy="71309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C50C-D532-47C0-B547-C6FA2AA69B4B}">
      <dsp:nvSpPr>
        <dsp:cNvPr id="0" name=""/>
        <dsp:cNvSpPr/>
      </dsp:nvSpPr>
      <dsp:spPr>
        <a:xfrm>
          <a:off x="5510" y="2854485"/>
          <a:ext cx="7071320" cy="1300444"/>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S" sz="5600" kern="1200" dirty="0" smtClean="0">
              <a:solidFill>
                <a:schemeClr val="tx1"/>
              </a:solidFill>
            </a:rPr>
            <a:t>Ubuntu Server.</a:t>
          </a:r>
          <a:endParaRPr lang="es-ES" sz="5600" kern="1200" dirty="0">
            <a:solidFill>
              <a:schemeClr val="tx1"/>
            </a:solidFill>
          </a:endParaRPr>
        </a:p>
      </dsp:txBody>
      <dsp:txXfrm>
        <a:off x="43599" y="2892574"/>
        <a:ext cx="6995142" cy="1224266"/>
      </dsp:txXfrm>
    </dsp:sp>
    <dsp:sp modelId="{A45187F1-9742-44F6-9C64-437066EA04B2}">
      <dsp:nvSpPr>
        <dsp:cNvPr id="0" name=""/>
        <dsp:cNvSpPr/>
      </dsp:nvSpPr>
      <dsp:spPr>
        <a:xfrm>
          <a:off x="100355" y="0"/>
          <a:ext cx="5240637" cy="1300444"/>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s-ES" sz="5500" kern="1200" dirty="0" smtClean="0">
              <a:solidFill>
                <a:schemeClr val="tx1"/>
              </a:solidFill>
            </a:rPr>
            <a:t>GLPI</a:t>
          </a:r>
          <a:endParaRPr lang="es-ES" sz="5500" kern="1200" dirty="0">
            <a:solidFill>
              <a:schemeClr val="tx1"/>
            </a:solidFill>
          </a:endParaRPr>
        </a:p>
      </dsp:txBody>
      <dsp:txXfrm>
        <a:off x="138444" y="38089"/>
        <a:ext cx="5164459" cy="1224266"/>
      </dsp:txXfrm>
    </dsp:sp>
    <dsp:sp modelId="{5ABB084B-587F-4A54-BE10-9063621DF4E4}">
      <dsp:nvSpPr>
        <dsp:cNvPr id="0" name=""/>
        <dsp:cNvSpPr/>
      </dsp:nvSpPr>
      <dsp:spPr>
        <a:xfrm>
          <a:off x="179537" y="1375291"/>
          <a:ext cx="1676086" cy="1300444"/>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kern="1200" dirty="0" smtClean="0">
              <a:solidFill>
                <a:schemeClr val="tx1"/>
              </a:solidFill>
            </a:rPr>
            <a:t>Apache</a:t>
          </a:r>
          <a:endParaRPr lang="es-ES" sz="3400" kern="1200" dirty="0">
            <a:solidFill>
              <a:schemeClr val="tx1"/>
            </a:solidFill>
          </a:endParaRPr>
        </a:p>
      </dsp:txBody>
      <dsp:txXfrm>
        <a:off x="217626" y="1413380"/>
        <a:ext cx="1599908" cy="1224266"/>
      </dsp:txXfrm>
    </dsp:sp>
    <dsp:sp modelId="{D3913A61-3681-414B-B825-B2DBDBE890E0}">
      <dsp:nvSpPr>
        <dsp:cNvPr id="0" name=""/>
        <dsp:cNvSpPr/>
      </dsp:nvSpPr>
      <dsp:spPr>
        <a:xfrm>
          <a:off x="1963899" y="1414669"/>
          <a:ext cx="1676086" cy="1300444"/>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kern="1200" dirty="0" err="1" smtClean="0">
              <a:solidFill>
                <a:schemeClr val="tx1"/>
              </a:solidFill>
            </a:rPr>
            <a:t>My</a:t>
          </a:r>
          <a:r>
            <a:rPr lang="es-ES" sz="3400" kern="1200" dirty="0" smtClean="0">
              <a:solidFill>
                <a:schemeClr val="tx1"/>
              </a:solidFill>
            </a:rPr>
            <a:t> SQL</a:t>
          </a:r>
          <a:endParaRPr lang="es-ES" sz="3400" kern="1200" dirty="0">
            <a:solidFill>
              <a:schemeClr val="tx1"/>
            </a:solidFill>
          </a:endParaRPr>
        </a:p>
      </dsp:txBody>
      <dsp:txXfrm>
        <a:off x="2001988" y="1452758"/>
        <a:ext cx="1599908" cy="1224266"/>
      </dsp:txXfrm>
    </dsp:sp>
    <dsp:sp modelId="{0575C5CB-A290-4373-A177-85E0FE41C7C1}">
      <dsp:nvSpPr>
        <dsp:cNvPr id="0" name=""/>
        <dsp:cNvSpPr/>
      </dsp:nvSpPr>
      <dsp:spPr>
        <a:xfrm>
          <a:off x="3751220" y="1378072"/>
          <a:ext cx="1676086" cy="1300444"/>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s-ES" sz="5500" kern="1200" dirty="0" smtClean="0">
              <a:solidFill>
                <a:schemeClr val="tx1"/>
              </a:solidFill>
            </a:rPr>
            <a:t>PHP</a:t>
          </a:r>
          <a:endParaRPr lang="es-ES" sz="5500" kern="1200" dirty="0">
            <a:solidFill>
              <a:schemeClr val="tx1"/>
            </a:solidFill>
          </a:endParaRPr>
        </a:p>
      </dsp:txBody>
      <dsp:txXfrm>
        <a:off x="3789309" y="1416161"/>
        <a:ext cx="1599908" cy="1224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E98BD-90F1-4F84-83C7-B88D32020B04}">
      <dsp:nvSpPr>
        <dsp:cNvPr id="0" name=""/>
        <dsp:cNvSpPr/>
      </dsp:nvSpPr>
      <dsp:spPr>
        <a:xfrm>
          <a:off x="4380904" y="1816935"/>
          <a:ext cx="1296590" cy="1296590"/>
        </a:xfrm>
        <a:prstGeom prst="ellips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S" sz="3500" kern="1200" dirty="0" smtClean="0">
              <a:solidFill>
                <a:schemeClr val="tx1"/>
              </a:solidFill>
            </a:rPr>
            <a:t>GLPI</a:t>
          </a:r>
          <a:endParaRPr lang="es-ES" sz="3500" kern="1200" dirty="0">
            <a:solidFill>
              <a:schemeClr val="tx1"/>
            </a:solidFill>
          </a:endParaRPr>
        </a:p>
      </dsp:txBody>
      <dsp:txXfrm>
        <a:off x="4570785" y="2006816"/>
        <a:ext cx="916828" cy="916828"/>
      </dsp:txXfrm>
    </dsp:sp>
    <dsp:sp modelId="{E35AA97C-64DE-4988-A868-D709D0837E58}">
      <dsp:nvSpPr>
        <dsp:cNvPr id="0" name=""/>
        <dsp:cNvSpPr/>
      </dsp:nvSpPr>
      <dsp:spPr>
        <a:xfrm rot="16200000">
          <a:off x="4891695" y="1344856"/>
          <a:ext cx="275008" cy="440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4932946" y="1474275"/>
        <a:ext cx="192506" cy="264504"/>
      </dsp:txXfrm>
    </dsp:sp>
    <dsp:sp modelId="{834ABD38-89A8-4958-865C-34DE2B857983}">
      <dsp:nvSpPr>
        <dsp:cNvPr id="0" name=""/>
        <dsp:cNvSpPr/>
      </dsp:nvSpPr>
      <dsp:spPr>
        <a:xfrm>
          <a:off x="4380904" y="1460"/>
          <a:ext cx="1296590" cy="1296590"/>
        </a:xfrm>
        <a:prstGeom prst="ellips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LDAP </a:t>
          </a:r>
          <a:endParaRPr lang="es-ES" sz="2400" kern="1200" dirty="0">
            <a:solidFill>
              <a:schemeClr val="tx1"/>
            </a:solidFill>
          </a:endParaRPr>
        </a:p>
      </dsp:txBody>
      <dsp:txXfrm>
        <a:off x="4570785" y="191341"/>
        <a:ext cx="916828" cy="916828"/>
      </dsp:txXfrm>
    </dsp:sp>
    <dsp:sp modelId="{E33F40FD-D213-497D-9449-29CC0B1147C5}">
      <dsp:nvSpPr>
        <dsp:cNvPr id="0" name=""/>
        <dsp:cNvSpPr/>
      </dsp:nvSpPr>
      <dsp:spPr>
        <a:xfrm rot="1800000">
          <a:off x="5671078" y="2694788"/>
          <a:ext cx="275008" cy="440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5676605" y="2762331"/>
        <a:ext cx="192506" cy="264504"/>
      </dsp:txXfrm>
    </dsp:sp>
    <dsp:sp modelId="{382B769F-9C22-45D1-BDE1-0F3532C3254A}">
      <dsp:nvSpPr>
        <dsp:cNvPr id="0" name=""/>
        <dsp:cNvSpPr/>
      </dsp:nvSpPr>
      <dsp:spPr>
        <a:xfrm>
          <a:off x="5953152" y="2724673"/>
          <a:ext cx="1296590" cy="1296590"/>
        </a:xfrm>
        <a:prstGeom prst="ellips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SISTEMA</a:t>
          </a:r>
          <a:r>
            <a:rPr lang="es-ES" sz="1300" kern="1200" dirty="0" smtClean="0">
              <a:solidFill>
                <a:schemeClr val="tx1"/>
              </a:solidFill>
            </a:rPr>
            <a:t> </a:t>
          </a:r>
          <a:r>
            <a:rPr lang="es-ES" sz="2000" kern="1200" dirty="0" smtClean="0">
              <a:solidFill>
                <a:schemeClr val="tx1"/>
              </a:solidFill>
            </a:rPr>
            <a:t>BANNER</a:t>
          </a:r>
          <a:endParaRPr lang="es-ES" sz="1300" kern="1200" dirty="0">
            <a:solidFill>
              <a:schemeClr val="tx1"/>
            </a:solidFill>
          </a:endParaRPr>
        </a:p>
      </dsp:txBody>
      <dsp:txXfrm>
        <a:off x="6143033" y="2914554"/>
        <a:ext cx="916828" cy="916828"/>
      </dsp:txXfrm>
    </dsp:sp>
    <dsp:sp modelId="{98DA00A9-621A-4547-869C-FFB990BFD57E}">
      <dsp:nvSpPr>
        <dsp:cNvPr id="0" name=""/>
        <dsp:cNvSpPr/>
      </dsp:nvSpPr>
      <dsp:spPr>
        <a:xfrm rot="9000000">
          <a:off x="4112312" y="2694788"/>
          <a:ext cx="275008" cy="440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4189287" y="2762331"/>
        <a:ext cx="192506" cy="264504"/>
      </dsp:txXfrm>
    </dsp:sp>
    <dsp:sp modelId="{B22E9DCD-3DC8-454C-8641-987063D082C4}">
      <dsp:nvSpPr>
        <dsp:cNvPr id="0" name=""/>
        <dsp:cNvSpPr/>
      </dsp:nvSpPr>
      <dsp:spPr>
        <a:xfrm>
          <a:off x="2808657" y="2724673"/>
          <a:ext cx="1296590" cy="1296590"/>
        </a:xfrm>
        <a:prstGeom prst="ellips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ACTIVE DIRECTORTY</a:t>
          </a:r>
          <a:endParaRPr lang="es-ES" sz="1200" kern="1200" dirty="0">
            <a:solidFill>
              <a:schemeClr val="tx1"/>
            </a:solidFill>
          </a:endParaRPr>
        </a:p>
      </dsp:txBody>
      <dsp:txXfrm>
        <a:off x="2998538" y="2914554"/>
        <a:ext cx="916828" cy="91682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F4BDB-AC64-494B-954C-8981158455A4}" type="datetimeFigureOut">
              <a:rPr lang="es-EC" smtClean="0"/>
              <a:pPr/>
              <a:t>26/07/2018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FE694-C4AE-49A2-88A4-FDB96B4B3BC9}" type="slidenum">
              <a:rPr lang="es-EC" smtClean="0"/>
              <a:pPr/>
              <a:t>‹Nº›</a:t>
            </a:fld>
            <a:endParaRPr lang="es-EC"/>
          </a:p>
        </p:txBody>
      </p:sp>
    </p:spTree>
    <p:extLst>
      <p:ext uri="{BB962C8B-B14F-4D97-AF65-F5344CB8AC3E}">
        <p14:creationId xmlns:p14="http://schemas.microsoft.com/office/powerpoint/2010/main" xmlns="" val="86203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dirty="0" smtClean="0">
                <a:latin typeface="Arial" panose="020B0604020202020204" pitchFamily="34" charset="0"/>
                <a:cs typeface="Arial" panose="020B0604020202020204" pitchFamily="34" charset="0"/>
              </a:rPr>
              <a:t>LA UNIDAD DE TECNOLOGÍA DE LA INFORMACIÓN UTIC´S EN EL ÁREA DE PROVISIÓN DE SERVICIOS DE TIC´S, NO DISPONE DE UNA ADECUADA GESTIÓN DE LOS INCIDENTES, PROBLEMAS, CAMBIOS, DISPONIBILIDAD Y CAPACIDAD DE LOS SISTEMAS DE INFORMACIÓN PARA LA UNIVERSIDAD, EN SUS AMBIENTES PRODUCTIVOS, POR ELLO EL PERSONAL DE SOPORTE DE SISTEMAS QUE ATIENDE ESTOS EVENTOS, NO TIENE DEFINIDO EL PROCESO DE ESCALAMIENTO O LOS TIEMPOS DE ATENCIÓN EN QUE DEBEN SER ATENDIDOS SEGÚN LA PRIORIDAD DEL MISMO.</a:t>
            </a:r>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4</a:t>
            </a:fld>
            <a:endParaRPr lang="es-EC"/>
          </a:p>
        </p:txBody>
      </p:sp>
    </p:spTree>
    <p:extLst>
      <p:ext uri="{BB962C8B-B14F-4D97-AF65-F5344CB8AC3E}">
        <p14:creationId xmlns:p14="http://schemas.microsoft.com/office/powerpoint/2010/main" xmlns="" val="9537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kern="1200" dirty="0" smtClean="0">
                <a:solidFill>
                  <a:schemeClr val="tx1"/>
                </a:solidFill>
                <a:effectLst/>
                <a:latin typeface="+mn-lt"/>
                <a:ea typeface="+mn-ea"/>
                <a:cs typeface="+mn-cs"/>
              </a:rPr>
              <a:t>CENTRAN EN LA ADMINISTRACIÓN DE BASE DE DATOS, SEGUIDOS DE LA ADMINISTRACIÓN DE APLICATIVOS, CONSIDERANDO LAS RESTRICCIONES DE BASE DE DATOS POR SEGURIDADES QUE INFLUYE EN LA ADMINISTRACIÓN DE APLICATIVOS EN EL DESPLIEGUE DE DATOS, EN ESTAS ÁREAS TENEMOS MUCHAS INCIDENCIAS DE ACUERDO AL ESTUDIO REALIZADO, TAMBIÉN DEBEMOS TENER EN CUENTA OTRAS INCIDENCIAS MENORES QUE SE DAN POR LA INEXPERTICA DEL USUARIO. </a:t>
            </a:r>
            <a:endParaRPr lang="es-EC" sz="1200" b="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19</a:t>
            </a:fld>
            <a:endParaRPr lang="es-EC"/>
          </a:p>
        </p:txBody>
      </p:sp>
    </p:spTree>
    <p:extLst>
      <p:ext uri="{BB962C8B-B14F-4D97-AF65-F5344CB8AC3E}">
        <p14:creationId xmlns:p14="http://schemas.microsoft.com/office/powerpoint/2010/main" xmlns="" val="266096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kern="1200" dirty="0" smtClean="0">
                <a:solidFill>
                  <a:schemeClr val="tx1"/>
                </a:solidFill>
                <a:effectLst/>
                <a:latin typeface="+mn-lt"/>
                <a:ea typeface="+mn-ea"/>
                <a:cs typeface="+mn-cs"/>
              </a:rPr>
              <a:t>PODEMOS ENCONTRAR QUE MUCHOS DE LOS TÉCNICOS TIENEN DIFERENTES CARGAS LABORALES POR EL ÁREA DONDE LABORAN, POR ESO PODEMOS VER LA VARIACIÓN DE TRABAJO QUE EXISTEN ENTRE ELLOS, EN EL CUADRO ANTERIOR PUDIMOS VERIFICAR QUE LA MAYORÍA DE INCIDENTES ESTÁ EN EL ÁREA DE BASE DE DATOS Y LA ADMINISTRACIÓN DE APLICATIVOS DONDE LOS ESPECIALISTAS TIENEN MAYOR ASIGNACIÓN DE INCIDENTES PARA RESOLVERLOS.</a:t>
            </a: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20</a:t>
            </a:fld>
            <a:endParaRPr lang="es-EC"/>
          </a:p>
        </p:txBody>
      </p:sp>
    </p:spTree>
    <p:extLst>
      <p:ext uri="{BB962C8B-B14F-4D97-AF65-F5344CB8AC3E}">
        <p14:creationId xmlns:p14="http://schemas.microsoft.com/office/powerpoint/2010/main" xmlns="" val="118941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INCIDENTES EN ESPERA TIENEN UN MAYOR PORCENTAJE, RESULTA PREOCUPANTE VER UN ÍNDICE MUY ALTO DONDE LOS USUARIOS NO PUEDAN REALIZAR SU TRABAJO PORQUE NO SE HA RESUELTO LOS DIFERENTES INCIDENTES QUE SE HAN IDO GENERANDO, SE LOS MANTIENEN ESPERA POR MUCHAS RAZONES, Y UNA DE ELLAS PUEDEN SER QUE NO SE CUENTA CON UNA BASE DE CONOCIMIENTO EL CUAL AYUDA A RESOLVERLOS, PERO TAMBIÉN CABE RECALCAR QUE LOS INCIDENTES CERRADOS TIENEN TAMBIÉN UN MAYOR PORCENTAJE</a:t>
            </a: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21</a:t>
            </a:fld>
            <a:endParaRPr lang="es-EC"/>
          </a:p>
        </p:txBody>
      </p:sp>
    </p:spTree>
    <p:extLst>
      <p:ext uri="{BB962C8B-B14F-4D97-AF65-F5344CB8AC3E}">
        <p14:creationId xmlns:p14="http://schemas.microsoft.com/office/powerpoint/2010/main" xmlns="" val="255638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INCIDENTES NO ASIGNADOS TIENEN UN MAYOR PORCENTAJE POR  QUE LOS TÉCNICOS NO TIENE LA EXPERIENCIA PARA RESOLVERLOS O NO SABEN A DÓNDE ESCALAR O COMO DEFINIRLOS, SEGUIDO DE LOS INCIDENTES HARDWARE  ELEVADO AL NIVEL 2 CON 130 INCIDENTES Y 10 INCIDENTES DE INFRAESTRUCTURA, PARA RESOLVER SE DEBE EJECUTAR LAS GARANTÍAS QUE TIENE ESOS EQUIPOS Y SOLVENTAR LOS INCIDENTES GENERADOS, SE DEBE TENER EN CUENTA QUE EL NIVEL 0 Y EL NIVEL 1 </a:t>
            </a:r>
            <a:endParaRPr lang="es-EC"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22</a:t>
            </a:fld>
            <a:endParaRPr lang="es-EC"/>
          </a:p>
        </p:txBody>
      </p:sp>
    </p:spTree>
    <p:extLst>
      <p:ext uri="{BB962C8B-B14F-4D97-AF65-F5344CB8AC3E}">
        <p14:creationId xmlns:p14="http://schemas.microsoft.com/office/powerpoint/2010/main" xmlns="" val="310486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24</a:t>
            </a:fld>
            <a:endParaRPr lang="es-EC"/>
          </a:p>
        </p:txBody>
      </p:sp>
    </p:spTree>
    <p:extLst>
      <p:ext uri="{BB962C8B-B14F-4D97-AF65-F5344CB8AC3E}">
        <p14:creationId xmlns:p14="http://schemas.microsoft.com/office/powerpoint/2010/main" xmlns="" val="307169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Char char="•"/>
            </a:pPr>
            <a:r>
              <a:rPr lang="es-EC" dirty="0" smtClean="0">
                <a:solidFill>
                  <a:srgbClr val="222222"/>
                </a:solidFill>
                <a:latin typeface="Arial" panose="020B0604020202020204" pitchFamily="34" charset="0"/>
              </a:rPr>
              <a:t>EL CATÁLOGO DE SERVICIOS ES LA ÚNICA PARTE DEL PORTAFOLIO DE SERVICIOS QUE ES PUBLICADA PARA LOS CLIENTES Y SE USA COMO HERRAMIENTA DE APOYO A LA VENTA Y PRESTACIÓN DE SERVICIOS DE TI. EL CATÁLOGO DE SERVICIOS INCLUYE INFORMACIÓN SOBRE SERVICIOS DISPONIBLES, PRECIOS, PUNTOS DE CONTACTO, Y PROCESOS DE PEDIDOS Y REQUISICIONES.</a:t>
            </a:r>
            <a:endParaRPr lang="es-EC" b="0" i="0" dirty="0">
              <a:solidFill>
                <a:srgbClr val="222222"/>
              </a:solidFill>
              <a:effectLst/>
              <a:latin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31</a:t>
            </a:fld>
            <a:endParaRPr lang="es-EC"/>
          </a:p>
        </p:txBody>
      </p:sp>
    </p:spTree>
    <p:extLst>
      <p:ext uri="{BB962C8B-B14F-4D97-AF65-F5344CB8AC3E}">
        <p14:creationId xmlns:p14="http://schemas.microsoft.com/office/powerpoint/2010/main" xmlns="" val="333520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None/>
            </a:pPr>
            <a:r>
              <a:rPr lang="es-EC" sz="1200" b="0" i="0" kern="1200" dirty="0" smtClean="0">
                <a:solidFill>
                  <a:schemeClr val="tx1"/>
                </a:solidFill>
                <a:effectLst/>
                <a:latin typeface="+mn-lt"/>
                <a:ea typeface="+mn-ea"/>
                <a:cs typeface="+mn-cs"/>
              </a:rPr>
              <a:t>CON OBJETO DE FIJAR EL NIVEL ACORDADO PARA LA </a:t>
            </a:r>
            <a:r>
              <a:rPr lang="es-EC" sz="1200" b="0" i="0" u="none" strike="noStrike" kern="1200" dirty="0" smtClean="0">
                <a:solidFill>
                  <a:schemeClr val="tx1"/>
                </a:solidFill>
                <a:effectLst/>
                <a:latin typeface="+mn-lt"/>
                <a:ea typeface="+mn-ea"/>
                <a:cs typeface="+mn-cs"/>
              </a:rPr>
              <a:t>CALIDAD</a:t>
            </a:r>
            <a:r>
              <a:rPr lang="es-EC" sz="1200" b="0" i="0" kern="1200" dirty="0" smtClean="0">
                <a:solidFill>
                  <a:schemeClr val="tx1"/>
                </a:solidFill>
                <a:effectLst/>
                <a:latin typeface="+mn-lt"/>
                <a:ea typeface="+mn-ea"/>
                <a:cs typeface="+mn-cs"/>
              </a:rPr>
              <a:t> DE DICHO </a:t>
            </a:r>
            <a:r>
              <a:rPr lang="es-EC" sz="1200" b="0" i="0" u="none" strike="noStrike" kern="1200" dirty="0" smtClean="0">
                <a:solidFill>
                  <a:schemeClr val="tx1"/>
                </a:solidFill>
                <a:effectLst/>
                <a:latin typeface="+mn-lt"/>
                <a:ea typeface="+mn-ea"/>
                <a:cs typeface="+mn-cs"/>
              </a:rPr>
              <a:t>SERVICIO</a:t>
            </a:r>
            <a:r>
              <a:rPr lang="es-EC" sz="1200" b="0" i="0" kern="1200" dirty="0" smtClean="0">
                <a:solidFill>
                  <a:schemeClr val="tx1"/>
                </a:solidFill>
                <a:effectLst/>
                <a:latin typeface="+mn-lt"/>
                <a:ea typeface="+mn-ea"/>
                <a:cs typeface="+mn-cs"/>
              </a:rPr>
              <a:t>. EL ANS ES UNA HERRAMIENTA QUE AYUDA A AMBAS PARTES A LLEGAR A UN CONSENSO EN TÉRMINOS DEL NIVEL DE CALIDAD DEL SERVICIO, EN ASPECTOS TALES COMO TIEMPO DE RESPUESTA, DISPONIBILIDAD HORARIA, DOCUMENTACIÓN DISPONIBLE, PERSONAL ASIGNADO AL SERVICIO</a:t>
            </a:r>
            <a:endParaRPr lang="es-EC" b="0" i="0" dirty="0">
              <a:solidFill>
                <a:schemeClr val="tx1"/>
              </a:solidFill>
              <a:effectLst/>
              <a:latin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32</a:t>
            </a:fld>
            <a:endParaRPr lang="es-EC"/>
          </a:p>
        </p:txBody>
      </p:sp>
    </p:spTree>
    <p:extLst>
      <p:ext uri="{BB962C8B-B14F-4D97-AF65-F5344CB8AC3E}">
        <p14:creationId xmlns:p14="http://schemas.microsoft.com/office/powerpoint/2010/main" xmlns="" val="80242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POR EJEMPLO, PODRÍA HABER UN ACUERDO DE NIVEL OPERACIONAL ENTRE EL PROVEEDOR DE SERVICIOS DE TI Y UN DEPARTAMENTO DE COMPRAS PARA LA OBTENCIÓN DE EQUIPOS EN DETERMINADO MOMENTO, O ENTRE EL SERVICE DESK Y ALGÚN GRUPO DE APOYO PARA PROVEER SOLUCIONES A INCIDENTES EN OCASIONES ACORDADAS PREVIAMENTE.</a:t>
            </a:r>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33</a:t>
            </a:fld>
            <a:endParaRPr lang="es-EC"/>
          </a:p>
        </p:txBody>
      </p:sp>
    </p:spTree>
    <p:extLst>
      <p:ext uri="{BB962C8B-B14F-4D97-AF65-F5344CB8AC3E}">
        <p14:creationId xmlns:p14="http://schemas.microsoft.com/office/powerpoint/2010/main" xmlns="" val="74605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36</a:t>
            </a:fld>
            <a:endParaRPr lang="es-EC"/>
          </a:p>
        </p:txBody>
      </p:sp>
    </p:spTree>
    <p:extLst>
      <p:ext uri="{BB962C8B-B14F-4D97-AF65-F5344CB8AC3E}">
        <p14:creationId xmlns:p14="http://schemas.microsoft.com/office/powerpoint/2010/main" xmlns="" val="159109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dirty="0" smtClean="0"/>
              <a:t>SE REALIZÓ EN BASE A UN EXHAUSTIVO ANÁLISIS DE LA SITUACIÓN ACTUAL DE LAS UTIC’S MEDIANTE DATOS OBTENIDOS DE LA BASE DE DATOS PARA DETERMINAR LA EFICIENCIA Y EFICACIA ACTUAL PARA RESOLVER INCIDENTES Y PROBLEMAS.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BASÁNDONOS EN LAS NECESIDADES DE LAS UTIC’S, PARA LUEGO REALIZAR EL ANÁLISIS DE LAS 3 HERRAMIENTAS OPEN SOURCE PROPUESTAS, ENMARCADAS EN LOS LINEAMIENTOS DE ITIL V3 2011.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DETERMINANDO ROLES Y RESPONSABILIDADES EN LOS PUNTOS DE COORDINACIÓN  DEFINIDOS EN EL CATÁLOGO DE SERVICIOS, LOS ACUERDOS DE NIVELES DE SERVICIO Y LOS ACUERDOS DE NIVELES OPERATIVOS QUE SE APLICARAN DE ACUERDO A PROCESOS DE SOPORTE TÉCNICO.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EN BASE A LA FUNCIONALIDAD DE CADA UNA DE ELLAS, PARA PODER DEFINIR LA MÁS ÓPTIMA PARA SU IMPLEMENTACIÓN, OBTENIENDO COMO RESULTADO A GLPI COMO LA MEJOR OPCIÓN YA QUE DISPONE DE DIFERENTES BONDADES QUE PUEDEN SER EXPLOTADAS, COMO ES LA DISPONIBILIDAD DE PLUGINS PARA SU APLICACIÓN EN BASE A LAS NECESIDADES DE LAS UTIC’S.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0" kern="1200" dirty="0" smtClean="0">
                <a:solidFill>
                  <a:schemeClr val="tx1"/>
                </a:solidFill>
                <a:effectLst/>
                <a:latin typeface="+mn-lt"/>
                <a:ea typeface="+mn-ea"/>
                <a:cs typeface="+mn-cs"/>
              </a:rPr>
              <a:t>EN BASE A LA ESPECIFICACIÓN DE REQUERIMIENTOS ESTABLECIDOS, COLOCÁNDOLE EN UN AMBIENTE DE PRUEBAS PARA SU POSTERIOR PASO A PRODUCCIÓN TOMANDO EN CUENTA LAS NECESIDADES DE LA UNIDAD.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ENLAZÁNDOLE EN TIEMPO REAL AL SISTEMA BANNER PARA LA RECUPERACIÓN DE LA INFORMACIÓN DE USUARIOS DE LA UNIVERSIDAD, ADEMÁS PARA LA AUTENTIFICACIÓN SE REALIZÓ ATREVES DEL ENLACE CON LA LDAP.</a:t>
            </a:r>
            <a:endParaRPr lang="es-EC" sz="1200" b="1"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C" b="1" dirty="0" smtClean="0"/>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38</a:t>
            </a:fld>
            <a:endParaRPr lang="es-EC"/>
          </a:p>
        </p:txBody>
      </p:sp>
    </p:spTree>
    <p:extLst>
      <p:ext uri="{BB962C8B-B14F-4D97-AF65-F5344CB8AC3E}">
        <p14:creationId xmlns:p14="http://schemas.microsoft.com/office/powerpoint/2010/main" xmlns="" val="322357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kern="1200" dirty="0" smtClean="0">
                <a:solidFill>
                  <a:schemeClr val="tx1"/>
                </a:solidFill>
                <a:effectLst/>
                <a:latin typeface="+mn-lt"/>
                <a:ea typeface="+mn-ea"/>
                <a:cs typeface="+mn-cs"/>
              </a:rPr>
              <a:t>DEBIDO QUE EL SISTEMA QUE POSEE EN ESTE MOMENTO, TIENE LIMITANTES POR NO TENER LICENCIAS DE USO, HAN TENIDO MUCHOS PROBLEMAS EN LA ATENCIÓN DE INCIDENTES, LO CUAL HAN SIDO PROPENSOS A PERDIDA DE INFORMACIÓN, YA QUE NO SE ENCUENTRA DEBIDAMENTE REGISTRADA, LA INTERFACE DEL SISTEMA ES MUY AMIGABLE, PERO CARECE DE MUCHAS UTILIDADES QUE LE DA UNA LICENCIA PAGADA, AL MOMENTO ESTA UNIDAD DE TECNOLOGÍAS DE LA INFORMACIÓN UTIC´S NO CUANTA CON PRESUPUESTO PARA LA ADQUISICIÓN, ES POR ESO QUE NUESTRO PROYECTO SE ORIENTA A SOLVENTAR ESTOS PROBLEMAS.</a:t>
            </a:r>
            <a:endParaRPr lang="es-EC"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6</a:t>
            </a:fld>
            <a:endParaRPr lang="es-EC"/>
          </a:p>
        </p:txBody>
      </p:sp>
    </p:spTree>
    <p:extLst>
      <p:ext uri="{BB962C8B-B14F-4D97-AF65-F5344CB8AC3E}">
        <p14:creationId xmlns:p14="http://schemas.microsoft.com/office/powerpoint/2010/main" xmlns="" val="203629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dirty="0" smtClean="0"/>
              <a:t>SE REALIZÓ EN BASE A UN EXHAUSTIVO ANÁLISIS DE LA SITUACIÓN ACTUAL DE LAS UTIC’S MEDIANTE DATOS OBTENIDOS DE LA BASE DE DATOS PARA DETERMINAR LA EFICIENCIA Y EFICACIA ACTUAL PARA RESOLVER INCIDENTES Y PROBLEMAS.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BASÁNDONOS EN LAS NECESIDADES DE LAS UTIC’S, PARA LUEGO REALIZAR EL ANÁLISIS DE LAS 3 HERRAMIENTAS OPEN SOURCE PROPUESTAS, ENMARCADAS EN LOS LINEAMIENTOS DE ITIL V3 2011.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DETERMINANDO ROLES Y RESPONSABILIDADES EN LOS PUNTOS DE COORDINACIÓN  DEFINIDOS EN EL CATÁLOGO DE SERVICIOS, LOS ACUERDOS DE NIVELES DE SERVICIO Y LOS ACUERDOS DE NIVELES OPERATIVOS QUE SE APLICARAN DE ACUERDO A PROCESOS DE SOPORTE TÉCNICO.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EN BASE A LA FUNCIONALIDAD DE CADA UNA DE ELLAS, PARA PODER DEFINIR LA MÁS ÓPTIMA PARA SU IMPLEMENTACIÓN, OBTENIENDO COMO RESULTADO A GLPI COMO LA MEJOR OPCIÓN YA QUE DISPONE DE DIFERENTES BONDADES QUE PUEDEN SER EXPLOTADAS, COMO ES LA DISPONIBILIDAD DE PLUGINS PARA SU APLICACIÓN EN BASE A LAS NECESIDADES DE LAS UTIC’S.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0" kern="1200" dirty="0" smtClean="0">
                <a:solidFill>
                  <a:schemeClr val="tx1"/>
                </a:solidFill>
                <a:effectLst/>
                <a:latin typeface="+mn-lt"/>
                <a:ea typeface="+mn-ea"/>
                <a:cs typeface="+mn-cs"/>
              </a:rPr>
              <a:t>EN BASE A LA ESPECIFICACIÓN DE REQUERIMIENTOS ESTABLECIDOS, COLOCÁNDOLE EN UN AMBIENTE DE PRUEBAS PARA SU POSTERIOR PASO A PRODUCCIÓN TOMANDO EN CUENTA LAS NECESIDADES DE LA UNIDAD.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kern="1200" dirty="0" smtClean="0">
                <a:solidFill>
                  <a:schemeClr val="tx1"/>
                </a:solidFill>
                <a:effectLst/>
                <a:latin typeface="+mn-lt"/>
                <a:ea typeface="+mn-ea"/>
                <a:cs typeface="+mn-cs"/>
              </a:rPr>
              <a:t>ENLAZÁNDOLE EN TIEMPO REAL AL SISTEMA BANNER PARA LA RECUPERACIÓN DE LA INFORMACIÓN DE USUARIOS DE LA UNIVERSIDAD, ADEMÁS PARA LA AUTENTIFICACIÓN SE REALIZÓ ATREVES DEL ENLACE CON LA LDAP.</a:t>
            </a:r>
            <a:endParaRPr lang="es-EC" sz="1200" b="1"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C" b="1" dirty="0" smtClean="0"/>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39</a:t>
            </a:fld>
            <a:endParaRPr lang="es-EC"/>
          </a:p>
        </p:txBody>
      </p:sp>
    </p:spTree>
    <p:extLst>
      <p:ext uri="{BB962C8B-B14F-4D97-AF65-F5344CB8AC3E}">
        <p14:creationId xmlns:p14="http://schemas.microsoft.com/office/powerpoint/2010/main" xmlns="" val="224719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dirty="0" smtClean="0"/>
              <a:t>Se debe seguir ampliando para las demás áreas de la Unidad de Tecnología de la Información </a:t>
            </a:r>
            <a:r>
              <a:rPr lang="es-EC" dirty="0" err="1" smtClean="0"/>
              <a:t>UTIC´s</a:t>
            </a:r>
            <a:r>
              <a:rPr lang="es-EC" dirty="0" smtClean="0"/>
              <a:t>, levantar y/o actualizar los procesos, políticas tomando en cuenta ITIL V3 2011 y de esta manera manejar las buenas prácticas dentro de la misma.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dirty="0" smtClean="0"/>
              <a:t>Podemos tener acceso al código fuente para poder modificarlo de acuerdo a las necesidades, además existiendo actualizaciones de </a:t>
            </a:r>
            <a:r>
              <a:rPr lang="es-EC" dirty="0" err="1" smtClean="0"/>
              <a:t>plugin</a:t>
            </a:r>
            <a:r>
              <a:rPr lang="es-EC" dirty="0" smtClean="0"/>
              <a:t> que puede servir y podemos aplicar como es </a:t>
            </a:r>
            <a:r>
              <a:rPr lang="es-EC" dirty="0" err="1" smtClean="0"/>
              <a:t>Fusion</a:t>
            </a:r>
            <a:r>
              <a:rPr lang="es-EC" dirty="0" smtClean="0"/>
              <a:t> </a:t>
            </a:r>
            <a:r>
              <a:rPr lang="es-EC" dirty="0" err="1" smtClean="0"/>
              <a:t>Inventory</a:t>
            </a:r>
            <a:r>
              <a:rPr lang="es-EC" dirty="0" smtClean="0"/>
              <a:t> que nos permite obtener el inventario.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dirty="0" smtClean="0"/>
              <a:t>Las necesidades, requerimientos funcionales y no funcionales que sean claras precisas, concisas y documentadas para que a posterior no exista inconvenientes en la implementación y posterior implantación del sistema.</a:t>
            </a:r>
            <a:endParaRPr lang="es-EC" b="1"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C" b="1"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C"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C" b="1" dirty="0" smtClean="0"/>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40</a:t>
            </a:fld>
            <a:endParaRPr lang="es-EC"/>
          </a:p>
        </p:txBody>
      </p:sp>
    </p:spTree>
    <p:extLst>
      <p:ext uri="{BB962C8B-B14F-4D97-AF65-F5344CB8AC3E}">
        <p14:creationId xmlns:p14="http://schemas.microsoft.com/office/powerpoint/2010/main" xmlns="" val="72274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NO EXISTE UN ORDEN ADECUADO EN LA ATENCIÓN DE PETICIONES E INCIDENTES, NI RESPONSABILIDAD PROVOCANDO QUE VARIOS USUARIOS NO SEAN ATENDIDOS, OCASIONANDO LA INSATISFACCIÓN Y PÉRDIDA DE HORAS HOMBRE EN LA UNIVERSIDAD. ES POR ELLO QUE SURGE LA NECESIDAD DE IMPLEMENTAR UNA HERRAMIENTA OPEN SOURCE EN LOS PROCESOS DE BASADO EN ITIL V3 2011 PARA LA MESA DE SERVICIOS APLICANDO LAS BUENAS PRÁCTICAS PARA EL MEJORAMIENTO Y ORDENAMIENTO DE LAS PETICIONES E INCIDENTES, ESPERANDO QUE SIRVA PARA LA GESTIÓN DE PROCESOS DE BUENA Y RÁPIDA ATENCIÓN A LOS USUARIOS.</a:t>
            </a:r>
            <a:endParaRPr lang="es-EC" b="1" dirty="0" smtClean="0"/>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8</a:t>
            </a:fld>
            <a:endParaRPr lang="es-EC"/>
          </a:p>
        </p:txBody>
      </p:sp>
    </p:spTree>
    <p:extLst>
      <p:ext uri="{BB962C8B-B14F-4D97-AF65-F5344CB8AC3E}">
        <p14:creationId xmlns:p14="http://schemas.microsoft.com/office/powerpoint/2010/main" xmlns="" val="199270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1.- IDENTIFICAR LAS LIMITACIONES QUE SE ENCUENTRAN EN LA ORGANIZACIÓN PARA SOLUCIONAR PROCESOS DE INCIDENCIA DE SOLICITUDES DE CAMBIOS, SIGUIENDO UNA METODOLOGÍA PARA EL ASEGURAMIENTO DE LA CALIDAD USANDO ESTÁNDARES DE GESTIÓN A NIVEL DE CERTIFICACIÓN COMO ES LA ISO 9000.</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2.-</a:t>
            </a:r>
            <a:r>
              <a:rPr lang="es-EC" b="0" dirty="0" smtClean="0"/>
              <a:t>LOS RESPONSABLES DE CADA ÁREA, ESTABLEZCAN CLARAMENTE SUS RESPONSABILIDADES AFINES QUE NOS PERMITA CUANTIFICAR EL TIEMPO EN LOS PROCESOS QUE SE VA A IMPLEMENTAR, PARA TENER UN CONTROL DE LA EJECUCIÓN DE LAS ACTIVIDADES.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smtClean="0"/>
              <a:t>3.- EN LA ATENCIÓN DE INCIDENTES Y SOLICITUDES PARA INCREMENTAR LA OPERATIVIDAD Y PODER CUMPLIR CON LAS METAS Y OBJETIVOS PROPUESTOS EN LA PLANIFICACIÓN ESTRATÉGICA.</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smtClean="0"/>
              <a:t>4.- A FIN DE IDENTIFICAR CUAL ES LA MÁS ÓPTIMA PARA SU IMPLEMENTACIÓN.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smtClean="0"/>
              <a:t>5.- MÁS EFICIENTE QUE SE AJUSTE A NUESTRAS NECESIDADES EN LA MESA DE SERVICIOS DE LA UNIDAD DE TECNOLOGÍA DE LA INFORMACIÓN UTIC´S.</a:t>
            </a:r>
            <a:r>
              <a:rPr lang="es-EC" dirty="0" smtClean="0"/>
              <a:t> </a:t>
            </a:r>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10</a:t>
            </a:fld>
            <a:endParaRPr lang="es-EC"/>
          </a:p>
        </p:txBody>
      </p:sp>
    </p:spTree>
    <p:extLst>
      <p:ext uri="{BB962C8B-B14F-4D97-AF65-F5344CB8AC3E}">
        <p14:creationId xmlns:p14="http://schemas.microsoft.com/office/powerpoint/2010/main" xmlns="" val="288995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1.- </a:t>
            </a:r>
            <a:r>
              <a:rPr lang="es-EC" sz="1200" kern="1200" dirty="0" smtClean="0">
                <a:solidFill>
                  <a:schemeClr val="tx1"/>
                </a:solidFill>
                <a:effectLst/>
                <a:latin typeface="+mn-lt"/>
                <a:ea typeface="+mn-ea"/>
                <a:cs typeface="+mn-cs"/>
              </a:rPr>
              <a:t>DE ALTA CALIDAD, TAMBIÉN ES IMPORTANTE MENCIONAR QUE EN EL PROYECTO DE INVESTIGACIÓN SE DESARROLLARA CON METODOLOGÍAS A SEGUIR  PARA EL ASEGURAMIENTO DE LA CALIDAD USANDO ESTÁNDARES DE NIVEL DE GESTIÓN DE CERTIFICACIÓN COMO SON LAS ISO 9001.</a:t>
            </a:r>
          </a:p>
          <a:p>
            <a:r>
              <a:rPr lang="es-EC" sz="1200" kern="1200" dirty="0" smtClean="0">
                <a:solidFill>
                  <a:schemeClr val="tx1"/>
                </a:solidFill>
                <a:effectLst/>
                <a:latin typeface="+mn-lt"/>
                <a:ea typeface="+mn-ea"/>
                <a:cs typeface="+mn-cs"/>
              </a:rPr>
              <a:t>2.- ESTABLECIENDO POLÍTICAS, PROCEDIMIENTOS, ROLES Y RESPONSABILIDADES, CON LA FINALIDAD DE IMPLEMENTAR UN HELP DESK QUE NOS PERMITIRÁ TENER UN ENFOQUE AL ADMINISTRAR Y GESTIONAR TODAS LAS INCIDENCIAS Y PROBLEMAS,  DENTRO DE UN MARCO DE REFERENCIA QUE COMPRENDA LOS PARÁMETROS DE IMPACTO, URGENCIA Y PRIORIDAD.</a:t>
            </a:r>
          </a:p>
          <a:p>
            <a:r>
              <a:rPr lang="es-EC" sz="1200" kern="1200" dirty="0" smtClean="0">
                <a:solidFill>
                  <a:schemeClr val="tx1"/>
                </a:solidFill>
                <a:effectLst/>
                <a:latin typeface="+mn-lt"/>
                <a:ea typeface="+mn-ea"/>
                <a:cs typeface="+mn-cs"/>
              </a:rPr>
              <a:t>3.- PARA SU EVALUACIÓN Y CONOCER EL IMPACTO QUE TENDRÁ EN SU APLICACIÓN, PARA LUEGO IMPLEMENTAR LA MEJOR HERRAMIENTA QUE SE ADAPTE A LAS NECESIDADES Y REQUERIMIENTOS DEL DEPARTAMENTO DE LAS UTIC´S.</a:t>
            </a:r>
          </a:p>
          <a:p>
            <a:r>
              <a:rPr lang="es-EC" sz="1200" kern="1200" dirty="0" smtClean="0">
                <a:solidFill>
                  <a:schemeClr val="tx1"/>
                </a:solidFill>
                <a:effectLst/>
                <a:latin typeface="+mn-lt"/>
                <a:ea typeface="+mn-ea"/>
                <a:cs typeface="+mn-cs"/>
              </a:rPr>
              <a:t>4.- SUS UTILIDADES DE LA APLICACIÓN DENTRO DEL ÁREA DEL HELP DESK DEL DEPARTAMENTO DE UTIC´S.</a:t>
            </a: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12</a:t>
            </a:fld>
            <a:endParaRPr lang="es-EC"/>
          </a:p>
        </p:txBody>
      </p:sp>
    </p:spTree>
    <p:extLst>
      <p:ext uri="{BB962C8B-B14F-4D97-AF65-F5344CB8AC3E}">
        <p14:creationId xmlns:p14="http://schemas.microsoft.com/office/powerpoint/2010/main" xmlns="" val="177265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POR LOS AÑOS 80 LA AGENCIA CENTRAL DE TELECOMUNICACIONES Y COMPUTACIÓN DEL GOBIERNO BRITÁNICO  DEBIDO A LA DEFICIENCIA EN LA CALIDAD DE LOS SERVICIOS ENCONTRÓ UNA POSIBILIDAD DE MEJORA REDUCIENDO TIEMPO Y COSTO, DESCRIBE DE MANERA SISTEMÁTICA EL CONJUNTO DE BUENAS PRÁCTICAS PARA LA GESTIÓN DE SERVICIOS, GESTIONAR LA INFRAESTRUCTURA DE MANERA EFICIENTE ORIENTÁNDONOS A LOS OBJETIVOS DEL NEGOCIO, TECNOLOGÍAS HAN SIDO PARTES FUNDAMENTALES PARA EL DESARROLLO, CREACIÓN Y DESARROLLO DE LAS EMPRESAS QUE ACTUALMENTE SE HAN CONSOLIDADO GRACIAS A LA GESTIÓN DE LAS TECNOLOGÍAS DE LA INFORMACIÓN ACTUALIDAD LOS PROFESIONALES DEBEN TENER MAYOR CONOCIMIENTO EN ENTENDER LAS NORMAS, METODOLOGÍAS Y BUENAS PRÁCTICAS, ASPECTOS PRINCIPALES DE LA TECNOLOGÍA COMO ES </a:t>
            </a:r>
            <a:r>
              <a:rPr lang="es-EC" sz="1200" b="1" kern="1200" dirty="0" smtClean="0">
                <a:solidFill>
                  <a:schemeClr val="tx1"/>
                </a:solidFill>
                <a:effectLst/>
                <a:latin typeface="+mn-lt"/>
                <a:ea typeface="+mn-ea"/>
                <a:cs typeface="+mn-cs"/>
              </a:rPr>
              <a:t>DAR SERVICIO</a:t>
            </a:r>
            <a:r>
              <a:rPr lang="es-EC" sz="1200" kern="1200" dirty="0" smtClean="0">
                <a:solidFill>
                  <a:schemeClr val="tx1"/>
                </a:solidFill>
                <a:effectLst/>
                <a:latin typeface="+mn-lt"/>
                <a:ea typeface="+mn-ea"/>
                <a:cs typeface="+mn-cs"/>
              </a:rPr>
              <a:t> Y </a:t>
            </a:r>
            <a:r>
              <a:rPr lang="es-EC" sz="1200" b="1" kern="1200" dirty="0" smtClean="0">
                <a:solidFill>
                  <a:schemeClr val="tx1"/>
                </a:solidFill>
                <a:effectLst/>
                <a:latin typeface="+mn-lt"/>
                <a:ea typeface="+mn-ea"/>
                <a:cs typeface="+mn-cs"/>
              </a:rPr>
              <a:t>LA GESTIÓN.</a:t>
            </a:r>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14</a:t>
            </a:fld>
            <a:endParaRPr lang="es-EC"/>
          </a:p>
        </p:txBody>
      </p:sp>
    </p:spTree>
    <p:extLst>
      <p:ext uri="{BB962C8B-B14F-4D97-AF65-F5344CB8AC3E}">
        <p14:creationId xmlns:p14="http://schemas.microsoft.com/office/powerpoint/2010/main" xmlns="" val="149797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CONJUNTO DE BUENAS PRÁCTICAS DESTINADAS A LA GESTIÓN DE SERVICIOS DE TECNOLOGÍAS DE LA INFORMACIÓN CON EL PROPÓSITO DE MEJORAR LA GESTIÓN Y LA CALIDAD DE LOS SERVICIOS, LAS BUENAS PRÁCTICAS ASEGURAN UNA BUENA GESTIÓN SOBRE LOS SERVICIOS DE TI, BASÁNDONOS EN UN PROCESO-MODELO DE CONTROL Y GESTIÓN. </a:t>
            </a:r>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15</a:t>
            </a:fld>
            <a:endParaRPr lang="es-EC"/>
          </a:p>
        </p:txBody>
      </p:sp>
    </p:spTree>
    <p:extLst>
      <p:ext uri="{BB962C8B-B14F-4D97-AF65-F5344CB8AC3E}">
        <p14:creationId xmlns:p14="http://schemas.microsoft.com/office/powerpoint/2010/main" xmlns="" val="221185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1.-</a:t>
            </a:r>
            <a:r>
              <a:rPr lang="es-EC" sz="1200" kern="1200" dirty="0" smtClean="0">
                <a:solidFill>
                  <a:schemeClr val="tx1"/>
                </a:solidFill>
                <a:effectLst/>
                <a:latin typeface="+mn-lt"/>
                <a:ea typeface="+mn-ea"/>
                <a:cs typeface="+mn-cs"/>
              </a:rPr>
              <a:t>DISEÑA EL PLAN DE ACCIÓN QUE PERMITIRÁ DESARROLLAR UNA ESTRATEGIA EN LA ORGANIZACIÓN EN CUANTO A LAS TECNOLOGÍAS DE LA INFORMACIÓN. EJM: ESTRATEGIA,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COMPETITIVIDAD, POSICIONAMIENTO DE MERCADO, PROCESOS Y ACTIVIDADES EN LA GESTIÓN.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2.- DESARROLLAN LOS CONCEPTOS RELATIVOS AL DISEÑO DE SERVICIOS TI. EJMP: DISEÑO DE ARQUITECTURAS, PROCESOS, POLÍTICAS, DOCUMENTACIÓN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3.- LOS CAMBIOS QUE SE HAN DE PRODUCIR EN LA PRESTACIÓN DE SERVICIOS COMUNES EJMP:</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GESTIÓN Y DESPLIEGUE DE LOS SERVICIOS TI GESTIÓN CAMBIOS CONOCIMIENTO</a:t>
            </a:r>
            <a:r>
              <a:rPr lang="es-EC" sz="1200" kern="1200" baseline="0" dirty="0" smtClean="0">
                <a:solidFill>
                  <a:schemeClr val="tx1"/>
                </a:solidFill>
                <a:effectLst/>
                <a:latin typeface="+mn-lt"/>
                <a:ea typeface="+mn-ea"/>
                <a:cs typeface="+mn-cs"/>
              </a:rPr>
              <a:t> ACTIVOS.</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4.- SE EXPONEN LAS MEJORES PRÁCTICAS A PONER EN MARCHA PARA CONSEGUIR OFRECER UN NIVEL DE SERVICIO DE LA ORGANIZACIÓN ACORDE A LOS REQUISITOS Y NECESIDADES DE LOS CLIENTES. EJMP: ESTABLECER SLA</a:t>
            </a:r>
            <a:r>
              <a:rPr lang="es-EC" sz="1200" kern="1200" baseline="0" dirty="0" smtClean="0">
                <a:solidFill>
                  <a:schemeClr val="tx1"/>
                </a:solidFill>
                <a:effectLst/>
                <a:latin typeface="+mn-lt"/>
                <a:ea typeface="+mn-ea"/>
                <a:cs typeface="+mn-cs"/>
              </a:rPr>
              <a:t>, GESTIÓN DE ACTIVOS, FUNCIONES Y RESPONSABILIDADES.</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5.- EXPLICA LA NECESIDAD DE LA MEJORA CONTINUA COMO FUENTE DE DESARROLLO Y CRECIMIENTO EN EL NIVEL DE SERVICIO DE TI EJEMP EN CONSTANTE ANÁLISIS DE SUS PROCESOS DE NEGOCIO PONER EN MARCHA ACTUACIONES UNA VEZ DETECTADAS LAS NECESIDADES CON RESPECTO A LAS TI DE MANERA QUE ESTAS SEAN CAPACES DE RESPONDER A LOS OBJETIVOS, LA ESTRATEGIA.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16</a:t>
            </a:fld>
            <a:endParaRPr lang="es-EC"/>
          </a:p>
        </p:txBody>
      </p:sp>
    </p:spTree>
    <p:extLst>
      <p:ext uri="{BB962C8B-B14F-4D97-AF65-F5344CB8AC3E}">
        <p14:creationId xmlns:p14="http://schemas.microsoft.com/office/powerpoint/2010/main" xmlns="" val="334017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 DECIR QUE TENEMOS MÁS INCIDENCIAS EN TODO LO QUE SE REFIERE A HARDWARE, SISTEMAS OPERATIVOS, BASE DE DATOS REDES APLICACIONES Y DATOS, SEGUIDO PROBLEMAS EN SISTEMAS DE INFORMACIÓN EN LO QUE SE REFIERE EN LA ADMINISTRACIÓN, ALMACENAMIENTO, PROCESO Y RECUPERACIÓN  DE DATOS.</a:t>
            </a:r>
            <a:endParaRPr lang="es-EC" dirty="0"/>
          </a:p>
        </p:txBody>
      </p:sp>
      <p:sp>
        <p:nvSpPr>
          <p:cNvPr id="4" name="Marcador de número de diapositiva 3"/>
          <p:cNvSpPr>
            <a:spLocks noGrp="1"/>
          </p:cNvSpPr>
          <p:nvPr>
            <p:ph type="sldNum" sz="quarter" idx="10"/>
          </p:nvPr>
        </p:nvSpPr>
        <p:spPr/>
        <p:txBody>
          <a:bodyPr/>
          <a:lstStyle/>
          <a:p>
            <a:fld id="{4BCFE694-C4AE-49A2-88A4-FDB96B4B3BC9}" type="slidenum">
              <a:rPr lang="es-EC" smtClean="0"/>
              <a:pPr/>
              <a:t>18</a:t>
            </a:fld>
            <a:endParaRPr lang="es-EC"/>
          </a:p>
        </p:txBody>
      </p:sp>
    </p:spTree>
    <p:extLst>
      <p:ext uri="{BB962C8B-B14F-4D97-AF65-F5344CB8AC3E}">
        <p14:creationId xmlns:p14="http://schemas.microsoft.com/office/powerpoint/2010/main" xmlns="" val="208352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pPr/>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938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400940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410641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373330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pPr/>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673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129807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111524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369234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67133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8469FE-1735-4E6B-91A9-FB03EBE0D48F}" type="datetimeFigureOut">
              <a:rPr lang="es-EC" smtClean="0"/>
              <a:pPr/>
              <a:t>26/07/2018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402116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8469FE-1735-4E6B-91A9-FB03EBE0D48F}" type="datetimeFigureOut">
              <a:rPr lang="es-EC" smtClean="0"/>
              <a:pPr/>
              <a:t>26/07/2018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ED26FDE-4484-4E08-B60A-918C3A2D6D43}" type="slidenum">
              <a:rPr lang="es-EC" smtClean="0"/>
              <a:pPr/>
              <a:t>‹Nº›</a:t>
            </a:fld>
            <a:endParaRPr lang="es-EC"/>
          </a:p>
        </p:txBody>
      </p:sp>
    </p:spTree>
    <p:extLst>
      <p:ext uri="{BB962C8B-B14F-4D97-AF65-F5344CB8AC3E}">
        <p14:creationId xmlns:p14="http://schemas.microsoft.com/office/powerpoint/2010/main" xmlns="" val="28816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8469FE-1735-4E6B-91A9-FB03EBE0D48F}" type="datetimeFigureOut">
              <a:rPr lang="es-EC" smtClean="0"/>
              <a:pPr/>
              <a:t>26/07/2018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D26FDE-4484-4E08-B60A-918C3A2D6D43}" type="slidenum">
              <a:rPr lang="es-EC" smtClean="0"/>
              <a:pPr/>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378247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8699" y="1582171"/>
            <a:ext cx="10628849" cy="2262781"/>
          </a:xfrm>
        </p:spPr>
        <p:txBody>
          <a:bodyPr>
            <a:noAutofit/>
          </a:bodyPr>
          <a:lstStyle/>
          <a:p>
            <a:pPr algn="ctr"/>
            <a:r>
              <a:rPr lang="es-EC" sz="2800" b="1" dirty="0"/>
              <a:t>“ANÁLISIS E IMPLEMENTACIÓN DE UNA HERRAMIENTA OPEN SOURCE PARA LA MESA DE SERVICIOS DE LA UNIDAD DE TECNOLOGÍA DE LA INFORMACIÓN Y COMUNICACIÓN UTIC´S DE LA UNIVERSIDAD DE LAS FUERZAS ARMADAS ESPE. FUNDAMENTADO EN ITIL V3 2011”</a:t>
            </a:r>
          </a:p>
        </p:txBody>
      </p:sp>
      <p:sp>
        <p:nvSpPr>
          <p:cNvPr id="3" name="Subtítulo 2"/>
          <p:cNvSpPr>
            <a:spLocks noGrp="1"/>
          </p:cNvSpPr>
          <p:nvPr>
            <p:ph type="subTitle" idx="1"/>
          </p:nvPr>
        </p:nvSpPr>
        <p:spPr>
          <a:xfrm>
            <a:off x="901529" y="4419717"/>
            <a:ext cx="10058400" cy="2007209"/>
          </a:xfrm>
        </p:spPr>
        <p:txBody>
          <a:bodyPr>
            <a:normAutofit fontScale="92500" lnSpcReduction="20000"/>
          </a:bodyPr>
          <a:lstStyle/>
          <a:p>
            <a:r>
              <a:rPr lang="es-EC" b="1" dirty="0" smtClean="0">
                <a:solidFill>
                  <a:schemeClr val="tx1"/>
                </a:solidFill>
                <a:latin typeface="+mn-lt"/>
              </a:rPr>
              <a:t>AUTORES:</a:t>
            </a:r>
          </a:p>
          <a:p>
            <a:r>
              <a:rPr lang="es-EC" dirty="0" smtClean="0">
                <a:solidFill>
                  <a:schemeClr val="tx1"/>
                </a:solidFill>
                <a:latin typeface="+mn-lt"/>
              </a:rPr>
              <a:t>	FRANCISCO L. TENELEMA A.</a:t>
            </a:r>
          </a:p>
          <a:p>
            <a:r>
              <a:rPr lang="es-EC" dirty="0" smtClean="0">
                <a:solidFill>
                  <a:schemeClr val="tx1"/>
                </a:solidFill>
                <a:latin typeface="+mn-lt"/>
              </a:rPr>
              <a:t>	Milton a. valencia c.</a:t>
            </a:r>
            <a:endParaRPr lang="es-EC" dirty="0">
              <a:solidFill>
                <a:schemeClr val="tx1"/>
              </a:solidFill>
              <a:latin typeface="+mn-lt"/>
            </a:endParaRPr>
          </a:p>
          <a:p>
            <a:r>
              <a:rPr lang="es-EC" b="1" dirty="0">
                <a:solidFill>
                  <a:schemeClr val="tx1"/>
                </a:solidFill>
                <a:latin typeface="+mn-lt"/>
              </a:rPr>
              <a:t>DIRECTOR:</a:t>
            </a:r>
          </a:p>
          <a:p>
            <a:pPr lvl="1" algn="just"/>
            <a:r>
              <a:rPr lang="es-EC" dirty="0" smtClean="0">
                <a:solidFill>
                  <a:schemeClr val="tx1"/>
                </a:solidFill>
              </a:rPr>
              <a:t>	ING</a:t>
            </a:r>
            <a:r>
              <a:rPr lang="es-EC" dirty="0">
                <a:solidFill>
                  <a:schemeClr val="tx1"/>
                </a:solidFill>
              </a:rPr>
              <a:t>. </a:t>
            </a:r>
            <a:r>
              <a:rPr lang="es-EC" dirty="0" smtClean="0">
                <a:solidFill>
                  <a:schemeClr val="tx1"/>
                </a:solidFill>
              </a:rPr>
              <a:t>LUIS ESCOBAR</a:t>
            </a:r>
            <a:endParaRPr lang="es-EC" dirty="0">
              <a:solidFill>
                <a:schemeClr val="tx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83591" y="405289"/>
            <a:ext cx="6094276" cy="1632517"/>
          </a:xfrm>
          <a:prstGeom prst="rect">
            <a:avLst/>
          </a:prstGeom>
        </p:spPr>
      </p:pic>
    </p:spTree>
    <p:extLst>
      <p:ext uri="{BB962C8B-B14F-4D97-AF65-F5344CB8AC3E}">
        <p14:creationId xmlns:p14="http://schemas.microsoft.com/office/powerpoint/2010/main" xmlns="" val="82441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Objetivos</a:t>
            </a:r>
            <a:endParaRPr lang="es-EC" dirty="0">
              <a:solidFill>
                <a:schemeClr val="tx1"/>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xmlns="" val="413819391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47150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937938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Alcance</a:t>
            </a:r>
            <a:endParaRPr lang="es-EC" dirty="0"/>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xmlns="" val="29593136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9395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274489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Itil</a:t>
            </a:r>
            <a:r>
              <a:rPr lang="es-EC" dirty="0" smtClean="0"/>
              <a:t>: Definición</a:t>
            </a:r>
            <a:endParaRPr lang="es-EC" dirty="0"/>
          </a:p>
        </p:txBody>
      </p:sp>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graphicFrame>
        <p:nvGraphicFramePr>
          <p:cNvPr id="4" name="Diagrama 3"/>
          <p:cNvGraphicFramePr/>
          <p:nvPr>
            <p:extLst>
              <p:ext uri="{D42A27DB-BD31-4B8C-83A1-F6EECF244321}">
                <p14:modId xmlns:p14="http://schemas.microsoft.com/office/powerpoint/2010/main" xmlns="" val="4237751676"/>
              </p:ext>
            </p:extLst>
          </p:nvPr>
        </p:nvGraphicFramePr>
        <p:xfrm>
          <a:off x="2032000" y="1983403"/>
          <a:ext cx="9450754" cy="4154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064311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Itil</a:t>
            </a:r>
            <a:r>
              <a:rPr lang="es-EC" dirty="0" smtClean="0"/>
              <a:t> V3</a:t>
            </a:r>
            <a:endParaRPr lang="es-EC" dirty="0"/>
          </a:p>
        </p:txBody>
      </p:sp>
      <p:pic>
        <p:nvPicPr>
          <p:cNvPr id="4" name="Marcador de contenido 3"/>
          <p:cNvPicPr>
            <a:picLocks noGrp="1"/>
          </p:cNvPicPr>
          <p:nvPr>
            <p:ph idx="1"/>
          </p:nvPr>
        </p:nvPicPr>
        <p:blipFill rotWithShape="1">
          <a:blip r:embed="rId3" cstate="print">
            <a:extLst>
              <a:ext uri="{28A0092B-C50C-407E-A947-70E740481C1C}">
                <a14:useLocalDpi xmlns:a14="http://schemas.microsoft.com/office/drawing/2010/main" xmlns="" val="0"/>
              </a:ext>
            </a:extLst>
          </a:blip>
          <a:srcRect l="6109" r="11170"/>
          <a:stretch/>
        </p:blipFill>
        <p:spPr bwMode="auto">
          <a:xfrm>
            <a:off x="3172785" y="2820247"/>
            <a:ext cx="5404546" cy="3370487"/>
          </a:xfrm>
          <a:prstGeom prst="rect">
            <a:avLst/>
          </a:prstGeom>
          <a:noFill/>
          <a:ln>
            <a:noFill/>
          </a:ln>
          <a:extLst>
            <a:ext uri="{53640926-AAD7-44D8-BBD7-CCE9431645EC}">
              <a14:shadowObscured xmlns:a14="http://schemas.microsoft.com/office/drawing/2010/main" xmlns=""/>
            </a:ext>
          </a:extLst>
        </p:spPr>
      </p:pic>
      <p:sp>
        <p:nvSpPr>
          <p:cNvPr id="6" name="Marcador de contenido 2"/>
          <p:cNvSpPr txBox="1">
            <a:spLocks/>
          </p:cNvSpPr>
          <p:nvPr/>
        </p:nvSpPr>
        <p:spPr>
          <a:xfrm>
            <a:off x="1287886" y="1948539"/>
            <a:ext cx="10058400" cy="8717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C" smtClean="0"/>
              <a:t>Los procesos ITIL V3 definen las políticas, estándares, guías de actuación, actividades e instrucciones de trabajo necesarias para una correcta gestión de los servicios TI.</a:t>
            </a:r>
            <a:endParaRPr lang="es-EC" dirty="0"/>
          </a:p>
        </p:txBody>
      </p:sp>
      <p:pic>
        <p:nvPicPr>
          <p:cNvPr id="7" name="Imagen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1384228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42" y="286603"/>
            <a:ext cx="10267038" cy="1450757"/>
          </a:xfrm>
        </p:spPr>
        <p:txBody>
          <a:bodyPr/>
          <a:lstStyle/>
          <a:p>
            <a:r>
              <a:rPr lang="es-EC" dirty="0" smtClean="0"/>
              <a:t>Ciclo de Vida – </a:t>
            </a:r>
            <a:r>
              <a:rPr lang="es-EC" dirty="0" err="1" smtClean="0"/>
              <a:t>Itil</a:t>
            </a:r>
            <a:r>
              <a:rPr lang="es-EC" dirty="0" smtClean="0"/>
              <a:t> V3</a:t>
            </a:r>
            <a:endParaRPr lang="es-EC" dirty="0"/>
          </a:p>
        </p:txBody>
      </p:sp>
      <p:sp>
        <p:nvSpPr>
          <p:cNvPr id="3" name="Marcador de contenido 2"/>
          <p:cNvSpPr>
            <a:spLocks noGrp="1"/>
          </p:cNvSpPr>
          <p:nvPr>
            <p:ph idx="1"/>
          </p:nvPr>
        </p:nvSpPr>
        <p:spPr>
          <a:xfrm>
            <a:off x="1293808" y="1737360"/>
            <a:ext cx="9861872" cy="4142943"/>
          </a:xfrm>
        </p:spPr>
        <p:txBody>
          <a:bodyPr>
            <a:noAutofit/>
          </a:bodyPr>
          <a:lstStyle/>
          <a:p>
            <a:pPr marL="0" indent="0">
              <a:buNone/>
            </a:pPr>
            <a:r>
              <a:rPr lang="es-EC" sz="2800" b="1" dirty="0" smtClean="0"/>
              <a:t>Elementos:</a:t>
            </a:r>
          </a:p>
          <a:p>
            <a:pPr marL="514350" indent="-514350">
              <a:buFont typeface="+mj-lt"/>
              <a:buAutoNum type="arabicPeriod"/>
            </a:pPr>
            <a:r>
              <a:rPr lang="es-EC" sz="2800" dirty="0" smtClean="0"/>
              <a:t>Estrategia </a:t>
            </a:r>
            <a:r>
              <a:rPr lang="es-EC" sz="2800" dirty="0"/>
              <a:t>de Servicio.</a:t>
            </a:r>
            <a:endParaRPr lang="es-ES" sz="2800" dirty="0"/>
          </a:p>
          <a:p>
            <a:pPr marL="514350" lvl="0" indent="-514350">
              <a:buFont typeface="+mj-lt"/>
              <a:buAutoNum type="arabicPeriod"/>
            </a:pPr>
            <a:r>
              <a:rPr lang="es-EC" sz="2800" dirty="0"/>
              <a:t>Diseño de Servicio</a:t>
            </a:r>
            <a:endParaRPr lang="es-ES" sz="2800" dirty="0"/>
          </a:p>
          <a:p>
            <a:pPr marL="514350" lvl="0" indent="-514350">
              <a:buFont typeface="+mj-lt"/>
              <a:buAutoNum type="arabicPeriod"/>
            </a:pPr>
            <a:r>
              <a:rPr lang="es-EC" sz="2800" dirty="0"/>
              <a:t>Transición de Servicio.</a:t>
            </a:r>
            <a:endParaRPr lang="es-ES" sz="2800" dirty="0"/>
          </a:p>
          <a:p>
            <a:pPr marL="514350" lvl="0" indent="-514350">
              <a:buFont typeface="+mj-lt"/>
              <a:buAutoNum type="arabicPeriod"/>
            </a:pPr>
            <a:r>
              <a:rPr lang="es-EC" sz="2800" dirty="0"/>
              <a:t>Operación de Servicio.</a:t>
            </a:r>
            <a:endParaRPr lang="es-ES" sz="2800" dirty="0"/>
          </a:p>
          <a:p>
            <a:pPr marL="514350" indent="-514350">
              <a:buFont typeface="+mj-lt"/>
              <a:buAutoNum type="arabicPeriod"/>
            </a:pPr>
            <a:r>
              <a:rPr lang="es-EC" sz="2800" dirty="0" smtClean="0"/>
              <a:t>Mejora Continua </a:t>
            </a:r>
            <a:r>
              <a:rPr lang="es-EC" sz="2800" dirty="0"/>
              <a:t>del Servicio</a:t>
            </a:r>
          </a:p>
        </p:txBody>
      </p:sp>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7" name="Imagen 6"/>
          <p:cNvPicPr>
            <a:picLocks noChangeAspect="1"/>
          </p:cNvPicPr>
          <p:nvPr/>
        </p:nvPicPr>
        <p:blipFill>
          <a:blip r:embed="rId4"/>
          <a:stretch>
            <a:fillRect/>
          </a:stretch>
        </p:blipFill>
        <p:spPr>
          <a:xfrm>
            <a:off x="6022161" y="1893024"/>
            <a:ext cx="5750536" cy="4365253"/>
          </a:xfrm>
          <a:prstGeom prst="rect">
            <a:avLst/>
          </a:prstGeom>
        </p:spPr>
      </p:pic>
    </p:spTree>
    <p:extLst>
      <p:ext uri="{BB962C8B-B14F-4D97-AF65-F5344CB8AC3E}">
        <p14:creationId xmlns:p14="http://schemas.microsoft.com/office/powerpoint/2010/main" xmlns="" val="194425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873108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5664128" cy="1450757"/>
          </a:xfrm>
        </p:spPr>
        <p:txBody>
          <a:bodyPr>
            <a:normAutofit/>
          </a:bodyPr>
          <a:lstStyle/>
          <a:p>
            <a:r>
              <a:rPr lang="es-EC" dirty="0"/>
              <a:t>Incidentes detectados según Categoría</a:t>
            </a:r>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xmlns="" val="142556331"/>
              </p:ext>
            </p:extLst>
          </p:nvPr>
        </p:nvGraphicFramePr>
        <p:xfrm>
          <a:off x="495300" y="2236325"/>
          <a:ext cx="6679223" cy="3201569"/>
        </p:xfrm>
        <a:graphic>
          <a:graphicData uri="http://schemas.openxmlformats.org/drawingml/2006/table">
            <a:tbl>
              <a:tblPr firstRow="1" firstCol="1" bandRow="1">
                <a:tableStyleId>{5C22544A-7EE6-4342-B048-85BDC9FD1C3A}</a:tableStyleId>
              </a:tblPr>
              <a:tblGrid>
                <a:gridCol w="3380793">
                  <a:extLst>
                    <a:ext uri="{9D8B030D-6E8A-4147-A177-3AD203B41FA5}">
                      <a16:colId xmlns:a16="http://schemas.microsoft.com/office/drawing/2014/main" xmlns="" val="3290895418"/>
                    </a:ext>
                  </a:extLst>
                </a:gridCol>
                <a:gridCol w="1656314">
                  <a:extLst>
                    <a:ext uri="{9D8B030D-6E8A-4147-A177-3AD203B41FA5}">
                      <a16:colId xmlns:a16="http://schemas.microsoft.com/office/drawing/2014/main" xmlns="" val="804135728"/>
                    </a:ext>
                  </a:extLst>
                </a:gridCol>
                <a:gridCol w="1642116">
                  <a:extLst>
                    <a:ext uri="{9D8B030D-6E8A-4147-A177-3AD203B41FA5}">
                      <a16:colId xmlns:a16="http://schemas.microsoft.com/office/drawing/2014/main" xmlns="" val="3818452723"/>
                    </a:ext>
                  </a:extLst>
                </a:gridCol>
              </a:tblGrid>
              <a:tr h="647993">
                <a:tc>
                  <a:txBody>
                    <a:bodyPr/>
                    <a:lstStyle/>
                    <a:p>
                      <a:pPr marL="297180" algn="l">
                        <a:spcAft>
                          <a:spcPts val="0"/>
                        </a:spcAft>
                      </a:pPr>
                      <a:r>
                        <a:rPr lang="es-ES" sz="2000" dirty="0">
                          <a:solidFill>
                            <a:schemeClr val="tx1"/>
                          </a:solidFill>
                          <a:effectLst/>
                        </a:rPr>
                        <a:t>Categoría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a:solidFill>
                            <a:schemeClr val="tx1"/>
                          </a:solidFill>
                          <a:effectLst/>
                        </a:rPr>
                        <a:t>Número de incidentes</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a:solidFill>
                            <a:schemeClr val="tx1"/>
                          </a:solidFill>
                          <a:effectLst/>
                        </a:rPr>
                        <a:t>Porcentaje</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712789251"/>
                  </a:ext>
                </a:extLst>
              </a:tr>
              <a:tr h="323996">
                <a:tc>
                  <a:txBody>
                    <a:bodyPr/>
                    <a:lstStyle/>
                    <a:p>
                      <a:pPr marL="297180" algn="l">
                        <a:spcAft>
                          <a:spcPts val="0"/>
                        </a:spcAft>
                      </a:pPr>
                      <a:r>
                        <a:rPr lang="es-ES" sz="2000" dirty="0">
                          <a:solidFill>
                            <a:schemeClr val="tx1"/>
                          </a:solidFill>
                          <a:effectLst/>
                        </a:rPr>
                        <a:t>Accesos</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2</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a:solidFill>
                            <a:schemeClr val="tx1"/>
                          </a:solidFill>
                          <a:effectLst/>
                        </a:rPr>
                        <a:t>0,59 %</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2398079807"/>
                  </a:ext>
                </a:extLst>
              </a:tr>
              <a:tr h="323996">
                <a:tc>
                  <a:txBody>
                    <a:bodyPr/>
                    <a:lstStyle/>
                    <a:p>
                      <a:pPr marL="297180" algn="l">
                        <a:spcAft>
                          <a:spcPts val="0"/>
                        </a:spcAft>
                      </a:pPr>
                      <a:r>
                        <a:rPr lang="es-ES" sz="2000" dirty="0">
                          <a:solidFill>
                            <a:schemeClr val="tx1"/>
                          </a:solidFill>
                          <a:effectLst/>
                        </a:rPr>
                        <a:t>Hardware</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102</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30,00 %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49394452"/>
                  </a:ext>
                </a:extLst>
              </a:tr>
              <a:tr h="323996">
                <a:tc>
                  <a:txBody>
                    <a:bodyPr/>
                    <a:lstStyle/>
                    <a:p>
                      <a:pPr marL="297180" algn="l">
                        <a:spcAft>
                          <a:spcPts val="0"/>
                        </a:spcAft>
                      </a:pPr>
                      <a:r>
                        <a:rPr lang="es-ES" sz="2000" dirty="0">
                          <a:solidFill>
                            <a:schemeClr val="tx1"/>
                          </a:solidFill>
                          <a:effectLst/>
                        </a:rPr>
                        <a:t>Infraestructura y operaciones</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marL="297180" algn="ctr">
                        <a:spcAft>
                          <a:spcPts val="0"/>
                        </a:spcAft>
                      </a:pPr>
                      <a:r>
                        <a:rPr lang="es-ES" sz="2000">
                          <a:solidFill>
                            <a:schemeClr val="tx1"/>
                          </a:solidFill>
                          <a:effectLst/>
                        </a:rPr>
                        <a:t>120</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35,29 %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2558634780"/>
                  </a:ext>
                </a:extLst>
              </a:tr>
              <a:tr h="323996">
                <a:tc>
                  <a:txBody>
                    <a:bodyPr/>
                    <a:lstStyle/>
                    <a:p>
                      <a:pPr marL="297180" algn="l">
                        <a:spcAft>
                          <a:spcPts val="0"/>
                        </a:spcAft>
                      </a:pPr>
                      <a:r>
                        <a:rPr lang="es-ES" sz="2000" dirty="0">
                          <a:solidFill>
                            <a:schemeClr val="tx1"/>
                          </a:solidFill>
                          <a:effectLst/>
                        </a:rPr>
                        <a:t>Otros / capacitación</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marL="297180" algn="ctr">
                        <a:spcAft>
                          <a:spcPts val="0"/>
                        </a:spcAft>
                      </a:pPr>
                      <a:r>
                        <a:rPr lang="es-ES" sz="2000">
                          <a:solidFill>
                            <a:schemeClr val="tx1"/>
                          </a:solidFill>
                          <a:effectLst/>
                        </a:rPr>
                        <a:t>22</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6,47 %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3659208867"/>
                  </a:ext>
                </a:extLst>
              </a:tr>
              <a:tr h="323996">
                <a:tc>
                  <a:txBody>
                    <a:bodyPr/>
                    <a:lstStyle/>
                    <a:p>
                      <a:pPr marL="297180" algn="l">
                        <a:spcAft>
                          <a:spcPts val="0"/>
                        </a:spcAft>
                      </a:pPr>
                      <a:r>
                        <a:rPr lang="es-ES" sz="2000" dirty="0">
                          <a:solidFill>
                            <a:schemeClr val="tx1"/>
                          </a:solidFill>
                          <a:effectLst/>
                        </a:rPr>
                        <a:t>Sistemas de información</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marL="297180" algn="ctr">
                        <a:spcAft>
                          <a:spcPts val="0"/>
                        </a:spcAft>
                      </a:pPr>
                      <a:r>
                        <a:rPr lang="es-ES" sz="2000">
                          <a:solidFill>
                            <a:schemeClr val="tx1"/>
                          </a:solidFill>
                          <a:effectLst/>
                        </a:rPr>
                        <a:t>51</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15,00 %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1583186995"/>
                  </a:ext>
                </a:extLst>
              </a:tr>
              <a:tr h="323996">
                <a:tc>
                  <a:txBody>
                    <a:bodyPr/>
                    <a:lstStyle/>
                    <a:p>
                      <a:pPr marL="297180" algn="l">
                        <a:spcAft>
                          <a:spcPts val="0"/>
                        </a:spcAft>
                      </a:pPr>
                      <a:r>
                        <a:rPr lang="es-ES" sz="2000" dirty="0">
                          <a:solidFill>
                            <a:schemeClr val="tx1"/>
                          </a:solidFill>
                          <a:effectLst/>
                        </a:rPr>
                        <a:t>Software</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accent1">
                        <a:lumMod val="60000"/>
                        <a:lumOff val="40000"/>
                      </a:schemeClr>
                    </a:solidFill>
                  </a:tcPr>
                </a:tc>
                <a:tc>
                  <a:txBody>
                    <a:bodyPr/>
                    <a:lstStyle/>
                    <a:p>
                      <a:pPr marL="297180" algn="ctr">
                        <a:spcAft>
                          <a:spcPts val="0"/>
                        </a:spcAft>
                      </a:pPr>
                      <a:r>
                        <a:rPr lang="es-ES" sz="2000">
                          <a:solidFill>
                            <a:schemeClr val="tx1"/>
                          </a:solidFill>
                          <a:effectLst/>
                        </a:rPr>
                        <a:t>43</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12,65 %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312912291"/>
                  </a:ext>
                </a:extLst>
              </a:tr>
              <a:tr h="323996">
                <a:tc>
                  <a:txBody>
                    <a:bodyPr/>
                    <a:lstStyle/>
                    <a:p>
                      <a:pPr marL="297180" algn="l">
                        <a:spcAft>
                          <a:spcPts val="0"/>
                        </a:spcAft>
                      </a:pPr>
                      <a:r>
                        <a:rPr lang="es-ES" sz="2000" dirty="0">
                          <a:solidFill>
                            <a:schemeClr val="tx1"/>
                          </a:solidFill>
                          <a:effectLst/>
                        </a:rPr>
                        <a:t>Total General</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a:solidFill>
                            <a:schemeClr val="tx1"/>
                          </a:solidFill>
                          <a:effectLst/>
                        </a:rPr>
                        <a:t>340</a:t>
                      </a:r>
                      <a:endParaRPr lang="es-EC" sz="2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297180" algn="ctr">
                        <a:spcAft>
                          <a:spcPts val="0"/>
                        </a:spcAft>
                      </a:pPr>
                      <a:r>
                        <a:rPr lang="es-ES" sz="2000" dirty="0">
                          <a:solidFill>
                            <a:schemeClr val="tx1"/>
                          </a:solidFill>
                          <a:effectLst/>
                        </a:rPr>
                        <a:t>100 %</a:t>
                      </a:r>
                      <a:endParaRPr lang="es-EC" sz="2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xmlns="" val="4160947877"/>
                  </a:ext>
                </a:extLst>
              </a:tr>
            </a:tbl>
          </a:graphicData>
        </a:graphic>
      </p:graphicFrame>
      <p:pic>
        <p:nvPicPr>
          <p:cNvPr id="8" name="Imagen 7"/>
          <p:cNvPicPr/>
          <p:nvPr/>
        </p:nvPicPr>
        <p:blipFill>
          <a:blip r:embed="rId4">
            <a:extLst>
              <a:ext uri="{28A0092B-C50C-407E-A947-70E740481C1C}">
                <a14:useLocalDpi xmlns:a14="http://schemas.microsoft.com/office/drawing/2010/main" xmlns="" val="0"/>
              </a:ext>
            </a:extLst>
          </a:blip>
          <a:srcRect/>
          <a:stretch>
            <a:fillRect/>
          </a:stretch>
        </p:blipFill>
        <p:spPr bwMode="auto">
          <a:xfrm>
            <a:off x="7174523" y="2008749"/>
            <a:ext cx="4382600" cy="3656719"/>
          </a:xfrm>
          <a:prstGeom prst="rect">
            <a:avLst/>
          </a:prstGeom>
          <a:noFill/>
          <a:ln>
            <a:noFill/>
          </a:ln>
        </p:spPr>
      </p:pic>
    </p:spTree>
    <p:extLst>
      <p:ext uri="{BB962C8B-B14F-4D97-AF65-F5344CB8AC3E}">
        <p14:creationId xmlns:p14="http://schemas.microsoft.com/office/powerpoint/2010/main" xmlns="" val="388832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6" y="330418"/>
            <a:ext cx="6587197" cy="1450757"/>
          </a:xfrm>
        </p:spPr>
        <p:txBody>
          <a:bodyPr>
            <a:normAutofit fontScale="90000"/>
          </a:bodyPr>
          <a:lstStyle/>
          <a:p>
            <a:r>
              <a:rPr lang="es-EC" b="1" dirty="0"/>
              <a:t>.</a:t>
            </a:r>
            <a:r>
              <a:rPr lang="es-EC" dirty="0"/>
              <a:t> Incidentes más relevantes de acuerdo a la subcategoría</a:t>
            </a:r>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6" name="Imagen 5"/>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29862" y="1781175"/>
            <a:ext cx="8651629" cy="4547821"/>
          </a:xfrm>
          <a:prstGeom prst="rect">
            <a:avLst/>
          </a:prstGeom>
          <a:noFill/>
          <a:ln>
            <a:noFill/>
          </a:ln>
        </p:spPr>
      </p:pic>
    </p:spTree>
    <p:extLst>
      <p:ext uri="{BB962C8B-B14F-4D97-AF65-F5344CB8AC3E}">
        <p14:creationId xmlns:p14="http://schemas.microsoft.com/office/powerpoint/2010/main" xmlns="" val="320546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t>	</a:t>
            </a:r>
            <a:r>
              <a:rPr lang="es-EC" sz="2400" b="1" dirty="0" smtClean="0">
                <a:latin typeface="Arial" panose="020B0604020202020204" pitchFamily="34" charset="0"/>
                <a:cs typeface="Arial" panose="020B0604020202020204" pitchFamily="34" charset="0"/>
              </a:rPr>
              <a:t>ANTECEDENTES</a:t>
            </a:r>
          </a:p>
          <a:p>
            <a:pPr marL="0" indent="0">
              <a:buNone/>
            </a:pPr>
            <a:r>
              <a:rPr lang="es-EC" sz="2400" b="1" dirty="0" smtClean="0">
                <a:latin typeface="Arial" panose="020B0604020202020204" pitchFamily="34" charset="0"/>
                <a:cs typeface="Arial" panose="020B0604020202020204" pitchFamily="34" charset="0"/>
              </a:rPr>
              <a:t>	PLANTEAMIENTO DEL PROBLEMA</a:t>
            </a:r>
          </a:p>
          <a:p>
            <a:pPr marL="0" indent="0">
              <a:buNone/>
            </a:pPr>
            <a:r>
              <a:rPr lang="es-EC" sz="2400" b="1" dirty="0" smtClean="0">
                <a:latin typeface="Arial" panose="020B0604020202020204" pitchFamily="34" charset="0"/>
                <a:cs typeface="Arial" panose="020B0604020202020204" pitchFamily="34" charset="0"/>
              </a:rPr>
              <a:t>	JUSTIFICACIÓN</a:t>
            </a:r>
          </a:p>
          <a:p>
            <a:pPr marL="0" indent="0">
              <a:buNone/>
            </a:pPr>
            <a:r>
              <a:rPr lang="es-EC" sz="2400" b="1" dirty="0" smtClean="0">
                <a:latin typeface="Arial" panose="020B0604020202020204" pitchFamily="34" charset="0"/>
                <a:cs typeface="Arial" panose="020B0604020202020204" pitchFamily="34" charset="0"/>
              </a:rPr>
              <a:t>	OBJETIVOS</a:t>
            </a:r>
          </a:p>
          <a:p>
            <a:pPr marL="0" indent="0">
              <a:buNone/>
            </a:pPr>
            <a:r>
              <a:rPr lang="es-EC" sz="2400" b="1" dirty="0" smtClean="0">
                <a:latin typeface="Arial" panose="020B0604020202020204" pitchFamily="34" charset="0"/>
                <a:cs typeface="Arial" panose="020B0604020202020204" pitchFamily="34" charset="0"/>
              </a:rPr>
              <a:t>	ALCANCE</a:t>
            </a:r>
          </a:p>
          <a:p>
            <a:pPr marL="0" indent="0">
              <a:buNone/>
            </a:pPr>
            <a:r>
              <a:rPr lang="es-EC" sz="2400" b="1" dirty="0" smtClean="0">
                <a:latin typeface="Arial" panose="020B0604020202020204" pitchFamily="34" charset="0"/>
                <a:cs typeface="Arial" panose="020B0604020202020204" pitchFamily="34" charset="0"/>
              </a:rPr>
              <a:t>	ITIL</a:t>
            </a:r>
          </a:p>
          <a:p>
            <a:pPr marL="0" indent="0">
              <a:buNone/>
            </a:pPr>
            <a:r>
              <a:rPr lang="es-EC" sz="2400" b="1" dirty="0" smtClean="0">
                <a:latin typeface="Arial" panose="020B0604020202020204" pitchFamily="34" charset="0"/>
                <a:cs typeface="Arial" panose="020B0604020202020204" pitchFamily="34" charset="0"/>
              </a:rPr>
              <a:t>	SITUACIÓN ACTUAL</a:t>
            </a:r>
          </a:p>
          <a:p>
            <a:pPr marL="0" indent="0">
              <a:buNone/>
            </a:pPr>
            <a:r>
              <a:rPr lang="es-EC" sz="2400" b="1" dirty="0" smtClean="0">
                <a:latin typeface="Arial" panose="020B0604020202020204" pitchFamily="34" charset="0"/>
                <a:cs typeface="Arial" panose="020B0604020202020204" pitchFamily="34" charset="0"/>
              </a:rPr>
              <a:t>	DISEÑO E IMPLEMENTACIÓN</a:t>
            </a:r>
          </a:p>
          <a:p>
            <a:pPr marL="0" indent="0">
              <a:buNone/>
            </a:pPr>
            <a:r>
              <a:rPr lang="es-EC" sz="2400" b="1" dirty="0" smtClean="0">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411109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6" y="330418"/>
            <a:ext cx="6587197" cy="1450757"/>
          </a:xfrm>
        </p:spPr>
        <p:txBody>
          <a:bodyPr>
            <a:normAutofit/>
          </a:bodyPr>
          <a:lstStyle/>
          <a:p>
            <a:r>
              <a:rPr lang="es-EC" dirty="0" smtClean="0"/>
              <a:t>Técnico </a:t>
            </a:r>
            <a:r>
              <a:rPr lang="es-EC" dirty="0"/>
              <a:t>asignado por incidentes.</a:t>
            </a:r>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7" name="Imagen 6"/>
          <p:cNvPicPr/>
          <p:nvPr/>
        </p:nvPicPr>
        <p:blipFill>
          <a:blip r:embed="rId4">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976070" y="1983403"/>
            <a:ext cx="7526655" cy="3567479"/>
          </a:xfrm>
          <a:prstGeom prst="rect">
            <a:avLst/>
          </a:prstGeom>
          <a:noFill/>
          <a:ln>
            <a:noFill/>
          </a:ln>
        </p:spPr>
      </p:pic>
    </p:spTree>
    <p:extLst>
      <p:ext uri="{BB962C8B-B14F-4D97-AF65-F5344CB8AC3E}">
        <p14:creationId xmlns:p14="http://schemas.microsoft.com/office/powerpoint/2010/main" xmlns="" val="132617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6" y="330418"/>
            <a:ext cx="6921305" cy="1450757"/>
          </a:xfrm>
        </p:spPr>
        <p:txBody>
          <a:bodyPr>
            <a:normAutofit fontScale="90000"/>
          </a:bodyPr>
          <a:lstStyle/>
          <a:p>
            <a:r>
              <a:rPr lang="es-EC" dirty="0"/>
              <a:t>Incidentes registrados en los meses de Enero-Febrero 2018</a:t>
            </a:r>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8" name="Imagen 7"/>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1636101" y="2268414"/>
            <a:ext cx="8598145" cy="3727940"/>
          </a:xfrm>
          <a:prstGeom prst="rect">
            <a:avLst/>
          </a:prstGeom>
        </p:spPr>
      </p:pic>
    </p:spTree>
    <p:extLst>
      <p:ext uri="{BB962C8B-B14F-4D97-AF65-F5344CB8AC3E}">
        <p14:creationId xmlns:p14="http://schemas.microsoft.com/office/powerpoint/2010/main" xmlns="" val="3269777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326" y="330418"/>
            <a:ext cx="6921305" cy="1450757"/>
          </a:xfrm>
        </p:spPr>
        <p:txBody>
          <a:bodyPr>
            <a:normAutofit/>
          </a:bodyPr>
          <a:lstStyle/>
          <a:p>
            <a:r>
              <a:rPr lang="es-EC" dirty="0"/>
              <a:t>Niveles de servicio en relación a la Categoría</a:t>
            </a:r>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6" name="Imagen 5"/>
          <p:cNvPicPr/>
          <p:nvPr/>
        </p:nvPicPr>
        <p:blipFill>
          <a:blip r:embed="rId4">
            <a:extLst>
              <a:ext uri="{28A0092B-C50C-407E-A947-70E740481C1C}">
                <a14:useLocalDpi xmlns:a14="http://schemas.microsoft.com/office/drawing/2010/main" xmlns="" val="0"/>
              </a:ext>
            </a:extLst>
          </a:blip>
          <a:srcRect/>
          <a:stretch>
            <a:fillRect/>
          </a:stretch>
        </p:blipFill>
        <p:spPr bwMode="auto">
          <a:xfrm>
            <a:off x="745588" y="2399201"/>
            <a:ext cx="10410092" cy="3667492"/>
          </a:xfrm>
          <a:prstGeom prst="rect">
            <a:avLst/>
          </a:prstGeom>
          <a:noFill/>
          <a:ln>
            <a:noFill/>
          </a:ln>
        </p:spPr>
      </p:pic>
    </p:spTree>
    <p:extLst>
      <p:ext uri="{BB962C8B-B14F-4D97-AF65-F5344CB8AC3E}">
        <p14:creationId xmlns:p14="http://schemas.microsoft.com/office/powerpoint/2010/main" xmlns="" val="2991924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Organigrama</a:t>
            </a:r>
            <a:endParaRPr lang="es-EC" dirty="0"/>
          </a:p>
        </p:txBody>
      </p:sp>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6" name="picture"/>
          <p:cNvPicPr/>
          <p:nvPr/>
        </p:nvPicPr>
        <p:blipFill rotWithShape="1">
          <a:blip r:embed="rId3">
            <a:extLst>
              <a:ext uri="{28A0092B-C50C-407E-A947-70E740481C1C}">
                <a14:useLocalDpi xmlns:a14="http://schemas.microsoft.com/office/drawing/2010/main" xmlns="" val="0"/>
              </a:ext>
            </a:extLst>
          </a:blip>
          <a:srcRect b="17637"/>
          <a:stretch/>
        </p:blipFill>
        <p:spPr>
          <a:xfrm>
            <a:off x="1837273" y="1893024"/>
            <a:ext cx="8889341" cy="4206382"/>
          </a:xfrm>
          <a:prstGeom prst="rect">
            <a:avLst/>
          </a:prstGeom>
        </p:spPr>
      </p:pic>
    </p:spTree>
    <p:extLst>
      <p:ext uri="{BB962C8B-B14F-4D97-AF65-F5344CB8AC3E}">
        <p14:creationId xmlns:p14="http://schemas.microsoft.com/office/powerpoint/2010/main" xmlns="" val="2544649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comparativo </a:t>
            </a:r>
            <a:br>
              <a:rPr lang="es-EC" dirty="0" smtClean="0"/>
            </a:br>
            <a:r>
              <a:rPr lang="es-EC" dirty="0" smtClean="0"/>
              <a:t>con ITIL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0802606"/>
              </p:ext>
            </p:extLst>
          </p:nvPr>
        </p:nvGraphicFramePr>
        <p:xfrm>
          <a:off x="1728024" y="1801755"/>
          <a:ext cx="8716742" cy="3821898"/>
        </p:xfrm>
        <a:graphic>
          <a:graphicData uri="http://schemas.openxmlformats.org/drawingml/2006/table">
            <a:tbl>
              <a:tblPr firstRow="1" firstCol="1" bandRow="1" bandCol="1">
                <a:tableStyleId>{72833802-FEF1-4C79-8D5D-14CF1EAF98D9}</a:tableStyleId>
              </a:tblPr>
              <a:tblGrid>
                <a:gridCol w="791460">
                  <a:extLst>
                    <a:ext uri="{9D8B030D-6E8A-4147-A177-3AD203B41FA5}">
                      <a16:colId xmlns:a16="http://schemas.microsoft.com/office/drawing/2014/main" xmlns="" val="20000"/>
                    </a:ext>
                  </a:extLst>
                </a:gridCol>
                <a:gridCol w="3239053">
                  <a:extLst>
                    <a:ext uri="{9D8B030D-6E8A-4147-A177-3AD203B41FA5}">
                      <a16:colId xmlns:a16="http://schemas.microsoft.com/office/drawing/2014/main" xmlns="" val="20001"/>
                    </a:ext>
                  </a:extLst>
                </a:gridCol>
                <a:gridCol w="615384">
                  <a:extLst>
                    <a:ext uri="{9D8B030D-6E8A-4147-A177-3AD203B41FA5}">
                      <a16:colId xmlns:a16="http://schemas.microsoft.com/office/drawing/2014/main" xmlns="" val="20002"/>
                    </a:ext>
                  </a:extLst>
                </a:gridCol>
                <a:gridCol w="652835">
                  <a:extLst>
                    <a:ext uri="{9D8B030D-6E8A-4147-A177-3AD203B41FA5}">
                      <a16:colId xmlns:a16="http://schemas.microsoft.com/office/drawing/2014/main" xmlns="" val="20003"/>
                    </a:ext>
                  </a:extLst>
                </a:gridCol>
                <a:gridCol w="3418010">
                  <a:extLst>
                    <a:ext uri="{9D8B030D-6E8A-4147-A177-3AD203B41FA5}">
                      <a16:colId xmlns:a16="http://schemas.microsoft.com/office/drawing/2014/main" xmlns="" val="20004"/>
                    </a:ext>
                  </a:extLst>
                </a:gridCol>
              </a:tblGrid>
              <a:tr h="481189">
                <a:tc rowSpan="2">
                  <a:txBody>
                    <a:bodyPr/>
                    <a:lstStyle/>
                    <a:p>
                      <a:pPr algn="l"/>
                      <a:endParaRPr lang="es-EC" sz="1200" dirty="0">
                        <a:effectLst/>
                        <a:latin typeface="+mn-lt"/>
                        <a:cs typeface="Times New Roman"/>
                      </a:endParaRPr>
                    </a:p>
                  </a:txBody>
                  <a:tcPr marL="51549" marR="51549" marT="0" marB="0">
                    <a:solidFill>
                      <a:schemeClr val="accent1">
                        <a:lumMod val="60000"/>
                        <a:lumOff val="40000"/>
                      </a:schemeClr>
                    </a:solidFill>
                  </a:tcPr>
                </a:tc>
                <a:tc rowSpan="2">
                  <a:txBody>
                    <a:bodyPr/>
                    <a:lstStyle/>
                    <a:p>
                      <a:pPr algn="ctr">
                        <a:lnSpc>
                          <a:spcPct val="150000"/>
                        </a:lnSpc>
                        <a:spcAft>
                          <a:spcPts val="0"/>
                        </a:spcAft>
                        <a:tabLst>
                          <a:tab pos="685800" algn="l"/>
                        </a:tabLst>
                      </a:pPr>
                      <a:r>
                        <a:rPr lang="es-ES" sz="1200" dirty="0">
                          <a:solidFill>
                            <a:schemeClr val="tx1"/>
                          </a:solidFill>
                          <a:effectLst/>
                        </a:rPr>
                        <a:t> </a:t>
                      </a:r>
                      <a:endParaRPr lang="es-EC" sz="1200" dirty="0">
                        <a:solidFill>
                          <a:schemeClr val="tx1"/>
                        </a:solidFill>
                        <a:effectLst/>
                      </a:endParaRPr>
                    </a:p>
                    <a:p>
                      <a:pPr algn="ctr">
                        <a:lnSpc>
                          <a:spcPct val="150000"/>
                        </a:lnSpc>
                        <a:spcAft>
                          <a:spcPts val="0"/>
                        </a:spcAft>
                        <a:tabLst>
                          <a:tab pos="685800" algn="l"/>
                        </a:tabLst>
                      </a:pPr>
                      <a:r>
                        <a:rPr lang="es-ES" sz="1600" dirty="0">
                          <a:solidFill>
                            <a:schemeClr val="tx1"/>
                          </a:solidFill>
                          <a:effectLst/>
                        </a:rPr>
                        <a:t>Artefactos</a:t>
                      </a:r>
                      <a:endParaRPr lang="es-EC" sz="1600" dirty="0">
                        <a:solidFill>
                          <a:schemeClr val="tx1"/>
                        </a:solidFill>
                        <a:effectLst/>
                        <a:latin typeface="+mn-lt"/>
                        <a:ea typeface="Times New Roman"/>
                        <a:cs typeface="Times New Roman"/>
                      </a:endParaRPr>
                    </a:p>
                  </a:txBody>
                  <a:tcPr marL="51549" marR="51549" marT="0" marB="0">
                    <a:solidFill>
                      <a:schemeClr val="accent1">
                        <a:lumMod val="60000"/>
                        <a:lumOff val="40000"/>
                      </a:schemeClr>
                    </a:solidFill>
                  </a:tcPr>
                </a:tc>
                <a:tc gridSpan="2">
                  <a:txBody>
                    <a:bodyPr/>
                    <a:lstStyle/>
                    <a:p>
                      <a:pPr algn="ctr">
                        <a:lnSpc>
                          <a:spcPct val="150000"/>
                        </a:lnSpc>
                        <a:spcAft>
                          <a:spcPts val="0"/>
                        </a:spcAft>
                        <a:tabLst>
                          <a:tab pos="685800" algn="l"/>
                        </a:tabLst>
                      </a:pPr>
                      <a:r>
                        <a:rPr lang="es-ES" sz="1200" dirty="0" err="1" smtClean="0">
                          <a:solidFill>
                            <a:schemeClr val="tx1"/>
                          </a:solidFill>
                          <a:effectLst/>
                        </a:rPr>
                        <a:t>UTIC’s</a:t>
                      </a:r>
                      <a:endParaRPr lang="es-EC" sz="1200" dirty="0">
                        <a:solidFill>
                          <a:schemeClr val="tx1"/>
                        </a:solidFill>
                        <a:effectLst/>
                        <a:latin typeface="+mn-lt"/>
                        <a:ea typeface="Times New Roman"/>
                        <a:cs typeface="Times New Roman"/>
                      </a:endParaRPr>
                    </a:p>
                  </a:txBody>
                  <a:tcPr marL="51549" marR="51549" marT="0" marB="0">
                    <a:solidFill>
                      <a:schemeClr val="accent1">
                        <a:lumMod val="60000"/>
                        <a:lumOff val="40000"/>
                      </a:schemeClr>
                    </a:solidFill>
                  </a:tcPr>
                </a:tc>
                <a:tc hMerge="1">
                  <a:txBody>
                    <a:bodyPr/>
                    <a:lstStyle/>
                    <a:p>
                      <a:endParaRPr lang="es-EC"/>
                    </a:p>
                  </a:txBody>
                  <a:tcPr/>
                </a:tc>
                <a:tc rowSpan="2">
                  <a:txBody>
                    <a:bodyPr/>
                    <a:lstStyle/>
                    <a:p>
                      <a:pPr algn="just">
                        <a:lnSpc>
                          <a:spcPct val="150000"/>
                        </a:lnSpc>
                        <a:spcAft>
                          <a:spcPts val="0"/>
                        </a:spcAft>
                        <a:tabLst>
                          <a:tab pos="685800" algn="l"/>
                        </a:tabLst>
                      </a:pPr>
                      <a:r>
                        <a:rPr lang="es-ES" sz="1200" dirty="0">
                          <a:solidFill>
                            <a:schemeClr val="tx1"/>
                          </a:solidFill>
                          <a:effectLst/>
                        </a:rPr>
                        <a:t> </a:t>
                      </a:r>
                      <a:endParaRPr lang="es-EC" sz="1200" dirty="0">
                        <a:solidFill>
                          <a:schemeClr val="tx1"/>
                        </a:solidFill>
                        <a:effectLst/>
                      </a:endParaRPr>
                    </a:p>
                    <a:p>
                      <a:pPr algn="ctr">
                        <a:lnSpc>
                          <a:spcPct val="150000"/>
                        </a:lnSpc>
                        <a:spcAft>
                          <a:spcPts val="0"/>
                        </a:spcAft>
                        <a:tabLst>
                          <a:tab pos="685800" algn="l"/>
                        </a:tabLst>
                      </a:pPr>
                      <a:r>
                        <a:rPr lang="es-ES" sz="1600" dirty="0">
                          <a:solidFill>
                            <a:schemeClr val="tx1"/>
                          </a:solidFill>
                          <a:effectLst/>
                        </a:rPr>
                        <a:t>Observación</a:t>
                      </a:r>
                      <a:endParaRPr lang="es-EC" sz="1600" dirty="0">
                        <a:solidFill>
                          <a:schemeClr val="tx1"/>
                        </a:solidFill>
                        <a:effectLst/>
                        <a:latin typeface="+mn-lt"/>
                        <a:ea typeface="Times New Roman"/>
                        <a:cs typeface="Times New Roman"/>
                      </a:endParaRPr>
                    </a:p>
                  </a:txBody>
                  <a:tcPr marL="51549" marR="51549" marT="0" marB="0">
                    <a:solidFill>
                      <a:schemeClr val="accent1">
                        <a:lumMod val="60000"/>
                        <a:lumOff val="40000"/>
                      </a:schemeClr>
                    </a:solidFill>
                  </a:tcPr>
                </a:tc>
                <a:extLst>
                  <a:ext uri="{0D108BD9-81ED-4DB2-BD59-A6C34878D82A}">
                    <a16:rowId xmlns:a16="http://schemas.microsoft.com/office/drawing/2014/main" xmlns="" val="10000"/>
                  </a:ext>
                </a:extLst>
              </a:tr>
              <a:tr h="390154">
                <a:tc vMerge="1">
                  <a:txBody>
                    <a:bodyPr/>
                    <a:lstStyle/>
                    <a:p>
                      <a:pPr algn="l"/>
                      <a:endParaRPr lang="es-EC" sz="800" dirty="0">
                        <a:effectLst/>
                        <a:latin typeface="Calibri"/>
                        <a:cs typeface="Times New Roman"/>
                      </a:endParaRPr>
                    </a:p>
                  </a:txBody>
                  <a:tcPr marL="51549" marR="51549" marT="0" marB="0"/>
                </a:tc>
                <a:tc vMerge="1">
                  <a:txBody>
                    <a:bodyPr/>
                    <a:lstStyle/>
                    <a:p>
                      <a:endParaRPr lang="es-EC"/>
                    </a:p>
                  </a:txBody>
                  <a:tcPr/>
                </a:tc>
                <a:tc>
                  <a:txBody>
                    <a:bodyPr/>
                    <a:lstStyle/>
                    <a:p>
                      <a:pPr algn="just">
                        <a:lnSpc>
                          <a:spcPct val="150000"/>
                        </a:lnSpc>
                        <a:spcAft>
                          <a:spcPts val="0"/>
                        </a:spcAft>
                        <a:tabLst>
                          <a:tab pos="685800" algn="l"/>
                        </a:tabLst>
                      </a:pPr>
                      <a:r>
                        <a:rPr lang="es-ES" sz="1200" dirty="0">
                          <a:solidFill>
                            <a:schemeClr val="tx1"/>
                          </a:solidFill>
                          <a:effectLst/>
                        </a:rPr>
                        <a:t>SI</a:t>
                      </a:r>
                      <a:endParaRPr lang="es-EC" sz="1200" dirty="0">
                        <a:solidFill>
                          <a:schemeClr val="tx1"/>
                        </a:solidFill>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dirty="0">
                          <a:solidFill>
                            <a:schemeClr val="tx1"/>
                          </a:solidFill>
                          <a:effectLst/>
                        </a:rPr>
                        <a:t>NO</a:t>
                      </a:r>
                      <a:endParaRPr lang="es-EC" sz="1200" dirty="0">
                        <a:solidFill>
                          <a:schemeClr val="tx1"/>
                        </a:solidFill>
                        <a:effectLst/>
                        <a:latin typeface="+mn-lt"/>
                        <a:ea typeface="Times New Roman"/>
                        <a:cs typeface="Times New Roman"/>
                      </a:endParaRPr>
                    </a:p>
                  </a:txBody>
                  <a:tcPr marL="51549" marR="51549" marT="0" marB="0"/>
                </a:tc>
                <a:tc vMerge="1">
                  <a:txBody>
                    <a:bodyPr/>
                    <a:lstStyle/>
                    <a:p>
                      <a:endParaRPr lang="es-EC"/>
                    </a:p>
                  </a:txBody>
                  <a:tcPr/>
                </a:tc>
                <a:extLst>
                  <a:ext uri="{0D108BD9-81ED-4DB2-BD59-A6C34878D82A}">
                    <a16:rowId xmlns:a16="http://schemas.microsoft.com/office/drawing/2014/main" xmlns="" val="10001"/>
                  </a:ext>
                </a:extLst>
              </a:tr>
              <a:tr h="457908">
                <a:tc rowSpan="7">
                  <a:txBody>
                    <a:bodyPr/>
                    <a:lstStyle/>
                    <a:p>
                      <a:pPr algn="ctr">
                        <a:lnSpc>
                          <a:spcPct val="150000"/>
                        </a:lnSpc>
                        <a:spcAft>
                          <a:spcPts val="0"/>
                        </a:spcAft>
                        <a:tabLst>
                          <a:tab pos="685800" algn="l"/>
                        </a:tabLst>
                      </a:pPr>
                      <a:r>
                        <a:rPr lang="es-ES" sz="3600" dirty="0">
                          <a:effectLst/>
                        </a:rPr>
                        <a:t>ITIL</a:t>
                      </a:r>
                      <a:endParaRPr lang="es-EC" sz="3600" dirty="0">
                        <a:effectLst/>
                        <a:latin typeface="+mn-lt"/>
                        <a:ea typeface="Times New Roman"/>
                        <a:cs typeface="Times New Roman"/>
                      </a:endParaRPr>
                    </a:p>
                  </a:txBody>
                  <a:tcPr marL="51549" marR="51549" marT="0" marB="0" vert="vert270"/>
                </a:tc>
                <a:tc>
                  <a:txBody>
                    <a:bodyPr/>
                    <a:lstStyle/>
                    <a:p>
                      <a:pPr algn="just">
                        <a:lnSpc>
                          <a:spcPct val="150000"/>
                        </a:lnSpc>
                        <a:spcAft>
                          <a:spcPts val="0"/>
                        </a:spcAft>
                        <a:tabLst>
                          <a:tab pos="685800" algn="l"/>
                        </a:tabLst>
                      </a:pPr>
                      <a:r>
                        <a:rPr lang="es-ES" sz="1200">
                          <a:effectLst/>
                        </a:rPr>
                        <a:t>Estructura Organizacional ITIL</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just">
                        <a:lnSpc>
                          <a:spcPct val="150000"/>
                        </a:lnSpc>
                        <a:spcAft>
                          <a:spcPts val="0"/>
                        </a:spcAft>
                        <a:tabLst>
                          <a:tab pos="685800" algn="l"/>
                        </a:tabLst>
                      </a:pPr>
                      <a:r>
                        <a:rPr lang="es-ES" sz="1200" dirty="0">
                          <a:effectLst/>
                        </a:rPr>
                        <a:t>Falta de madurez en la organización</a:t>
                      </a:r>
                      <a:endParaRPr lang="es-EC" sz="1200" dirty="0">
                        <a:effectLst/>
                        <a:latin typeface="+mn-lt"/>
                        <a:ea typeface="Times New Roman"/>
                        <a:cs typeface="Times New Roman"/>
                      </a:endParaRPr>
                    </a:p>
                  </a:txBody>
                  <a:tcPr marL="51549" marR="51549" marT="0" marB="0"/>
                </a:tc>
                <a:extLst>
                  <a:ext uri="{0D108BD9-81ED-4DB2-BD59-A6C34878D82A}">
                    <a16:rowId xmlns:a16="http://schemas.microsoft.com/office/drawing/2014/main" xmlns="" val="10002"/>
                  </a:ext>
                </a:extLst>
              </a:tr>
              <a:tr h="390154">
                <a:tc vMerge="1">
                  <a:txBody>
                    <a:bodyPr/>
                    <a:lstStyle/>
                    <a:p>
                      <a:endParaRPr lang="es-EC"/>
                    </a:p>
                  </a:txBody>
                  <a:tcPr/>
                </a:tc>
                <a:tc>
                  <a:txBody>
                    <a:bodyPr/>
                    <a:lstStyle/>
                    <a:p>
                      <a:pPr algn="just">
                        <a:lnSpc>
                          <a:spcPct val="150000"/>
                        </a:lnSpc>
                        <a:spcAft>
                          <a:spcPts val="0"/>
                        </a:spcAft>
                        <a:tabLst>
                          <a:tab pos="685800" algn="l"/>
                        </a:tabLst>
                      </a:pPr>
                      <a:r>
                        <a:rPr lang="es-ES" sz="1200">
                          <a:effectLst/>
                        </a:rPr>
                        <a:t>Catálogo de Servicios</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 </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dirty="0">
                          <a:effectLst/>
                        </a:rPr>
                        <a:t>X</a:t>
                      </a:r>
                      <a:endParaRPr lang="es-EC" sz="1200" dirty="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C" sz="1200" dirty="0" smtClean="0">
                          <a:effectLst/>
                        </a:rPr>
                        <a:t>No</a:t>
                      </a:r>
                      <a:r>
                        <a:rPr lang="es-EC" sz="1200" baseline="0" dirty="0" smtClean="0">
                          <a:effectLst/>
                        </a:rPr>
                        <a:t> está definido</a:t>
                      </a:r>
                      <a:endParaRPr lang="es-EC" sz="1200" dirty="0">
                        <a:effectLst/>
                        <a:latin typeface="+mn-lt"/>
                        <a:ea typeface="Times New Roman"/>
                        <a:cs typeface="Times New Roman"/>
                      </a:endParaRPr>
                    </a:p>
                  </a:txBody>
                  <a:tcPr marL="51549" marR="51549" marT="0" marB="0"/>
                </a:tc>
                <a:extLst>
                  <a:ext uri="{0D108BD9-81ED-4DB2-BD59-A6C34878D82A}">
                    <a16:rowId xmlns:a16="http://schemas.microsoft.com/office/drawing/2014/main" xmlns="" val="10003"/>
                  </a:ext>
                </a:extLst>
              </a:tr>
              <a:tr h="368479">
                <a:tc vMerge="1">
                  <a:txBody>
                    <a:bodyPr/>
                    <a:lstStyle/>
                    <a:p>
                      <a:endParaRPr lang="es-EC"/>
                    </a:p>
                  </a:txBody>
                  <a:tcPr/>
                </a:tc>
                <a:tc>
                  <a:txBody>
                    <a:bodyPr/>
                    <a:lstStyle/>
                    <a:p>
                      <a:pPr algn="just">
                        <a:lnSpc>
                          <a:spcPct val="150000"/>
                        </a:lnSpc>
                        <a:spcAft>
                          <a:spcPts val="0"/>
                        </a:spcAft>
                        <a:tabLst>
                          <a:tab pos="685800" algn="l"/>
                        </a:tabLst>
                      </a:pPr>
                      <a:r>
                        <a:rPr lang="es-ES" sz="1200">
                          <a:effectLst/>
                        </a:rPr>
                        <a:t>Acuerdos de nivel de servicio (SLA)</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ctr">
                        <a:lnSpc>
                          <a:spcPct val="150000"/>
                        </a:lnSpc>
                        <a:spcAft>
                          <a:spcPts val="0"/>
                        </a:spcAft>
                        <a:tabLst>
                          <a:tab pos="685800" algn="l"/>
                        </a:tabLst>
                      </a:pPr>
                      <a:r>
                        <a:rPr lang="es-ES" sz="1200" dirty="0">
                          <a:effectLst/>
                        </a:rPr>
                        <a:t>X</a:t>
                      </a:r>
                      <a:endParaRPr lang="es-EC" sz="1200" dirty="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 No está definido</a:t>
                      </a:r>
                      <a:endParaRPr lang="es-EC" sz="1200">
                        <a:effectLst/>
                        <a:latin typeface="+mn-lt"/>
                        <a:ea typeface="Times New Roman"/>
                        <a:cs typeface="Times New Roman"/>
                      </a:endParaRPr>
                    </a:p>
                  </a:txBody>
                  <a:tcPr marL="51549" marR="51549" marT="0" marB="0"/>
                </a:tc>
                <a:extLst>
                  <a:ext uri="{0D108BD9-81ED-4DB2-BD59-A6C34878D82A}">
                    <a16:rowId xmlns:a16="http://schemas.microsoft.com/office/drawing/2014/main" xmlns="" val="10004"/>
                  </a:ext>
                </a:extLst>
              </a:tr>
              <a:tr h="390154">
                <a:tc vMerge="1">
                  <a:txBody>
                    <a:bodyPr/>
                    <a:lstStyle/>
                    <a:p>
                      <a:endParaRPr lang="es-EC"/>
                    </a:p>
                  </a:txBody>
                  <a:tcPr/>
                </a:tc>
                <a:tc>
                  <a:txBody>
                    <a:bodyPr/>
                    <a:lstStyle/>
                    <a:p>
                      <a:pPr algn="just">
                        <a:lnSpc>
                          <a:spcPct val="150000"/>
                        </a:lnSpc>
                        <a:spcAft>
                          <a:spcPts val="0"/>
                        </a:spcAft>
                        <a:tabLst>
                          <a:tab pos="685800" algn="l"/>
                        </a:tabLst>
                      </a:pPr>
                      <a:r>
                        <a:rPr lang="es-ES" sz="1200">
                          <a:effectLst/>
                        </a:rPr>
                        <a:t>Acuerdos de nivel de operación (OLA)</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 </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dirty="0">
                          <a:effectLst/>
                        </a:rPr>
                        <a:t>X</a:t>
                      </a:r>
                      <a:endParaRPr lang="es-EC" sz="1200" dirty="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No está definido</a:t>
                      </a:r>
                      <a:endParaRPr lang="es-EC" sz="1200">
                        <a:effectLst/>
                        <a:latin typeface="+mn-lt"/>
                        <a:ea typeface="Times New Roman"/>
                        <a:cs typeface="Times New Roman"/>
                      </a:endParaRPr>
                    </a:p>
                  </a:txBody>
                  <a:tcPr marL="51549" marR="51549" marT="0" marB="0"/>
                </a:tc>
                <a:extLst>
                  <a:ext uri="{0D108BD9-81ED-4DB2-BD59-A6C34878D82A}">
                    <a16:rowId xmlns:a16="http://schemas.microsoft.com/office/drawing/2014/main" xmlns="" val="10005"/>
                  </a:ext>
                </a:extLst>
              </a:tr>
              <a:tr h="455178">
                <a:tc vMerge="1">
                  <a:txBody>
                    <a:bodyPr/>
                    <a:lstStyle/>
                    <a:p>
                      <a:endParaRPr lang="es-EC"/>
                    </a:p>
                  </a:txBody>
                  <a:tcPr/>
                </a:tc>
                <a:tc>
                  <a:txBody>
                    <a:bodyPr/>
                    <a:lstStyle/>
                    <a:p>
                      <a:pPr algn="just">
                        <a:lnSpc>
                          <a:spcPct val="150000"/>
                        </a:lnSpc>
                        <a:spcAft>
                          <a:spcPts val="0"/>
                        </a:spcAft>
                        <a:tabLst>
                          <a:tab pos="685800" algn="l"/>
                        </a:tabLst>
                      </a:pPr>
                      <a:r>
                        <a:rPr lang="es-ES" sz="1200" dirty="0">
                          <a:effectLst/>
                        </a:rPr>
                        <a:t>Gestión de Incidentes</a:t>
                      </a:r>
                      <a:endParaRPr lang="es-EC" sz="1200" dirty="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l">
                        <a:lnSpc>
                          <a:spcPct val="150000"/>
                        </a:lnSpc>
                        <a:spcAft>
                          <a:spcPts val="0"/>
                        </a:spcAft>
                        <a:tabLst>
                          <a:tab pos="685800" algn="l"/>
                        </a:tabLst>
                      </a:pPr>
                      <a:r>
                        <a:rPr lang="es-ES" sz="1200" dirty="0">
                          <a:effectLst/>
                        </a:rPr>
                        <a:t> No </a:t>
                      </a:r>
                      <a:r>
                        <a:rPr lang="es-ES" sz="1200" dirty="0" smtClean="0">
                          <a:effectLst/>
                        </a:rPr>
                        <a:t>existe</a:t>
                      </a:r>
                      <a:r>
                        <a:rPr lang="es-ES" sz="1200" baseline="0" dirty="0" smtClean="0">
                          <a:effectLst/>
                        </a:rPr>
                        <a:t> una buena </a:t>
                      </a:r>
                      <a:r>
                        <a:rPr lang="es-ES" sz="1200" dirty="0" smtClean="0">
                          <a:effectLst/>
                        </a:rPr>
                        <a:t>administración </a:t>
                      </a:r>
                      <a:r>
                        <a:rPr lang="es-ES" sz="1200" dirty="0">
                          <a:effectLst/>
                        </a:rPr>
                        <a:t>de incidentes</a:t>
                      </a:r>
                      <a:endParaRPr lang="es-EC" sz="1200" dirty="0">
                        <a:effectLst/>
                        <a:latin typeface="+mn-lt"/>
                        <a:ea typeface="Times New Roman"/>
                        <a:cs typeface="Times New Roman"/>
                      </a:endParaRPr>
                    </a:p>
                  </a:txBody>
                  <a:tcPr marL="51549" marR="51549" marT="0" marB="0"/>
                </a:tc>
                <a:extLst>
                  <a:ext uri="{0D108BD9-81ED-4DB2-BD59-A6C34878D82A}">
                    <a16:rowId xmlns:a16="http://schemas.microsoft.com/office/drawing/2014/main" xmlns="" val="10006"/>
                  </a:ext>
                </a:extLst>
              </a:tr>
              <a:tr h="411829">
                <a:tc vMerge="1">
                  <a:txBody>
                    <a:bodyPr/>
                    <a:lstStyle/>
                    <a:p>
                      <a:endParaRPr lang="es-EC"/>
                    </a:p>
                  </a:txBody>
                  <a:tcPr/>
                </a:tc>
                <a:tc>
                  <a:txBody>
                    <a:bodyPr/>
                    <a:lstStyle/>
                    <a:p>
                      <a:pPr algn="just">
                        <a:lnSpc>
                          <a:spcPct val="150000"/>
                        </a:lnSpc>
                        <a:spcAft>
                          <a:spcPts val="0"/>
                        </a:spcAft>
                        <a:tabLst>
                          <a:tab pos="685800" algn="l"/>
                        </a:tabLst>
                      </a:pPr>
                      <a:r>
                        <a:rPr lang="es-ES" sz="1200" dirty="0">
                          <a:effectLst/>
                        </a:rPr>
                        <a:t>Gestión de Problemas</a:t>
                      </a:r>
                      <a:endParaRPr lang="es-EC" sz="1200" dirty="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 No está definido </a:t>
                      </a:r>
                      <a:endParaRPr lang="es-EC" sz="1200">
                        <a:effectLst/>
                        <a:latin typeface="+mn-lt"/>
                        <a:ea typeface="Times New Roman"/>
                        <a:cs typeface="Times New Roman"/>
                      </a:endParaRPr>
                    </a:p>
                  </a:txBody>
                  <a:tcPr marL="51549" marR="51549" marT="0" marB="0"/>
                </a:tc>
                <a:extLst>
                  <a:ext uri="{0D108BD9-81ED-4DB2-BD59-A6C34878D82A}">
                    <a16:rowId xmlns:a16="http://schemas.microsoft.com/office/drawing/2014/main" xmlns="" val="10007"/>
                  </a:ext>
                </a:extLst>
              </a:tr>
              <a:tr h="476853">
                <a:tc vMerge="1">
                  <a:txBody>
                    <a:bodyPr/>
                    <a:lstStyle/>
                    <a:p>
                      <a:endParaRPr lang="es-EC"/>
                    </a:p>
                  </a:txBody>
                  <a:tcPr/>
                </a:tc>
                <a:tc>
                  <a:txBody>
                    <a:bodyPr/>
                    <a:lstStyle/>
                    <a:p>
                      <a:pPr algn="just">
                        <a:lnSpc>
                          <a:spcPct val="150000"/>
                        </a:lnSpc>
                        <a:spcAft>
                          <a:spcPts val="0"/>
                        </a:spcAft>
                        <a:tabLst>
                          <a:tab pos="685800" algn="l"/>
                        </a:tabLst>
                      </a:pPr>
                      <a:r>
                        <a:rPr lang="es-ES" sz="1200">
                          <a:effectLst/>
                        </a:rPr>
                        <a:t>Gestión de Cambios</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 </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dirty="0">
                          <a:effectLst/>
                        </a:rPr>
                        <a:t>No está definido</a:t>
                      </a:r>
                      <a:endParaRPr lang="es-EC" sz="1200" dirty="0">
                        <a:effectLst/>
                        <a:latin typeface="+mn-lt"/>
                        <a:ea typeface="Times New Roman"/>
                        <a:cs typeface="Times New Roman"/>
                      </a:endParaRPr>
                    </a:p>
                  </a:txBody>
                  <a:tcPr marL="51549" marR="51549" marT="0" marB="0"/>
                </a:tc>
                <a:extLst>
                  <a:ext uri="{0D108BD9-81ED-4DB2-BD59-A6C34878D82A}">
                    <a16:rowId xmlns:a16="http://schemas.microsoft.com/office/drawing/2014/main" xmlns="" val="10008"/>
                  </a:ext>
                </a:extLst>
              </a:tr>
            </a:tbl>
          </a:graphicData>
        </a:graphic>
      </p:graphicFrame>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1071084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150201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Características únicas en</a:t>
            </a:r>
            <a:br>
              <a:rPr lang="es-ES" b="1" dirty="0" smtClean="0"/>
            </a:br>
            <a:r>
              <a:rPr lang="es-ES" b="1" dirty="0" smtClean="0"/>
              <a:t>comparación con otras </a:t>
            </a:r>
            <a:br>
              <a:rPr lang="es-ES" b="1" dirty="0" smtClean="0"/>
            </a:br>
            <a:r>
              <a:rPr lang="es-ES" b="1" dirty="0" smtClean="0"/>
              <a:t>herramientas GLPI</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graphicFrame>
        <p:nvGraphicFramePr>
          <p:cNvPr id="6" name="Diagrama 5"/>
          <p:cNvGraphicFramePr/>
          <p:nvPr>
            <p:extLst>
              <p:ext uri="{D42A27DB-BD31-4B8C-83A1-F6EECF244321}">
                <p14:modId xmlns:p14="http://schemas.microsoft.com/office/powerpoint/2010/main" xmlns="" val="2528722446"/>
              </p:ext>
            </p:extLst>
          </p:nvPr>
        </p:nvGraphicFramePr>
        <p:xfrm>
          <a:off x="206248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61474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3017711"/>
            <a:ext cx="10058400" cy="1090649"/>
          </a:xfrm>
        </p:spPr>
        <p:txBody>
          <a:bodyPr>
            <a:normAutofit/>
          </a:bodyPr>
          <a:lstStyle/>
          <a:p>
            <a:r>
              <a:rPr lang="es-EC" sz="4800" b="1" spc="-50" dirty="0" smtClean="0">
                <a:solidFill>
                  <a:schemeClr val="tx1">
                    <a:lumMod val="85000"/>
                    <a:lumOff val="15000"/>
                  </a:schemeClr>
                </a:solidFill>
                <a:latin typeface="+mj-lt"/>
                <a:ea typeface="+mj-ea"/>
                <a:cs typeface="+mj-cs"/>
              </a:rPr>
              <a:t>Instalación e implementación </a:t>
            </a:r>
            <a:endParaRPr lang="es-EC" sz="4800" b="1" spc="-50" dirty="0">
              <a:solidFill>
                <a:schemeClr val="tx1">
                  <a:lumMod val="85000"/>
                  <a:lumOff val="15000"/>
                </a:schemeClr>
              </a:solidFill>
              <a:latin typeface="+mj-lt"/>
              <a:ea typeface="+mj-ea"/>
              <a:cs typeface="+mj-cs"/>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2371449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Estructura del </a:t>
            </a:r>
            <a:br>
              <a:rPr lang="es-EC" dirty="0" smtClean="0"/>
            </a:br>
            <a:r>
              <a:rPr lang="es-EC" dirty="0" err="1" smtClean="0"/>
              <a:t>Service</a:t>
            </a:r>
            <a:r>
              <a:rPr lang="es-EC" dirty="0" smtClean="0"/>
              <a:t> </a:t>
            </a:r>
            <a:r>
              <a:rPr lang="es-EC" dirty="0" err="1" smtClean="0"/>
              <a:t>Desk</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graphicFrame>
        <p:nvGraphicFramePr>
          <p:cNvPr id="8" name="Diagrama 7"/>
          <p:cNvGraphicFramePr/>
          <p:nvPr>
            <p:extLst>
              <p:ext uri="{D42A27DB-BD31-4B8C-83A1-F6EECF244321}">
                <p14:modId xmlns:p14="http://schemas.microsoft.com/office/powerpoint/2010/main" xmlns="" val="2794730231"/>
              </p:ext>
            </p:extLst>
          </p:nvPr>
        </p:nvGraphicFramePr>
        <p:xfrm>
          <a:off x="2401277" y="1983403"/>
          <a:ext cx="7076831" cy="4154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52771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3017711"/>
            <a:ext cx="10058400" cy="1090649"/>
          </a:xfrm>
        </p:spPr>
        <p:txBody>
          <a:bodyPr>
            <a:normAutofit/>
          </a:bodyPr>
          <a:lstStyle/>
          <a:p>
            <a:r>
              <a:rPr lang="es-EC" sz="4800" b="1" spc="-50" dirty="0">
                <a:solidFill>
                  <a:schemeClr val="tx1">
                    <a:lumMod val="85000"/>
                    <a:lumOff val="15000"/>
                  </a:schemeClr>
                </a:solidFill>
                <a:latin typeface="+mj-lt"/>
                <a:ea typeface="+mj-ea"/>
                <a:cs typeface="+mj-cs"/>
              </a:rPr>
              <a:t>Diseño de la Mesa de Servicio</a:t>
            </a: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290923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Antecedentes</a:t>
            </a:r>
          </a:p>
        </p:txBody>
      </p:sp>
      <p:sp>
        <p:nvSpPr>
          <p:cNvPr id="3" name="Marcador de contenido 2"/>
          <p:cNvSpPr>
            <a:spLocks noGrp="1"/>
          </p:cNvSpPr>
          <p:nvPr>
            <p:ph idx="1"/>
          </p:nvPr>
        </p:nvSpPr>
        <p:spPr/>
        <p:txBody>
          <a:bodyPr>
            <a:normAutofit/>
          </a:bodyPr>
          <a:lstStyle/>
          <a:p>
            <a:pPr marL="0" indent="0">
              <a:buNone/>
            </a:pPr>
            <a:r>
              <a:rPr lang="es-EC" sz="3600" dirty="0" smtClean="0">
                <a:solidFill>
                  <a:schemeClr val="tx1"/>
                </a:solidFill>
              </a:rPr>
              <a:t>Misión</a:t>
            </a:r>
            <a:endParaRPr lang="es-EC" sz="3600" dirty="0">
              <a:solidFill>
                <a:schemeClr val="tx1"/>
              </a:solidFill>
            </a:endParaRPr>
          </a:p>
          <a:p>
            <a:pPr lvl="1" algn="just">
              <a:buFont typeface="Wingdings" panose="05000000000000000000" pitchFamily="2" charset="2"/>
              <a:buChar char="§"/>
            </a:pPr>
            <a:r>
              <a:rPr lang="es-EC" sz="3200" dirty="0">
                <a:solidFill>
                  <a:schemeClr val="tx1"/>
                </a:solidFill>
              </a:rPr>
              <a:t>Prever, proveer y administrar los recursos tecnológicos demandado por los procesos institucionales, mediante la aplicación de métodos y procedimientos ágiles, dinámicos y sencillos, a fin de asegurar la disponibilidad permanente de los recursos necesarios para la gestión </a:t>
            </a:r>
            <a:r>
              <a:rPr lang="es-EC" sz="3200" dirty="0" smtClean="0">
                <a:solidFill>
                  <a:schemeClr val="tx1"/>
                </a:solidFill>
              </a:rPr>
              <a:t>institucional</a:t>
            </a:r>
            <a:r>
              <a:rPr lang="es-EC" sz="2000" dirty="0">
                <a:solidFill>
                  <a:schemeClr val="tx1"/>
                </a:solidFill>
              </a:rPr>
              <a:t>.</a:t>
            </a:r>
            <a:endParaRPr lang="es-EC" sz="3200" dirty="0">
              <a:solidFill>
                <a:schemeClr val="tx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3024289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Service </a:t>
            </a:r>
            <a:r>
              <a:rPr lang="es-EC" dirty="0" err="1" smtClean="0"/>
              <a:t>Desk</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7" name="Imagen 6"/>
          <p:cNvPicPr/>
          <p:nvPr/>
        </p:nvPicPr>
        <p:blipFill>
          <a:blip r:embed="rId3" cstate="print">
            <a:extLst>
              <a:ext uri="{28A0092B-C50C-407E-A947-70E740481C1C}">
                <a14:useLocalDpi xmlns:a14="http://schemas.microsoft.com/office/drawing/2010/main" xmlns="" val="0"/>
              </a:ext>
            </a:extLst>
          </a:blip>
          <a:stretch>
            <a:fillRect/>
          </a:stretch>
        </p:blipFill>
        <p:spPr>
          <a:xfrm>
            <a:off x="2177927" y="1893025"/>
            <a:ext cx="7588568" cy="4666038"/>
          </a:xfrm>
          <a:prstGeom prst="rect">
            <a:avLst/>
          </a:prstGeom>
        </p:spPr>
      </p:pic>
    </p:spTree>
    <p:extLst>
      <p:ext uri="{BB962C8B-B14F-4D97-AF65-F5344CB8AC3E}">
        <p14:creationId xmlns:p14="http://schemas.microsoft.com/office/powerpoint/2010/main" xmlns="" val="471959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Catálogo de Servicios</a:t>
            </a:r>
            <a:endParaRPr lang="es-EC"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pic>
        <p:nvPicPr>
          <p:cNvPr id="11266" name="Picture 2" descr="Resultado de imagen para CATALOGO DE SERVICI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6498" y="3104280"/>
            <a:ext cx="5714548" cy="291257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arcador de contenido 2"/>
          <p:cNvSpPr>
            <a:spLocks noGrp="1"/>
          </p:cNvSpPr>
          <p:nvPr>
            <p:ph idx="1"/>
          </p:nvPr>
        </p:nvSpPr>
        <p:spPr>
          <a:xfrm>
            <a:off x="1097280" y="1845734"/>
            <a:ext cx="10058400" cy="4023360"/>
          </a:xfrm>
        </p:spPr>
        <p:txBody>
          <a:bodyPr>
            <a:noAutofit/>
          </a:bodyPr>
          <a:lstStyle/>
          <a:p>
            <a:pPr marL="0" indent="0">
              <a:buNone/>
            </a:pPr>
            <a:r>
              <a:rPr lang="es-EC" sz="3200" dirty="0">
                <a:solidFill>
                  <a:srgbClr val="222222"/>
                </a:solidFill>
                <a:latin typeface="Arial" panose="020B0604020202020204" pitchFamily="34" charset="0"/>
              </a:rPr>
              <a:t>Es una base de datos o documento estructurado que contiene información sobre todos los servicios vigentes e incluye aquellos que se pueden implementar. </a:t>
            </a:r>
          </a:p>
          <a:p>
            <a:pPr marL="0" indent="0" algn="just">
              <a:buNone/>
            </a:pPr>
            <a:endParaRPr lang="es-EC" sz="2400" dirty="0"/>
          </a:p>
        </p:txBody>
      </p:sp>
    </p:spTree>
    <p:extLst>
      <p:ext uri="{BB962C8B-B14F-4D97-AF65-F5344CB8AC3E}">
        <p14:creationId xmlns:p14="http://schemas.microsoft.com/office/powerpoint/2010/main" xmlns="" val="3142929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Acuerdos de Nivel de </a:t>
            </a:r>
            <a:r>
              <a:rPr lang="es-EC" b="1" dirty="0" smtClean="0"/>
              <a:t/>
            </a:r>
            <a:br>
              <a:rPr lang="es-EC" b="1" dirty="0" smtClean="0"/>
            </a:br>
            <a:r>
              <a:rPr lang="es-EC" b="1" dirty="0" smtClean="0"/>
              <a:t>Servicio </a:t>
            </a:r>
            <a:r>
              <a:rPr lang="es-EC" b="1" dirty="0"/>
              <a:t>(</a:t>
            </a:r>
            <a:r>
              <a:rPr lang="es-EC" b="1" dirty="0" smtClean="0"/>
              <a:t>SLA)</a:t>
            </a:r>
            <a:endParaRPr lang="es-EC"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
        <p:nvSpPr>
          <p:cNvPr id="7" name="Marcador de contenido 2"/>
          <p:cNvSpPr>
            <a:spLocks noGrp="1"/>
          </p:cNvSpPr>
          <p:nvPr>
            <p:ph idx="1"/>
          </p:nvPr>
        </p:nvSpPr>
        <p:spPr>
          <a:xfrm>
            <a:off x="1097280" y="1845734"/>
            <a:ext cx="10058400" cy="4023360"/>
          </a:xfrm>
        </p:spPr>
        <p:txBody>
          <a:bodyPr>
            <a:noAutofit/>
          </a:bodyPr>
          <a:lstStyle/>
          <a:p>
            <a:pPr marL="0" indent="0">
              <a:buNone/>
            </a:pPr>
            <a:r>
              <a:rPr lang="es-EC" sz="3200" dirty="0" smtClean="0">
                <a:solidFill>
                  <a:schemeClr val="tx1"/>
                </a:solidFill>
              </a:rPr>
              <a:t>Es un acuerdo escrito entre un proveedor de un servicio  y su cliente.</a:t>
            </a:r>
            <a:endParaRPr lang="es-EC" sz="2400" dirty="0"/>
          </a:p>
        </p:txBody>
      </p:sp>
      <p:pic>
        <p:nvPicPr>
          <p:cNvPr id="17410" name="Picture 2" descr="Resultado de imagen para sl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42987" y="2840372"/>
            <a:ext cx="5889180" cy="3028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2704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a:t>Acuerdos de Nivel </a:t>
            </a:r>
            <a:r>
              <a:rPr lang="es-EC" b="1" dirty="0" smtClean="0"/>
              <a:t/>
            </a:r>
            <a:br>
              <a:rPr lang="es-EC" b="1" dirty="0" smtClean="0"/>
            </a:br>
            <a:r>
              <a:rPr lang="es-EC" b="1" dirty="0" smtClean="0"/>
              <a:t>Operativo (OLA)</a:t>
            </a:r>
            <a:endParaRPr lang="es-EC"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
        <p:nvSpPr>
          <p:cNvPr id="7" name="Marcador de contenido 2"/>
          <p:cNvSpPr>
            <a:spLocks noGrp="1"/>
          </p:cNvSpPr>
          <p:nvPr>
            <p:ph idx="1"/>
          </p:nvPr>
        </p:nvSpPr>
        <p:spPr>
          <a:xfrm>
            <a:off x="1097280" y="1845734"/>
            <a:ext cx="10058400" cy="4023360"/>
          </a:xfrm>
        </p:spPr>
        <p:txBody>
          <a:bodyPr>
            <a:noAutofit/>
          </a:bodyPr>
          <a:lstStyle/>
          <a:p>
            <a:r>
              <a:rPr lang="es-EC" sz="2100" dirty="0"/>
              <a:t>Se trata de un acuerdo entre un proveedor de servicios de TI y otra parte de la misma organización.</a:t>
            </a:r>
          </a:p>
          <a:p>
            <a:r>
              <a:rPr lang="es-EC" sz="2100" dirty="0"/>
              <a:t>Un Acuerdo de Nivel Operacional (</a:t>
            </a:r>
            <a:r>
              <a:rPr lang="es-EC" sz="2100" dirty="0" err="1"/>
              <a:t>Operational</a:t>
            </a:r>
            <a:r>
              <a:rPr lang="es-EC" sz="2100" dirty="0"/>
              <a:t> Level Agreement, OLA) brinda apoyo en la prestación de servicios al cliente por parte de proveedor de servicios de TI.</a:t>
            </a:r>
          </a:p>
          <a:p>
            <a:r>
              <a:rPr lang="es-EC" sz="2100" dirty="0"/>
              <a:t>El OLA define los bienes y servicios que se proveen y las responsabilidades de ambas partes</a:t>
            </a:r>
            <a:r>
              <a:rPr lang="es-EC" sz="2100" dirty="0" smtClean="0"/>
              <a:t>.</a:t>
            </a:r>
            <a:endParaRPr lang="es-EC" sz="2100" dirty="0"/>
          </a:p>
        </p:txBody>
      </p:sp>
    </p:spTree>
    <p:extLst>
      <p:ext uri="{BB962C8B-B14F-4D97-AF65-F5344CB8AC3E}">
        <p14:creationId xmlns:p14="http://schemas.microsoft.com/office/powerpoint/2010/main" xmlns="" val="1728796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Gestión de Incidentes</a:t>
            </a:r>
          </a:p>
        </p:txBody>
      </p:sp>
      <p:sp>
        <p:nvSpPr>
          <p:cNvPr id="3" name="Marcador de contenido 2"/>
          <p:cNvSpPr>
            <a:spLocks noGrp="1"/>
          </p:cNvSpPr>
          <p:nvPr>
            <p:ph idx="1"/>
          </p:nvPr>
        </p:nvSpPr>
        <p:spPr>
          <a:xfrm>
            <a:off x="1097280" y="1845733"/>
            <a:ext cx="10058400" cy="4356283"/>
          </a:xfrm>
        </p:spPr>
        <p:txBody>
          <a:bodyPr>
            <a:normAutofit/>
          </a:bodyPr>
          <a:lstStyle/>
          <a:p>
            <a:r>
              <a:rPr lang="es-ES" sz="2100" dirty="0"/>
              <a:t>Algunos de los aspectos clave a considerar son:</a:t>
            </a:r>
            <a:endParaRPr lang="es-EC" sz="2100" dirty="0"/>
          </a:p>
          <a:p>
            <a:pPr>
              <a:buFont typeface="Wingdings" panose="05000000000000000000" pitchFamily="2" charset="2"/>
              <a:buChar char="§"/>
            </a:pPr>
            <a:r>
              <a:rPr lang="es-ES" sz="2100" dirty="0" smtClean="0"/>
              <a:t>Número </a:t>
            </a:r>
            <a:r>
              <a:rPr lang="es-ES" sz="2100" dirty="0"/>
              <a:t>de incidentes clasificados temporalmente y por prioridades.</a:t>
            </a:r>
            <a:endParaRPr lang="es-EC" sz="2100" dirty="0"/>
          </a:p>
          <a:p>
            <a:pPr lvl="0">
              <a:buFont typeface="Wingdings" panose="05000000000000000000" pitchFamily="2" charset="2"/>
              <a:buChar char="§"/>
            </a:pPr>
            <a:r>
              <a:rPr lang="es-ES" sz="2100" dirty="0"/>
              <a:t>Tiempos de resolución clasificados en función del impacto y la urgencia de los incidentes.</a:t>
            </a:r>
            <a:endParaRPr lang="es-EC" sz="2100" dirty="0"/>
          </a:p>
          <a:p>
            <a:pPr lvl="0">
              <a:buFont typeface="Wingdings" panose="05000000000000000000" pitchFamily="2" charset="2"/>
              <a:buChar char="§"/>
            </a:pPr>
            <a:r>
              <a:rPr lang="es-ES" sz="2100" dirty="0"/>
              <a:t>Nivel de cumplimiento del SLA.</a:t>
            </a:r>
            <a:endParaRPr lang="es-EC" sz="2100" dirty="0"/>
          </a:p>
          <a:p>
            <a:pPr lvl="0">
              <a:buFont typeface="Wingdings" panose="05000000000000000000" pitchFamily="2" charset="2"/>
              <a:buChar char="§"/>
            </a:pPr>
            <a:r>
              <a:rPr lang="es-ES" sz="2100" dirty="0"/>
              <a:t>Costes asociados.</a:t>
            </a:r>
            <a:endParaRPr lang="es-EC" sz="2100" dirty="0"/>
          </a:p>
          <a:p>
            <a:pPr lvl="0">
              <a:buFont typeface="Wingdings" panose="05000000000000000000" pitchFamily="2" charset="2"/>
              <a:buChar char="§"/>
            </a:pPr>
            <a:r>
              <a:rPr lang="es-ES" sz="2100" dirty="0"/>
              <a:t>Uso de los recursos disponibles en el Centro de Servicios.</a:t>
            </a:r>
            <a:endParaRPr lang="es-EC" sz="2100" dirty="0"/>
          </a:p>
          <a:p>
            <a:pPr lvl="0">
              <a:buFont typeface="Wingdings" panose="05000000000000000000" pitchFamily="2" charset="2"/>
              <a:buChar char="§"/>
            </a:pPr>
            <a:r>
              <a:rPr lang="es-ES" sz="2100" dirty="0"/>
              <a:t>Porcentaje de incidentes, clasificados por prioridades, resueltos en primera instancia por el Centro de Servicios.</a:t>
            </a:r>
            <a:endParaRPr lang="es-EC" sz="2100" dirty="0"/>
          </a:p>
          <a:p>
            <a:pPr lvl="0">
              <a:buFont typeface="Wingdings" panose="05000000000000000000" pitchFamily="2" charset="2"/>
              <a:buChar char="§"/>
            </a:pPr>
            <a:r>
              <a:rPr lang="es-ES" sz="2100" dirty="0"/>
              <a:t>Grado de satisfacción </a:t>
            </a:r>
            <a:r>
              <a:rPr lang="es-ES" sz="2100" dirty="0" smtClean="0"/>
              <a:t>de los usuarios.</a:t>
            </a:r>
            <a:endParaRPr lang="es-EC" sz="2100" dirty="0"/>
          </a:p>
          <a:p>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45525"/>
            <a:ext cx="4159875" cy="1114335"/>
          </a:xfrm>
          <a:prstGeom prst="rect">
            <a:avLst/>
          </a:prstGeom>
        </p:spPr>
      </p:pic>
    </p:spTree>
    <p:extLst>
      <p:ext uri="{BB962C8B-B14F-4D97-AF65-F5344CB8AC3E}">
        <p14:creationId xmlns:p14="http://schemas.microsoft.com/office/powerpoint/2010/main" xmlns="" val="137914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Gestión de Incidentes</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95805" y="545525"/>
            <a:ext cx="4159875" cy="1114335"/>
          </a:xfrm>
          <a:prstGeom prst="rect">
            <a:avLst/>
          </a:prstGeom>
        </p:spPr>
      </p:pic>
      <p:sp>
        <p:nvSpPr>
          <p:cNvPr id="7" name="Rectangle 4"/>
          <p:cNvSpPr>
            <a:spLocks noChangeArrowheads="1"/>
          </p:cNvSpPr>
          <p:nvPr/>
        </p:nvSpPr>
        <p:spPr bwMode="auto">
          <a:xfrm>
            <a:off x="3503054" y="1918782"/>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p:nvPr/>
        </p:nvPicPr>
        <p:blipFill rotWithShape="1">
          <a:blip r:embed="rId3">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4036" t="14047"/>
          <a:stretch/>
        </p:blipFill>
        <p:spPr bwMode="auto">
          <a:xfrm>
            <a:off x="4180754" y="1659860"/>
            <a:ext cx="3609231" cy="4600263"/>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26719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Modificaciones y </a:t>
            </a:r>
            <a:br>
              <a:rPr lang="es-EC" dirty="0" smtClean="0"/>
            </a:br>
            <a:r>
              <a:rPr lang="es-EC" dirty="0" smtClean="0"/>
              <a:t>conexiones en el GLPI.</a:t>
            </a:r>
            <a:endParaRPr lang="es-EC"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45525"/>
            <a:ext cx="4159875" cy="1114335"/>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xmlns="" val="238098647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72564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13945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normAutofit/>
          </a:bodyPr>
          <a:lstStyle/>
          <a:p>
            <a:pPr marL="261938" indent="-261938">
              <a:buFont typeface="Wingdings" panose="05000000000000000000" pitchFamily="2" charset="2"/>
              <a:buChar char="§"/>
            </a:pPr>
            <a:r>
              <a:rPr lang="es-EC" dirty="0"/>
              <a:t>El análisis e implementación de la herramienta Open Source para la mesa de servicios de la Unidad de Tecnología de la Información y Comunicación UTIC´S de la Universidad de las Fuerzas Armadas ESPE., fundamentado en ITIL V3 </a:t>
            </a:r>
            <a:r>
              <a:rPr lang="es-EC" dirty="0" smtClean="0"/>
              <a:t>2011.</a:t>
            </a:r>
          </a:p>
          <a:p>
            <a:pPr marL="261938" indent="-261938">
              <a:buFont typeface="Wingdings" panose="05000000000000000000" pitchFamily="2" charset="2"/>
              <a:buChar char="§"/>
            </a:pPr>
            <a:r>
              <a:rPr lang="es-EC" dirty="0"/>
              <a:t>Definimos la Especificación de Requisitos de Software del </a:t>
            </a:r>
            <a:r>
              <a:rPr lang="es-EC" dirty="0" smtClean="0"/>
              <a:t>sistema.</a:t>
            </a:r>
          </a:p>
          <a:p>
            <a:pPr marL="261938" indent="-261938">
              <a:buFont typeface="Wingdings" panose="05000000000000000000" pitchFamily="2" charset="2"/>
              <a:buChar char="§"/>
            </a:pPr>
            <a:r>
              <a:rPr lang="es-EC" dirty="0"/>
              <a:t>El trabajo de investigación propuesto implicara cambios en el modelo de trabajo en la atención de usuarios en la Mesa de </a:t>
            </a:r>
            <a:r>
              <a:rPr lang="es-EC" dirty="0" smtClean="0"/>
              <a:t>Servicio.</a:t>
            </a: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4172233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normAutofit/>
          </a:bodyPr>
          <a:lstStyle/>
          <a:p>
            <a:pPr marL="187325" indent="-187325">
              <a:buFont typeface="Wingdings" panose="05000000000000000000" pitchFamily="2" charset="2"/>
              <a:buChar char="§"/>
            </a:pPr>
            <a:r>
              <a:rPr lang="es-EC" dirty="0"/>
              <a:t>Análisis de tres herramientas Open Source como son: OTRS: Open Ticket </a:t>
            </a:r>
            <a:r>
              <a:rPr lang="es-EC" dirty="0" err="1"/>
              <a:t>Request</a:t>
            </a:r>
            <a:r>
              <a:rPr lang="es-EC" dirty="0"/>
              <a:t> </a:t>
            </a:r>
            <a:r>
              <a:rPr lang="es-EC" dirty="0" err="1"/>
              <a:t>System</a:t>
            </a:r>
            <a:r>
              <a:rPr lang="es-EC" dirty="0"/>
              <a:t>, GLPI (</a:t>
            </a:r>
            <a:r>
              <a:rPr lang="es-EC" dirty="0" err="1"/>
              <a:t>Gestionnaire</a:t>
            </a:r>
            <a:r>
              <a:rPr lang="es-EC" dirty="0"/>
              <a:t> Libre de </a:t>
            </a:r>
            <a:r>
              <a:rPr lang="es-EC" dirty="0" err="1"/>
              <a:t>Parc</a:t>
            </a:r>
            <a:r>
              <a:rPr lang="es-EC" dirty="0"/>
              <a:t> Informático), </a:t>
            </a:r>
            <a:r>
              <a:rPr lang="es-EC" dirty="0" err="1"/>
              <a:t>SysAid</a:t>
            </a:r>
            <a:r>
              <a:rPr lang="es-EC" dirty="0"/>
              <a:t> Service </a:t>
            </a:r>
            <a:r>
              <a:rPr lang="es-EC" dirty="0" err="1"/>
              <a:t>Desk</a:t>
            </a:r>
            <a:r>
              <a:rPr lang="es-EC" dirty="0"/>
              <a:t>.</a:t>
            </a:r>
          </a:p>
          <a:p>
            <a:pPr marL="187325" indent="-187325">
              <a:buFont typeface="Wingdings" panose="05000000000000000000" pitchFamily="2" charset="2"/>
              <a:buChar char="§"/>
            </a:pPr>
            <a:r>
              <a:rPr lang="es-EC" dirty="0"/>
              <a:t>La instalación e implementación de la herramienta open source GLPI (</a:t>
            </a:r>
            <a:r>
              <a:rPr lang="es-EC" dirty="0" err="1"/>
              <a:t>Gestionnaire</a:t>
            </a:r>
            <a:r>
              <a:rPr lang="es-EC" dirty="0"/>
              <a:t> Libre de </a:t>
            </a:r>
            <a:r>
              <a:rPr lang="es-EC" dirty="0" err="1"/>
              <a:t>Parc</a:t>
            </a:r>
            <a:r>
              <a:rPr lang="es-EC" dirty="0"/>
              <a:t> Informático)</a:t>
            </a:r>
          </a:p>
          <a:p>
            <a:pPr marL="187325" indent="-187325">
              <a:buFont typeface="Wingdings" panose="05000000000000000000" pitchFamily="2" charset="2"/>
              <a:buChar char="§"/>
            </a:pPr>
            <a:r>
              <a:rPr lang="es-EC" dirty="0"/>
              <a:t>En herramienta GLPI se realizó cambios en el código de acuerdo a las necesidades de la Mesa de Servicios</a:t>
            </a: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320781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contenido 2"/>
          <p:cNvSpPr>
            <a:spLocks noGrp="1"/>
          </p:cNvSpPr>
          <p:nvPr>
            <p:ph idx="1"/>
          </p:nvPr>
        </p:nvSpPr>
        <p:spPr>
          <a:xfrm>
            <a:off x="1214651" y="1845734"/>
            <a:ext cx="9941029" cy="4023360"/>
          </a:xfrm>
        </p:spPr>
        <p:txBody>
          <a:bodyPr>
            <a:noAutofit/>
          </a:bodyPr>
          <a:lstStyle/>
          <a:p>
            <a:pPr algn="just"/>
            <a:r>
              <a:rPr lang="es-EC" sz="3200" dirty="0" smtClean="0">
                <a:solidFill>
                  <a:schemeClr val="tx1"/>
                </a:solidFill>
              </a:rPr>
              <a:t>La </a:t>
            </a:r>
            <a:r>
              <a:rPr lang="es-EC" sz="3200" dirty="0">
                <a:solidFill>
                  <a:schemeClr val="tx1"/>
                </a:solidFill>
              </a:rPr>
              <a:t>Unidad de Tecnología de la Información UTIC´S en el área de provisión de servicios de TIC´S, no dispone de una adecuada gestión de los incidentes, </a:t>
            </a:r>
            <a:r>
              <a:rPr lang="es-EC" sz="3200" dirty="0" smtClean="0">
                <a:solidFill>
                  <a:schemeClr val="tx1"/>
                </a:solidFill>
              </a:rPr>
              <a:t>problemas, </a:t>
            </a:r>
            <a:r>
              <a:rPr lang="es-EC" sz="3200" dirty="0">
                <a:solidFill>
                  <a:schemeClr val="tx1"/>
                </a:solidFill>
              </a:rPr>
              <a:t>disponibilidad y capacidad de los sistemas de información para la Universidad, en sus ambientes productivos, por ello el personal de soporte de sistemas que atiende estos eventos, no tiene definido el proceso de escalamiento o los tiempos de atención en que deben ser atendidos según la prioridad del mismo.</a:t>
            </a:r>
            <a:endParaRPr lang="es-EC" sz="3200" b="1" dirty="0">
              <a:solidFill>
                <a:schemeClr val="tx1"/>
              </a:solidFill>
            </a:endParaRPr>
          </a:p>
          <a:p>
            <a:pPr algn="just"/>
            <a:endParaRPr lang="es-EC" sz="2800" dirty="0">
              <a:solidFill>
                <a:schemeClr val="tx1"/>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3657844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normAutofit/>
          </a:bodyPr>
          <a:lstStyle/>
          <a:p>
            <a:pPr marL="457200" indent="-457200">
              <a:buFont typeface="+mj-lt"/>
              <a:buAutoNum type="arabicPeriod"/>
            </a:pPr>
            <a:r>
              <a:rPr lang="es-EC" sz="3200" dirty="0"/>
              <a:t>El sistema GLPI fue instalado y parametrizado para área de Provisión de </a:t>
            </a:r>
            <a:r>
              <a:rPr lang="es-EC" sz="3200" dirty="0" smtClean="0"/>
              <a:t>Servicios</a:t>
            </a:r>
            <a:r>
              <a:rPr lang="es-EC" sz="3200" dirty="0"/>
              <a:t>.</a:t>
            </a:r>
            <a:endParaRPr lang="es-EC" sz="3200" dirty="0" smtClean="0"/>
          </a:p>
          <a:p>
            <a:pPr marL="457200" indent="-457200">
              <a:buFont typeface="+mj-lt"/>
              <a:buAutoNum type="arabicPeriod"/>
            </a:pPr>
            <a:r>
              <a:rPr lang="es-EC" sz="3200" dirty="0"/>
              <a:t> </a:t>
            </a:r>
            <a:r>
              <a:rPr lang="es-EC" sz="3200" dirty="0" smtClean="0"/>
              <a:t>Seguir </a:t>
            </a:r>
            <a:r>
              <a:rPr lang="es-EC" sz="3200" dirty="0"/>
              <a:t>investigando la herramienta GLPI, debido a que es Open </a:t>
            </a:r>
            <a:r>
              <a:rPr lang="es-EC" sz="3200" dirty="0" smtClean="0"/>
              <a:t>Source.</a:t>
            </a:r>
          </a:p>
          <a:p>
            <a:pPr marL="457200" indent="-457200">
              <a:buFont typeface="+mj-lt"/>
              <a:buAutoNum type="arabicPeriod"/>
            </a:pPr>
            <a:r>
              <a:rPr lang="es-EC" sz="3200" dirty="0" smtClean="0"/>
              <a:t> Se requiere la colaboración de todos los integrantes del área para la implementación de la herramienta.</a:t>
            </a:r>
            <a:endParaRPr lang="es-EC" sz="32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2754683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t>	</a:t>
            </a:r>
            <a:r>
              <a:rPr lang="es-EC" sz="2400" b="1" dirty="0" smtClean="0">
                <a:latin typeface="Arial" panose="020B0604020202020204" pitchFamily="34" charset="0"/>
                <a:cs typeface="Arial" panose="020B0604020202020204" pitchFamily="34" charset="0"/>
              </a:rPr>
              <a:t>ANTECEDENTES</a:t>
            </a:r>
          </a:p>
          <a:p>
            <a:pPr marL="0" indent="0">
              <a:buNone/>
            </a:pPr>
            <a:r>
              <a:rPr lang="es-EC" sz="2400" b="1" dirty="0" smtClean="0">
                <a:latin typeface="Arial" panose="020B0604020202020204" pitchFamily="34" charset="0"/>
                <a:cs typeface="Arial" panose="020B0604020202020204" pitchFamily="34" charset="0"/>
              </a:rPr>
              <a:t>	PLANTEAMIENTO DEL PROBLEMA</a:t>
            </a:r>
          </a:p>
          <a:p>
            <a:pPr marL="0" indent="0">
              <a:buNone/>
            </a:pPr>
            <a:r>
              <a:rPr lang="es-EC" sz="2400" b="1" dirty="0" smtClean="0">
                <a:latin typeface="Arial" panose="020B0604020202020204" pitchFamily="34" charset="0"/>
                <a:cs typeface="Arial" panose="020B0604020202020204" pitchFamily="34" charset="0"/>
              </a:rPr>
              <a:t>	JUSTIFICACIÓN</a:t>
            </a:r>
          </a:p>
          <a:p>
            <a:pPr marL="0" indent="0">
              <a:buNone/>
            </a:pPr>
            <a:r>
              <a:rPr lang="es-EC" sz="2400" b="1" dirty="0" smtClean="0">
                <a:latin typeface="Arial" panose="020B0604020202020204" pitchFamily="34" charset="0"/>
                <a:cs typeface="Arial" panose="020B0604020202020204" pitchFamily="34" charset="0"/>
              </a:rPr>
              <a:t>	OBJETIVOS</a:t>
            </a:r>
          </a:p>
          <a:p>
            <a:pPr marL="0" indent="0">
              <a:buNone/>
            </a:pPr>
            <a:r>
              <a:rPr lang="es-EC" sz="2400" b="1" dirty="0" smtClean="0">
                <a:latin typeface="Arial" panose="020B0604020202020204" pitchFamily="34" charset="0"/>
                <a:cs typeface="Arial" panose="020B0604020202020204" pitchFamily="34" charset="0"/>
              </a:rPr>
              <a:t>	ALCANCE</a:t>
            </a:r>
          </a:p>
          <a:p>
            <a:pPr marL="0" indent="0">
              <a:buNone/>
            </a:pPr>
            <a:r>
              <a:rPr lang="es-EC" sz="2400" b="1" dirty="0" smtClean="0">
                <a:latin typeface="Arial" panose="020B0604020202020204" pitchFamily="34" charset="0"/>
                <a:cs typeface="Arial" panose="020B0604020202020204" pitchFamily="34" charset="0"/>
              </a:rPr>
              <a:t>	ITIL</a:t>
            </a:r>
          </a:p>
          <a:p>
            <a:pPr marL="0" indent="0">
              <a:buNone/>
            </a:pPr>
            <a:r>
              <a:rPr lang="es-EC" sz="2400" b="1" dirty="0" smtClean="0">
                <a:latin typeface="Arial" panose="020B0604020202020204" pitchFamily="34" charset="0"/>
                <a:cs typeface="Arial" panose="020B0604020202020204" pitchFamily="34" charset="0"/>
              </a:rPr>
              <a:t>	SITUACIÓN ACTUAL</a:t>
            </a:r>
          </a:p>
          <a:p>
            <a:pPr marL="0" indent="0">
              <a:buNone/>
            </a:pPr>
            <a:r>
              <a:rPr lang="es-EC" sz="2400" b="1" dirty="0" smtClean="0">
                <a:latin typeface="Arial" panose="020B0604020202020204" pitchFamily="34" charset="0"/>
                <a:cs typeface="Arial" panose="020B0604020202020204" pitchFamily="34" charset="0"/>
              </a:rPr>
              <a:t>	DISEÑO E IMPLEMENTACIÓN</a:t>
            </a:r>
          </a:p>
          <a:p>
            <a:pPr marL="0" indent="0">
              <a:buNone/>
            </a:pPr>
            <a:r>
              <a:rPr lang="es-EC" sz="2400" b="1" dirty="0" smtClean="0">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48375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Planteamiento del </a:t>
            </a:r>
            <a:br>
              <a:rPr lang="es-EC" dirty="0" smtClean="0">
                <a:solidFill>
                  <a:schemeClr val="tx1"/>
                </a:solidFill>
              </a:rPr>
            </a:br>
            <a:r>
              <a:rPr lang="es-EC" dirty="0" smtClean="0">
                <a:solidFill>
                  <a:schemeClr val="tx1"/>
                </a:solidFill>
              </a:rPr>
              <a:t>Problema</a:t>
            </a:r>
            <a:endParaRPr lang="es-EC" dirty="0">
              <a:solidFill>
                <a:schemeClr val="tx1"/>
              </a:solidFill>
            </a:endParaRPr>
          </a:p>
        </p:txBody>
      </p:sp>
      <p:sp>
        <p:nvSpPr>
          <p:cNvPr id="3" name="Marcador de contenido 2"/>
          <p:cNvSpPr>
            <a:spLocks noGrp="1"/>
          </p:cNvSpPr>
          <p:nvPr>
            <p:ph idx="1"/>
          </p:nvPr>
        </p:nvSpPr>
        <p:spPr>
          <a:xfrm>
            <a:off x="1214651" y="1845734"/>
            <a:ext cx="9941029" cy="4023360"/>
          </a:xfrm>
        </p:spPr>
        <p:txBody>
          <a:bodyPr>
            <a:noAutofit/>
          </a:bodyPr>
          <a:lstStyle/>
          <a:p>
            <a:pPr algn="just"/>
            <a:r>
              <a:rPr lang="es-EC" sz="2800" dirty="0" smtClean="0">
                <a:solidFill>
                  <a:schemeClr val="tx1"/>
                </a:solidFill>
              </a:rPr>
              <a:t>No </a:t>
            </a:r>
            <a:r>
              <a:rPr lang="es-EC" sz="2800" dirty="0">
                <a:solidFill>
                  <a:schemeClr val="tx1"/>
                </a:solidFill>
              </a:rPr>
              <a:t>existe un orden adecuado en la atención de peticiones e incidentes, puesto que se atiende sin un orden, ni responsabilidad provocando que varios usuarios no sean atendidos, ocasionando la insatisfacción y pérdida de horas hombre en la Universidad. Es por ello que surge la necesidad de implementar una herramienta Open Source en los procesos de basado en ITIL V3 2011 para la Mesa de Servicios aplicando las buenas prácticas para el mejoramiento y ordenamiento de las peticiones e incidentes, esperando que sirva para la gestión de procesos de buena y rápida atención a los usuarios</a:t>
            </a:r>
            <a:r>
              <a:rPr lang="es-EC" sz="2800" dirty="0" smtClean="0">
                <a:solidFill>
                  <a:schemeClr val="tx1"/>
                </a:solidFill>
              </a:rPr>
              <a:t>.</a:t>
            </a:r>
            <a:endParaRPr lang="es-EC" sz="2800" b="1" dirty="0">
              <a:solidFill>
                <a:schemeClr val="tx1"/>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74408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119784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p:txBody>
          <a:bodyPr>
            <a:noAutofit/>
          </a:bodyPr>
          <a:lstStyle/>
          <a:p>
            <a:pPr marL="0" indent="0" algn="just">
              <a:buNone/>
            </a:pPr>
            <a:r>
              <a:rPr lang="es-EC" sz="3200" dirty="0"/>
              <a:t>El presente proyecto pretende mejorar la calidad de servicio de las UTIC´S en la Universidad de las Fuerzas Armadas ESPE, con la aplicación de las buenas prácticas en las tecnologías de la </a:t>
            </a:r>
            <a:r>
              <a:rPr lang="es-EC" sz="3200" dirty="0" smtClean="0"/>
              <a:t>información, manteniendo </a:t>
            </a:r>
            <a:r>
              <a:rPr lang="es-EC" sz="3200" dirty="0"/>
              <a:t>el concepto de mejora continua establecido por ITIL V3 2011</a:t>
            </a:r>
            <a:r>
              <a:rPr lang="es-EC" sz="3200" dirty="0" smtClean="0"/>
              <a:t>.</a:t>
            </a:r>
          </a:p>
          <a:p>
            <a:pPr marL="0" indent="0" algn="just">
              <a:buNone/>
            </a:pPr>
            <a:endParaRPr lang="es-EC" sz="2400" dirty="0"/>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xmlns="" val="157542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46714" y="1910128"/>
            <a:ext cx="7106562" cy="402336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201168" lvl="1" indent="0">
              <a:buNone/>
            </a:pPr>
            <a:r>
              <a:rPr lang="es-EC" sz="2200" b="1" dirty="0" smtClean="0">
                <a:solidFill>
                  <a:schemeClr val="tx1"/>
                </a:solidFill>
              </a:rPr>
              <a:t>	</a:t>
            </a:r>
            <a:r>
              <a:rPr lang="es-EC" sz="2400" b="1" dirty="0" smtClean="0">
                <a:solidFill>
                  <a:schemeClr val="tx1"/>
                </a:solidFill>
                <a:latin typeface="Arial" panose="020B0604020202020204" pitchFamily="34" charset="0"/>
                <a:cs typeface="Arial" panose="020B0604020202020204" pitchFamily="34" charset="0"/>
              </a:rPr>
              <a:t>ANTECEDENTES</a:t>
            </a:r>
          </a:p>
          <a:p>
            <a:pPr marL="0" indent="0">
              <a:buNone/>
            </a:pPr>
            <a:r>
              <a:rPr lang="es-EC" sz="2400" b="1" dirty="0" smtClean="0">
                <a:solidFill>
                  <a:schemeClr val="tx1"/>
                </a:solidFill>
                <a:latin typeface="Arial" panose="020B0604020202020204" pitchFamily="34" charset="0"/>
                <a:cs typeface="Arial" panose="020B0604020202020204" pitchFamily="34" charset="0"/>
              </a:rPr>
              <a:t>	PLANTEAMIENTO DEL PROBLEMA</a:t>
            </a:r>
          </a:p>
          <a:p>
            <a:pPr marL="0" indent="0">
              <a:buNone/>
            </a:pPr>
            <a:r>
              <a:rPr lang="es-EC" sz="2400" b="1" dirty="0" smtClean="0">
                <a:solidFill>
                  <a:schemeClr val="tx1"/>
                </a:solidFill>
                <a:latin typeface="Arial" panose="020B0604020202020204" pitchFamily="34" charset="0"/>
                <a:cs typeface="Arial" panose="020B0604020202020204" pitchFamily="34" charset="0"/>
              </a:rPr>
              <a:t>	JUSTIFICACIÓN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OBJETIVOS</a:t>
            </a:r>
          </a:p>
          <a:p>
            <a:pPr marL="0" indent="0">
              <a:buNone/>
            </a:pPr>
            <a:r>
              <a:rPr lang="es-EC" sz="2400" b="1" dirty="0" smtClean="0">
                <a:solidFill>
                  <a:schemeClr val="tx1"/>
                </a:solidFill>
                <a:latin typeface="Arial" panose="020B0604020202020204" pitchFamily="34" charset="0"/>
                <a:cs typeface="Arial" panose="020B0604020202020204" pitchFamily="34" charset="0"/>
              </a:rPr>
              <a:t>	ALCANCE</a:t>
            </a:r>
          </a:p>
          <a:p>
            <a:pPr marL="0" indent="0">
              <a:buNone/>
            </a:pPr>
            <a:r>
              <a:rPr lang="es-EC" sz="2400" b="1" dirty="0" smtClean="0">
                <a:solidFill>
                  <a:schemeClr val="tx1"/>
                </a:solidFill>
                <a:latin typeface="Arial" panose="020B0604020202020204" pitchFamily="34" charset="0"/>
                <a:cs typeface="Arial" panose="020B0604020202020204" pitchFamily="34" charset="0"/>
              </a:rPr>
              <a:t>	ITIL</a:t>
            </a:r>
          </a:p>
          <a:p>
            <a:pPr marL="0" indent="0">
              <a:buNone/>
            </a:pPr>
            <a:r>
              <a:rPr lang="es-EC" sz="2400" b="1" dirty="0" smtClean="0">
                <a:solidFill>
                  <a:schemeClr val="tx1"/>
                </a:solidFill>
                <a:latin typeface="Arial" panose="020B0604020202020204" pitchFamily="34" charset="0"/>
                <a:cs typeface="Arial" panose="020B0604020202020204" pitchFamily="34" charset="0"/>
              </a:rPr>
              <a:t>	SITUACIÓN ACTUAL</a:t>
            </a:r>
          </a:p>
          <a:p>
            <a:pPr marL="0" indent="0">
              <a:buNone/>
            </a:pPr>
            <a:r>
              <a:rPr lang="es-EC" sz="2400" b="1" dirty="0" smtClean="0">
                <a:solidFill>
                  <a:schemeClr val="tx1"/>
                </a:solidFill>
                <a:latin typeface="Arial" panose="020B0604020202020204" pitchFamily="34" charset="0"/>
                <a:cs typeface="Arial" panose="020B0604020202020204" pitchFamily="34" charset="0"/>
              </a:rPr>
              <a:t>	DISEÑO E IMPLEMENTACIÓN</a:t>
            </a:r>
          </a:p>
          <a:p>
            <a:pPr marL="0" indent="0">
              <a:buNone/>
            </a:pPr>
            <a:r>
              <a:rPr lang="es-EC" sz="2400" b="1" dirty="0" smtClean="0">
                <a:solidFill>
                  <a:schemeClr val="tx1"/>
                </a:solidFill>
                <a:latin typeface="Arial" panose="020B0604020202020204" pitchFamily="34" charset="0"/>
                <a:cs typeface="Arial" panose="020B0604020202020204" pitchFamily="34" charset="0"/>
              </a:rPr>
              <a:t>	CONCLUSIONES Y RECOMENDACIONES</a:t>
            </a:r>
          </a:p>
          <a:p>
            <a:pPr>
              <a:buFont typeface="Wingdings" panose="05000000000000000000" pitchFamily="2" charset="2"/>
              <a:buChar char="§"/>
            </a:pPr>
            <a:endParaRPr lang="es-EC" b="1" dirty="0">
              <a:solidFill>
                <a:schemeClr val="tx1"/>
              </a:solidFill>
            </a:endParaRPr>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993" y="286603"/>
            <a:ext cx="5030293" cy="1347500"/>
          </a:xfrm>
          <a:prstGeom prst="rect">
            <a:avLst/>
          </a:prstGeom>
        </p:spPr>
      </p:pic>
      <p:sp>
        <p:nvSpPr>
          <p:cNvPr id="2" name="Conector 1"/>
          <p:cNvSpPr/>
          <p:nvPr/>
        </p:nvSpPr>
        <p:spPr>
          <a:xfrm>
            <a:off x="2704012" y="1910128"/>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7" name="Conector 6"/>
          <p:cNvSpPr/>
          <p:nvPr/>
        </p:nvSpPr>
        <p:spPr>
          <a:xfrm>
            <a:off x="2704012" y="2842650"/>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8" name="Conector 7"/>
          <p:cNvSpPr/>
          <p:nvPr/>
        </p:nvSpPr>
        <p:spPr>
          <a:xfrm>
            <a:off x="2704012" y="3268668"/>
            <a:ext cx="300446" cy="313508"/>
          </a:xfrm>
          <a:prstGeom prst="flowChartConnector">
            <a:avLst/>
          </a:prstGeom>
          <a:solidFill>
            <a:schemeClr val="accent2">
              <a:lumMod val="75000"/>
              <a:lumOff val="2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9" name="Conector 8"/>
          <p:cNvSpPr/>
          <p:nvPr/>
        </p:nvSpPr>
        <p:spPr>
          <a:xfrm>
            <a:off x="2704012" y="369103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0" name="Conector 9"/>
          <p:cNvSpPr/>
          <p:nvPr/>
        </p:nvSpPr>
        <p:spPr>
          <a:xfrm>
            <a:off x="2704012" y="4165650"/>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Conector 10"/>
          <p:cNvSpPr/>
          <p:nvPr/>
        </p:nvSpPr>
        <p:spPr>
          <a:xfrm>
            <a:off x="2704012" y="461414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2" name="Conector 11"/>
          <p:cNvSpPr/>
          <p:nvPr/>
        </p:nvSpPr>
        <p:spPr>
          <a:xfrm>
            <a:off x="2704012" y="5023443"/>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3" name="Conector 12"/>
          <p:cNvSpPr/>
          <p:nvPr/>
        </p:nvSpPr>
        <p:spPr>
          <a:xfrm>
            <a:off x="2704012" y="5458871"/>
            <a:ext cx="300446" cy="313508"/>
          </a:xfrm>
          <a:prstGeom prst="flowChartConnector">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4" name="Conector 13"/>
          <p:cNvSpPr/>
          <p:nvPr/>
        </p:nvSpPr>
        <p:spPr>
          <a:xfrm>
            <a:off x="2704012" y="2386294"/>
            <a:ext cx="300446" cy="313508"/>
          </a:xfrm>
          <a:prstGeom prst="flowChartConnector">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63234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8">
      <a:dk1>
        <a:sysClr val="windowText" lastClr="000000"/>
      </a:dk1>
      <a:lt1>
        <a:sysClr val="window" lastClr="FFFFFF"/>
      </a:lt1>
      <a:dk2>
        <a:srgbClr val="455F51"/>
      </a:dk2>
      <a:lt2>
        <a:srgbClr val="E2DFCC"/>
      </a:lt2>
      <a:accent1>
        <a:srgbClr val="4C661A"/>
      </a:accent1>
      <a:accent2>
        <a:srgbClr val="095B19"/>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1411</TotalTime>
  <Words>2521</Words>
  <Application>Microsoft Office PowerPoint</Application>
  <PresentationFormat>Personalizado</PresentationFormat>
  <Paragraphs>311</Paragraphs>
  <Slides>40</Slides>
  <Notes>21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Retrospección</vt:lpstr>
      <vt:lpstr>“ANÁLISIS E IMPLEMENTACIÓN DE UNA HERRAMIENTA OPEN SOURCE PARA LA MESA DE SERVICIOS DE LA UNIDAD DE TECNOLOGÍA DE LA INFORMACIÓN Y COMUNICACIÓN UTIC´S DE LA UNIVERSIDAD DE LAS FUERZAS ARMADAS ESPE. FUNDAMENTADO EN ITIL V3 2011”</vt:lpstr>
      <vt:lpstr>AGENDA</vt:lpstr>
      <vt:lpstr>Antecedentes</vt:lpstr>
      <vt:lpstr>Antecedentes</vt:lpstr>
      <vt:lpstr>AGENDA</vt:lpstr>
      <vt:lpstr>Planteamiento del  Problema</vt:lpstr>
      <vt:lpstr>AGENDA</vt:lpstr>
      <vt:lpstr>Justificación</vt:lpstr>
      <vt:lpstr>AGENDA</vt:lpstr>
      <vt:lpstr>Objetivos</vt:lpstr>
      <vt:lpstr>AGENDA</vt:lpstr>
      <vt:lpstr>Alcance</vt:lpstr>
      <vt:lpstr>AGENDA</vt:lpstr>
      <vt:lpstr>Itil: Definición</vt:lpstr>
      <vt:lpstr>Itil V3</vt:lpstr>
      <vt:lpstr>Ciclo de Vida – Itil V3</vt:lpstr>
      <vt:lpstr>AGENDA</vt:lpstr>
      <vt:lpstr>Incidentes detectados según Categoría</vt:lpstr>
      <vt:lpstr>. Incidentes más relevantes de acuerdo a la subcategoría</vt:lpstr>
      <vt:lpstr>Técnico asignado por incidentes.</vt:lpstr>
      <vt:lpstr>Incidentes registrados en los meses de Enero-Febrero 2018</vt:lpstr>
      <vt:lpstr>Niveles de servicio en relación a la Categoría</vt:lpstr>
      <vt:lpstr>Organigrama</vt:lpstr>
      <vt:lpstr>Análisis comparativo  con ITIL</vt:lpstr>
      <vt:lpstr>AGENDA</vt:lpstr>
      <vt:lpstr>Características únicas en comparación con otras  herramientas GLPI</vt:lpstr>
      <vt:lpstr>Diapositiva 27</vt:lpstr>
      <vt:lpstr>Estructura del  Service Desk</vt:lpstr>
      <vt:lpstr>Diapositiva 29</vt:lpstr>
      <vt:lpstr>Service Desk</vt:lpstr>
      <vt:lpstr>Catálogo de Servicios</vt:lpstr>
      <vt:lpstr>Acuerdos de Nivel de  Servicio (SLA)</vt:lpstr>
      <vt:lpstr>Acuerdos de Nivel  Operativo (OLA)</vt:lpstr>
      <vt:lpstr>Gestión de Incidentes</vt:lpstr>
      <vt:lpstr>Gestión de Incidentes</vt:lpstr>
      <vt:lpstr>Modificaciones y  conexiones en el GLPI.</vt:lpstr>
      <vt:lpstr>AGENDA</vt:lpstr>
      <vt:lpstr>Conclusiones</vt:lpstr>
      <vt:lpstr>Conclusiones</vt:lpstr>
      <vt:lpstr>Recomendaciones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dc:creator>
  <cp:lastModifiedBy>FRANCISCA</cp:lastModifiedBy>
  <cp:revision>108</cp:revision>
  <dcterms:created xsi:type="dcterms:W3CDTF">2016-01-08T02:45:53Z</dcterms:created>
  <dcterms:modified xsi:type="dcterms:W3CDTF">2018-07-26T20:36:18Z</dcterms:modified>
</cp:coreProperties>
</file>