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44" r:id="rId1"/>
  </p:sldMasterIdLst>
  <p:notesMasterIdLst>
    <p:notesMasterId r:id="rId31"/>
  </p:notesMasterIdLst>
  <p:sldIdLst>
    <p:sldId id="259" r:id="rId2"/>
    <p:sldId id="271" r:id="rId3"/>
    <p:sldId id="274" r:id="rId4"/>
    <p:sldId id="268" r:id="rId5"/>
    <p:sldId id="303" r:id="rId6"/>
    <p:sldId id="305" r:id="rId7"/>
    <p:sldId id="319" r:id="rId8"/>
    <p:sldId id="277" r:id="rId9"/>
    <p:sldId id="307" r:id="rId10"/>
    <p:sldId id="278" r:id="rId11"/>
    <p:sldId id="284" r:id="rId12"/>
    <p:sldId id="282" r:id="rId13"/>
    <p:sldId id="283" r:id="rId14"/>
    <p:sldId id="309" r:id="rId15"/>
    <p:sldId id="314" r:id="rId16"/>
    <p:sldId id="316" r:id="rId17"/>
    <p:sldId id="286" r:id="rId18"/>
    <p:sldId id="287" r:id="rId19"/>
    <p:sldId id="289" r:id="rId20"/>
    <p:sldId id="290" r:id="rId21"/>
    <p:sldId id="320" r:id="rId22"/>
    <p:sldId id="321" r:id="rId23"/>
    <p:sldId id="330" r:id="rId24"/>
    <p:sldId id="295" r:id="rId25"/>
    <p:sldId id="296" r:id="rId26"/>
    <p:sldId id="322" r:id="rId27"/>
    <p:sldId id="325" r:id="rId28"/>
    <p:sldId id="327" r:id="rId29"/>
    <p:sldId id="318"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33CCFF"/>
    <a:srgbClr val="66FFFF"/>
    <a:srgbClr val="33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24" autoAdjust="0"/>
  </p:normalViewPr>
  <p:slideViewPr>
    <p:cSldViewPr>
      <p:cViewPr varScale="1">
        <p:scale>
          <a:sx n="78" d="100"/>
          <a:sy n="78" d="100"/>
        </p:scale>
        <p:origin x="106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3C05D-C7C9-47D8-AA30-CB5D1CA8AA49}"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64763B6B-F5EA-4ECB-8B4E-F495C8A1E533}">
      <dgm:prSet phldrT="[Texto]" custT="1"/>
      <dgm:spPr/>
      <dgm:t>
        <a:bodyPr/>
        <a:lstStyle/>
        <a:p>
          <a:r>
            <a:rPr lang="en-US" sz="1400" b="1"/>
            <a:t>1</a:t>
          </a:r>
        </a:p>
      </dgm:t>
    </dgm:pt>
    <dgm:pt modelId="{9B61E2B8-000C-4F90-875E-598F630F3040}" type="parTrans" cxnId="{56AE6BCB-B262-498C-BD96-3F541A3F42E0}">
      <dgm:prSet/>
      <dgm:spPr/>
      <dgm:t>
        <a:bodyPr/>
        <a:lstStyle/>
        <a:p>
          <a:endParaRPr lang="en-US" sz="1400"/>
        </a:p>
      </dgm:t>
    </dgm:pt>
    <dgm:pt modelId="{7E73B710-F2B9-4085-B672-379057648FB4}" type="sibTrans" cxnId="{56AE6BCB-B262-498C-BD96-3F541A3F42E0}">
      <dgm:prSet/>
      <dgm:spPr/>
      <dgm:t>
        <a:bodyPr/>
        <a:lstStyle/>
        <a:p>
          <a:endParaRPr lang="en-US" sz="1400"/>
        </a:p>
      </dgm:t>
    </dgm:pt>
    <dgm:pt modelId="{B99625C6-6CCD-4B4E-A1AA-C34DA13A7C59}">
      <dgm:prSet phldrT="[Texto]" custT="1"/>
      <dgm:spPr/>
      <dgm:t>
        <a:bodyPr/>
        <a:lstStyle/>
        <a:p>
          <a:r>
            <a:rPr lang="en-US" sz="2800" dirty="0" smtClean="0">
              <a:latin typeface="Times New Roman" pitchFamily="18" charset="0"/>
              <a:cs typeface="Times New Roman" pitchFamily="18" charset="0"/>
            </a:rPr>
            <a:t>Diagnóstico</a:t>
          </a:r>
          <a:endParaRPr lang="en-US" sz="2800" dirty="0">
            <a:latin typeface="Times New Roman" pitchFamily="18" charset="0"/>
            <a:cs typeface="Times New Roman" pitchFamily="18" charset="0"/>
          </a:endParaRPr>
        </a:p>
      </dgm:t>
    </dgm:pt>
    <dgm:pt modelId="{A40612AA-03A4-4F6F-9CE1-2DF2824FF0FF}" type="parTrans" cxnId="{8C7613E6-9DB8-4591-81B7-4AE392AA522B}">
      <dgm:prSet/>
      <dgm:spPr/>
      <dgm:t>
        <a:bodyPr/>
        <a:lstStyle/>
        <a:p>
          <a:endParaRPr lang="en-US" sz="1400"/>
        </a:p>
      </dgm:t>
    </dgm:pt>
    <dgm:pt modelId="{D2624275-BD94-4224-A520-A1AF1B83BF16}" type="sibTrans" cxnId="{8C7613E6-9DB8-4591-81B7-4AE392AA522B}">
      <dgm:prSet/>
      <dgm:spPr/>
      <dgm:t>
        <a:bodyPr/>
        <a:lstStyle/>
        <a:p>
          <a:endParaRPr lang="en-US" sz="1400"/>
        </a:p>
      </dgm:t>
    </dgm:pt>
    <dgm:pt modelId="{B51962F5-8674-4D02-89F8-F9BC365824C6}">
      <dgm:prSet phldrT="[Texto]" custT="1"/>
      <dgm:spPr/>
      <dgm:t>
        <a:bodyPr/>
        <a:lstStyle/>
        <a:p>
          <a:r>
            <a:rPr lang="en-US" sz="1400" b="1"/>
            <a:t>2</a:t>
          </a:r>
        </a:p>
      </dgm:t>
    </dgm:pt>
    <dgm:pt modelId="{881C690B-EF0C-4883-BEAE-C813D95A4534}" type="parTrans" cxnId="{B99F2D73-C2BD-4A65-A0D0-6EEA328B4AF6}">
      <dgm:prSet/>
      <dgm:spPr/>
      <dgm:t>
        <a:bodyPr/>
        <a:lstStyle/>
        <a:p>
          <a:endParaRPr lang="en-US" sz="1400"/>
        </a:p>
      </dgm:t>
    </dgm:pt>
    <dgm:pt modelId="{BF1F34E0-7DEF-4FBF-903C-3617A2FD5D39}" type="sibTrans" cxnId="{B99F2D73-C2BD-4A65-A0D0-6EEA328B4AF6}">
      <dgm:prSet/>
      <dgm:spPr/>
      <dgm:t>
        <a:bodyPr/>
        <a:lstStyle/>
        <a:p>
          <a:endParaRPr lang="en-US" sz="1400"/>
        </a:p>
      </dgm:t>
    </dgm:pt>
    <dgm:pt modelId="{CE563FE9-CCAB-4922-AA0B-7B1774FC1B7A}">
      <dgm:prSet phldrT="[Texto]" custT="1"/>
      <dgm:spPr/>
      <dgm:t>
        <a:bodyPr/>
        <a:lstStyle/>
        <a:p>
          <a:r>
            <a:rPr lang="en-US" sz="2800" dirty="0">
              <a:latin typeface="Times New Roman" pitchFamily="18" charset="0"/>
              <a:cs typeface="Times New Roman" pitchFamily="18" charset="0"/>
            </a:rPr>
            <a:t>Planificación</a:t>
          </a:r>
        </a:p>
      </dgm:t>
    </dgm:pt>
    <dgm:pt modelId="{5C645EC7-2837-469D-91C7-042CD522E124}" type="parTrans" cxnId="{FE55533C-51B3-482B-B33B-57122B44B293}">
      <dgm:prSet/>
      <dgm:spPr/>
      <dgm:t>
        <a:bodyPr/>
        <a:lstStyle/>
        <a:p>
          <a:endParaRPr lang="en-US" sz="1400"/>
        </a:p>
      </dgm:t>
    </dgm:pt>
    <dgm:pt modelId="{AA03ED19-5D3C-4E3A-BE35-0333686B0D0A}" type="sibTrans" cxnId="{FE55533C-51B3-482B-B33B-57122B44B293}">
      <dgm:prSet/>
      <dgm:spPr/>
      <dgm:t>
        <a:bodyPr/>
        <a:lstStyle/>
        <a:p>
          <a:endParaRPr lang="en-US" sz="1400"/>
        </a:p>
      </dgm:t>
    </dgm:pt>
    <dgm:pt modelId="{F6FB2175-CA14-4DC0-AD14-8DFA660C364E}">
      <dgm:prSet phldrT="[Texto]" custT="1"/>
      <dgm:spPr/>
      <dgm:t>
        <a:bodyPr/>
        <a:lstStyle/>
        <a:p>
          <a:r>
            <a:rPr lang="en-US" sz="1400" b="1"/>
            <a:t>3</a:t>
          </a:r>
        </a:p>
      </dgm:t>
    </dgm:pt>
    <dgm:pt modelId="{0BEECA8C-839D-490E-8C2F-044FDFAD2978}" type="parTrans" cxnId="{B9DE00C1-F17D-4B86-8804-AA751A2C1C4E}">
      <dgm:prSet/>
      <dgm:spPr/>
      <dgm:t>
        <a:bodyPr/>
        <a:lstStyle/>
        <a:p>
          <a:endParaRPr lang="en-US" sz="1400"/>
        </a:p>
      </dgm:t>
    </dgm:pt>
    <dgm:pt modelId="{E0E8F6FB-98B5-4F96-AF09-271EF8148781}" type="sibTrans" cxnId="{B9DE00C1-F17D-4B86-8804-AA751A2C1C4E}">
      <dgm:prSet/>
      <dgm:spPr/>
      <dgm:t>
        <a:bodyPr/>
        <a:lstStyle/>
        <a:p>
          <a:endParaRPr lang="en-US" sz="1400"/>
        </a:p>
      </dgm:t>
    </dgm:pt>
    <dgm:pt modelId="{16B33DC2-B483-458A-B164-90BA8A5B5CBF}">
      <dgm:prSet phldrT="[Texto]" custT="1"/>
      <dgm:spPr/>
      <dgm:t>
        <a:bodyPr/>
        <a:lstStyle/>
        <a:p>
          <a:r>
            <a:rPr lang="en-US" sz="2800" dirty="0">
              <a:latin typeface="Times New Roman" pitchFamily="18" charset="0"/>
              <a:cs typeface="Times New Roman" pitchFamily="18" charset="0"/>
            </a:rPr>
            <a:t>Diseño Organizacional</a:t>
          </a:r>
        </a:p>
      </dgm:t>
    </dgm:pt>
    <dgm:pt modelId="{9B5C0F60-8089-4077-9D54-FC5C76A91A8D}" type="parTrans" cxnId="{ED348746-51A2-4AC5-9981-D4BC8DBBB0F8}">
      <dgm:prSet/>
      <dgm:spPr/>
      <dgm:t>
        <a:bodyPr/>
        <a:lstStyle/>
        <a:p>
          <a:endParaRPr lang="en-US" sz="1400"/>
        </a:p>
      </dgm:t>
    </dgm:pt>
    <dgm:pt modelId="{B42937D9-EE7D-475C-AE2B-DD483B083416}" type="sibTrans" cxnId="{ED348746-51A2-4AC5-9981-D4BC8DBBB0F8}">
      <dgm:prSet/>
      <dgm:spPr/>
      <dgm:t>
        <a:bodyPr/>
        <a:lstStyle/>
        <a:p>
          <a:endParaRPr lang="en-US" sz="1400"/>
        </a:p>
      </dgm:t>
    </dgm:pt>
    <dgm:pt modelId="{1B375F16-BCB6-4DE5-92FE-FA3FAB417EAA}">
      <dgm:prSet phldrT="[Texto]" custT="1"/>
      <dgm:spPr/>
      <dgm:t>
        <a:bodyPr/>
        <a:lstStyle/>
        <a:p>
          <a:r>
            <a:rPr lang="en-US" sz="1400" b="1"/>
            <a:t>4</a:t>
          </a:r>
        </a:p>
      </dgm:t>
    </dgm:pt>
    <dgm:pt modelId="{076D5A95-AA37-4EB0-85BA-DB2E3110A705}" type="parTrans" cxnId="{6CD4C143-AEFE-4089-8DC7-307820DCA982}">
      <dgm:prSet/>
      <dgm:spPr/>
      <dgm:t>
        <a:bodyPr/>
        <a:lstStyle/>
        <a:p>
          <a:endParaRPr lang="en-US" sz="1400"/>
        </a:p>
      </dgm:t>
    </dgm:pt>
    <dgm:pt modelId="{99C01672-9339-4260-B46D-77B30911D766}" type="sibTrans" cxnId="{6CD4C143-AEFE-4089-8DC7-307820DCA982}">
      <dgm:prSet/>
      <dgm:spPr/>
      <dgm:t>
        <a:bodyPr/>
        <a:lstStyle/>
        <a:p>
          <a:endParaRPr lang="en-US" sz="1400"/>
        </a:p>
      </dgm:t>
    </dgm:pt>
    <dgm:pt modelId="{81A996CD-CB60-4BFE-A8F8-80FBDDBC5F13}">
      <dgm:prSet phldrT="[Texto]" custT="1"/>
      <dgm:spPr/>
      <dgm:t>
        <a:bodyPr/>
        <a:lstStyle/>
        <a:p>
          <a:r>
            <a:rPr lang="en-US" sz="1400" b="1"/>
            <a:t>5</a:t>
          </a:r>
        </a:p>
      </dgm:t>
    </dgm:pt>
    <dgm:pt modelId="{12FF562A-49D4-457F-872F-8EFBF330FD38}" type="parTrans" cxnId="{988C79A3-66D8-4D99-827F-2FD1F7AD5F15}">
      <dgm:prSet/>
      <dgm:spPr/>
      <dgm:t>
        <a:bodyPr/>
        <a:lstStyle/>
        <a:p>
          <a:endParaRPr lang="en-US" sz="1400"/>
        </a:p>
      </dgm:t>
    </dgm:pt>
    <dgm:pt modelId="{1AC610DE-3F64-4618-941F-25370A3D5F89}" type="sibTrans" cxnId="{988C79A3-66D8-4D99-827F-2FD1F7AD5F15}">
      <dgm:prSet/>
      <dgm:spPr/>
      <dgm:t>
        <a:bodyPr/>
        <a:lstStyle/>
        <a:p>
          <a:endParaRPr lang="en-US" sz="1400"/>
        </a:p>
      </dgm:t>
    </dgm:pt>
    <dgm:pt modelId="{F3CE68A6-23E1-406B-A515-21C5E533C2EB}">
      <dgm:prSet phldrT="[Texto]" custT="1"/>
      <dgm:spPr/>
      <dgm:t>
        <a:bodyPr/>
        <a:lstStyle/>
        <a:p>
          <a:r>
            <a:rPr lang="en-US" sz="1400" b="1"/>
            <a:t>6</a:t>
          </a:r>
        </a:p>
      </dgm:t>
    </dgm:pt>
    <dgm:pt modelId="{3A845C71-37C7-4147-A283-73502267A1DB}" type="parTrans" cxnId="{68AD3215-54DE-449B-A15C-1E5034BD06AB}">
      <dgm:prSet/>
      <dgm:spPr/>
      <dgm:t>
        <a:bodyPr/>
        <a:lstStyle/>
        <a:p>
          <a:endParaRPr lang="en-US" sz="1400"/>
        </a:p>
      </dgm:t>
    </dgm:pt>
    <dgm:pt modelId="{0DCE3FE8-29B0-4B13-8DC2-725B40635A9E}" type="sibTrans" cxnId="{68AD3215-54DE-449B-A15C-1E5034BD06AB}">
      <dgm:prSet/>
      <dgm:spPr/>
      <dgm:t>
        <a:bodyPr/>
        <a:lstStyle/>
        <a:p>
          <a:endParaRPr lang="en-US" sz="1400"/>
        </a:p>
      </dgm:t>
    </dgm:pt>
    <dgm:pt modelId="{6069092B-346C-479B-836D-162F6AD81DFE}">
      <dgm:prSet custT="1"/>
      <dgm:spPr/>
      <dgm:t>
        <a:bodyPr/>
        <a:lstStyle/>
        <a:p>
          <a:r>
            <a:rPr lang="en-US" sz="2800" dirty="0">
              <a:latin typeface="Times New Roman" pitchFamily="18" charset="0"/>
              <a:cs typeface="Times New Roman" pitchFamily="18" charset="0"/>
            </a:rPr>
            <a:t>Compromiso y acuerdos</a:t>
          </a:r>
        </a:p>
      </dgm:t>
    </dgm:pt>
    <dgm:pt modelId="{CE3920CC-18EE-46C4-A198-5118BE582E7E}" type="parTrans" cxnId="{6FCB751B-04FD-48E7-9FB8-E390893900A5}">
      <dgm:prSet/>
      <dgm:spPr/>
      <dgm:t>
        <a:bodyPr/>
        <a:lstStyle/>
        <a:p>
          <a:endParaRPr lang="en-US" sz="1400"/>
        </a:p>
      </dgm:t>
    </dgm:pt>
    <dgm:pt modelId="{A50A17DC-8344-4D36-A1F3-91EC858F48CE}" type="sibTrans" cxnId="{6FCB751B-04FD-48E7-9FB8-E390893900A5}">
      <dgm:prSet/>
      <dgm:spPr/>
      <dgm:t>
        <a:bodyPr/>
        <a:lstStyle/>
        <a:p>
          <a:endParaRPr lang="en-US" sz="1400"/>
        </a:p>
      </dgm:t>
    </dgm:pt>
    <dgm:pt modelId="{6A2AED2C-B714-4548-9661-320B7499442A}">
      <dgm:prSet custT="1"/>
      <dgm:spPr/>
      <dgm:t>
        <a:bodyPr/>
        <a:lstStyle/>
        <a:p>
          <a:r>
            <a:rPr lang="en-US" sz="2800" dirty="0">
              <a:latin typeface="Times New Roman" pitchFamily="18" charset="0"/>
              <a:cs typeface="Times New Roman" pitchFamily="18" charset="0"/>
            </a:rPr>
            <a:t>Gestión Financiera</a:t>
          </a:r>
        </a:p>
      </dgm:t>
    </dgm:pt>
    <dgm:pt modelId="{9BBE5C90-61F0-4591-AD3F-BEE89C34C70E}" type="parTrans" cxnId="{C2A3E4D7-705E-4055-ADFF-B9DB326CE8BE}">
      <dgm:prSet/>
      <dgm:spPr/>
      <dgm:t>
        <a:bodyPr/>
        <a:lstStyle/>
        <a:p>
          <a:endParaRPr lang="en-US" sz="1400"/>
        </a:p>
      </dgm:t>
    </dgm:pt>
    <dgm:pt modelId="{895E8935-1215-4B73-8BE8-2A00D791FCE0}" type="sibTrans" cxnId="{C2A3E4D7-705E-4055-ADFF-B9DB326CE8BE}">
      <dgm:prSet/>
      <dgm:spPr/>
      <dgm:t>
        <a:bodyPr/>
        <a:lstStyle/>
        <a:p>
          <a:endParaRPr lang="en-US" sz="1400"/>
        </a:p>
      </dgm:t>
    </dgm:pt>
    <dgm:pt modelId="{C68BB635-6394-4949-A0C8-7D174E576CB8}">
      <dgm:prSet custT="1"/>
      <dgm:spPr/>
      <dgm:t>
        <a:bodyPr/>
        <a:lstStyle/>
        <a:p>
          <a:r>
            <a:rPr lang="en-US" sz="2800" dirty="0">
              <a:latin typeface="Times New Roman" pitchFamily="18" charset="0"/>
              <a:cs typeface="Times New Roman" pitchFamily="18" charset="0"/>
            </a:rPr>
            <a:t>Análisis de Riesgos</a:t>
          </a:r>
        </a:p>
      </dgm:t>
    </dgm:pt>
    <dgm:pt modelId="{FDE1FAEF-669B-4889-8C48-718F0F562CB3}" type="parTrans" cxnId="{D0E93EF1-B3B9-41E1-872F-E3571DBA8D96}">
      <dgm:prSet/>
      <dgm:spPr/>
      <dgm:t>
        <a:bodyPr/>
        <a:lstStyle/>
        <a:p>
          <a:endParaRPr lang="en-US" sz="1400"/>
        </a:p>
      </dgm:t>
    </dgm:pt>
    <dgm:pt modelId="{9B9A4619-FEE4-4380-97AF-09CF3C4C71EE}" type="sibTrans" cxnId="{D0E93EF1-B3B9-41E1-872F-E3571DBA8D96}">
      <dgm:prSet/>
      <dgm:spPr/>
      <dgm:t>
        <a:bodyPr/>
        <a:lstStyle/>
        <a:p>
          <a:endParaRPr lang="en-US" sz="1400"/>
        </a:p>
      </dgm:t>
    </dgm:pt>
    <dgm:pt modelId="{68FA35CA-2F4D-4E56-AB40-A701897ED101}" type="pres">
      <dgm:prSet presAssocID="{A8D3C05D-C7C9-47D8-AA30-CB5D1CA8AA49}" presName="linearFlow" presStyleCnt="0">
        <dgm:presLayoutVars>
          <dgm:dir/>
          <dgm:animLvl val="lvl"/>
          <dgm:resizeHandles val="exact"/>
        </dgm:presLayoutVars>
      </dgm:prSet>
      <dgm:spPr/>
      <dgm:t>
        <a:bodyPr/>
        <a:lstStyle/>
        <a:p>
          <a:endParaRPr lang="en-US"/>
        </a:p>
      </dgm:t>
    </dgm:pt>
    <dgm:pt modelId="{CF1A3D73-68E9-43F9-B415-05F655F9FE22}" type="pres">
      <dgm:prSet presAssocID="{64763B6B-F5EA-4ECB-8B4E-F495C8A1E533}" presName="composite" presStyleCnt="0"/>
      <dgm:spPr/>
    </dgm:pt>
    <dgm:pt modelId="{3E5C33C6-C7B0-4FEB-B24F-7213CA6BC45E}" type="pres">
      <dgm:prSet presAssocID="{64763B6B-F5EA-4ECB-8B4E-F495C8A1E533}" presName="parentText" presStyleLbl="alignNode1" presStyleIdx="0" presStyleCnt="6">
        <dgm:presLayoutVars>
          <dgm:chMax val="1"/>
          <dgm:bulletEnabled val="1"/>
        </dgm:presLayoutVars>
      </dgm:prSet>
      <dgm:spPr/>
      <dgm:t>
        <a:bodyPr/>
        <a:lstStyle/>
        <a:p>
          <a:endParaRPr lang="en-US"/>
        </a:p>
      </dgm:t>
    </dgm:pt>
    <dgm:pt modelId="{07D38CBB-CBF4-4604-B4DC-0FB8C0183926}" type="pres">
      <dgm:prSet presAssocID="{64763B6B-F5EA-4ECB-8B4E-F495C8A1E533}" presName="descendantText" presStyleLbl="alignAcc1" presStyleIdx="0" presStyleCnt="6">
        <dgm:presLayoutVars>
          <dgm:bulletEnabled val="1"/>
        </dgm:presLayoutVars>
      </dgm:prSet>
      <dgm:spPr/>
      <dgm:t>
        <a:bodyPr/>
        <a:lstStyle/>
        <a:p>
          <a:endParaRPr lang="en-US"/>
        </a:p>
      </dgm:t>
    </dgm:pt>
    <dgm:pt modelId="{04A52CAD-E045-4B4B-BCE6-CA17E1B82D19}" type="pres">
      <dgm:prSet presAssocID="{7E73B710-F2B9-4085-B672-379057648FB4}" presName="sp" presStyleCnt="0"/>
      <dgm:spPr/>
    </dgm:pt>
    <dgm:pt modelId="{E099E952-5E2A-40C5-8438-E364894FE5C7}" type="pres">
      <dgm:prSet presAssocID="{B51962F5-8674-4D02-89F8-F9BC365824C6}" presName="composite" presStyleCnt="0"/>
      <dgm:spPr/>
    </dgm:pt>
    <dgm:pt modelId="{0C6E3127-B9DF-4660-A745-B2AF120BC253}" type="pres">
      <dgm:prSet presAssocID="{B51962F5-8674-4D02-89F8-F9BC365824C6}" presName="parentText" presStyleLbl="alignNode1" presStyleIdx="1" presStyleCnt="6">
        <dgm:presLayoutVars>
          <dgm:chMax val="1"/>
          <dgm:bulletEnabled val="1"/>
        </dgm:presLayoutVars>
      </dgm:prSet>
      <dgm:spPr/>
      <dgm:t>
        <a:bodyPr/>
        <a:lstStyle/>
        <a:p>
          <a:endParaRPr lang="en-US"/>
        </a:p>
      </dgm:t>
    </dgm:pt>
    <dgm:pt modelId="{0E16E5D5-E484-44F6-A7E3-E3F3470B8831}" type="pres">
      <dgm:prSet presAssocID="{B51962F5-8674-4D02-89F8-F9BC365824C6}" presName="descendantText" presStyleLbl="alignAcc1" presStyleIdx="1" presStyleCnt="6">
        <dgm:presLayoutVars>
          <dgm:bulletEnabled val="1"/>
        </dgm:presLayoutVars>
      </dgm:prSet>
      <dgm:spPr/>
      <dgm:t>
        <a:bodyPr/>
        <a:lstStyle/>
        <a:p>
          <a:endParaRPr lang="en-US"/>
        </a:p>
      </dgm:t>
    </dgm:pt>
    <dgm:pt modelId="{1064666D-5707-4344-B5E0-F249B99A0640}" type="pres">
      <dgm:prSet presAssocID="{BF1F34E0-7DEF-4FBF-903C-3617A2FD5D39}" presName="sp" presStyleCnt="0"/>
      <dgm:spPr/>
    </dgm:pt>
    <dgm:pt modelId="{4E6B363F-9BC7-4AD7-AC11-49CC5AF828BD}" type="pres">
      <dgm:prSet presAssocID="{F6FB2175-CA14-4DC0-AD14-8DFA660C364E}" presName="composite" presStyleCnt="0"/>
      <dgm:spPr/>
    </dgm:pt>
    <dgm:pt modelId="{253EA067-0AD5-4182-BDFF-270DC99BC091}" type="pres">
      <dgm:prSet presAssocID="{F6FB2175-CA14-4DC0-AD14-8DFA660C364E}" presName="parentText" presStyleLbl="alignNode1" presStyleIdx="2" presStyleCnt="6">
        <dgm:presLayoutVars>
          <dgm:chMax val="1"/>
          <dgm:bulletEnabled val="1"/>
        </dgm:presLayoutVars>
      </dgm:prSet>
      <dgm:spPr/>
      <dgm:t>
        <a:bodyPr/>
        <a:lstStyle/>
        <a:p>
          <a:endParaRPr lang="en-US"/>
        </a:p>
      </dgm:t>
    </dgm:pt>
    <dgm:pt modelId="{26649D38-4380-453F-B83E-23411D8238A7}" type="pres">
      <dgm:prSet presAssocID="{F6FB2175-CA14-4DC0-AD14-8DFA660C364E}" presName="descendantText" presStyleLbl="alignAcc1" presStyleIdx="2" presStyleCnt="6">
        <dgm:presLayoutVars>
          <dgm:bulletEnabled val="1"/>
        </dgm:presLayoutVars>
      </dgm:prSet>
      <dgm:spPr/>
      <dgm:t>
        <a:bodyPr/>
        <a:lstStyle/>
        <a:p>
          <a:endParaRPr lang="en-US"/>
        </a:p>
      </dgm:t>
    </dgm:pt>
    <dgm:pt modelId="{8D0B83BE-DB55-4082-8495-64BFA6BE9E92}" type="pres">
      <dgm:prSet presAssocID="{E0E8F6FB-98B5-4F96-AF09-271EF8148781}" presName="sp" presStyleCnt="0"/>
      <dgm:spPr/>
    </dgm:pt>
    <dgm:pt modelId="{A7BF6906-4812-42E8-95B1-1A8750A6C8A3}" type="pres">
      <dgm:prSet presAssocID="{1B375F16-BCB6-4DE5-92FE-FA3FAB417EAA}" presName="composite" presStyleCnt="0"/>
      <dgm:spPr/>
    </dgm:pt>
    <dgm:pt modelId="{679909B0-48DF-4AA8-B0D9-7274B81474B6}" type="pres">
      <dgm:prSet presAssocID="{1B375F16-BCB6-4DE5-92FE-FA3FAB417EAA}" presName="parentText" presStyleLbl="alignNode1" presStyleIdx="3" presStyleCnt="6">
        <dgm:presLayoutVars>
          <dgm:chMax val="1"/>
          <dgm:bulletEnabled val="1"/>
        </dgm:presLayoutVars>
      </dgm:prSet>
      <dgm:spPr/>
      <dgm:t>
        <a:bodyPr/>
        <a:lstStyle/>
        <a:p>
          <a:endParaRPr lang="en-US"/>
        </a:p>
      </dgm:t>
    </dgm:pt>
    <dgm:pt modelId="{9496D0C6-62B4-4DB3-BDF1-4F8CAE1A8D11}" type="pres">
      <dgm:prSet presAssocID="{1B375F16-BCB6-4DE5-92FE-FA3FAB417EAA}" presName="descendantText" presStyleLbl="alignAcc1" presStyleIdx="3" presStyleCnt="6">
        <dgm:presLayoutVars>
          <dgm:bulletEnabled val="1"/>
        </dgm:presLayoutVars>
      </dgm:prSet>
      <dgm:spPr/>
      <dgm:t>
        <a:bodyPr/>
        <a:lstStyle/>
        <a:p>
          <a:endParaRPr lang="en-US"/>
        </a:p>
      </dgm:t>
    </dgm:pt>
    <dgm:pt modelId="{53EFDF5C-B7D2-492A-8A8D-31E1EE722F5F}" type="pres">
      <dgm:prSet presAssocID="{99C01672-9339-4260-B46D-77B30911D766}" presName="sp" presStyleCnt="0"/>
      <dgm:spPr/>
    </dgm:pt>
    <dgm:pt modelId="{0DAE51A9-88C8-49C4-B324-C46FE867B33A}" type="pres">
      <dgm:prSet presAssocID="{81A996CD-CB60-4BFE-A8F8-80FBDDBC5F13}" presName="composite" presStyleCnt="0"/>
      <dgm:spPr/>
    </dgm:pt>
    <dgm:pt modelId="{D2B30049-1184-4479-935B-E0A9CE342192}" type="pres">
      <dgm:prSet presAssocID="{81A996CD-CB60-4BFE-A8F8-80FBDDBC5F13}" presName="parentText" presStyleLbl="alignNode1" presStyleIdx="4" presStyleCnt="6">
        <dgm:presLayoutVars>
          <dgm:chMax val="1"/>
          <dgm:bulletEnabled val="1"/>
        </dgm:presLayoutVars>
      </dgm:prSet>
      <dgm:spPr/>
      <dgm:t>
        <a:bodyPr/>
        <a:lstStyle/>
        <a:p>
          <a:endParaRPr lang="en-US"/>
        </a:p>
      </dgm:t>
    </dgm:pt>
    <dgm:pt modelId="{482D11D2-8FFA-4C65-92E8-CFD3AB478E98}" type="pres">
      <dgm:prSet presAssocID="{81A996CD-CB60-4BFE-A8F8-80FBDDBC5F13}" presName="descendantText" presStyleLbl="alignAcc1" presStyleIdx="4" presStyleCnt="6">
        <dgm:presLayoutVars>
          <dgm:bulletEnabled val="1"/>
        </dgm:presLayoutVars>
      </dgm:prSet>
      <dgm:spPr/>
      <dgm:t>
        <a:bodyPr/>
        <a:lstStyle/>
        <a:p>
          <a:endParaRPr lang="en-US"/>
        </a:p>
      </dgm:t>
    </dgm:pt>
    <dgm:pt modelId="{E4923ED8-E021-4142-A95A-18E8985B58B7}" type="pres">
      <dgm:prSet presAssocID="{1AC610DE-3F64-4618-941F-25370A3D5F89}" presName="sp" presStyleCnt="0"/>
      <dgm:spPr/>
    </dgm:pt>
    <dgm:pt modelId="{AD4A630A-0620-4332-95FD-F391ADE369E2}" type="pres">
      <dgm:prSet presAssocID="{F3CE68A6-23E1-406B-A515-21C5E533C2EB}" presName="composite" presStyleCnt="0"/>
      <dgm:spPr/>
    </dgm:pt>
    <dgm:pt modelId="{BFD24CFE-37C1-483E-B397-11017829D720}" type="pres">
      <dgm:prSet presAssocID="{F3CE68A6-23E1-406B-A515-21C5E533C2EB}" presName="parentText" presStyleLbl="alignNode1" presStyleIdx="5" presStyleCnt="6">
        <dgm:presLayoutVars>
          <dgm:chMax val="1"/>
          <dgm:bulletEnabled val="1"/>
        </dgm:presLayoutVars>
      </dgm:prSet>
      <dgm:spPr/>
      <dgm:t>
        <a:bodyPr/>
        <a:lstStyle/>
        <a:p>
          <a:endParaRPr lang="en-US"/>
        </a:p>
      </dgm:t>
    </dgm:pt>
    <dgm:pt modelId="{6A13AB56-BC0F-4A71-B58E-2B577218BF48}" type="pres">
      <dgm:prSet presAssocID="{F3CE68A6-23E1-406B-A515-21C5E533C2EB}" presName="descendantText" presStyleLbl="alignAcc1" presStyleIdx="5" presStyleCnt="6">
        <dgm:presLayoutVars>
          <dgm:bulletEnabled val="1"/>
        </dgm:presLayoutVars>
      </dgm:prSet>
      <dgm:spPr/>
      <dgm:t>
        <a:bodyPr/>
        <a:lstStyle/>
        <a:p>
          <a:endParaRPr lang="en-US"/>
        </a:p>
      </dgm:t>
    </dgm:pt>
  </dgm:ptLst>
  <dgm:cxnLst>
    <dgm:cxn modelId="{A0030E78-52F0-4B80-A630-86156BCF3EEA}" type="presOf" srcId="{6A2AED2C-B714-4548-9661-320B7499442A}" destId="{482D11D2-8FFA-4C65-92E8-CFD3AB478E98}" srcOrd="0" destOrd="0" presId="urn:microsoft.com/office/officeart/2005/8/layout/chevron2"/>
    <dgm:cxn modelId="{6CD4C143-AEFE-4089-8DC7-307820DCA982}" srcId="{A8D3C05D-C7C9-47D8-AA30-CB5D1CA8AA49}" destId="{1B375F16-BCB6-4DE5-92FE-FA3FAB417EAA}" srcOrd="3" destOrd="0" parTransId="{076D5A95-AA37-4EB0-85BA-DB2E3110A705}" sibTransId="{99C01672-9339-4260-B46D-77B30911D766}"/>
    <dgm:cxn modelId="{319316AE-95B2-4937-B51B-0E0B159F161F}" type="presOf" srcId="{16B33DC2-B483-458A-B164-90BA8A5B5CBF}" destId="{26649D38-4380-453F-B83E-23411D8238A7}" srcOrd="0" destOrd="0" presId="urn:microsoft.com/office/officeart/2005/8/layout/chevron2"/>
    <dgm:cxn modelId="{E9EC1284-6D38-47DE-9285-07655CFF0ACB}" type="presOf" srcId="{1B375F16-BCB6-4DE5-92FE-FA3FAB417EAA}" destId="{679909B0-48DF-4AA8-B0D9-7274B81474B6}" srcOrd="0" destOrd="0" presId="urn:microsoft.com/office/officeart/2005/8/layout/chevron2"/>
    <dgm:cxn modelId="{8C7613E6-9DB8-4591-81B7-4AE392AA522B}" srcId="{64763B6B-F5EA-4ECB-8B4E-F495C8A1E533}" destId="{B99625C6-6CCD-4B4E-A1AA-C34DA13A7C59}" srcOrd="0" destOrd="0" parTransId="{A40612AA-03A4-4F6F-9CE1-2DF2824FF0FF}" sibTransId="{D2624275-BD94-4224-A520-A1AF1B83BF16}"/>
    <dgm:cxn modelId="{4F390818-89B6-44A1-B609-B07DD5385450}" type="presOf" srcId="{81A996CD-CB60-4BFE-A8F8-80FBDDBC5F13}" destId="{D2B30049-1184-4479-935B-E0A9CE342192}" srcOrd="0" destOrd="0" presId="urn:microsoft.com/office/officeart/2005/8/layout/chevron2"/>
    <dgm:cxn modelId="{FE55533C-51B3-482B-B33B-57122B44B293}" srcId="{B51962F5-8674-4D02-89F8-F9BC365824C6}" destId="{CE563FE9-CCAB-4922-AA0B-7B1774FC1B7A}" srcOrd="0" destOrd="0" parTransId="{5C645EC7-2837-469D-91C7-042CD522E124}" sibTransId="{AA03ED19-5D3C-4E3A-BE35-0333686B0D0A}"/>
    <dgm:cxn modelId="{0488291B-5E27-4545-80D7-19A93761D989}" type="presOf" srcId="{64763B6B-F5EA-4ECB-8B4E-F495C8A1E533}" destId="{3E5C33C6-C7B0-4FEB-B24F-7213CA6BC45E}" srcOrd="0" destOrd="0" presId="urn:microsoft.com/office/officeart/2005/8/layout/chevron2"/>
    <dgm:cxn modelId="{B9DE00C1-F17D-4B86-8804-AA751A2C1C4E}" srcId="{A8D3C05D-C7C9-47D8-AA30-CB5D1CA8AA49}" destId="{F6FB2175-CA14-4DC0-AD14-8DFA660C364E}" srcOrd="2" destOrd="0" parTransId="{0BEECA8C-839D-490E-8C2F-044FDFAD2978}" sibTransId="{E0E8F6FB-98B5-4F96-AF09-271EF8148781}"/>
    <dgm:cxn modelId="{E3CD73FA-079A-4DC6-B2B5-9417A52E2A51}" type="presOf" srcId="{CE563FE9-CCAB-4922-AA0B-7B1774FC1B7A}" destId="{0E16E5D5-E484-44F6-A7E3-E3F3470B8831}" srcOrd="0" destOrd="0" presId="urn:microsoft.com/office/officeart/2005/8/layout/chevron2"/>
    <dgm:cxn modelId="{56AE6BCB-B262-498C-BD96-3F541A3F42E0}" srcId="{A8D3C05D-C7C9-47D8-AA30-CB5D1CA8AA49}" destId="{64763B6B-F5EA-4ECB-8B4E-F495C8A1E533}" srcOrd="0" destOrd="0" parTransId="{9B61E2B8-000C-4F90-875E-598F630F3040}" sibTransId="{7E73B710-F2B9-4085-B672-379057648FB4}"/>
    <dgm:cxn modelId="{FB7C19D4-9882-439E-82C0-91A5B6D64845}" type="presOf" srcId="{6069092B-346C-479B-836D-162F6AD81DFE}" destId="{9496D0C6-62B4-4DB3-BDF1-4F8CAE1A8D11}" srcOrd="0" destOrd="0" presId="urn:microsoft.com/office/officeart/2005/8/layout/chevron2"/>
    <dgm:cxn modelId="{C2A3E4D7-705E-4055-ADFF-B9DB326CE8BE}" srcId="{81A996CD-CB60-4BFE-A8F8-80FBDDBC5F13}" destId="{6A2AED2C-B714-4548-9661-320B7499442A}" srcOrd="0" destOrd="0" parTransId="{9BBE5C90-61F0-4591-AD3F-BEE89C34C70E}" sibTransId="{895E8935-1215-4B73-8BE8-2A00D791FCE0}"/>
    <dgm:cxn modelId="{6FCB751B-04FD-48E7-9FB8-E390893900A5}" srcId="{1B375F16-BCB6-4DE5-92FE-FA3FAB417EAA}" destId="{6069092B-346C-479B-836D-162F6AD81DFE}" srcOrd="0" destOrd="0" parTransId="{CE3920CC-18EE-46C4-A198-5118BE582E7E}" sibTransId="{A50A17DC-8344-4D36-A1F3-91EC858F48CE}"/>
    <dgm:cxn modelId="{3A7B74BD-B391-41B0-A736-0FA1DDD30A21}" type="presOf" srcId="{C68BB635-6394-4949-A0C8-7D174E576CB8}" destId="{6A13AB56-BC0F-4A71-B58E-2B577218BF48}" srcOrd="0" destOrd="0" presId="urn:microsoft.com/office/officeart/2005/8/layout/chevron2"/>
    <dgm:cxn modelId="{ED348746-51A2-4AC5-9981-D4BC8DBBB0F8}" srcId="{F6FB2175-CA14-4DC0-AD14-8DFA660C364E}" destId="{16B33DC2-B483-458A-B164-90BA8A5B5CBF}" srcOrd="0" destOrd="0" parTransId="{9B5C0F60-8089-4077-9D54-FC5C76A91A8D}" sibTransId="{B42937D9-EE7D-475C-AE2B-DD483B083416}"/>
    <dgm:cxn modelId="{988C79A3-66D8-4D99-827F-2FD1F7AD5F15}" srcId="{A8D3C05D-C7C9-47D8-AA30-CB5D1CA8AA49}" destId="{81A996CD-CB60-4BFE-A8F8-80FBDDBC5F13}" srcOrd="4" destOrd="0" parTransId="{12FF562A-49D4-457F-872F-8EFBF330FD38}" sibTransId="{1AC610DE-3F64-4618-941F-25370A3D5F89}"/>
    <dgm:cxn modelId="{D0E93EF1-B3B9-41E1-872F-E3571DBA8D96}" srcId="{F3CE68A6-23E1-406B-A515-21C5E533C2EB}" destId="{C68BB635-6394-4949-A0C8-7D174E576CB8}" srcOrd="0" destOrd="0" parTransId="{FDE1FAEF-669B-4889-8C48-718F0F562CB3}" sibTransId="{9B9A4619-FEE4-4380-97AF-09CF3C4C71EE}"/>
    <dgm:cxn modelId="{B99F2D73-C2BD-4A65-A0D0-6EEA328B4AF6}" srcId="{A8D3C05D-C7C9-47D8-AA30-CB5D1CA8AA49}" destId="{B51962F5-8674-4D02-89F8-F9BC365824C6}" srcOrd="1" destOrd="0" parTransId="{881C690B-EF0C-4883-BEAE-C813D95A4534}" sibTransId="{BF1F34E0-7DEF-4FBF-903C-3617A2FD5D39}"/>
    <dgm:cxn modelId="{5BE54EB0-57FB-495D-949B-BACB692BC813}" type="presOf" srcId="{B51962F5-8674-4D02-89F8-F9BC365824C6}" destId="{0C6E3127-B9DF-4660-A745-B2AF120BC253}" srcOrd="0" destOrd="0" presId="urn:microsoft.com/office/officeart/2005/8/layout/chevron2"/>
    <dgm:cxn modelId="{AA460D92-2DA9-46A3-AAFD-66774071A2E2}" type="presOf" srcId="{F3CE68A6-23E1-406B-A515-21C5E533C2EB}" destId="{BFD24CFE-37C1-483E-B397-11017829D720}" srcOrd="0" destOrd="0" presId="urn:microsoft.com/office/officeart/2005/8/layout/chevron2"/>
    <dgm:cxn modelId="{BE4DFC7C-3DD3-4290-9F40-E57DD57EDA95}" type="presOf" srcId="{F6FB2175-CA14-4DC0-AD14-8DFA660C364E}" destId="{253EA067-0AD5-4182-BDFF-270DC99BC091}" srcOrd="0" destOrd="0" presId="urn:microsoft.com/office/officeart/2005/8/layout/chevron2"/>
    <dgm:cxn modelId="{68AD3215-54DE-449B-A15C-1E5034BD06AB}" srcId="{A8D3C05D-C7C9-47D8-AA30-CB5D1CA8AA49}" destId="{F3CE68A6-23E1-406B-A515-21C5E533C2EB}" srcOrd="5" destOrd="0" parTransId="{3A845C71-37C7-4147-A283-73502267A1DB}" sibTransId="{0DCE3FE8-29B0-4B13-8DC2-725B40635A9E}"/>
    <dgm:cxn modelId="{EABE0CAD-A877-4C06-B5E1-09C51465363A}" type="presOf" srcId="{B99625C6-6CCD-4B4E-A1AA-C34DA13A7C59}" destId="{07D38CBB-CBF4-4604-B4DC-0FB8C0183926}" srcOrd="0" destOrd="0" presId="urn:microsoft.com/office/officeart/2005/8/layout/chevron2"/>
    <dgm:cxn modelId="{39A2AC1D-80C8-4BF7-99D0-CA7D678A852B}" type="presOf" srcId="{A8D3C05D-C7C9-47D8-AA30-CB5D1CA8AA49}" destId="{68FA35CA-2F4D-4E56-AB40-A701897ED101}" srcOrd="0" destOrd="0" presId="urn:microsoft.com/office/officeart/2005/8/layout/chevron2"/>
    <dgm:cxn modelId="{EE707203-F36D-4C53-BE4A-E64C5FB4855A}" type="presParOf" srcId="{68FA35CA-2F4D-4E56-AB40-A701897ED101}" destId="{CF1A3D73-68E9-43F9-B415-05F655F9FE22}" srcOrd="0" destOrd="0" presId="urn:microsoft.com/office/officeart/2005/8/layout/chevron2"/>
    <dgm:cxn modelId="{944FB796-4239-431F-A57D-198DDD870B3D}" type="presParOf" srcId="{CF1A3D73-68E9-43F9-B415-05F655F9FE22}" destId="{3E5C33C6-C7B0-4FEB-B24F-7213CA6BC45E}" srcOrd="0" destOrd="0" presId="urn:microsoft.com/office/officeart/2005/8/layout/chevron2"/>
    <dgm:cxn modelId="{3896E147-DFF6-4C1A-8741-79382530DCCA}" type="presParOf" srcId="{CF1A3D73-68E9-43F9-B415-05F655F9FE22}" destId="{07D38CBB-CBF4-4604-B4DC-0FB8C0183926}" srcOrd="1" destOrd="0" presId="urn:microsoft.com/office/officeart/2005/8/layout/chevron2"/>
    <dgm:cxn modelId="{F3CF7570-2384-4BD1-86F6-701D30850193}" type="presParOf" srcId="{68FA35CA-2F4D-4E56-AB40-A701897ED101}" destId="{04A52CAD-E045-4B4B-BCE6-CA17E1B82D19}" srcOrd="1" destOrd="0" presId="urn:microsoft.com/office/officeart/2005/8/layout/chevron2"/>
    <dgm:cxn modelId="{08A29F0B-3153-4BB7-90BE-51EFCC3DAB14}" type="presParOf" srcId="{68FA35CA-2F4D-4E56-AB40-A701897ED101}" destId="{E099E952-5E2A-40C5-8438-E364894FE5C7}" srcOrd="2" destOrd="0" presId="urn:microsoft.com/office/officeart/2005/8/layout/chevron2"/>
    <dgm:cxn modelId="{58D7894A-1CC8-4424-BAE0-73C89E17AF23}" type="presParOf" srcId="{E099E952-5E2A-40C5-8438-E364894FE5C7}" destId="{0C6E3127-B9DF-4660-A745-B2AF120BC253}" srcOrd="0" destOrd="0" presId="urn:microsoft.com/office/officeart/2005/8/layout/chevron2"/>
    <dgm:cxn modelId="{351D08FA-7EAE-45C7-BFA7-A6380320674D}" type="presParOf" srcId="{E099E952-5E2A-40C5-8438-E364894FE5C7}" destId="{0E16E5D5-E484-44F6-A7E3-E3F3470B8831}" srcOrd="1" destOrd="0" presId="urn:microsoft.com/office/officeart/2005/8/layout/chevron2"/>
    <dgm:cxn modelId="{6ECF9643-1685-42EF-BD3B-61AD72D536E4}" type="presParOf" srcId="{68FA35CA-2F4D-4E56-AB40-A701897ED101}" destId="{1064666D-5707-4344-B5E0-F249B99A0640}" srcOrd="3" destOrd="0" presId="urn:microsoft.com/office/officeart/2005/8/layout/chevron2"/>
    <dgm:cxn modelId="{8132DA83-12F2-4FF2-B9D6-5F7B66DB09AB}" type="presParOf" srcId="{68FA35CA-2F4D-4E56-AB40-A701897ED101}" destId="{4E6B363F-9BC7-4AD7-AC11-49CC5AF828BD}" srcOrd="4" destOrd="0" presId="urn:microsoft.com/office/officeart/2005/8/layout/chevron2"/>
    <dgm:cxn modelId="{AF930CC0-D1BD-429C-9B74-4AE9D42D2901}" type="presParOf" srcId="{4E6B363F-9BC7-4AD7-AC11-49CC5AF828BD}" destId="{253EA067-0AD5-4182-BDFF-270DC99BC091}" srcOrd="0" destOrd="0" presId="urn:microsoft.com/office/officeart/2005/8/layout/chevron2"/>
    <dgm:cxn modelId="{BA487498-AB3C-4B8B-B8C1-4125762BBFA5}" type="presParOf" srcId="{4E6B363F-9BC7-4AD7-AC11-49CC5AF828BD}" destId="{26649D38-4380-453F-B83E-23411D8238A7}" srcOrd="1" destOrd="0" presId="urn:microsoft.com/office/officeart/2005/8/layout/chevron2"/>
    <dgm:cxn modelId="{5C709A6D-E941-4D33-BCF5-4A20037D5936}" type="presParOf" srcId="{68FA35CA-2F4D-4E56-AB40-A701897ED101}" destId="{8D0B83BE-DB55-4082-8495-64BFA6BE9E92}" srcOrd="5" destOrd="0" presId="urn:microsoft.com/office/officeart/2005/8/layout/chevron2"/>
    <dgm:cxn modelId="{F0081CF2-1C07-4381-B3C2-3AB034F274E5}" type="presParOf" srcId="{68FA35CA-2F4D-4E56-AB40-A701897ED101}" destId="{A7BF6906-4812-42E8-95B1-1A8750A6C8A3}" srcOrd="6" destOrd="0" presId="urn:microsoft.com/office/officeart/2005/8/layout/chevron2"/>
    <dgm:cxn modelId="{6AB4781B-51B3-42A4-AA03-438874E2BE6E}" type="presParOf" srcId="{A7BF6906-4812-42E8-95B1-1A8750A6C8A3}" destId="{679909B0-48DF-4AA8-B0D9-7274B81474B6}" srcOrd="0" destOrd="0" presId="urn:microsoft.com/office/officeart/2005/8/layout/chevron2"/>
    <dgm:cxn modelId="{7885C16C-58E7-4856-83A0-8FC3AAFC4CD0}" type="presParOf" srcId="{A7BF6906-4812-42E8-95B1-1A8750A6C8A3}" destId="{9496D0C6-62B4-4DB3-BDF1-4F8CAE1A8D11}" srcOrd="1" destOrd="0" presId="urn:microsoft.com/office/officeart/2005/8/layout/chevron2"/>
    <dgm:cxn modelId="{D9E647AF-A2F1-4E67-A0B5-479FFCED15FE}" type="presParOf" srcId="{68FA35CA-2F4D-4E56-AB40-A701897ED101}" destId="{53EFDF5C-B7D2-492A-8A8D-31E1EE722F5F}" srcOrd="7" destOrd="0" presId="urn:microsoft.com/office/officeart/2005/8/layout/chevron2"/>
    <dgm:cxn modelId="{C6D81E05-4AD6-42AB-8D3E-71D1DE8BACAF}" type="presParOf" srcId="{68FA35CA-2F4D-4E56-AB40-A701897ED101}" destId="{0DAE51A9-88C8-49C4-B324-C46FE867B33A}" srcOrd="8" destOrd="0" presId="urn:microsoft.com/office/officeart/2005/8/layout/chevron2"/>
    <dgm:cxn modelId="{61A865E4-B923-431F-A635-96C2C2A34178}" type="presParOf" srcId="{0DAE51A9-88C8-49C4-B324-C46FE867B33A}" destId="{D2B30049-1184-4479-935B-E0A9CE342192}" srcOrd="0" destOrd="0" presId="urn:microsoft.com/office/officeart/2005/8/layout/chevron2"/>
    <dgm:cxn modelId="{A0059BBD-C251-4089-86DE-82F746094556}" type="presParOf" srcId="{0DAE51A9-88C8-49C4-B324-C46FE867B33A}" destId="{482D11D2-8FFA-4C65-92E8-CFD3AB478E98}" srcOrd="1" destOrd="0" presId="urn:microsoft.com/office/officeart/2005/8/layout/chevron2"/>
    <dgm:cxn modelId="{239A95E7-A52E-4D2F-BFEC-DB99F78069F5}" type="presParOf" srcId="{68FA35CA-2F4D-4E56-AB40-A701897ED101}" destId="{E4923ED8-E021-4142-A95A-18E8985B58B7}" srcOrd="9" destOrd="0" presId="urn:microsoft.com/office/officeart/2005/8/layout/chevron2"/>
    <dgm:cxn modelId="{75D3BFC0-E7CC-4B71-A10C-10F79257A6C5}" type="presParOf" srcId="{68FA35CA-2F4D-4E56-AB40-A701897ED101}" destId="{AD4A630A-0620-4332-95FD-F391ADE369E2}" srcOrd="10" destOrd="0" presId="urn:microsoft.com/office/officeart/2005/8/layout/chevron2"/>
    <dgm:cxn modelId="{045A5860-CAB0-472D-A7C7-88D1BC649723}" type="presParOf" srcId="{AD4A630A-0620-4332-95FD-F391ADE369E2}" destId="{BFD24CFE-37C1-483E-B397-11017829D720}" srcOrd="0" destOrd="0" presId="urn:microsoft.com/office/officeart/2005/8/layout/chevron2"/>
    <dgm:cxn modelId="{687C3F0F-D1C7-4650-B9CE-29C5EB30F198}" type="presParOf" srcId="{AD4A630A-0620-4332-95FD-F391ADE369E2}" destId="{6A13AB56-BC0F-4A71-B58E-2B577218BF4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86B4E-EEDD-4DFF-83BC-469BFE1BD56B}" type="datetimeFigureOut">
              <a:rPr lang="es-ES" smtClean="0"/>
              <a:t>11/10/2018</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C8E31-879B-482E-9185-2781B228A0ED}" type="slidenum">
              <a:rPr lang="es-ES" smtClean="0"/>
              <a:t>‹Nº›</a:t>
            </a:fld>
            <a:endParaRPr lang="es-ES" dirty="0"/>
          </a:p>
        </p:txBody>
      </p:sp>
    </p:spTree>
    <p:extLst>
      <p:ext uri="{BB962C8B-B14F-4D97-AF65-F5344CB8AC3E}">
        <p14:creationId xmlns:p14="http://schemas.microsoft.com/office/powerpoint/2010/main" val="3849812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B3C8E31-879B-482E-9185-2781B228A0ED}" type="slidenum">
              <a:rPr lang="es-ES" smtClean="0"/>
              <a:t>1</a:t>
            </a:fld>
            <a:endParaRPr lang="es-ES" dirty="0"/>
          </a:p>
        </p:txBody>
      </p:sp>
    </p:spTree>
    <p:extLst>
      <p:ext uri="{BB962C8B-B14F-4D97-AF65-F5344CB8AC3E}">
        <p14:creationId xmlns:p14="http://schemas.microsoft.com/office/powerpoint/2010/main" val="260262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B3C8E31-879B-482E-9185-2781B228A0ED}" type="slidenum">
              <a:rPr lang="es-ES" smtClean="0"/>
              <a:t>8</a:t>
            </a:fld>
            <a:endParaRPr lang="es-ES"/>
          </a:p>
        </p:txBody>
      </p:sp>
    </p:spTree>
    <p:extLst>
      <p:ext uri="{BB962C8B-B14F-4D97-AF65-F5344CB8AC3E}">
        <p14:creationId xmlns:p14="http://schemas.microsoft.com/office/powerpoint/2010/main" val="4083922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B3C8E31-879B-482E-9185-2781B228A0ED}" type="slidenum">
              <a:rPr lang="es-ES" smtClean="0"/>
              <a:t>10</a:t>
            </a:fld>
            <a:endParaRPr lang="es-ES"/>
          </a:p>
        </p:txBody>
      </p:sp>
    </p:spTree>
    <p:extLst>
      <p:ext uri="{BB962C8B-B14F-4D97-AF65-F5344CB8AC3E}">
        <p14:creationId xmlns:p14="http://schemas.microsoft.com/office/powerpoint/2010/main" val="38837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B3C8E31-879B-482E-9185-2781B228A0ED}" type="slidenum">
              <a:rPr lang="es-ES" smtClean="0"/>
              <a:t>21</a:t>
            </a:fld>
            <a:endParaRPr lang="es-ES"/>
          </a:p>
        </p:txBody>
      </p:sp>
    </p:spTree>
    <p:extLst>
      <p:ext uri="{BB962C8B-B14F-4D97-AF65-F5344CB8AC3E}">
        <p14:creationId xmlns:p14="http://schemas.microsoft.com/office/powerpoint/2010/main" val="182687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BB3C8E31-879B-482E-9185-2781B228A0ED}" type="slidenum">
              <a:rPr lang="es-ES" smtClean="0"/>
              <a:t>27</a:t>
            </a:fld>
            <a:endParaRPr lang="es-ES"/>
          </a:p>
        </p:txBody>
      </p:sp>
    </p:spTree>
    <p:extLst>
      <p:ext uri="{BB962C8B-B14F-4D97-AF65-F5344CB8AC3E}">
        <p14:creationId xmlns:p14="http://schemas.microsoft.com/office/powerpoint/2010/main" val="291088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3303562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89284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94E92A5-C42A-4741-978D-2CF71EE08058}" type="slidenum">
              <a:rPr lang="es-EC" smtClean="0"/>
              <a:t>‹Nº›</a:t>
            </a:fld>
            <a:endParaRPr lang="es-EC"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165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591879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94E92A5-C42A-4741-978D-2CF71EE08058}" type="slidenum">
              <a:rPr lang="es-EC" smtClean="0"/>
              <a:t>‹Nº›</a:t>
            </a:fld>
            <a:endParaRPr lang="es-EC"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8063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156414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324733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269151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176148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304109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335743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329656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429077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375371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8810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283A61-DF04-4E7A-9BCD-E4E85732A6C0}" type="datetimeFigureOut">
              <a:rPr lang="es-EC" smtClean="0"/>
              <a:t>11/10/2018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594E92A5-C42A-4741-978D-2CF71EE08058}" type="slidenum">
              <a:rPr lang="es-EC" smtClean="0"/>
              <a:t>‹Nº›</a:t>
            </a:fld>
            <a:endParaRPr lang="es-EC" dirty="0"/>
          </a:p>
        </p:txBody>
      </p:sp>
    </p:spTree>
    <p:extLst>
      <p:ext uri="{BB962C8B-B14F-4D97-AF65-F5344CB8AC3E}">
        <p14:creationId xmlns:p14="http://schemas.microsoft.com/office/powerpoint/2010/main" val="48620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283A61-DF04-4E7A-9BCD-E4E85732A6C0}" type="datetimeFigureOut">
              <a:rPr lang="es-EC" smtClean="0"/>
              <a:t>11/10/2018</a:t>
            </a:fld>
            <a:endParaRPr lang="es-EC"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94E92A5-C42A-4741-978D-2CF71EE08058}" type="slidenum">
              <a:rPr lang="es-EC" smtClean="0"/>
              <a:t>‹Nº›</a:t>
            </a:fld>
            <a:endParaRPr lang="es-EC" dirty="0"/>
          </a:p>
        </p:txBody>
      </p:sp>
    </p:spTree>
    <p:extLst>
      <p:ext uri="{BB962C8B-B14F-4D97-AF65-F5344CB8AC3E}">
        <p14:creationId xmlns:p14="http://schemas.microsoft.com/office/powerpoint/2010/main" val="34061115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7.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3" y="1052736"/>
            <a:ext cx="3096343" cy="792088"/>
          </a:xfrm>
        </p:spPr>
        <p:txBody>
          <a:bodyPr>
            <a:normAutofit fontScale="90000"/>
          </a:bodyPr>
          <a:lstStyle/>
          <a:p>
            <a:pPr algn="ctr"/>
            <a:r>
              <a:rPr lang="es-ES" sz="2700" dirty="0" smtClean="0">
                <a:solidFill>
                  <a:schemeClr val="tx1"/>
                </a:solidFill>
              </a:rPr>
              <a:t/>
            </a:r>
            <a:br>
              <a:rPr lang="es-ES" sz="2700" dirty="0" smtClean="0">
                <a:solidFill>
                  <a:schemeClr val="tx1"/>
                </a:solidFill>
              </a:rPr>
            </a:br>
            <a:r>
              <a:rPr lang="es-ES" sz="2000" dirty="0" smtClean="0">
                <a:solidFill>
                  <a:schemeClr val="tx1"/>
                </a:solidFill>
              </a:rPr>
              <a:t/>
            </a:r>
            <a:br>
              <a:rPr lang="es-ES" sz="2000" dirty="0" smtClean="0">
                <a:solidFill>
                  <a:schemeClr val="tx1"/>
                </a:solidFill>
              </a:rPr>
            </a:br>
            <a:r>
              <a:rPr lang="es-ES" sz="2000" dirty="0">
                <a:solidFill>
                  <a:schemeClr val="tx1"/>
                </a:solidFill>
              </a:rPr>
              <a:t/>
            </a:r>
            <a:br>
              <a:rPr lang="es-ES" sz="2000" dirty="0">
                <a:solidFill>
                  <a:schemeClr val="tx1"/>
                </a:solidFill>
              </a:rPr>
            </a:br>
            <a:endParaRPr lang="es-ES" sz="2000" dirty="0">
              <a:solidFill>
                <a:schemeClr val="tx1"/>
              </a:solidFill>
            </a:endParaRPr>
          </a:p>
        </p:txBody>
      </p:sp>
      <p:sp>
        <p:nvSpPr>
          <p:cNvPr id="6" name="5 Rectángulo"/>
          <p:cNvSpPr/>
          <p:nvPr/>
        </p:nvSpPr>
        <p:spPr>
          <a:xfrm>
            <a:off x="323528" y="1268761"/>
            <a:ext cx="3888432" cy="646331"/>
          </a:xfrm>
          <a:prstGeom prst="rect">
            <a:avLst/>
          </a:prstGeom>
        </p:spPr>
        <p:txBody>
          <a:bodyPr wrap="square">
            <a:spAutoFit/>
          </a:bodyPr>
          <a:lstStyle/>
          <a:p>
            <a:endParaRPr lang="es-ES" dirty="0">
              <a:ea typeface="+mj-ea"/>
              <a:cs typeface="+mj-cs"/>
            </a:endParaRPr>
          </a:p>
          <a:p>
            <a:endParaRPr lang="es-ES" dirty="0" smtClean="0">
              <a:ea typeface="+mj-ea"/>
              <a:cs typeface="+mj-cs"/>
            </a:endParaRPr>
          </a:p>
        </p:txBody>
      </p:sp>
      <p:pic>
        <p:nvPicPr>
          <p:cNvPr id="5"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16633"/>
            <a:ext cx="4032448" cy="648071"/>
          </a:xfrm>
          <a:prstGeom prst="rect">
            <a:avLst/>
          </a:prstGeom>
        </p:spPr>
      </p:pic>
      <p:sp>
        <p:nvSpPr>
          <p:cNvPr id="8" name="7 Marcador de contenido"/>
          <p:cNvSpPr>
            <a:spLocks noGrp="1"/>
          </p:cNvSpPr>
          <p:nvPr>
            <p:ph idx="1"/>
          </p:nvPr>
        </p:nvSpPr>
        <p:spPr>
          <a:xfrm>
            <a:off x="609598" y="980728"/>
            <a:ext cx="7778825" cy="5060636"/>
          </a:xfrm>
        </p:spPr>
        <p:txBody>
          <a:bodyPr>
            <a:normAutofit lnSpcReduction="10000"/>
          </a:bodyPr>
          <a:lstStyle/>
          <a:p>
            <a:pPr marL="0" indent="0" algn="ctr">
              <a:lnSpc>
                <a:spcPct val="200000"/>
              </a:lnSpc>
              <a:spcAft>
                <a:spcPts val="800"/>
              </a:spcAft>
              <a:buNone/>
            </a:pPr>
            <a:r>
              <a:rPr lang="es-ES" sz="3200" b="1" dirty="0" smtClean="0">
                <a:solidFill>
                  <a:schemeClr val="tx1"/>
                </a:solidFill>
                <a:latin typeface="Times New Roman"/>
                <a:ea typeface="Calibri"/>
                <a:cs typeface="Times New Roman"/>
              </a:rPr>
              <a:t>TEMA:</a:t>
            </a:r>
            <a:endParaRPr lang="es-ES" sz="3200" b="1" dirty="0">
              <a:solidFill>
                <a:schemeClr val="tx1"/>
              </a:solidFill>
              <a:latin typeface="Calibri"/>
              <a:ea typeface="Calibri"/>
              <a:cs typeface="Times New Roman"/>
            </a:endParaRPr>
          </a:p>
          <a:p>
            <a:pPr marL="0" indent="0" algn="ctr">
              <a:lnSpc>
                <a:spcPct val="200000"/>
              </a:lnSpc>
              <a:spcAft>
                <a:spcPts val="800"/>
              </a:spcAft>
              <a:buNone/>
            </a:pPr>
            <a:r>
              <a:rPr lang="es-ES" sz="2400" b="1" dirty="0" smtClean="0">
                <a:solidFill>
                  <a:schemeClr val="tx1"/>
                </a:solidFill>
                <a:latin typeface="Times New Roman"/>
                <a:ea typeface="Calibri"/>
                <a:cs typeface="Times New Roman"/>
              </a:rPr>
              <a:t>“</a:t>
            </a:r>
            <a:r>
              <a:rPr lang="es-ES" sz="2400" b="1" dirty="0">
                <a:solidFill>
                  <a:schemeClr val="tx1"/>
                </a:solidFill>
                <a:latin typeface="Times New Roman"/>
                <a:ea typeface="Calibri"/>
                <a:cs typeface="Times New Roman"/>
              </a:rPr>
              <a:t>CARACTERIZACIÓN DEL SISTEMA HIDROGRÁFICO DEL </a:t>
            </a:r>
            <a:r>
              <a:rPr lang="es-ES" sz="2400" b="1" dirty="0" smtClean="0">
                <a:solidFill>
                  <a:schemeClr val="tx1"/>
                </a:solidFill>
                <a:latin typeface="Times New Roman"/>
                <a:ea typeface="Calibri"/>
                <a:cs typeface="Times New Roman"/>
              </a:rPr>
              <a:t>RÍO </a:t>
            </a:r>
            <a:r>
              <a:rPr lang="es-ES" sz="2400" b="1" dirty="0">
                <a:solidFill>
                  <a:schemeClr val="tx1"/>
                </a:solidFill>
                <a:latin typeface="Times New Roman"/>
                <a:ea typeface="Calibri"/>
                <a:cs typeface="Times New Roman"/>
              </a:rPr>
              <a:t>HUACA, SU FLORA, FAUNA Y LA PROPUESTA DE UN MODELO DE GESTIÓN</a:t>
            </a:r>
            <a:r>
              <a:rPr lang="es-ES" sz="2400" b="1" dirty="0" smtClean="0">
                <a:solidFill>
                  <a:schemeClr val="tx1"/>
                </a:solidFill>
                <a:latin typeface="Times New Roman"/>
                <a:ea typeface="Calibri"/>
                <a:cs typeface="Times New Roman"/>
              </a:rPr>
              <a:t>”</a:t>
            </a:r>
          </a:p>
          <a:p>
            <a:pPr marL="0" indent="0" algn="ctr">
              <a:buNone/>
            </a:pPr>
            <a:r>
              <a:rPr lang="es-ES" sz="1600" b="1" dirty="0">
                <a:solidFill>
                  <a:schemeClr val="tx1"/>
                </a:solidFill>
                <a:latin typeface="Times New Roman" panose="02020603050405020304" pitchFamily="18" charset="0"/>
                <a:cs typeface="Times New Roman" panose="02020603050405020304" pitchFamily="18" charset="0"/>
              </a:rPr>
              <a:t>AUTOR: PEÑA CHAMORRO, JULIO </a:t>
            </a:r>
            <a:r>
              <a:rPr lang="es-ES" sz="1600" b="1" dirty="0" smtClean="0">
                <a:solidFill>
                  <a:schemeClr val="tx1"/>
                </a:solidFill>
                <a:latin typeface="Times New Roman" panose="02020603050405020304" pitchFamily="18" charset="0"/>
                <a:cs typeface="Times New Roman" panose="02020603050405020304" pitchFamily="18" charset="0"/>
              </a:rPr>
              <a:t>JAIRO</a:t>
            </a:r>
            <a:r>
              <a:rPr lang="es-ES" sz="1600" b="1" dirty="0">
                <a:solidFill>
                  <a:schemeClr val="tx1"/>
                </a:solidFill>
                <a:latin typeface="Times New Roman" panose="02020603050405020304" pitchFamily="18" charset="0"/>
                <a:cs typeface="Times New Roman" panose="02020603050405020304" pitchFamily="18" charset="0"/>
              </a:rPr>
              <a:t> </a:t>
            </a:r>
            <a:endParaRPr lang="es-ES" sz="1600" b="1"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es-ES" sz="1600" b="1" dirty="0" smtClean="0">
                <a:solidFill>
                  <a:schemeClr val="tx1"/>
                </a:solidFill>
                <a:latin typeface="Times New Roman" panose="02020603050405020304" pitchFamily="18" charset="0"/>
                <a:cs typeface="Times New Roman" panose="02020603050405020304" pitchFamily="18" charset="0"/>
              </a:rPr>
              <a:t>TUTOR</a:t>
            </a:r>
            <a:r>
              <a:rPr lang="es-ES" sz="1600" b="1" dirty="0">
                <a:solidFill>
                  <a:schemeClr val="tx1"/>
                </a:solidFill>
                <a:latin typeface="Times New Roman" panose="02020603050405020304" pitchFamily="18" charset="0"/>
                <a:cs typeface="Times New Roman" panose="02020603050405020304" pitchFamily="18" charset="0"/>
              </a:rPr>
              <a:t>: ING. CARRERA VILLACRES, DAVID VINICIO. PhD.</a:t>
            </a:r>
          </a:p>
          <a:p>
            <a:pPr marL="0" indent="0" algn="ctr">
              <a:lnSpc>
                <a:spcPct val="200000"/>
              </a:lnSpc>
              <a:spcAft>
                <a:spcPts val="800"/>
              </a:spcAft>
              <a:buNone/>
            </a:pPr>
            <a:endParaRPr lang="es-ES" sz="2400" b="1" dirty="0" smtClean="0">
              <a:solidFill>
                <a:schemeClr val="tx1"/>
              </a:solidFill>
              <a:latin typeface="Times New Roman"/>
              <a:ea typeface="Calibri"/>
              <a:cs typeface="Times New Roman"/>
            </a:endParaRPr>
          </a:p>
          <a:p>
            <a:pPr marL="0" indent="0" algn="ctr">
              <a:buNone/>
            </a:pPr>
            <a:endParaRPr lang="es-ES" sz="2400" dirty="0"/>
          </a:p>
        </p:txBody>
      </p:sp>
    </p:spTree>
    <p:extLst>
      <p:ext uri="{BB962C8B-B14F-4D97-AF65-F5344CB8AC3E}">
        <p14:creationId xmlns:p14="http://schemas.microsoft.com/office/powerpoint/2010/main" val="842667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3" y="1268760"/>
            <a:ext cx="4680519" cy="5400600"/>
          </a:xfrm>
        </p:spPr>
        <p:txBody>
          <a:bodyPr>
            <a:normAutofit/>
          </a:bodyPr>
          <a:lstStyle/>
          <a:p>
            <a:r>
              <a:rPr lang="es-ES" sz="2800" dirty="0" smtClean="0">
                <a:solidFill>
                  <a:schemeClr val="tx1"/>
                </a:solidFill>
                <a:latin typeface="Times New Roman" pitchFamily="18" charset="0"/>
                <a:cs typeface="Times New Roman" pitchFamily="18" charset="0"/>
              </a:rPr>
              <a:t/>
            </a:r>
            <a:br>
              <a:rPr lang="es-ES" sz="2800" dirty="0" smtClean="0">
                <a:solidFill>
                  <a:schemeClr val="tx1"/>
                </a:solidFill>
                <a:latin typeface="Times New Roman" pitchFamily="18" charset="0"/>
                <a:cs typeface="Times New Roman" pitchFamily="18" charset="0"/>
              </a:rPr>
            </a:br>
            <a:r>
              <a:rPr lang="es-ES" sz="2800" dirty="0" smtClean="0">
                <a:solidFill>
                  <a:schemeClr val="tx1"/>
                </a:solidFill>
                <a:latin typeface="Times New Roman" pitchFamily="18" charset="0"/>
                <a:cs typeface="Times New Roman" pitchFamily="18" charset="0"/>
              </a:rPr>
              <a:t/>
            </a:r>
            <a:br>
              <a:rPr lang="es-ES" sz="2800" dirty="0" smtClean="0">
                <a:solidFill>
                  <a:schemeClr val="tx1"/>
                </a:solidFill>
                <a:latin typeface="Times New Roman" pitchFamily="18" charset="0"/>
                <a:cs typeface="Times New Roman" pitchFamily="18" charset="0"/>
              </a:rPr>
            </a:br>
            <a:r>
              <a:rPr lang="es-ES" sz="2800" dirty="0" smtClean="0"/>
              <a:t/>
            </a:r>
            <a:br>
              <a:rPr lang="es-ES" sz="2800" dirty="0" smtClean="0"/>
            </a:br>
            <a:r>
              <a:rPr lang="es-ES" sz="2800" b="1" dirty="0" smtClean="0">
                <a:solidFill>
                  <a:schemeClr val="accent2">
                    <a:lumMod val="50000"/>
                  </a:schemeClr>
                </a:solidFill>
                <a:latin typeface="Times New Roman" pitchFamily="18" charset="0"/>
                <a:cs typeface="Times New Roman" pitchFamily="18" charset="0"/>
              </a:rPr>
              <a:t/>
            </a:r>
            <a:br>
              <a:rPr lang="es-ES" sz="2800" b="1" dirty="0" smtClean="0">
                <a:solidFill>
                  <a:schemeClr val="accent2">
                    <a:lumMod val="50000"/>
                  </a:schemeClr>
                </a:solidFill>
                <a:latin typeface="Times New Roman" pitchFamily="18" charset="0"/>
                <a:cs typeface="Times New Roman" pitchFamily="18" charset="0"/>
              </a:rPr>
            </a:br>
            <a:r>
              <a:rPr lang="es-ES" sz="2800" b="1" dirty="0" smtClean="0">
                <a:solidFill>
                  <a:schemeClr val="accent2">
                    <a:lumMod val="50000"/>
                  </a:schemeClr>
                </a:solidFill>
                <a:latin typeface="Times New Roman" pitchFamily="18" charset="0"/>
                <a:cs typeface="Times New Roman" pitchFamily="18" charset="0"/>
              </a:rPr>
              <a:t/>
            </a:r>
            <a:br>
              <a:rPr lang="es-ES" sz="2800" b="1" dirty="0" smtClean="0">
                <a:solidFill>
                  <a:schemeClr val="accent2">
                    <a:lumMod val="50000"/>
                  </a:schemeClr>
                </a:solidFill>
                <a:latin typeface="Times New Roman" pitchFamily="18" charset="0"/>
                <a:cs typeface="Times New Roman" pitchFamily="18" charset="0"/>
              </a:rPr>
            </a:br>
            <a:r>
              <a:rPr lang="es-ES" sz="2800" b="1" dirty="0" smtClean="0">
                <a:solidFill>
                  <a:schemeClr val="accent2">
                    <a:lumMod val="50000"/>
                  </a:schemeClr>
                </a:solidFill>
                <a:latin typeface="Times New Roman" pitchFamily="18" charset="0"/>
                <a:cs typeface="Times New Roman" pitchFamily="18" charset="0"/>
              </a:rPr>
              <a:t/>
            </a:r>
            <a:br>
              <a:rPr lang="es-ES" sz="2800" b="1" dirty="0" smtClean="0">
                <a:solidFill>
                  <a:schemeClr val="accent2">
                    <a:lumMod val="50000"/>
                  </a:schemeClr>
                </a:solidFill>
                <a:latin typeface="Times New Roman" pitchFamily="18" charset="0"/>
                <a:cs typeface="Times New Roman" pitchFamily="18" charset="0"/>
              </a:rPr>
            </a:br>
            <a:r>
              <a:rPr lang="es-ES" sz="2800" b="1" dirty="0" smtClean="0">
                <a:solidFill>
                  <a:schemeClr val="accent2">
                    <a:lumMod val="50000"/>
                  </a:schemeClr>
                </a:solidFill>
                <a:latin typeface="Times New Roman" pitchFamily="18" charset="0"/>
                <a:cs typeface="Times New Roman" pitchFamily="18" charset="0"/>
              </a:rPr>
              <a:t/>
            </a:r>
            <a:br>
              <a:rPr lang="es-ES" sz="2800" b="1" dirty="0" smtClean="0">
                <a:solidFill>
                  <a:schemeClr val="accent2">
                    <a:lumMod val="50000"/>
                  </a:schemeClr>
                </a:solidFill>
                <a:latin typeface="Times New Roman" pitchFamily="18" charset="0"/>
                <a:cs typeface="Times New Roman" pitchFamily="18" charset="0"/>
              </a:rPr>
            </a:br>
            <a:r>
              <a:rPr lang="es-ES" sz="2800" b="1" dirty="0" smtClean="0">
                <a:solidFill>
                  <a:schemeClr val="accent2">
                    <a:lumMod val="50000"/>
                  </a:schemeClr>
                </a:solidFill>
                <a:latin typeface="Times New Roman" pitchFamily="18" charset="0"/>
                <a:cs typeface="Times New Roman" pitchFamily="18" charset="0"/>
              </a:rPr>
              <a:t/>
            </a:r>
            <a:br>
              <a:rPr lang="es-ES" sz="2800" b="1" dirty="0" smtClean="0">
                <a:solidFill>
                  <a:schemeClr val="accent2">
                    <a:lumMod val="50000"/>
                  </a:schemeClr>
                </a:solidFill>
                <a:latin typeface="Times New Roman" pitchFamily="18" charset="0"/>
                <a:cs typeface="Times New Roman" pitchFamily="18" charset="0"/>
              </a:rPr>
            </a:br>
            <a:r>
              <a:rPr lang="es-ES" sz="2800" b="1" dirty="0" smtClean="0">
                <a:solidFill>
                  <a:schemeClr val="accent2">
                    <a:lumMod val="50000"/>
                  </a:schemeClr>
                </a:solidFill>
                <a:latin typeface="Times New Roman" pitchFamily="18" charset="0"/>
                <a:cs typeface="Times New Roman" pitchFamily="18" charset="0"/>
              </a:rPr>
              <a:t/>
            </a:r>
            <a:br>
              <a:rPr lang="es-ES" sz="2800" b="1" dirty="0" smtClean="0">
                <a:solidFill>
                  <a:schemeClr val="accent2">
                    <a:lumMod val="50000"/>
                  </a:schemeClr>
                </a:solidFill>
                <a:latin typeface="Times New Roman" pitchFamily="18" charset="0"/>
                <a:cs typeface="Times New Roman" pitchFamily="18" charset="0"/>
              </a:rPr>
            </a:br>
            <a:endParaRPr lang="es-ES" sz="2800" b="1" dirty="0">
              <a:solidFill>
                <a:schemeClr val="accent2">
                  <a:lumMod val="50000"/>
                </a:schemeClr>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88641"/>
            <a:ext cx="2952327" cy="43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0 Imagen"/>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5004048" y="188640"/>
            <a:ext cx="3960440" cy="6669360"/>
          </a:xfrm>
          <a:prstGeom prst="rect">
            <a:avLst/>
          </a:prstGeom>
        </p:spPr>
      </p:pic>
      <p:graphicFrame>
        <p:nvGraphicFramePr>
          <p:cNvPr id="8" name="7 Tabla"/>
          <p:cNvGraphicFramePr>
            <a:graphicFrameLocks noGrp="1"/>
          </p:cNvGraphicFramePr>
          <p:nvPr>
            <p:extLst>
              <p:ext uri="{D42A27DB-BD31-4B8C-83A1-F6EECF244321}">
                <p14:modId xmlns:p14="http://schemas.microsoft.com/office/powerpoint/2010/main" val="2405213635"/>
              </p:ext>
            </p:extLst>
          </p:nvPr>
        </p:nvGraphicFramePr>
        <p:xfrm>
          <a:off x="179512" y="692695"/>
          <a:ext cx="4608512" cy="5976662"/>
        </p:xfrm>
        <a:graphic>
          <a:graphicData uri="http://schemas.openxmlformats.org/drawingml/2006/table">
            <a:tbl>
              <a:tblPr firstRow="1" firstCol="1" bandRow="1"/>
              <a:tblGrid>
                <a:gridCol w="894188"/>
                <a:gridCol w="1914124"/>
                <a:gridCol w="1800200"/>
              </a:tblGrid>
              <a:tr h="1501480">
                <a:tc>
                  <a:txBody>
                    <a:bodyPr/>
                    <a:lstStyle/>
                    <a:p>
                      <a:pPr algn="ctr">
                        <a:lnSpc>
                          <a:spcPct val="150000"/>
                        </a:lnSpc>
                        <a:spcAft>
                          <a:spcPts val="0"/>
                        </a:spcAft>
                      </a:pPr>
                      <a:endParaRPr lang="es-EC" sz="1400" b="1" dirty="0" smtClean="0">
                        <a:effectLst/>
                        <a:latin typeface="Times New Roman"/>
                        <a:ea typeface="Calibri"/>
                        <a:cs typeface="Times New Roman"/>
                      </a:endParaRPr>
                    </a:p>
                    <a:p>
                      <a:pPr algn="ctr">
                        <a:lnSpc>
                          <a:spcPct val="150000"/>
                        </a:lnSpc>
                        <a:spcAft>
                          <a:spcPts val="0"/>
                        </a:spcAft>
                      </a:pPr>
                      <a:endParaRPr lang="es-EC" sz="1400" b="1" dirty="0" smtClean="0">
                        <a:effectLst/>
                        <a:latin typeface="Times New Roman"/>
                        <a:ea typeface="Calibri"/>
                        <a:cs typeface="Times New Roman"/>
                      </a:endParaRPr>
                    </a:p>
                    <a:p>
                      <a:pPr algn="ctr">
                        <a:lnSpc>
                          <a:spcPct val="150000"/>
                        </a:lnSpc>
                        <a:spcAft>
                          <a:spcPts val="0"/>
                        </a:spcAft>
                      </a:pPr>
                      <a:r>
                        <a:rPr lang="es-EC" sz="1400" b="1" dirty="0" smtClean="0">
                          <a:effectLst/>
                          <a:latin typeface="Times New Roman"/>
                          <a:ea typeface="Calibri"/>
                          <a:cs typeface="Times New Roman"/>
                        </a:rPr>
                        <a:t>MESES</a:t>
                      </a:r>
                      <a:endParaRPr lang="es-ES"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smtClean="0">
                          <a:effectLst/>
                          <a:latin typeface="Times New Roman"/>
                          <a:ea typeface="Calibri"/>
                          <a:cs typeface="Times New Roman"/>
                        </a:rPr>
                        <a:t>TEMPERATURA</a:t>
                      </a:r>
                    </a:p>
                    <a:p>
                      <a:pPr marL="0" marR="0" indent="0" algn="ctr" defTabSz="457200" rtl="0" eaLnBrk="1" fontAlgn="auto" latinLnBrk="0" hangingPunct="1">
                        <a:lnSpc>
                          <a:spcPct val="150000"/>
                        </a:lnSpc>
                        <a:spcBef>
                          <a:spcPts val="0"/>
                        </a:spcBef>
                        <a:spcAft>
                          <a:spcPts val="0"/>
                        </a:spcAft>
                        <a:buClrTx/>
                        <a:buSzTx/>
                        <a:buFontTx/>
                        <a:buNone/>
                        <a:tabLst/>
                        <a:defRPr/>
                      </a:pPr>
                      <a:r>
                        <a:rPr lang="es-EC" sz="1200" b="1" dirty="0" smtClean="0">
                          <a:effectLst/>
                          <a:latin typeface="Times New Roman"/>
                          <a:ea typeface="Calibri"/>
                          <a:cs typeface="Times New Roman"/>
                        </a:rPr>
                        <a:t>PERIODOS</a:t>
                      </a:r>
                      <a:r>
                        <a:rPr lang="es-EC" sz="1200" b="1" baseline="0" dirty="0" smtClean="0">
                          <a:effectLst/>
                          <a:latin typeface="Times New Roman"/>
                          <a:ea typeface="Calibri"/>
                          <a:cs typeface="Times New Roman"/>
                        </a:rPr>
                        <a:t> </a:t>
                      </a:r>
                      <a:r>
                        <a:rPr lang="es-EC" sz="1200" b="1" dirty="0" smtClean="0">
                          <a:effectLst/>
                          <a:latin typeface="Times New Roman"/>
                          <a:ea typeface="Calibri"/>
                          <a:cs typeface="Times New Roman"/>
                        </a:rPr>
                        <a:t> 1960 - 2010</a:t>
                      </a:r>
                      <a:endParaRPr lang="es-ES" sz="1200" b="1" dirty="0" smtClean="0">
                        <a:effectLst/>
                        <a:latin typeface="Calibri"/>
                        <a:ea typeface="Calibri"/>
                        <a:cs typeface="Times New Roman"/>
                      </a:endParaRPr>
                    </a:p>
                    <a:p>
                      <a:pPr algn="ctr">
                        <a:lnSpc>
                          <a:spcPct val="150000"/>
                        </a:lnSpc>
                        <a:spcAft>
                          <a:spcPts val="0"/>
                        </a:spcAft>
                      </a:pPr>
                      <a:r>
                        <a:rPr lang="es-EC" sz="1200" b="1" baseline="0" dirty="0" smtClean="0">
                          <a:effectLst/>
                          <a:latin typeface="Times New Roman"/>
                          <a:ea typeface="Calibri"/>
                          <a:cs typeface="Times New Roman"/>
                        </a:rPr>
                        <a:t>MONTUFAR</a:t>
                      </a:r>
                    </a:p>
                    <a:p>
                      <a:pPr algn="ctr">
                        <a:lnSpc>
                          <a:spcPct val="150000"/>
                        </a:lnSpc>
                        <a:spcAft>
                          <a:spcPts val="0"/>
                        </a:spcAft>
                      </a:pPr>
                      <a:r>
                        <a:rPr lang="es-EC" sz="1200" b="1" baseline="0" dirty="0" smtClean="0">
                          <a:effectLst/>
                          <a:latin typeface="Times New Roman"/>
                          <a:ea typeface="Calibri"/>
                          <a:cs typeface="Times New Roman"/>
                        </a:rPr>
                        <a:t> –JULIO ANDRADE</a:t>
                      </a:r>
                    </a:p>
                    <a:p>
                      <a:pPr algn="ctr">
                        <a:lnSpc>
                          <a:spcPct val="150000"/>
                        </a:lnSpc>
                        <a:spcAft>
                          <a:spcPts val="0"/>
                        </a:spcAft>
                      </a:pPr>
                      <a:endParaRPr lang="es-E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smtClean="0">
                          <a:effectLst/>
                          <a:latin typeface="Times New Roman"/>
                          <a:ea typeface="Calibri"/>
                          <a:cs typeface="Times New Roman"/>
                        </a:rPr>
                        <a:t>TEMPERATURA PERIODO 2015</a:t>
                      </a:r>
                    </a:p>
                    <a:p>
                      <a:pPr algn="ctr">
                        <a:lnSpc>
                          <a:spcPct val="150000"/>
                        </a:lnSpc>
                        <a:spcAft>
                          <a:spcPts val="0"/>
                        </a:spcAft>
                      </a:pPr>
                      <a:r>
                        <a:rPr lang="es-EC" sz="1200" b="1" dirty="0" smtClean="0">
                          <a:effectLst/>
                          <a:latin typeface="Times New Roman"/>
                          <a:ea typeface="Calibri"/>
                          <a:cs typeface="Times New Roman"/>
                        </a:rPr>
                        <a:t>SAN</a:t>
                      </a:r>
                      <a:r>
                        <a:rPr lang="es-EC" sz="1200" b="1" baseline="0" dirty="0" smtClean="0">
                          <a:effectLst/>
                          <a:latin typeface="Times New Roman"/>
                          <a:ea typeface="Calibri"/>
                          <a:cs typeface="Times New Roman"/>
                        </a:rPr>
                        <a:t> FRANCISCO</a:t>
                      </a:r>
                      <a:r>
                        <a:rPr lang="es-EC" sz="1200" b="1" dirty="0" smtClean="0">
                          <a:effectLst/>
                          <a:latin typeface="Times New Roman"/>
                          <a:ea typeface="Calibri"/>
                          <a:cs typeface="Times New Roman"/>
                        </a:rPr>
                        <a:t> </a:t>
                      </a:r>
                      <a:endParaRPr lang="es-ES"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032">
                <a:tc>
                  <a:txBody>
                    <a:bodyPr/>
                    <a:lstStyle/>
                    <a:p>
                      <a:pPr algn="ctr">
                        <a:lnSpc>
                          <a:spcPct val="150000"/>
                        </a:lnSpc>
                        <a:spcAft>
                          <a:spcPts val="0"/>
                        </a:spcAft>
                      </a:pPr>
                      <a:r>
                        <a:rPr lang="es-EC" sz="1200" b="1" dirty="0" smtClean="0">
                          <a:effectLst/>
                          <a:latin typeface="Times New Roman"/>
                          <a:ea typeface="Calibri"/>
                          <a:cs typeface="Times New Roman"/>
                        </a:rPr>
                        <a:t>Febrero</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effectLst/>
                          <a:latin typeface="Times New Roman"/>
                          <a:ea typeface="Calibri"/>
                          <a:cs typeface="Times New Roman"/>
                        </a:rPr>
                        <a:t>12.3</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effectLst/>
                          <a:latin typeface="Times New Roman"/>
                          <a:ea typeface="Calibri"/>
                          <a:cs typeface="Times New Roman"/>
                        </a:rPr>
                        <a:t>13.4</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032">
                <a:tc>
                  <a:txBody>
                    <a:bodyPr/>
                    <a:lstStyle/>
                    <a:p>
                      <a:pPr algn="ctr">
                        <a:lnSpc>
                          <a:spcPct val="150000"/>
                        </a:lnSpc>
                        <a:spcAft>
                          <a:spcPts val="0"/>
                        </a:spcAft>
                      </a:pPr>
                      <a:r>
                        <a:rPr lang="es-EC" sz="1200" b="1" dirty="0">
                          <a:effectLst/>
                          <a:latin typeface="Times New Roman"/>
                          <a:ea typeface="Calibri"/>
                          <a:cs typeface="Times New Roman"/>
                        </a:rPr>
                        <a:t>Marzo</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effectLst/>
                          <a:latin typeface="Times New Roman"/>
                          <a:ea typeface="Calibri"/>
                          <a:cs typeface="Times New Roman"/>
                        </a:rPr>
                        <a:t>12.3</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effectLst/>
                          <a:latin typeface="Times New Roman"/>
                          <a:ea typeface="Calibri"/>
                          <a:cs typeface="Times New Roman"/>
                        </a:rPr>
                        <a:t>13.8</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032">
                <a:tc>
                  <a:txBody>
                    <a:bodyPr/>
                    <a:lstStyle/>
                    <a:p>
                      <a:pPr algn="ctr">
                        <a:lnSpc>
                          <a:spcPct val="150000"/>
                        </a:lnSpc>
                        <a:spcAft>
                          <a:spcPts val="0"/>
                        </a:spcAft>
                      </a:pPr>
                      <a:r>
                        <a:rPr lang="es-EC" sz="1200" b="1">
                          <a:effectLst/>
                          <a:latin typeface="Times New Roman"/>
                          <a:ea typeface="Calibri"/>
                          <a:cs typeface="Times New Roman"/>
                        </a:rPr>
                        <a:t>Abril</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effectLst/>
                          <a:latin typeface="Times New Roman"/>
                          <a:ea typeface="Calibri"/>
                          <a:cs typeface="Times New Roman"/>
                        </a:rPr>
                        <a:t>12.5</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effectLst/>
                          <a:latin typeface="Times New Roman"/>
                          <a:ea typeface="Calibri"/>
                          <a:cs typeface="Times New Roman"/>
                        </a:rPr>
                        <a:t>12.4</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032">
                <a:tc>
                  <a:txBody>
                    <a:bodyPr/>
                    <a:lstStyle/>
                    <a:p>
                      <a:pPr algn="ctr">
                        <a:lnSpc>
                          <a:spcPct val="150000"/>
                        </a:lnSpc>
                        <a:spcAft>
                          <a:spcPts val="0"/>
                        </a:spcAft>
                      </a:pPr>
                      <a:r>
                        <a:rPr lang="es-EC" sz="1200" b="1">
                          <a:effectLst/>
                          <a:latin typeface="Times New Roman"/>
                          <a:ea typeface="Calibri"/>
                          <a:cs typeface="Times New Roman"/>
                        </a:rPr>
                        <a:t>Mayo</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effectLst/>
                          <a:latin typeface="Times New Roman"/>
                          <a:ea typeface="Calibri"/>
                          <a:cs typeface="Times New Roman"/>
                        </a:rPr>
                        <a:t>12.6</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s-EC" sz="1200" b="1" i="0" u="none" strike="noStrike" kern="1200" cap="none" spc="0" normalizeH="0" baseline="0" noProof="0" dirty="0" smtClean="0">
                          <a:ln>
                            <a:noFill/>
                          </a:ln>
                          <a:solidFill>
                            <a:prstClr val="black"/>
                          </a:solidFill>
                          <a:effectLst/>
                          <a:uLnTx/>
                          <a:uFillTx/>
                          <a:latin typeface="Times New Roman"/>
                          <a:ea typeface="Calibri"/>
                          <a:cs typeface="Times New Roman"/>
                        </a:rPr>
                        <a:t>12.8</a:t>
                      </a:r>
                      <a:endParaRPr kumimoji="0" lang="es-ES" sz="1100" b="1" i="0" u="none" strike="noStrike" kern="1200" cap="none" spc="0" normalizeH="0" baseline="0" noProof="0" dirty="0">
                        <a:ln>
                          <a:noFill/>
                        </a:ln>
                        <a:solidFill>
                          <a:prstClr val="black"/>
                        </a:solidFill>
                        <a:effectLst/>
                        <a:uLnTx/>
                        <a:uFillTx/>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4032">
                <a:tc>
                  <a:txBody>
                    <a:bodyPr/>
                    <a:lstStyle/>
                    <a:p>
                      <a:pPr algn="ctr">
                        <a:lnSpc>
                          <a:spcPct val="150000"/>
                        </a:lnSpc>
                        <a:spcAft>
                          <a:spcPts val="0"/>
                        </a:spcAft>
                      </a:pPr>
                      <a:r>
                        <a:rPr lang="es-EC" sz="1200" b="1">
                          <a:effectLst/>
                          <a:latin typeface="Times New Roman"/>
                          <a:ea typeface="Calibri"/>
                          <a:cs typeface="Times New Roman"/>
                        </a:rPr>
                        <a:t>Junio</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effectLst/>
                          <a:latin typeface="Times New Roman"/>
                          <a:ea typeface="Calibri"/>
                          <a:cs typeface="Times New Roman"/>
                        </a:rPr>
                        <a:t>12.5</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effectLst/>
                          <a:latin typeface="Times New Roman"/>
                          <a:ea typeface="Calibri"/>
                          <a:cs typeface="Times New Roman"/>
                        </a:rPr>
                        <a:t>12.3</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032">
                <a:tc>
                  <a:txBody>
                    <a:bodyPr/>
                    <a:lstStyle/>
                    <a:p>
                      <a:pPr algn="ctr">
                        <a:lnSpc>
                          <a:spcPct val="150000"/>
                        </a:lnSpc>
                        <a:spcAft>
                          <a:spcPts val="0"/>
                        </a:spcAft>
                      </a:pPr>
                      <a:r>
                        <a:rPr lang="es-EC" sz="1200" b="1">
                          <a:effectLst/>
                          <a:latin typeface="Times New Roman"/>
                          <a:ea typeface="Calibri"/>
                          <a:cs typeface="Times New Roman"/>
                        </a:rPr>
                        <a:t>Julio</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effectLst/>
                          <a:latin typeface="Times New Roman"/>
                          <a:ea typeface="Calibri"/>
                          <a:cs typeface="Times New Roman"/>
                        </a:rPr>
                        <a:t>11.8</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effectLst/>
                          <a:latin typeface="Times New Roman"/>
                          <a:ea typeface="Calibri"/>
                          <a:cs typeface="Times New Roman"/>
                        </a:rPr>
                        <a:t>12.1</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032">
                <a:tc>
                  <a:txBody>
                    <a:bodyPr/>
                    <a:lstStyle/>
                    <a:p>
                      <a:pPr algn="ctr">
                        <a:lnSpc>
                          <a:spcPct val="150000"/>
                        </a:lnSpc>
                        <a:spcAft>
                          <a:spcPts val="0"/>
                        </a:spcAft>
                      </a:pPr>
                      <a:r>
                        <a:rPr lang="es-EC" sz="1200" b="1">
                          <a:effectLst/>
                          <a:latin typeface="Times New Roman"/>
                          <a:ea typeface="Calibri"/>
                          <a:cs typeface="Times New Roman"/>
                        </a:rPr>
                        <a:t>Agosto</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effectLst/>
                          <a:latin typeface="Times New Roman"/>
                          <a:ea typeface="Calibri"/>
                          <a:cs typeface="Times New Roman"/>
                        </a:rPr>
                        <a:t>11.3</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a:lnSpc>
                          <a:spcPct val="150000"/>
                        </a:lnSpc>
                        <a:spcAft>
                          <a:spcPts val="0"/>
                        </a:spcAft>
                      </a:pPr>
                      <a:r>
                        <a:rPr lang="es-EC" sz="1200" b="1" dirty="0">
                          <a:effectLst/>
                          <a:latin typeface="Times New Roman"/>
                          <a:ea typeface="Calibri"/>
                          <a:cs typeface="Times New Roman"/>
                        </a:rPr>
                        <a:t>11.8</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r h="368943">
                <a:tc>
                  <a:txBody>
                    <a:bodyPr/>
                    <a:lstStyle/>
                    <a:p>
                      <a:pPr algn="ctr">
                        <a:lnSpc>
                          <a:spcPct val="150000"/>
                        </a:lnSpc>
                        <a:spcAft>
                          <a:spcPts val="0"/>
                        </a:spcAft>
                      </a:pPr>
                      <a:r>
                        <a:rPr lang="es-EC" sz="1200" b="1">
                          <a:effectLst/>
                          <a:latin typeface="Times New Roman"/>
                          <a:ea typeface="Calibri"/>
                          <a:cs typeface="Times New Roman"/>
                        </a:rPr>
                        <a:t>Septiembre</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effectLst/>
                          <a:latin typeface="Times New Roman"/>
                          <a:ea typeface="Calibri"/>
                          <a:cs typeface="Times New Roman"/>
                        </a:rPr>
                        <a:t>11.4</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a:lnSpc>
                          <a:spcPct val="150000"/>
                        </a:lnSpc>
                        <a:spcAft>
                          <a:spcPts val="0"/>
                        </a:spcAft>
                      </a:pPr>
                      <a:r>
                        <a:rPr lang="es-EC" sz="1200" b="1" dirty="0">
                          <a:effectLst/>
                          <a:latin typeface="Times New Roman"/>
                          <a:ea typeface="Calibri"/>
                          <a:cs typeface="Times New Roman"/>
                        </a:rPr>
                        <a:t>11.7</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r h="304032">
                <a:tc>
                  <a:txBody>
                    <a:bodyPr/>
                    <a:lstStyle/>
                    <a:p>
                      <a:pPr algn="ctr">
                        <a:lnSpc>
                          <a:spcPct val="150000"/>
                        </a:lnSpc>
                        <a:spcAft>
                          <a:spcPts val="0"/>
                        </a:spcAft>
                      </a:pPr>
                      <a:r>
                        <a:rPr lang="es-EC" sz="1200" b="1">
                          <a:effectLst/>
                          <a:latin typeface="Times New Roman"/>
                          <a:ea typeface="Calibri"/>
                          <a:cs typeface="Times New Roman"/>
                        </a:rPr>
                        <a:t>Octubre</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effectLst/>
                          <a:latin typeface="Times New Roman"/>
                          <a:ea typeface="Calibri"/>
                          <a:cs typeface="Times New Roman"/>
                        </a:rPr>
                        <a:t>11.8</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200" b="1" dirty="0">
                          <a:effectLst/>
                          <a:latin typeface="Times New Roman"/>
                          <a:ea typeface="Calibri"/>
                          <a:cs typeface="Times New Roman"/>
                        </a:rPr>
                        <a:t>12.8</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5228">
                <a:tc>
                  <a:txBody>
                    <a:bodyPr/>
                    <a:lstStyle/>
                    <a:p>
                      <a:pPr algn="ctr">
                        <a:lnSpc>
                          <a:spcPct val="150000"/>
                        </a:lnSpc>
                        <a:spcAft>
                          <a:spcPts val="0"/>
                        </a:spcAft>
                      </a:pPr>
                      <a:r>
                        <a:rPr lang="es-EC" sz="1200" b="1">
                          <a:effectLst/>
                          <a:latin typeface="Times New Roman"/>
                          <a:ea typeface="Calibri"/>
                          <a:cs typeface="Times New Roman"/>
                        </a:rPr>
                        <a:t>Noviembre</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effectLst/>
                          <a:latin typeface="Times New Roman"/>
                          <a:ea typeface="Calibri"/>
                          <a:cs typeface="Times New Roman"/>
                        </a:rPr>
                        <a:t>12.5</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EC" sz="1200" b="1" dirty="0">
                          <a:effectLst/>
                          <a:latin typeface="Times New Roman"/>
                          <a:ea typeface="Calibri"/>
                          <a:cs typeface="Times New Roman"/>
                        </a:rPr>
                        <a:t>13.7</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4032">
                <a:tc>
                  <a:txBody>
                    <a:bodyPr/>
                    <a:lstStyle/>
                    <a:p>
                      <a:pPr algn="ctr">
                        <a:lnSpc>
                          <a:spcPct val="150000"/>
                        </a:lnSpc>
                        <a:spcAft>
                          <a:spcPts val="0"/>
                        </a:spcAft>
                      </a:pPr>
                      <a:r>
                        <a:rPr lang="es-EC" sz="1200" b="1">
                          <a:effectLst/>
                          <a:latin typeface="Times New Roman"/>
                          <a:ea typeface="Calibri"/>
                          <a:cs typeface="Times New Roman"/>
                        </a:rPr>
                        <a:t>Diciembre</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dirty="0">
                          <a:effectLst/>
                          <a:latin typeface="Times New Roman"/>
                          <a:ea typeface="Calibri"/>
                          <a:cs typeface="Times New Roman"/>
                        </a:rPr>
                        <a:t>12.7</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EC" sz="1200" b="1" dirty="0">
                          <a:effectLst/>
                          <a:latin typeface="Times New Roman"/>
                          <a:ea typeface="Calibri"/>
                          <a:cs typeface="Times New Roman"/>
                        </a:rPr>
                        <a:t>12.8</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4032">
                <a:tc>
                  <a:txBody>
                    <a:bodyPr/>
                    <a:lstStyle/>
                    <a:p>
                      <a:pPr algn="ctr">
                        <a:lnSpc>
                          <a:spcPct val="150000"/>
                        </a:lnSpc>
                        <a:spcAft>
                          <a:spcPts val="0"/>
                        </a:spcAft>
                      </a:pPr>
                      <a:r>
                        <a:rPr lang="es-EC" sz="1200" b="1">
                          <a:effectLst/>
                          <a:latin typeface="Times New Roman"/>
                          <a:ea typeface="Calibri"/>
                          <a:cs typeface="Times New Roman"/>
                        </a:rPr>
                        <a:t>Enero</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effectLst/>
                          <a:latin typeface="Times New Roman"/>
                          <a:ea typeface="Calibri"/>
                          <a:cs typeface="Times New Roman"/>
                        </a:rPr>
                        <a:t>12.5</a:t>
                      </a:r>
                      <a:endParaRPr lang="es-E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EC" sz="1200" b="1" dirty="0">
                          <a:effectLst/>
                          <a:latin typeface="Times New Roman"/>
                          <a:ea typeface="Calibri"/>
                          <a:cs typeface="Times New Roman"/>
                        </a:rPr>
                        <a:t>14.3</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00691">
                <a:tc>
                  <a:txBody>
                    <a:bodyPr/>
                    <a:lstStyle/>
                    <a:p>
                      <a:pPr algn="ctr">
                        <a:lnSpc>
                          <a:spcPct val="150000"/>
                        </a:lnSpc>
                        <a:spcAft>
                          <a:spcPts val="0"/>
                        </a:spcAft>
                      </a:pPr>
                      <a:r>
                        <a:rPr lang="es-EC" sz="1400" b="1" dirty="0">
                          <a:effectLst/>
                          <a:latin typeface="Times New Roman"/>
                          <a:ea typeface="Calibri"/>
                          <a:cs typeface="Times New Roman"/>
                        </a:rPr>
                        <a:t>PROMEDIO</a:t>
                      </a:r>
                      <a:endParaRPr lang="es-ES"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50000"/>
                        </a:lnSpc>
                        <a:spcAft>
                          <a:spcPts val="0"/>
                        </a:spcAft>
                      </a:pPr>
                      <a:r>
                        <a:rPr lang="es-EC" sz="1400" b="1" dirty="0">
                          <a:effectLst/>
                          <a:latin typeface="Times New Roman"/>
                          <a:ea typeface="Calibri"/>
                          <a:cs typeface="Times New Roman"/>
                        </a:rPr>
                        <a:t>12.2</a:t>
                      </a:r>
                      <a:endParaRPr lang="es-ES"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0"/>
                        </a:spcAft>
                      </a:pPr>
                      <a:r>
                        <a:rPr lang="es-EC" sz="1400" b="1" dirty="0">
                          <a:effectLst/>
                          <a:latin typeface="Times New Roman"/>
                          <a:ea typeface="Calibri"/>
                          <a:cs typeface="Times New Roman"/>
                        </a:rPr>
                        <a:t>12.83</a:t>
                      </a:r>
                      <a:endParaRPr lang="es-ES"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3" name="2 Rectángulo"/>
          <p:cNvSpPr/>
          <p:nvPr/>
        </p:nvSpPr>
        <p:spPr>
          <a:xfrm>
            <a:off x="5868144" y="1556792"/>
            <a:ext cx="648072" cy="276999"/>
          </a:xfrm>
          <a:prstGeom prst="rect">
            <a:avLst/>
          </a:prstGeom>
        </p:spPr>
        <p:txBody>
          <a:bodyPr wrap="square">
            <a:spAutoFit/>
          </a:bodyPr>
          <a:lstStyle/>
          <a:p>
            <a:r>
              <a:rPr lang="es-ES" sz="1200" dirty="0" smtClean="0">
                <a:latin typeface="Times New Roman" pitchFamily="18" charset="0"/>
                <a:cs typeface="Times New Roman" pitchFamily="18" charset="0"/>
              </a:rPr>
              <a:t>8 a 9</a:t>
            </a:r>
            <a:endParaRPr lang="es-ES" sz="1200" dirty="0">
              <a:latin typeface="Times New Roman" pitchFamily="18" charset="0"/>
              <a:cs typeface="Times New Roman" pitchFamily="18" charset="0"/>
            </a:endParaRPr>
          </a:p>
        </p:txBody>
      </p:sp>
      <p:sp>
        <p:nvSpPr>
          <p:cNvPr id="5" name="4 Rectángulo"/>
          <p:cNvSpPr/>
          <p:nvPr/>
        </p:nvSpPr>
        <p:spPr>
          <a:xfrm>
            <a:off x="6444208" y="1617766"/>
            <a:ext cx="648072" cy="276999"/>
          </a:xfrm>
          <a:prstGeom prst="rect">
            <a:avLst/>
          </a:prstGeom>
        </p:spPr>
        <p:txBody>
          <a:bodyPr wrap="square">
            <a:spAutoFit/>
          </a:bodyPr>
          <a:lstStyle/>
          <a:p>
            <a:r>
              <a:rPr lang="es-ES" sz="1200" dirty="0" smtClean="0">
                <a:latin typeface="Times New Roman" pitchFamily="18" charset="0"/>
                <a:cs typeface="Times New Roman" pitchFamily="18" charset="0"/>
              </a:rPr>
              <a:t>9 </a:t>
            </a:r>
            <a:r>
              <a:rPr lang="es-ES" sz="1200" dirty="0">
                <a:latin typeface="Times New Roman" pitchFamily="18" charset="0"/>
                <a:cs typeface="Times New Roman" pitchFamily="18" charset="0"/>
              </a:rPr>
              <a:t>a </a:t>
            </a:r>
            <a:r>
              <a:rPr lang="es-ES" sz="1200" dirty="0" smtClean="0">
                <a:latin typeface="Times New Roman" pitchFamily="18" charset="0"/>
                <a:cs typeface="Times New Roman" pitchFamily="18" charset="0"/>
              </a:rPr>
              <a:t>10</a:t>
            </a:r>
            <a:endParaRPr lang="es-ES" sz="1200" dirty="0">
              <a:latin typeface="Times New Roman" pitchFamily="18" charset="0"/>
              <a:cs typeface="Times New Roman" pitchFamily="18" charset="0"/>
            </a:endParaRPr>
          </a:p>
        </p:txBody>
      </p:sp>
      <p:sp>
        <p:nvSpPr>
          <p:cNvPr id="6" name="5 Rectángulo"/>
          <p:cNvSpPr/>
          <p:nvPr/>
        </p:nvSpPr>
        <p:spPr>
          <a:xfrm>
            <a:off x="6768244" y="2317522"/>
            <a:ext cx="1116124" cy="276999"/>
          </a:xfrm>
          <a:prstGeom prst="rect">
            <a:avLst/>
          </a:prstGeom>
        </p:spPr>
        <p:txBody>
          <a:bodyPr wrap="square">
            <a:spAutoFit/>
          </a:bodyPr>
          <a:lstStyle/>
          <a:p>
            <a:r>
              <a:rPr lang="es-ES" sz="1200" dirty="0" smtClean="0">
                <a:latin typeface="Times New Roman" pitchFamily="18" charset="0"/>
                <a:cs typeface="Times New Roman" pitchFamily="18" charset="0"/>
              </a:rPr>
              <a:t>10 </a:t>
            </a:r>
            <a:r>
              <a:rPr lang="es-ES" sz="1200" dirty="0">
                <a:latin typeface="Times New Roman" pitchFamily="18" charset="0"/>
                <a:cs typeface="Times New Roman" pitchFamily="18" charset="0"/>
              </a:rPr>
              <a:t>a </a:t>
            </a:r>
            <a:r>
              <a:rPr lang="es-ES" sz="1200" dirty="0" smtClean="0">
                <a:latin typeface="Times New Roman" pitchFamily="18" charset="0"/>
                <a:cs typeface="Times New Roman" pitchFamily="18" charset="0"/>
              </a:rPr>
              <a:t>11</a:t>
            </a:r>
            <a:endParaRPr lang="es-ES" sz="1200" dirty="0">
              <a:latin typeface="Times New Roman" pitchFamily="18" charset="0"/>
              <a:cs typeface="Times New Roman" pitchFamily="18" charset="0"/>
            </a:endParaRPr>
          </a:p>
        </p:txBody>
      </p:sp>
      <p:sp>
        <p:nvSpPr>
          <p:cNvPr id="7" name="6 Rectángulo"/>
          <p:cNvSpPr/>
          <p:nvPr/>
        </p:nvSpPr>
        <p:spPr>
          <a:xfrm>
            <a:off x="6876256" y="3423483"/>
            <a:ext cx="936104" cy="276999"/>
          </a:xfrm>
          <a:prstGeom prst="rect">
            <a:avLst/>
          </a:prstGeom>
        </p:spPr>
        <p:txBody>
          <a:bodyPr wrap="square">
            <a:spAutoFit/>
          </a:bodyPr>
          <a:lstStyle/>
          <a:p>
            <a:r>
              <a:rPr lang="es-ES" sz="1200" dirty="0" smtClean="0">
                <a:latin typeface="Times New Roman" pitchFamily="18" charset="0"/>
                <a:cs typeface="Times New Roman" pitchFamily="18" charset="0"/>
              </a:rPr>
              <a:t>11 </a:t>
            </a:r>
            <a:r>
              <a:rPr lang="es-ES" sz="1200" dirty="0">
                <a:latin typeface="Times New Roman" pitchFamily="18" charset="0"/>
                <a:cs typeface="Times New Roman" pitchFamily="18" charset="0"/>
              </a:rPr>
              <a:t>a </a:t>
            </a:r>
            <a:r>
              <a:rPr lang="es-ES" sz="1200" dirty="0" smtClean="0">
                <a:latin typeface="Times New Roman" pitchFamily="18" charset="0"/>
                <a:cs typeface="Times New Roman" pitchFamily="18" charset="0"/>
              </a:rPr>
              <a:t>12</a:t>
            </a:r>
            <a:endParaRPr lang="es-ES" sz="1200" dirty="0">
              <a:latin typeface="Times New Roman" pitchFamily="18" charset="0"/>
              <a:cs typeface="Times New Roman" pitchFamily="18" charset="0"/>
            </a:endParaRPr>
          </a:p>
        </p:txBody>
      </p:sp>
      <p:sp>
        <p:nvSpPr>
          <p:cNvPr id="9" name="8 Rectángulo"/>
          <p:cNvSpPr/>
          <p:nvPr/>
        </p:nvSpPr>
        <p:spPr>
          <a:xfrm>
            <a:off x="6444208" y="4653136"/>
            <a:ext cx="792088" cy="276999"/>
          </a:xfrm>
          <a:prstGeom prst="rect">
            <a:avLst/>
          </a:prstGeom>
        </p:spPr>
        <p:txBody>
          <a:bodyPr wrap="square">
            <a:spAutoFit/>
          </a:bodyPr>
          <a:lstStyle/>
          <a:p>
            <a:r>
              <a:rPr lang="es-ES" sz="1200" dirty="0" smtClean="0">
                <a:latin typeface="Times New Roman" pitchFamily="18" charset="0"/>
                <a:cs typeface="Times New Roman" pitchFamily="18" charset="0"/>
              </a:rPr>
              <a:t>12 </a:t>
            </a:r>
            <a:r>
              <a:rPr lang="es-ES" sz="1200" dirty="0">
                <a:latin typeface="Times New Roman" pitchFamily="18" charset="0"/>
                <a:cs typeface="Times New Roman" pitchFamily="18" charset="0"/>
              </a:rPr>
              <a:t>a </a:t>
            </a:r>
            <a:r>
              <a:rPr lang="es-ES" sz="1200" dirty="0" smtClean="0">
                <a:latin typeface="Times New Roman" pitchFamily="18" charset="0"/>
                <a:cs typeface="Times New Roman" pitchFamily="18" charset="0"/>
              </a:rPr>
              <a:t>13</a:t>
            </a:r>
            <a:endParaRPr lang="es-ES" sz="1200" dirty="0">
              <a:latin typeface="Times New Roman" pitchFamily="18" charset="0"/>
              <a:cs typeface="Times New Roman" pitchFamily="18" charset="0"/>
            </a:endParaRPr>
          </a:p>
        </p:txBody>
      </p:sp>
    </p:spTree>
    <p:extLst>
      <p:ext uri="{BB962C8B-B14F-4D97-AF65-F5344CB8AC3E}">
        <p14:creationId xmlns:p14="http://schemas.microsoft.com/office/powerpoint/2010/main" val="1003951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559" y="692697"/>
            <a:ext cx="5174513" cy="2520278"/>
          </a:xfrm>
        </p:spPr>
        <p:txBody>
          <a:bodyPr>
            <a:normAutofit fontScale="90000"/>
          </a:bodyPr>
          <a:lstStyle/>
          <a:p>
            <a:pPr algn="ctr">
              <a:lnSpc>
                <a:spcPct val="150000"/>
              </a:lnSpc>
              <a:spcAft>
                <a:spcPts val="0"/>
              </a:spcAft>
            </a:pPr>
            <a:r>
              <a:rPr lang="es-ES" sz="2800" b="1" dirty="0" smtClean="0">
                <a:solidFill>
                  <a:schemeClr val="tx1"/>
                </a:solidFill>
                <a:latin typeface="Times New Roman" pitchFamily="18" charset="0"/>
                <a:cs typeface="Times New Roman" pitchFamily="18" charset="0"/>
              </a:rPr>
              <a:t>SUELOS</a:t>
            </a:r>
            <a:br>
              <a:rPr lang="es-ES" sz="2800" b="1" dirty="0" smtClean="0">
                <a:solidFill>
                  <a:schemeClr val="tx1"/>
                </a:solidFill>
                <a:latin typeface="Times New Roman" pitchFamily="18" charset="0"/>
                <a:cs typeface="Times New Roman" pitchFamily="18" charset="0"/>
              </a:rPr>
            </a:br>
            <a:r>
              <a:rPr lang="es-ES" sz="2800" dirty="0" smtClean="0">
                <a:solidFill>
                  <a:schemeClr val="tx1"/>
                </a:solidFill>
                <a:latin typeface="Times New Roman" pitchFamily="18" charset="0"/>
                <a:cs typeface="Times New Roman" pitchFamily="18" charset="0"/>
              </a:rPr>
              <a:t> Negros, profundos, derivados de materiales piroclásticos.</a:t>
            </a:r>
            <a:br>
              <a:rPr lang="es-ES" sz="2800" dirty="0" smtClean="0">
                <a:solidFill>
                  <a:schemeClr val="tx1"/>
                </a:solidFill>
                <a:latin typeface="Times New Roman" pitchFamily="18" charset="0"/>
                <a:cs typeface="Times New Roman" pitchFamily="18" charset="0"/>
              </a:rPr>
            </a:br>
            <a:r>
              <a:rPr lang="es-ES" dirty="0" smtClean="0">
                <a:latin typeface="Times New Roman"/>
                <a:ea typeface="Calibri"/>
                <a:cs typeface="Times New Roman"/>
              </a:rPr>
              <a:t/>
            </a:r>
            <a:br>
              <a:rPr lang="es-ES" dirty="0" smtClean="0">
                <a:latin typeface="Times New Roman"/>
                <a:ea typeface="Calibri"/>
                <a:cs typeface="Times New Roman"/>
              </a:rPr>
            </a:br>
            <a:endParaRPr lang="es-ES" b="1"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8" y="188641"/>
            <a:ext cx="309721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0 Imagen"/>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60033" y="0"/>
            <a:ext cx="4283967" cy="68580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79" y="2492897"/>
            <a:ext cx="473905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5868145" y="1597442"/>
            <a:ext cx="1440160" cy="487569"/>
          </a:xfrm>
          <a:prstGeom prst="rect">
            <a:avLst/>
          </a:prstGeom>
        </p:spPr>
        <p:txBody>
          <a:bodyPr wrap="square">
            <a:spAutoFit/>
          </a:bodyPr>
          <a:lstStyle/>
          <a:p>
            <a:pPr lvl="0" defTabSz="457200">
              <a:lnSpc>
                <a:spcPct val="107000"/>
              </a:lnSpc>
              <a:spcAft>
                <a:spcPts val="800"/>
              </a:spcAft>
            </a:pPr>
            <a:r>
              <a:rPr lang="es-EC" sz="1200" b="1" dirty="0" smtClean="0">
                <a:solidFill>
                  <a:prstClr val="black"/>
                </a:solidFill>
                <a:latin typeface="Times New Roman"/>
                <a:ea typeface="Calibri"/>
                <a:cs typeface="Times New Roman"/>
              </a:rPr>
              <a:t>Suelo </a:t>
            </a:r>
            <a:r>
              <a:rPr lang="es-EC" sz="1200" b="1" dirty="0">
                <a:solidFill>
                  <a:prstClr val="black"/>
                </a:solidFill>
                <a:latin typeface="Times New Roman"/>
                <a:ea typeface="Calibri"/>
                <a:cs typeface="Times New Roman"/>
              </a:rPr>
              <a:t>pesudo limoso muy negro</a:t>
            </a:r>
            <a:endParaRPr lang="es-ES" sz="1200" b="1" dirty="0">
              <a:solidFill>
                <a:prstClr val="black"/>
              </a:solidFill>
              <a:latin typeface="Times New Roman"/>
              <a:ea typeface="Calibri"/>
              <a:cs typeface="Times New Roman"/>
            </a:endParaRPr>
          </a:p>
        </p:txBody>
      </p:sp>
      <p:sp>
        <p:nvSpPr>
          <p:cNvPr id="13" name="12 Rectángulo"/>
          <p:cNvSpPr/>
          <p:nvPr/>
        </p:nvSpPr>
        <p:spPr>
          <a:xfrm>
            <a:off x="6156174" y="3212975"/>
            <a:ext cx="1296146" cy="487569"/>
          </a:xfrm>
          <a:prstGeom prst="rect">
            <a:avLst/>
          </a:prstGeom>
        </p:spPr>
        <p:txBody>
          <a:bodyPr wrap="square">
            <a:spAutoFit/>
          </a:bodyPr>
          <a:lstStyle/>
          <a:p>
            <a:pPr lvl="0" defTabSz="457200">
              <a:lnSpc>
                <a:spcPct val="107000"/>
              </a:lnSpc>
              <a:spcAft>
                <a:spcPts val="800"/>
              </a:spcAft>
            </a:pPr>
            <a:r>
              <a:rPr lang="es-EC" sz="1200" b="1" dirty="0" smtClean="0">
                <a:solidFill>
                  <a:prstClr val="black"/>
                </a:solidFill>
                <a:latin typeface="Times New Roman"/>
                <a:ea typeface="Calibri"/>
                <a:cs typeface="Times New Roman"/>
              </a:rPr>
              <a:t> </a:t>
            </a:r>
            <a:r>
              <a:rPr lang="es-EC" sz="1200" b="1" dirty="0">
                <a:solidFill>
                  <a:prstClr val="black"/>
                </a:solidFill>
                <a:latin typeface="Times New Roman"/>
                <a:ea typeface="Calibri"/>
                <a:cs typeface="Times New Roman"/>
              </a:rPr>
              <a:t>Suelo pesudo limoso negro</a:t>
            </a:r>
            <a:endParaRPr lang="es-ES" sz="1200" b="1" dirty="0">
              <a:solidFill>
                <a:prstClr val="black"/>
              </a:solidFill>
              <a:latin typeface="Times New Roman"/>
              <a:ea typeface="Calibri"/>
              <a:cs typeface="Times New Roman"/>
            </a:endParaRPr>
          </a:p>
        </p:txBody>
      </p:sp>
      <p:sp>
        <p:nvSpPr>
          <p:cNvPr id="14" name="13 Rectángulo"/>
          <p:cNvSpPr/>
          <p:nvPr/>
        </p:nvSpPr>
        <p:spPr>
          <a:xfrm>
            <a:off x="7164287" y="4509120"/>
            <a:ext cx="1080121" cy="504056"/>
          </a:xfrm>
          <a:prstGeom prst="rect">
            <a:avLst/>
          </a:prstGeom>
        </p:spPr>
        <p:txBody>
          <a:bodyPr wrap="square">
            <a:spAutoFit/>
          </a:bodyPr>
          <a:lstStyle/>
          <a:p>
            <a:pPr lvl="0" defTabSz="457200">
              <a:lnSpc>
                <a:spcPct val="107000"/>
              </a:lnSpc>
              <a:spcAft>
                <a:spcPts val="800"/>
              </a:spcAft>
            </a:pPr>
            <a:r>
              <a:rPr lang="es-EC" sz="1200" b="1" dirty="0" smtClean="0">
                <a:solidFill>
                  <a:prstClr val="black"/>
                </a:solidFill>
                <a:latin typeface="Times New Roman"/>
                <a:ea typeface="Calibri"/>
                <a:cs typeface="Times New Roman"/>
              </a:rPr>
              <a:t> </a:t>
            </a:r>
            <a:r>
              <a:rPr lang="es-EC" sz="1200" b="1" dirty="0">
                <a:solidFill>
                  <a:prstClr val="black"/>
                </a:solidFill>
                <a:latin typeface="Times New Roman"/>
                <a:ea typeface="Calibri"/>
                <a:cs typeface="Times New Roman"/>
              </a:rPr>
              <a:t>Sin descripción</a:t>
            </a:r>
            <a:endParaRPr lang="es-ES" sz="1200" b="1" dirty="0">
              <a:solidFill>
                <a:prstClr val="black"/>
              </a:solidFill>
              <a:latin typeface="Times New Roman"/>
              <a:ea typeface="Calibri"/>
              <a:cs typeface="Times New Roman"/>
            </a:endParaRPr>
          </a:p>
        </p:txBody>
      </p:sp>
      <p:sp>
        <p:nvSpPr>
          <p:cNvPr id="15" name="14 Rectángulo"/>
          <p:cNvSpPr/>
          <p:nvPr/>
        </p:nvSpPr>
        <p:spPr>
          <a:xfrm>
            <a:off x="6588225" y="692697"/>
            <a:ext cx="1656184" cy="882806"/>
          </a:xfrm>
          <a:prstGeom prst="rect">
            <a:avLst/>
          </a:prstGeom>
        </p:spPr>
        <p:txBody>
          <a:bodyPr wrap="square">
            <a:spAutoFit/>
          </a:bodyPr>
          <a:lstStyle/>
          <a:p>
            <a:pPr lvl="0" defTabSz="457200">
              <a:lnSpc>
                <a:spcPct val="107000"/>
              </a:lnSpc>
              <a:spcAft>
                <a:spcPts val="800"/>
              </a:spcAft>
            </a:pPr>
            <a:r>
              <a:rPr lang="es-EC" sz="1200" b="1" dirty="0" smtClean="0">
                <a:solidFill>
                  <a:prstClr val="black"/>
                </a:solidFill>
                <a:latin typeface="Times New Roman"/>
                <a:ea typeface="Calibri"/>
                <a:cs typeface="Times New Roman"/>
              </a:rPr>
              <a:t> </a:t>
            </a:r>
            <a:r>
              <a:rPr lang="es-EC" sz="1200" b="1" dirty="0">
                <a:solidFill>
                  <a:prstClr val="black"/>
                </a:solidFill>
                <a:latin typeface="Times New Roman"/>
                <a:ea typeface="Calibri"/>
                <a:cs typeface="Times New Roman"/>
              </a:rPr>
              <a:t>Suelo muy negro pesudo-limoso untuoso esponjoso uniforme</a:t>
            </a:r>
            <a:endParaRPr lang="es-ES" sz="1200" b="1" dirty="0">
              <a:solidFill>
                <a:prstClr val="black"/>
              </a:solidFill>
              <a:latin typeface="Times New Roman"/>
              <a:ea typeface="Calibri"/>
              <a:cs typeface="Times New Roman"/>
            </a:endParaRPr>
          </a:p>
        </p:txBody>
      </p:sp>
      <p:sp>
        <p:nvSpPr>
          <p:cNvPr id="16" name="15 Rectángulo"/>
          <p:cNvSpPr/>
          <p:nvPr/>
        </p:nvSpPr>
        <p:spPr>
          <a:xfrm>
            <a:off x="7308304" y="2996952"/>
            <a:ext cx="1368152" cy="1080424"/>
          </a:xfrm>
          <a:prstGeom prst="rect">
            <a:avLst/>
          </a:prstGeom>
        </p:spPr>
        <p:txBody>
          <a:bodyPr wrap="square">
            <a:spAutoFit/>
          </a:bodyPr>
          <a:lstStyle/>
          <a:p>
            <a:pPr lvl="0" defTabSz="457200">
              <a:lnSpc>
                <a:spcPct val="107000"/>
              </a:lnSpc>
              <a:spcAft>
                <a:spcPts val="800"/>
              </a:spcAft>
            </a:pPr>
            <a:r>
              <a:rPr lang="es-EC" sz="1200" b="1" dirty="0" smtClean="0">
                <a:solidFill>
                  <a:prstClr val="black"/>
                </a:solidFill>
                <a:latin typeface="Times New Roman"/>
                <a:ea typeface="Calibri"/>
                <a:cs typeface="Times New Roman"/>
              </a:rPr>
              <a:t>Suelo </a:t>
            </a:r>
            <a:r>
              <a:rPr lang="es-EC" sz="1200" b="1" dirty="0">
                <a:solidFill>
                  <a:prstClr val="black"/>
                </a:solidFill>
                <a:latin typeface="Times New Roman"/>
                <a:ea typeface="Calibri"/>
                <a:cs typeface="Times New Roman"/>
              </a:rPr>
              <a:t>negro profundo limoso con arena muy fina sobre 1m de espesor</a:t>
            </a:r>
            <a:endParaRPr lang="es-ES" sz="1200" b="1" dirty="0">
              <a:solidFill>
                <a:prstClr val="black"/>
              </a:solidFill>
              <a:latin typeface="Times New Roman"/>
              <a:ea typeface="Calibri"/>
              <a:cs typeface="Times New Roman"/>
            </a:endParaRPr>
          </a:p>
        </p:txBody>
      </p:sp>
      <p:sp>
        <p:nvSpPr>
          <p:cNvPr id="17" name="16 Rectángulo"/>
          <p:cNvSpPr/>
          <p:nvPr/>
        </p:nvSpPr>
        <p:spPr>
          <a:xfrm>
            <a:off x="6012161" y="1268760"/>
            <a:ext cx="792086" cy="369332"/>
          </a:xfrm>
          <a:prstGeom prst="rect">
            <a:avLst/>
          </a:prstGeom>
        </p:spPr>
        <p:txBody>
          <a:bodyPr wrap="square">
            <a:spAutoFit/>
          </a:bodyPr>
          <a:lstStyle/>
          <a:p>
            <a:r>
              <a:rPr lang="es-EC" b="1" dirty="0" smtClean="0">
                <a:solidFill>
                  <a:prstClr val="black"/>
                </a:solidFill>
                <a:latin typeface="Times New Roman"/>
                <a:ea typeface="Calibri"/>
                <a:cs typeface="Times New Roman"/>
              </a:rPr>
              <a:t>Dm </a:t>
            </a:r>
            <a:endParaRPr lang="es-ES" dirty="0"/>
          </a:p>
        </p:txBody>
      </p:sp>
      <p:sp>
        <p:nvSpPr>
          <p:cNvPr id="18" name="17 Rectángulo"/>
          <p:cNvSpPr/>
          <p:nvPr/>
        </p:nvSpPr>
        <p:spPr>
          <a:xfrm>
            <a:off x="6804246" y="440669"/>
            <a:ext cx="1188134" cy="369332"/>
          </a:xfrm>
          <a:prstGeom prst="rect">
            <a:avLst/>
          </a:prstGeom>
        </p:spPr>
        <p:txBody>
          <a:bodyPr wrap="square">
            <a:spAutoFit/>
          </a:bodyPr>
          <a:lstStyle/>
          <a:p>
            <a:r>
              <a:rPr lang="es-EC" b="1" dirty="0" smtClean="0">
                <a:solidFill>
                  <a:prstClr val="black"/>
                </a:solidFill>
                <a:latin typeface="Times New Roman"/>
                <a:ea typeface="Calibri"/>
                <a:cs typeface="Times New Roman"/>
              </a:rPr>
              <a:t>Dr </a:t>
            </a:r>
            <a:endParaRPr lang="es-ES" dirty="0"/>
          </a:p>
        </p:txBody>
      </p:sp>
      <p:sp>
        <p:nvSpPr>
          <p:cNvPr id="19" name="18 Rectángulo"/>
          <p:cNvSpPr/>
          <p:nvPr/>
        </p:nvSpPr>
        <p:spPr>
          <a:xfrm>
            <a:off x="6948264" y="3884826"/>
            <a:ext cx="450049" cy="369332"/>
          </a:xfrm>
          <a:prstGeom prst="rect">
            <a:avLst/>
          </a:prstGeom>
        </p:spPr>
        <p:txBody>
          <a:bodyPr wrap="square">
            <a:spAutoFit/>
          </a:bodyPr>
          <a:lstStyle/>
          <a:p>
            <a:r>
              <a:rPr lang="es-EC" b="1" dirty="0" smtClean="0">
                <a:solidFill>
                  <a:prstClr val="black"/>
                </a:solidFill>
                <a:latin typeface="Times New Roman"/>
                <a:ea typeface="Calibri"/>
                <a:cs typeface="Times New Roman"/>
              </a:rPr>
              <a:t>Hf</a:t>
            </a:r>
            <a:endParaRPr lang="es-ES" dirty="0"/>
          </a:p>
        </p:txBody>
      </p:sp>
      <p:sp>
        <p:nvSpPr>
          <p:cNvPr id="21" name="20 Rectángulo"/>
          <p:cNvSpPr/>
          <p:nvPr/>
        </p:nvSpPr>
        <p:spPr>
          <a:xfrm>
            <a:off x="6948263" y="2924944"/>
            <a:ext cx="648073" cy="369332"/>
          </a:xfrm>
          <a:prstGeom prst="rect">
            <a:avLst/>
          </a:prstGeom>
        </p:spPr>
        <p:txBody>
          <a:bodyPr wrap="square">
            <a:spAutoFit/>
          </a:bodyPr>
          <a:lstStyle/>
          <a:p>
            <a:r>
              <a:rPr lang="es-EC" b="1" dirty="0" smtClean="0">
                <a:solidFill>
                  <a:prstClr val="black"/>
                </a:solidFill>
                <a:latin typeface="Times New Roman"/>
                <a:ea typeface="Calibri"/>
                <a:cs typeface="Times New Roman"/>
              </a:rPr>
              <a:t>Dp </a:t>
            </a:r>
            <a:endParaRPr lang="es-ES" dirty="0"/>
          </a:p>
        </p:txBody>
      </p:sp>
      <p:sp>
        <p:nvSpPr>
          <p:cNvPr id="22" name="21 Rectángulo"/>
          <p:cNvSpPr/>
          <p:nvPr/>
        </p:nvSpPr>
        <p:spPr>
          <a:xfrm>
            <a:off x="7668344" y="4438824"/>
            <a:ext cx="792088" cy="369332"/>
          </a:xfrm>
          <a:prstGeom prst="rect">
            <a:avLst/>
          </a:prstGeom>
        </p:spPr>
        <p:txBody>
          <a:bodyPr wrap="square">
            <a:spAutoFit/>
          </a:bodyPr>
          <a:lstStyle/>
          <a:p>
            <a:r>
              <a:rPr lang="es-EC" b="1" dirty="0" err="1" smtClean="0">
                <a:solidFill>
                  <a:prstClr val="black"/>
                </a:solidFill>
                <a:latin typeface="Times New Roman"/>
                <a:ea typeface="Calibri"/>
                <a:cs typeface="Times New Roman"/>
              </a:rPr>
              <a:t>Dpx</a:t>
            </a:r>
            <a:r>
              <a:rPr lang="es-EC" b="1" dirty="0" smtClean="0">
                <a:solidFill>
                  <a:prstClr val="black"/>
                </a:solidFill>
                <a:latin typeface="Times New Roman"/>
                <a:ea typeface="Calibri"/>
                <a:cs typeface="Times New Roman"/>
              </a:rPr>
              <a:t> </a:t>
            </a:r>
            <a:endParaRPr lang="es-ES" dirty="0"/>
          </a:p>
        </p:txBody>
      </p:sp>
    </p:spTree>
    <p:extLst>
      <p:ext uri="{BB962C8B-B14F-4D97-AF65-F5344CB8AC3E}">
        <p14:creationId xmlns:p14="http://schemas.microsoft.com/office/powerpoint/2010/main" val="1970304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32" y="609600"/>
            <a:ext cx="5201741" cy="5915744"/>
          </a:xfrm>
        </p:spPr>
        <p:txBody>
          <a:bodyPr>
            <a:normAutofit/>
          </a:bodyPr>
          <a:lstStyle/>
          <a:p>
            <a:pPr algn="ctr"/>
            <a:r>
              <a:rPr lang="es-ES" sz="2000" b="1" dirty="0" smtClean="0">
                <a:solidFill>
                  <a:schemeClr val="tx1"/>
                </a:solidFill>
              </a:rPr>
              <a:t/>
            </a:r>
            <a:br>
              <a:rPr lang="es-ES" sz="2000" b="1" dirty="0" smtClean="0">
                <a:solidFill>
                  <a:schemeClr val="tx1"/>
                </a:solidFill>
              </a:rPr>
            </a:br>
            <a:r>
              <a:rPr lang="es-ES" sz="2000" b="1" dirty="0">
                <a:solidFill>
                  <a:schemeClr val="tx1"/>
                </a:solidFill>
              </a:rPr>
              <a:t/>
            </a:r>
            <a:br>
              <a:rPr lang="es-ES" sz="2000" b="1" dirty="0">
                <a:solidFill>
                  <a:schemeClr val="tx1"/>
                </a:solidFill>
              </a:rPr>
            </a:br>
            <a:r>
              <a:rPr lang="es-ES" sz="2400" b="1" dirty="0" smtClean="0">
                <a:solidFill>
                  <a:schemeClr val="tx1"/>
                </a:solidFill>
                <a:latin typeface="Times New Roman" pitchFamily="18" charset="0"/>
                <a:cs typeface="Times New Roman" pitchFamily="18" charset="0"/>
              </a:rPr>
              <a:t>PENDIENTES DEL TERRENO</a:t>
            </a:r>
            <a:endParaRPr lang="es-ES" sz="2400" b="1" dirty="0">
              <a:solidFill>
                <a:schemeClr val="tx1"/>
              </a:solidFill>
              <a:latin typeface="Times New Roman" pitchFamily="18" charset="0"/>
              <a:cs typeface="Times New Roman" pitchFamily="18" charset="0"/>
            </a:endParaRPr>
          </a:p>
        </p:txBody>
      </p:sp>
      <p:pic>
        <p:nvPicPr>
          <p:cNvPr id="4" name="0 Imagen"/>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48064" y="116632"/>
            <a:ext cx="3888432" cy="6408712"/>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2" y="70945"/>
            <a:ext cx="30972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Tabla"/>
          <p:cNvGraphicFramePr>
            <a:graphicFrameLocks noGrp="1"/>
          </p:cNvGraphicFramePr>
          <p:nvPr>
            <p:extLst>
              <p:ext uri="{D42A27DB-BD31-4B8C-83A1-F6EECF244321}">
                <p14:modId xmlns:p14="http://schemas.microsoft.com/office/powerpoint/2010/main" val="1960355188"/>
              </p:ext>
            </p:extLst>
          </p:nvPr>
        </p:nvGraphicFramePr>
        <p:xfrm>
          <a:off x="395537" y="1916832"/>
          <a:ext cx="4320479" cy="3456385"/>
        </p:xfrm>
        <a:graphic>
          <a:graphicData uri="http://schemas.openxmlformats.org/drawingml/2006/table">
            <a:tbl>
              <a:tblPr firstRow="1" firstCol="1" bandRow="1"/>
              <a:tblGrid>
                <a:gridCol w="461204"/>
                <a:gridCol w="1754144"/>
                <a:gridCol w="2105131"/>
              </a:tblGrid>
              <a:tr h="643055">
                <a:tc>
                  <a:txBody>
                    <a:bodyPr/>
                    <a:lstStyle/>
                    <a:p>
                      <a:pPr>
                        <a:spcAft>
                          <a:spcPts val="0"/>
                        </a:spcAft>
                      </a:pPr>
                      <a:r>
                        <a:rPr lang="es-ES_tradnl" sz="1600" b="1" dirty="0">
                          <a:effectLst/>
                          <a:latin typeface="Times New Roman"/>
                          <a:ea typeface="Calibri"/>
                          <a:cs typeface="Times New Roman"/>
                        </a:rPr>
                        <a:t>No.</a:t>
                      </a:r>
                      <a:endParaRPr lang="es-ES" sz="1600" b="1"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dirty="0" smtClean="0">
                          <a:effectLst/>
                          <a:latin typeface="Times New Roman"/>
                          <a:ea typeface="Calibri"/>
                          <a:cs typeface="Times New Roman"/>
                        </a:rPr>
                        <a:t>PENDIENTE </a:t>
                      </a:r>
                      <a:r>
                        <a:rPr lang="es-ES_tradnl" sz="1600" b="1" dirty="0">
                          <a:effectLst/>
                          <a:latin typeface="Times New Roman"/>
                          <a:ea typeface="Calibri"/>
                          <a:cs typeface="Times New Roman"/>
                        </a:rPr>
                        <a:t>%</a:t>
                      </a:r>
                      <a:endParaRPr lang="es-ES" sz="1600" b="1"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dirty="0" smtClean="0">
                          <a:effectLst/>
                          <a:latin typeface="Times New Roman"/>
                          <a:ea typeface="Calibri"/>
                          <a:cs typeface="Times New Roman"/>
                        </a:rPr>
                        <a:t>RELIEVE</a:t>
                      </a:r>
                      <a:endParaRPr lang="es-ES" sz="1600" b="1"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055">
                <a:tc>
                  <a:txBody>
                    <a:bodyPr/>
                    <a:lstStyle/>
                    <a:p>
                      <a:pPr>
                        <a:spcAft>
                          <a:spcPts val="0"/>
                        </a:spcAft>
                      </a:pPr>
                      <a:r>
                        <a:rPr lang="es-ES_tradnl" sz="1600" b="1">
                          <a:effectLst/>
                          <a:latin typeface="Times New Roman"/>
                          <a:ea typeface="Calibri"/>
                          <a:cs typeface="Times New Roman"/>
                        </a:rPr>
                        <a:t>1</a:t>
                      </a:r>
                      <a:endParaRPr lang="es-ES" sz="1600" b="1">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_tradnl" sz="1600" b="1" dirty="0" smtClean="0">
                          <a:effectLst/>
                          <a:latin typeface="Times New Roman"/>
                          <a:ea typeface="Calibri"/>
                          <a:cs typeface="Times New Roman"/>
                        </a:rPr>
                        <a:t>  5</a:t>
                      </a:r>
                      <a:endParaRPr lang="es-ES" sz="1600" b="1"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spcAft>
                          <a:spcPts val="0"/>
                        </a:spcAft>
                      </a:pPr>
                      <a:r>
                        <a:rPr lang="es-ES_tradnl" sz="1600" b="1" dirty="0" smtClean="0">
                          <a:effectLst/>
                          <a:latin typeface="Times New Roman"/>
                          <a:ea typeface="Calibri"/>
                          <a:cs typeface="Times New Roman"/>
                        </a:rPr>
                        <a:t>Plano</a:t>
                      </a:r>
                      <a:endParaRPr lang="es-ES" sz="1600" b="1"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00"/>
                    </a:solidFill>
                  </a:tcPr>
                </a:tc>
              </a:tr>
              <a:tr h="643055">
                <a:tc>
                  <a:txBody>
                    <a:bodyPr/>
                    <a:lstStyle/>
                    <a:p>
                      <a:pPr>
                        <a:spcAft>
                          <a:spcPts val="0"/>
                        </a:spcAft>
                      </a:pPr>
                      <a:r>
                        <a:rPr lang="es-ES_tradnl" sz="1600" b="1">
                          <a:effectLst/>
                          <a:latin typeface="Times New Roman"/>
                          <a:ea typeface="Calibri"/>
                          <a:cs typeface="Times New Roman"/>
                        </a:rPr>
                        <a:t>2</a:t>
                      </a:r>
                      <a:endParaRPr lang="es-ES" sz="1600" b="1">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ES_tradnl" sz="1600" b="1" dirty="0">
                          <a:effectLst/>
                          <a:latin typeface="Times New Roman"/>
                          <a:ea typeface="Calibri"/>
                          <a:cs typeface="Times New Roman"/>
                        </a:rPr>
                        <a:t>5 – 12</a:t>
                      </a:r>
                      <a:endParaRPr lang="es-ES" sz="1600" b="1" dirty="0">
                        <a:effectLst/>
                        <a:latin typeface="Times New Roman"/>
                        <a:ea typeface="Calibri"/>
                        <a:cs typeface="Times New Roman"/>
                      </a:endParaRPr>
                    </a:p>
                  </a:txBody>
                  <a:tcPr marL="68580" marR="68580" marT="0" marB="0">
                    <a:lnL>
                      <a:noFill/>
                    </a:lnL>
                    <a:lnR>
                      <a:noFill/>
                    </a:lnR>
                    <a:lnT>
                      <a:noFill/>
                    </a:lnT>
                    <a:lnB>
                      <a:noFill/>
                    </a:lnB>
                    <a:solidFill>
                      <a:schemeClr val="accent4">
                        <a:lumMod val="40000"/>
                        <a:lumOff val="60000"/>
                      </a:schemeClr>
                    </a:solidFill>
                  </a:tcPr>
                </a:tc>
                <a:tc>
                  <a:txBody>
                    <a:bodyPr/>
                    <a:lstStyle/>
                    <a:p>
                      <a:pPr>
                        <a:spcAft>
                          <a:spcPts val="0"/>
                        </a:spcAft>
                      </a:pPr>
                      <a:r>
                        <a:rPr lang="es-ES_tradnl" sz="1600" b="1" dirty="0">
                          <a:effectLst/>
                          <a:latin typeface="Times New Roman"/>
                          <a:ea typeface="Calibri"/>
                          <a:cs typeface="Times New Roman"/>
                        </a:rPr>
                        <a:t>Ligeramente ondulado</a:t>
                      </a:r>
                      <a:endParaRPr lang="es-ES" sz="1600" b="1" dirty="0">
                        <a:effectLst/>
                        <a:latin typeface="Times New Roman"/>
                        <a:ea typeface="Calibri"/>
                        <a:cs typeface="Times New Roman"/>
                      </a:endParaRPr>
                    </a:p>
                  </a:txBody>
                  <a:tcPr marL="68580" marR="68580" marT="0" marB="0">
                    <a:lnL>
                      <a:noFill/>
                    </a:lnL>
                    <a:lnR>
                      <a:noFill/>
                    </a:lnR>
                    <a:lnT>
                      <a:noFill/>
                    </a:lnT>
                    <a:lnB>
                      <a:noFill/>
                    </a:lnB>
                    <a:solidFill>
                      <a:schemeClr val="accent4">
                        <a:lumMod val="40000"/>
                        <a:lumOff val="60000"/>
                      </a:schemeClr>
                    </a:solidFill>
                  </a:tcPr>
                </a:tc>
              </a:tr>
              <a:tr h="434055">
                <a:tc>
                  <a:txBody>
                    <a:bodyPr/>
                    <a:lstStyle/>
                    <a:p>
                      <a:pPr>
                        <a:spcAft>
                          <a:spcPts val="0"/>
                        </a:spcAft>
                      </a:pPr>
                      <a:r>
                        <a:rPr lang="es-ES_tradnl" sz="1600" b="1">
                          <a:effectLst/>
                          <a:latin typeface="Times New Roman"/>
                          <a:ea typeface="Calibri"/>
                          <a:cs typeface="Times New Roman"/>
                        </a:rPr>
                        <a:t>3</a:t>
                      </a:r>
                      <a:endParaRPr lang="es-ES" sz="1600" b="1">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ES_tradnl" sz="1600" b="1">
                          <a:effectLst/>
                          <a:latin typeface="Times New Roman"/>
                          <a:ea typeface="Calibri"/>
                          <a:cs typeface="Times New Roman"/>
                        </a:rPr>
                        <a:t>12 – 25</a:t>
                      </a:r>
                      <a:endParaRPr lang="es-ES" sz="1600" b="1">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c>
                  <a:txBody>
                    <a:bodyPr/>
                    <a:lstStyle/>
                    <a:p>
                      <a:pPr>
                        <a:spcAft>
                          <a:spcPts val="0"/>
                        </a:spcAft>
                      </a:pPr>
                      <a:r>
                        <a:rPr lang="es-ES_tradnl" sz="1600" b="1" dirty="0">
                          <a:effectLst/>
                          <a:latin typeface="Times New Roman"/>
                          <a:ea typeface="Calibri"/>
                          <a:cs typeface="Times New Roman"/>
                        </a:rPr>
                        <a:t>Ondulado</a:t>
                      </a:r>
                      <a:endParaRPr lang="es-ES" sz="1600" b="1" dirty="0">
                        <a:effectLst/>
                        <a:latin typeface="Times New Roman"/>
                        <a:ea typeface="Calibri"/>
                        <a:cs typeface="Times New Roman"/>
                      </a:endParaRPr>
                    </a:p>
                  </a:txBody>
                  <a:tcPr marL="68580" marR="68580" marT="0" marB="0">
                    <a:lnL>
                      <a:noFill/>
                    </a:lnL>
                    <a:lnR>
                      <a:noFill/>
                    </a:lnR>
                    <a:lnT>
                      <a:noFill/>
                    </a:lnT>
                    <a:lnB>
                      <a:noFill/>
                    </a:lnB>
                    <a:solidFill>
                      <a:schemeClr val="accent2">
                        <a:lumMod val="40000"/>
                        <a:lumOff val="60000"/>
                      </a:schemeClr>
                    </a:solidFill>
                  </a:tcPr>
                </a:tc>
              </a:tr>
              <a:tr h="434055">
                <a:tc>
                  <a:txBody>
                    <a:bodyPr/>
                    <a:lstStyle/>
                    <a:p>
                      <a:pPr>
                        <a:spcAft>
                          <a:spcPts val="0"/>
                        </a:spcAft>
                      </a:pPr>
                      <a:r>
                        <a:rPr lang="es-ES_tradnl" sz="1600" b="1">
                          <a:effectLst/>
                          <a:latin typeface="Times New Roman"/>
                          <a:ea typeface="Calibri"/>
                          <a:cs typeface="Times New Roman"/>
                        </a:rPr>
                        <a:t>4</a:t>
                      </a:r>
                      <a:endParaRPr lang="es-ES" sz="1600" b="1">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ES_tradnl" sz="1600" b="1" dirty="0">
                          <a:effectLst/>
                          <a:latin typeface="Times New Roman"/>
                          <a:ea typeface="Calibri"/>
                          <a:cs typeface="Times New Roman"/>
                        </a:rPr>
                        <a:t>25 – 50</a:t>
                      </a:r>
                      <a:endParaRPr lang="es-ES" sz="1600" b="1" dirty="0">
                        <a:effectLst/>
                        <a:latin typeface="Times New Roman"/>
                        <a:ea typeface="Calibri"/>
                        <a:cs typeface="Times New Roman"/>
                      </a:endParaRPr>
                    </a:p>
                  </a:txBody>
                  <a:tcPr marL="68580" marR="68580" marT="0" marB="0">
                    <a:lnL>
                      <a:noFill/>
                    </a:lnL>
                    <a:lnR>
                      <a:noFill/>
                    </a:lnR>
                    <a:lnT>
                      <a:noFill/>
                    </a:lnT>
                    <a:lnB>
                      <a:noFill/>
                    </a:lnB>
                    <a:solidFill>
                      <a:srgbClr val="00B0F0"/>
                    </a:solidFill>
                  </a:tcPr>
                </a:tc>
                <a:tc>
                  <a:txBody>
                    <a:bodyPr/>
                    <a:lstStyle/>
                    <a:p>
                      <a:pPr>
                        <a:spcAft>
                          <a:spcPts val="0"/>
                        </a:spcAft>
                      </a:pPr>
                      <a:r>
                        <a:rPr lang="es-ES_tradnl" sz="1600" b="1" dirty="0">
                          <a:effectLst/>
                          <a:latin typeface="Times New Roman"/>
                          <a:ea typeface="Calibri"/>
                          <a:cs typeface="Times New Roman"/>
                        </a:rPr>
                        <a:t>Montañoso</a:t>
                      </a:r>
                      <a:endParaRPr lang="es-ES" sz="1600" b="1" dirty="0">
                        <a:effectLst/>
                        <a:latin typeface="Times New Roman"/>
                        <a:ea typeface="Calibri"/>
                        <a:cs typeface="Times New Roman"/>
                      </a:endParaRPr>
                    </a:p>
                  </a:txBody>
                  <a:tcPr marL="68580" marR="68580" marT="0" marB="0">
                    <a:lnL>
                      <a:noFill/>
                    </a:lnL>
                    <a:lnR>
                      <a:noFill/>
                    </a:lnR>
                    <a:lnT>
                      <a:noFill/>
                    </a:lnT>
                    <a:lnB>
                      <a:noFill/>
                    </a:lnB>
                    <a:solidFill>
                      <a:srgbClr val="00B0F0"/>
                    </a:solidFill>
                  </a:tcPr>
                </a:tc>
              </a:tr>
              <a:tr h="434055">
                <a:tc>
                  <a:txBody>
                    <a:bodyPr/>
                    <a:lstStyle/>
                    <a:p>
                      <a:pPr>
                        <a:spcAft>
                          <a:spcPts val="0"/>
                        </a:spcAft>
                      </a:pPr>
                      <a:r>
                        <a:rPr lang="es-ES_tradnl" sz="1600" b="1">
                          <a:effectLst/>
                          <a:latin typeface="Times New Roman"/>
                          <a:ea typeface="Calibri"/>
                          <a:cs typeface="Times New Roman"/>
                        </a:rPr>
                        <a:t>5</a:t>
                      </a:r>
                      <a:endParaRPr lang="es-ES" sz="1600" b="1">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ES_tradnl" sz="1600" b="1">
                          <a:effectLst/>
                          <a:latin typeface="Times New Roman"/>
                          <a:ea typeface="Calibri"/>
                          <a:cs typeface="Times New Roman"/>
                        </a:rPr>
                        <a:t>50 – 70</a:t>
                      </a:r>
                      <a:endParaRPr lang="es-ES" sz="1600" b="1">
                        <a:effectLst/>
                        <a:latin typeface="Times New Roman"/>
                        <a:ea typeface="Calibri"/>
                        <a:cs typeface="Times New Roman"/>
                      </a:endParaRPr>
                    </a:p>
                  </a:txBody>
                  <a:tcPr marL="68580" marR="68580" marT="0" marB="0">
                    <a:lnL>
                      <a:noFill/>
                    </a:lnL>
                    <a:lnR>
                      <a:noFill/>
                    </a:lnR>
                    <a:lnT>
                      <a:noFill/>
                    </a:lnT>
                    <a:lnB>
                      <a:noFill/>
                    </a:lnB>
                    <a:solidFill>
                      <a:srgbClr val="FF00FF"/>
                    </a:solidFill>
                  </a:tcPr>
                </a:tc>
                <a:tc>
                  <a:txBody>
                    <a:bodyPr/>
                    <a:lstStyle/>
                    <a:p>
                      <a:pPr>
                        <a:spcAft>
                          <a:spcPts val="0"/>
                        </a:spcAft>
                      </a:pPr>
                      <a:r>
                        <a:rPr lang="es-ES_tradnl" sz="1600" b="1" dirty="0">
                          <a:effectLst/>
                          <a:latin typeface="Times New Roman"/>
                          <a:ea typeface="Calibri"/>
                          <a:cs typeface="Times New Roman"/>
                        </a:rPr>
                        <a:t>Muy montañoso</a:t>
                      </a:r>
                      <a:endParaRPr lang="es-ES" sz="1600" b="1" dirty="0">
                        <a:effectLst/>
                        <a:latin typeface="Times New Roman"/>
                        <a:ea typeface="Calibri"/>
                        <a:cs typeface="Times New Roman"/>
                      </a:endParaRPr>
                    </a:p>
                  </a:txBody>
                  <a:tcPr marL="68580" marR="68580" marT="0" marB="0">
                    <a:lnL>
                      <a:noFill/>
                    </a:lnL>
                    <a:lnR>
                      <a:noFill/>
                    </a:lnR>
                    <a:lnT>
                      <a:noFill/>
                    </a:lnT>
                    <a:lnB>
                      <a:noFill/>
                    </a:lnB>
                    <a:solidFill>
                      <a:srgbClr val="FF00FF"/>
                    </a:solidFill>
                  </a:tcPr>
                </a:tc>
              </a:tr>
              <a:tr h="434055">
                <a:tc>
                  <a:txBody>
                    <a:bodyPr/>
                    <a:lstStyle/>
                    <a:p>
                      <a:pPr>
                        <a:spcAft>
                          <a:spcPts val="0"/>
                        </a:spcAft>
                      </a:pPr>
                      <a:r>
                        <a:rPr lang="es-ES_tradnl" sz="1600" b="1">
                          <a:effectLst/>
                          <a:latin typeface="Times New Roman"/>
                          <a:ea typeface="Calibri"/>
                          <a:cs typeface="Times New Roman"/>
                        </a:rPr>
                        <a:t>6</a:t>
                      </a:r>
                      <a:endParaRPr lang="es-ES" sz="1600" b="1">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600" b="1">
                          <a:effectLst/>
                          <a:latin typeface="Times New Roman"/>
                          <a:ea typeface="Calibri"/>
                          <a:cs typeface="Times New Roman"/>
                        </a:rPr>
                        <a:t>&gt;70</a:t>
                      </a:r>
                      <a:endParaRPr lang="es-ES" sz="1600" b="1">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es-ES_tradnl" sz="1600" b="1" dirty="0">
                          <a:effectLst/>
                          <a:latin typeface="Times New Roman"/>
                          <a:ea typeface="Calibri"/>
                          <a:cs typeface="Times New Roman"/>
                        </a:rPr>
                        <a:t>Escarpado</a:t>
                      </a:r>
                      <a:endParaRPr lang="es-ES" sz="1600" b="1"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2121857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5" y="116632"/>
            <a:ext cx="3744416" cy="360040"/>
          </a:xfrm>
        </p:spPr>
        <p:txBody>
          <a:bodyPr>
            <a:normAutofit fontScale="90000"/>
          </a:bodyPr>
          <a:lstStyle/>
          <a:p>
            <a:pPr algn="ctr"/>
            <a:r>
              <a:rPr lang="es-ES" sz="2000" b="1" dirty="0" smtClean="0">
                <a:solidFill>
                  <a:schemeClr val="tx1"/>
                </a:solidFill>
                <a:latin typeface="Times New Roman" pitchFamily="18" charset="0"/>
                <a:cs typeface="Times New Roman" pitchFamily="18" charset="0"/>
              </a:rPr>
              <a:t>USO POTENCIAL DEL SUELO</a:t>
            </a:r>
            <a:br>
              <a:rPr lang="es-ES" sz="2000" b="1" dirty="0" smtClean="0">
                <a:solidFill>
                  <a:schemeClr val="tx1"/>
                </a:solidFill>
                <a:latin typeface="Times New Roman" pitchFamily="18" charset="0"/>
                <a:cs typeface="Times New Roman" pitchFamily="18" charset="0"/>
              </a:rPr>
            </a:br>
            <a:r>
              <a:rPr lang="es-ES" sz="2000" b="1" dirty="0">
                <a:solidFill>
                  <a:schemeClr val="tx1"/>
                </a:solidFill>
                <a:latin typeface="Times New Roman" pitchFamily="18" charset="0"/>
                <a:cs typeface="Times New Roman" pitchFamily="18" charset="0"/>
              </a:rPr>
              <a:t/>
            </a:r>
            <a:br>
              <a:rPr lang="es-ES" sz="2000" b="1" dirty="0">
                <a:solidFill>
                  <a:schemeClr val="tx1"/>
                </a:solidFill>
                <a:latin typeface="Times New Roman" pitchFamily="18" charset="0"/>
                <a:cs typeface="Times New Roman" pitchFamily="18" charset="0"/>
              </a:rPr>
            </a:br>
            <a:r>
              <a:rPr lang="es-ES" sz="2000" b="1" dirty="0" smtClean="0">
                <a:solidFill>
                  <a:schemeClr val="tx1"/>
                </a:solidFill>
                <a:latin typeface="Times New Roman" pitchFamily="18" charset="0"/>
                <a:cs typeface="Times New Roman" pitchFamily="18" charset="0"/>
              </a:rPr>
              <a:t/>
            </a:r>
            <a:br>
              <a:rPr lang="es-ES" sz="2000" b="1" dirty="0" smtClean="0">
                <a:solidFill>
                  <a:schemeClr val="tx1"/>
                </a:solidFill>
                <a:latin typeface="Times New Roman" pitchFamily="18" charset="0"/>
                <a:cs typeface="Times New Roman" pitchFamily="18" charset="0"/>
              </a:rPr>
            </a:br>
            <a:r>
              <a:rPr lang="es-ES" sz="2000" b="1" dirty="0">
                <a:solidFill>
                  <a:schemeClr val="tx1"/>
                </a:solidFill>
                <a:latin typeface="Times New Roman" pitchFamily="18" charset="0"/>
                <a:cs typeface="Times New Roman" pitchFamily="18" charset="0"/>
              </a:rPr>
              <a:t/>
            </a:r>
            <a:br>
              <a:rPr lang="es-ES" sz="2000" b="1" dirty="0">
                <a:solidFill>
                  <a:schemeClr val="tx1"/>
                </a:solidFill>
                <a:latin typeface="Times New Roman" pitchFamily="18" charset="0"/>
                <a:cs typeface="Times New Roman" pitchFamily="18" charset="0"/>
              </a:rPr>
            </a:br>
            <a:endParaRPr lang="es-ES" sz="2000" b="1"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21"/>
            <a:ext cx="30972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Marcador de contenido"/>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6373492" y="657962"/>
            <a:ext cx="2610356" cy="2987062"/>
          </a:xfrm>
          <a:prstGeom prst="rect">
            <a:avLst/>
          </a:prstGeom>
          <a:ln>
            <a:solidFill>
              <a:sysClr val="windowText" lastClr="000000"/>
            </a:solidFill>
          </a:ln>
        </p:spPr>
      </p:pic>
      <p:pic>
        <p:nvPicPr>
          <p:cNvPr id="8" name="7 Imagen" descr="G:\102MSDCF\DSC0551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6379" y="692696"/>
            <a:ext cx="2283424" cy="2979258"/>
          </a:xfrm>
          <a:prstGeom prst="rect">
            <a:avLst/>
          </a:prstGeom>
          <a:noFill/>
          <a:ln>
            <a:noFill/>
          </a:ln>
        </p:spPr>
      </p:pic>
      <p:pic>
        <p:nvPicPr>
          <p:cNvPr id="9" name="8 Imagen"/>
          <p:cNvPicPr/>
          <p:nvPr/>
        </p:nvPicPr>
        <p:blipFill>
          <a:blip r:embed="rId5" cstate="email">
            <a:extLst>
              <a:ext uri="{28A0092B-C50C-407E-A947-70E740481C1C}">
                <a14:useLocalDpi xmlns:a14="http://schemas.microsoft.com/office/drawing/2010/main"/>
              </a:ext>
            </a:extLst>
          </a:blip>
          <a:stretch>
            <a:fillRect/>
          </a:stretch>
        </p:blipFill>
        <p:spPr>
          <a:xfrm>
            <a:off x="6373492" y="3645024"/>
            <a:ext cx="2615062" cy="2565400"/>
          </a:xfrm>
          <a:prstGeom prst="rect">
            <a:avLst/>
          </a:prstGeom>
          <a:ln>
            <a:solidFill>
              <a:sysClr val="windowText" lastClr="000000"/>
            </a:solidFill>
          </a:ln>
        </p:spPr>
      </p:pic>
      <p:pic>
        <p:nvPicPr>
          <p:cNvPr id="10" name="9 Imagen"/>
          <p:cNvPicPr/>
          <p:nvPr/>
        </p:nvPicPr>
        <p:blipFill>
          <a:blip r:embed="rId6" cstate="email">
            <a:extLst>
              <a:ext uri="{28A0092B-C50C-407E-A947-70E740481C1C}">
                <a14:useLocalDpi xmlns:a14="http://schemas.microsoft.com/office/drawing/2010/main"/>
              </a:ext>
            </a:extLst>
          </a:blip>
          <a:stretch>
            <a:fillRect/>
          </a:stretch>
        </p:blipFill>
        <p:spPr>
          <a:xfrm>
            <a:off x="4116379" y="3671954"/>
            <a:ext cx="2257113" cy="2538470"/>
          </a:xfrm>
          <a:prstGeom prst="rect">
            <a:avLst/>
          </a:prstGeom>
          <a:ln>
            <a:solidFill>
              <a:sysClr val="windowText" lastClr="000000"/>
            </a:solidFill>
          </a:ln>
        </p:spPr>
      </p:pic>
      <p:pic>
        <p:nvPicPr>
          <p:cNvPr id="14" name="13 Imagen" descr="C:\Users\upec-pc5\AppData\Local\Microsoft\Windows\Temporary Internet Files\Content.Word\PICT027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585" y="3671954"/>
            <a:ext cx="1353071" cy="2538470"/>
          </a:xfrm>
          <a:prstGeom prst="rect">
            <a:avLst/>
          </a:prstGeom>
          <a:noFill/>
          <a:ln>
            <a:noFill/>
          </a:ln>
        </p:spPr>
      </p:pic>
      <p:pic>
        <p:nvPicPr>
          <p:cNvPr id="15" name="14 Imagen" descr="C:\Users\upec-pc5\AppData\Local\Microsoft\Windows\Temporary Internet Files\Content.Word\PICT0222.jpg"/>
          <p:cNvPicPr/>
          <p:nvPr/>
        </p:nvPicPr>
        <p:blipFill>
          <a:blip r:embed="rId8">
            <a:extLst>
              <a:ext uri="{28A0092B-C50C-407E-A947-70E740481C1C}">
                <a14:useLocalDpi xmlns:a14="http://schemas.microsoft.com/office/drawing/2010/main" val="0"/>
              </a:ext>
            </a:extLst>
          </a:blip>
          <a:srcRect/>
          <a:stretch>
            <a:fillRect/>
          </a:stretch>
        </p:blipFill>
        <p:spPr bwMode="auto">
          <a:xfrm>
            <a:off x="1331640" y="3671954"/>
            <a:ext cx="1368152" cy="2538470"/>
          </a:xfrm>
          <a:prstGeom prst="rect">
            <a:avLst/>
          </a:prstGeom>
          <a:noFill/>
          <a:ln>
            <a:noFill/>
          </a:ln>
        </p:spPr>
      </p:pic>
      <p:pic>
        <p:nvPicPr>
          <p:cNvPr id="16" name="15 Imagen"/>
          <p:cNvPicPr/>
          <p:nvPr/>
        </p:nvPicPr>
        <p:blipFill>
          <a:blip r:embed="rId9" cstate="email">
            <a:extLst>
              <a:ext uri="{28A0092B-C50C-407E-A947-70E740481C1C}">
                <a14:useLocalDpi xmlns:a14="http://schemas.microsoft.com/office/drawing/2010/main"/>
              </a:ext>
            </a:extLst>
          </a:blip>
          <a:stretch>
            <a:fillRect/>
          </a:stretch>
        </p:blipFill>
        <p:spPr>
          <a:xfrm>
            <a:off x="2555776" y="3671954"/>
            <a:ext cx="1560603" cy="2538470"/>
          </a:xfrm>
          <a:prstGeom prst="rect">
            <a:avLst/>
          </a:prstGeom>
          <a:ln>
            <a:solidFill>
              <a:sysClr val="windowText" lastClr="000000"/>
            </a:solidFill>
          </a:ln>
        </p:spPr>
      </p:pic>
      <p:graphicFrame>
        <p:nvGraphicFramePr>
          <p:cNvPr id="5" name="4 Tabla"/>
          <p:cNvGraphicFramePr>
            <a:graphicFrameLocks noGrp="1"/>
          </p:cNvGraphicFramePr>
          <p:nvPr>
            <p:extLst>
              <p:ext uri="{D42A27DB-BD31-4B8C-83A1-F6EECF244321}">
                <p14:modId xmlns:p14="http://schemas.microsoft.com/office/powerpoint/2010/main" val="1390653663"/>
              </p:ext>
            </p:extLst>
          </p:nvPr>
        </p:nvGraphicFramePr>
        <p:xfrm>
          <a:off x="122585" y="476669"/>
          <a:ext cx="3993794" cy="3031584"/>
        </p:xfrm>
        <a:graphic>
          <a:graphicData uri="http://schemas.openxmlformats.org/drawingml/2006/table">
            <a:tbl>
              <a:tblPr firstRow="1" firstCol="1" bandRow="1"/>
              <a:tblGrid>
                <a:gridCol w="736181"/>
                <a:gridCol w="2142760"/>
                <a:gridCol w="1114853"/>
              </a:tblGrid>
              <a:tr h="413377">
                <a:tc>
                  <a:txBody>
                    <a:bodyPr/>
                    <a:lstStyle/>
                    <a:p>
                      <a:pPr>
                        <a:lnSpc>
                          <a:spcPct val="115000"/>
                        </a:lnSpc>
                        <a:spcAft>
                          <a:spcPts val="0"/>
                        </a:spcAft>
                      </a:pPr>
                      <a:r>
                        <a:rPr lang="es-ES" sz="1200" b="1" dirty="0">
                          <a:effectLst/>
                          <a:latin typeface="Times New Roman"/>
                          <a:ea typeface="Calibri"/>
                          <a:cs typeface="Times New Roman"/>
                        </a:rPr>
                        <a:t>SIMBOLO</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a:effectLst/>
                          <a:latin typeface="Times New Roman"/>
                          <a:ea typeface="Calibri"/>
                          <a:cs typeface="Times New Roman"/>
                        </a:rPr>
                        <a:t>USO Y COBERTURA</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dirty="0">
                          <a:effectLst/>
                          <a:latin typeface="Times New Roman"/>
                          <a:ea typeface="Calibri"/>
                          <a:cs typeface="Times New Roman"/>
                        </a:rPr>
                        <a:t>SUPERFICIE Has.</a:t>
                      </a: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360">
                <a:tc>
                  <a:txBody>
                    <a:bodyPr/>
                    <a:lstStyle/>
                    <a:p>
                      <a:pPr>
                        <a:lnSpc>
                          <a:spcPct val="115000"/>
                        </a:lnSpc>
                        <a:spcAft>
                          <a:spcPts val="0"/>
                        </a:spcAft>
                      </a:pPr>
                      <a:r>
                        <a:rPr lang="es-ES" sz="1200" b="1">
                          <a:effectLst/>
                          <a:latin typeface="Times New Roman"/>
                          <a:ea typeface="Calibri"/>
                          <a:cs typeface="Times New Roman"/>
                        </a:rPr>
                        <a:t>AP</a:t>
                      </a: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200" b="1">
                          <a:effectLst/>
                          <a:latin typeface="Times New Roman"/>
                          <a:ea typeface="Calibri"/>
                          <a:cs typeface="Times New Roman"/>
                        </a:rPr>
                        <a:t>Área Poblada</a:t>
                      </a: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a:effectLst/>
                          <a:latin typeface="Times New Roman"/>
                          <a:ea typeface="Calibri"/>
                          <a:cs typeface="Times New Roman"/>
                        </a:rPr>
                        <a:t>142,48</a:t>
                      </a: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37360">
                <a:tc>
                  <a:txBody>
                    <a:bodyPr/>
                    <a:lstStyle/>
                    <a:p>
                      <a:pPr>
                        <a:lnSpc>
                          <a:spcPct val="115000"/>
                        </a:lnSpc>
                        <a:spcAft>
                          <a:spcPts val="0"/>
                        </a:spcAft>
                      </a:pPr>
                      <a:r>
                        <a:rPr lang="es-ES" sz="1200" b="1">
                          <a:effectLst/>
                          <a:latin typeface="Times New Roman"/>
                          <a:ea typeface="Calibri"/>
                          <a:cs typeface="Times New Roman"/>
                        </a:rPr>
                        <a:t>BN</a:t>
                      </a:r>
                    </a:p>
                  </a:txBody>
                  <a:tcPr marL="44450" marR="44450" marT="0" marB="0" anchor="b">
                    <a:lnL>
                      <a:noFill/>
                    </a:lnL>
                    <a:lnR>
                      <a:noFill/>
                    </a:lnR>
                    <a:lnT>
                      <a:noFill/>
                    </a:lnT>
                    <a:lnB>
                      <a:noFill/>
                    </a:lnB>
                  </a:tcPr>
                </a:tc>
                <a:tc>
                  <a:txBody>
                    <a:bodyPr/>
                    <a:lstStyle/>
                    <a:p>
                      <a:pPr>
                        <a:lnSpc>
                          <a:spcPct val="115000"/>
                        </a:lnSpc>
                        <a:spcAft>
                          <a:spcPts val="0"/>
                        </a:spcAft>
                      </a:pPr>
                      <a:r>
                        <a:rPr lang="es-ES" sz="1200" b="1">
                          <a:effectLst/>
                          <a:latin typeface="Times New Roman"/>
                          <a:ea typeface="Calibri"/>
                          <a:cs typeface="Times New Roman"/>
                        </a:rPr>
                        <a:t>Bosque Nativo</a:t>
                      </a:r>
                    </a:p>
                  </a:txBody>
                  <a:tcPr marL="44450" marR="44450" marT="0" marB="0" anchor="b">
                    <a:lnL>
                      <a:noFill/>
                    </a:lnL>
                    <a:lnR>
                      <a:noFill/>
                    </a:lnR>
                    <a:lnT>
                      <a:noFill/>
                    </a:lnT>
                    <a:lnB>
                      <a:noFill/>
                    </a:lnB>
                  </a:tcPr>
                </a:tc>
                <a:tc>
                  <a:txBody>
                    <a:bodyPr/>
                    <a:lstStyle/>
                    <a:p>
                      <a:pPr algn="ctr">
                        <a:lnSpc>
                          <a:spcPct val="115000"/>
                        </a:lnSpc>
                        <a:spcAft>
                          <a:spcPts val="0"/>
                        </a:spcAft>
                      </a:pPr>
                      <a:r>
                        <a:rPr lang="es-ES" sz="1200" b="1">
                          <a:effectLst/>
                          <a:latin typeface="Times New Roman"/>
                          <a:ea typeface="Calibri"/>
                          <a:cs typeface="Times New Roman"/>
                        </a:rPr>
                        <a:t>275,11</a:t>
                      </a:r>
                    </a:p>
                  </a:txBody>
                  <a:tcPr marL="44450" marR="44450" marT="0" marB="0" anchor="b">
                    <a:lnL>
                      <a:noFill/>
                    </a:lnL>
                    <a:lnR>
                      <a:noFill/>
                    </a:lnR>
                    <a:lnT>
                      <a:noFill/>
                    </a:lnT>
                    <a:lnB>
                      <a:noFill/>
                    </a:lnB>
                  </a:tcPr>
                </a:tc>
              </a:tr>
              <a:tr h="237360">
                <a:tc>
                  <a:txBody>
                    <a:bodyPr/>
                    <a:lstStyle/>
                    <a:p>
                      <a:pPr>
                        <a:lnSpc>
                          <a:spcPct val="115000"/>
                        </a:lnSpc>
                        <a:spcAft>
                          <a:spcPts val="0"/>
                        </a:spcAft>
                      </a:pPr>
                      <a:r>
                        <a:rPr lang="es-ES" sz="1200" b="1">
                          <a:effectLst/>
                          <a:latin typeface="Times New Roman"/>
                          <a:ea typeface="Calibri"/>
                          <a:cs typeface="Times New Roman"/>
                        </a:rPr>
                        <a:t>CA</a:t>
                      </a:r>
                    </a:p>
                  </a:txBody>
                  <a:tcPr marL="44450" marR="44450" marT="0" marB="0" anchor="b">
                    <a:lnL>
                      <a:noFill/>
                    </a:lnL>
                    <a:lnR>
                      <a:noFill/>
                    </a:lnR>
                    <a:lnT>
                      <a:noFill/>
                    </a:lnT>
                    <a:lnB>
                      <a:noFill/>
                    </a:lnB>
                  </a:tcPr>
                </a:tc>
                <a:tc>
                  <a:txBody>
                    <a:bodyPr/>
                    <a:lstStyle/>
                    <a:p>
                      <a:pPr>
                        <a:lnSpc>
                          <a:spcPct val="115000"/>
                        </a:lnSpc>
                        <a:spcAft>
                          <a:spcPts val="0"/>
                        </a:spcAft>
                      </a:pPr>
                      <a:r>
                        <a:rPr lang="es-ES" sz="1200" b="1">
                          <a:effectLst/>
                          <a:latin typeface="Times New Roman"/>
                          <a:ea typeface="Calibri"/>
                          <a:cs typeface="Times New Roman"/>
                        </a:rPr>
                        <a:t>Cultivo Anual</a:t>
                      </a:r>
                    </a:p>
                  </a:txBody>
                  <a:tcPr marL="44450" marR="44450" marT="0" marB="0" anchor="b">
                    <a:lnL>
                      <a:noFill/>
                    </a:lnL>
                    <a:lnR>
                      <a:noFill/>
                    </a:lnR>
                    <a:lnT>
                      <a:noFill/>
                    </a:lnT>
                    <a:lnB>
                      <a:noFill/>
                    </a:lnB>
                  </a:tcPr>
                </a:tc>
                <a:tc>
                  <a:txBody>
                    <a:bodyPr/>
                    <a:lstStyle/>
                    <a:p>
                      <a:pPr algn="ctr">
                        <a:lnSpc>
                          <a:spcPct val="115000"/>
                        </a:lnSpc>
                        <a:spcAft>
                          <a:spcPts val="0"/>
                        </a:spcAft>
                      </a:pPr>
                      <a:r>
                        <a:rPr lang="es-ES" sz="1200" b="1">
                          <a:effectLst/>
                          <a:latin typeface="Times New Roman"/>
                          <a:ea typeface="Calibri"/>
                          <a:cs typeface="Times New Roman"/>
                        </a:rPr>
                        <a:t>606,61</a:t>
                      </a:r>
                    </a:p>
                  </a:txBody>
                  <a:tcPr marL="44450" marR="44450" marT="0" marB="0" anchor="b">
                    <a:lnL>
                      <a:noFill/>
                    </a:lnL>
                    <a:lnR>
                      <a:noFill/>
                    </a:lnR>
                    <a:lnT>
                      <a:noFill/>
                    </a:lnT>
                    <a:lnB>
                      <a:noFill/>
                    </a:lnB>
                  </a:tcPr>
                </a:tc>
              </a:tr>
              <a:tr h="237360">
                <a:tc>
                  <a:txBody>
                    <a:bodyPr/>
                    <a:lstStyle/>
                    <a:p>
                      <a:pPr>
                        <a:lnSpc>
                          <a:spcPct val="115000"/>
                        </a:lnSpc>
                        <a:spcAft>
                          <a:spcPts val="0"/>
                        </a:spcAft>
                      </a:pPr>
                      <a:r>
                        <a:rPr lang="es-ES" sz="1200" b="1">
                          <a:effectLst/>
                          <a:latin typeface="Times New Roman"/>
                          <a:ea typeface="Calibri"/>
                          <a:cs typeface="Times New Roman"/>
                        </a:rPr>
                        <a:t>CSP</a:t>
                      </a:r>
                    </a:p>
                  </a:txBody>
                  <a:tcPr marL="44450" marR="44450" marT="0" marB="0" anchor="b">
                    <a:lnL>
                      <a:noFill/>
                    </a:lnL>
                    <a:lnR>
                      <a:noFill/>
                    </a:lnR>
                    <a:lnT>
                      <a:noFill/>
                    </a:lnT>
                    <a:lnB>
                      <a:noFill/>
                    </a:lnB>
                  </a:tcPr>
                </a:tc>
                <a:tc>
                  <a:txBody>
                    <a:bodyPr/>
                    <a:lstStyle/>
                    <a:p>
                      <a:pPr>
                        <a:lnSpc>
                          <a:spcPct val="115000"/>
                        </a:lnSpc>
                        <a:spcAft>
                          <a:spcPts val="0"/>
                        </a:spcAft>
                      </a:pPr>
                      <a:r>
                        <a:rPr lang="es-ES" sz="1200" b="1">
                          <a:effectLst/>
                          <a:latin typeface="Times New Roman"/>
                          <a:ea typeface="Calibri"/>
                          <a:cs typeface="Times New Roman"/>
                        </a:rPr>
                        <a:t>Cultivo Semi-Permanente</a:t>
                      </a:r>
                    </a:p>
                  </a:txBody>
                  <a:tcPr marL="44450" marR="44450" marT="0" marB="0" anchor="b">
                    <a:lnL>
                      <a:noFill/>
                    </a:lnL>
                    <a:lnR>
                      <a:noFill/>
                    </a:lnR>
                    <a:lnT>
                      <a:noFill/>
                    </a:lnT>
                    <a:lnB>
                      <a:noFill/>
                    </a:lnB>
                  </a:tcPr>
                </a:tc>
                <a:tc>
                  <a:txBody>
                    <a:bodyPr/>
                    <a:lstStyle/>
                    <a:p>
                      <a:pPr algn="ctr">
                        <a:lnSpc>
                          <a:spcPct val="115000"/>
                        </a:lnSpc>
                        <a:spcAft>
                          <a:spcPts val="0"/>
                        </a:spcAft>
                      </a:pPr>
                      <a:r>
                        <a:rPr lang="es-ES" sz="1200" b="1">
                          <a:effectLst/>
                          <a:latin typeface="Times New Roman"/>
                          <a:ea typeface="Calibri"/>
                          <a:cs typeface="Times New Roman"/>
                        </a:rPr>
                        <a:t>50,39</a:t>
                      </a:r>
                    </a:p>
                  </a:txBody>
                  <a:tcPr marL="44450" marR="44450" marT="0" marB="0" anchor="b">
                    <a:lnL>
                      <a:noFill/>
                    </a:lnL>
                    <a:lnR>
                      <a:noFill/>
                    </a:lnR>
                    <a:lnT>
                      <a:noFill/>
                    </a:lnT>
                    <a:lnB>
                      <a:noFill/>
                    </a:lnB>
                  </a:tcPr>
                </a:tc>
              </a:tr>
              <a:tr h="237360">
                <a:tc>
                  <a:txBody>
                    <a:bodyPr/>
                    <a:lstStyle/>
                    <a:p>
                      <a:pPr>
                        <a:lnSpc>
                          <a:spcPct val="115000"/>
                        </a:lnSpc>
                        <a:spcAft>
                          <a:spcPts val="0"/>
                        </a:spcAft>
                      </a:pPr>
                      <a:r>
                        <a:rPr lang="es-ES" sz="1200" b="1">
                          <a:effectLst/>
                          <a:latin typeface="Times New Roman"/>
                          <a:ea typeface="Calibri"/>
                          <a:cs typeface="Times New Roman"/>
                        </a:rPr>
                        <a:t>I</a:t>
                      </a:r>
                    </a:p>
                  </a:txBody>
                  <a:tcPr marL="44450" marR="44450" marT="0" marB="0" anchor="b">
                    <a:lnL>
                      <a:noFill/>
                    </a:lnL>
                    <a:lnR>
                      <a:noFill/>
                    </a:lnR>
                    <a:lnT>
                      <a:noFill/>
                    </a:lnT>
                    <a:lnB>
                      <a:noFill/>
                    </a:lnB>
                  </a:tcPr>
                </a:tc>
                <a:tc>
                  <a:txBody>
                    <a:bodyPr/>
                    <a:lstStyle/>
                    <a:p>
                      <a:pPr>
                        <a:lnSpc>
                          <a:spcPct val="115000"/>
                        </a:lnSpc>
                        <a:spcAft>
                          <a:spcPts val="0"/>
                        </a:spcAft>
                      </a:pPr>
                      <a:r>
                        <a:rPr lang="es-ES" sz="1200" b="1">
                          <a:effectLst/>
                          <a:latin typeface="Times New Roman"/>
                          <a:ea typeface="Calibri"/>
                          <a:cs typeface="Times New Roman"/>
                        </a:rPr>
                        <a:t>Infraestructura</a:t>
                      </a:r>
                    </a:p>
                  </a:txBody>
                  <a:tcPr marL="44450" marR="44450" marT="0" marB="0" anchor="b">
                    <a:lnL>
                      <a:noFill/>
                    </a:lnL>
                    <a:lnR>
                      <a:noFill/>
                    </a:lnR>
                    <a:lnT>
                      <a:noFill/>
                    </a:lnT>
                    <a:lnB>
                      <a:noFill/>
                    </a:lnB>
                  </a:tcPr>
                </a:tc>
                <a:tc>
                  <a:txBody>
                    <a:bodyPr/>
                    <a:lstStyle/>
                    <a:p>
                      <a:pPr algn="ctr">
                        <a:lnSpc>
                          <a:spcPct val="115000"/>
                        </a:lnSpc>
                        <a:spcAft>
                          <a:spcPts val="0"/>
                        </a:spcAft>
                      </a:pPr>
                      <a:r>
                        <a:rPr lang="es-ES" sz="1200" b="1">
                          <a:effectLst/>
                          <a:latin typeface="Times New Roman"/>
                          <a:ea typeface="Calibri"/>
                          <a:cs typeface="Times New Roman"/>
                        </a:rPr>
                        <a:t>5,99</a:t>
                      </a:r>
                    </a:p>
                  </a:txBody>
                  <a:tcPr marL="44450" marR="44450" marT="0" marB="0" anchor="b">
                    <a:lnL>
                      <a:noFill/>
                    </a:lnL>
                    <a:lnR>
                      <a:noFill/>
                    </a:lnR>
                    <a:lnT>
                      <a:noFill/>
                    </a:lnT>
                    <a:lnB>
                      <a:noFill/>
                    </a:lnB>
                  </a:tcPr>
                </a:tc>
              </a:tr>
              <a:tr h="237360">
                <a:tc>
                  <a:txBody>
                    <a:bodyPr/>
                    <a:lstStyle/>
                    <a:p>
                      <a:pPr>
                        <a:lnSpc>
                          <a:spcPct val="115000"/>
                        </a:lnSpc>
                        <a:spcAft>
                          <a:spcPts val="0"/>
                        </a:spcAft>
                      </a:pPr>
                      <a:r>
                        <a:rPr lang="es-ES" sz="1200" b="1">
                          <a:effectLst/>
                          <a:latin typeface="Times New Roman"/>
                          <a:ea typeface="Calibri"/>
                          <a:cs typeface="Times New Roman"/>
                        </a:rPr>
                        <a:t>MA</a:t>
                      </a:r>
                    </a:p>
                  </a:txBody>
                  <a:tcPr marL="44450" marR="44450" marT="0" marB="0" anchor="b">
                    <a:lnL>
                      <a:noFill/>
                    </a:lnL>
                    <a:lnR>
                      <a:noFill/>
                    </a:lnR>
                    <a:lnT>
                      <a:noFill/>
                    </a:lnT>
                    <a:lnB>
                      <a:noFill/>
                    </a:lnB>
                  </a:tcPr>
                </a:tc>
                <a:tc>
                  <a:txBody>
                    <a:bodyPr/>
                    <a:lstStyle/>
                    <a:p>
                      <a:pPr>
                        <a:lnSpc>
                          <a:spcPct val="115000"/>
                        </a:lnSpc>
                        <a:spcAft>
                          <a:spcPts val="0"/>
                        </a:spcAft>
                      </a:pPr>
                      <a:r>
                        <a:rPr lang="es-ES" sz="1200" b="1" dirty="0">
                          <a:effectLst/>
                          <a:latin typeface="Times New Roman"/>
                          <a:ea typeface="Calibri"/>
                          <a:cs typeface="Times New Roman"/>
                        </a:rPr>
                        <a:t>Mosaico Agropecuario</a:t>
                      </a:r>
                    </a:p>
                  </a:txBody>
                  <a:tcPr marL="44450" marR="44450" marT="0" marB="0" anchor="b">
                    <a:lnL>
                      <a:noFill/>
                    </a:lnL>
                    <a:lnR>
                      <a:noFill/>
                    </a:lnR>
                    <a:lnT>
                      <a:noFill/>
                    </a:lnT>
                    <a:lnB>
                      <a:noFill/>
                    </a:lnB>
                  </a:tcPr>
                </a:tc>
                <a:tc>
                  <a:txBody>
                    <a:bodyPr/>
                    <a:lstStyle/>
                    <a:p>
                      <a:pPr algn="ctr">
                        <a:lnSpc>
                          <a:spcPct val="115000"/>
                        </a:lnSpc>
                        <a:spcAft>
                          <a:spcPts val="0"/>
                        </a:spcAft>
                      </a:pPr>
                      <a:r>
                        <a:rPr lang="es-ES" sz="1200" b="1">
                          <a:effectLst/>
                          <a:latin typeface="Times New Roman"/>
                          <a:ea typeface="Calibri"/>
                          <a:cs typeface="Times New Roman"/>
                        </a:rPr>
                        <a:t>334,85</a:t>
                      </a:r>
                    </a:p>
                  </a:txBody>
                  <a:tcPr marL="44450" marR="44450" marT="0" marB="0" anchor="b">
                    <a:lnL>
                      <a:noFill/>
                    </a:lnL>
                    <a:lnR>
                      <a:noFill/>
                    </a:lnR>
                    <a:lnT>
                      <a:noFill/>
                    </a:lnT>
                    <a:lnB>
                      <a:noFill/>
                    </a:lnB>
                  </a:tcPr>
                </a:tc>
              </a:tr>
              <a:tr h="237360">
                <a:tc>
                  <a:txBody>
                    <a:bodyPr/>
                    <a:lstStyle/>
                    <a:p>
                      <a:pPr>
                        <a:lnSpc>
                          <a:spcPct val="115000"/>
                        </a:lnSpc>
                        <a:spcAft>
                          <a:spcPts val="0"/>
                        </a:spcAft>
                      </a:pPr>
                      <a:r>
                        <a:rPr lang="es-ES" sz="1200" b="1">
                          <a:effectLst/>
                          <a:latin typeface="Times New Roman"/>
                          <a:ea typeface="Calibri"/>
                          <a:cs typeface="Times New Roman"/>
                        </a:rPr>
                        <a:t>PR</a:t>
                      </a:r>
                    </a:p>
                  </a:txBody>
                  <a:tcPr marL="44450" marR="44450" marT="0" marB="0" anchor="b">
                    <a:lnL>
                      <a:noFill/>
                    </a:lnL>
                    <a:lnR>
                      <a:noFill/>
                    </a:lnR>
                    <a:lnT>
                      <a:noFill/>
                    </a:lnT>
                    <a:lnB>
                      <a:noFill/>
                    </a:lnB>
                  </a:tcPr>
                </a:tc>
                <a:tc>
                  <a:txBody>
                    <a:bodyPr/>
                    <a:lstStyle/>
                    <a:p>
                      <a:pPr>
                        <a:lnSpc>
                          <a:spcPct val="115000"/>
                        </a:lnSpc>
                        <a:spcAft>
                          <a:spcPts val="0"/>
                        </a:spcAft>
                      </a:pPr>
                      <a:r>
                        <a:rPr lang="es-ES" sz="1200" b="1">
                          <a:effectLst/>
                          <a:latin typeface="Times New Roman"/>
                          <a:ea typeface="Calibri"/>
                          <a:cs typeface="Times New Roman"/>
                        </a:rPr>
                        <a:t>Paramo</a:t>
                      </a:r>
                    </a:p>
                  </a:txBody>
                  <a:tcPr marL="44450" marR="44450" marT="0" marB="0" anchor="b">
                    <a:lnL>
                      <a:noFill/>
                    </a:lnL>
                    <a:lnR>
                      <a:noFill/>
                    </a:lnR>
                    <a:lnT>
                      <a:noFill/>
                    </a:lnT>
                    <a:lnB>
                      <a:noFill/>
                    </a:lnB>
                  </a:tcPr>
                </a:tc>
                <a:tc>
                  <a:txBody>
                    <a:bodyPr/>
                    <a:lstStyle/>
                    <a:p>
                      <a:pPr algn="ctr">
                        <a:lnSpc>
                          <a:spcPct val="115000"/>
                        </a:lnSpc>
                        <a:spcAft>
                          <a:spcPts val="0"/>
                        </a:spcAft>
                      </a:pPr>
                      <a:r>
                        <a:rPr lang="es-ES" sz="1200" b="1">
                          <a:effectLst/>
                          <a:latin typeface="Times New Roman"/>
                          <a:ea typeface="Calibri"/>
                          <a:cs typeface="Times New Roman"/>
                        </a:rPr>
                        <a:t>610,98</a:t>
                      </a:r>
                    </a:p>
                  </a:txBody>
                  <a:tcPr marL="44450" marR="44450" marT="0" marB="0" anchor="b">
                    <a:lnL>
                      <a:noFill/>
                    </a:lnL>
                    <a:lnR>
                      <a:noFill/>
                    </a:lnR>
                    <a:lnT>
                      <a:noFill/>
                    </a:lnT>
                    <a:lnB>
                      <a:noFill/>
                    </a:lnB>
                  </a:tcPr>
                </a:tc>
              </a:tr>
              <a:tr h="237360">
                <a:tc>
                  <a:txBody>
                    <a:bodyPr/>
                    <a:lstStyle/>
                    <a:p>
                      <a:pPr>
                        <a:lnSpc>
                          <a:spcPct val="115000"/>
                        </a:lnSpc>
                        <a:spcAft>
                          <a:spcPts val="0"/>
                        </a:spcAft>
                      </a:pPr>
                      <a:r>
                        <a:rPr lang="es-ES" sz="1200" b="1">
                          <a:effectLst/>
                          <a:latin typeface="Times New Roman"/>
                          <a:ea typeface="Calibri"/>
                          <a:cs typeface="Times New Roman"/>
                        </a:rPr>
                        <a:t>P</a:t>
                      </a:r>
                    </a:p>
                  </a:txBody>
                  <a:tcPr marL="44450" marR="44450" marT="0" marB="0" anchor="b">
                    <a:lnL>
                      <a:noFill/>
                    </a:lnL>
                    <a:lnR>
                      <a:noFill/>
                    </a:lnR>
                    <a:lnT>
                      <a:noFill/>
                    </a:lnT>
                    <a:lnB>
                      <a:noFill/>
                    </a:lnB>
                  </a:tcPr>
                </a:tc>
                <a:tc>
                  <a:txBody>
                    <a:bodyPr/>
                    <a:lstStyle/>
                    <a:p>
                      <a:pPr>
                        <a:lnSpc>
                          <a:spcPct val="115000"/>
                        </a:lnSpc>
                        <a:spcAft>
                          <a:spcPts val="0"/>
                        </a:spcAft>
                      </a:pPr>
                      <a:r>
                        <a:rPr lang="es-ES" sz="1200" b="1" dirty="0">
                          <a:effectLst/>
                          <a:latin typeface="Times New Roman"/>
                          <a:ea typeface="Calibri"/>
                          <a:cs typeface="Times New Roman"/>
                        </a:rPr>
                        <a:t>Pastizal</a:t>
                      </a:r>
                    </a:p>
                  </a:txBody>
                  <a:tcPr marL="44450" marR="44450" marT="0" marB="0" anchor="b">
                    <a:lnL>
                      <a:noFill/>
                    </a:lnL>
                    <a:lnR>
                      <a:noFill/>
                    </a:lnR>
                    <a:lnT>
                      <a:noFill/>
                    </a:lnT>
                    <a:lnB>
                      <a:noFill/>
                    </a:lnB>
                  </a:tcPr>
                </a:tc>
                <a:tc>
                  <a:txBody>
                    <a:bodyPr/>
                    <a:lstStyle/>
                    <a:p>
                      <a:pPr algn="ctr">
                        <a:lnSpc>
                          <a:spcPct val="115000"/>
                        </a:lnSpc>
                        <a:spcAft>
                          <a:spcPts val="0"/>
                        </a:spcAft>
                      </a:pPr>
                      <a:r>
                        <a:rPr lang="es-ES" sz="1200" b="1">
                          <a:effectLst/>
                          <a:latin typeface="Times New Roman"/>
                          <a:ea typeface="Calibri"/>
                          <a:cs typeface="Times New Roman"/>
                        </a:rPr>
                        <a:t>4704,92</a:t>
                      </a:r>
                    </a:p>
                  </a:txBody>
                  <a:tcPr marL="44450" marR="44450" marT="0" marB="0" anchor="b">
                    <a:lnL>
                      <a:noFill/>
                    </a:lnL>
                    <a:lnR>
                      <a:noFill/>
                    </a:lnR>
                    <a:lnT>
                      <a:noFill/>
                    </a:lnT>
                    <a:lnB>
                      <a:noFill/>
                    </a:lnB>
                  </a:tcPr>
                </a:tc>
              </a:tr>
              <a:tr h="237360">
                <a:tc>
                  <a:txBody>
                    <a:bodyPr/>
                    <a:lstStyle/>
                    <a:p>
                      <a:pPr>
                        <a:lnSpc>
                          <a:spcPct val="115000"/>
                        </a:lnSpc>
                        <a:spcAft>
                          <a:spcPts val="0"/>
                        </a:spcAft>
                      </a:pPr>
                      <a:r>
                        <a:rPr lang="es-ES" sz="1200" b="1">
                          <a:effectLst/>
                          <a:latin typeface="Times New Roman"/>
                          <a:ea typeface="Calibri"/>
                          <a:cs typeface="Times New Roman"/>
                        </a:rPr>
                        <a:t>PF</a:t>
                      </a:r>
                    </a:p>
                  </a:txBody>
                  <a:tcPr marL="44450" marR="44450" marT="0" marB="0" anchor="b">
                    <a:lnL>
                      <a:noFill/>
                    </a:lnL>
                    <a:lnR>
                      <a:noFill/>
                    </a:lnR>
                    <a:lnT>
                      <a:noFill/>
                    </a:lnT>
                    <a:lnB>
                      <a:noFill/>
                    </a:lnB>
                  </a:tcPr>
                </a:tc>
                <a:tc>
                  <a:txBody>
                    <a:bodyPr/>
                    <a:lstStyle/>
                    <a:p>
                      <a:pPr>
                        <a:lnSpc>
                          <a:spcPct val="115000"/>
                        </a:lnSpc>
                        <a:spcAft>
                          <a:spcPts val="0"/>
                        </a:spcAft>
                      </a:pPr>
                      <a:r>
                        <a:rPr lang="es-ES" sz="1200" b="1">
                          <a:effectLst/>
                          <a:latin typeface="Times New Roman"/>
                          <a:ea typeface="Calibri"/>
                          <a:cs typeface="Times New Roman"/>
                        </a:rPr>
                        <a:t>Plantación Forestal</a:t>
                      </a:r>
                    </a:p>
                  </a:txBody>
                  <a:tcPr marL="44450" marR="44450" marT="0" marB="0" anchor="b">
                    <a:lnL>
                      <a:noFill/>
                    </a:lnL>
                    <a:lnR>
                      <a:noFill/>
                    </a:lnR>
                    <a:lnT>
                      <a:noFill/>
                    </a:lnT>
                    <a:lnB>
                      <a:noFill/>
                    </a:lnB>
                  </a:tcPr>
                </a:tc>
                <a:tc>
                  <a:txBody>
                    <a:bodyPr/>
                    <a:lstStyle/>
                    <a:p>
                      <a:pPr algn="ctr">
                        <a:lnSpc>
                          <a:spcPct val="115000"/>
                        </a:lnSpc>
                        <a:spcAft>
                          <a:spcPts val="0"/>
                        </a:spcAft>
                      </a:pPr>
                      <a:r>
                        <a:rPr lang="es-ES" sz="1200" b="1" dirty="0">
                          <a:effectLst/>
                          <a:latin typeface="Times New Roman"/>
                          <a:ea typeface="Calibri"/>
                          <a:cs typeface="Times New Roman"/>
                        </a:rPr>
                        <a:t>67,65</a:t>
                      </a:r>
                    </a:p>
                  </a:txBody>
                  <a:tcPr marL="44450" marR="44450" marT="0" marB="0" anchor="b">
                    <a:lnL>
                      <a:noFill/>
                    </a:lnL>
                    <a:lnR>
                      <a:noFill/>
                    </a:lnR>
                    <a:lnT>
                      <a:noFill/>
                    </a:lnT>
                    <a:lnB>
                      <a:noFill/>
                    </a:lnB>
                  </a:tcPr>
                </a:tc>
              </a:tr>
              <a:tr h="237360">
                <a:tc>
                  <a:txBody>
                    <a:bodyPr/>
                    <a:lstStyle/>
                    <a:p>
                      <a:pPr>
                        <a:lnSpc>
                          <a:spcPct val="115000"/>
                        </a:lnSpc>
                        <a:spcAft>
                          <a:spcPts val="0"/>
                        </a:spcAft>
                      </a:pPr>
                      <a:r>
                        <a:rPr lang="es-ES" sz="1200" b="1">
                          <a:effectLst/>
                          <a:latin typeface="Times New Roman"/>
                          <a:ea typeface="Calibri"/>
                          <a:cs typeface="Times New Roman"/>
                        </a:rPr>
                        <a:t>VA</a:t>
                      </a:r>
                    </a:p>
                  </a:txBody>
                  <a:tcPr marL="44450" marR="44450" marT="0" marB="0" anchor="b">
                    <a:lnL>
                      <a:noFill/>
                    </a:lnL>
                    <a:lnR>
                      <a:noFill/>
                    </a:lnR>
                    <a:lnT>
                      <a:noFill/>
                    </a:lnT>
                    <a:lnB>
                      <a:noFill/>
                    </a:lnB>
                  </a:tcPr>
                </a:tc>
                <a:tc>
                  <a:txBody>
                    <a:bodyPr/>
                    <a:lstStyle/>
                    <a:p>
                      <a:pPr>
                        <a:lnSpc>
                          <a:spcPct val="115000"/>
                        </a:lnSpc>
                        <a:spcAft>
                          <a:spcPts val="0"/>
                        </a:spcAft>
                      </a:pPr>
                      <a:r>
                        <a:rPr lang="es-ES" sz="1200" b="1">
                          <a:effectLst/>
                          <a:latin typeface="Times New Roman"/>
                          <a:ea typeface="Calibri"/>
                          <a:cs typeface="Times New Roman"/>
                        </a:rPr>
                        <a:t>Vegetación Arbustiva</a:t>
                      </a:r>
                    </a:p>
                  </a:txBody>
                  <a:tcPr marL="44450" marR="44450" marT="0" marB="0" anchor="b">
                    <a:lnL>
                      <a:noFill/>
                    </a:lnL>
                    <a:lnR>
                      <a:noFill/>
                    </a:lnR>
                    <a:lnT>
                      <a:noFill/>
                    </a:lnT>
                    <a:lnB>
                      <a:noFill/>
                    </a:lnB>
                  </a:tcPr>
                </a:tc>
                <a:tc>
                  <a:txBody>
                    <a:bodyPr/>
                    <a:lstStyle/>
                    <a:p>
                      <a:pPr algn="ctr">
                        <a:lnSpc>
                          <a:spcPct val="115000"/>
                        </a:lnSpc>
                        <a:spcAft>
                          <a:spcPts val="0"/>
                        </a:spcAft>
                      </a:pPr>
                      <a:r>
                        <a:rPr lang="es-ES" sz="1200" b="1" dirty="0">
                          <a:effectLst/>
                          <a:latin typeface="Times New Roman"/>
                          <a:ea typeface="Calibri"/>
                          <a:cs typeface="Times New Roman"/>
                        </a:rPr>
                        <a:t>55,89</a:t>
                      </a:r>
                    </a:p>
                  </a:txBody>
                  <a:tcPr marL="44450" marR="44450" marT="0" marB="0" anchor="b">
                    <a:lnL>
                      <a:noFill/>
                    </a:lnL>
                    <a:lnR>
                      <a:noFill/>
                    </a:lnR>
                    <a:lnT>
                      <a:noFill/>
                    </a:lnT>
                    <a:lnB>
                      <a:noFill/>
                    </a:lnB>
                  </a:tcPr>
                </a:tc>
              </a:tr>
              <a:tr h="237360">
                <a:tc gridSpan="2">
                  <a:txBody>
                    <a:bodyPr/>
                    <a:lstStyle/>
                    <a:p>
                      <a:pPr>
                        <a:lnSpc>
                          <a:spcPct val="115000"/>
                        </a:lnSpc>
                        <a:spcAft>
                          <a:spcPts val="0"/>
                        </a:spcAft>
                      </a:pPr>
                      <a:r>
                        <a:rPr lang="es-ES" sz="1200" b="1">
                          <a:effectLst/>
                          <a:latin typeface="Times New Roman"/>
                          <a:ea typeface="Calibri"/>
                          <a:cs typeface="Times New Roman"/>
                        </a:rPr>
                        <a:t>TOTAL</a:t>
                      </a: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1200" b="1" dirty="0">
                          <a:effectLst/>
                          <a:latin typeface="Times New Roman"/>
                          <a:ea typeface="Calibri"/>
                          <a:cs typeface="Times New Roman"/>
                        </a:rPr>
                        <a:t>6854,87</a:t>
                      </a: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angle 216"/>
          <p:cNvSpPr>
            <a:spLocks noChangeArrowheads="1"/>
          </p:cNvSpPr>
          <p:nvPr/>
        </p:nvSpPr>
        <p:spPr bwMode="auto">
          <a:xfrm>
            <a:off x="1566863" y="2957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9766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4898505" cy="515144"/>
          </a:xfrm>
        </p:spPr>
        <p:txBody>
          <a:bodyPr>
            <a:normAutofit fontScale="90000"/>
          </a:bodyPr>
          <a:lstStyle/>
          <a:p>
            <a:r>
              <a:rPr lang="es-ES" sz="2000" dirty="0" smtClean="0">
                <a:solidFill>
                  <a:schemeClr val="tx1"/>
                </a:solidFill>
                <a:latin typeface="Times New Roman" pitchFamily="18" charset="0"/>
                <a:cs typeface="Times New Roman" pitchFamily="18" charset="0"/>
              </a:rPr>
              <a:t/>
            </a:r>
            <a:br>
              <a:rPr lang="es-ES" sz="2000" dirty="0" smtClean="0">
                <a:solidFill>
                  <a:schemeClr val="tx1"/>
                </a:solidFill>
                <a:latin typeface="Times New Roman" pitchFamily="18" charset="0"/>
                <a:cs typeface="Times New Roman" pitchFamily="18" charset="0"/>
              </a:rPr>
            </a:br>
            <a:r>
              <a:rPr lang="es-ES" sz="2000" dirty="0">
                <a:solidFill>
                  <a:schemeClr val="tx1"/>
                </a:solidFill>
                <a:latin typeface="Times New Roman" pitchFamily="18" charset="0"/>
                <a:cs typeface="Times New Roman" pitchFamily="18" charset="0"/>
              </a:rPr>
              <a:t/>
            </a:r>
            <a:br>
              <a:rPr lang="es-ES" sz="2000" dirty="0">
                <a:solidFill>
                  <a:schemeClr val="tx1"/>
                </a:solidFill>
                <a:latin typeface="Times New Roman" pitchFamily="18" charset="0"/>
                <a:cs typeface="Times New Roman" pitchFamily="18" charset="0"/>
              </a:rPr>
            </a:br>
            <a:r>
              <a:rPr lang="es-ES" sz="2000" dirty="0" smtClean="0">
                <a:solidFill>
                  <a:schemeClr val="tx1"/>
                </a:solidFill>
                <a:latin typeface="Times New Roman" pitchFamily="18" charset="0"/>
                <a:cs typeface="Times New Roman" pitchFamily="18" charset="0"/>
              </a:rPr>
              <a:t/>
            </a:r>
            <a:br>
              <a:rPr lang="es-ES" sz="2000" dirty="0" smtClean="0">
                <a:solidFill>
                  <a:schemeClr val="tx1"/>
                </a:solidFill>
                <a:latin typeface="Times New Roman" pitchFamily="18" charset="0"/>
                <a:cs typeface="Times New Roman" pitchFamily="18" charset="0"/>
              </a:rPr>
            </a:br>
            <a:r>
              <a:rPr lang="es-ES" sz="2000" dirty="0">
                <a:solidFill>
                  <a:schemeClr val="tx1"/>
                </a:solidFill>
                <a:latin typeface="Times New Roman" pitchFamily="18" charset="0"/>
                <a:cs typeface="Times New Roman" pitchFamily="18" charset="0"/>
              </a:rPr>
              <a:t/>
            </a:r>
            <a:br>
              <a:rPr lang="es-ES" sz="2000" dirty="0">
                <a:solidFill>
                  <a:schemeClr val="tx1"/>
                </a:solidFill>
                <a:latin typeface="Times New Roman" pitchFamily="18" charset="0"/>
                <a:cs typeface="Times New Roman" pitchFamily="18" charset="0"/>
              </a:rPr>
            </a:br>
            <a:r>
              <a:rPr lang="es-ES" sz="2000" dirty="0">
                <a:solidFill>
                  <a:schemeClr val="tx1"/>
                </a:solidFill>
                <a:latin typeface="Times New Roman" pitchFamily="18" charset="0"/>
                <a:cs typeface="Times New Roman" pitchFamily="18" charset="0"/>
              </a:rPr>
              <a:t/>
            </a:r>
            <a:br>
              <a:rPr lang="es-ES" sz="2000" dirty="0">
                <a:solidFill>
                  <a:schemeClr val="tx1"/>
                </a:solidFill>
                <a:latin typeface="Times New Roman" pitchFamily="18" charset="0"/>
                <a:cs typeface="Times New Roman" pitchFamily="18" charset="0"/>
              </a:rPr>
            </a:br>
            <a:endParaRPr lang="es-ES" sz="20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2796"/>
            <a:ext cx="30972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0 Imagen"/>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4008" y="0"/>
            <a:ext cx="4248472" cy="6741368"/>
          </a:xfrm>
          <a:prstGeom prst="rect">
            <a:avLst/>
          </a:prstGeom>
        </p:spPr>
      </p:pic>
      <p:graphicFrame>
        <p:nvGraphicFramePr>
          <p:cNvPr id="16" name="15 Tabla"/>
          <p:cNvGraphicFramePr>
            <a:graphicFrameLocks noGrp="1"/>
          </p:cNvGraphicFramePr>
          <p:nvPr>
            <p:extLst>
              <p:ext uri="{D42A27DB-BD31-4B8C-83A1-F6EECF244321}">
                <p14:modId xmlns:p14="http://schemas.microsoft.com/office/powerpoint/2010/main" val="294137978"/>
              </p:ext>
            </p:extLst>
          </p:nvPr>
        </p:nvGraphicFramePr>
        <p:xfrm>
          <a:off x="179512" y="1052737"/>
          <a:ext cx="3816424" cy="3550680"/>
        </p:xfrm>
        <a:graphic>
          <a:graphicData uri="http://schemas.openxmlformats.org/drawingml/2006/table">
            <a:tbl>
              <a:tblPr firstRow="1" firstCol="1" bandRow="1"/>
              <a:tblGrid>
                <a:gridCol w="850582"/>
                <a:gridCol w="2965842"/>
              </a:tblGrid>
              <a:tr h="850907">
                <a:tc gridSpan="2">
                  <a:txBody>
                    <a:bodyPr/>
                    <a:lstStyle/>
                    <a:p>
                      <a:pPr algn="ctr">
                        <a:lnSpc>
                          <a:spcPct val="107000"/>
                        </a:lnSpc>
                        <a:spcAft>
                          <a:spcPts val="800"/>
                        </a:spcAft>
                      </a:pPr>
                      <a:endParaRPr lang="es-ES_tradnl" sz="2400" b="1" dirty="0" smtClean="0">
                        <a:effectLst/>
                        <a:latin typeface="Times New Roman"/>
                        <a:ea typeface="Calibri"/>
                        <a:cs typeface="Times New Roman"/>
                      </a:endParaRPr>
                    </a:p>
                    <a:p>
                      <a:pPr algn="ctr">
                        <a:lnSpc>
                          <a:spcPct val="107000"/>
                        </a:lnSpc>
                        <a:spcAft>
                          <a:spcPts val="800"/>
                        </a:spcAft>
                      </a:pPr>
                      <a:r>
                        <a:rPr lang="es-ES_tradnl" sz="2400" b="1" dirty="0" smtClean="0">
                          <a:effectLst/>
                          <a:latin typeface="Times New Roman"/>
                          <a:ea typeface="Calibri"/>
                          <a:cs typeface="Times New Roman"/>
                        </a:rPr>
                        <a:t>MAPA DE CONFLICTOS</a:t>
                      </a:r>
                    </a:p>
                    <a:p>
                      <a:pPr algn="ctr">
                        <a:lnSpc>
                          <a:spcPct val="107000"/>
                        </a:lnSpc>
                        <a:spcAft>
                          <a:spcPts val="800"/>
                        </a:spcAft>
                      </a:pPr>
                      <a:r>
                        <a:rPr lang="es-ES_tradnl" sz="2400" b="1" dirty="0" smtClean="0">
                          <a:effectLst/>
                          <a:latin typeface="Times New Roman"/>
                          <a:ea typeface="Calibri"/>
                          <a:cs typeface="Times New Roman"/>
                        </a:rPr>
                        <a:t> </a:t>
                      </a:r>
                      <a:endParaRPr lang="es-ES"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543357">
                <a:tc>
                  <a:txBody>
                    <a:bodyPr/>
                    <a:lstStyle/>
                    <a:p>
                      <a:pPr algn="ctr">
                        <a:lnSpc>
                          <a:spcPct val="150000"/>
                        </a:lnSpc>
                        <a:spcAft>
                          <a:spcPts val="0"/>
                        </a:spcAft>
                      </a:pPr>
                      <a:r>
                        <a:rPr lang="es-ES_tradnl" sz="1200">
                          <a:solidFill>
                            <a:srgbClr val="92D050"/>
                          </a:solidFill>
                          <a:effectLst/>
                          <a:latin typeface="Times New Roman"/>
                          <a:ea typeface="Calibri"/>
                          <a:cs typeface="Times New Roman"/>
                        </a:rPr>
                        <a:t> </a:t>
                      </a:r>
                      <a:endParaRPr lang="es-E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ES_tradnl" sz="2000" dirty="0" smtClean="0">
                          <a:effectLst/>
                          <a:latin typeface="Times New Roman"/>
                          <a:ea typeface="Calibri"/>
                          <a:cs typeface="Times New Roman"/>
                        </a:rPr>
                        <a:t>BIEN UTILIZADO</a:t>
                      </a:r>
                      <a:endParaRPr lang="es-E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357">
                <a:tc>
                  <a:txBody>
                    <a:bodyPr/>
                    <a:lstStyle/>
                    <a:p>
                      <a:pPr algn="ctr">
                        <a:lnSpc>
                          <a:spcPct val="150000"/>
                        </a:lnSpc>
                        <a:spcAft>
                          <a:spcPts val="0"/>
                        </a:spcAft>
                      </a:pPr>
                      <a:r>
                        <a:rPr lang="es-ES_tradnl" sz="1200" dirty="0">
                          <a:effectLst/>
                          <a:latin typeface="Times New Roman"/>
                          <a:ea typeface="Calibri"/>
                          <a:cs typeface="Times New Roman"/>
                        </a:rPr>
                        <a:t> </a:t>
                      </a:r>
                      <a:endParaRPr lang="es-E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Aft>
                          <a:spcPts val="0"/>
                        </a:spcAft>
                      </a:pPr>
                      <a:r>
                        <a:rPr lang="es-ES_tradnl" sz="2000" dirty="0">
                          <a:effectLst/>
                          <a:latin typeface="Times New Roman"/>
                          <a:ea typeface="Calibri"/>
                          <a:cs typeface="Times New Roman"/>
                        </a:rPr>
                        <a:t>SOBRE UTILIZADO</a:t>
                      </a:r>
                      <a:endParaRPr lang="es-E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357">
                <a:tc>
                  <a:txBody>
                    <a:bodyPr/>
                    <a:lstStyle/>
                    <a:p>
                      <a:pPr algn="ctr">
                        <a:lnSpc>
                          <a:spcPct val="150000"/>
                        </a:lnSpc>
                        <a:spcAft>
                          <a:spcPts val="0"/>
                        </a:spcAft>
                      </a:pPr>
                      <a:r>
                        <a:rPr lang="es-ES_tradnl" sz="1200" dirty="0">
                          <a:effectLst/>
                          <a:latin typeface="Times New Roman"/>
                          <a:ea typeface="Calibri"/>
                          <a:cs typeface="Times New Roman"/>
                        </a:rPr>
                        <a:t> </a:t>
                      </a:r>
                      <a:endParaRPr lang="es-E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spcAft>
                          <a:spcPts val="0"/>
                        </a:spcAft>
                      </a:pPr>
                      <a:r>
                        <a:rPr lang="es-ES_tradnl" sz="2000" dirty="0">
                          <a:effectLst/>
                          <a:latin typeface="Times New Roman"/>
                          <a:ea typeface="Calibri"/>
                          <a:cs typeface="Times New Roman"/>
                        </a:rPr>
                        <a:t>SUB UTILIZADO</a:t>
                      </a:r>
                      <a:endParaRPr lang="es-E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357">
                <a:tc>
                  <a:txBody>
                    <a:bodyPr/>
                    <a:lstStyle/>
                    <a:p>
                      <a:pPr algn="ctr">
                        <a:lnSpc>
                          <a:spcPct val="150000"/>
                        </a:lnSpc>
                        <a:spcAft>
                          <a:spcPts val="0"/>
                        </a:spcAft>
                      </a:pPr>
                      <a:r>
                        <a:rPr lang="es-ES_tradnl" sz="1200">
                          <a:effectLst/>
                          <a:latin typeface="Times New Roman"/>
                          <a:ea typeface="Calibri"/>
                          <a:cs typeface="Times New Roman"/>
                        </a:rPr>
                        <a:t> </a:t>
                      </a:r>
                      <a:endParaRPr lang="es-E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algn="ctr">
                        <a:lnSpc>
                          <a:spcPct val="150000"/>
                        </a:lnSpc>
                        <a:spcAft>
                          <a:spcPts val="0"/>
                        </a:spcAft>
                      </a:pPr>
                      <a:r>
                        <a:rPr lang="es-ES_tradnl" sz="2000" dirty="0">
                          <a:effectLst/>
                          <a:latin typeface="Times New Roman"/>
                          <a:ea typeface="Calibri"/>
                          <a:cs typeface="Times New Roman"/>
                        </a:rPr>
                        <a:t>ZONA URBANA</a:t>
                      </a:r>
                      <a:endParaRPr lang="es-ES"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0826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5" y="1052736"/>
            <a:ext cx="4248471" cy="648072"/>
          </a:xfrm>
        </p:spPr>
        <p:txBody>
          <a:bodyPr>
            <a:noAutofit/>
          </a:bodyPr>
          <a:lstStyle/>
          <a:p>
            <a:pPr algn="ctr"/>
            <a:r>
              <a:rPr lang="es-ES" sz="2400" b="1" dirty="0" smtClean="0">
                <a:solidFill>
                  <a:schemeClr val="tx1"/>
                </a:solidFill>
                <a:latin typeface="Times New Roman" pitchFamily="18" charset="0"/>
                <a:cs typeface="Times New Roman" pitchFamily="18" charset="0"/>
              </a:rPr>
              <a:t>FLORA</a:t>
            </a:r>
            <a:endParaRPr lang="es-ES" sz="2400" b="1" dirty="0">
              <a:solidFill>
                <a:schemeClr val="tx1"/>
              </a:solidFill>
              <a:latin typeface="Times New Roman" pitchFamily="18" charset="0"/>
              <a:cs typeface="Times New Roman" pitchFamily="18" charset="0"/>
            </a:endParaRPr>
          </a:p>
        </p:txBody>
      </p:sp>
      <p:sp>
        <p:nvSpPr>
          <p:cNvPr id="3" name="2 Marcador de contenido"/>
          <p:cNvSpPr>
            <a:spLocks noGrp="1"/>
          </p:cNvSpPr>
          <p:nvPr>
            <p:ph idx="1"/>
          </p:nvPr>
        </p:nvSpPr>
        <p:spPr>
          <a:xfrm>
            <a:off x="179512" y="908720"/>
            <a:ext cx="8784975" cy="5760640"/>
          </a:xfrm>
        </p:spPr>
        <p:txBody>
          <a:bodyPr>
            <a:normAutofit/>
          </a:bodyPr>
          <a:lstStyle/>
          <a:p>
            <a:pPr algn="just"/>
            <a:endParaRPr lang="es-ES" b="1" dirty="0" smtClean="0">
              <a:latin typeface="Times New Roman" pitchFamily="18" charset="0"/>
              <a:cs typeface="Times New Roman" pitchFamily="18" charset="0"/>
            </a:endParaRPr>
          </a:p>
          <a:p>
            <a:pPr algn="just"/>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5135"/>
            <a:ext cx="287813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0 Imagen"/>
          <p:cNvPicPr/>
          <p:nvPr/>
        </p:nvPicPr>
        <p:blipFill>
          <a:blip r:embed="rId3" cstate="print">
            <a:extLst>
              <a:ext uri="{28A0092B-C50C-407E-A947-70E740481C1C}">
                <a14:useLocalDpi xmlns:a14="http://schemas.microsoft.com/office/drawing/2010/main" val="0"/>
              </a:ext>
            </a:extLst>
          </a:blip>
          <a:stretch>
            <a:fillRect/>
          </a:stretch>
        </p:blipFill>
        <p:spPr>
          <a:xfrm>
            <a:off x="4932040" y="55135"/>
            <a:ext cx="4225159" cy="6742072"/>
          </a:xfrm>
          <a:prstGeom prst="rect">
            <a:avLst/>
          </a:prstGeom>
        </p:spPr>
      </p:pic>
      <p:graphicFrame>
        <p:nvGraphicFramePr>
          <p:cNvPr id="10" name="9 Tabla"/>
          <p:cNvGraphicFramePr>
            <a:graphicFrameLocks noGrp="1"/>
          </p:cNvGraphicFramePr>
          <p:nvPr>
            <p:extLst>
              <p:ext uri="{D42A27DB-BD31-4B8C-83A1-F6EECF244321}">
                <p14:modId xmlns:p14="http://schemas.microsoft.com/office/powerpoint/2010/main" val="1802495095"/>
              </p:ext>
            </p:extLst>
          </p:nvPr>
        </p:nvGraphicFramePr>
        <p:xfrm>
          <a:off x="107505" y="980726"/>
          <a:ext cx="4680519" cy="4119255"/>
        </p:xfrm>
        <a:graphic>
          <a:graphicData uri="http://schemas.openxmlformats.org/drawingml/2006/table">
            <a:tbl>
              <a:tblPr firstRow="1" firstCol="1" bandRow="1"/>
              <a:tblGrid>
                <a:gridCol w="475984"/>
                <a:gridCol w="2642197"/>
                <a:gridCol w="1562338"/>
              </a:tblGrid>
              <a:tr h="663624">
                <a:tc gridSpan="3">
                  <a:txBody>
                    <a:bodyPr/>
                    <a:lstStyle/>
                    <a:p>
                      <a:pPr algn="ctr">
                        <a:lnSpc>
                          <a:spcPct val="150000"/>
                        </a:lnSpc>
                        <a:spcAft>
                          <a:spcPts val="0"/>
                        </a:spcAft>
                      </a:pPr>
                      <a:endParaRPr lang="es-E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930669">
                <a:tc>
                  <a:txBody>
                    <a:bodyPr/>
                    <a:lstStyle/>
                    <a:p>
                      <a:pPr algn="ctr">
                        <a:lnSpc>
                          <a:spcPct val="150000"/>
                        </a:lnSpc>
                        <a:spcAft>
                          <a:spcPts val="0"/>
                        </a:spcAft>
                      </a:pPr>
                      <a:r>
                        <a:rPr lang="es-ES_tradnl" sz="2000" b="0" dirty="0">
                          <a:effectLst/>
                          <a:latin typeface="Times New Roman"/>
                          <a:ea typeface="Calibri"/>
                          <a:cs typeface="Times New Roman"/>
                        </a:rPr>
                        <a:t> </a:t>
                      </a:r>
                      <a:endParaRPr lang="es-ES" sz="11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es-ES_tradnl" sz="2000" b="0" dirty="0">
                          <a:effectLst/>
                          <a:latin typeface="Times New Roman"/>
                          <a:ea typeface="Calibri"/>
                          <a:cs typeface="Times New Roman"/>
                        </a:rPr>
                        <a:t>Zona antrópica</a:t>
                      </a:r>
                      <a:endParaRPr lang="es-ES" sz="20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2000" b="0" dirty="0">
                          <a:effectLst/>
                          <a:latin typeface="Times New Roman"/>
                          <a:ea typeface="Calibri"/>
                          <a:cs typeface="Times New Roman"/>
                        </a:rPr>
                        <a:t> </a:t>
                      </a:r>
                      <a:r>
                        <a:rPr lang="es-ES_tradnl" sz="2000" b="0" dirty="0" smtClean="0">
                          <a:effectLst/>
                          <a:latin typeface="Times New Roman"/>
                          <a:ea typeface="Calibri"/>
                          <a:cs typeface="Times New Roman"/>
                        </a:rPr>
                        <a:t>148,47 Has.</a:t>
                      </a:r>
                      <a:endParaRPr lang="es-ES" sz="20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669">
                <a:tc>
                  <a:txBody>
                    <a:bodyPr/>
                    <a:lstStyle/>
                    <a:p>
                      <a:pPr algn="ctr">
                        <a:lnSpc>
                          <a:spcPct val="150000"/>
                        </a:lnSpc>
                        <a:spcAft>
                          <a:spcPts val="0"/>
                        </a:spcAft>
                      </a:pPr>
                      <a:r>
                        <a:rPr lang="es-ES_tradnl" sz="2000" b="0" dirty="0">
                          <a:effectLst/>
                          <a:latin typeface="Times New Roman"/>
                          <a:ea typeface="Calibri"/>
                          <a:cs typeface="Times New Roman"/>
                        </a:rPr>
                        <a:t> </a:t>
                      </a:r>
                      <a:endParaRPr lang="es-ES" sz="11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0"/>
                        </a:spcAft>
                      </a:pPr>
                      <a:r>
                        <a:rPr lang="es-ES_tradnl" sz="2000" b="0">
                          <a:effectLst/>
                          <a:latin typeface="Times New Roman"/>
                          <a:ea typeface="Calibri"/>
                          <a:cs typeface="Times New Roman"/>
                        </a:rPr>
                        <a:t>Tierra agropecuaria</a:t>
                      </a:r>
                      <a:endParaRPr lang="es-ES" sz="20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2000" b="0" dirty="0" smtClean="0">
                          <a:effectLst/>
                          <a:latin typeface="Times New Roman"/>
                          <a:ea typeface="Calibri"/>
                          <a:cs typeface="Times New Roman"/>
                        </a:rPr>
                        <a:t>5696.77Has.</a:t>
                      </a:r>
                      <a:r>
                        <a:rPr lang="es-ES_tradnl" sz="2000" b="0" dirty="0">
                          <a:effectLst/>
                          <a:latin typeface="Times New Roman"/>
                          <a:ea typeface="Calibri"/>
                          <a:cs typeface="Times New Roman"/>
                        </a:rPr>
                        <a:t> </a:t>
                      </a:r>
                      <a:endParaRPr lang="es-ES" sz="20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669">
                <a:tc>
                  <a:txBody>
                    <a:bodyPr/>
                    <a:lstStyle/>
                    <a:p>
                      <a:pPr algn="ctr">
                        <a:lnSpc>
                          <a:spcPct val="150000"/>
                        </a:lnSpc>
                        <a:spcAft>
                          <a:spcPts val="0"/>
                        </a:spcAft>
                      </a:pPr>
                      <a:r>
                        <a:rPr lang="es-ES_tradnl" sz="2000" b="0" dirty="0">
                          <a:effectLst/>
                          <a:latin typeface="Times New Roman"/>
                          <a:ea typeface="Calibri"/>
                          <a:cs typeface="Times New Roman"/>
                        </a:rPr>
                        <a:t> </a:t>
                      </a:r>
                      <a:endParaRPr lang="es-ES" sz="11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50000"/>
                        </a:lnSpc>
                        <a:spcAft>
                          <a:spcPts val="0"/>
                        </a:spcAft>
                      </a:pPr>
                      <a:r>
                        <a:rPr lang="es-ES_tradnl" sz="2000" b="0" dirty="0">
                          <a:effectLst/>
                          <a:latin typeface="Times New Roman"/>
                          <a:ea typeface="Calibri"/>
                          <a:cs typeface="Times New Roman"/>
                        </a:rPr>
                        <a:t>Vegetación </a:t>
                      </a:r>
                      <a:r>
                        <a:rPr lang="es-ES_tradnl" sz="2000" b="0" dirty="0" smtClean="0">
                          <a:effectLst/>
                          <a:latin typeface="Times New Roman"/>
                          <a:ea typeface="Calibri"/>
                          <a:cs typeface="Times New Roman"/>
                        </a:rPr>
                        <a:t>arbustiva y páramo</a:t>
                      </a:r>
                      <a:endParaRPr lang="es-ES" sz="20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2000" b="0" dirty="0" smtClean="0">
                          <a:effectLst/>
                          <a:latin typeface="Times New Roman"/>
                          <a:ea typeface="Calibri"/>
                          <a:cs typeface="Times New Roman"/>
                        </a:rPr>
                        <a:t>666,87 Has.</a:t>
                      </a:r>
                      <a:r>
                        <a:rPr lang="es-ES_tradnl" sz="2000" b="0" dirty="0">
                          <a:effectLst/>
                          <a:latin typeface="Times New Roman"/>
                          <a:ea typeface="Calibri"/>
                          <a:cs typeface="Times New Roman"/>
                        </a:rPr>
                        <a:t> </a:t>
                      </a:r>
                      <a:endParaRPr lang="es-ES" sz="20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624">
                <a:tc>
                  <a:txBody>
                    <a:bodyPr/>
                    <a:lstStyle/>
                    <a:p>
                      <a:pPr algn="ctr">
                        <a:lnSpc>
                          <a:spcPct val="150000"/>
                        </a:lnSpc>
                        <a:spcAft>
                          <a:spcPts val="0"/>
                        </a:spcAft>
                      </a:pPr>
                      <a:r>
                        <a:rPr lang="es-ES_tradnl" sz="2000" b="0" dirty="0">
                          <a:effectLst/>
                          <a:latin typeface="Times New Roman"/>
                          <a:ea typeface="Calibri"/>
                          <a:cs typeface="Times New Roman"/>
                        </a:rPr>
                        <a:t> </a:t>
                      </a:r>
                      <a:endParaRPr lang="es-ES" sz="11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a:lnSpc>
                          <a:spcPct val="150000"/>
                        </a:lnSpc>
                        <a:spcAft>
                          <a:spcPts val="0"/>
                        </a:spcAft>
                      </a:pPr>
                      <a:r>
                        <a:rPr lang="es-ES_tradnl" sz="2000" b="0" dirty="0">
                          <a:effectLst/>
                          <a:latin typeface="Times New Roman"/>
                          <a:ea typeface="Calibri"/>
                          <a:cs typeface="Times New Roman"/>
                        </a:rPr>
                        <a:t>bosque</a:t>
                      </a:r>
                      <a:endParaRPr lang="es-ES" sz="20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2000" b="0" dirty="0">
                          <a:effectLst/>
                          <a:latin typeface="Times New Roman"/>
                          <a:ea typeface="Calibri"/>
                          <a:cs typeface="Times New Roman"/>
                        </a:rPr>
                        <a:t> </a:t>
                      </a:r>
                      <a:r>
                        <a:rPr lang="es-ES_tradnl" sz="2000" b="0" dirty="0" smtClean="0">
                          <a:effectLst/>
                          <a:latin typeface="Times New Roman"/>
                          <a:ea typeface="Calibri"/>
                          <a:cs typeface="Times New Roman"/>
                        </a:rPr>
                        <a:t>342,75Has.</a:t>
                      </a:r>
                      <a:endParaRPr lang="es-ES" sz="20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2091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9" y="609600"/>
            <a:ext cx="8712968" cy="443136"/>
          </a:xfrm>
        </p:spPr>
        <p:txBody>
          <a:bodyPr>
            <a:normAutofit fontScale="90000"/>
          </a:bodyPr>
          <a:lstStyle/>
          <a:p>
            <a:pPr algn="ctr"/>
            <a:r>
              <a:rPr lang="es-ES" b="1" dirty="0" smtClean="0">
                <a:solidFill>
                  <a:schemeClr val="tx1"/>
                </a:solidFill>
                <a:latin typeface="Times New Roman" pitchFamily="18" charset="0"/>
                <a:cs typeface="Times New Roman" pitchFamily="18" charset="0"/>
              </a:rPr>
              <a:t>FAUNA</a:t>
            </a:r>
            <a:r>
              <a:rPr lang="es-ES" sz="2500" b="1" dirty="0" smtClean="0">
                <a:solidFill>
                  <a:schemeClr val="tx1"/>
                </a:solidFill>
                <a:latin typeface="Times New Roman" pitchFamily="18" charset="0"/>
                <a:cs typeface="Times New Roman" pitchFamily="18" charset="0"/>
              </a:rPr>
              <a:t> </a:t>
            </a:r>
            <a:endParaRPr lang="es-ES" sz="2500" b="1" dirty="0">
              <a:solidFill>
                <a:schemeClr val="tx1"/>
              </a:solidFill>
              <a:latin typeface="Times New Roman" pitchFamily="18" charset="0"/>
              <a:cs typeface="Times New Roman" pitchFamily="18"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484559083"/>
              </p:ext>
            </p:extLst>
          </p:nvPr>
        </p:nvGraphicFramePr>
        <p:xfrm>
          <a:off x="683568" y="1268757"/>
          <a:ext cx="7416824" cy="5394364"/>
        </p:xfrm>
        <a:graphic>
          <a:graphicData uri="http://schemas.openxmlformats.org/drawingml/2006/table">
            <a:tbl>
              <a:tblPr firstRow="1" firstCol="1" bandRow="1"/>
              <a:tblGrid>
                <a:gridCol w="3708412"/>
                <a:gridCol w="3708412"/>
              </a:tblGrid>
              <a:tr h="502324">
                <a:tc>
                  <a:txBody>
                    <a:bodyPr/>
                    <a:lstStyle/>
                    <a:p>
                      <a:pPr algn="ctr">
                        <a:lnSpc>
                          <a:spcPct val="107000"/>
                        </a:lnSpc>
                        <a:spcBef>
                          <a:spcPts val="1200"/>
                        </a:spcBef>
                        <a:spcAft>
                          <a:spcPts val="0"/>
                        </a:spcAft>
                      </a:pPr>
                      <a:r>
                        <a:rPr lang="es-EC" sz="2400" b="1" kern="0" dirty="0" smtClean="0">
                          <a:effectLst/>
                          <a:latin typeface="Times New Roman" pitchFamily="18" charset="0"/>
                          <a:ea typeface="Calibri"/>
                          <a:cs typeface="Times New Roman" pitchFamily="18" charset="0"/>
                        </a:rPr>
                        <a:t>AVES</a:t>
                      </a:r>
                      <a:endParaRPr lang="es-ES" sz="2400" b="1"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1200"/>
                        </a:spcBef>
                        <a:spcAft>
                          <a:spcPts val="0"/>
                        </a:spcAft>
                      </a:pPr>
                      <a:r>
                        <a:rPr lang="es-EC" sz="2400" b="1" kern="0" dirty="0" smtClean="0">
                          <a:effectLst/>
                          <a:latin typeface="Times New Roman" pitchFamily="18" charset="0"/>
                          <a:ea typeface="Calibri"/>
                          <a:cs typeface="Times New Roman" pitchFamily="18" charset="0"/>
                        </a:rPr>
                        <a:t>MAMÍFEROS</a:t>
                      </a:r>
                      <a:endParaRPr lang="es-ES" sz="2400" b="1"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5">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Chiguaco</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Ratón marsupial común</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5">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Pava o gallina de monte</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Soche colorado</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5">
                <a:tc>
                  <a:txBody>
                    <a:bodyPr/>
                    <a:lstStyle/>
                    <a:p>
                      <a:pPr algn="just">
                        <a:lnSpc>
                          <a:spcPct val="107000"/>
                        </a:lnSpc>
                        <a:spcBef>
                          <a:spcPts val="1200"/>
                        </a:spcBef>
                        <a:spcAft>
                          <a:spcPts val="0"/>
                        </a:spcAft>
                      </a:pPr>
                      <a:r>
                        <a:rPr lang="es-EC" sz="2000" b="0" kern="0" dirty="0">
                          <a:solidFill>
                            <a:srgbClr val="000000"/>
                          </a:solidFill>
                          <a:effectLst/>
                          <a:latin typeface="Times New Roman" pitchFamily="18" charset="0"/>
                          <a:ea typeface="Times New Roman"/>
                          <a:cs typeface="Times New Roman" pitchFamily="18" charset="0"/>
                        </a:rPr>
                        <a:t>Gorrión</a:t>
                      </a:r>
                      <a:endParaRPr lang="es-ES" sz="2000" b="0"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Soche gris</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5">
                <a:tc>
                  <a:txBody>
                    <a:bodyPr/>
                    <a:lstStyle/>
                    <a:p>
                      <a:pPr algn="just">
                        <a:lnSpc>
                          <a:spcPct val="107000"/>
                        </a:lnSpc>
                        <a:spcBef>
                          <a:spcPts val="1200"/>
                        </a:spcBef>
                        <a:spcAft>
                          <a:spcPts val="0"/>
                        </a:spcAft>
                      </a:pPr>
                      <a:r>
                        <a:rPr lang="es-ES" sz="2000" b="0" kern="0" dirty="0" smtClean="0">
                          <a:effectLst/>
                          <a:latin typeface="Times New Roman" pitchFamily="18" charset="0"/>
                          <a:ea typeface="Calibri"/>
                          <a:cs typeface="Times New Roman" pitchFamily="18" charset="0"/>
                        </a:rPr>
                        <a:t>Tórtola</a:t>
                      </a:r>
                      <a:endParaRPr lang="es-ES" sz="2000" b="0"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smtClean="0">
                          <a:solidFill>
                            <a:srgbClr val="000000"/>
                          </a:solidFill>
                          <a:effectLst/>
                          <a:latin typeface="Times New Roman" pitchFamily="18" charset="0"/>
                          <a:ea typeface="Times New Roman"/>
                          <a:cs typeface="Times New Roman" pitchFamily="18" charset="0"/>
                        </a:rPr>
                        <a:t>Soche </a:t>
                      </a:r>
                      <a:r>
                        <a:rPr lang="es-EC" sz="2000" b="0" kern="0" dirty="0">
                          <a:solidFill>
                            <a:srgbClr val="000000"/>
                          </a:solidFill>
                          <a:effectLst/>
                          <a:latin typeface="Times New Roman" pitchFamily="18" charset="0"/>
                          <a:ea typeface="Times New Roman"/>
                          <a:cs typeface="Times New Roman" pitchFamily="18" charset="0"/>
                        </a:rPr>
                        <a:t>enano </a:t>
                      </a:r>
                      <a:endParaRPr lang="es-ES" sz="2000" b="0"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5">
                <a:tc>
                  <a:txBody>
                    <a:bodyPr/>
                    <a:lstStyle/>
                    <a:p>
                      <a:pPr algn="just">
                        <a:lnSpc>
                          <a:spcPct val="107000"/>
                        </a:lnSpc>
                        <a:spcBef>
                          <a:spcPts val="1200"/>
                        </a:spcBef>
                        <a:spcAft>
                          <a:spcPts val="0"/>
                        </a:spcAft>
                      </a:pPr>
                      <a:r>
                        <a:rPr lang="es-EC" sz="2000" b="0" kern="0" dirty="0" smtClean="0">
                          <a:solidFill>
                            <a:srgbClr val="000000"/>
                          </a:solidFill>
                          <a:effectLst/>
                          <a:latin typeface="Times New Roman" pitchFamily="18" charset="0"/>
                          <a:ea typeface="Calibri"/>
                          <a:cs typeface="Times New Roman" pitchFamily="18" charset="0"/>
                        </a:rPr>
                        <a:t>Lechuza</a:t>
                      </a:r>
                      <a:endParaRPr lang="es-ES" sz="2000" b="0"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Lobo de páramo</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5">
                <a:tc>
                  <a:txBody>
                    <a:bodyPr/>
                    <a:lstStyle/>
                    <a:p>
                      <a:pPr algn="just">
                        <a:lnSpc>
                          <a:spcPct val="107000"/>
                        </a:lnSpc>
                        <a:spcBef>
                          <a:spcPts val="1200"/>
                        </a:spcBef>
                        <a:spcAft>
                          <a:spcPts val="0"/>
                        </a:spcAft>
                      </a:pPr>
                      <a:r>
                        <a:rPr lang="es-EC" sz="2000" b="0" kern="0" dirty="0" smtClean="0">
                          <a:solidFill>
                            <a:srgbClr val="000000"/>
                          </a:solidFill>
                          <a:effectLst/>
                          <a:latin typeface="Times New Roman" pitchFamily="18" charset="0"/>
                          <a:ea typeface="Calibri"/>
                          <a:cs typeface="Times New Roman" pitchFamily="18" charset="0"/>
                        </a:rPr>
                        <a:t>Colibrí</a:t>
                      </a:r>
                      <a:endParaRPr lang="es-ES" sz="2000" b="0"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Zorro hediondo</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5">
                <a:tc>
                  <a:txBody>
                    <a:bodyPr/>
                    <a:lstStyle/>
                    <a:p>
                      <a:pPr marL="0" marR="0" indent="0" algn="just" defTabSz="457200" rtl="0" eaLnBrk="1" fontAlgn="auto" latinLnBrk="0" hangingPunct="1">
                        <a:lnSpc>
                          <a:spcPct val="107000"/>
                        </a:lnSpc>
                        <a:spcBef>
                          <a:spcPts val="1200"/>
                        </a:spcBef>
                        <a:spcAft>
                          <a:spcPts val="0"/>
                        </a:spcAft>
                        <a:buClrTx/>
                        <a:buSzTx/>
                        <a:buFontTx/>
                        <a:buNone/>
                        <a:tabLst/>
                        <a:defRPr/>
                      </a:pPr>
                      <a:r>
                        <a:rPr lang="es-EC" sz="2000" b="0" kern="0" dirty="0" smtClean="0">
                          <a:solidFill>
                            <a:srgbClr val="000000"/>
                          </a:solidFill>
                          <a:effectLst/>
                          <a:latin typeface="Times New Roman" pitchFamily="18" charset="0"/>
                          <a:ea typeface="Times New Roman"/>
                          <a:cs typeface="Times New Roman" pitchFamily="18" charset="0"/>
                        </a:rPr>
                        <a:t>Pájaro carpintero</a:t>
                      </a:r>
                      <a:endParaRPr lang="es-ES" sz="2000" b="0"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Chucur</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5">
                <a:tc>
                  <a:txBody>
                    <a:bodyPr/>
                    <a:lstStyle/>
                    <a:p>
                      <a:pPr marL="0" marR="0" indent="0" algn="just" defTabSz="457200" rtl="0" eaLnBrk="1" fontAlgn="auto" latinLnBrk="0" hangingPunct="1">
                        <a:lnSpc>
                          <a:spcPct val="107000"/>
                        </a:lnSpc>
                        <a:spcBef>
                          <a:spcPts val="1200"/>
                        </a:spcBef>
                        <a:spcAft>
                          <a:spcPts val="0"/>
                        </a:spcAft>
                        <a:buClrTx/>
                        <a:buSzTx/>
                        <a:buFontTx/>
                        <a:buNone/>
                        <a:tabLst/>
                        <a:defRPr/>
                      </a:pPr>
                      <a:r>
                        <a:rPr lang="es-EC" sz="2000" b="0" kern="0" dirty="0" smtClean="0">
                          <a:solidFill>
                            <a:srgbClr val="000000"/>
                          </a:solidFill>
                          <a:effectLst/>
                          <a:latin typeface="Times New Roman" pitchFamily="18" charset="0"/>
                          <a:ea typeface="Times New Roman"/>
                          <a:cs typeface="Times New Roman" pitchFamily="18" charset="0"/>
                        </a:rPr>
                        <a:t>Golondrina de collar blanco</a:t>
                      </a:r>
                      <a:endParaRPr lang="es-ES" sz="2000" b="0"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Cusumbe</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75">
                <a:tc>
                  <a:txBody>
                    <a:bodyPr/>
                    <a:lstStyle/>
                    <a:p>
                      <a:pPr algn="just">
                        <a:lnSpc>
                          <a:spcPct val="107000"/>
                        </a:lnSpc>
                        <a:spcBef>
                          <a:spcPts val="1200"/>
                        </a:spcBef>
                        <a:spcAft>
                          <a:spcPts val="0"/>
                        </a:spcAft>
                      </a:pPr>
                      <a:endParaRPr lang="es-ES" sz="2000" b="0"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Murciélago negruzco común </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163">
                <a:tc>
                  <a:txBody>
                    <a:bodyPr/>
                    <a:lstStyle/>
                    <a:p>
                      <a:pPr algn="just">
                        <a:lnSpc>
                          <a:spcPct val="107000"/>
                        </a:lnSpc>
                        <a:spcBef>
                          <a:spcPts val="1200"/>
                        </a:spcBef>
                        <a:spcAft>
                          <a:spcPts val="0"/>
                        </a:spcAft>
                      </a:pPr>
                      <a:r>
                        <a:rPr lang="es-EC" sz="2000" b="0" kern="0">
                          <a:effectLst/>
                          <a:latin typeface="Times New Roman" pitchFamily="18" charset="0"/>
                          <a:ea typeface="Calibri"/>
                          <a:cs typeface="Times New Roman" pitchFamily="18" charset="0"/>
                        </a:rPr>
                        <a:t> </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Armadillo</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163">
                <a:tc>
                  <a:txBody>
                    <a:bodyPr/>
                    <a:lstStyle/>
                    <a:p>
                      <a:pPr algn="just">
                        <a:lnSpc>
                          <a:spcPct val="107000"/>
                        </a:lnSpc>
                        <a:spcBef>
                          <a:spcPts val="1200"/>
                        </a:spcBef>
                        <a:spcAft>
                          <a:spcPts val="0"/>
                        </a:spcAft>
                      </a:pPr>
                      <a:r>
                        <a:rPr lang="es-EC" sz="2000" b="0" kern="0">
                          <a:effectLst/>
                          <a:latin typeface="Times New Roman" pitchFamily="18" charset="0"/>
                          <a:ea typeface="Calibri"/>
                          <a:cs typeface="Times New Roman" pitchFamily="18" charset="0"/>
                        </a:rPr>
                        <a:t> </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Conejo</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163">
                <a:tc>
                  <a:txBody>
                    <a:bodyPr/>
                    <a:lstStyle/>
                    <a:p>
                      <a:pPr algn="just">
                        <a:lnSpc>
                          <a:spcPct val="107000"/>
                        </a:lnSpc>
                        <a:spcBef>
                          <a:spcPts val="1200"/>
                        </a:spcBef>
                        <a:spcAft>
                          <a:spcPts val="0"/>
                        </a:spcAft>
                      </a:pPr>
                      <a:r>
                        <a:rPr lang="es-EC" sz="2000" b="0" kern="0">
                          <a:effectLst/>
                          <a:latin typeface="Times New Roman" pitchFamily="18" charset="0"/>
                          <a:ea typeface="Calibri"/>
                          <a:cs typeface="Times New Roman" pitchFamily="18" charset="0"/>
                        </a:rPr>
                        <a:t> </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Sacha cuy</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163">
                <a:tc>
                  <a:txBody>
                    <a:bodyPr/>
                    <a:lstStyle/>
                    <a:p>
                      <a:pPr algn="just">
                        <a:lnSpc>
                          <a:spcPct val="107000"/>
                        </a:lnSpc>
                        <a:spcBef>
                          <a:spcPts val="1200"/>
                        </a:spcBef>
                        <a:spcAft>
                          <a:spcPts val="0"/>
                        </a:spcAft>
                      </a:pPr>
                      <a:r>
                        <a:rPr lang="es-EC" sz="2000" b="0" kern="0">
                          <a:effectLst/>
                          <a:latin typeface="Times New Roman" pitchFamily="18" charset="0"/>
                          <a:ea typeface="Calibri"/>
                          <a:cs typeface="Times New Roman" pitchFamily="18" charset="0"/>
                        </a:rPr>
                        <a:t> </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Cuy domestico</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163">
                <a:tc>
                  <a:txBody>
                    <a:bodyPr/>
                    <a:lstStyle/>
                    <a:p>
                      <a:pPr algn="just">
                        <a:lnSpc>
                          <a:spcPct val="107000"/>
                        </a:lnSpc>
                        <a:spcBef>
                          <a:spcPts val="1200"/>
                        </a:spcBef>
                        <a:spcAft>
                          <a:spcPts val="0"/>
                        </a:spcAft>
                      </a:pPr>
                      <a:r>
                        <a:rPr lang="es-EC" sz="2000" b="0" kern="0" dirty="0">
                          <a:effectLst/>
                          <a:latin typeface="Times New Roman" pitchFamily="18" charset="0"/>
                          <a:ea typeface="Calibri"/>
                          <a:cs typeface="Times New Roman" pitchFamily="18" charset="0"/>
                        </a:rPr>
                        <a:t> </a:t>
                      </a:r>
                      <a:endParaRPr lang="es-ES" sz="2000" b="0"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a:solidFill>
                            <a:srgbClr val="000000"/>
                          </a:solidFill>
                          <a:effectLst/>
                          <a:latin typeface="Times New Roman" pitchFamily="18" charset="0"/>
                          <a:ea typeface="Times New Roman"/>
                          <a:cs typeface="Times New Roman" pitchFamily="18" charset="0"/>
                        </a:rPr>
                        <a:t>Iriso</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163">
                <a:tc>
                  <a:txBody>
                    <a:bodyPr/>
                    <a:lstStyle/>
                    <a:p>
                      <a:pPr algn="just">
                        <a:lnSpc>
                          <a:spcPct val="107000"/>
                        </a:lnSpc>
                        <a:spcBef>
                          <a:spcPts val="1200"/>
                        </a:spcBef>
                        <a:spcAft>
                          <a:spcPts val="0"/>
                        </a:spcAft>
                      </a:pPr>
                      <a:r>
                        <a:rPr lang="es-EC" sz="2000" b="0" kern="0">
                          <a:effectLst/>
                          <a:latin typeface="Times New Roman" pitchFamily="18" charset="0"/>
                          <a:ea typeface="Calibri"/>
                          <a:cs typeface="Times New Roman" pitchFamily="18" charset="0"/>
                        </a:rPr>
                        <a:t> </a:t>
                      </a:r>
                      <a:endParaRPr lang="es-ES" sz="2000" b="0" kern="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1200"/>
                        </a:spcBef>
                        <a:spcAft>
                          <a:spcPts val="0"/>
                        </a:spcAft>
                      </a:pPr>
                      <a:r>
                        <a:rPr lang="es-EC" sz="2000" b="0" kern="0" dirty="0">
                          <a:solidFill>
                            <a:srgbClr val="000000"/>
                          </a:solidFill>
                          <a:effectLst/>
                          <a:latin typeface="Times New Roman" pitchFamily="18" charset="0"/>
                          <a:ea typeface="Times New Roman"/>
                          <a:cs typeface="Times New Roman" pitchFamily="18" charset="0"/>
                        </a:rPr>
                        <a:t>Ardilla</a:t>
                      </a:r>
                      <a:endParaRPr lang="es-ES" sz="2000" b="0" kern="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287813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1954213" y="2128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fontAlgn="base">
              <a:spcBef>
                <a:spcPct val="0"/>
              </a:spcBef>
              <a:spcAft>
                <a:spcPct val="0"/>
              </a:spcAft>
            </a:pPr>
            <a:endParaRPr lang="es-E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69878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7571" y="1052736"/>
            <a:ext cx="4418445" cy="720080"/>
          </a:xfrm>
        </p:spPr>
        <p:txBody>
          <a:bodyPr>
            <a:noAutofit/>
          </a:bodyPr>
          <a:lstStyle/>
          <a:p>
            <a:pPr algn="ctr"/>
            <a:r>
              <a:rPr lang="es-ES" sz="2800" b="1" dirty="0" smtClean="0">
                <a:solidFill>
                  <a:schemeClr val="tx1"/>
                </a:solidFill>
                <a:latin typeface="Times New Roman" pitchFamily="18" charset="0"/>
                <a:cs typeface="Times New Roman" pitchFamily="18" charset="0"/>
              </a:rPr>
              <a:t>RECURSOS HÍDRICOS</a:t>
            </a:r>
            <a:br>
              <a:rPr lang="es-ES" sz="2800" b="1" dirty="0" smtClean="0">
                <a:solidFill>
                  <a:schemeClr val="tx1"/>
                </a:solidFill>
                <a:latin typeface="Times New Roman" pitchFamily="18" charset="0"/>
                <a:cs typeface="Times New Roman" pitchFamily="18" charset="0"/>
              </a:rPr>
            </a:br>
            <a:r>
              <a:rPr lang="es-ES" sz="2800" b="1" dirty="0" smtClean="0">
                <a:solidFill>
                  <a:schemeClr val="tx1"/>
                </a:solidFill>
                <a:latin typeface="Times New Roman" pitchFamily="18" charset="0"/>
                <a:cs typeface="Times New Roman" pitchFamily="18" charset="0"/>
              </a:rPr>
              <a:t/>
            </a:r>
            <a:br>
              <a:rPr lang="es-ES" sz="2800" b="1" dirty="0" smtClean="0">
                <a:solidFill>
                  <a:schemeClr val="tx1"/>
                </a:solidFill>
                <a:latin typeface="Times New Roman" pitchFamily="18" charset="0"/>
                <a:cs typeface="Times New Roman" pitchFamily="18" charset="0"/>
              </a:rPr>
            </a:br>
            <a:r>
              <a:rPr lang="es-ES" sz="2800" b="1" dirty="0">
                <a:solidFill>
                  <a:schemeClr val="tx1"/>
                </a:solidFill>
                <a:latin typeface="Times New Roman" pitchFamily="18" charset="0"/>
                <a:cs typeface="Times New Roman" pitchFamily="18" charset="0"/>
              </a:rPr>
              <a:t/>
            </a:r>
            <a:br>
              <a:rPr lang="es-ES" sz="2800" b="1" dirty="0">
                <a:solidFill>
                  <a:schemeClr val="tx1"/>
                </a:solidFill>
                <a:latin typeface="Times New Roman" pitchFamily="18" charset="0"/>
                <a:cs typeface="Times New Roman" pitchFamily="18" charset="0"/>
              </a:rPr>
            </a:br>
            <a:r>
              <a:rPr lang="es-ES" sz="2800" b="1" dirty="0" smtClean="0">
                <a:solidFill>
                  <a:schemeClr val="tx1"/>
                </a:solidFill>
                <a:latin typeface="Times New Roman" pitchFamily="18" charset="0"/>
                <a:cs typeface="Times New Roman" pitchFamily="18" charset="0"/>
              </a:rPr>
              <a:t/>
            </a:r>
            <a:br>
              <a:rPr lang="es-ES" sz="2800" b="1" dirty="0" smtClean="0">
                <a:solidFill>
                  <a:schemeClr val="tx1"/>
                </a:solidFill>
                <a:latin typeface="Times New Roman" pitchFamily="18" charset="0"/>
                <a:cs typeface="Times New Roman" pitchFamily="18" charset="0"/>
              </a:rPr>
            </a:br>
            <a:r>
              <a:rPr lang="es-ES" sz="2800" b="1" dirty="0">
                <a:solidFill>
                  <a:schemeClr val="tx1"/>
                </a:solidFill>
                <a:latin typeface="Times New Roman" pitchFamily="18" charset="0"/>
                <a:cs typeface="Times New Roman" pitchFamily="18" charset="0"/>
              </a:rPr>
              <a:t/>
            </a:r>
            <a:br>
              <a:rPr lang="es-ES" sz="2800" b="1" dirty="0">
                <a:solidFill>
                  <a:schemeClr val="tx1"/>
                </a:solidFill>
                <a:latin typeface="Times New Roman" pitchFamily="18" charset="0"/>
                <a:cs typeface="Times New Roman" pitchFamily="18" charset="0"/>
              </a:rPr>
            </a:br>
            <a:r>
              <a:rPr lang="es-ES" sz="2800" b="1" dirty="0" smtClean="0">
                <a:solidFill>
                  <a:schemeClr val="accent2">
                    <a:lumMod val="50000"/>
                  </a:schemeClr>
                </a:solidFill>
                <a:latin typeface="Times New Roman" pitchFamily="18" charset="0"/>
                <a:cs typeface="Times New Roman" pitchFamily="18" charset="0"/>
              </a:rPr>
              <a:t/>
            </a:r>
            <a:br>
              <a:rPr lang="es-ES" sz="2800" b="1" dirty="0" smtClean="0">
                <a:solidFill>
                  <a:schemeClr val="accent2">
                    <a:lumMod val="50000"/>
                  </a:schemeClr>
                </a:solidFill>
                <a:latin typeface="Times New Roman" pitchFamily="18" charset="0"/>
                <a:cs typeface="Times New Roman" pitchFamily="18" charset="0"/>
              </a:rPr>
            </a:br>
            <a:r>
              <a:rPr lang="es-ES" sz="2800" b="1" dirty="0" smtClean="0">
                <a:solidFill>
                  <a:schemeClr val="accent2">
                    <a:lumMod val="50000"/>
                  </a:schemeClr>
                </a:solidFill>
                <a:latin typeface="Times New Roman" pitchFamily="18" charset="0"/>
                <a:cs typeface="Times New Roman" pitchFamily="18" charset="0"/>
              </a:rPr>
              <a:t/>
            </a:r>
            <a:br>
              <a:rPr lang="es-ES" sz="2800" b="1" dirty="0" smtClean="0">
                <a:solidFill>
                  <a:schemeClr val="accent2">
                    <a:lumMod val="50000"/>
                  </a:schemeClr>
                </a:solidFill>
                <a:latin typeface="Times New Roman" pitchFamily="18" charset="0"/>
                <a:cs typeface="Times New Roman" pitchFamily="18" charset="0"/>
              </a:rPr>
            </a:br>
            <a:endParaRPr lang="es-ES" sz="2800" b="1" dirty="0">
              <a:solidFill>
                <a:schemeClr val="accent2">
                  <a:lumMod val="50000"/>
                </a:schemeClr>
              </a:solidFill>
              <a:latin typeface="Times New Roman" pitchFamily="18" charset="0"/>
              <a:cs typeface="Times New Roman" pitchFamily="18" charset="0"/>
            </a:endParaRPr>
          </a:p>
        </p:txBody>
      </p:sp>
      <p:pic>
        <p:nvPicPr>
          <p:cNvPr id="4"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71" y="116633"/>
            <a:ext cx="3626357" cy="648071"/>
          </a:xfrm>
          <a:prstGeom prst="rect">
            <a:avLst/>
          </a:prstGeom>
        </p:spPr>
      </p:pic>
      <p:pic>
        <p:nvPicPr>
          <p:cNvPr id="5" name="0 Imagen"/>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24682" y="0"/>
            <a:ext cx="4126959" cy="6741369"/>
          </a:xfrm>
          <a:prstGeom prst="rect">
            <a:avLst/>
          </a:prstGeom>
        </p:spPr>
      </p:pic>
      <p:sp>
        <p:nvSpPr>
          <p:cNvPr id="7" name="6 Rectángulo"/>
          <p:cNvSpPr/>
          <p:nvPr/>
        </p:nvSpPr>
        <p:spPr>
          <a:xfrm>
            <a:off x="107505" y="1916832"/>
            <a:ext cx="4680519" cy="4647426"/>
          </a:xfrm>
          <a:prstGeom prst="rect">
            <a:avLst/>
          </a:prstGeom>
        </p:spPr>
        <p:txBody>
          <a:bodyPr wrap="square">
            <a:spAutoFit/>
          </a:bodyPr>
          <a:lstStyle/>
          <a:p>
            <a:pPr algn="ctr"/>
            <a:r>
              <a:rPr lang="es-ES" sz="2400" dirty="0" smtClean="0">
                <a:solidFill>
                  <a:prstClr val="black"/>
                </a:solidFill>
                <a:latin typeface="Times New Roman" pitchFamily="18" charset="0"/>
                <a:cs typeface="Times New Roman" pitchFamily="18" charset="0"/>
              </a:rPr>
              <a:t>RÍO PRINCIPAL: </a:t>
            </a:r>
          </a:p>
          <a:p>
            <a:pPr algn="ctr"/>
            <a:endParaRPr lang="es-ES" sz="2000" dirty="0" smtClean="0">
              <a:solidFill>
                <a:prstClr val="black"/>
              </a:solidFill>
              <a:latin typeface="Times New Roman" pitchFamily="18" charset="0"/>
              <a:cs typeface="Times New Roman" pitchFamily="18" charset="0"/>
            </a:endParaRPr>
          </a:p>
          <a:p>
            <a:pPr algn="ctr"/>
            <a:r>
              <a:rPr lang="es-ES" sz="2000" dirty="0" smtClean="0">
                <a:solidFill>
                  <a:prstClr val="black"/>
                </a:solidFill>
                <a:latin typeface="Times New Roman" pitchFamily="18" charset="0"/>
                <a:cs typeface="Times New Roman" pitchFamily="18" charset="0"/>
              </a:rPr>
              <a:t>Río Huaca.</a:t>
            </a:r>
          </a:p>
          <a:p>
            <a:pPr algn="ctr"/>
            <a:endParaRPr lang="es-ES" sz="2000" dirty="0" smtClean="0">
              <a:solidFill>
                <a:prstClr val="black"/>
              </a:solidFill>
              <a:latin typeface="Times New Roman" pitchFamily="18" charset="0"/>
              <a:cs typeface="Times New Roman" pitchFamily="18" charset="0"/>
            </a:endParaRPr>
          </a:p>
          <a:p>
            <a:pPr algn="ctr"/>
            <a:endParaRPr lang="es-ES" sz="2000" dirty="0" smtClean="0">
              <a:solidFill>
                <a:prstClr val="black"/>
              </a:solidFill>
              <a:latin typeface="Times New Roman" pitchFamily="18" charset="0"/>
              <a:cs typeface="Times New Roman" pitchFamily="18" charset="0"/>
            </a:endParaRPr>
          </a:p>
          <a:p>
            <a:pPr algn="ctr"/>
            <a:r>
              <a:rPr lang="es-ES" sz="2400" dirty="0" smtClean="0">
                <a:solidFill>
                  <a:prstClr val="black"/>
                </a:solidFill>
                <a:latin typeface="Times New Roman" pitchFamily="18" charset="0"/>
                <a:cs typeface="Times New Roman" pitchFamily="18" charset="0"/>
              </a:rPr>
              <a:t>TRIBUTARIOS</a:t>
            </a:r>
          </a:p>
          <a:p>
            <a:pPr algn="ctr"/>
            <a:endParaRPr lang="es-ES" sz="2000" dirty="0" smtClean="0">
              <a:solidFill>
                <a:prstClr val="black"/>
              </a:solidFill>
              <a:latin typeface="Times New Roman" pitchFamily="18" charset="0"/>
              <a:cs typeface="Times New Roman" pitchFamily="18" charset="0"/>
            </a:endParaRPr>
          </a:p>
          <a:p>
            <a:pPr algn="ctr"/>
            <a:r>
              <a:rPr lang="es-ES" sz="2000" dirty="0" smtClean="0">
                <a:solidFill>
                  <a:prstClr val="black"/>
                </a:solidFill>
                <a:latin typeface="Times New Roman" pitchFamily="18" charset="0"/>
                <a:cs typeface="Times New Roman" pitchFamily="18" charset="0"/>
              </a:rPr>
              <a:t>Río Cucacho.</a:t>
            </a:r>
          </a:p>
          <a:p>
            <a:pPr algn="ctr"/>
            <a:endParaRPr lang="es-ES" sz="2000" dirty="0" smtClean="0">
              <a:solidFill>
                <a:prstClr val="black"/>
              </a:solidFill>
              <a:latin typeface="Times New Roman" pitchFamily="18" charset="0"/>
              <a:cs typeface="Times New Roman" pitchFamily="18" charset="0"/>
            </a:endParaRPr>
          </a:p>
          <a:p>
            <a:pPr algn="ctr"/>
            <a:endParaRPr lang="es-ES" sz="2000" dirty="0" smtClean="0">
              <a:solidFill>
                <a:prstClr val="black"/>
              </a:solidFill>
              <a:latin typeface="Times New Roman" pitchFamily="18" charset="0"/>
              <a:cs typeface="Times New Roman" pitchFamily="18" charset="0"/>
            </a:endParaRPr>
          </a:p>
          <a:p>
            <a:pPr algn="ctr"/>
            <a:r>
              <a:rPr lang="es-ES" sz="2000" dirty="0" smtClean="0">
                <a:solidFill>
                  <a:prstClr val="black"/>
                </a:solidFill>
                <a:latin typeface="Times New Roman" pitchFamily="18" charset="0"/>
                <a:cs typeface="Times New Roman" pitchFamily="18" charset="0"/>
              </a:rPr>
              <a:t>Q. Guananguicho.</a:t>
            </a:r>
          </a:p>
          <a:p>
            <a:pPr algn="ctr"/>
            <a:endParaRPr lang="es-ES" sz="2000" dirty="0" smtClean="0">
              <a:solidFill>
                <a:prstClr val="black"/>
              </a:solidFill>
              <a:latin typeface="Times New Roman" pitchFamily="18" charset="0"/>
              <a:cs typeface="Times New Roman" pitchFamily="18" charset="0"/>
            </a:endParaRPr>
          </a:p>
          <a:p>
            <a:pPr algn="ctr"/>
            <a:endParaRPr lang="es-ES" sz="2000" dirty="0" smtClean="0">
              <a:solidFill>
                <a:prstClr val="black"/>
              </a:solidFill>
              <a:latin typeface="Times New Roman" pitchFamily="18" charset="0"/>
              <a:cs typeface="Times New Roman" pitchFamily="18" charset="0"/>
            </a:endParaRPr>
          </a:p>
          <a:p>
            <a:pPr algn="ctr"/>
            <a:r>
              <a:rPr lang="es-ES" sz="2000" dirty="0" smtClean="0">
                <a:solidFill>
                  <a:prstClr val="black"/>
                </a:solidFill>
                <a:latin typeface="Times New Roman" pitchFamily="18" charset="0"/>
                <a:cs typeface="Times New Roman" pitchFamily="18" charset="0"/>
              </a:rPr>
              <a:t>Q. Santo Tomás</a:t>
            </a:r>
            <a:r>
              <a:rPr lang="es-ES" sz="2800" dirty="0" smtClean="0">
                <a:solidFill>
                  <a:prstClr val="black"/>
                </a:solidFill>
                <a:latin typeface="Times New Roman" pitchFamily="18" charset="0"/>
                <a:cs typeface="Times New Roman" pitchFamily="18" charset="0"/>
              </a:rPr>
              <a:t>.  </a:t>
            </a:r>
            <a:endParaRPr lang="es-E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020093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620688"/>
            <a:ext cx="4464496" cy="792088"/>
          </a:xfrm>
        </p:spPr>
        <p:txBody>
          <a:bodyPr>
            <a:normAutofit fontScale="90000"/>
          </a:bodyPr>
          <a:lstStyle/>
          <a:p>
            <a:pPr algn="ctr"/>
            <a:r>
              <a:rPr lang="es-ES" sz="2200" b="1" dirty="0" smtClean="0">
                <a:solidFill>
                  <a:prstClr val="black"/>
                </a:solidFill>
                <a:latin typeface="Times New Roman" pitchFamily="18" charset="0"/>
                <a:cs typeface="Times New Roman" pitchFamily="18" charset="0"/>
              </a:rPr>
              <a:t>PROMEDIOS DE AFOROS </a:t>
            </a:r>
            <a:r>
              <a:rPr lang="es-ES" sz="2200" b="1" dirty="0">
                <a:solidFill>
                  <a:prstClr val="black"/>
                </a:solidFill>
                <a:latin typeface="Times New Roman" pitchFamily="18" charset="0"/>
                <a:cs typeface="Times New Roman" pitchFamily="18" charset="0"/>
              </a:rPr>
              <a:t>DEL </a:t>
            </a:r>
            <a:r>
              <a:rPr lang="es-ES" sz="2200" b="1" dirty="0" smtClean="0">
                <a:solidFill>
                  <a:prstClr val="black"/>
                </a:solidFill>
                <a:latin typeface="Times New Roman" pitchFamily="18" charset="0"/>
                <a:cs typeface="Times New Roman" pitchFamily="18" charset="0"/>
              </a:rPr>
              <a:t>RÍO HUACA   </a:t>
            </a:r>
            <a:r>
              <a:rPr lang="es-ES" sz="1600" b="1" dirty="0">
                <a:solidFill>
                  <a:prstClr val="black"/>
                </a:solidFill>
                <a:latin typeface="Times New Roman" pitchFamily="18" charset="0"/>
                <a:cs typeface="Times New Roman" pitchFamily="18" charset="0"/>
              </a:rPr>
              <a:t/>
            </a:r>
            <a:br>
              <a:rPr lang="es-ES" sz="1600" b="1" dirty="0">
                <a:solidFill>
                  <a:prstClr val="black"/>
                </a:solidFill>
                <a:latin typeface="Times New Roman" pitchFamily="18" charset="0"/>
                <a:cs typeface="Times New Roman" pitchFamily="18" charset="0"/>
              </a:rPr>
            </a:br>
            <a:r>
              <a:rPr lang="es-ES" sz="1600" b="1" dirty="0" smtClean="0">
                <a:solidFill>
                  <a:prstClr val="black"/>
                </a:solidFill>
                <a:latin typeface="Times New Roman" pitchFamily="18" charset="0"/>
                <a:cs typeface="Times New Roman" pitchFamily="18" charset="0"/>
              </a:rPr>
              <a:t/>
            </a:r>
            <a:br>
              <a:rPr lang="es-ES" sz="1600" b="1" dirty="0" smtClean="0">
                <a:solidFill>
                  <a:prstClr val="black"/>
                </a:solidFill>
                <a:latin typeface="Times New Roman" pitchFamily="18" charset="0"/>
                <a:cs typeface="Times New Roman" pitchFamily="18" charset="0"/>
              </a:rPr>
            </a:br>
            <a:r>
              <a:rPr lang="es-ES" sz="1600" b="1" dirty="0">
                <a:solidFill>
                  <a:prstClr val="black"/>
                </a:solidFill>
                <a:latin typeface="Times New Roman" pitchFamily="18" charset="0"/>
                <a:cs typeface="Times New Roman" pitchFamily="18" charset="0"/>
              </a:rPr>
              <a:t/>
            </a:r>
            <a:br>
              <a:rPr lang="es-ES" sz="1600" b="1" dirty="0">
                <a:solidFill>
                  <a:prstClr val="black"/>
                </a:solidFill>
                <a:latin typeface="Times New Roman" pitchFamily="18" charset="0"/>
                <a:cs typeface="Times New Roman" pitchFamily="18" charset="0"/>
              </a:rPr>
            </a:br>
            <a:r>
              <a:rPr lang="es-ES" sz="1600" b="1" dirty="0" smtClean="0">
                <a:solidFill>
                  <a:prstClr val="black"/>
                </a:solidFill>
                <a:latin typeface="Times New Roman" pitchFamily="18" charset="0"/>
                <a:cs typeface="Times New Roman" pitchFamily="18" charset="0"/>
              </a:rPr>
              <a:t/>
            </a:r>
            <a:br>
              <a:rPr lang="es-ES" sz="1600" b="1" dirty="0" smtClean="0">
                <a:solidFill>
                  <a:prstClr val="black"/>
                </a:solidFill>
                <a:latin typeface="Times New Roman" pitchFamily="18" charset="0"/>
                <a:cs typeface="Times New Roman" pitchFamily="18" charset="0"/>
              </a:rPr>
            </a:br>
            <a:endParaRPr lang="es-E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3097036"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0 Imagen"/>
          <p:cNvPicPr/>
          <p:nvPr/>
        </p:nvPicPr>
        <p:blipFill>
          <a:blip r:embed="rId3" cstate="print">
            <a:extLst>
              <a:ext uri="{28A0092B-C50C-407E-A947-70E740481C1C}">
                <a14:useLocalDpi xmlns:a14="http://schemas.microsoft.com/office/drawing/2010/main" val="0"/>
              </a:ext>
            </a:extLst>
          </a:blip>
          <a:stretch>
            <a:fillRect/>
          </a:stretch>
        </p:blipFill>
        <p:spPr>
          <a:xfrm>
            <a:off x="4716016" y="116632"/>
            <a:ext cx="4427984" cy="6552727"/>
          </a:xfrm>
          <a:prstGeom prst="rect">
            <a:avLst/>
          </a:prstGeom>
        </p:spPr>
      </p:pic>
      <p:graphicFrame>
        <p:nvGraphicFramePr>
          <p:cNvPr id="6" name="5 Tabla"/>
          <p:cNvGraphicFramePr>
            <a:graphicFrameLocks noGrp="1"/>
          </p:cNvGraphicFramePr>
          <p:nvPr>
            <p:extLst>
              <p:ext uri="{D42A27DB-BD31-4B8C-83A1-F6EECF244321}">
                <p14:modId xmlns:p14="http://schemas.microsoft.com/office/powerpoint/2010/main" val="3349277764"/>
              </p:ext>
            </p:extLst>
          </p:nvPr>
        </p:nvGraphicFramePr>
        <p:xfrm>
          <a:off x="107503" y="1484783"/>
          <a:ext cx="4320481" cy="2652168"/>
        </p:xfrm>
        <a:graphic>
          <a:graphicData uri="http://schemas.openxmlformats.org/drawingml/2006/table">
            <a:tbl>
              <a:tblPr firstRow="1" bandRow="1">
                <a:tableStyleId>{5C22544A-7EE6-4342-B048-85BDC9FD1C3A}</a:tableStyleId>
              </a:tblPr>
              <a:tblGrid>
                <a:gridCol w="1080121"/>
                <a:gridCol w="1080120"/>
                <a:gridCol w="1042874"/>
                <a:gridCol w="1117366"/>
              </a:tblGrid>
              <a:tr h="812994">
                <a:tc>
                  <a:txBody>
                    <a:bodyPr/>
                    <a:lstStyle/>
                    <a:p>
                      <a:pPr algn="ctr"/>
                      <a:r>
                        <a:rPr lang="es-ES" sz="1400" b="1" dirty="0" smtClean="0">
                          <a:solidFill>
                            <a:schemeClr val="tx1"/>
                          </a:solidFill>
                          <a:latin typeface="Times New Roman" pitchFamily="18" charset="0"/>
                          <a:cs typeface="Times New Roman" pitchFamily="18" charset="0"/>
                        </a:rPr>
                        <a:t>TRIBUTARIO</a:t>
                      </a:r>
                      <a:endParaRPr lang="es-ES" sz="1400" b="1" dirty="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PARTE</a:t>
                      </a:r>
                      <a:endParaRPr lang="es-ES" sz="1400" b="1" dirty="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CUDAL EN m3/s</a:t>
                      </a:r>
                      <a:endParaRPr lang="es-ES" sz="1400" b="1" dirty="0">
                        <a:solidFill>
                          <a:schemeClr val="tx1"/>
                        </a:solidFill>
                        <a:latin typeface="Times New Roman" pitchFamily="18" charset="0"/>
                        <a:cs typeface="Times New Roman" pitchFamily="18" charset="0"/>
                      </a:endParaRPr>
                    </a:p>
                    <a:p>
                      <a:pPr algn="ctr"/>
                      <a:r>
                        <a:rPr lang="es-ES" sz="1400" b="1" dirty="0" smtClean="0">
                          <a:solidFill>
                            <a:schemeClr val="tx1"/>
                          </a:solidFill>
                          <a:latin typeface="Times New Roman" pitchFamily="18" charset="0"/>
                          <a:cs typeface="Times New Roman" pitchFamily="18" charset="0"/>
                        </a:rPr>
                        <a:t>ÉPOCA</a:t>
                      </a:r>
                      <a:r>
                        <a:rPr lang="es-ES" sz="1400" b="1" baseline="0" dirty="0" smtClean="0">
                          <a:solidFill>
                            <a:schemeClr val="tx1"/>
                          </a:solidFill>
                          <a:latin typeface="Times New Roman" pitchFamily="18" charset="0"/>
                          <a:cs typeface="Times New Roman" pitchFamily="18" charset="0"/>
                        </a:rPr>
                        <a:t> SECA</a:t>
                      </a:r>
                      <a:endParaRPr lang="es-ES" sz="1400" b="1" dirty="0" smtClean="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COTA</a:t>
                      </a:r>
                      <a:endParaRPr lang="es-ES" sz="1400" b="1" dirty="0">
                        <a:solidFill>
                          <a:schemeClr val="tx1"/>
                        </a:solidFill>
                        <a:latin typeface="Times New Roman" pitchFamily="18" charset="0"/>
                        <a:cs typeface="Times New Roman" pitchFamily="18" charset="0"/>
                      </a:endParaRPr>
                    </a:p>
                  </a:txBody>
                  <a:tcPr/>
                </a:tc>
              </a:tr>
              <a:tr h="569096">
                <a:tc>
                  <a:txBody>
                    <a:bodyPr/>
                    <a:lstStyle/>
                    <a:p>
                      <a:r>
                        <a:rPr lang="es-ES" sz="1400" b="1" dirty="0" smtClean="0">
                          <a:latin typeface="Times New Roman" pitchFamily="18" charset="0"/>
                          <a:cs typeface="Times New Roman" pitchFamily="18" charset="0"/>
                        </a:rPr>
                        <a:t>Río</a:t>
                      </a:r>
                      <a:r>
                        <a:rPr lang="es-ES" sz="1400" b="1" baseline="0" dirty="0" smtClean="0">
                          <a:latin typeface="Times New Roman" pitchFamily="18" charset="0"/>
                          <a:cs typeface="Times New Roman" pitchFamily="18" charset="0"/>
                        </a:rPr>
                        <a:t> Huaca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Alta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0,286</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3018</a:t>
                      </a:r>
                      <a:endParaRPr lang="es-ES" sz="1400" b="1" dirty="0">
                        <a:latin typeface="Times New Roman" pitchFamily="18" charset="0"/>
                        <a:cs typeface="Times New Roman" pitchFamily="18" charset="0"/>
                      </a:endParaRPr>
                    </a:p>
                  </a:txBody>
                  <a:tcPr/>
                </a:tc>
              </a:tr>
              <a:tr h="569096">
                <a:tc>
                  <a:txBody>
                    <a:bodyPr/>
                    <a:lstStyle/>
                    <a:p>
                      <a:r>
                        <a:rPr lang="es-ES" sz="1400" b="1" dirty="0" smtClean="0">
                          <a:latin typeface="Times New Roman" pitchFamily="18" charset="0"/>
                          <a:cs typeface="Times New Roman" pitchFamily="18" charset="0"/>
                        </a:rPr>
                        <a:t>Río Huaca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Media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0,514</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2771</a:t>
                      </a:r>
                      <a:endParaRPr lang="es-ES" sz="1400" b="1" dirty="0">
                        <a:latin typeface="Times New Roman" pitchFamily="18" charset="0"/>
                        <a:cs typeface="Times New Roman" pitchFamily="18" charset="0"/>
                      </a:endParaRPr>
                    </a:p>
                  </a:txBody>
                  <a:tcPr/>
                </a:tc>
              </a:tr>
              <a:tr h="569096">
                <a:tc>
                  <a:txBody>
                    <a:bodyPr/>
                    <a:lstStyle/>
                    <a:p>
                      <a:r>
                        <a:rPr lang="es-ES" sz="1400" b="1" dirty="0" smtClean="0">
                          <a:latin typeface="Times New Roman" pitchFamily="18" charset="0"/>
                          <a:cs typeface="Times New Roman" pitchFamily="18" charset="0"/>
                        </a:rPr>
                        <a:t>Río Huaca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Baja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0,697</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2751</a:t>
                      </a:r>
                      <a:endParaRPr lang="es-ES" sz="1400" b="1" dirty="0">
                        <a:latin typeface="Times New Roman" pitchFamily="18" charset="0"/>
                        <a:cs typeface="Times New Roman" pitchFamily="18" charset="0"/>
                      </a:endParaRPr>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887574451"/>
              </p:ext>
            </p:extLst>
          </p:nvPr>
        </p:nvGraphicFramePr>
        <p:xfrm>
          <a:off x="94593" y="4077072"/>
          <a:ext cx="4427980" cy="2597601"/>
        </p:xfrm>
        <a:graphic>
          <a:graphicData uri="http://schemas.openxmlformats.org/drawingml/2006/table">
            <a:tbl>
              <a:tblPr firstRow="1" bandRow="1">
                <a:tableStyleId>{5C22544A-7EE6-4342-B048-85BDC9FD1C3A}</a:tableStyleId>
              </a:tblPr>
              <a:tblGrid>
                <a:gridCol w="1106996"/>
                <a:gridCol w="1069469"/>
                <a:gridCol w="1144519"/>
                <a:gridCol w="1106996"/>
              </a:tblGrid>
              <a:tr h="550907">
                <a:tc>
                  <a:txBody>
                    <a:bodyPr/>
                    <a:lstStyle/>
                    <a:p>
                      <a:pPr algn="ctr"/>
                      <a:r>
                        <a:rPr lang="es-ES" sz="1400" b="1" dirty="0" smtClean="0">
                          <a:solidFill>
                            <a:schemeClr val="tx1"/>
                          </a:solidFill>
                          <a:latin typeface="Times New Roman" pitchFamily="18" charset="0"/>
                          <a:cs typeface="Times New Roman" pitchFamily="18" charset="0"/>
                        </a:rPr>
                        <a:t>TRIBUTARIO</a:t>
                      </a:r>
                      <a:endParaRPr lang="es-ES" sz="1400" b="1" dirty="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PARTE</a:t>
                      </a:r>
                      <a:endParaRPr lang="es-ES" sz="1400" b="1" dirty="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CUDAL EN M3/s </a:t>
                      </a:r>
                    </a:p>
                    <a:p>
                      <a:pPr algn="ctr"/>
                      <a:r>
                        <a:rPr lang="es-ES" sz="1400" b="1" dirty="0" smtClean="0">
                          <a:solidFill>
                            <a:schemeClr val="tx1"/>
                          </a:solidFill>
                          <a:latin typeface="Times New Roman" pitchFamily="18" charset="0"/>
                          <a:cs typeface="Times New Roman" pitchFamily="18" charset="0"/>
                        </a:rPr>
                        <a:t>ÉPOCA</a:t>
                      </a:r>
                      <a:r>
                        <a:rPr lang="es-ES" sz="1400" b="1" baseline="0" dirty="0" smtClean="0">
                          <a:solidFill>
                            <a:schemeClr val="tx1"/>
                          </a:solidFill>
                          <a:latin typeface="Times New Roman" pitchFamily="18" charset="0"/>
                          <a:cs typeface="Times New Roman" pitchFamily="18" charset="0"/>
                        </a:rPr>
                        <a:t> LLUVIOSA</a:t>
                      </a:r>
                      <a:endParaRPr lang="es-ES" sz="1400" b="1" dirty="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COTA</a:t>
                      </a:r>
                      <a:endParaRPr lang="es-ES" sz="1400" b="1" dirty="0">
                        <a:solidFill>
                          <a:schemeClr val="tx1"/>
                        </a:solidFill>
                        <a:latin typeface="Times New Roman" pitchFamily="18" charset="0"/>
                        <a:cs typeface="Times New Roman" pitchFamily="18" charset="0"/>
                      </a:endParaRPr>
                    </a:p>
                  </a:txBody>
                  <a:tcPr/>
                </a:tc>
              </a:tr>
              <a:tr h="550907">
                <a:tc>
                  <a:txBody>
                    <a:bodyPr/>
                    <a:lstStyle/>
                    <a:p>
                      <a:r>
                        <a:rPr lang="es-ES" sz="1400" b="1" dirty="0" smtClean="0">
                          <a:latin typeface="Times New Roman" pitchFamily="18" charset="0"/>
                          <a:cs typeface="Times New Roman" pitchFamily="18" charset="0"/>
                        </a:rPr>
                        <a:t>Río</a:t>
                      </a:r>
                      <a:r>
                        <a:rPr lang="es-ES" sz="1400" b="1" baseline="0" dirty="0" smtClean="0">
                          <a:latin typeface="Times New Roman" pitchFamily="18" charset="0"/>
                          <a:cs typeface="Times New Roman" pitchFamily="18" charset="0"/>
                        </a:rPr>
                        <a:t> Huaca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Alta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1,32</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3018</a:t>
                      </a:r>
                      <a:endParaRPr lang="es-ES" sz="1400" b="1" dirty="0">
                        <a:latin typeface="Times New Roman" pitchFamily="18" charset="0"/>
                        <a:cs typeface="Times New Roman" pitchFamily="18" charset="0"/>
                      </a:endParaRPr>
                    </a:p>
                  </a:txBody>
                  <a:tcPr/>
                </a:tc>
              </a:tr>
              <a:tr h="550907">
                <a:tc>
                  <a:txBody>
                    <a:bodyPr/>
                    <a:lstStyle/>
                    <a:p>
                      <a:r>
                        <a:rPr lang="es-ES" sz="1400" b="1" dirty="0" smtClean="0">
                          <a:latin typeface="Times New Roman" pitchFamily="18" charset="0"/>
                          <a:cs typeface="Times New Roman" pitchFamily="18" charset="0"/>
                        </a:rPr>
                        <a:t>Río Huaca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Media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1,82</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2771</a:t>
                      </a:r>
                      <a:endParaRPr lang="es-ES" sz="1400" b="1" dirty="0">
                        <a:latin typeface="Times New Roman" pitchFamily="18" charset="0"/>
                        <a:cs typeface="Times New Roman" pitchFamily="18" charset="0"/>
                      </a:endParaRPr>
                    </a:p>
                  </a:txBody>
                  <a:tcPr/>
                </a:tc>
              </a:tr>
              <a:tr h="550907">
                <a:tc>
                  <a:txBody>
                    <a:bodyPr/>
                    <a:lstStyle/>
                    <a:p>
                      <a:r>
                        <a:rPr lang="es-ES" sz="1400" b="1" dirty="0" smtClean="0">
                          <a:latin typeface="Times New Roman" pitchFamily="18" charset="0"/>
                          <a:cs typeface="Times New Roman" pitchFamily="18" charset="0"/>
                        </a:rPr>
                        <a:t>Río Huaca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Baja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2,67</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2751</a:t>
                      </a:r>
                      <a:endParaRPr lang="es-ES" sz="14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962004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620688"/>
            <a:ext cx="4464496" cy="792088"/>
          </a:xfrm>
        </p:spPr>
        <p:txBody>
          <a:bodyPr>
            <a:normAutofit fontScale="90000"/>
          </a:bodyPr>
          <a:lstStyle/>
          <a:p>
            <a:pPr algn="ctr"/>
            <a:r>
              <a:rPr lang="es-ES" sz="2200" b="1" dirty="0" smtClean="0">
                <a:solidFill>
                  <a:prstClr val="black"/>
                </a:solidFill>
                <a:latin typeface="Times New Roman" pitchFamily="18" charset="0"/>
                <a:cs typeface="Times New Roman" pitchFamily="18" charset="0"/>
              </a:rPr>
              <a:t>PROMEDIOS DE AFOROS TRIBUTARIOS </a:t>
            </a:r>
            <a:r>
              <a:rPr lang="es-ES" sz="2200" b="1" dirty="0">
                <a:solidFill>
                  <a:prstClr val="black"/>
                </a:solidFill>
                <a:latin typeface="Times New Roman" pitchFamily="18" charset="0"/>
                <a:cs typeface="Times New Roman" pitchFamily="18" charset="0"/>
              </a:rPr>
              <a:t>DEL </a:t>
            </a:r>
            <a:r>
              <a:rPr lang="es-ES" sz="2200" b="1" dirty="0" smtClean="0">
                <a:solidFill>
                  <a:prstClr val="black"/>
                </a:solidFill>
                <a:latin typeface="Times New Roman" pitchFamily="18" charset="0"/>
                <a:cs typeface="Times New Roman" pitchFamily="18" charset="0"/>
              </a:rPr>
              <a:t>RÍO HUACA </a:t>
            </a:r>
            <a:r>
              <a:rPr lang="es-ES" sz="1600" b="1" dirty="0" smtClean="0">
                <a:solidFill>
                  <a:prstClr val="black"/>
                </a:solidFill>
                <a:latin typeface="Times New Roman" pitchFamily="18" charset="0"/>
                <a:cs typeface="Times New Roman" pitchFamily="18" charset="0"/>
              </a:rPr>
              <a:t/>
            </a:r>
            <a:br>
              <a:rPr lang="es-ES" sz="1600" b="1" dirty="0" smtClean="0">
                <a:solidFill>
                  <a:prstClr val="black"/>
                </a:solidFill>
                <a:latin typeface="Times New Roman" pitchFamily="18" charset="0"/>
                <a:cs typeface="Times New Roman" pitchFamily="18" charset="0"/>
              </a:rPr>
            </a:br>
            <a:r>
              <a:rPr lang="es-ES" sz="1600" b="1" dirty="0">
                <a:solidFill>
                  <a:prstClr val="black"/>
                </a:solidFill>
                <a:latin typeface="Times New Roman" pitchFamily="18" charset="0"/>
                <a:cs typeface="Times New Roman" pitchFamily="18" charset="0"/>
              </a:rPr>
              <a:t/>
            </a:r>
            <a:br>
              <a:rPr lang="es-ES" sz="1600" b="1" dirty="0">
                <a:solidFill>
                  <a:prstClr val="black"/>
                </a:solidFill>
                <a:latin typeface="Times New Roman" pitchFamily="18" charset="0"/>
                <a:cs typeface="Times New Roman" pitchFamily="18" charset="0"/>
              </a:rPr>
            </a:br>
            <a:r>
              <a:rPr lang="es-ES" sz="1600" b="1" dirty="0" smtClean="0">
                <a:solidFill>
                  <a:prstClr val="black"/>
                </a:solidFill>
                <a:latin typeface="Times New Roman" pitchFamily="18" charset="0"/>
                <a:cs typeface="Times New Roman" pitchFamily="18" charset="0"/>
              </a:rPr>
              <a:t/>
            </a:r>
            <a:br>
              <a:rPr lang="es-ES" sz="1600" b="1" dirty="0" smtClean="0">
                <a:solidFill>
                  <a:prstClr val="black"/>
                </a:solidFill>
                <a:latin typeface="Times New Roman" pitchFamily="18" charset="0"/>
                <a:cs typeface="Times New Roman" pitchFamily="18" charset="0"/>
              </a:rPr>
            </a:br>
            <a:endParaRPr lang="es-E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3097036"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0 Imagen"/>
          <p:cNvPicPr/>
          <p:nvPr/>
        </p:nvPicPr>
        <p:blipFill>
          <a:blip r:embed="rId3" cstate="print">
            <a:extLst>
              <a:ext uri="{28A0092B-C50C-407E-A947-70E740481C1C}">
                <a14:useLocalDpi xmlns:a14="http://schemas.microsoft.com/office/drawing/2010/main" val="0"/>
              </a:ext>
            </a:extLst>
          </a:blip>
          <a:stretch>
            <a:fillRect/>
          </a:stretch>
        </p:blipFill>
        <p:spPr>
          <a:xfrm>
            <a:off x="4355976" y="116632"/>
            <a:ext cx="4608512" cy="6552727"/>
          </a:xfrm>
          <a:prstGeom prst="rect">
            <a:avLst/>
          </a:prstGeom>
        </p:spPr>
      </p:pic>
      <p:graphicFrame>
        <p:nvGraphicFramePr>
          <p:cNvPr id="6" name="5 Tabla"/>
          <p:cNvGraphicFramePr>
            <a:graphicFrameLocks noGrp="1"/>
          </p:cNvGraphicFramePr>
          <p:nvPr>
            <p:extLst>
              <p:ext uri="{D42A27DB-BD31-4B8C-83A1-F6EECF244321}">
                <p14:modId xmlns:p14="http://schemas.microsoft.com/office/powerpoint/2010/main" val="2925685327"/>
              </p:ext>
            </p:extLst>
          </p:nvPr>
        </p:nvGraphicFramePr>
        <p:xfrm>
          <a:off x="107503" y="1484783"/>
          <a:ext cx="4320481" cy="2814592"/>
        </p:xfrm>
        <a:graphic>
          <a:graphicData uri="http://schemas.openxmlformats.org/drawingml/2006/table">
            <a:tbl>
              <a:tblPr firstRow="1" bandRow="1">
                <a:tableStyleId>{5C22544A-7EE6-4342-B048-85BDC9FD1C3A}</a:tableStyleId>
              </a:tblPr>
              <a:tblGrid>
                <a:gridCol w="1080121"/>
                <a:gridCol w="1080120"/>
                <a:gridCol w="1042874"/>
                <a:gridCol w="1117366"/>
              </a:tblGrid>
              <a:tr h="812994">
                <a:tc>
                  <a:txBody>
                    <a:bodyPr/>
                    <a:lstStyle/>
                    <a:p>
                      <a:pPr algn="ctr"/>
                      <a:r>
                        <a:rPr lang="es-ES" sz="1400" b="1" dirty="0" smtClean="0">
                          <a:solidFill>
                            <a:schemeClr val="tx1"/>
                          </a:solidFill>
                          <a:latin typeface="Times New Roman" pitchFamily="18" charset="0"/>
                          <a:cs typeface="Times New Roman" pitchFamily="18" charset="0"/>
                        </a:rPr>
                        <a:t>TRIBUTARIO</a:t>
                      </a:r>
                      <a:endParaRPr lang="es-ES" sz="1400" b="1" dirty="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PARTE</a:t>
                      </a:r>
                      <a:endParaRPr lang="es-ES" sz="1400" b="1" dirty="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CUDAL EN m3/s</a:t>
                      </a:r>
                    </a:p>
                    <a:p>
                      <a:pPr algn="ctr"/>
                      <a:r>
                        <a:rPr lang="es-ES" sz="1400" b="1" dirty="0" smtClean="0">
                          <a:solidFill>
                            <a:schemeClr val="tx1"/>
                          </a:solidFill>
                          <a:latin typeface="Times New Roman" pitchFamily="18" charset="0"/>
                          <a:cs typeface="Times New Roman" pitchFamily="18" charset="0"/>
                        </a:rPr>
                        <a:t>ÉPOCA</a:t>
                      </a:r>
                      <a:r>
                        <a:rPr lang="es-ES" sz="1400" b="1" baseline="0" dirty="0" smtClean="0">
                          <a:solidFill>
                            <a:schemeClr val="tx1"/>
                          </a:solidFill>
                          <a:latin typeface="Times New Roman" pitchFamily="18" charset="0"/>
                          <a:cs typeface="Times New Roman" pitchFamily="18" charset="0"/>
                        </a:rPr>
                        <a:t> SECA</a:t>
                      </a:r>
                      <a:endParaRPr lang="es-ES" sz="1400" b="1" dirty="0" smtClean="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COTA</a:t>
                      </a:r>
                      <a:endParaRPr lang="es-ES" sz="1400" b="1" dirty="0">
                        <a:solidFill>
                          <a:schemeClr val="tx1"/>
                        </a:solidFill>
                        <a:latin typeface="Times New Roman" pitchFamily="18" charset="0"/>
                        <a:cs typeface="Times New Roman" pitchFamily="18" charset="0"/>
                      </a:endParaRPr>
                    </a:p>
                  </a:txBody>
                  <a:tcPr/>
                </a:tc>
              </a:tr>
              <a:tr h="569096">
                <a:tc>
                  <a:txBody>
                    <a:bodyPr/>
                    <a:lstStyle/>
                    <a:p>
                      <a:r>
                        <a:rPr lang="es-ES" sz="1400" b="1" dirty="0" smtClean="0">
                          <a:latin typeface="Times New Roman" pitchFamily="18" charset="0"/>
                          <a:cs typeface="Times New Roman" pitchFamily="18" charset="0"/>
                        </a:rPr>
                        <a:t>Río</a:t>
                      </a:r>
                      <a:r>
                        <a:rPr lang="es-ES" sz="1400" b="1" baseline="0" dirty="0" smtClean="0">
                          <a:latin typeface="Times New Roman" pitchFamily="18" charset="0"/>
                          <a:cs typeface="Times New Roman" pitchFamily="18" charset="0"/>
                        </a:rPr>
                        <a:t>  Cucacho</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Media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0,00546</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3018</a:t>
                      </a:r>
                      <a:endParaRPr lang="es-ES" sz="1400" b="1" dirty="0">
                        <a:latin typeface="Times New Roman" pitchFamily="18" charset="0"/>
                        <a:cs typeface="Times New Roman" pitchFamily="18" charset="0"/>
                      </a:endParaRPr>
                    </a:p>
                  </a:txBody>
                  <a:tcPr/>
                </a:tc>
              </a:tr>
              <a:tr h="569096">
                <a:tc>
                  <a:txBody>
                    <a:bodyPr/>
                    <a:lstStyle/>
                    <a:p>
                      <a:r>
                        <a:rPr lang="es-ES" sz="1400" b="1" dirty="0" smtClean="0">
                          <a:latin typeface="Times New Roman" pitchFamily="18" charset="0"/>
                          <a:cs typeface="Times New Roman" pitchFamily="18" charset="0"/>
                        </a:rPr>
                        <a:t>Q.</a:t>
                      </a:r>
                      <a:r>
                        <a:rPr lang="es-ES" sz="1400" b="1" baseline="0" dirty="0" smtClean="0">
                          <a:latin typeface="Times New Roman" pitchFamily="18" charset="0"/>
                          <a:cs typeface="Times New Roman" pitchFamily="18" charset="0"/>
                        </a:rPr>
                        <a:t> Guananguicho</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Media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0,085</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2771</a:t>
                      </a:r>
                      <a:endParaRPr lang="es-ES" sz="1400" b="1" dirty="0">
                        <a:latin typeface="Times New Roman" pitchFamily="18" charset="0"/>
                        <a:cs typeface="Times New Roman" pitchFamily="18" charset="0"/>
                      </a:endParaRPr>
                    </a:p>
                  </a:txBody>
                  <a:tcPr/>
                </a:tc>
              </a:tr>
              <a:tr h="569096">
                <a:tc>
                  <a:txBody>
                    <a:bodyPr/>
                    <a:lstStyle/>
                    <a:p>
                      <a:r>
                        <a:rPr lang="es-ES" sz="1400" b="1" dirty="0" smtClean="0">
                          <a:latin typeface="Times New Roman" pitchFamily="18" charset="0"/>
                          <a:cs typeface="Times New Roman" pitchFamily="18" charset="0"/>
                        </a:rPr>
                        <a:t>Q.</a:t>
                      </a:r>
                      <a:r>
                        <a:rPr lang="es-ES" sz="1400" b="1" baseline="0" dirty="0" smtClean="0">
                          <a:latin typeface="Times New Roman" pitchFamily="18" charset="0"/>
                          <a:cs typeface="Times New Roman" pitchFamily="18" charset="0"/>
                        </a:rPr>
                        <a:t> Sto. Tomás</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Media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0,039</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2751</a:t>
                      </a:r>
                      <a:endParaRPr lang="es-ES" sz="1400" b="1" dirty="0">
                        <a:latin typeface="Times New Roman" pitchFamily="18" charset="0"/>
                        <a:cs typeface="Times New Roman" pitchFamily="18" charset="0"/>
                      </a:endParaRPr>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4009301"/>
              </p:ext>
            </p:extLst>
          </p:nvPr>
        </p:nvGraphicFramePr>
        <p:xfrm>
          <a:off x="107505" y="4293096"/>
          <a:ext cx="4392487" cy="2712720"/>
        </p:xfrm>
        <a:graphic>
          <a:graphicData uri="http://schemas.openxmlformats.org/drawingml/2006/table">
            <a:tbl>
              <a:tblPr firstRow="1" bandRow="1">
                <a:tableStyleId>{5C22544A-7EE6-4342-B048-85BDC9FD1C3A}</a:tableStyleId>
              </a:tblPr>
              <a:tblGrid>
                <a:gridCol w="1098123"/>
                <a:gridCol w="1060896"/>
                <a:gridCol w="1135345"/>
                <a:gridCol w="1098123"/>
              </a:tblGrid>
              <a:tr h="919799">
                <a:tc>
                  <a:txBody>
                    <a:bodyPr/>
                    <a:lstStyle/>
                    <a:p>
                      <a:pPr algn="ctr"/>
                      <a:r>
                        <a:rPr lang="es-ES" sz="1400" b="1" dirty="0" smtClean="0">
                          <a:solidFill>
                            <a:schemeClr val="tx1"/>
                          </a:solidFill>
                          <a:latin typeface="Times New Roman" pitchFamily="18" charset="0"/>
                          <a:cs typeface="Times New Roman" pitchFamily="18" charset="0"/>
                        </a:rPr>
                        <a:t>TRIBUTARIO</a:t>
                      </a:r>
                      <a:endParaRPr lang="es-ES" sz="1400" b="1" dirty="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PARTE</a:t>
                      </a:r>
                      <a:endParaRPr lang="es-ES" sz="1400" b="1" dirty="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CUDAL EN m3/s</a:t>
                      </a:r>
                    </a:p>
                    <a:p>
                      <a:pPr algn="ctr"/>
                      <a:r>
                        <a:rPr lang="es-ES" sz="1400" b="1" dirty="0" smtClean="0">
                          <a:solidFill>
                            <a:schemeClr val="tx1"/>
                          </a:solidFill>
                          <a:latin typeface="Times New Roman" pitchFamily="18" charset="0"/>
                          <a:cs typeface="Times New Roman" pitchFamily="18" charset="0"/>
                        </a:rPr>
                        <a:t> ÉPOCA</a:t>
                      </a:r>
                    </a:p>
                    <a:p>
                      <a:pPr algn="ctr"/>
                      <a:r>
                        <a:rPr lang="es-ES" sz="1400" b="1" dirty="0" smtClean="0">
                          <a:solidFill>
                            <a:schemeClr val="tx1"/>
                          </a:solidFill>
                          <a:latin typeface="Times New Roman" pitchFamily="18" charset="0"/>
                          <a:cs typeface="Times New Roman" pitchFamily="18" charset="0"/>
                        </a:rPr>
                        <a:t>LLUVIOSA</a:t>
                      </a:r>
                      <a:endParaRPr lang="es-ES" sz="1400" b="1" dirty="0">
                        <a:solidFill>
                          <a:schemeClr val="tx1"/>
                        </a:solidFill>
                        <a:latin typeface="Times New Roman" pitchFamily="18" charset="0"/>
                        <a:cs typeface="Times New Roman" pitchFamily="18" charset="0"/>
                      </a:endParaRPr>
                    </a:p>
                  </a:txBody>
                  <a:tcPr/>
                </a:tc>
                <a:tc>
                  <a:txBody>
                    <a:bodyPr/>
                    <a:lstStyle/>
                    <a:p>
                      <a:pPr algn="ctr"/>
                      <a:r>
                        <a:rPr lang="es-ES" sz="1400" b="1" dirty="0" smtClean="0">
                          <a:solidFill>
                            <a:schemeClr val="tx1"/>
                          </a:solidFill>
                          <a:latin typeface="Times New Roman" pitchFamily="18" charset="0"/>
                          <a:cs typeface="Times New Roman" pitchFamily="18" charset="0"/>
                        </a:rPr>
                        <a:t>COTA</a:t>
                      </a:r>
                      <a:endParaRPr lang="es-ES" sz="1400" b="1" dirty="0">
                        <a:solidFill>
                          <a:schemeClr val="tx1"/>
                        </a:solidFill>
                        <a:latin typeface="Times New Roman" pitchFamily="18" charset="0"/>
                        <a:cs typeface="Times New Roman" pitchFamily="18" charset="0"/>
                      </a:endParaRPr>
                    </a:p>
                  </a:txBody>
                  <a:tcPr/>
                </a:tc>
              </a:tr>
              <a:tr h="504406">
                <a:tc>
                  <a:txBody>
                    <a:bodyPr/>
                    <a:lstStyle/>
                    <a:p>
                      <a:r>
                        <a:rPr lang="es-ES" sz="1400" b="1" dirty="0" smtClean="0">
                          <a:latin typeface="Times New Roman" pitchFamily="18" charset="0"/>
                          <a:cs typeface="Times New Roman" pitchFamily="18" charset="0"/>
                        </a:rPr>
                        <a:t>Río</a:t>
                      </a:r>
                      <a:r>
                        <a:rPr lang="es-ES" sz="1400" b="1" baseline="0" dirty="0" smtClean="0">
                          <a:latin typeface="Times New Roman" pitchFamily="18" charset="0"/>
                          <a:cs typeface="Times New Roman" pitchFamily="18" charset="0"/>
                        </a:rPr>
                        <a:t>  Cucacho</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Media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0,023</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3018</a:t>
                      </a:r>
                      <a:endParaRPr lang="es-ES" sz="1400" b="1" dirty="0">
                        <a:latin typeface="Times New Roman" pitchFamily="18" charset="0"/>
                        <a:cs typeface="Times New Roman" pitchFamily="18" charset="0"/>
                      </a:endParaRPr>
                    </a:p>
                  </a:txBody>
                  <a:tcPr/>
                </a:tc>
              </a:tr>
              <a:tr h="712102">
                <a:tc>
                  <a:txBody>
                    <a:bodyPr/>
                    <a:lstStyle/>
                    <a:p>
                      <a:r>
                        <a:rPr lang="es-ES" sz="1400" b="1" dirty="0" smtClean="0">
                          <a:latin typeface="Times New Roman" pitchFamily="18" charset="0"/>
                          <a:cs typeface="Times New Roman" pitchFamily="18" charset="0"/>
                        </a:rPr>
                        <a:t>Q.</a:t>
                      </a:r>
                      <a:r>
                        <a:rPr lang="es-ES" sz="1400" b="1" baseline="0" dirty="0" smtClean="0">
                          <a:latin typeface="Times New Roman" pitchFamily="18" charset="0"/>
                          <a:cs typeface="Times New Roman" pitchFamily="18" charset="0"/>
                        </a:rPr>
                        <a:t> Guananguicho</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Media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0,68</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2771</a:t>
                      </a:r>
                      <a:endParaRPr lang="es-ES" sz="1400" b="1" dirty="0">
                        <a:latin typeface="Times New Roman" pitchFamily="18" charset="0"/>
                        <a:cs typeface="Times New Roman" pitchFamily="18" charset="0"/>
                      </a:endParaRPr>
                    </a:p>
                  </a:txBody>
                  <a:tcPr/>
                </a:tc>
              </a:tr>
              <a:tr h="504406">
                <a:tc>
                  <a:txBody>
                    <a:bodyPr/>
                    <a:lstStyle/>
                    <a:p>
                      <a:r>
                        <a:rPr lang="es-ES" sz="1400" b="1" dirty="0" smtClean="0">
                          <a:latin typeface="Times New Roman" pitchFamily="18" charset="0"/>
                          <a:cs typeface="Times New Roman" pitchFamily="18" charset="0"/>
                        </a:rPr>
                        <a:t>Q.</a:t>
                      </a:r>
                      <a:r>
                        <a:rPr lang="es-ES" sz="1400" b="1" baseline="0" dirty="0" smtClean="0">
                          <a:latin typeface="Times New Roman" pitchFamily="18" charset="0"/>
                          <a:cs typeface="Times New Roman" pitchFamily="18" charset="0"/>
                        </a:rPr>
                        <a:t> Sto. Tomás</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Media</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0,28</a:t>
                      </a:r>
                      <a:endParaRPr lang="es-ES" sz="1400" b="1" dirty="0">
                        <a:latin typeface="Times New Roman" pitchFamily="18" charset="0"/>
                        <a:cs typeface="Times New Roman" pitchFamily="18" charset="0"/>
                      </a:endParaRPr>
                    </a:p>
                  </a:txBody>
                  <a:tcPr/>
                </a:tc>
                <a:tc>
                  <a:txBody>
                    <a:bodyPr/>
                    <a:lstStyle/>
                    <a:p>
                      <a:r>
                        <a:rPr lang="es-ES" sz="1400" b="1" dirty="0" smtClean="0">
                          <a:latin typeface="Times New Roman" pitchFamily="18" charset="0"/>
                          <a:cs typeface="Times New Roman" pitchFamily="18" charset="0"/>
                        </a:rPr>
                        <a:t>2751</a:t>
                      </a:r>
                      <a:endParaRPr lang="es-ES" sz="1400" b="1"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703628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3" y="2492896"/>
            <a:ext cx="3096343" cy="1512168"/>
          </a:xfrm>
        </p:spPr>
        <p:txBody>
          <a:bodyPr>
            <a:normAutofit fontScale="90000"/>
          </a:bodyPr>
          <a:lstStyle/>
          <a:p>
            <a:pPr algn="ctr"/>
            <a:r>
              <a:rPr lang="es-ES" sz="2700" dirty="0" smtClean="0">
                <a:solidFill>
                  <a:prstClr val="black"/>
                </a:solidFill>
              </a:rPr>
              <a:t>ANTECEDENTES Y UBICACION </a:t>
            </a:r>
            <a:r>
              <a:rPr lang="es-ES" sz="2700" dirty="0">
                <a:solidFill>
                  <a:prstClr val="black"/>
                </a:solidFill>
              </a:rPr>
              <a:t>DEL</a:t>
            </a:r>
            <a:br>
              <a:rPr lang="es-ES" sz="2700" dirty="0">
                <a:solidFill>
                  <a:prstClr val="black"/>
                </a:solidFill>
              </a:rPr>
            </a:br>
            <a:r>
              <a:rPr lang="es-ES" sz="2700" dirty="0" smtClean="0">
                <a:solidFill>
                  <a:prstClr val="black"/>
                </a:solidFill>
              </a:rPr>
              <a:t>PROYECTO </a:t>
            </a:r>
            <a:br>
              <a:rPr lang="es-ES" sz="2700" dirty="0" smtClean="0">
                <a:solidFill>
                  <a:prstClr val="black"/>
                </a:solidFill>
              </a:rPr>
            </a:br>
            <a:r>
              <a:rPr lang="es-ES" sz="2700" dirty="0" smtClean="0">
                <a:solidFill>
                  <a:prstClr val="black"/>
                </a:solidFill>
              </a:rPr>
              <a:t/>
            </a:r>
            <a:br>
              <a:rPr lang="es-ES" sz="2700" dirty="0" smtClean="0">
                <a:solidFill>
                  <a:prstClr val="black"/>
                </a:solidFill>
              </a:rPr>
            </a:br>
            <a:r>
              <a:rPr lang="es-ES" sz="2700" dirty="0">
                <a:solidFill>
                  <a:prstClr val="black"/>
                </a:solidFill>
              </a:rPr>
              <a:t/>
            </a:r>
            <a:br>
              <a:rPr lang="es-ES" sz="2700" dirty="0">
                <a:solidFill>
                  <a:prstClr val="black"/>
                </a:solidFill>
              </a:rPr>
            </a:br>
            <a:r>
              <a:rPr lang="es-ES" sz="2000" dirty="0" smtClean="0">
                <a:solidFill>
                  <a:schemeClr val="tx1"/>
                </a:solidFill>
              </a:rPr>
              <a:t/>
            </a:r>
            <a:br>
              <a:rPr lang="es-ES" sz="2000" dirty="0" smtClean="0">
                <a:solidFill>
                  <a:schemeClr val="tx1"/>
                </a:solidFill>
              </a:rPr>
            </a:br>
            <a:r>
              <a:rPr lang="es-ES" sz="2000" dirty="0">
                <a:solidFill>
                  <a:schemeClr val="tx1"/>
                </a:solidFill>
              </a:rPr>
              <a:t/>
            </a:r>
            <a:br>
              <a:rPr lang="es-ES" sz="2000" dirty="0">
                <a:solidFill>
                  <a:schemeClr val="tx1"/>
                </a:solidFill>
              </a:rPr>
            </a:br>
            <a:endParaRPr lang="es-ES" sz="2000" dirty="0">
              <a:solidFill>
                <a:schemeClr val="tx1"/>
              </a:solidFill>
            </a:endParaRPr>
          </a:p>
        </p:txBody>
      </p:sp>
      <p:sp>
        <p:nvSpPr>
          <p:cNvPr id="6" name="5 Rectángulo"/>
          <p:cNvSpPr/>
          <p:nvPr/>
        </p:nvSpPr>
        <p:spPr>
          <a:xfrm>
            <a:off x="323528" y="1268761"/>
            <a:ext cx="3888432" cy="369332"/>
          </a:xfrm>
          <a:prstGeom prst="rect">
            <a:avLst/>
          </a:prstGeom>
        </p:spPr>
        <p:txBody>
          <a:bodyPr wrap="square">
            <a:spAutoFit/>
          </a:bodyPr>
          <a:lstStyle/>
          <a:p>
            <a:pPr algn="just"/>
            <a:endParaRPr lang="es-ES" dirty="0">
              <a:solidFill>
                <a:prstClr val="black"/>
              </a:solidFill>
            </a:endParaRPr>
          </a:p>
        </p:txBody>
      </p:sp>
      <p:pic>
        <p:nvPicPr>
          <p:cNvPr id="7" name="0 Imagen"/>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856" y="188640"/>
            <a:ext cx="5868144" cy="648072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30972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277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4322441" cy="1163216"/>
          </a:xfrm>
        </p:spPr>
        <p:txBody>
          <a:bodyPr>
            <a:normAutofit fontScale="90000"/>
          </a:bodyPr>
          <a:lstStyle/>
          <a:p>
            <a:pPr algn="ctr"/>
            <a:r>
              <a:rPr lang="es-ES" sz="2000" b="1" dirty="0" smtClean="0">
                <a:solidFill>
                  <a:schemeClr val="tx1"/>
                </a:solidFill>
                <a:latin typeface="Times New Roman" pitchFamily="18" charset="0"/>
                <a:cs typeface="Times New Roman" pitchFamily="18" charset="0"/>
              </a:rPr>
              <a:t>PLANTAS DE TRATAMIENTO QUE CONTAMINAN EL RÍO HUACA</a:t>
            </a:r>
            <a:br>
              <a:rPr lang="es-ES" sz="2000" b="1" dirty="0" smtClean="0">
                <a:solidFill>
                  <a:schemeClr val="tx1"/>
                </a:solidFill>
                <a:latin typeface="Times New Roman" pitchFamily="18" charset="0"/>
                <a:cs typeface="Times New Roman" pitchFamily="18" charset="0"/>
              </a:rPr>
            </a:br>
            <a:r>
              <a:rPr lang="es-ES" sz="2000" b="1" dirty="0">
                <a:solidFill>
                  <a:schemeClr val="tx1"/>
                </a:solidFill>
                <a:latin typeface="Times New Roman" pitchFamily="18" charset="0"/>
                <a:cs typeface="Times New Roman" pitchFamily="18" charset="0"/>
              </a:rPr>
              <a:t/>
            </a:r>
            <a:br>
              <a:rPr lang="es-ES" sz="2000" b="1" dirty="0">
                <a:solidFill>
                  <a:schemeClr val="tx1"/>
                </a:solidFill>
                <a:latin typeface="Times New Roman" pitchFamily="18" charset="0"/>
                <a:cs typeface="Times New Roman" pitchFamily="18" charset="0"/>
              </a:rPr>
            </a:br>
            <a:r>
              <a:rPr lang="es-ES" sz="2000" b="1" dirty="0" smtClean="0">
                <a:solidFill>
                  <a:schemeClr val="tx1"/>
                </a:solidFill>
                <a:latin typeface="Times New Roman" pitchFamily="18" charset="0"/>
                <a:cs typeface="Times New Roman" pitchFamily="18" charset="0"/>
              </a:rPr>
              <a:t/>
            </a:r>
            <a:br>
              <a:rPr lang="es-ES" sz="2000" b="1" dirty="0" smtClean="0">
                <a:solidFill>
                  <a:schemeClr val="tx1"/>
                </a:solidFill>
                <a:latin typeface="Times New Roman" pitchFamily="18" charset="0"/>
                <a:cs typeface="Times New Roman" pitchFamily="18" charset="0"/>
              </a:rPr>
            </a:br>
            <a:r>
              <a:rPr lang="es-ES" sz="2000" b="1" dirty="0">
                <a:solidFill>
                  <a:schemeClr val="tx1"/>
                </a:solidFill>
                <a:latin typeface="Times New Roman" pitchFamily="18" charset="0"/>
                <a:cs typeface="Times New Roman" pitchFamily="18" charset="0"/>
              </a:rPr>
              <a:t/>
            </a:r>
            <a:br>
              <a:rPr lang="es-ES" sz="2000" b="1" dirty="0">
                <a:solidFill>
                  <a:schemeClr val="tx1"/>
                </a:solidFill>
                <a:latin typeface="Times New Roman" pitchFamily="18" charset="0"/>
                <a:cs typeface="Times New Roman" pitchFamily="18" charset="0"/>
              </a:rPr>
            </a:br>
            <a:r>
              <a:rPr lang="es-ES" sz="2000" b="1" dirty="0" smtClean="0">
                <a:solidFill>
                  <a:schemeClr val="tx1"/>
                </a:solidFill>
                <a:latin typeface="Times New Roman" pitchFamily="18" charset="0"/>
                <a:cs typeface="Times New Roman" pitchFamily="18" charset="0"/>
              </a:rPr>
              <a:t/>
            </a:r>
            <a:br>
              <a:rPr lang="es-ES" sz="2000" b="1" dirty="0" smtClean="0">
                <a:solidFill>
                  <a:schemeClr val="tx1"/>
                </a:solidFill>
                <a:latin typeface="Times New Roman" pitchFamily="18" charset="0"/>
                <a:cs typeface="Times New Roman" pitchFamily="18" charset="0"/>
              </a:rPr>
            </a:br>
            <a:endParaRPr lang="es-ES" sz="2000" b="1" dirty="0">
              <a:solidFill>
                <a:schemeClr val="tx1"/>
              </a:solidFill>
              <a:latin typeface="Times New Roman" pitchFamily="18" charset="0"/>
              <a:cs typeface="Times New Roman" pitchFamily="18" charset="0"/>
            </a:endParaRPr>
          </a:p>
        </p:txBody>
      </p:sp>
      <p:pic>
        <p:nvPicPr>
          <p:cNvPr id="4" name="0 Imagen"/>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2040" y="332656"/>
            <a:ext cx="4104456" cy="6408712"/>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01682"/>
            <a:ext cx="288032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3155654406"/>
              </p:ext>
            </p:extLst>
          </p:nvPr>
        </p:nvGraphicFramePr>
        <p:xfrm>
          <a:off x="395536" y="1772816"/>
          <a:ext cx="4176464" cy="3261360"/>
        </p:xfrm>
        <a:graphic>
          <a:graphicData uri="http://schemas.openxmlformats.org/drawingml/2006/table">
            <a:tbl>
              <a:tblPr firstRow="1" bandRow="1">
                <a:tableStyleId>{5C22544A-7EE6-4342-B048-85BDC9FD1C3A}</a:tableStyleId>
              </a:tblPr>
              <a:tblGrid>
                <a:gridCol w="2160240"/>
                <a:gridCol w="2016224"/>
              </a:tblGrid>
              <a:tr h="681048">
                <a:tc>
                  <a:txBody>
                    <a:bodyPr/>
                    <a:lstStyle/>
                    <a:p>
                      <a:pPr algn="ctr"/>
                      <a:r>
                        <a:rPr lang="es-ES" sz="2000" b="1" dirty="0" smtClean="0">
                          <a:solidFill>
                            <a:schemeClr val="tx1"/>
                          </a:solidFill>
                          <a:latin typeface="Times New Roman" pitchFamily="18" charset="0"/>
                          <a:cs typeface="Times New Roman" pitchFamily="18" charset="0"/>
                        </a:rPr>
                        <a:t>PLANTAS DE TRATAMIENTO</a:t>
                      </a:r>
                      <a:endParaRPr lang="es-ES" sz="2000" b="1" dirty="0">
                        <a:solidFill>
                          <a:schemeClr val="tx1"/>
                        </a:solidFill>
                        <a:latin typeface="Times New Roman" pitchFamily="18" charset="0"/>
                        <a:cs typeface="Times New Roman" pitchFamily="18" charset="0"/>
                      </a:endParaRPr>
                    </a:p>
                  </a:txBody>
                  <a:tcPr/>
                </a:tc>
                <a:tc>
                  <a:txBody>
                    <a:bodyPr/>
                    <a:lstStyle/>
                    <a:p>
                      <a:pPr algn="ctr"/>
                      <a:r>
                        <a:rPr lang="es-ES" sz="2000" b="1" dirty="0" smtClean="0">
                          <a:solidFill>
                            <a:schemeClr val="tx1"/>
                          </a:solidFill>
                          <a:latin typeface="Times New Roman" pitchFamily="18" charset="0"/>
                          <a:cs typeface="Times New Roman" pitchFamily="18" charset="0"/>
                        </a:rPr>
                        <a:t>CAUDAL EN L/S</a:t>
                      </a:r>
                      <a:endParaRPr lang="es-ES" sz="2000" b="1" dirty="0">
                        <a:solidFill>
                          <a:schemeClr val="tx1"/>
                        </a:solidFill>
                        <a:latin typeface="Times New Roman" pitchFamily="18" charset="0"/>
                        <a:cs typeface="Times New Roman" pitchFamily="18" charset="0"/>
                      </a:endParaRPr>
                    </a:p>
                  </a:txBody>
                  <a:tcPr/>
                </a:tc>
              </a:tr>
              <a:tr h="355329">
                <a:tc>
                  <a:txBody>
                    <a:bodyPr/>
                    <a:lstStyle/>
                    <a:p>
                      <a:pPr algn="ctr"/>
                      <a:r>
                        <a:rPr lang="es-ES" b="0" dirty="0" smtClean="0">
                          <a:latin typeface="Times New Roman" pitchFamily="18" charset="0"/>
                          <a:cs typeface="Times New Roman" pitchFamily="18" charset="0"/>
                        </a:rPr>
                        <a:t>JULIO ANDRADE</a:t>
                      </a:r>
                      <a:endParaRPr lang="es-ES" b="0" dirty="0">
                        <a:latin typeface="Times New Roman" pitchFamily="18" charset="0"/>
                        <a:cs typeface="Times New Roman" pitchFamily="18" charset="0"/>
                      </a:endParaRPr>
                    </a:p>
                  </a:txBody>
                  <a:tcPr/>
                </a:tc>
                <a:tc>
                  <a:txBody>
                    <a:bodyPr/>
                    <a:lstStyle/>
                    <a:p>
                      <a:pPr algn="ctr"/>
                      <a:r>
                        <a:rPr lang="es-ES" b="0" dirty="0" smtClean="0"/>
                        <a:t>5</a:t>
                      </a:r>
                      <a:endParaRPr lang="es-ES" b="0" dirty="0"/>
                    </a:p>
                  </a:txBody>
                  <a:tcPr/>
                </a:tc>
              </a:tr>
              <a:tr h="355329">
                <a:tc>
                  <a:txBody>
                    <a:bodyPr/>
                    <a:lstStyle/>
                    <a:p>
                      <a:pPr algn="ctr"/>
                      <a:r>
                        <a:rPr lang="es-ES" b="0" dirty="0" smtClean="0"/>
                        <a:t>Nº1</a:t>
                      </a:r>
                      <a:endParaRPr lang="es-ES" b="0" dirty="0"/>
                    </a:p>
                  </a:txBody>
                  <a:tcPr/>
                </a:tc>
                <a:tc>
                  <a:txBody>
                    <a:bodyPr/>
                    <a:lstStyle/>
                    <a:p>
                      <a:pPr algn="ctr"/>
                      <a:r>
                        <a:rPr lang="es-ES" b="0" dirty="0" smtClean="0"/>
                        <a:t>1,5</a:t>
                      </a:r>
                      <a:endParaRPr lang="es-ES" b="0" dirty="0"/>
                    </a:p>
                  </a:txBody>
                  <a:tcPr/>
                </a:tc>
              </a:tr>
              <a:tr h="355329">
                <a:tc>
                  <a:txBody>
                    <a:bodyPr/>
                    <a:lstStyle/>
                    <a:p>
                      <a:pPr algn="ctr"/>
                      <a:r>
                        <a:rPr lang="es-ES" b="0" dirty="0" smtClean="0"/>
                        <a:t>Nº2</a:t>
                      </a:r>
                      <a:endParaRPr lang="es-ES" b="0" dirty="0"/>
                    </a:p>
                  </a:txBody>
                  <a:tcPr/>
                </a:tc>
                <a:tc>
                  <a:txBody>
                    <a:bodyPr/>
                    <a:lstStyle/>
                    <a:p>
                      <a:pPr algn="ctr"/>
                      <a:r>
                        <a:rPr lang="es-ES" b="0" dirty="0" smtClean="0"/>
                        <a:t>0,83</a:t>
                      </a:r>
                      <a:endParaRPr lang="es-ES" b="0" dirty="0"/>
                    </a:p>
                  </a:txBody>
                  <a:tcPr/>
                </a:tc>
              </a:tr>
              <a:tr h="355329">
                <a:tc>
                  <a:txBody>
                    <a:bodyPr/>
                    <a:lstStyle/>
                    <a:p>
                      <a:pPr algn="ctr"/>
                      <a:r>
                        <a:rPr lang="es-ES" b="0" dirty="0" smtClean="0"/>
                        <a:t>Nº3</a:t>
                      </a:r>
                      <a:endParaRPr lang="es-ES" b="0" dirty="0"/>
                    </a:p>
                  </a:txBody>
                  <a:tcPr/>
                </a:tc>
                <a:tc>
                  <a:txBody>
                    <a:bodyPr/>
                    <a:lstStyle/>
                    <a:p>
                      <a:pPr algn="ctr"/>
                      <a:r>
                        <a:rPr lang="es-ES" b="0" dirty="0" smtClean="0"/>
                        <a:t>1,28</a:t>
                      </a:r>
                      <a:endParaRPr lang="es-ES" b="0" dirty="0"/>
                    </a:p>
                  </a:txBody>
                  <a:tcPr/>
                </a:tc>
              </a:tr>
              <a:tr h="355329">
                <a:tc>
                  <a:txBody>
                    <a:bodyPr/>
                    <a:lstStyle/>
                    <a:p>
                      <a:pPr algn="ctr"/>
                      <a:r>
                        <a:rPr lang="es-ES" b="0" dirty="0" smtClean="0"/>
                        <a:t>Nº4</a:t>
                      </a:r>
                      <a:endParaRPr lang="es-ES" b="0" dirty="0"/>
                    </a:p>
                  </a:txBody>
                  <a:tcPr/>
                </a:tc>
                <a:tc>
                  <a:txBody>
                    <a:bodyPr/>
                    <a:lstStyle/>
                    <a:p>
                      <a:pPr algn="ctr"/>
                      <a:r>
                        <a:rPr lang="es-ES" b="0" dirty="0" smtClean="0"/>
                        <a:t>3,49</a:t>
                      </a:r>
                      <a:endParaRPr lang="es-ES" b="0" dirty="0"/>
                    </a:p>
                  </a:txBody>
                  <a:tcPr/>
                </a:tc>
              </a:tr>
              <a:tr h="3553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b="0" dirty="0" smtClean="0"/>
                        <a:t>Nº5</a:t>
                      </a:r>
                      <a:endParaRPr lang="es-ES" b="0" dirty="0"/>
                    </a:p>
                  </a:txBody>
                  <a:tcPr/>
                </a:tc>
                <a:tc>
                  <a:txBody>
                    <a:bodyPr/>
                    <a:lstStyle/>
                    <a:p>
                      <a:pPr algn="ctr"/>
                      <a:r>
                        <a:rPr lang="es-ES" b="0" dirty="0" smtClean="0"/>
                        <a:t>0,25</a:t>
                      </a:r>
                      <a:endParaRPr lang="es-ES" b="0" dirty="0"/>
                    </a:p>
                  </a:txBody>
                  <a:tcPr/>
                </a:tc>
              </a:tr>
              <a:tr h="355329">
                <a:tc>
                  <a:txBody>
                    <a:bodyPr/>
                    <a:lstStyle/>
                    <a:p>
                      <a:pPr algn="ctr"/>
                      <a:r>
                        <a:rPr lang="es-ES" b="0" dirty="0" smtClean="0"/>
                        <a:t>TOTAL</a:t>
                      </a:r>
                      <a:endParaRPr lang="es-ES" b="0" dirty="0"/>
                    </a:p>
                  </a:txBody>
                  <a:tcPr/>
                </a:tc>
                <a:tc>
                  <a:txBody>
                    <a:bodyPr/>
                    <a:lstStyle/>
                    <a:p>
                      <a:pPr algn="ctr"/>
                      <a:r>
                        <a:rPr lang="es-ES" b="0" dirty="0" smtClean="0"/>
                        <a:t>12,35</a:t>
                      </a:r>
                      <a:endParaRPr lang="es-ES" b="0" dirty="0"/>
                    </a:p>
                  </a:txBody>
                  <a:tcPr/>
                </a:tc>
              </a:tr>
            </a:tbl>
          </a:graphicData>
        </a:graphic>
      </p:graphicFrame>
    </p:spTree>
    <p:extLst>
      <p:ext uri="{BB962C8B-B14F-4D97-AF65-F5344CB8AC3E}">
        <p14:creationId xmlns:p14="http://schemas.microsoft.com/office/powerpoint/2010/main" val="3360837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8064" y="116632"/>
            <a:ext cx="3672408" cy="504056"/>
          </a:xfrm>
        </p:spPr>
        <p:txBody>
          <a:bodyPr>
            <a:normAutofit/>
          </a:bodyPr>
          <a:lstStyle/>
          <a:p>
            <a:pPr algn="ctr"/>
            <a:r>
              <a:rPr lang="es-ES" sz="2000" dirty="0" smtClean="0">
                <a:solidFill>
                  <a:schemeClr val="tx1"/>
                </a:solidFill>
                <a:latin typeface="Times New Roman" pitchFamily="18" charset="0"/>
                <a:cs typeface="Times New Roman" pitchFamily="18" charset="0"/>
              </a:rPr>
              <a:t>ANÁLISIS FÍSICO</a:t>
            </a:r>
            <a:endParaRPr lang="es-ES" sz="2000" dirty="0">
              <a:solidFill>
                <a:schemeClr val="tx1"/>
              </a:solidFill>
              <a:latin typeface="Times New Roman" pitchFamily="18" charset="0"/>
              <a:cs typeface="Times New Roman" pitchFamily="18" charset="0"/>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961751140"/>
              </p:ext>
            </p:extLst>
          </p:nvPr>
        </p:nvGraphicFramePr>
        <p:xfrm>
          <a:off x="323528" y="602264"/>
          <a:ext cx="8640962" cy="6117930"/>
        </p:xfrm>
        <a:graphic>
          <a:graphicData uri="http://schemas.openxmlformats.org/drawingml/2006/table">
            <a:tbl>
              <a:tblPr firstRow="1" firstCol="1" bandRow="1"/>
              <a:tblGrid>
                <a:gridCol w="1224135"/>
                <a:gridCol w="216024"/>
                <a:gridCol w="720080"/>
                <a:gridCol w="720080"/>
                <a:gridCol w="1872207"/>
                <a:gridCol w="648073"/>
                <a:gridCol w="576064"/>
                <a:gridCol w="504055"/>
                <a:gridCol w="504059"/>
                <a:gridCol w="576065"/>
                <a:gridCol w="504056"/>
                <a:gridCol w="576064"/>
              </a:tblGrid>
              <a:tr h="1188817">
                <a:tc>
                  <a:txBody>
                    <a:bodyPr/>
                    <a:lstStyle/>
                    <a:p>
                      <a:pPr algn="just">
                        <a:lnSpc>
                          <a:spcPct val="107000"/>
                        </a:lnSpc>
                        <a:spcAft>
                          <a:spcPts val="800"/>
                        </a:spcAft>
                      </a:pPr>
                      <a:r>
                        <a:rPr lang="es-ES_tradnl" sz="1200" b="1" dirty="0">
                          <a:effectLst/>
                          <a:latin typeface="Times New Roman"/>
                          <a:ea typeface="Calibri"/>
                          <a:cs typeface="Times New Roman"/>
                        </a:rPr>
                        <a:t>PARAMETRO</a:t>
                      </a:r>
                      <a:endParaRPr lang="es-ES" sz="12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UNIDAD</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dirty="0">
                          <a:effectLst/>
                          <a:latin typeface="Times New Roman"/>
                          <a:ea typeface="Calibri"/>
                          <a:cs typeface="Times New Roman"/>
                        </a:rPr>
                        <a:t>AGUA POTABLE</a:t>
                      </a:r>
                      <a:endParaRPr lang="es-ES" sz="12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AGUA DE RIEGO</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dirty="0">
                          <a:effectLst/>
                          <a:latin typeface="Times New Roman"/>
                          <a:ea typeface="Calibri"/>
                          <a:cs typeface="Times New Roman"/>
                        </a:rPr>
                        <a:t>AGUA DE USO </a:t>
                      </a:r>
                      <a:r>
                        <a:rPr lang="es-ES_tradnl" sz="1200" b="1" dirty="0" smtClean="0">
                          <a:effectLst/>
                          <a:latin typeface="Times New Roman"/>
                          <a:ea typeface="Calibri"/>
                          <a:cs typeface="Times New Roman"/>
                        </a:rPr>
                        <a:t>PECUARIO</a:t>
                      </a:r>
                      <a:endParaRPr lang="es-ES" sz="12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dirty="0">
                          <a:effectLst/>
                          <a:latin typeface="Times New Roman"/>
                          <a:ea typeface="Calibri"/>
                          <a:cs typeface="Times New Roman"/>
                        </a:rPr>
                        <a:t>1</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dirty="0">
                          <a:effectLst/>
                          <a:latin typeface="Times New Roman"/>
                          <a:ea typeface="Calibri"/>
                          <a:cs typeface="Times New Roman"/>
                        </a:rPr>
                        <a:t>2</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dirty="0">
                          <a:effectLst/>
                          <a:latin typeface="Times New Roman"/>
                          <a:ea typeface="Calibri"/>
                          <a:cs typeface="Times New Roman"/>
                        </a:rPr>
                        <a:t>3</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dirty="0">
                          <a:effectLst/>
                          <a:latin typeface="Times New Roman"/>
                          <a:ea typeface="Calibri"/>
                          <a:cs typeface="Times New Roman"/>
                        </a:rPr>
                        <a:t>4</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5</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6</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dirty="0">
                          <a:effectLst/>
                          <a:latin typeface="Times New Roman"/>
                          <a:ea typeface="Calibri"/>
                          <a:cs typeface="Times New Roman"/>
                        </a:rPr>
                        <a:t>7</a:t>
                      </a:r>
                      <a:endParaRPr lang="es-ES" sz="1400" b="1" dirty="0">
                        <a:effectLst/>
                        <a:latin typeface="Times New Roman"/>
                        <a:ea typeface="Calibri"/>
                        <a:cs typeface="Times New Roman"/>
                      </a:endParaRPr>
                    </a:p>
                    <a:p>
                      <a:pPr algn="just">
                        <a:lnSpc>
                          <a:spcPct val="107000"/>
                        </a:lnSpc>
                        <a:spcAft>
                          <a:spcPts val="800"/>
                        </a:spcAft>
                      </a:pPr>
                      <a:r>
                        <a:rPr lang="es-ES_tradnl" sz="1400" b="1" dirty="0">
                          <a:effectLst/>
                          <a:latin typeface="Times New Roman"/>
                          <a:ea typeface="Calibri"/>
                          <a:cs typeface="Times New Roman"/>
                        </a:rPr>
                        <a:t> </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613">
                <a:tc>
                  <a:txBody>
                    <a:bodyPr/>
                    <a:lstStyle/>
                    <a:p>
                      <a:pPr algn="just">
                        <a:lnSpc>
                          <a:spcPct val="107000"/>
                        </a:lnSpc>
                        <a:spcAft>
                          <a:spcPts val="800"/>
                        </a:spcAft>
                      </a:pPr>
                      <a:r>
                        <a:rPr lang="es-ES_tradnl" sz="1200" b="1">
                          <a:effectLst/>
                          <a:latin typeface="Times New Roman"/>
                          <a:ea typeface="Calibri"/>
                          <a:cs typeface="Times New Roman"/>
                        </a:rPr>
                        <a:t>TEMPERATURA</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°C</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 </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AMBIENTE</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dirty="0">
                          <a:effectLst/>
                          <a:latin typeface="Times New Roman"/>
                          <a:ea typeface="Calibri"/>
                          <a:cs typeface="Times New Roman"/>
                        </a:rPr>
                        <a:t>AMBIENTE</a:t>
                      </a:r>
                      <a:endParaRPr lang="es-ES" sz="12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dirty="0">
                          <a:effectLst/>
                          <a:latin typeface="Times New Roman"/>
                          <a:ea typeface="Calibri"/>
                          <a:cs typeface="Times New Roman"/>
                        </a:rPr>
                        <a:t>12</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11</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11</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12</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14</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13</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14</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4">
                <a:tc>
                  <a:txBody>
                    <a:bodyPr/>
                    <a:lstStyle/>
                    <a:p>
                      <a:pPr algn="just">
                        <a:lnSpc>
                          <a:spcPct val="107000"/>
                        </a:lnSpc>
                        <a:spcAft>
                          <a:spcPts val="800"/>
                        </a:spcAft>
                      </a:pPr>
                      <a:r>
                        <a:rPr lang="es-ES_tradnl" sz="1200" b="1">
                          <a:effectLst/>
                          <a:latin typeface="Times New Roman"/>
                          <a:ea typeface="Calibri"/>
                          <a:cs typeface="Times New Roman"/>
                        </a:rPr>
                        <a:t>PH</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PH</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6,5-8,5</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6 a 9</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dirty="0">
                          <a:effectLst/>
                          <a:latin typeface="Times New Roman"/>
                          <a:ea typeface="Calibri"/>
                          <a:cs typeface="Times New Roman"/>
                        </a:rPr>
                        <a:t>6 a 9</a:t>
                      </a:r>
                      <a:endParaRPr lang="es-ES" sz="12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6,14</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s-ES_tradnl" sz="1400" b="1">
                          <a:effectLst/>
                          <a:latin typeface="Times New Roman"/>
                          <a:ea typeface="Calibri"/>
                          <a:cs typeface="Times New Roman"/>
                        </a:rPr>
                        <a:t>6,36</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s-ES_tradnl" sz="1400" b="1">
                          <a:effectLst/>
                          <a:latin typeface="Times New Roman"/>
                          <a:ea typeface="Calibri"/>
                          <a:cs typeface="Times New Roman"/>
                        </a:rPr>
                        <a:t>6,93</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s-ES_tradnl" sz="1400" b="1">
                          <a:effectLst/>
                          <a:latin typeface="Times New Roman"/>
                          <a:ea typeface="Calibri"/>
                          <a:cs typeface="Times New Roman"/>
                        </a:rPr>
                        <a:t>7,11</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s-ES_tradnl" sz="1400" b="1">
                          <a:effectLst/>
                          <a:latin typeface="Times New Roman"/>
                          <a:ea typeface="Calibri"/>
                          <a:cs typeface="Times New Roman"/>
                        </a:rPr>
                        <a:t>7,2</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s-ES_tradnl" sz="1400" b="1">
                          <a:effectLst/>
                          <a:latin typeface="Times New Roman"/>
                          <a:ea typeface="Calibri"/>
                          <a:cs typeface="Times New Roman"/>
                        </a:rPr>
                        <a:t>7,23</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7000"/>
                        </a:lnSpc>
                        <a:spcAft>
                          <a:spcPts val="800"/>
                        </a:spcAft>
                      </a:pPr>
                      <a:r>
                        <a:rPr lang="es-ES_tradnl" sz="1400" b="1" dirty="0">
                          <a:effectLst/>
                          <a:latin typeface="Times New Roman"/>
                          <a:ea typeface="Calibri"/>
                          <a:cs typeface="Times New Roman"/>
                        </a:rPr>
                        <a:t>7,28</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1486021">
                <a:tc>
                  <a:txBody>
                    <a:bodyPr/>
                    <a:lstStyle/>
                    <a:p>
                      <a:pPr algn="just">
                        <a:lnSpc>
                          <a:spcPct val="107000"/>
                        </a:lnSpc>
                        <a:spcAft>
                          <a:spcPts val="800"/>
                        </a:spcAft>
                      </a:pPr>
                      <a:r>
                        <a:rPr lang="es-ES_tradnl" sz="1200" b="1">
                          <a:effectLst/>
                          <a:latin typeface="Times New Roman"/>
                          <a:ea typeface="Calibri"/>
                          <a:cs typeface="Times New Roman"/>
                        </a:rPr>
                        <a:t>CONDUCTIVIDAD ELECTRICA</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dirty="0">
                          <a:effectLst/>
                          <a:latin typeface="Times New Roman"/>
                          <a:ea typeface="Calibri"/>
                          <a:cs typeface="Times New Roman"/>
                        </a:rPr>
                        <a:t>US/cm2</a:t>
                      </a:r>
                      <a:endParaRPr lang="es-ES" sz="12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1250</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dirty="0">
                          <a:effectLst/>
                          <a:latin typeface="Times New Roman"/>
                          <a:ea typeface="Calibri"/>
                          <a:cs typeface="Times New Roman"/>
                        </a:rPr>
                        <a:t>-</a:t>
                      </a:r>
                      <a:endParaRPr lang="es-ES" sz="12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dirty="0">
                          <a:effectLst/>
                          <a:latin typeface="Times New Roman"/>
                          <a:ea typeface="Calibri"/>
                          <a:cs typeface="Times New Roman"/>
                        </a:rPr>
                        <a:t>-</a:t>
                      </a:r>
                      <a:endParaRPr lang="es-ES" sz="12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90.8</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114,6</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73,8</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111,3</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dirty="0">
                          <a:effectLst/>
                          <a:latin typeface="Times New Roman"/>
                          <a:ea typeface="Calibri"/>
                          <a:cs typeface="Times New Roman"/>
                        </a:rPr>
                        <a:t>201</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151,8</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241</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306">
                <a:tc>
                  <a:txBody>
                    <a:bodyPr/>
                    <a:lstStyle/>
                    <a:p>
                      <a:pPr algn="just">
                        <a:lnSpc>
                          <a:spcPct val="107000"/>
                        </a:lnSpc>
                        <a:spcAft>
                          <a:spcPts val="800"/>
                        </a:spcAft>
                      </a:pPr>
                      <a:r>
                        <a:rPr lang="es-ES_tradnl" sz="1200" b="1">
                          <a:effectLst/>
                          <a:latin typeface="Times New Roman"/>
                          <a:ea typeface="Calibri"/>
                          <a:cs typeface="Times New Roman"/>
                        </a:rPr>
                        <a:t>COLOR</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UTC</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15</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0-30</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0-30</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dirty="0" smtClean="0">
                          <a:effectLst/>
                          <a:latin typeface="Times New Roman"/>
                          <a:ea typeface="Calibri"/>
                          <a:cs typeface="Times New Roman"/>
                        </a:rPr>
                        <a:t>125 </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142</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90</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123</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353</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145</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dirty="0">
                          <a:effectLst/>
                          <a:latin typeface="Times New Roman"/>
                          <a:ea typeface="Calibri"/>
                          <a:cs typeface="Times New Roman"/>
                        </a:rPr>
                        <a:t>226</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594409">
                <a:tc>
                  <a:txBody>
                    <a:bodyPr/>
                    <a:lstStyle/>
                    <a:p>
                      <a:pPr algn="just">
                        <a:lnSpc>
                          <a:spcPct val="107000"/>
                        </a:lnSpc>
                        <a:spcAft>
                          <a:spcPts val="800"/>
                        </a:spcAft>
                      </a:pPr>
                      <a:r>
                        <a:rPr lang="es-ES_tradnl" sz="1200" b="1">
                          <a:effectLst/>
                          <a:latin typeface="Times New Roman"/>
                          <a:ea typeface="Calibri"/>
                          <a:cs typeface="Times New Roman"/>
                        </a:rPr>
                        <a:t>TUBIDEZ</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NTU</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5</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a:effectLst/>
                          <a:latin typeface="Times New Roman"/>
                          <a:ea typeface="Calibri"/>
                          <a:cs typeface="Times New Roman"/>
                        </a:rPr>
                        <a:t>9,01</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6,11</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4,12</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5,72</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30,1</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10,4</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dirty="0">
                          <a:effectLst/>
                          <a:latin typeface="Times New Roman"/>
                          <a:ea typeface="Calibri"/>
                          <a:cs typeface="Times New Roman"/>
                        </a:rPr>
                        <a:t>23,1</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950510">
                <a:tc>
                  <a:txBody>
                    <a:bodyPr/>
                    <a:lstStyle/>
                    <a:p>
                      <a:pPr algn="just">
                        <a:lnSpc>
                          <a:spcPct val="107000"/>
                        </a:lnSpc>
                        <a:spcAft>
                          <a:spcPts val="800"/>
                        </a:spcAft>
                      </a:pPr>
                      <a:r>
                        <a:rPr lang="es-ES_tradnl" sz="1200" b="1">
                          <a:effectLst/>
                          <a:latin typeface="Times New Roman"/>
                          <a:ea typeface="Calibri"/>
                          <a:cs typeface="Times New Roman"/>
                        </a:rPr>
                        <a:t>SOLIDOS TOTALES</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mg/ml</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b="1">
                          <a:effectLst/>
                          <a:latin typeface="Times New Roman"/>
                          <a:ea typeface="Calibri"/>
                          <a:cs typeface="Times New Roman"/>
                        </a:rPr>
                        <a:t>-</a:t>
                      </a:r>
                      <a:endParaRPr lang="es-ES" sz="12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400" b="1" dirty="0">
                          <a:effectLst/>
                          <a:latin typeface="Times New Roman"/>
                          <a:ea typeface="Calibri"/>
                          <a:cs typeface="Times New Roman"/>
                        </a:rPr>
                        <a:t>930</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dirty="0">
                          <a:effectLst/>
                          <a:latin typeface="Times New Roman"/>
                          <a:ea typeface="Calibri"/>
                          <a:cs typeface="Times New Roman"/>
                        </a:rPr>
                        <a:t>1040</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dirty="0">
                          <a:effectLst/>
                          <a:latin typeface="Times New Roman"/>
                          <a:ea typeface="Calibri"/>
                          <a:cs typeface="Times New Roman"/>
                        </a:rPr>
                        <a:t>670</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960</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a:effectLst/>
                          <a:latin typeface="Times New Roman"/>
                          <a:ea typeface="Calibri"/>
                          <a:cs typeface="Times New Roman"/>
                        </a:rPr>
                        <a:t>1450</a:t>
                      </a:r>
                      <a:endParaRPr lang="es-ES" sz="1400" b="1">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dirty="0">
                          <a:effectLst/>
                          <a:latin typeface="Times New Roman"/>
                          <a:ea typeface="Calibri"/>
                          <a:cs typeface="Times New Roman"/>
                        </a:rPr>
                        <a:t>1160</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7000"/>
                        </a:lnSpc>
                        <a:spcAft>
                          <a:spcPts val="800"/>
                        </a:spcAft>
                      </a:pPr>
                      <a:r>
                        <a:rPr lang="es-ES_tradnl" sz="1400" b="1" dirty="0">
                          <a:effectLst/>
                          <a:latin typeface="Times New Roman"/>
                          <a:ea typeface="Calibri"/>
                          <a:cs typeface="Times New Roman"/>
                        </a:rPr>
                        <a:t>2010</a:t>
                      </a:r>
                      <a:endParaRPr lang="es-ES" sz="1400" b="1"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16632"/>
            <a:ext cx="2304256" cy="21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030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40152" y="116632"/>
            <a:ext cx="3203848" cy="432048"/>
          </a:xfrm>
        </p:spPr>
        <p:txBody>
          <a:bodyPr>
            <a:normAutofit/>
          </a:bodyPr>
          <a:lstStyle/>
          <a:p>
            <a:r>
              <a:rPr lang="es-ES" sz="2000" dirty="0" smtClean="0">
                <a:solidFill>
                  <a:prstClr val="black"/>
                </a:solidFill>
                <a:latin typeface="Times New Roman" pitchFamily="18" charset="0"/>
                <a:cs typeface="Times New Roman" pitchFamily="18" charset="0"/>
              </a:rPr>
              <a:t>ANÁLISIS QUÍMICO</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982382055"/>
              </p:ext>
            </p:extLst>
          </p:nvPr>
        </p:nvGraphicFramePr>
        <p:xfrm>
          <a:off x="-6" y="692697"/>
          <a:ext cx="9036504" cy="4606707"/>
        </p:xfrm>
        <a:graphic>
          <a:graphicData uri="http://schemas.openxmlformats.org/drawingml/2006/table">
            <a:tbl>
              <a:tblPr firstRow="1" firstCol="1" bandRow="1"/>
              <a:tblGrid>
                <a:gridCol w="753042"/>
                <a:gridCol w="753042"/>
                <a:gridCol w="753042"/>
                <a:gridCol w="753042"/>
                <a:gridCol w="753042"/>
                <a:gridCol w="753042"/>
                <a:gridCol w="753042"/>
                <a:gridCol w="753042"/>
                <a:gridCol w="753042"/>
                <a:gridCol w="753042"/>
                <a:gridCol w="753042"/>
                <a:gridCol w="753042"/>
              </a:tblGrid>
              <a:tr h="1081474">
                <a:tc>
                  <a:txBody>
                    <a:bodyPr/>
                    <a:lstStyle/>
                    <a:p>
                      <a:pPr algn="just">
                        <a:lnSpc>
                          <a:spcPct val="107000"/>
                        </a:lnSpc>
                        <a:spcAft>
                          <a:spcPts val="800"/>
                        </a:spcAft>
                      </a:pPr>
                      <a:r>
                        <a:rPr lang="es-ES_tradnl" sz="1200" dirty="0">
                          <a:effectLst/>
                          <a:latin typeface="Times New Roman"/>
                          <a:ea typeface="Calibri"/>
                          <a:cs typeface="Times New Roman"/>
                        </a:rPr>
                        <a:t>DUREZA TOTAL</a:t>
                      </a:r>
                      <a:endParaRPr lang="es-ES" sz="12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a:ea typeface="Calibri"/>
                          <a:cs typeface="Times New Roman"/>
                        </a:rPr>
                        <a:t>mg/ml</a:t>
                      </a:r>
                      <a:endParaRPr lang="es-ES" sz="12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a:ea typeface="Calibri"/>
                          <a:cs typeface="Times New Roman"/>
                        </a:rPr>
                        <a:t>300</a:t>
                      </a:r>
                      <a:endParaRPr lang="es-ES" sz="12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dirty="0">
                          <a:effectLst/>
                          <a:latin typeface="Times New Roman"/>
                          <a:ea typeface="Calibri"/>
                          <a:cs typeface="Times New Roman"/>
                        </a:rPr>
                        <a:t>300</a:t>
                      </a:r>
                      <a:endParaRPr lang="es-ES" sz="12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dirty="0">
                          <a:effectLst/>
                          <a:latin typeface="Times New Roman"/>
                          <a:ea typeface="Calibri"/>
                          <a:cs typeface="Times New Roman"/>
                        </a:rPr>
                        <a:t>300</a:t>
                      </a:r>
                      <a:endParaRPr lang="es-ES" sz="12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ES_tradnl" sz="1200">
                          <a:effectLst/>
                          <a:latin typeface="Times New Roman"/>
                          <a:ea typeface="Calibri"/>
                          <a:cs typeface="Times New Roman"/>
                        </a:rPr>
                        <a:t>35,6</a:t>
                      </a:r>
                      <a:endParaRPr lang="es-ES" sz="12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a:effectLst/>
                          <a:latin typeface="Times New Roman"/>
                          <a:ea typeface="Calibri"/>
                          <a:cs typeface="Times New Roman"/>
                        </a:rPr>
                        <a:t>55,18</a:t>
                      </a:r>
                      <a:endParaRPr lang="es-ES" sz="12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dirty="0">
                          <a:effectLst/>
                          <a:latin typeface="Times New Roman"/>
                          <a:ea typeface="Calibri"/>
                          <a:cs typeface="Times New Roman"/>
                        </a:rPr>
                        <a:t>35,6</a:t>
                      </a:r>
                      <a:endParaRPr lang="es-ES" sz="12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a:effectLst/>
                          <a:latin typeface="Times New Roman"/>
                          <a:ea typeface="Calibri"/>
                          <a:cs typeface="Times New Roman"/>
                        </a:rPr>
                        <a:t>42,72</a:t>
                      </a:r>
                      <a:endParaRPr lang="es-ES" sz="12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a:effectLst/>
                          <a:latin typeface="Times New Roman"/>
                          <a:ea typeface="Calibri"/>
                          <a:cs typeface="Times New Roman"/>
                        </a:rPr>
                        <a:t>44,5</a:t>
                      </a:r>
                      <a:endParaRPr lang="es-ES" sz="12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dirty="0">
                          <a:effectLst/>
                          <a:latin typeface="Times New Roman"/>
                          <a:ea typeface="Calibri"/>
                          <a:cs typeface="Times New Roman"/>
                        </a:rPr>
                        <a:t>40,94</a:t>
                      </a:r>
                      <a:endParaRPr lang="es-ES" sz="12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dirty="0">
                          <a:effectLst/>
                          <a:latin typeface="Times New Roman"/>
                          <a:ea typeface="Calibri"/>
                          <a:cs typeface="Times New Roman"/>
                        </a:rPr>
                        <a:t>89</a:t>
                      </a:r>
                      <a:endParaRPr lang="es-ES" sz="12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1362285">
                <a:tc>
                  <a:txBody>
                    <a:bodyPr/>
                    <a:lstStyle/>
                    <a:p>
                      <a:pPr algn="just">
                        <a:lnSpc>
                          <a:spcPct val="107000"/>
                        </a:lnSpc>
                        <a:spcAft>
                          <a:spcPts val="800"/>
                        </a:spcAft>
                      </a:pPr>
                      <a:r>
                        <a:rPr lang="es-ES_tradnl" sz="1200" dirty="0" smtClean="0">
                          <a:effectLst/>
                          <a:latin typeface="Times New Roman" panose="02020603050405020304" pitchFamily="18" charset="0"/>
                          <a:ea typeface="Calibri"/>
                          <a:cs typeface="Times New Roman" panose="02020603050405020304" pitchFamily="18" charset="0"/>
                        </a:rPr>
                        <a:t>DQO</a:t>
                      </a:r>
                    </a:p>
                    <a:p>
                      <a:pPr algn="just">
                        <a:lnSpc>
                          <a:spcPct val="107000"/>
                        </a:lnSpc>
                        <a:spcAft>
                          <a:spcPts val="800"/>
                        </a:spcAft>
                      </a:pPr>
                      <a:endParaRPr lang="es-ES" sz="1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CALCIO</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dirty="0" smtClean="0">
                          <a:effectLst/>
                          <a:latin typeface="Times New Roman" panose="02020603050405020304" pitchFamily="18" charset="0"/>
                          <a:ea typeface="Calibri"/>
                          <a:cs typeface="Times New Roman" panose="02020603050405020304" pitchFamily="18" charset="0"/>
                        </a:rPr>
                        <a:t>mg/ml</a:t>
                      </a:r>
                    </a:p>
                    <a:p>
                      <a:pPr algn="just">
                        <a:lnSpc>
                          <a:spcPct val="107000"/>
                        </a:lnSpc>
                        <a:spcAft>
                          <a:spcPts val="800"/>
                        </a:spcAft>
                      </a:pPr>
                      <a:endParaRPr lang="es-ES" sz="1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mg/ml</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dirty="0" smtClean="0">
                          <a:effectLst/>
                          <a:latin typeface="Times New Roman" panose="02020603050405020304" pitchFamily="18" charset="0"/>
                          <a:ea typeface="Calibri"/>
                          <a:cs typeface="Times New Roman" panose="02020603050405020304" pitchFamily="18" charset="0"/>
                        </a:rPr>
                        <a:t>-</a:t>
                      </a:r>
                    </a:p>
                    <a:p>
                      <a:pPr algn="just">
                        <a:lnSpc>
                          <a:spcPct val="107000"/>
                        </a:lnSpc>
                        <a:spcAft>
                          <a:spcPts val="800"/>
                        </a:spcAft>
                      </a:pPr>
                      <a:endParaRPr lang="es-ES" sz="1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(75 - 200)</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dirty="0" smtClean="0">
                          <a:effectLst/>
                          <a:latin typeface="Times New Roman" panose="02020603050405020304" pitchFamily="18" charset="0"/>
                          <a:ea typeface="Calibri"/>
                          <a:cs typeface="Times New Roman" panose="02020603050405020304" pitchFamily="18" charset="0"/>
                        </a:rPr>
                        <a:t>-</a:t>
                      </a:r>
                    </a:p>
                    <a:p>
                      <a:pPr algn="just">
                        <a:lnSpc>
                          <a:spcPct val="107000"/>
                        </a:lnSpc>
                        <a:spcAft>
                          <a:spcPts val="800"/>
                        </a:spcAft>
                      </a:pPr>
                      <a:endParaRPr lang="es-ES" sz="1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dirty="0" smtClean="0">
                          <a:effectLst/>
                          <a:latin typeface="Times New Roman" panose="02020603050405020304" pitchFamily="18" charset="0"/>
                          <a:ea typeface="Calibri"/>
                          <a:cs typeface="Times New Roman" panose="02020603050405020304" pitchFamily="18" charset="0"/>
                        </a:rPr>
                        <a:t>-</a:t>
                      </a:r>
                    </a:p>
                    <a:p>
                      <a:pPr algn="just">
                        <a:lnSpc>
                          <a:spcPct val="107000"/>
                        </a:lnSpc>
                        <a:spcAft>
                          <a:spcPts val="800"/>
                        </a:spcAft>
                      </a:pPr>
                      <a:endParaRPr lang="es-ES" sz="1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dirty="0" smtClean="0">
                          <a:effectLst/>
                          <a:latin typeface="Times New Roman" panose="02020603050405020304" pitchFamily="18" charset="0"/>
                          <a:ea typeface="Calibri"/>
                          <a:cs typeface="Times New Roman" panose="02020603050405020304" pitchFamily="18" charset="0"/>
                        </a:rPr>
                        <a:t>2</a:t>
                      </a:r>
                    </a:p>
                    <a:p>
                      <a:pPr algn="just">
                        <a:lnSpc>
                          <a:spcPct val="107000"/>
                        </a:lnSpc>
                        <a:spcAft>
                          <a:spcPts val="800"/>
                        </a:spcAft>
                      </a:pPr>
                      <a:endParaRPr lang="es-ES" sz="1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1,2</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lnSpc>
                          <a:spcPct val="107000"/>
                        </a:lnSpc>
                        <a:spcAft>
                          <a:spcPts val="800"/>
                        </a:spcAft>
                      </a:pPr>
                      <a:r>
                        <a:rPr lang="es-ES_tradnl" sz="1200" dirty="0" smtClean="0">
                          <a:effectLst/>
                          <a:latin typeface="Times New Roman" panose="02020603050405020304" pitchFamily="18" charset="0"/>
                          <a:ea typeface="Calibri"/>
                          <a:cs typeface="Times New Roman" panose="02020603050405020304" pitchFamily="18" charset="0"/>
                        </a:rPr>
                        <a:t>7,6</a:t>
                      </a:r>
                    </a:p>
                    <a:p>
                      <a:pPr algn="just">
                        <a:lnSpc>
                          <a:spcPct val="107000"/>
                        </a:lnSpc>
                        <a:spcAft>
                          <a:spcPts val="800"/>
                        </a:spcAft>
                      </a:pPr>
                      <a:endParaRPr lang="es-ES" sz="1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3,25</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just">
                        <a:lnSpc>
                          <a:spcPct val="107000"/>
                        </a:lnSpc>
                        <a:spcAft>
                          <a:spcPts val="800"/>
                        </a:spcAft>
                      </a:pPr>
                      <a:r>
                        <a:rPr lang="es-ES_tradnl" sz="1200" dirty="0" smtClean="0">
                          <a:effectLst/>
                          <a:latin typeface="Times New Roman" panose="02020603050405020304" pitchFamily="18" charset="0"/>
                          <a:ea typeface="Calibri"/>
                          <a:cs typeface="Times New Roman" panose="02020603050405020304" pitchFamily="18" charset="0"/>
                        </a:rPr>
                        <a:t>1,7</a:t>
                      </a:r>
                    </a:p>
                    <a:p>
                      <a:pPr algn="just">
                        <a:lnSpc>
                          <a:spcPct val="107000"/>
                        </a:lnSpc>
                        <a:spcAft>
                          <a:spcPts val="800"/>
                        </a:spcAft>
                      </a:pPr>
                      <a:endParaRPr lang="es-ES" sz="1200" dirty="0" smtClean="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smtClean="0">
                          <a:effectLst/>
                          <a:latin typeface="Times New Roman" panose="02020603050405020304" pitchFamily="18" charset="0"/>
                          <a:ea typeface="Calibri"/>
                          <a:cs typeface="Times New Roman" panose="02020603050405020304" pitchFamily="18" charset="0"/>
                        </a:rPr>
                        <a:t>2,3</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ES_tradnl" sz="1200" dirty="0" smtClean="0">
                          <a:effectLst/>
                          <a:latin typeface="Times New Roman" panose="02020603050405020304" pitchFamily="18" charset="0"/>
                          <a:ea typeface="Calibri"/>
                          <a:cs typeface="Times New Roman" panose="02020603050405020304" pitchFamily="18" charset="0"/>
                        </a:rPr>
                        <a:t>1,8</a:t>
                      </a:r>
                    </a:p>
                    <a:p>
                      <a:pPr algn="just">
                        <a:lnSpc>
                          <a:spcPct val="107000"/>
                        </a:lnSpc>
                        <a:spcAft>
                          <a:spcPts val="800"/>
                        </a:spcAft>
                      </a:pPr>
                      <a:endParaRPr lang="es-ES" sz="1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2,4</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ES_tradnl" sz="1200" b="1" dirty="0" smtClean="0">
                          <a:solidFill>
                            <a:srgbClr val="FF0000"/>
                          </a:solidFill>
                          <a:effectLst/>
                          <a:latin typeface="Times New Roman" panose="02020603050405020304" pitchFamily="18" charset="0"/>
                          <a:ea typeface="Calibri"/>
                          <a:cs typeface="Times New Roman" panose="02020603050405020304" pitchFamily="18" charset="0"/>
                        </a:rPr>
                        <a:t>40,8</a:t>
                      </a:r>
                    </a:p>
                    <a:p>
                      <a:pPr algn="just">
                        <a:lnSpc>
                          <a:spcPct val="107000"/>
                        </a:lnSpc>
                        <a:spcAft>
                          <a:spcPts val="800"/>
                        </a:spcAft>
                      </a:pPr>
                      <a:endParaRPr lang="es-ES" sz="1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3,65</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ES_tradnl" sz="1200" b="1" dirty="0" smtClean="0">
                          <a:solidFill>
                            <a:srgbClr val="FF0000"/>
                          </a:solidFill>
                          <a:effectLst/>
                          <a:latin typeface="Times New Roman" panose="02020603050405020304" pitchFamily="18" charset="0"/>
                          <a:ea typeface="Calibri"/>
                          <a:cs typeface="Times New Roman" panose="02020603050405020304" pitchFamily="18" charset="0"/>
                        </a:rPr>
                        <a:t>58,4</a:t>
                      </a:r>
                    </a:p>
                    <a:p>
                      <a:pPr algn="just">
                        <a:lnSpc>
                          <a:spcPct val="107000"/>
                        </a:lnSpc>
                        <a:spcAft>
                          <a:spcPts val="800"/>
                        </a:spcAft>
                      </a:pPr>
                      <a:endParaRPr lang="es-ES" sz="1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2,5</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s-ES_tradnl" sz="1200" b="1" dirty="0" smtClean="0">
                          <a:solidFill>
                            <a:srgbClr val="FF0000"/>
                          </a:solidFill>
                          <a:effectLst/>
                          <a:latin typeface="Times New Roman" panose="02020603050405020304" pitchFamily="18" charset="0"/>
                          <a:ea typeface="Calibri"/>
                          <a:cs typeface="Times New Roman" panose="02020603050405020304" pitchFamily="18" charset="0"/>
                        </a:rPr>
                        <a:t>57</a:t>
                      </a:r>
                    </a:p>
                    <a:p>
                      <a:pPr algn="just">
                        <a:lnSpc>
                          <a:spcPct val="107000"/>
                        </a:lnSpc>
                        <a:spcAft>
                          <a:spcPts val="800"/>
                        </a:spcAft>
                      </a:pPr>
                      <a:endParaRPr lang="es-ES" sz="1200" dirty="0">
                        <a:effectLst/>
                        <a:latin typeface="Times New Roman" panose="02020603050405020304" pitchFamily="18" charset="0"/>
                        <a:ea typeface="Calibri"/>
                        <a:cs typeface="Times New Roman" panose="02020603050405020304" pitchFamily="18" charset="0"/>
                      </a:endParaRPr>
                    </a:p>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3,3</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0491">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COBRE</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mg/ml</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2</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2</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0,5</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0,05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0,2</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0,45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0,2</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720983">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POTASIO</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mg/ml</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20</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5,4</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6,25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2,05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6</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7,7</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5,95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6,8</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491">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ZINC</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mg/ml</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2</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0,1</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0,15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0,1</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0</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983">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MAGNESIO</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mg/ml</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(50 -150)</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5,5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5,5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5,35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5,8</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5,5</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a:effectLst/>
                          <a:latin typeface="Times New Roman" panose="02020603050405020304" pitchFamily="18" charset="0"/>
                          <a:ea typeface="Calibri"/>
                          <a:cs typeface="Times New Roman" panose="02020603050405020304" pitchFamily="18" charset="0"/>
                        </a:rPr>
                        <a:t>5,75</a:t>
                      </a:r>
                      <a:endParaRPr lang="es-ES" sz="1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S_tradnl" sz="1200" dirty="0">
                          <a:effectLst/>
                          <a:latin typeface="Times New Roman" panose="02020603050405020304" pitchFamily="18" charset="0"/>
                          <a:ea typeface="Calibri"/>
                          <a:cs typeface="Times New Roman" panose="02020603050405020304" pitchFamily="18" charset="0"/>
                        </a:rPr>
                        <a:t>7,3</a:t>
                      </a:r>
                      <a:endParaRPr lang="es-ES" sz="1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6632"/>
            <a:ext cx="2304256"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678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31908"/>
            <a:ext cx="5976664" cy="520828"/>
          </a:xfrm>
        </p:spPr>
        <p:txBody>
          <a:bodyPr>
            <a:noAutofit/>
          </a:bodyPr>
          <a:lstStyle/>
          <a:p>
            <a:pPr algn="r"/>
            <a:r>
              <a:rPr lang="es-ES" sz="4000" dirty="0" smtClean="0">
                <a:solidFill>
                  <a:schemeClr val="tx1"/>
                </a:solidFill>
                <a:latin typeface="Times New Roman" pitchFamily="18" charset="0"/>
                <a:cs typeface="Times New Roman" pitchFamily="18" charset="0"/>
              </a:rPr>
              <a:t>MODELO DE GESTIÓN</a:t>
            </a:r>
            <a:endParaRPr lang="es-ES" sz="4000" dirty="0">
              <a:solidFill>
                <a:schemeClr val="tx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0"/>
            <a:ext cx="2592288" cy="77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Marcador de contenido"/>
          <p:cNvGraphicFramePr>
            <a:graphicFrameLocks noGrp="1"/>
          </p:cNvGraphicFramePr>
          <p:nvPr>
            <p:ph idx="1"/>
            <p:extLst>
              <p:ext uri="{D42A27DB-BD31-4B8C-83A1-F6EECF244321}">
                <p14:modId xmlns:p14="http://schemas.microsoft.com/office/powerpoint/2010/main" val="4259728339"/>
              </p:ext>
            </p:extLst>
          </p:nvPr>
        </p:nvGraphicFramePr>
        <p:xfrm>
          <a:off x="1565023" y="1340768"/>
          <a:ext cx="4447137" cy="5183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741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609600"/>
            <a:ext cx="6984776" cy="803176"/>
          </a:xfrm>
        </p:spPr>
        <p:txBody>
          <a:bodyPr>
            <a:normAutofit fontScale="90000"/>
          </a:bodyPr>
          <a:lstStyle/>
          <a:p>
            <a:pPr algn="ctr"/>
            <a:r>
              <a:rPr lang="es-ES" sz="2400" b="1" dirty="0" smtClean="0">
                <a:solidFill>
                  <a:schemeClr val="tx1"/>
                </a:solidFill>
                <a:latin typeface="Times New Roman" pitchFamily="18" charset="0"/>
                <a:cs typeface="Times New Roman" pitchFamily="18" charset="0"/>
              </a:rPr>
              <a:t>ACTIVIDAD ECONÓMICA DE LOS USUARIOS </a:t>
            </a:r>
            <a:r>
              <a:rPr lang="es-ES" sz="2400" b="1" dirty="0">
                <a:solidFill>
                  <a:schemeClr val="tx1"/>
                </a:solidFill>
                <a:latin typeface="Times New Roman" pitchFamily="18" charset="0"/>
                <a:cs typeface="Times New Roman" pitchFamily="18" charset="0"/>
              </a:rPr>
              <a:t>DE LA MICROCUENCA </a:t>
            </a:r>
            <a:endParaRPr lang="es-ES" sz="2400" dirty="0">
              <a:latin typeface="Times New Roman" pitchFamily="18" charset="0"/>
              <a:cs typeface="Times New Roman" pitchFamily="18"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498306779"/>
              </p:ext>
            </p:extLst>
          </p:nvPr>
        </p:nvGraphicFramePr>
        <p:xfrm>
          <a:off x="1115616" y="1340767"/>
          <a:ext cx="6840760" cy="5112568"/>
        </p:xfrm>
        <a:graphic>
          <a:graphicData uri="http://schemas.openxmlformats.org/drawingml/2006/table">
            <a:tbl>
              <a:tblPr firstRow="1" firstCol="1" bandRow="1"/>
              <a:tblGrid>
                <a:gridCol w="4778793"/>
                <a:gridCol w="2061967"/>
              </a:tblGrid>
              <a:tr h="639071">
                <a:tc>
                  <a:txBody>
                    <a:bodyPr/>
                    <a:lstStyle/>
                    <a:p>
                      <a:pPr>
                        <a:spcAft>
                          <a:spcPts val="0"/>
                        </a:spcAft>
                      </a:pPr>
                      <a:r>
                        <a:rPr lang="es-ES_tradnl" sz="2400" dirty="0">
                          <a:effectLst/>
                          <a:latin typeface="Times New Roman"/>
                          <a:ea typeface="Calibri"/>
                          <a:cs typeface="Times New Roman"/>
                        </a:rPr>
                        <a:t>OCUPACIÓN</a:t>
                      </a:r>
                      <a:endParaRPr lang="es-ES" sz="24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2400">
                          <a:effectLst/>
                          <a:latin typeface="Times New Roman"/>
                          <a:ea typeface="Calibri"/>
                          <a:cs typeface="Times New Roman"/>
                        </a:rPr>
                        <a:t>%</a:t>
                      </a:r>
                      <a:endParaRPr lang="es-ES" sz="24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071">
                <a:tc>
                  <a:txBody>
                    <a:bodyPr/>
                    <a:lstStyle/>
                    <a:p>
                      <a:pPr>
                        <a:spcAft>
                          <a:spcPts val="0"/>
                        </a:spcAft>
                      </a:pPr>
                      <a:r>
                        <a:rPr lang="es-ES_tradnl" sz="2800" dirty="0">
                          <a:effectLst/>
                          <a:latin typeface="Times New Roman"/>
                          <a:ea typeface="Calibri"/>
                          <a:cs typeface="Times New Roman"/>
                        </a:rPr>
                        <a:t>Agricultor/Propietario</a:t>
                      </a:r>
                      <a:endParaRPr lang="es-ES" sz="2800" dirty="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_tradnl" sz="2800">
                          <a:effectLst/>
                          <a:latin typeface="Times New Roman"/>
                          <a:ea typeface="Calibri"/>
                          <a:cs typeface="Times New Roman"/>
                        </a:rPr>
                        <a:t>36,2</a:t>
                      </a:r>
                      <a:endParaRPr lang="es-ES" sz="2800">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639071">
                <a:tc>
                  <a:txBody>
                    <a:bodyPr/>
                    <a:lstStyle/>
                    <a:p>
                      <a:pPr>
                        <a:spcAft>
                          <a:spcPts val="0"/>
                        </a:spcAft>
                      </a:pPr>
                      <a:r>
                        <a:rPr lang="es-ES_tradnl" sz="2800">
                          <a:effectLst/>
                          <a:latin typeface="Times New Roman"/>
                          <a:ea typeface="Calibri"/>
                          <a:cs typeface="Times New Roman"/>
                        </a:rPr>
                        <a:t>Empleado</a:t>
                      </a:r>
                      <a:endParaRPr lang="es-ES" sz="2800">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ES_tradnl" sz="2800">
                          <a:effectLst/>
                          <a:latin typeface="Times New Roman"/>
                          <a:ea typeface="Calibri"/>
                          <a:cs typeface="Times New Roman"/>
                        </a:rPr>
                        <a:t>16,2</a:t>
                      </a:r>
                      <a:endParaRPr lang="es-ES" sz="2800">
                        <a:effectLst/>
                        <a:latin typeface="Times New Roman"/>
                        <a:ea typeface="Calibri"/>
                        <a:cs typeface="Times New Roman"/>
                      </a:endParaRPr>
                    </a:p>
                  </a:txBody>
                  <a:tcPr marL="68580" marR="68580" marT="0" marB="0">
                    <a:lnL>
                      <a:noFill/>
                    </a:lnL>
                    <a:lnR>
                      <a:noFill/>
                    </a:lnR>
                    <a:lnT>
                      <a:noFill/>
                    </a:lnT>
                    <a:lnB>
                      <a:noFill/>
                    </a:lnB>
                  </a:tcPr>
                </a:tc>
              </a:tr>
              <a:tr h="639071">
                <a:tc>
                  <a:txBody>
                    <a:bodyPr/>
                    <a:lstStyle/>
                    <a:p>
                      <a:pPr>
                        <a:spcAft>
                          <a:spcPts val="0"/>
                        </a:spcAft>
                      </a:pPr>
                      <a:r>
                        <a:rPr lang="es-ES_tradnl" sz="2800">
                          <a:effectLst/>
                          <a:latin typeface="Times New Roman"/>
                          <a:ea typeface="Calibri"/>
                          <a:cs typeface="Times New Roman"/>
                        </a:rPr>
                        <a:t>Jubilado/Pensionado</a:t>
                      </a:r>
                      <a:endParaRPr lang="es-ES" sz="2800">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ES_tradnl" sz="2800">
                          <a:effectLst/>
                          <a:latin typeface="Times New Roman"/>
                          <a:ea typeface="Calibri"/>
                          <a:cs typeface="Times New Roman"/>
                        </a:rPr>
                        <a:t>4,1</a:t>
                      </a:r>
                      <a:endParaRPr lang="es-ES" sz="2800">
                        <a:effectLst/>
                        <a:latin typeface="Times New Roman"/>
                        <a:ea typeface="Calibri"/>
                        <a:cs typeface="Times New Roman"/>
                      </a:endParaRPr>
                    </a:p>
                  </a:txBody>
                  <a:tcPr marL="68580" marR="68580" marT="0" marB="0">
                    <a:lnL>
                      <a:noFill/>
                    </a:lnL>
                    <a:lnR>
                      <a:noFill/>
                    </a:lnR>
                    <a:lnT>
                      <a:noFill/>
                    </a:lnT>
                    <a:lnB>
                      <a:noFill/>
                    </a:lnB>
                  </a:tcPr>
                </a:tc>
              </a:tr>
              <a:tr h="639071">
                <a:tc>
                  <a:txBody>
                    <a:bodyPr/>
                    <a:lstStyle/>
                    <a:p>
                      <a:pPr>
                        <a:spcAft>
                          <a:spcPts val="0"/>
                        </a:spcAft>
                      </a:pPr>
                      <a:r>
                        <a:rPr lang="es-ES_tradnl" sz="2800" dirty="0">
                          <a:effectLst/>
                          <a:latin typeface="Times New Roman"/>
                          <a:ea typeface="Calibri"/>
                          <a:cs typeface="Times New Roman"/>
                        </a:rPr>
                        <a:t>comerciante/Independiente</a:t>
                      </a:r>
                      <a:endParaRPr lang="es-ES" sz="28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ES_tradnl" sz="2800">
                          <a:effectLst/>
                          <a:latin typeface="Times New Roman"/>
                          <a:ea typeface="Calibri"/>
                          <a:cs typeface="Times New Roman"/>
                        </a:rPr>
                        <a:t>5,5</a:t>
                      </a:r>
                      <a:endParaRPr lang="es-ES" sz="2800">
                        <a:effectLst/>
                        <a:latin typeface="Times New Roman"/>
                        <a:ea typeface="Calibri"/>
                        <a:cs typeface="Times New Roman"/>
                      </a:endParaRPr>
                    </a:p>
                  </a:txBody>
                  <a:tcPr marL="68580" marR="68580" marT="0" marB="0">
                    <a:lnL>
                      <a:noFill/>
                    </a:lnL>
                    <a:lnR>
                      <a:noFill/>
                    </a:lnR>
                    <a:lnT>
                      <a:noFill/>
                    </a:lnT>
                    <a:lnB>
                      <a:noFill/>
                    </a:lnB>
                  </a:tcPr>
                </a:tc>
              </a:tr>
              <a:tr h="639071">
                <a:tc>
                  <a:txBody>
                    <a:bodyPr/>
                    <a:lstStyle/>
                    <a:p>
                      <a:pPr>
                        <a:spcAft>
                          <a:spcPts val="0"/>
                        </a:spcAft>
                      </a:pPr>
                      <a:r>
                        <a:rPr lang="es-ES_tradnl" sz="2800" dirty="0">
                          <a:effectLst/>
                          <a:latin typeface="Times New Roman"/>
                          <a:ea typeface="Calibri"/>
                          <a:cs typeface="Times New Roman"/>
                        </a:rPr>
                        <a:t>Ama de casa   </a:t>
                      </a:r>
                      <a:endParaRPr lang="es-ES" sz="28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ES_tradnl" sz="2800" dirty="0">
                          <a:effectLst/>
                          <a:latin typeface="Times New Roman"/>
                          <a:ea typeface="Calibri"/>
                          <a:cs typeface="Times New Roman"/>
                        </a:rPr>
                        <a:t>26,2</a:t>
                      </a:r>
                      <a:endParaRPr lang="es-ES" sz="2800" dirty="0">
                        <a:effectLst/>
                        <a:latin typeface="Times New Roman"/>
                        <a:ea typeface="Calibri"/>
                        <a:cs typeface="Times New Roman"/>
                      </a:endParaRPr>
                    </a:p>
                  </a:txBody>
                  <a:tcPr marL="68580" marR="68580" marT="0" marB="0">
                    <a:lnL>
                      <a:noFill/>
                    </a:lnL>
                    <a:lnR>
                      <a:noFill/>
                    </a:lnR>
                    <a:lnT>
                      <a:noFill/>
                    </a:lnT>
                    <a:lnB>
                      <a:noFill/>
                    </a:lnB>
                  </a:tcPr>
                </a:tc>
              </a:tr>
              <a:tr h="639071">
                <a:tc>
                  <a:txBody>
                    <a:bodyPr/>
                    <a:lstStyle/>
                    <a:p>
                      <a:pPr>
                        <a:spcAft>
                          <a:spcPts val="0"/>
                        </a:spcAft>
                      </a:pPr>
                      <a:r>
                        <a:rPr lang="es-ES_tradnl" sz="2800">
                          <a:effectLst/>
                          <a:latin typeface="Times New Roman"/>
                          <a:ea typeface="Calibri"/>
                          <a:cs typeface="Times New Roman"/>
                        </a:rPr>
                        <a:t>Estudiante</a:t>
                      </a:r>
                      <a:endParaRPr lang="es-ES" sz="2800">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ES_tradnl" sz="2800" dirty="0">
                          <a:effectLst/>
                          <a:latin typeface="Times New Roman"/>
                          <a:ea typeface="Calibri"/>
                          <a:cs typeface="Times New Roman"/>
                        </a:rPr>
                        <a:t>8,1</a:t>
                      </a:r>
                      <a:endParaRPr lang="es-ES" sz="2800" dirty="0">
                        <a:effectLst/>
                        <a:latin typeface="Times New Roman"/>
                        <a:ea typeface="Calibri"/>
                        <a:cs typeface="Times New Roman"/>
                      </a:endParaRPr>
                    </a:p>
                  </a:txBody>
                  <a:tcPr marL="68580" marR="68580" marT="0" marB="0">
                    <a:lnL>
                      <a:noFill/>
                    </a:lnL>
                    <a:lnR>
                      <a:noFill/>
                    </a:lnR>
                    <a:lnT>
                      <a:noFill/>
                    </a:lnT>
                    <a:lnB>
                      <a:noFill/>
                    </a:lnB>
                  </a:tcPr>
                </a:tc>
              </a:tr>
              <a:tr h="639071">
                <a:tc>
                  <a:txBody>
                    <a:bodyPr/>
                    <a:lstStyle/>
                    <a:p>
                      <a:pPr>
                        <a:spcAft>
                          <a:spcPts val="0"/>
                        </a:spcAft>
                      </a:pPr>
                      <a:r>
                        <a:rPr lang="es-ES_tradnl" sz="2800" dirty="0">
                          <a:effectLst/>
                          <a:latin typeface="Times New Roman"/>
                          <a:ea typeface="Calibri"/>
                          <a:cs typeface="Times New Roman"/>
                        </a:rPr>
                        <a:t>Desempleado</a:t>
                      </a:r>
                      <a:endParaRPr lang="es-ES" sz="2800"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2800" dirty="0">
                          <a:effectLst/>
                          <a:latin typeface="Times New Roman"/>
                          <a:ea typeface="Calibri"/>
                          <a:cs typeface="Times New Roman"/>
                        </a:rPr>
                        <a:t>3,7</a:t>
                      </a:r>
                      <a:endParaRPr lang="es-ES" sz="2800" dirty="0">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6632"/>
            <a:ext cx="2304256"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575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7850833" cy="1320800"/>
          </a:xfrm>
        </p:spPr>
        <p:txBody>
          <a:bodyPr>
            <a:noAutofit/>
          </a:bodyPr>
          <a:lstStyle/>
          <a:p>
            <a:pPr algn="ctr"/>
            <a:r>
              <a:rPr lang="es-ES" sz="2800" b="1" dirty="0" smtClean="0">
                <a:solidFill>
                  <a:schemeClr val="tx1"/>
                </a:solidFill>
                <a:latin typeface="Times New Roman" pitchFamily="18" charset="0"/>
                <a:cs typeface="Times New Roman" pitchFamily="18" charset="0"/>
              </a:rPr>
              <a:t>FORMA DE PARTICIPACIÓN DE LOS USUARIOS DE LA MICROCUENCA</a:t>
            </a:r>
            <a:endParaRPr lang="es-ES"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10411181"/>
              </p:ext>
            </p:extLst>
          </p:nvPr>
        </p:nvGraphicFramePr>
        <p:xfrm>
          <a:off x="179512" y="1844825"/>
          <a:ext cx="8712967" cy="4752526"/>
        </p:xfrm>
        <a:graphic>
          <a:graphicData uri="http://schemas.openxmlformats.org/drawingml/2006/table">
            <a:tbl>
              <a:tblPr firstRow="1" firstCol="1" bandRow="1"/>
              <a:tblGrid>
                <a:gridCol w="1313691"/>
                <a:gridCol w="226979"/>
                <a:gridCol w="692570"/>
                <a:gridCol w="2628536"/>
                <a:gridCol w="757103"/>
                <a:gridCol w="2362339"/>
                <a:gridCol w="731749"/>
              </a:tblGrid>
              <a:tr h="2873059">
                <a:tc gridSpan="2">
                  <a:txBody>
                    <a:bodyPr/>
                    <a:lstStyle/>
                    <a:p>
                      <a:pPr>
                        <a:spcAft>
                          <a:spcPts val="0"/>
                        </a:spcAft>
                      </a:pPr>
                      <a:r>
                        <a:rPr lang="es-EC" sz="1800" b="0" dirty="0">
                          <a:solidFill>
                            <a:srgbClr val="000000"/>
                          </a:solidFill>
                          <a:effectLst/>
                          <a:latin typeface="Times New Roman"/>
                          <a:ea typeface="Calibri"/>
                          <a:cs typeface="Times New Roman"/>
                        </a:rPr>
                        <a:t>Pagos por aquellos usuarios que hagan MAL USO </a:t>
                      </a:r>
                      <a:endParaRPr lang="es-ES" sz="1800" b="0" dirty="0">
                        <a:solidFill>
                          <a:srgbClr val="000000"/>
                        </a:solidFill>
                        <a:effectLst/>
                        <a:latin typeface="Times New Roman"/>
                        <a:ea typeface="Calibri"/>
                        <a:cs typeface="Times New Roman"/>
                      </a:endParaRPr>
                    </a:p>
                    <a:p>
                      <a:pPr>
                        <a:spcAft>
                          <a:spcPts val="0"/>
                        </a:spcAft>
                      </a:pPr>
                      <a:r>
                        <a:rPr lang="es-EC" sz="1800" b="0" dirty="0">
                          <a:solidFill>
                            <a:srgbClr val="000000"/>
                          </a:solidFill>
                          <a:effectLst/>
                          <a:latin typeface="Times New Roman"/>
                          <a:ea typeface="Calibri"/>
                          <a:cs typeface="Times New Roman"/>
                        </a:rPr>
                        <a:t>                     %</a:t>
                      </a:r>
                      <a:endParaRPr lang="es-ES" sz="1800" b="0" dirty="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C" sz="1800" b="0" dirty="0">
                          <a:solidFill>
                            <a:srgbClr val="000000"/>
                          </a:solidFill>
                          <a:effectLst/>
                          <a:latin typeface="Times New Roman"/>
                          <a:ea typeface="Calibri"/>
                          <a:cs typeface="Times New Roman"/>
                        </a:rPr>
                        <a:t> </a:t>
                      </a:r>
                      <a:endParaRPr lang="es-ES" sz="1800" b="0" dirty="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b="0" dirty="0">
                          <a:solidFill>
                            <a:srgbClr val="000000"/>
                          </a:solidFill>
                          <a:effectLst/>
                          <a:latin typeface="Times New Roman"/>
                          <a:ea typeface="Calibri"/>
                          <a:cs typeface="Times New Roman"/>
                        </a:rPr>
                        <a:t>Estaría Ud. dispuesto a dar una contribución mínima en forma de</a:t>
                      </a:r>
                      <a:endParaRPr lang="es-ES" sz="1800" b="0" dirty="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b="0" dirty="0">
                          <a:solidFill>
                            <a:srgbClr val="000000"/>
                          </a:solidFill>
                          <a:effectLst/>
                          <a:latin typeface="Times New Roman"/>
                          <a:ea typeface="Calibri"/>
                          <a:cs typeface="Times New Roman"/>
                        </a:rPr>
                        <a:t>%</a:t>
                      </a:r>
                      <a:endParaRPr lang="es-ES" sz="1800" b="0" dirty="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b="0">
                          <a:solidFill>
                            <a:srgbClr val="000000"/>
                          </a:solidFill>
                          <a:effectLst/>
                          <a:latin typeface="Times New Roman"/>
                          <a:ea typeface="Calibri"/>
                          <a:cs typeface="Times New Roman"/>
                        </a:rPr>
                        <a:t>Si su aporte es en forma periódica, debería ser:</a:t>
                      </a:r>
                      <a:endParaRPr lang="es-ES" sz="1800" b="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b="0" dirty="0">
                          <a:solidFill>
                            <a:srgbClr val="000000"/>
                          </a:solidFill>
                          <a:effectLst/>
                          <a:latin typeface="Times New Roman"/>
                          <a:ea typeface="Calibri"/>
                          <a:cs typeface="Times New Roman"/>
                        </a:rPr>
                        <a:t>%</a:t>
                      </a:r>
                      <a:endParaRPr lang="es-ES" sz="1800" b="0" dirty="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489">
                <a:tc>
                  <a:txBody>
                    <a:bodyPr/>
                    <a:lstStyle/>
                    <a:p>
                      <a:pPr>
                        <a:spcAft>
                          <a:spcPts val="0"/>
                        </a:spcAft>
                      </a:pPr>
                      <a:r>
                        <a:rPr lang="es-EC" sz="1800" b="0">
                          <a:solidFill>
                            <a:srgbClr val="000000"/>
                          </a:solidFill>
                          <a:effectLst/>
                          <a:latin typeface="Times New Roman"/>
                          <a:ea typeface="Calibri"/>
                          <a:cs typeface="Times New Roman"/>
                        </a:rPr>
                        <a:t>SI</a:t>
                      </a:r>
                      <a:endParaRPr lang="es-ES" sz="1800" b="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pPr>
                      <a:r>
                        <a:rPr lang="es-EC" sz="1800" b="0" dirty="0">
                          <a:solidFill>
                            <a:srgbClr val="000000"/>
                          </a:solidFill>
                          <a:effectLst/>
                          <a:latin typeface="Times New Roman"/>
                          <a:ea typeface="Calibri"/>
                          <a:cs typeface="Times New Roman"/>
                        </a:rPr>
                        <a:t>97,1</a:t>
                      </a:r>
                      <a:endParaRPr lang="es-ES" sz="1800" b="0" dirty="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S"/>
                    </a:p>
                  </a:txBody>
                  <a:tcPr/>
                </a:tc>
                <a:tc>
                  <a:txBody>
                    <a:bodyPr/>
                    <a:lstStyle/>
                    <a:p>
                      <a:pPr>
                        <a:spcAft>
                          <a:spcPts val="0"/>
                        </a:spcAft>
                      </a:pPr>
                      <a:r>
                        <a:rPr lang="es-EC" sz="1800" b="0" dirty="0">
                          <a:solidFill>
                            <a:srgbClr val="000000"/>
                          </a:solidFill>
                          <a:effectLst/>
                          <a:latin typeface="Times New Roman"/>
                          <a:ea typeface="Calibri"/>
                          <a:cs typeface="Times New Roman"/>
                        </a:rPr>
                        <a:t>Mano de obra</a:t>
                      </a:r>
                      <a:endParaRPr lang="es-ES" sz="1800" b="0" dirty="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C" sz="1800" b="0">
                          <a:solidFill>
                            <a:srgbClr val="000000"/>
                          </a:solidFill>
                          <a:effectLst/>
                          <a:latin typeface="Times New Roman"/>
                          <a:ea typeface="Calibri"/>
                          <a:cs typeface="Times New Roman"/>
                        </a:rPr>
                        <a:t>84,1</a:t>
                      </a:r>
                      <a:endParaRPr lang="es-ES" sz="1800" b="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MX" sz="1800" b="0">
                          <a:solidFill>
                            <a:srgbClr val="000000"/>
                          </a:solidFill>
                          <a:effectLst/>
                          <a:latin typeface="Times New Roman"/>
                          <a:ea typeface="Calibri"/>
                          <a:cs typeface="Times New Roman"/>
                        </a:rPr>
                        <a:t>Anual</a:t>
                      </a:r>
                      <a:endParaRPr lang="es-ES" sz="1800" b="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C" sz="1800" b="0">
                          <a:solidFill>
                            <a:srgbClr val="000000"/>
                          </a:solidFill>
                          <a:effectLst/>
                          <a:latin typeface="Times New Roman"/>
                          <a:ea typeface="Calibri"/>
                          <a:cs typeface="Times New Roman"/>
                        </a:rPr>
                        <a:t>57,7</a:t>
                      </a:r>
                      <a:endParaRPr lang="es-ES" sz="1800" b="0">
                        <a:solidFill>
                          <a:srgbClr val="000000"/>
                        </a:solidFill>
                        <a:effectLst/>
                        <a:latin typeface="Times New Roman"/>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626489">
                <a:tc>
                  <a:txBody>
                    <a:bodyPr/>
                    <a:lstStyle/>
                    <a:p>
                      <a:pPr>
                        <a:spcAft>
                          <a:spcPts val="0"/>
                        </a:spcAft>
                      </a:pPr>
                      <a:r>
                        <a:rPr lang="es-EC" sz="1800" b="0">
                          <a:solidFill>
                            <a:srgbClr val="000000"/>
                          </a:solidFill>
                          <a:effectLst/>
                          <a:latin typeface="Times New Roman"/>
                          <a:ea typeface="Calibri"/>
                          <a:cs typeface="Times New Roman"/>
                        </a:rPr>
                        <a:t>NO</a:t>
                      </a:r>
                      <a:endParaRPr lang="es-ES" sz="1800" b="0">
                        <a:solidFill>
                          <a:srgbClr val="000000"/>
                        </a:solidFill>
                        <a:effectLst/>
                        <a:latin typeface="Times New Roman"/>
                        <a:ea typeface="Calibri"/>
                        <a:cs typeface="Times New Roman"/>
                      </a:endParaRPr>
                    </a:p>
                  </a:txBody>
                  <a:tcPr marL="68580" marR="68580" marT="0" marB="0">
                    <a:lnL>
                      <a:noFill/>
                    </a:lnL>
                    <a:lnR>
                      <a:noFill/>
                    </a:lnR>
                    <a:lnT>
                      <a:noFill/>
                    </a:lnT>
                    <a:lnB>
                      <a:noFill/>
                    </a:lnB>
                  </a:tcPr>
                </a:tc>
                <a:tc gridSpan="2">
                  <a:txBody>
                    <a:bodyPr/>
                    <a:lstStyle/>
                    <a:p>
                      <a:pPr>
                        <a:spcAft>
                          <a:spcPts val="0"/>
                        </a:spcAft>
                      </a:pPr>
                      <a:r>
                        <a:rPr lang="es-EC" sz="1800" b="0">
                          <a:solidFill>
                            <a:srgbClr val="000000"/>
                          </a:solidFill>
                          <a:effectLst/>
                          <a:latin typeface="Times New Roman"/>
                          <a:ea typeface="Calibri"/>
                          <a:cs typeface="Times New Roman"/>
                        </a:rPr>
                        <a:t>2,9</a:t>
                      </a:r>
                      <a:endParaRPr lang="es-ES" sz="1800" b="0">
                        <a:solidFill>
                          <a:srgbClr val="000000"/>
                        </a:solidFill>
                        <a:effectLst/>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es-ES"/>
                    </a:p>
                  </a:txBody>
                  <a:tcPr/>
                </a:tc>
                <a:tc>
                  <a:txBody>
                    <a:bodyPr/>
                    <a:lstStyle/>
                    <a:p>
                      <a:pPr>
                        <a:spcAft>
                          <a:spcPts val="0"/>
                        </a:spcAft>
                      </a:pPr>
                      <a:r>
                        <a:rPr lang="es-EC" sz="1800" b="0" dirty="0">
                          <a:solidFill>
                            <a:srgbClr val="000000"/>
                          </a:solidFill>
                          <a:effectLst/>
                          <a:latin typeface="Times New Roman"/>
                          <a:ea typeface="Calibri"/>
                          <a:cs typeface="Times New Roman"/>
                        </a:rPr>
                        <a:t>Materiales</a:t>
                      </a:r>
                      <a:endParaRPr lang="es-ES" sz="1800" b="0" dirty="0">
                        <a:solidFill>
                          <a:srgbClr val="000000"/>
                        </a:solidFill>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EC" sz="1800" b="0">
                          <a:solidFill>
                            <a:srgbClr val="000000"/>
                          </a:solidFill>
                          <a:effectLst/>
                          <a:latin typeface="Times New Roman"/>
                          <a:ea typeface="Calibri"/>
                          <a:cs typeface="Times New Roman"/>
                        </a:rPr>
                        <a:t>7,8</a:t>
                      </a:r>
                      <a:endParaRPr lang="es-ES" sz="1800" b="0">
                        <a:solidFill>
                          <a:srgbClr val="000000"/>
                        </a:solidFill>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MX" sz="1800" b="0">
                          <a:solidFill>
                            <a:srgbClr val="000000"/>
                          </a:solidFill>
                          <a:effectLst/>
                          <a:latin typeface="Times New Roman"/>
                          <a:ea typeface="Calibri"/>
                          <a:cs typeface="Times New Roman"/>
                        </a:rPr>
                        <a:t>Mensual</a:t>
                      </a:r>
                      <a:endParaRPr lang="es-ES" sz="1800" b="0">
                        <a:solidFill>
                          <a:srgbClr val="000000"/>
                        </a:solidFill>
                        <a:effectLst/>
                        <a:latin typeface="Times New Roman"/>
                        <a:ea typeface="Calibri"/>
                        <a:cs typeface="Times New Roman"/>
                      </a:endParaRPr>
                    </a:p>
                  </a:txBody>
                  <a:tcPr marL="68580" marR="68580" marT="0" marB="0">
                    <a:lnL>
                      <a:noFill/>
                    </a:lnL>
                    <a:lnR>
                      <a:noFill/>
                    </a:lnR>
                    <a:lnT>
                      <a:noFill/>
                    </a:lnT>
                    <a:lnB>
                      <a:noFill/>
                    </a:lnB>
                  </a:tcPr>
                </a:tc>
                <a:tc>
                  <a:txBody>
                    <a:bodyPr/>
                    <a:lstStyle/>
                    <a:p>
                      <a:pPr>
                        <a:spcAft>
                          <a:spcPts val="0"/>
                        </a:spcAft>
                      </a:pPr>
                      <a:r>
                        <a:rPr lang="es-EC" sz="1800" b="0" dirty="0">
                          <a:solidFill>
                            <a:srgbClr val="000000"/>
                          </a:solidFill>
                          <a:effectLst/>
                          <a:latin typeface="Times New Roman"/>
                          <a:ea typeface="Calibri"/>
                          <a:cs typeface="Times New Roman"/>
                        </a:rPr>
                        <a:t>26,8</a:t>
                      </a:r>
                      <a:endParaRPr lang="es-ES" sz="1800" b="0" dirty="0">
                        <a:solidFill>
                          <a:srgbClr val="000000"/>
                        </a:solidFill>
                        <a:effectLst/>
                        <a:latin typeface="Times New Roman"/>
                        <a:ea typeface="Calibri"/>
                        <a:cs typeface="Times New Roman"/>
                      </a:endParaRPr>
                    </a:p>
                  </a:txBody>
                  <a:tcPr marL="68580" marR="68580" marT="0" marB="0">
                    <a:lnL>
                      <a:noFill/>
                    </a:lnL>
                    <a:lnR>
                      <a:noFill/>
                    </a:lnR>
                    <a:lnT>
                      <a:noFill/>
                    </a:lnT>
                    <a:lnB>
                      <a:noFill/>
                    </a:lnB>
                  </a:tcPr>
                </a:tc>
              </a:tr>
              <a:tr h="626489">
                <a:tc gridSpan="2">
                  <a:txBody>
                    <a:bodyPr/>
                    <a:lstStyle/>
                    <a:p>
                      <a:pPr>
                        <a:spcAft>
                          <a:spcPts val="0"/>
                        </a:spcAft>
                      </a:pPr>
                      <a:r>
                        <a:rPr lang="es-EC" sz="1800" b="0">
                          <a:solidFill>
                            <a:srgbClr val="000000"/>
                          </a:solidFill>
                          <a:effectLst/>
                          <a:latin typeface="Times New Roman"/>
                          <a:ea typeface="Calibri"/>
                          <a:cs typeface="Times New Roman"/>
                        </a:rPr>
                        <a:t> </a:t>
                      </a:r>
                      <a:endParaRPr lang="es-ES" sz="1800" b="0">
                        <a:solidFill>
                          <a:srgbClr val="000000"/>
                        </a:solidFill>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EC" sz="1800" b="0">
                          <a:solidFill>
                            <a:srgbClr val="000000"/>
                          </a:solidFill>
                          <a:effectLst/>
                          <a:latin typeface="Times New Roman"/>
                          <a:ea typeface="Calibri"/>
                          <a:cs typeface="Times New Roman"/>
                        </a:rPr>
                        <a:t> </a:t>
                      </a:r>
                      <a:endParaRPr lang="es-ES" sz="1800" b="0">
                        <a:solidFill>
                          <a:srgbClr val="000000"/>
                        </a:solidFill>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b="0" dirty="0">
                          <a:solidFill>
                            <a:srgbClr val="000000"/>
                          </a:solidFill>
                          <a:effectLst/>
                          <a:latin typeface="Times New Roman"/>
                          <a:ea typeface="Calibri"/>
                          <a:cs typeface="Times New Roman"/>
                        </a:rPr>
                        <a:t>Dinero</a:t>
                      </a:r>
                      <a:endParaRPr lang="es-ES" sz="1800" b="0" dirty="0">
                        <a:solidFill>
                          <a:srgbClr val="000000"/>
                        </a:solidFill>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b="0" dirty="0">
                          <a:solidFill>
                            <a:srgbClr val="000000"/>
                          </a:solidFill>
                          <a:effectLst/>
                          <a:latin typeface="Times New Roman"/>
                          <a:ea typeface="Calibri"/>
                          <a:cs typeface="Times New Roman"/>
                        </a:rPr>
                        <a:t>8,1</a:t>
                      </a:r>
                      <a:endParaRPr lang="es-ES" sz="1800" b="0" dirty="0">
                        <a:solidFill>
                          <a:srgbClr val="000000"/>
                        </a:solidFill>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MX" sz="1800" b="0" dirty="0">
                          <a:solidFill>
                            <a:srgbClr val="000000"/>
                          </a:solidFill>
                          <a:effectLst/>
                          <a:latin typeface="Times New Roman"/>
                          <a:ea typeface="Calibri"/>
                          <a:cs typeface="Times New Roman"/>
                        </a:rPr>
                        <a:t>Semanal</a:t>
                      </a:r>
                      <a:endParaRPr lang="es-ES" sz="1800" b="0" dirty="0">
                        <a:solidFill>
                          <a:srgbClr val="000000"/>
                        </a:solidFill>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b="0" dirty="0">
                          <a:solidFill>
                            <a:srgbClr val="000000"/>
                          </a:solidFill>
                          <a:effectLst/>
                          <a:latin typeface="Times New Roman"/>
                          <a:ea typeface="Calibri"/>
                          <a:cs typeface="Times New Roman"/>
                        </a:rPr>
                        <a:t>15,5</a:t>
                      </a:r>
                      <a:endParaRPr lang="es-ES" sz="1800" b="0" dirty="0">
                        <a:solidFill>
                          <a:srgbClr val="000000"/>
                        </a:solidFill>
                        <a:effectLst/>
                        <a:latin typeface="Times New Roman"/>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6632"/>
            <a:ext cx="2304256"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244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3848" y="55135"/>
            <a:ext cx="5040561" cy="781577"/>
          </a:xfrm>
        </p:spPr>
        <p:txBody>
          <a:bodyPr>
            <a:normAutofit fontScale="90000"/>
          </a:bodyPr>
          <a:lstStyle/>
          <a:p>
            <a:pPr algn="ctr"/>
            <a:r>
              <a:rPr lang="es-ES" dirty="0" smtClean="0"/>
              <a:t/>
            </a:r>
            <a:br>
              <a:rPr lang="es-ES" dirty="0" smtClean="0"/>
            </a:br>
            <a:r>
              <a:rPr lang="es-ES" dirty="0"/>
              <a:t/>
            </a:r>
            <a:br>
              <a:rPr lang="es-ES" dirty="0"/>
            </a:br>
            <a:endParaRPr lang="es-ES" dirty="0"/>
          </a:p>
        </p:txBody>
      </p:sp>
      <p:sp>
        <p:nvSpPr>
          <p:cNvPr id="3" name="2 Marcador de contenido"/>
          <p:cNvSpPr>
            <a:spLocks noGrp="1"/>
          </p:cNvSpPr>
          <p:nvPr>
            <p:ph idx="1"/>
          </p:nvPr>
        </p:nvSpPr>
        <p:spPr>
          <a:xfrm>
            <a:off x="3131841" y="271828"/>
            <a:ext cx="4680519" cy="492876"/>
          </a:xfrm>
        </p:spPr>
        <p:txBody>
          <a:bodyPr>
            <a:noAutofit/>
          </a:bodyPr>
          <a:lstStyle/>
          <a:p>
            <a:pPr marL="0" indent="0">
              <a:buNone/>
            </a:pPr>
            <a:r>
              <a:rPr lang="es-ES" sz="2400" b="1" dirty="0" smtClean="0">
                <a:latin typeface="Times New Roman" pitchFamily="18" charset="0"/>
                <a:cs typeface="Times New Roman" pitchFamily="18" charset="0"/>
              </a:rPr>
              <a:t>PRESUPUESTO Y BENEFICIOS</a:t>
            </a:r>
            <a:endParaRPr lang="es-ES" sz="2400"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5135"/>
            <a:ext cx="287813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3255370699"/>
              </p:ext>
            </p:extLst>
          </p:nvPr>
        </p:nvGraphicFramePr>
        <p:xfrm>
          <a:off x="539552" y="836711"/>
          <a:ext cx="8208913" cy="2926080"/>
        </p:xfrm>
        <a:graphic>
          <a:graphicData uri="http://schemas.openxmlformats.org/drawingml/2006/table">
            <a:tbl>
              <a:tblPr firstRow="1" firstCol="1" bandRow="1"/>
              <a:tblGrid>
                <a:gridCol w="5354495"/>
                <a:gridCol w="2854418"/>
              </a:tblGrid>
              <a:tr h="411480">
                <a:tc>
                  <a:txBody>
                    <a:bodyPr/>
                    <a:lstStyle/>
                    <a:p>
                      <a:pPr algn="ctr">
                        <a:lnSpc>
                          <a:spcPct val="150000"/>
                        </a:lnSpc>
                        <a:spcAft>
                          <a:spcPts val="1900"/>
                        </a:spcAft>
                      </a:pPr>
                      <a:r>
                        <a:rPr lang="es-ES" sz="1800" b="1" dirty="0" smtClean="0">
                          <a:effectLst/>
                          <a:latin typeface="Times New Roman" pitchFamily="18" charset="0"/>
                          <a:ea typeface="Calibri"/>
                          <a:cs typeface="Times New Roman" pitchFamily="18" charset="0"/>
                        </a:rPr>
                        <a:t>DESCRIPCIÓN</a:t>
                      </a:r>
                      <a:endParaRPr lang="es-ES" sz="1800" b="1" dirty="0">
                        <a:effectLst/>
                        <a:latin typeface="Times New Roman" pitchFamily="18" charset="0"/>
                        <a:ea typeface="Calibri"/>
                        <a:cs typeface="Times New Roman" pitchFamily="18" charset="0"/>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900"/>
                        </a:spcAft>
                      </a:pPr>
                      <a:r>
                        <a:rPr lang="es-EC" sz="2000" b="1" dirty="0" smtClean="0">
                          <a:effectLst/>
                          <a:latin typeface="Times New Roman" pitchFamily="18" charset="0"/>
                          <a:ea typeface="Calibri"/>
                          <a:cs typeface="Times New Roman" pitchFamily="18" charset="0"/>
                        </a:rPr>
                        <a:t>COSTO EN USD</a:t>
                      </a:r>
                      <a:endParaRPr lang="es-ES" sz="2000" b="1" dirty="0">
                        <a:effectLst/>
                        <a:latin typeface="Times New Roman" pitchFamily="18" charset="0"/>
                        <a:ea typeface="Calibri"/>
                        <a:cs typeface="Times New Roman" pitchFamily="18" charset="0"/>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algn="l">
                        <a:lnSpc>
                          <a:spcPct val="150000"/>
                        </a:lnSpc>
                        <a:spcAft>
                          <a:spcPts val="1900"/>
                        </a:spcAft>
                      </a:pPr>
                      <a:r>
                        <a:rPr lang="es-EC" sz="1800" b="0">
                          <a:effectLst/>
                          <a:latin typeface="Times New Roman"/>
                          <a:ea typeface="Calibri"/>
                          <a:cs typeface="Times New Roman"/>
                        </a:rPr>
                        <a:t>Forestación 60 has.</a:t>
                      </a:r>
                      <a:endParaRPr lang="es-ES" sz="1800" b="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1900"/>
                        </a:spcAft>
                      </a:pPr>
                      <a:r>
                        <a:rPr lang="es-EC" sz="1800" b="0">
                          <a:effectLst/>
                          <a:latin typeface="Times New Roman"/>
                          <a:ea typeface="Calibri"/>
                          <a:cs typeface="Times New Roman"/>
                        </a:rPr>
                        <a:t>55200</a:t>
                      </a:r>
                      <a:endParaRPr lang="es-ES" sz="1800" b="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algn="l">
                        <a:lnSpc>
                          <a:spcPct val="150000"/>
                        </a:lnSpc>
                        <a:spcAft>
                          <a:spcPts val="1900"/>
                        </a:spcAft>
                      </a:pPr>
                      <a:r>
                        <a:rPr lang="es-EC" sz="1800" b="0" dirty="0">
                          <a:effectLst/>
                          <a:latin typeface="Times New Roman"/>
                          <a:ea typeface="Calibri"/>
                          <a:cs typeface="Times New Roman"/>
                        </a:rPr>
                        <a:t>Adquisición de moto</a:t>
                      </a:r>
                      <a:endParaRPr lang="es-ES" sz="1800" b="0" dirty="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1900"/>
                        </a:spcAft>
                      </a:pPr>
                      <a:r>
                        <a:rPr lang="es-EC" sz="1800" b="0" dirty="0">
                          <a:effectLst/>
                          <a:latin typeface="Times New Roman"/>
                          <a:ea typeface="Calibri"/>
                          <a:cs typeface="Times New Roman"/>
                        </a:rPr>
                        <a:t>3000</a:t>
                      </a:r>
                      <a:endParaRPr lang="es-ES" sz="1800" b="0" dirty="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algn="l">
                        <a:lnSpc>
                          <a:spcPct val="150000"/>
                        </a:lnSpc>
                        <a:spcAft>
                          <a:spcPts val="1900"/>
                        </a:spcAft>
                      </a:pPr>
                      <a:r>
                        <a:rPr lang="es-EC" sz="1800" b="0" dirty="0">
                          <a:effectLst/>
                          <a:latin typeface="Times New Roman"/>
                          <a:ea typeface="Calibri"/>
                          <a:cs typeface="Times New Roman"/>
                        </a:rPr>
                        <a:t>Mantenimiento zona reforestada</a:t>
                      </a:r>
                      <a:endParaRPr lang="es-ES" sz="1800" b="0" dirty="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1900"/>
                        </a:spcAft>
                      </a:pPr>
                      <a:r>
                        <a:rPr lang="es-EC" sz="1800" b="0">
                          <a:effectLst/>
                          <a:latin typeface="Times New Roman"/>
                          <a:ea typeface="Calibri"/>
                          <a:cs typeface="Times New Roman"/>
                        </a:rPr>
                        <a:t>2880</a:t>
                      </a:r>
                      <a:endParaRPr lang="es-ES" sz="1800" b="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algn="l">
                        <a:lnSpc>
                          <a:spcPct val="150000"/>
                        </a:lnSpc>
                        <a:spcAft>
                          <a:spcPts val="1900"/>
                        </a:spcAft>
                      </a:pPr>
                      <a:r>
                        <a:rPr lang="es-EC" sz="1800" b="0" dirty="0">
                          <a:effectLst/>
                          <a:latin typeface="Times New Roman"/>
                          <a:ea typeface="Calibri"/>
                          <a:cs typeface="Times New Roman"/>
                        </a:rPr>
                        <a:t>guardabosque</a:t>
                      </a:r>
                      <a:endParaRPr lang="es-ES" sz="1800" b="0" dirty="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1900"/>
                        </a:spcAft>
                      </a:pPr>
                      <a:r>
                        <a:rPr lang="es-EC" sz="1800" b="0">
                          <a:effectLst/>
                          <a:latin typeface="Times New Roman"/>
                          <a:ea typeface="Calibri"/>
                          <a:cs typeface="Times New Roman"/>
                        </a:rPr>
                        <a:t>6012</a:t>
                      </a:r>
                      <a:endParaRPr lang="es-ES" sz="1800" b="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algn="l">
                        <a:lnSpc>
                          <a:spcPct val="150000"/>
                        </a:lnSpc>
                        <a:spcAft>
                          <a:spcPts val="1900"/>
                        </a:spcAft>
                      </a:pPr>
                      <a:r>
                        <a:rPr lang="es-EC" sz="1800" b="0" dirty="0">
                          <a:effectLst/>
                          <a:latin typeface="Times New Roman"/>
                          <a:ea typeface="Calibri"/>
                          <a:cs typeface="Times New Roman"/>
                        </a:rPr>
                        <a:t>combustible</a:t>
                      </a:r>
                      <a:endParaRPr lang="es-ES" sz="1800" b="0" dirty="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1900"/>
                        </a:spcAft>
                      </a:pPr>
                      <a:r>
                        <a:rPr lang="es-EC" sz="1800" b="0">
                          <a:effectLst/>
                          <a:latin typeface="Times New Roman"/>
                          <a:ea typeface="Calibri"/>
                          <a:cs typeface="Times New Roman"/>
                        </a:rPr>
                        <a:t>600</a:t>
                      </a:r>
                      <a:endParaRPr lang="es-ES" sz="1800" b="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80">
                <a:tc>
                  <a:txBody>
                    <a:bodyPr/>
                    <a:lstStyle/>
                    <a:p>
                      <a:pPr algn="l">
                        <a:lnSpc>
                          <a:spcPct val="150000"/>
                        </a:lnSpc>
                        <a:spcAft>
                          <a:spcPts val="1900"/>
                        </a:spcAft>
                      </a:pPr>
                      <a:r>
                        <a:rPr lang="es-EC" sz="1800" b="1" dirty="0" smtClean="0">
                          <a:effectLst/>
                          <a:latin typeface="Times New Roman"/>
                          <a:ea typeface="Calibri"/>
                          <a:cs typeface="Times New Roman"/>
                        </a:rPr>
                        <a:t>COSTO TOTAL EN UN AÑO</a:t>
                      </a:r>
                      <a:endParaRPr lang="es-ES" sz="1800" b="1" dirty="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1900"/>
                        </a:spcAft>
                      </a:pPr>
                      <a:r>
                        <a:rPr lang="es-EC" sz="1800" b="1" dirty="0">
                          <a:effectLst/>
                          <a:latin typeface="Times New Roman"/>
                          <a:ea typeface="Calibri"/>
                          <a:cs typeface="Times New Roman"/>
                        </a:rPr>
                        <a:t>67992</a:t>
                      </a:r>
                      <a:endParaRPr lang="es-ES" sz="1800" b="1" dirty="0">
                        <a:effectLst/>
                        <a:latin typeface="Calibri"/>
                        <a:ea typeface="Calibri"/>
                        <a:cs typeface="Times New Roman"/>
                      </a:endParaRPr>
                    </a:p>
                  </a:txBody>
                  <a:tcPr marL="65994" marR="65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041347597"/>
              </p:ext>
            </p:extLst>
          </p:nvPr>
        </p:nvGraphicFramePr>
        <p:xfrm>
          <a:off x="539552" y="3860691"/>
          <a:ext cx="8208912" cy="2799863"/>
        </p:xfrm>
        <a:graphic>
          <a:graphicData uri="http://schemas.openxmlformats.org/drawingml/2006/table">
            <a:tbl>
              <a:tblPr firstRow="1" firstCol="1" bandRow="1"/>
              <a:tblGrid>
                <a:gridCol w="8208912"/>
              </a:tblGrid>
              <a:tr h="642292">
                <a:tc>
                  <a:txBody>
                    <a:bodyPr/>
                    <a:lstStyle/>
                    <a:p>
                      <a:pPr marL="457200" algn="l">
                        <a:lnSpc>
                          <a:spcPct val="150000"/>
                        </a:lnSpc>
                        <a:spcAft>
                          <a:spcPts val="0"/>
                        </a:spcAft>
                      </a:pPr>
                      <a:r>
                        <a:rPr lang="es-EC" sz="1800" b="0" dirty="0">
                          <a:effectLst/>
                          <a:latin typeface="Times New Roman"/>
                          <a:ea typeface="Calibri"/>
                          <a:cs typeface="Times New Roman"/>
                        </a:rPr>
                        <a:t>Disminución de costos por enfermedades de los pobladores 430*20</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514">
                <a:tc>
                  <a:txBody>
                    <a:bodyPr/>
                    <a:lstStyle/>
                    <a:p>
                      <a:pPr marL="457200" algn="l">
                        <a:lnSpc>
                          <a:spcPct val="150000"/>
                        </a:lnSpc>
                        <a:spcAft>
                          <a:spcPts val="0"/>
                        </a:spcAft>
                      </a:pPr>
                      <a:r>
                        <a:rPr lang="es-EC" sz="1800" b="0" dirty="0">
                          <a:effectLst/>
                          <a:latin typeface="Times New Roman"/>
                          <a:ea typeface="Calibri"/>
                          <a:cs typeface="Times New Roman"/>
                        </a:rPr>
                        <a:t>Disminución de costos por enfermedades del ganado</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514">
                <a:tc>
                  <a:txBody>
                    <a:bodyPr/>
                    <a:lstStyle/>
                    <a:p>
                      <a:pPr marL="457200" algn="l">
                        <a:lnSpc>
                          <a:spcPct val="150000"/>
                        </a:lnSpc>
                        <a:spcAft>
                          <a:spcPts val="0"/>
                        </a:spcAft>
                      </a:pPr>
                      <a:r>
                        <a:rPr lang="es-EC" sz="1800" b="0" dirty="0">
                          <a:effectLst/>
                          <a:latin typeface="Times New Roman"/>
                          <a:ea typeface="Calibri"/>
                          <a:cs typeface="Times New Roman"/>
                        </a:rPr>
                        <a:t>Revalorización de las propiedades</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514">
                <a:tc>
                  <a:txBody>
                    <a:bodyPr/>
                    <a:lstStyle/>
                    <a:p>
                      <a:pPr marL="457200" algn="l">
                        <a:lnSpc>
                          <a:spcPct val="150000"/>
                        </a:lnSpc>
                        <a:spcAft>
                          <a:spcPts val="0"/>
                        </a:spcAft>
                      </a:pPr>
                      <a:r>
                        <a:rPr lang="es-EC" sz="1800" b="0">
                          <a:effectLst/>
                          <a:latin typeface="Times New Roman"/>
                          <a:ea typeface="Calibri"/>
                          <a:cs typeface="Times New Roman"/>
                        </a:rPr>
                        <a:t>Mejores ingresos por aprovechamiento de suelos</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029">
                <a:tc>
                  <a:txBody>
                    <a:bodyPr/>
                    <a:lstStyle/>
                    <a:p>
                      <a:pPr marL="457200" algn="l">
                        <a:lnSpc>
                          <a:spcPct val="150000"/>
                        </a:lnSpc>
                        <a:spcAft>
                          <a:spcPts val="0"/>
                        </a:spcAft>
                      </a:pPr>
                      <a:r>
                        <a:rPr lang="es-EC" sz="1800" b="0" dirty="0">
                          <a:effectLst/>
                          <a:latin typeface="Times New Roman"/>
                          <a:ea typeface="Calibri"/>
                          <a:cs typeface="Times New Roman"/>
                        </a:rPr>
                        <a:t>ingreso de presupuesto por contaminación de acuerdo a la normativa el que contamina paga</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1"/>
          <p:cNvSpPr>
            <a:spLocks noChangeArrowheads="1"/>
          </p:cNvSpPr>
          <p:nvPr/>
        </p:nvSpPr>
        <p:spPr bwMode="auto">
          <a:xfrm>
            <a:off x="5519446" y="3152845"/>
            <a:ext cx="1847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s-EC" sz="2000" b="1"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49601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31840" y="55135"/>
            <a:ext cx="3528392" cy="433387"/>
          </a:xfrm>
        </p:spPr>
        <p:txBody>
          <a:bodyPr>
            <a:normAutofit fontScale="90000"/>
          </a:bodyPr>
          <a:lstStyle/>
          <a:p>
            <a:pPr algn="r"/>
            <a:r>
              <a:rPr lang="es-EC" dirty="0" smtClean="0">
                <a:solidFill>
                  <a:schemeClr val="tx1"/>
                </a:solidFill>
                <a:latin typeface="Times New Roman"/>
                <a:ea typeface="Calibri"/>
              </a:rPr>
              <a:t>CONCLUSIONES</a:t>
            </a:r>
            <a:endParaRPr lang="es-ES" dirty="0">
              <a:solidFill>
                <a:schemeClr val="tx1"/>
              </a:solidFill>
            </a:endParaRPr>
          </a:p>
        </p:txBody>
      </p:sp>
      <p:sp>
        <p:nvSpPr>
          <p:cNvPr id="3" name="2 Marcador de contenido"/>
          <p:cNvSpPr>
            <a:spLocks noGrp="1"/>
          </p:cNvSpPr>
          <p:nvPr>
            <p:ph idx="1"/>
          </p:nvPr>
        </p:nvSpPr>
        <p:spPr>
          <a:xfrm>
            <a:off x="107504" y="836712"/>
            <a:ext cx="8928992" cy="5904656"/>
          </a:xfrm>
        </p:spPr>
        <p:txBody>
          <a:bodyPr>
            <a:normAutofit lnSpcReduction="10000"/>
          </a:bodyPr>
          <a:lstStyle/>
          <a:p>
            <a:pPr marL="0" indent="0" algn="just">
              <a:buNone/>
            </a:pPr>
            <a:r>
              <a:rPr lang="es-ES" sz="2000" dirty="0" smtClean="0">
                <a:solidFill>
                  <a:schemeClr val="tx1"/>
                </a:solidFill>
                <a:latin typeface="Times New Roman" pitchFamily="18" charset="0"/>
                <a:cs typeface="Times New Roman" pitchFamily="18" charset="0"/>
              </a:rPr>
              <a:t>•</a:t>
            </a:r>
            <a:r>
              <a:rPr lang="es-ES" sz="2000" dirty="0">
                <a:solidFill>
                  <a:schemeClr val="tx1"/>
                </a:solidFill>
                <a:latin typeface="Times New Roman" pitchFamily="18" charset="0"/>
                <a:cs typeface="Times New Roman" pitchFamily="18" charset="0"/>
              </a:rPr>
              <a:t>	 Exceptuando el </a:t>
            </a:r>
            <a:r>
              <a:rPr lang="es-ES" sz="2000" dirty="0" smtClean="0">
                <a:solidFill>
                  <a:schemeClr val="tx1"/>
                </a:solidFill>
                <a:latin typeface="Times New Roman" pitchFamily="18" charset="0"/>
                <a:cs typeface="Times New Roman" pitchFamily="18" charset="0"/>
              </a:rPr>
              <a:t>color, turbidez y solidos totales el agua de la parte alta de la microcuenca es apta para el uso de riego y uso pecuario; la parte media y baja  es apta únicamente para uso de riego dependiendo el tipo de cultivos.</a:t>
            </a:r>
            <a:endParaRPr lang="es-ES" sz="2000" dirty="0">
              <a:solidFill>
                <a:schemeClr val="tx1"/>
              </a:solidFill>
              <a:latin typeface="Times New Roman" pitchFamily="18" charset="0"/>
              <a:cs typeface="Times New Roman" pitchFamily="18" charset="0"/>
            </a:endParaRPr>
          </a:p>
          <a:p>
            <a:pPr marL="0" indent="0" algn="just">
              <a:buNone/>
            </a:pPr>
            <a:r>
              <a:rPr lang="es-ES" sz="2000" dirty="0">
                <a:solidFill>
                  <a:schemeClr val="tx1"/>
                </a:solidFill>
                <a:latin typeface="Times New Roman" pitchFamily="18" charset="0"/>
                <a:cs typeface="Times New Roman" pitchFamily="18" charset="0"/>
              </a:rPr>
              <a:t>•	El DQO de la </a:t>
            </a:r>
            <a:r>
              <a:rPr lang="es-ES" sz="2000" dirty="0" smtClean="0">
                <a:solidFill>
                  <a:schemeClr val="tx1"/>
                </a:solidFill>
                <a:latin typeface="Times New Roman" pitchFamily="18" charset="0"/>
                <a:cs typeface="Times New Roman" pitchFamily="18" charset="0"/>
              </a:rPr>
              <a:t>microcuenca </a:t>
            </a:r>
            <a:r>
              <a:rPr lang="es-ES" sz="2000" dirty="0">
                <a:solidFill>
                  <a:schemeClr val="tx1"/>
                </a:solidFill>
                <a:latin typeface="Times New Roman" pitchFamily="18" charset="0"/>
                <a:cs typeface="Times New Roman" pitchFamily="18" charset="0"/>
              </a:rPr>
              <a:t>muestra valores que se pueden clasificar desde; de buena calidad, hasta contaminadas.</a:t>
            </a:r>
          </a:p>
          <a:p>
            <a:pPr marL="0" indent="0" algn="just">
              <a:buNone/>
            </a:pPr>
            <a:r>
              <a:rPr lang="es-ES" sz="2000" dirty="0">
                <a:solidFill>
                  <a:schemeClr val="tx1"/>
                </a:solidFill>
                <a:latin typeface="Times New Roman" pitchFamily="18" charset="0"/>
                <a:cs typeface="Times New Roman" pitchFamily="18" charset="0"/>
              </a:rPr>
              <a:t>•	El análisis microbiológico muestra la presencia de microorganismos, principalmente </a:t>
            </a:r>
            <a:r>
              <a:rPr lang="es-ES" sz="2000" dirty="0" smtClean="0">
                <a:solidFill>
                  <a:schemeClr val="tx1"/>
                </a:solidFill>
                <a:latin typeface="Times New Roman" pitchFamily="18" charset="0"/>
                <a:cs typeface="Times New Roman" pitchFamily="18" charset="0"/>
              </a:rPr>
              <a:t>E-</a:t>
            </a:r>
            <a:r>
              <a:rPr lang="es-ES" sz="2000" dirty="0" err="1" smtClean="0">
                <a:solidFill>
                  <a:schemeClr val="tx1"/>
                </a:solidFill>
                <a:latin typeface="Times New Roman" pitchFamily="18" charset="0"/>
                <a:cs typeface="Times New Roman" pitchFamily="18" charset="0"/>
              </a:rPr>
              <a:t>coli</a:t>
            </a:r>
            <a:r>
              <a:rPr lang="es-ES" sz="2000" dirty="0">
                <a:solidFill>
                  <a:schemeClr val="tx1"/>
                </a:solidFill>
                <a:latin typeface="Times New Roman" pitchFamily="18" charset="0"/>
                <a:cs typeface="Times New Roman" pitchFamily="18" charset="0"/>
              </a:rPr>
              <a:t>, entero bacterias, en los puntos de la microcuenca donde existen descargas municipales.</a:t>
            </a:r>
          </a:p>
          <a:p>
            <a:pPr marL="0" indent="0" algn="just">
              <a:buNone/>
            </a:pPr>
            <a:r>
              <a:rPr lang="es-ES" sz="2000" dirty="0">
                <a:solidFill>
                  <a:schemeClr val="tx1"/>
                </a:solidFill>
                <a:latin typeface="Times New Roman" pitchFamily="18" charset="0"/>
                <a:cs typeface="Times New Roman" pitchFamily="18" charset="0"/>
              </a:rPr>
              <a:t>•	La fauna en la zona de la microcuenca es muy escasa debido a la destrucción de la flora y al irrespeto a la franja de protección del rio Huaca</a:t>
            </a:r>
          </a:p>
          <a:p>
            <a:pPr marL="0" indent="0" algn="just">
              <a:buNone/>
            </a:pPr>
            <a:r>
              <a:rPr lang="es-ES" sz="2000" dirty="0">
                <a:solidFill>
                  <a:schemeClr val="tx1"/>
                </a:solidFill>
                <a:latin typeface="Times New Roman" pitchFamily="18" charset="0"/>
                <a:cs typeface="Times New Roman" pitchFamily="18" charset="0"/>
              </a:rPr>
              <a:t>•	La división de las propiedades se las realiza excavando zanjas las mismas que en terrenos de pendientes pronunciada sirven de tobogán aumentando de esta manera la erosión especialmente en épocas de lluvia.</a:t>
            </a:r>
          </a:p>
          <a:p>
            <a:pPr marL="0" indent="0" algn="just">
              <a:buNone/>
            </a:pPr>
            <a:r>
              <a:rPr lang="es-ES" sz="2000" dirty="0">
                <a:solidFill>
                  <a:schemeClr val="tx1"/>
                </a:solidFill>
                <a:latin typeface="Times New Roman" pitchFamily="18" charset="0"/>
                <a:cs typeface="Times New Roman" pitchFamily="18" charset="0"/>
              </a:rPr>
              <a:t>•	La falta de organización no permite que los moradores de la microcuenca acudan a las instituciones competentes para solucionar sus problemas en forma efectiva.</a:t>
            </a:r>
          </a:p>
          <a:p>
            <a:pPr marL="0" indent="0" algn="just">
              <a:buNone/>
            </a:pPr>
            <a:r>
              <a:rPr lang="es-ES" sz="2000" dirty="0">
                <a:solidFill>
                  <a:schemeClr val="tx1"/>
                </a:solidFill>
                <a:latin typeface="Times New Roman" pitchFamily="18" charset="0"/>
                <a:cs typeface="Times New Roman" pitchFamily="18" charset="0"/>
              </a:rPr>
              <a:t>•	La contaminación de </a:t>
            </a:r>
            <a:r>
              <a:rPr lang="es-ES" sz="2000" dirty="0" smtClean="0">
                <a:solidFill>
                  <a:schemeClr val="tx1"/>
                </a:solidFill>
                <a:latin typeface="Times New Roman" pitchFamily="18" charset="0"/>
                <a:cs typeface="Times New Roman" pitchFamily="18" charset="0"/>
              </a:rPr>
              <a:t>aguas, erosión y deforestación son los </a:t>
            </a:r>
            <a:r>
              <a:rPr lang="es-ES" sz="2000" dirty="0">
                <a:solidFill>
                  <a:schemeClr val="tx1"/>
                </a:solidFill>
                <a:latin typeface="Times New Roman" pitchFamily="18" charset="0"/>
                <a:cs typeface="Times New Roman" pitchFamily="18" charset="0"/>
              </a:rPr>
              <a:t>problemas más </a:t>
            </a:r>
            <a:r>
              <a:rPr lang="es-ES" sz="2000" dirty="0" smtClean="0">
                <a:solidFill>
                  <a:schemeClr val="tx1"/>
                </a:solidFill>
                <a:latin typeface="Times New Roman" pitchFamily="18" charset="0"/>
                <a:cs typeface="Times New Roman" pitchFamily="18" charset="0"/>
              </a:rPr>
              <a:t>severos </a:t>
            </a:r>
            <a:r>
              <a:rPr lang="es-ES" sz="2000" dirty="0">
                <a:solidFill>
                  <a:schemeClr val="tx1"/>
                </a:solidFill>
                <a:latin typeface="Times New Roman" pitchFamily="18" charset="0"/>
                <a:cs typeface="Times New Roman" pitchFamily="18" charset="0"/>
              </a:rPr>
              <a:t>que encontramos en la microcuenca del rio Huaca </a:t>
            </a:r>
          </a:p>
          <a:p>
            <a:pPr marL="0" indent="0">
              <a:buNone/>
            </a:pPr>
            <a:endParaRPr lang="es-E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5135"/>
            <a:ext cx="287813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359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9992" y="55135"/>
            <a:ext cx="4104456" cy="637561"/>
          </a:xfrm>
        </p:spPr>
        <p:txBody>
          <a:bodyPr>
            <a:normAutofit fontScale="90000"/>
          </a:bodyPr>
          <a:lstStyle/>
          <a:p>
            <a:pPr algn="r"/>
            <a:r>
              <a:rPr lang="es-ES" dirty="0" smtClean="0">
                <a:solidFill>
                  <a:schemeClr val="tx1"/>
                </a:solidFill>
              </a:rPr>
              <a:t>RECOMENDACIONES</a:t>
            </a:r>
            <a:endParaRPr lang="es-ES" dirty="0">
              <a:solidFill>
                <a:schemeClr val="tx1"/>
              </a:solidFill>
            </a:endParaRPr>
          </a:p>
        </p:txBody>
      </p:sp>
      <p:sp>
        <p:nvSpPr>
          <p:cNvPr id="3" name="2 Marcador de contenido"/>
          <p:cNvSpPr>
            <a:spLocks noGrp="1"/>
          </p:cNvSpPr>
          <p:nvPr>
            <p:ph idx="1"/>
          </p:nvPr>
        </p:nvSpPr>
        <p:spPr>
          <a:xfrm>
            <a:off x="107504" y="764704"/>
            <a:ext cx="8928992" cy="5976664"/>
          </a:xfrm>
        </p:spPr>
        <p:txBody>
          <a:bodyPr>
            <a:normAutofit fontScale="92500" lnSpcReduction="10000"/>
          </a:bodyPr>
          <a:lstStyle/>
          <a:p>
            <a:pPr marL="0" indent="0" algn="just">
              <a:buNone/>
            </a:pPr>
            <a:r>
              <a:rPr lang="es-ES" sz="2400" dirty="0">
                <a:solidFill>
                  <a:schemeClr val="tx1"/>
                </a:solidFill>
                <a:latin typeface="Times New Roman" pitchFamily="18" charset="0"/>
                <a:cs typeface="Times New Roman" pitchFamily="18" charset="0"/>
              </a:rPr>
              <a:t>•	El MAE debe intervenir directamente evitando la tala indiscriminada de bosque aplicando la ley correspondiente</a:t>
            </a:r>
            <a:r>
              <a:rPr lang="es-ES" sz="2400" dirty="0" smtClean="0">
                <a:solidFill>
                  <a:schemeClr val="tx1"/>
                </a:solidFill>
                <a:latin typeface="Times New Roman" pitchFamily="18" charset="0"/>
                <a:cs typeface="Times New Roman" pitchFamily="18" charset="0"/>
              </a:rPr>
              <a:t>.</a:t>
            </a:r>
            <a:endParaRPr lang="es-ES" sz="2400" dirty="0">
              <a:solidFill>
                <a:schemeClr val="tx1"/>
              </a:solidFill>
              <a:latin typeface="Times New Roman" pitchFamily="18" charset="0"/>
              <a:cs typeface="Times New Roman" pitchFamily="18" charset="0"/>
            </a:endParaRPr>
          </a:p>
          <a:p>
            <a:pPr marL="0" indent="0" algn="just">
              <a:buNone/>
            </a:pPr>
            <a:r>
              <a:rPr lang="es-ES" sz="2400" dirty="0">
                <a:solidFill>
                  <a:schemeClr val="tx1"/>
                </a:solidFill>
                <a:latin typeface="Times New Roman" pitchFamily="18" charset="0"/>
                <a:cs typeface="Times New Roman" pitchFamily="18" charset="0"/>
              </a:rPr>
              <a:t>•	Para recuperar la fauna perdida se debe hacer respetar la franja de protección </a:t>
            </a:r>
            <a:r>
              <a:rPr lang="es-ES" sz="2400" dirty="0" smtClean="0">
                <a:solidFill>
                  <a:schemeClr val="tx1"/>
                </a:solidFill>
                <a:latin typeface="Times New Roman" pitchFamily="18" charset="0"/>
                <a:cs typeface="Times New Roman" pitchFamily="18" charset="0"/>
              </a:rPr>
              <a:t>por lo menos 25m </a:t>
            </a:r>
            <a:r>
              <a:rPr lang="es-ES" sz="2400" dirty="0">
                <a:solidFill>
                  <a:schemeClr val="tx1"/>
                </a:solidFill>
                <a:latin typeface="Times New Roman" pitchFamily="18" charset="0"/>
                <a:cs typeface="Times New Roman" pitchFamily="18" charset="0"/>
              </a:rPr>
              <a:t>a cada lado del rio Huaca, conformando un corredor biológico</a:t>
            </a:r>
            <a:r>
              <a:rPr lang="es-ES" sz="2400" dirty="0" smtClean="0">
                <a:solidFill>
                  <a:schemeClr val="tx1"/>
                </a:solidFill>
                <a:latin typeface="Times New Roman" pitchFamily="18" charset="0"/>
                <a:cs typeface="Times New Roman" pitchFamily="18" charset="0"/>
              </a:rPr>
              <a:t>.</a:t>
            </a:r>
            <a:endParaRPr lang="es-ES" sz="2400" dirty="0">
              <a:solidFill>
                <a:schemeClr val="tx1"/>
              </a:solidFill>
              <a:latin typeface="Times New Roman" pitchFamily="18" charset="0"/>
              <a:cs typeface="Times New Roman" pitchFamily="18" charset="0"/>
            </a:endParaRPr>
          </a:p>
          <a:p>
            <a:pPr marL="0" indent="0" algn="just">
              <a:buNone/>
            </a:pPr>
            <a:r>
              <a:rPr lang="es-ES" sz="2400" dirty="0">
                <a:solidFill>
                  <a:schemeClr val="tx1"/>
                </a:solidFill>
                <a:latin typeface="Times New Roman" pitchFamily="18" charset="0"/>
                <a:cs typeface="Times New Roman" pitchFamily="18" charset="0"/>
              </a:rPr>
              <a:t>•	La división de potreros se la debe realizar utilizando plantas nativas las mismas que ayudan a conservar la humedad y a fijar nitrógeno como lo hace la planta de aliso</a:t>
            </a:r>
            <a:r>
              <a:rPr lang="es-ES" sz="2400" dirty="0" smtClean="0">
                <a:solidFill>
                  <a:schemeClr val="tx1"/>
                </a:solidFill>
                <a:latin typeface="Times New Roman" pitchFamily="18" charset="0"/>
                <a:cs typeface="Times New Roman" pitchFamily="18" charset="0"/>
              </a:rPr>
              <a:t>.</a:t>
            </a:r>
            <a:endParaRPr lang="es-ES" sz="2400" dirty="0">
              <a:solidFill>
                <a:schemeClr val="tx1"/>
              </a:solidFill>
              <a:latin typeface="Times New Roman" pitchFamily="18" charset="0"/>
              <a:cs typeface="Times New Roman" pitchFamily="18" charset="0"/>
            </a:endParaRPr>
          </a:p>
          <a:p>
            <a:pPr marL="0" indent="0" algn="just">
              <a:buNone/>
            </a:pPr>
            <a:r>
              <a:rPr lang="es-ES" sz="2400" dirty="0">
                <a:solidFill>
                  <a:schemeClr val="tx1"/>
                </a:solidFill>
                <a:latin typeface="Times New Roman" pitchFamily="18" charset="0"/>
                <a:cs typeface="Times New Roman" pitchFamily="18" charset="0"/>
              </a:rPr>
              <a:t>•	La junta parroquial de Julio Andrade debe poner en funcionamiento la planta de tratamiento de aguas residuales.</a:t>
            </a:r>
          </a:p>
          <a:p>
            <a:pPr marL="0" indent="0" algn="just">
              <a:buNone/>
            </a:pPr>
            <a:r>
              <a:rPr lang="es-ES" sz="2400" dirty="0">
                <a:solidFill>
                  <a:schemeClr val="tx1"/>
                </a:solidFill>
                <a:latin typeface="Times New Roman" pitchFamily="18" charset="0"/>
                <a:cs typeface="Times New Roman" pitchFamily="18" charset="0"/>
              </a:rPr>
              <a:t>•	El Municipio de San Pedro de Huaca debe hacer funcionar las cinco plantas nuevas de tratamiento de aguas residuales y realizar el </a:t>
            </a:r>
            <a:r>
              <a:rPr lang="es-ES" sz="2400" dirty="0" smtClean="0">
                <a:solidFill>
                  <a:schemeClr val="tx1"/>
                </a:solidFill>
                <a:latin typeface="Times New Roman" pitchFamily="18" charset="0"/>
                <a:cs typeface="Times New Roman" pitchFamily="18" charset="0"/>
              </a:rPr>
              <a:t>seguimiento respectivo.</a:t>
            </a:r>
            <a:endParaRPr lang="es-ES" sz="2400" dirty="0">
              <a:solidFill>
                <a:schemeClr val="tx1"/>
              </a:solidFill>
              <a:latin typeface="Times New Roman" pitchFamily="18" charset="0"/>
              <a:cs typeface="Times New Roman" pitchFamily="18" charset="0"/>
            </a:endParaRPr>
          </a:p>
          <a:p>
            <a:pPr marL="0" indent="0" algn="just">
              <a:buNone/>
            </a:pPr>
            <a:r>
              <a:rPr lang="es-ES" sz="2400" dirty="0">
                <a:solidFill>
                  <a:schemeClr val="tx1"/>
                </a:solidFill>
                <a:latin typeface="Times New Roman" pitchFamily="18" charset="0"/>
                <a:cs typeface="Times New Roman" pitchFamily="18" charset="0"/>
              </a:rPr>
              <a:t>•	Se debe reforestar la franja de protección del Río Huaca con especies nativas </a:t>
            </a:r>
            <a:r>
              <a:rPr lang="es-ES" sz="2400" dirty="0" smtClean="0">
                <a:solidFill>
                  <a:schemeClr val="tx1"/>
                </a:solidFill>
                <a:latin typeface="Times New Roman" pitchFamily="18" charset="0"/>
                <a:cs typeface="Times New Roman" pitchFamily="18" charset="0"/>
              </a:rPr>
              <a:t>25 </a:t>
            </a:r>
            <a:r>
              <a:rPr lang="es-ES" sz="2400" dirty="0">
                <a:solidFill>
                  <a:schemeClr val="tx1"/>
                </a:solidFill>
                <a:latin typeface="Times New Roman" pitchFamily="18" charset="0"/>
                <a:cs typeface="Times New Roman" pitchFamily="18" charset="0"/>
              </a:rPr>
              <a:t>metros a cada lado por toda su longitud para evitar deslaves, mejorar la calidad del agua, aire, salud de los humanos, animales y recuperar la fauna perdida</a:t>
            </a:r>
            <a:r>
              <a:rPr lang="es-ES" sz="2400" b="1" dirty="0" smtClean="0">
                <a:solidFill>
                  <a:schemeClr val="tx1"/>
                </a:solidFill>
                <a:latin typeface="Times New Roman" pitchFamily="18" charset="0"/>
                <a:cs typeface="Times New Roman" pitchFamily="18" charset="0"/>
              </a:rPr>
              <a:t>.</a:t>
            </a:r>
          </a:p>
          <a:p>
            <a:pPr marL="0" indent="0">
              <a:buNone/>
            </a:pP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5135"/>
            <a:ext cx="287813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064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680733"/>
            <a:ext cx="8712968" cy="4556579"/>
          </a:xfrm>
        </p:spPr>
        <p:txBody>
          <a:bodyPr/>
          <a:lstStyle/>
          <a:p>
            <a:pPr lvl="0" algn="ctr">
              <a:spcBef>
                <a:spcPts val="1000"/>
              </a:spcBef>
            </a:pPr>
            <a:r>
              <a:rPr lang="es-ES" sz="7200" dirty="0" smtClean="0">
                <a:solidFill>
                  <a:schemeClr val="accent2">
                    <a:lumMod val="75000"/>
                  </a:schemeClr>
                </a:solidFill>
                <a:latin typeface="Brush Script MT" pitchFamily="66" charset="0"/>
                <a:ea typeface="+mn-ea"/>
                <a:cs typeface="Arabic Typesetting" pitchFamily="66" charset="-78"/>
              </a:rPr>
              <a:t/>
            </a:r>
            <a:br>
              <a:rPr lang="es-ES" sz="7200" dirty="0" smtClean="0">
                <a:solidFill>
                  <a:schemeClr val="accent2">
                    <a:lumMod val="75000"/>
                  </a:schemeClr>
                </a:solidFill>
                <a:latin typeface="Brush Script MT" pitchFamily="66" charset="0"/>
                <a:ea typeface="+mn-ea"/>
                <a:cs typeface="Arabic Typesetting" pitchFamily="66" charset="-78"/>
              </a:rPr>
            </a:br>
            <a:r>
              <a:rPr lang="es-ES" sz="7200" b="1" dirty="0" smtClean="0">
                <a:solidFill>
                  <a:schemeClr val="accent2">
                    <a:lumMod val="75000"/>
                  </a:schemeClr>
                </a:solidFill>
                <a:latin typeface="Brush Script MT" pitchFamily="66" charset="0"/>
                <a:ea typeface="+mn-ea"/>
                <a:cs typeface="Arabic Typesetting" pitchFamily="66" charset="-78"/>
              </a:rPr>
              <a:t>GRACIAS POR SU ATENCIÓN</a:t>
            </a:r>
            <a:r>
              <a:rPr lang="es-ES" sz="7200" dirty="0">
                <a:solidFill>
                  <a:schemeClr val="accent2">
                    <a:lumMod val="75000"/>
                  </a:schemeClr>
                </a:solidFill>
                <a:latin typeface="Brush Script MT" pitchFamily="66" charset="0"/>
                <a:ea typeface="+mn-ea"/>
                <a:cs typeface="Arabic Typesetting" pitchFamily="66" charset="-78"/>
              </a:rPr>
              <a:t/>
            </a:r>
            <a:br>
              <a:rPr lang="es-ES" sz="7200" dirty="0">
                <a:solidFill>
                  <a:schemeClr val="accent2">
                    <a:lumMod val="75000"/>
                  </a:schemeClr>
                </a:solidFill>
                <a:latin typeface="Brush Script MT" pitchFamily="66" charset="0"/>
                <a:ea typeface="+mn-ea"/>
                <a:cs typeface="Arabic Typesetting" pitchFamily="66" charset="-78"/>
              </a:rPr>
            </a:br>
            <a:endParaRPr lang="es-ES" dirty="0">
              <a:solidFill>
                <a:schemeClr val="accent2">
                  <a:lumMod val="75000"/>
                </a:schemeClr>
              </a:solidFill>
            </a:endParaRPr>
          </a:p>
        </p:txBody>
      </p:sp>
      <p:sp>
        <p:nvSpPr>
          <p:cNvPr id="3" name="2 Marcador de contenido"/>
          <p:cNvSpPr>
            <a:spLocks noGrp="1"/>
          </p:cNvSpPr>
          <p:nvPr>
            <p:ph idx="1"/>
          </p:nvPr>
        </p:nvSpPr>
        <p:spPr>
          <a:xfrm>
            <a:off x="323528" y="1988840"/>
            <a:ext cx="8712968" cy="4052523"/>
          </a:xfrm>
        </p:spPr>
        <p:txBody>
          <a:bodyPr/>
          <a:lstStyle/>
          <a:p>
            <a:pPr marL="0" indent="0" algn="ctr">
              <a:buNone/>
            </a:pPr>
            <a:endParaRPr lang="es-ES" sz="5400" dirty="0" smtClean="0">
              <a:latin typeface="Brush Script MT" pitchFamily="66" charset="0"/>
              <a:cs typeface="Arabic Typesetting" pitchFamily="66" charset="-78"/>
            </a:endParaRPr>
          </a:p>
          <a:p>
            <a:pPr marL="0" indent="0">
              <a:buNone/>
            </a:pP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528605"/>
            <a:ext cx="6125699"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434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825" y="332656"/>
            <a:ext cx="5447533" cy="648072"/>
          </a:xfrm>
          <a:no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r"/>
            <a:r>
              <a:rPr lang="es-ES" sz="2800" dirty="0">
                <a:solidFill>
                  <a:schemeClr val="tx1"/>
                </a:solidFill>
              </a:rPr>
              <a:t>JUSTISFICACIÓN </a:t>
            </a:r>
            <a:r>
              <a:rPr lang="es-ES" sz="2800" dirty="0" smtClean="0">
                <a:solidFill>
                  <a:schemeClr val="tx1"/>
                </a:solidFill>
              </a:rPr>
              <a:t>E IMPORTANCIA</a:t>
            </a:r>
            <a:endParaRPr lang="es-ES" sz="2800" dirty="0">
              <a:solidFill>
                <a:schemeClr val="tx1"/>
              </a:solidFill>
            </a:endParaRPr>
          </a:p>
        </p:txBody>
      </p:sp>
      <p:pic>
        <p:nvPicPr>
          <p:cNvPr id="4" name="134 Imagen" descr="DSC05404.JPG"/>
          <p:cNvPicPr>
            <a:picLocks noGrp="1"/>
          </p:cNvPicPr>
          <p:nvPr>
            <p:ph idx="1"/>
          </p:nvPr>
        </p:nvPicPr>
        <p:blipFill rotWithShape="1">
          <a:blip r:embed="rId2" cstate="email">
            <a:extLst>
              <a:ext uri="{28A0092B-C50C-407E-A947-70E740481C1C}">
                <a14:useLocalDpi xmlns:a14="http://schemas.microsoft.com/office/drawing/2010/main"/>
              </a:ext>
            </a:extLst>
          </a:blip>
          <a:srcRect t="16394"/>
          <a:stretch/>
        </p:blipFill>
        <p:spPr bwMode="auto">
          <a:xfrm>
            <a:off x="2359847" y="1267955"/>
            <a:ext cx="2160240" cy="2593093"/>
          </a:xfrm>
          <a:prstGeom prst="rect">
            <a:avLst/>
          </a:prstGeom>
          <a:ln>
            <a:noFill/>
          </a:ln>
          <a:extLst>
            <a:ext uri="{53640926-AAD7-44D8-BBD7-CCE9431645EC}">
              <a14:shadowObscured xmlns:a14="http://schemas.microsoft.com/office/drawing/2010/main"/>
            </a:ext>
          </a:extLst>
        </p:spPr>
      </p:pic>
      <p:pic>
        <p:nvPicPr>
          <p:cNvPr id="5" name="4 Imagen" descr="C:\Users\JULIOJAIRO\Desktop\Camera\20170227_124351.jpg"/>
          <p:cNvPicPr/>
          <p:nvPr/>
        </p:nvPicPr>
        <p:blipFill>
          <a:blip r:embed="rId3">
            <a:extLst>
              <a:ext uri="{28A0092B-C50C-407E-A947-70E740481C1C}">
                <a14:useLocalDpi xmlns:a14="http://schemas.microsoft.com/office/drawing/2010/main" val="0"/>
              </a:ext>
            </a:extLst>
          </a:blip>
          <a:srcRect/>
          <a:stretch>
            <a:fillRect/>
          </a:stretch>
        </p:blipFill>
        <p:spPr bwMode="auto">
          <a:xfrm>
            <a:off x="4491851" y="1240859"/>
            <a:ext cx="2240389" cy="2620189"/>
          </a:xfrm>
          <a:prstGeom prst="rect">
            <a:avLst/>
          </a:prstGeom>
          <a:noFill/>
          <a:ln>
            <a:noFill/>
          </a:ln>
        </p:spPr>
      </p:pic>
      <p:pic>
        <p:nvPicPr>
          <p:cNvPr id="6" name="5 Imagen" descr="I:\100MSDCF\DSC0138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689" y="4013449"/>
            <a:ext cx="2257112" cy="2655911"/>
          </a:xfrm>
          <a:prstGeom prst="rect">
            <a:avLst/>
          </a:prstGeom>
          <a:noFill/>
          <a:ln>
            <a:noFill/>
          </a:ln>
        </p:spPr>
      </p:pic>
      <p:pic>
        <p:nvPicPr>
          <p:cNvPr id="7" name="6 Imagen" descr="G:\102MSDCF\DSC0551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688" y="1268759"/>
            <a:ext cx="2245159" cy="2592289"/>
          </a:xfrm>
          <a:prstGeom prst="rect">
            <a:avLst/>
          </a:prstGeom>
          <a:noFill/>
          <a:ln>
            <a:noFill/>
          </a:ln>
        </p:spPr>
      </p:pic>
      <p:pic>
        <p:nvPicPr>
          <p:cNvPr id="8" name="7 Imagen" descr="G:\Imágenes\Foto0126.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6732240" y="1254915"/>
            <a:ext cx="2147119" cy="2606134"/>
          </a:xfrm>
          <a:prstGeom prst="rect">
            <a:avLst/>
          </a:prstGeom>
          <a:noFill/>
          <a:ln>
            <a:noFill/>
          </a:ln>
        </p:spPr>
      </p:pic>
      <p:pic>
        <p:nvPicPr>
          <p:cNvPr id="9" name="8 Imagen" descr="G:\Fotos tesis Julito\Planta de Tratamiento 2 (Huaca)\DSC05023.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2371800" y="3861048"/>
            <a:ext cx="2120051" cy="2808312"/>
          </a:xfrm>
          <a:prstGeom prst="rect">
            <a:avLst/>
          </a:prstGeom>
          <a:noFill/>
          <a:ln>
            <a:noFill/>
          </a:ln>
        </p:spPr>
      </p:pic>
      <p:pic>
        <p:nvPicPr>
          <p:cNvPr id="10" name="9 Imagen" descr="I:\Imágenes\DSC04918.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1851" y="3861049"/>
            <a:ext cx="2240389" cy="2808311"/>
          </a:xfrm>
          <a:prstGeom prst="rect">
            <a:avLst/>
          </a:prstGeom>
          <a:noFill/>
          <a:ln>
            <a:noFill/>
          </a:ln>
        </p:spPr>
      </p:pic>
      <p:pic>
        <p:nvPicPr>
          <p:cNvPr id="11" name="10 Imagen" descr="H:\100MSDCF\DSC01394.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2241" y="3861049"/>
            <a:ext cx="2147118" cy="2808312"/>
          </a:xfrm>
          <a:prstGeom prst="rect">
            <a:avLst/>
          </a:prstGeom>
          <a:noFill/>
          <a:ln>
            <a:noFill/>
          </a:ln>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688" y="332656"/>
            <a:ext cx="3137116" cy="90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
          <p:cNvSpPr>
            <a:spLocks noChangeArrowheads="1"/>
          </p:cNvSpPr>
          <p:nvPr/>
        </p:nvSpPr>
        <p:spPr bwMode="auto">
          <a:xfrm>
            <a:off x="3659188" y="3995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Rectángulo"/>
          <p:cNvSpPr/>
          <p:nvPr/>
        </p:nvSpPr>
        <p:spPr>
          <a:xfrm>
            <a:off x="4418753" y="3244334"/>
            <a:ext cx="306494" cy="369332"/>
          </a:xfrm>
          <a:prstGeom prst="rect">
            <a:avLst/>
          </a:prstGeom>
        </p:spPr>
        <p:txBody>
          <a:bodyPr wrap="none">
            <a:spAutoFit/>
          </a:bodyPr>
          <a:lstStyle/>
          <a:p>
            <a:r>
              <a:rPr lang="es-ES" dirty="0"/>
              <a:t>1</a:t>
            </a:r>
          </a:p>
        </p:txBody>
      </p:sp>
      <p:sp>
        <p:nvSpPr>
          <p:cNvPr id="16" name="15 Rectángulo"/>
          <p:cNvSpPr/>
          <p:nvPr/>
        </p:nvSpPr>
        <p:spPr>
          <a:xfrm>
            <a:off x="4418753" y="3244334"/>
            <a:ext cx="306494" cy="369332"/>
          </a:xfrm>
          <a:prstGeom prst="rect">
            <a:avLst/>
          </a:prstGeom>
        </p:spPr>
        <p:txBody>
          <a:bodyPr wrap="none">
            <a:spAutoFit/>
          </a:bodyPr>
          <a:lstStyle/>
          <a:p>
            <a:r>
              <a:rPr lang="es-ES" dirty="0"/>
              <a:t>1</a:t>
            </a:r>
          </a:p>
        </p:txBody>
      </p:sp>
      <p:sp>
        <p:nvSpPr>
          <p:cNvPr id="17" name="16 Rectángulo"/>
          <p:cNvSpPr/>
          <p:nvPr/>
        </p:nvSpPr>
        <p:spPr>
          <a:xfrm>
            <a:off x="4424363" y="3244334"/>
            <a:ext cx="295274" cy="369332"/>
          </a:xfrm>
          <a:prstGeom prst="rect">
            <a:avLst/>
          </a:prstGeom>
        </p:spPr>
        <p:txBody>
          <a:bodyPr wrap="none">
            <a:spAutoFit/>
          </a:bodyPr>
          <a:lstStyle/>
          <a:p>
            <a:r>
              <a:rPr lang="es-ES" dirty="0"/>
              <a:t>S</a:t>
            </a:r>
          </a:p>
        </p:txBody>
      </p:sp>
      <p:pic>
        <p:nvPicPr>
          <p:cNvPr id="21" name="20 Imagen" descr="G:\102MSDCF\DSC0551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689" y="1268761"/>
            <a:ext cx="2257112" cy="2744688"/>
          </a:xfrm>
          <a:prstGeom prst="rect">
            <a:avLst/>
          </a:prstGeom>
          <a:noFill/>
          <a:ln>
            <a:noFill/>
          </a:ln>
        </p:spPr>
      </p:pic>
      <p:sp>
        <p:nvSpPr>
          <p:cNvPr id="20" name="19 Rectángulo"/>
          <p:cNvSpPr/>
          <p:nvPr/>
        </p:nvSpPr>
        <p:spPr>
          <a:xfrm flipH="1">
            <a:off x="1115616" y="3105835"/>
            <a:ext cx="3069899" cy="646331"/>
          </a:xfrm>
          <a:prstGeom prst="rect">
            <a:avLst/>
          </a:prstGeom>
        </p:spPr>
        <p:txBody>
          <a:bodyPr wrap="square">
            <a:spAutoFit/>
          </a:bodyPr>
          <a:lstStyle/>
          <a:p>
            <a:pPr marL="342900" lvl="0" indent="-342900" defTabSz="457200">
              <a:spcBef>
                <a:spcPts val="1000"/>
              </a:spcBef>
              <a:buClr>
                <a:srgbClr val="90C226"/>
              </a:buClr>
              <a:buSzPct val="80000"/>
              <a:buFont typeface="Wingdings 3" charset="2"/>
              <a:buChar char=""/>
            </a:pPr>
            <a:endParaRPr lang="es-ES" sz="3600" dirty="0">
              <a:solidFill>
                <a:prstClr val="black">
                  <a:lumMod val="75000"/>
                  <a:lumOff val="25000"/>
                </a:prstClr>
              </a:solidFill>
            </a:endParaRPr>
          </a:p>
        </p:txBody>
      </p:sp>
    </p:spTree>
    <p:extLst>
      <p:ext uri="{BB962C8B-B14F-4D97-AF65-F5344CB8AC3E}">
        <p14:creationId xmlns:p14="http://schemas.microsoft.com/office/powerpoint/2010/main" val="1011687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3" y="1052736"/>
            <a:ext cx="3096343" cy="792088"/>
          </a:xfrm>
        </p:spPr>
        <p:txBody>
          <a:bodyPr>
            <a:normAutofit fontScale="90000"/>
          </a:bodyPr>
          <a:lstStyle/>
          <a:p>
            <a:pPr algn="ctr"/>
            <a:r>
              <a:rPr lang="es-ES" sz="2700" dirty="0" smtClean="0">
                <a:solidFill>
                  <a:schemeClr val="tx1"/>
                </a:solidFill>
              </a:rPr>
              <a:t/>
            </a:r>
            <a:br>
              <a:rPr lang="es-ES" sz="2700" dirty="0" smtClean="0">
                <a:solidFill>
                  <a:schemeClr val="tx1"/>
                </a:solidFill>
              </a:rPr>
            </a:br>
            <a:r>
              <a:rPr lang="es-ES" sz="2000" dirty="0" smtClean="0">
                <a:solidFill>
                  <a:schemeClr val="tx1"/>
                </a:solidFill>
              </a:rPr>
              <a:t/>
            </a:r>
            <a:br>
              <a:rPr lang="es-ES" sz="2000" dirty="0" smtClean="0">
                <a:solidFill>
                  <a:schemeClr val="tx1"/>
                </a:solidFill>
              </a:rPr>
            </a:br>
            <a:r>
              <a:rPr lang="es-ES" sz="2000" dirty="0">
                <a:solidFill>
                  <a:schemeClr val="tx1"/>
                </a:solidFill>
              </a:rPr>
              <a:t/>
            </a:r>
            <a:br>
              <a:rPr lang="es-ES" sz="2000" dirty="0">
                <a:solidFill>
                  <a:schemeClr val="tx1"/>
                </a:solidFill>
              </a:rPr>
            </a:br>
            <a:endParaRPr lang="es-ES" sz="2000" dirty="0">
              <a:solidFill>
                <a:schemeClr val="tx1"/>
              </a:solidFill>
            </a:endParaRPr>
          </a:p>
        </p:txBody>
      </p:sp>
      <p:sp>
        <p:nvSpPr>
          <p:cNvPr id="6" name="5 Rectángulo"/>
          <p:cNvSpPr/>
          <p:nvPr/>
        </p:nvSpPr>
        <p:spPr>
          <a:xfrm>
            <a:off x="323528" y="1268761"/>
            <a:ext cx="3888432" cy="646331"/>
          </a:xfrm>
          <a:prstGeom prst="rect">
            <a:avLst/>
          </a:prstGeom>
        </p:spPr>
        <p:txBody>
          <a:bodyPr wrap="square">
            <a:spAutoFit/>
          </a:bodyPr>
          <a:lstStyle/>
          <a:p>
            <a:endParaRPr lang="es-ES" dirty="0">
              <a:solidFill>
                <a:prstClr val="black"/>
              </a:solidFill>
            </a:endParaRPr>
          </a:p>
          <a:p>
            <a:endParaRPr lang="es-ES" dirty="0" smtClean="0">
              <a:solidFill>
                <a:prstClr val="black"/>
              </a:solidFill>
            </a:endParaRPr>
          </a:p>
        </p:txBody>
      </p:sp>
      <p:pic>
        <p:nvPicPr>
          <p:cNvPr id="5"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16633"/>
            <a:ext cx="4032448" cy="648071"/>
          </a:xfrm>
          <a:prstGeom prst="rect">
            <a:avLst/>
          </a:prstGeom>
        </p:spPr>
      </p:pic>
      <p:sp>
        <p:nvSpPr>
          <p:cNvPr id="8" name="7 Marcador de contenido"/>
          <p:cNvSpPr>
            <a:spLocks noGrp="1"/>
          </p:cNvSpPr>
          <p:nvPr>
            <p:ph idx="1"/>
          </p:nvPr>
        </p:nvSpPr>
        <p:spPr>
          <a:xfrm>
            <a:off x="179512" y="980728"/>
            <a:ext cx="8784976" cy="5688632"/>
          </a:xfrm>
        </p:spPr>
        <p:txBody>
          <a:bodyPr>
            <a:normAutofit fontScale="85000" lnSpcReduction="20000"/>
          </a:bodyPr>
          <a:lstStyle/>
          <a:p>
            <a:pPr marL="0" indent="0" algn="ctr">
              <a:buNone/>
            </a:pPr>
            <a:r>
              <a:rPr lang="es-ES" sz="2600" b="1" dirty="0" smtClean="0">
                <a:latin typeface="Times New Roman" pitchFamily="18" charset="0"/>
                <a:cs typeface="Times New Roman" pitchFamily="18" charset="0"/>
              </a:rPr>
              <a:t>OBJETIVOS</a:t>
            </a:r>
            <a:r>
              <a:rPr lang="es-ES" sz="2400" b="1" dirty="0" smtClean="0">
                <a:latin typeface="Times New Roman" pitchFamily="18" charset="0"/>
                <a:cs typeface="Times New Roman" pitchFamily="18" charset="0"/>
              </a:rPr>
              <a:t> </a:t>
            </a:r>
            <a:endParaRPr lang="es-ES" sz="2400" b="1" dirty="0">
              <a:latin typeface="Times New Roman" pitchFamily="18" charset="0"/>
              <a:cs typeface="Times New Roman" pitchFamily="18" charset="0"/>
            </a:endParaRPr>
          </a:p>
          <a:p>
            <a:pPr marL="0" indent="0" algn="just">
              <a:lnSpc>
                <a:spcPct val="160000"/>
              </a:lnSpc>
              <a:buNone/>
            </a:pPr>
            <a:r>
              <a:rPr lang="es-ES" sz="2400" b="1" u="sng" dirty="0">
                <a:latin typeface="Times New Roman" pitchFamily="18" charset="0"/>
                <a:cs typeface="Times New Roman" pitchFamily="18" charset="0"/>
              </a:rPr>
              <a:t>OBJETIVO </a:t>
            </a:r>
            <a:r>
              <a:rPr lang="es-ES" sz="2400" b="1" u="sng" dirty="0" smtClean="0">
                <a:latin typeface="Times New Roman" pitchFamily="18" charset="0"/>
                <a:cs typeface="Times New Roman" pitchFamily="18" charset="0"/>
              </a:rPr>
              <a:t>GENERAL</a:t>
            </a:r>
          </a:p>
          <a:p>
            <a:pPr marL="0" indent="0" algn="just">
              <a:lnSpc>
                <a:spcPct val="160000"/>
              </a:lnSpc>
              <a:buNone/>
            </a:pPr>
            <a:r>
              <a:rPr lang="es-ES" sz="2400" b="1" dirty="0">
                <a:latin typeface="Times New Roman" pitchFamily="18" charset="0"/>
                <a:cs typeface="Times New Roman" pitchFamily="18" charset="0"/>
              </a:rPr>
              <a:t>C</a:t>
            </a:r>
            <a:r>
              <a:rPr lang="es-ES" sz="2400" b="1" dirty="0" smtClean="0">
                <a:latin typeface="Times New Roman" pitchFamily="18" charset="0"/>
                <a:cs typeface="Times New Roman" pitchFamily="18" charset="0"/>
              </a:rPr>
              <a:t>aracterización del sistema hidrográfico del Río </a:t>
            </a:r>
            <a:r>
              <a:rPr lang="es-ES" sz="2400" b="1" dirty="0">
                <a:latin typeface="Times New Roman" pitchFamily="18" charset="0"/>
                <a:cs typeface="Times New Roman" pitchFamily="18" charset="0"/>
              </a:rPr>
              <a:t>H</a:t>
            </a:r>
            <a:r>
              <a:rPr lang="es-ES" sz="2400" b="1" dirty="0" smtClean="0">
                <a:latin typeface="Times New Roman" pitchFamily="18" charset="0"/>
                <a:cs typeface="Times New Roman" pitchFamily="18" charset="0"/>
              </a:rPr>
              <a:t>uaca, su flora, fauna y la propuesta de un modelo de gestión</a:t>
            </a:r>
          </a:p>
          <a:p>
            <a:pPr marL="0" indent="0" algn="just">
              <a:lnSpc>
                <a:spcPct val="160000"/>
              </a:lnSpc>
              <a:buNone/>
            </a:pPr>
            <a:r>
              <a:rPr lang="es-ES" sz="2400" b="1" u="sng" dirty="0" smtClean="0">
                <a:latin typeface="Times New Roman" pitchFamily="18" charset="0"/>
                <a:cs typeface="Times New Roman" pitchFamily="18" charset="0"/>
              </a:rPr>
              <a:t>OBJETIVOS ESPECIFICOS</a:t>
            </a:r>
          </a:p>
          <a:p>
            <a:pPr lvl="0" algn="just">
              <a:lnSpc>
                <a:spcPct val="160000"/>
              </a:lnSpc>
            </a:pPr>
            <a:r>
              <a:rPr lang="es-ES" sz="2400" b="1" dirty="0">
                <a:latin typeface="Times New Roman" pitchFamily="18" charset="0"/>
                <a:cs typeface="Times New Roman" pitchFamily="18" charset="0"/>
              </a:rPr>
              <a:t>Delimitar la microcuenca del </a:t>
            </a:r>
            <a:r>
              <a:rPr lang="es-ES" sz="2400" b="1" dirty="0" smtClean="0">
                <a:latin typeface="Times New Roman" pitchFamily="18" charset="0"/>
                <a:cs typeface="Times New Roman" pitchFamily="18" charset="0"/>
              </a:rPr>
              <a:t>Río </a:t>
            </a:r>
            <a:r>
              <a:rPr lang="es-ES" sz="2400" b="1" dirty="0">
                <a:latin typeface="Times New Roman" pitchFamily="18" charset="0"/>
                <a:cs typeface="Times New Roman" pitchFamily="18" charset="0"/>
              </a:rPr>
              <a:t>Huaca y sus tributarios. </a:t>
            </a:r>
          </a:p>
          <a:p>
            <a:pPr lvl="0" algn="just">
              <a:lnSpc>
                <a:spcPct val="160000"/>
              </a:lnSpc>
            </a:pPr>
            <a:r>
              <a:rPr lang="es-ES" sz="2400" b="1" dirty="0">
                <a:latin typeface="Times New Roman" pitchFamily="18" charset="0"/>
                <a:cs typeface="Times New Roman" pitchFamily="18" charset="0"/>
              </a:rPr>
              <a:t>Levantar información de los aspectos bióticos, abióticos y socio económicos </a:t>
            </a:r>
            <a:r>
              <a:rPr lang="es-ES" sz="2400" b="1" dirty="0" smtClean="0">
                <a:latin typeface="Times New Roman" pitchFamily="18" charset="0"/>
                <a:cs typeface="Times New Roman" pitchFamily="18" charset="0"/>
              </a:rPr>
              <a:t>de la microcuenca.</a:t>
            </a:r>
            <a:endParaRPr lang="es-ES" sz="2400" b="1" dirty="0">
              <a:latin typeface="Times New Roman" pitchFamily="18" charset="0"/>
              <a:cs typeface="Times New Roman" pitchFamily="18" charset="0"/>
            </a:endParaRPr>
          </a:p>
          <a:p>
            <a:pPr lvl="0" algn="just">
              <a:lnSpc>
                <a:spcPct val="160000"/>
              </a:lnSpc>
            </a:pPr>
            <a:r>
              <a:rPr lang="es-ES" sz="2400" b="1" dirty="0">
                <a:latin typeface="Times New Roman" pitchFamily="18" charset="0"/>
                <a:cs typeface="Times New Roman" pitchFamily="18" charset="0"/>
              </a:rPr>
              <a:t>Realizar análisis morfométrico de </a:t>
            </a:r>
            <a:r>
              <a:rPr lang="es-ES" sz="2400" b="1" dirty="0" smtClean="0">
                <a:latin typeface="Times New Roman" pitchFamily="18" charset="0"/>
                <a:cs typeface="Times New Roman" pitchFamily="18" charset="0"/>
              </a:rPr>
              <a:t>la  microcuenca.</a:t>
            </a:r>
            <a:endParaRPr lang="es-ES" sz="2400" b="1" dirty="0">
              <a:latin typeface="Times New Roman" pitchFamily="18" charset="0"/>
              <a:cs typeface="Times New Roman" pitchFamily="18" charset="0"/>
            </a:endParaRPr>
          </a:p>
          <a:p>
            <a:pPr lvl="0" algn="just">
              <a:lnSpc>
                <a:spcPct val="160000"/>
              </a:lnSpc>
            </a:pPr>
            <a:r>
              <a:rPr lang="es-ES" sz="2400" b="1" dirty="0">
                <a:latin typeface="Times New Roman" pitchFamily="18" charset="0"/>
                <a:cs typeface="Times New Roman" pitchFamily="18" charset="0"/>
              </a:rPr>
              <a:t>Proponer un modelo de gestión para manejo y la </a:t>
            </a:r>
            <a:r>
              <a:rPr lang="es-ES" sz="2400" b="1">
                <a:latin typeface="Times New Roman" pitchFamily="18" charset="0"/>
                <a:cs typeface="Times New Roman" pitchFamily="18" charset="0"/>
              </a:rPr>
              <a:t>conservación </a:t>
            </a:r>
            <a:r>
              <a:rPr lang="es-ES" sz="2400" b="1" smtClean="0">
                <a:latin typeface="Times New Roman" pitchFamily="18" charset="0"/>
                <a:cs typeface="Times New Roman" pitchFamily="18" charset="0"/>
              </a:rPr>
              <a:t>de </a:t>
            </a:r>
            <a:r>
              <a:rPr lang="es-ES" sz="2400" b="1" dirty="0" smtClean="0">
                <a:latin typeface="Times New Roman" pitchFamily="18" charset="0"/>
                <a:cs typeface="Times New Roman" pitchFamily="18" charset="0"/>
              </a:rPr>
              <a:t>los recursos naturales de la microcuenca del Río Huaca</a:t>
            </a:r>
            <a:endParaRPr lang="es-ES" sz="2400" b="1" dirty="0">
              <a:latin typeface="Times New Roman" pitchFamily="18" charset="0"/>
              <a:cs typeface="Times New Roman" pitchFamily="18" charset="0"/>
            </a:endParaRPr>
          </a:p>
          <a:p>
            <a:pPr marL="0" indent="0">
              <a:buNone/>
            </a:pPr>
            <a:endParaRPr lang="es-ES" sz="2400" b="1" dirty="0">
              <a:latin typeface="Times New Roman" pitchFamily="18" charset="0"/>
              <a:cs typeface="Times New Roman" pitchFamily="18" charset="0"/>
            </a:endParaRPr>
          </a:p>
          <a:p>
            <a:pPr marL="0" indent="0" algn="ctr">
              <a:buNone/>
            </a:pPr>
            <a:endParaRPr lang="es-ES" sz="2400" dirty="0"/>
          </a:p>
        </p:txBody>
      </p:sp>
    </p:spTree>
    <p:extLst>
      <p:ext uri="{BB962C8B-B14F-4D97-AF65-F5344CB8AC3E}">
        <p14:creationId xmlns:p14="http://schemas.microsoft.com/office/powerpoint/2010/main" val="3821213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60648"/>
            <a:ext cx="6120680" cy="504056"/>
          </a:xfrm>
        </p:spPr>
        <p:txBody>
          <a:bodyPr>
            <a:normAutofit/>
          </a:bodyPr>
          <a:lstStyle/>
          <a:p>
            <a:pPr algn="ctr"/>
            <a:r>
              <a:rPr lang="es-ES" sz="2400" b="1" dirty="0" smtClean="0">
                <a:solidFill>
                  <a:schemeClr val="tx1"/>
                </a:solidFill>
                <a:latin typeface="Times New Roman" pitchFamily="18" charset="0"/>
                <a:cs typeface="Times New Roman" pitchFamily="18" charset="0"/>
              </a:rPr>
              <a:t>EQUIPOS Y METODOLOGÍA</a:t>
            </a:r>
            <a:endParaRPr lang="es-ES" sz="2400" dirty="0">
              <a:solidFill>
                <a:schemeClr val="tx1"/>
              </a:solidFill>
            </a:endParaRPr>
          </a:p>
        </p:txBody>
      </p:sp>
      <p:sp>
        <p:nvSpPr>
          <p:cNvPr id="3" name="2 Marcador de contenido"/>
          <p:cNvSpPr>
            <a:spLocks noGrp="1"/>
          </p:cNvSpPr>
          <p:nvPr>
            <p:ph idx="1"/>
          </p:nvPr>
        </p:nvSpPr>
        <p:spPr>
          <a:xfrm>
            <a:off x="251520" y="1124744"/>
            <a:ext cx="8712967" cy="5544616"/>
          </a:xfrm>
        </p:spPr>
        <p:txBody>
          <a:bodyPr>
            <a:normAutofit/>
          </a:bodyPr>
          <a:lstStyle/>
          <a:p>
            <a:pPr marL="0" indent="0" algn="just">
              <a:lnSpc>
                <a:spcPct val="150000"/>
              </a:lnSpc>
              <a:buNone/>
            </a:pPr>
            <a:endParaRPr lang="es-ES" sz="2000" b="1" dirty="0" smtClean="0">
              <a:solidFill>
                <a:schemeClr val="tx1"/>
              </a:solidFill>
              <a:latin typeface="Times New Roman" pitchFamily="18" charset="0"/>
              <a:cs typeface="Times New Roman" pitchFamily="18" charset="0"/>
            </a:endParaRPr>
          </a:p>
          <a:p>
            <a:pPr marL="0" indent="0">
              <a:buNone/>
            </a:pPr>
            <a:endParaRPr lang="es-ES" dirty="0"/>
          </a:p>
        </p:txBody>
      </p:sp>
      <p:pic>
        <p:nvPicPr>
          <p:cNvPr id="4"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3"/>
            <a:ext cx="2808312" cy="504055"/>
          </a:xfrm>
          <a:prstGeom prst="rect">
            <a:avLst/>
          </a:prstGeom>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764704"/>
            <a:ext cx="288032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298296"/>
            <a:ext cx="2808312" cy="315503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284984"/>
            <a:ext cx="2880320" cy="33843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764704"/>
            <a:ext cx="2808312" cy="23907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Tabla"/>
          <p:cNvGraphicFramePr>
            <a:graphicFrameLocks noGrp="1"/>
          </p:cNvGraphicFramePr>
          <p:nvPr>
            <p:extLst>
              <p:ext uri="{D42A27DB-BD31-4B8C-83A1-F6EECF244321}">
                <p14:modId xmlns:p14="http://schemas.microsoft.com/office/powerpoint/2010/main" val="4242980657"/>
              </p:ext>
            </p:extLst>
          </p:nvPr>
        </p:nvGraphicFramePr>
        <p:xfrm>
          <a:off x="107504" y="705140"/>
          <a:ext cx="2952328" cy="6350508"/>
        </p:xfrm>
        <a:graphic>
          <a:graphicData uri="http://schemas.openxmlformats.org/drawingml/2006/table">
            <a:tbl>
              <a:tblPr firstRow="1" firstCol="1" bandRow="1"/>
              <a:tblGrid>
                <a:gridCol w="2952328"/>
              </a:tblGrid>
              <a:tr h="5467984">
                <a:tc>
                  <a:txBody>
                    <a:bodyPr/>
                    <a:lstStyle/>
                    <a:p>
                      <a:pPr marL="342900" lvl="0" indent="-342900">
                        <a:lnSpc>
                          <a:spcPct val="150000"/>
                        </a:lnSpc>
                        <a:spcAft>
                          <a:spcPts val="0"/>
                        </a:spcAft>
                        <a:buFont typeface="Times New Roman"/>
                        <a:buChar char="-"/>
                      </a:pPr>
                      <a:r>
                        <a:rPr lang="es-ES_tradnl" sz="1800" b="1" i="0" dirty="0" smtClean="0">
                          <a:effectLst/>
                          <a:latin typeface="Times New Roman" pitchFamily="18" charset="0"/>
                          <a:ea typeface="Calibri"/>
                          <a:cs typeface="Times New Roman" pitchFamily="18" charset="0"/>
                        </a:rPr>
                        <a:t>Equipos</a:t>
                      </a:r>
                    </a:p>
                    <a:p>
                      <a:pPr marL="342900" lvl="0" indent="-342900">
                        <a:lnSpc>
                          <a:spcPct val="150000"/>
                        </a:lnSpc>
                        <a:spcAft>
                          <a:spcPts val="0"/>
                        </a:spcAft>
                        <a:buFont typeface="Times New Roman"/>
                        <a:buChar char="-"/>
                      </a:pPr>
                      <a:r>
                        <a:rPr lang="es-ES_tradnl" sz="1800" b="1" i="0" dirty="0" smtClean="0">
                          <a:effectLst/>
                          <a:latin typeface="Times New Roman" pitchFamily="18" charset="0"/>
                          <a:ea typeface="Calibri"/>
                          <a:cs typeface="Times New Roman" pitchFamily="18" charset="0"/>
                        </a:rPr>
                        <a:t>Metodología</a:t>
                      </a:r>
                    </a:p>
                    <a:p>
                      <a:pPr marL="342900" lvl="0" indent="-342900">
                        <a:lnSpc>
                          <a:spcPct val="150000"/>
                        </a:lnSpc>
                        <a:spcAft>
                          <a:spcPts val="0"/>
                        </a:spcAft>
                        <a:buFont typeface="Times New Roman"/>
                        <a:buChar char="-"/>
                      </a:pPr>
                      <a:r>
                        <a:rPr lang="es-ES_tradnl" sz="1800" b="1" i="0" dirty="0" smtClean="0">
                          <a:effectLst/>
                          <a:latin typeface="Times New Roman" pitchFamily="18" charset="0"/>
                          <a:ea typeface="Calibri"/>
                          <a:cs typeface="Times New Roman" pitchFamily="18" charset="0"/>
                        </a:rPr>
                        <a:t>Fuentes </a:t>
                      </a:r>
                      <a:r>
                        <a:rPr lang="es-ES_tradnl" sz="1800" b="1" i="0" dirty="0">
                          <a:effectLst/>
                          <a:latin typeface="Times New Roman" pitchFamily="18" charset="0"/>
                          <a:ea typeface="Calibri"/>
                          <a:cs typeface="Times New Roman" pitchFamily="18" charset="0"/>
                        </a:rPr>
                        <a:t>bibliográficas </a:t>
                      </a:r>
                      <a:endParaRPr lang="es-ES" sz="1800" b="1" i="0" dirty="0">
                        <a:effectLst/>
                        <a:latin typeface="Times New Roman" pitchFamily="18" charset="0"/>
                        <a:ea typeface="Calibri"/>
                        <a:cs typeface="Times New Roman" pitchFamily="18" charset="0"/>
                      </a:endParaRPr>
                    </a:p>
                    <a:p>
                      <a:pPr marL="342900" lvl="0" indent="-342900">
                        <a:lnSpc>
                          <a:spcPct val="115000"/>
                        </a:lnSpc>
                        <a:spcAft>
                          <a:spcPts val="0"/>
                        </a:spcAft>
                        <a:buFont typeface="Times New Roman"/>
                        <a:buChar char="-"/>
                      </a:pPr>
                      <a:r>
                        <a:rPr lang="es-ES_tradnl" sz="1800" b="1" i="0" dirty="0">
                          <a:effectLst/>
                          <a:latin typeface="Times New Roman" pitchFamily="18" charset="0"/>
                          <a:ea typeface="Calibri"/>
                          <a:cs typeface="Times New Roman" pitchFamily="18" charset="0"/>
                        </a:rPr>
                        <a:t> Información confiable </a:t>
                      </a:r>
                      <a:endParaRPr lang="es-ES" sz="1800" b="1" i="0" dirty="0">
                        <a:effectLst/>
                        <a:latin typeface="Times New Roman" pitchFamily="18" charset="0"/>
                        <a:ea typeface="Calibri"/>
                        <a:cs typeface="Times New Roman" pitchFamily="18" charset="0"/>
                      </a:endParaRPr>
                    </a:p>
                    <a:p>
                      <a:pPr marL="342900" lvl="0" indent="-342900">
                        <a:lnSpc>
                          <a:spcPct val="150000"/>
                        </a:lnSpc>
                        <a:spcAft>
                          <a:spcPts val="0"/>
                        </a:spcAft>
                        <a:buFont typeface="Times New Roman"/>
                        <a:buChar char="-"/>
                      </a:pPr>
                      <a:r>
                        <a:rPr lang="es-ES_tradnl" sz="1800" b="1" i="0" dirty="0">
                          <a:effectLst/>
                          <a:latin typeface="Times New Roman" pitchFamily="18" charset="0"/>
                          <a:ea typeface="Calibri"/>
                          <a:cs typeface="Times New Roman" pitchFamily="18" charset="0"/>
                        </a:rPr>
                        <a:t> recorridos de campo </a:t>
                      </a:r>
                      <a:endParaRPr lang="es-ES" sz="1800" b="1" i="0" dirty="0">
                        <a:effectLst/>
                        <a:latin typeface="Times New Roman" pitchFamily="18" charset="0"/>
                        <a:ea typeface="Calibri"/>
                        <a:cs typeface="Times New Roman" pitchFamily="18" charset="0"/>
                      </a:endParaRPr>
                    </a:p>
                    <a:p>
                      <a:pPr marL="342900" lvl="0" indent="-342900">
                        <a:lnSpc>
                          <a:spcPct val="150000"/>
                        </a:lnSpc>
                        <a:spcAft>
                          <a:spcPts val="0"/>
                        </a:spcAft>
                        <a:buFont typeface="Times New Roman"/>
                        <a:buChar char="-"/>
                      </a:pPr>
                      <a:r>
                        <a:rPr lang="es-ES_tradnl" sz="1800" b="1" i="0" dirty="0" smtClean="0">
                          <a:effectLst/>
                          <a:latin typeface="Times New Roman" pitchFamily="18" charset="0"/>
                          <a:ea typeface="Calibri"/>
                          <a:cs typeface="Times New Roman" pitchFamily="18" charset="0"/>
                        </a:rPr>
                        <a:t> </a:t>
                      </a:r>
                      <a:r>
                        <a:rPr lang="es-ES_tradnl" sz="1800" b="1" i="0" dirty="0">
                          <a:effectLst/>
                          <a:latin typeface="Times New Roman" pitchFamily="18" charset="0"/>
                          <a:ea typeface="Calibri"/>
                          <a:cs typeface="Times New Roman" pitchFamily="18" charset="0"/>
                        </a:rPr>
                        <a:t>A</a:t>
                      </a:r>
                      <a:r>
                        <a:rPr lang="es-ES_tradnl" sz="1800" b="1" i="0" dirty="0" smtClean="0">
                          <a:effectLst/>
                          <a:latin typeface="Times New Roman" pitchFamily="18" charset="0"/>
                          <a:ea typeface="Calibri"/>
                          <a:cs typeface="Times New Roman" pitchFamily="18" charset="0"/>
                        </a:rPr>
                        <a:t>foro </a:t>
                      </a:r>
                      <a:r>
                        <a:rPr lang="es-ES_tradnl" sz="1800" b="1" i="0" dirty="0">
                          <a:effectLst/>
                          <a:latin typeface="Times New Roman" pitchFamily="18" charset="0"/>
                          <a:ea typeface="Calibri"/>
                          <a:cs typeface="Times New Roman" pitchFamily="18" charset="0"/>
                        </a:rPr>
                        <a:t>de </a:t>
                      </a:r>
                      <a:r>
                        <a:rPr lang="es-ES_tradnl" sz="1800" b="1" i="0" dirty="0" smtClean="0">
                          <a:effectLst/>
                          <a:latin typeface="Times New Roman" pitchFamily="18" charset="0"/>
                          <a:ea typeface="Calibri"/>
                          <a:cs typeface="Times New Roman" pitchFamily="18" charset="0"/>
                        </a:rPr>
                        <a:t> </a:t>
                      </a:r>
                      <a:r>
                        <a:rPr lang="es-ES_tradnl" sz="1800" b="1" i="0" dirty="0">
                          <a:effectLst/>
                          <a:latin typeface="Times New Roman" pitchFamily="18" charset="0"/>
                          <a:ea typeface="Calibri"/>
                          <a:cs typeface="Times New Roman" pitchFamily="18" charset="0"/>
                        </a:rPr>
                        <a:t>caudales </a:t>
                      </a:r>
                      <a:endParaRPr lang="es-ES" sz="1800" b="1" i="0" dirty="0">
                        <a:effectLst/>
                        <a:latin typeface="Times New Roman" pitchFamily="18" charset="0"/>
                        <a:ea typeface="Calibri"/>
                        <a:cs typeface="Times New Roman" pitchFamily="18" charset="0"/>
                      </a:endParaRPr>
                    </a:p>
                    <a:p>
                      <a:pPr marL="342900" lvl="0" indent="-342900">
                        <a:lnSpc>
                          <a:spcPct val="150000"/>
                        </a:lnSpc>
                        <a:spcAft>
                          <a:spcPts val="0"/>
                        </a:spcAft>
                        <a:buFont typeface="Times New Roman"/>
                        <a:buChar char="-"/>
                      </a:pPr>
                      <a:r>
                        <a:rPr lang="es-ES_tradnl" sz="1800" b="1" i="0" dirty="0" smtClean="0">
                          <a:effectLst/>
                          <a:latin typeface="Times New Roman" pitchFamily="18" charset="0"/>
                          <a:ea typeface="Calibri"/>
                          <a:cs typeface="Times New Roman" pitchFamily="18" charset="0"/>
                        </a:rPr>
                        <a:t>Análisis </a:t>
                      </a:r>
                      <a:r>
                        <a:rPr lang="es-ES_tradnl" sz="1800" b="1" i="0" dirty="0">
                          <a:effectLst/>
                          <a:latin typeface="Times New Roman" pitchFamily="18" charset="0"/>
                          <a:ea typeface="Calibri"/>
                          <a:cs typeface="Times New Roman" pitchFamily="18" charset="0"/>
                        </a:rPr>
                        <a:t>físico químico </a:t>
                      </a:r>
                      <a:endParaRPr lang="es-ES" sz="1800" b="1" i="0" dirty="0">
                        <a:effectLst/>
                        <a:latin typeface="Times New Roman" pitchFamily="18" charset="0"/>
                        <a:ea typeface="Calibri"/>
                        <a:cs typeface="Times New Roman" pitchFamily="18" charset="0"/>
                      </a:endParaRPr>
                    </a:p>
                    <a:p>
                      <a:pPr marL="342900" lvl="0" indent="-342900">
                        <a:lnSpc>
                          <a:spcPct val="150000"/>
                        </a:lnSpc>
                        <a:spcAft>
                          <a:spcPts val="0"/>
                        </a:spcAft>
                        <a:buFont typeface="Times New Roman"/>
                        <a:buChar char="-"/>
                      </a:pPr>
                      <a:r>
                        <a:rPr lang="es-ES_tradnl" sz="1800" b="1" i="0" dirty="0" smtClean="0">
                          <a:effectLst/>
                          <a:latin typeface="Times New Roman" pitchFamily="18" charset="0"/>
                          <a:ea typeface="Calibri"/>
                          <a:cs typeface="Times New Roman" pitchFamily="18" charset="0"/>
                        </a:rPr>
                        <a:t>Clima, temperatura</a:t>
                      </a:r>
                      <a:r>
                        <a:rPr lang="es-ES_tradnl" sz="1800" b="1" i="0" baseline="0" dirty="0" smtClean="0">
                          <a:effectLst/>
                          <a:latin typeface="Times New Roman" pitchFamily="18" charset="0"/>
                          <a:ea typeface="Calibri"/>
                          <a:cs typeface="Times New Roman" pitchFamily="18" charset="0"/>
                        </a:rPr>
                        <a:t> y</a:t>
                      </a:r>
                      <a:r>
                        <a:rPr lang="es-ES_tradnl" sz="1800" b="1" i="0" dirty="0" smtClean="0">
                          <a:effectLst/>
                          <a:latin typeface="Times New Roman" pitchFamily="18" charset="0"/>
                          <a:ea typeface="Calibri"/>
                          <a:cs typeface="Times New Roman" pitchFamily="18" charset="0"/>
                        </a:rPr>
                        <a:t> </a:t>
                      </a:r>
                      <a:r>
                        <a:rPr lang="es-ES_tradnl" sz="1800" b="1" i="0" dirty="0">
                          <a:effectLst/>
                          <a:latin typeface="Times New Roman" pitchFamily="18" charset="0"/>
                          <a:ea typeface="Calibri"/>
                          <a:cs typeface="Times New Roman" pitchFamily="18" charset="0"/>
                        </a:rPr>
                        <a:t>precipitación </a:t>
                      </a:r>
                      <a:endParaRPr lang="es-ES" sz="1800" b="1" i="0" dirty="0">
                        <a:effectLst/>
                        <a:latin typeface="Times New Roman" pitchFamily="18" charset="0"/>
                        <a:ea typeface="Calibri"/>
                        <a:cs typeface="Times New Roman" pitchFamily="18" charset="0"/>
                      </a:endParaRPr>
                    </a:p>
                    <a:p>
                      <a:pPr marL="342900" lvl="0" indent="-342900">
                        <a:lnSpc>
                          <a:spcPct val="150000"/>
                        </a:lnSpc>
                        <a:spcAft>
                          <a:spcPts val="0"/>
                        </a:spcAft>
                        <a:buFont typeface="Times New Roman"/>
                        <a:buChar char="-"/>
                      </a:pPr>
                      <a:r>
                        <a:rPr lang="es-ES_tradnl" sz="1800" b="1" i="0" dirty="0">
                          <a:effectLst/>
                          <a:latin typeface="Times New Roman" pitchFamily="18" charset="0"/>
                          <a:ea typeface="Calibri"/>
                          <a:cs typeface="Times New Roman" pitchFamily="18" charset="0"/>
                        </a:rPr>
                        <a:t> </a:t>
                      </a:r>
                      <a:r>
                        <a:rPr lang="es-ES_tradnl" sz="1800" b="1" i="0" dirty="0" smtClean="0">
                          <a:effectLst/>
                          <a:latin typeface="Times New Roman" pitchFamily="18" charset="0"/>
                          <a:ea typeface="Calibri"/>
                          <a:cs typeface="Times New Roman" pitchFamily="18" charset="0"/>
                        </a:rPr>
                        <a:t>Flora</a:t>
                      </a:r>
                      <a:r>
                        <a:rPr lang="es-ES_tradnl" sz="1800" b="1" i="0" baseline="0" dirty="0" smtClean="0">
                          <a:effectLst/>
                          <a:latin typeface="Times New Roman" pitchFamily="18" charset="0"/>
                          <a:ea typeface="Calibri"/>
                          <a:cs typeface="Times New Roman" pitchFamily="18" charset="0"/>
                        </a:rPr>
                        <a:t> y fauna</a:t>
                      </a:r>
                      <a:r>
                        <a:rPr lang="es-ES_tradnl" sz="1800" b="1" i="0" dirty="0" smtClean="0">
                          <a:effectLst/>
                          <a:latin typeface="Times New Roman" pitchFamily="18" charset="0"/>
                          <a:ea typeface="Calibri"/>
                          <a:cs typeface="Times New Roman" pitchFamily="18" charset="0"/>
                        </a:rPr>
                        <a:t> </a:t>
                      </a:r>
                      <a:endParaRPr lang="es-ES" sz="1800" b="1" i="0" dirty="0">
                        <a:effectLst/>
                        <a:latin typeface="Times New Roman" pitchFamily="18" charset="0"/>
                        <a:ea typeface="Calibri"/>
                        <a:cs typeface="Times New Roman" pitchFamily="18" charset="0"/>
                      </a:endParaRPr>
                    </a:p>
                    <a:p>
                      <a:pPr marL="342900" lvl="0" indent="-342900">
                        <a:lnSpc>
                          <a:spcPct val="150000"/>
                        </a:lnSpc>
                        <a:spcAft>
                          <a:spcPts val="0"/>
                        </a:spcAft>
                        <a:buFont typeface="Times New Roman"/>
                        <a:buChar char="-"/>
                      </a:pPr>
                      <a:r>
                        <a:rPr lang="es-ES_tradnl" sz="1800" b="1" i="0" dirty="0">
                          <a:effectLst/>
                          <a:latin typeface="Times New Roman" pitchFamily="18" charset="0"/>
                          <a:ea typeface="Calibri"/>
                          <a:cs typeface="Times New Roman" pitchFamily="18" charset="0"/>
                        </a:rPr>
                        <a:t>MODELO DE GESTIÓN</a:t>
                      </a:r>
                      <a:endParaRPr lang="es-ES" sz="1800" b="1" i="0" dirty="0">
                        <a:effectLst/>
                        <a:latin typeface="Times New Roman" pitchFamily="18" charset="0"/>
                        <a:ea typeface="Calibri"/>
                        <a:cs typeface="Times New Roman" pitchFamily="18" charset="0"/>
                      </a:endParaRPr>
                    </a:p>
                    <a:p>
                      <a:pPr marL="342900" lvl="0" indent="-342900">
                        <a:lnSpc>
                          <a:spcPct val="150000"/>
                        </a:lnSpc>
                        <a:spcAft>
                          <a:spcPts val="0"/>
                        </a:spcAft>
                        <a:buFont typeface="Times New Roman"/>
                        <a:buChar char="-"/>
                      </a:pPr>
                      <a:r>
                        <a:rPr lang="es-ES_tradnl" sz="1800" b="1" i="0" dirty="0">
                          <a:effectLst/>
                          <a:latin typeface="Times New Roman" pitchFamily="18" charset="0"/>
                          <a:ea typeface="Calibri"/>
                          <a:cs typeface="Times New Roman" pitchFamily="18" charset="0"/>
                        </a:rPr>
                        <a:t>Actividad económica </a:t>
                      </a:r>
                      <a:endParaRPr lang="es-ES" sz="1800" b="1" i="0" dirty="0">
                        <a:effectLst/>
                        <a:latin typeface="Times New Roman" pitchFamily="18" charset="0"/>
                        <a:ea typeface="Calibri"/>
                        <a:cs typeface="Times New Roman" pitchFamily="18" charset="0"/>
                      </a:endParaRPr>
                    </a:p>
                    <a:p>
                      <a:pPr marL="342900" lvl="0" indent="-342900">
                        <a:lnSpc>
                          <a:spcPct val="150000"/>
                        </a:lnSpc>
                        <a:spcAft>
                          <a:spcPts val="0"/>
                        </a:spcAft>
                        <a:buFont typeface="Times New Roman"/>
                        <a:buChar char="-"/>
                      </a:pPr>
                      <a:r>
                        <a:rPr lang="es-ES_tradnl" sz="1800" b="1" i="0" dirty="0">
                          <a:effectLst/>
                          <a:latin typeface="Times New Roman" pitchFamily="18" charset="0"/>
                          <a:ea typeface="Calibri"/>
                          <a:cs typeface="Times New Roman" pitchFamily="18" charset="0"/>
                        </a:rPr>
                        <a:t>Forma de participar. </a:t>
                      </a:r>
                      <a:endParaRPr lang="es-ES" sz="1800" b="1" i="0" dirty="0">
                        <a:effectLst/>
                        <a:latin typeface="Times New Roman" pitchFamily="18" charset="0"/>
                        <a:ea typeface="Calibri"/>
                        <a:cs typeface="Times New Roman" pitchFamily="18" charset="0"/>
                      </a:endParaRPr>
                    </a:p>
                    <a:p>
                      <a:pPr marL="342900" lvl="0" indent="-342900">
                        <a:lnSpc>
                          <a:spcPct val="150000"/>
                        </a:lnSpc>
                        <a:spcAft>
                          <a:spcPts val="0"/>
                        </a:spcAft>
                        <a:buFont typeface="Times New Roman"/>
                        <a:buChar char="-"/>
                      </a:pPr>
                      <a:r>
                        <a:rPr lang="es-ES_tradnl" sz="1800" b="1" i="0" dirty="0">
                          <a:effectLst/>
                          <a:latin typeface="Times New Roman" pitchFamily="18" charset="0"/>
                          <a:ea typeface="Calibri"/>
                          <a:cs typeface="Times New Roman" pitchFamily="18" charset="0"/>
                        </a:rPr>
                        <a:t>Análisis económico </a:t>
                      </a:r>
                      <a:endParaRPr lang="es-ES" sz="1800" b="1" i="0" dirty="0">
                        <a:effectLst/>
                        <a:latin typeface="Times New Roman" pitchFamily="18" charset="0"/>
                        <a:ea typeface="Calibri"/>
                        <a:cs typeface="Times New Roman" pitchFamily="18" charset="0"/>
                      </a:endParaRPr>
                    </a:p>
                    <a:p>
                      <a:pPr marL="457200" algn="ctr">
                        <a:lnSpc>
                          <a:spcPct val="150000"/>
                        </a:lnSpc>
                        <a:spcAft>
                          <a:spcPts val="0"/>
                        </a:spcAft>
                      </a:pPr>
                      <a:r>
                        <a:rPr lang="es-ES_tradnl" sz="1200" i="1" dirty="0">
                          <a:effectLst/>
                          <a:latin typeface="Times New Roman"/>
                          <a:ea typeface="Calibri"/>
                          <a:cs typeface="Times New Roman"/>
                        </a:rPr>
                        <a:t> </a:t>
                      </a:r>
                      <a:endParaRPr lang="es-ES" sz="1100"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7563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r>
            <a:br>
              <a:rPr lang="es-ES" dirty="0" smtClean="0"/>
            </a:br>
            <a:endParaRPr lang="es-ES" dirty="0"/>
          </a:p>
        </p:txBody>
      </p:sp>
      <p:sp>
        <p:nvSpPr>
          <p:cNvPr id="3" name="2 Marcador de contenido"/>
          <p:cNvSpPr>
            <a:spLocks noGrp="1"/>
          </p:cNvSpPr>
          <p:nvPr>
            <p:ph idx="1"/>
          </p:nvPr>
        </p:nvSpPr>
        <p:spPr>
          <a:xfrm>
            <a:off x="609598" y="3212975"/>
            <a:ext cx="7994849" cy="792089"/>
          </a:xfrm>
        </p:spPr>
        <p:txBody>
          <a:bodyPr/>
          <a:lstStyle/>
          <a:p>
            <a:pPr marL="0" indent="0" algn="ctr">
              <a:buNone/>
            </a:pPr>
            <a:r>
              <a:rPr lang="es-ES" sz="4400" dirty="0" smtClean="0">
                <a:latin typeface="Times New Roman" pitchFamily="18" charset="0"/>
                <a:cs typeface="Times New Roman" pitchFamily="18" charset="0"/>
              </a:rPr>
              <a:t>RESULTADOS Y DISCUSIÓN </a:t>
            </a:r>
          </a:p>
          <a:p>
            <a:pPr marL="0" indent="0" algn="ctr">
              <a:buNone/>
            </a:pPr>
            <a:endParaRPr lang="es-ES" dirty="0">
              <a:latin typeface="Times New Roman" pitchFamily="18" charset="0"/>
              <a:cs typeface="Times New Roman" pitchFamily="18" charset="0"/>
            </a:endParaRPr>
          </a:p>
        </p:txBody>
      </p:sp>
      <p:pic>
        <p:nvPicPr>
          <p:cNvPr id="4"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19685"/>
            <a:ext cx="2880320" cy="792088"/>
          </a:xfrm>
          <a:prstGeom prst="rect">
            <a:avLst/>
          </a:prstGeom>
        </p:spPr>
      </p:pic>
    </p:spTree>
    <p:extLst>
      <p:ext uri="{BB962C8B-B14F-4D97-AF65-F5344CB8AC3E}">
        <p14:creationId xmlns:p14="http://schemas.microsoft.com/office/powerpoint/2010/main" val="2613177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928016854"/>
              </p:ext>
            </p:extLst>
          </p:nvPr>
        </p:nvGraphicFramePr>
        <p:xfrm>
          <a:off x="1763688" y="764705"/>
          <a:ext cx="6552728" cy="5881208"/>
        </p:xfrm>
        <a:graphic>
          <a:graphicData uri="http://schemas.openxmlformats.org/drawingml/2006/table">
            <a:tbl>
              <a:tblPr firstRow="1" firstCol="1" bandRow="1"/>
              <a:tblGrid>
                <a:gridCol w="3778535"/>
                <a:gridCol w="2774193"/>
              </a:tblGrid>
              <a:tr h="1008111">
                <a:tc gridSpan="2">
                  <a:txBody>
                    <a:bodyPr/>
                    <a:lstStyle/>
                    <a:p>
                      <a:pPr algn="ctr">
                        <a:lnSpc>
                          <a:spcPct val="150000"/>
                        </a:lnSpc>
                        <a:spcAft>
                          <a:spcPts val="0"/>
                        </a:spcAft>
                      </a:pPr>
                      <a:r>
                        <a:rPr lang="es-ES" sz="2000" b="1" dirty="0" smtClean="0">
                          <a:effectLst/>
                          <a:latin typeface="Times New Roman" pitchFamily="18" charset="0"/>
                          <a:ea typeface="Calibri"/>
                          <a:cs typeface="Times New Roman" pitchFamily="18" charset="0"/>
                        </a:rPr>
                        <a:t>PRINCIPALES PARÁMETROS MORFOMÉTRICO DE LA MICROCUENCA</a:t>
                      </a:r>
                      <a:endParaRPr lang="es-ES" sz="2000" b="1"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511404">
                <a:tc>
                  <a:txBody>
                    <a:bodyPr/>
                    <a:lstStyle/>
                    <a:p>
                      <a:pPr algn="ctr">
                        <a:lnSpc>
                          <a:spcPct val="150000"/>
                        </a:lnSpc>
                        <a:spcAft>
                          <a:spcPts val="0"/>
                        </a:spcAft>
                      </a:pPr>
                      <a:r>
                        <a:rPr lang="es-ES_tradnl" sz="1800" b="1" dirty="0">
                          <a:effectLst/>
                          <a:latin typeface="Times New Roman"/>
                          <a:ea typeface="Calibri"/>
                          <a:cs typeface="Times New Roman"/>
                        </a:rPr>
                        <a:t>PARÁMETROS </a:t>
                      </a:r>
                      <a:endParaRPr lang="es-ES"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_tradnl" sz="1800" b="1" dirty="0">
                          <a:effectLst/>
                          <a:latin typeface="Times New Roman"/>
                          <a:ea typeface="Calibri"/>
                          <a:cs typeface="Times New Roman"/>
                        </a:rPr>
                        <a:t>RESULTADOS</a:t>
                      </a:r>
                      <a:endParaRPr lang="es-ES"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79">
                <a:tc>
                  <a:txBody>
                    <a:bodyPr/>
                    <a:lstStyle/>
                    <a:p>
                      <a:pPr algn="just">
                        <a:spcAft>
                          <a:spcPts val="0"/>
                        </a:spcAft>
                      </a:pPr>
                      <a:r>
                        <a:rPr lang="es-ES_tradnl" sz="1800" b="0" dirty="0" smtClean="0">
                          <a:effectLst/>
                          <a:latin typeface="Times New Roman"/>
                          <a:ea typeface="Calibri"/>
                          <a:cs typeface="Times New Roman"/>
                        </a:rPr>
                        <a:t>Área A</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b="0" dirty="0">
                          <a:effectLst/>
                          <a:latin typeface="Times New Roman"/>
                          <a:ea typeface="Calibri"/>
                          <a:cs typeface="Times New Roman"/>
                        </a:rPr>
                        <a:t>A = 6.854,86 Has</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79">
                <a:tc>
                  <a:txBody>
                    <a:bodyPr/>
                    <a:lstStyle/>
                    <a:p>
                      <a:pPr algn="just">
                        <a:spcAft>
                          <a:spcPts val="0"/>
                        </a:spcAft>
                      </a:pPr>
                      <a:r>
                        <a:rPr lang="es-ES_tradnl" sz="1800" b="0" dirty="0" smtClean="0">
                          <a:effectLst/>
                          <a:latin typeface="Times New Roman"/>
                          <a:ea typeface="Calibri"/>
                          <a:cs typeface="Times New Roman"/>
                        </a:rPr>
                        <a:t>Perímetro</a:t>
                      </a:r>
                      <a:r>
                        <a:rPr lang="es-ES_tradnl" sz="1800" b="0" baseline="0" dirty="0" smtClean="0">
                          <a:effectLst/>
                          <a:latin typeface="Times New Roman"/>
                          <a:ea typeface="Calibri"/>
                          <a:cs typeface="Times New Roman"/>
                        </a:rPr>
                        <a:t>  P</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b="0" dirty="0">
                          <a:effectLst/>
                          <a:latin typeface="Times New Roman"/>
                          <a:ea typeface="Calibri"/>
                          <a:cs typeface="Times New Roman"/>
                        </a:rPr>
                        <a:t>P = 35,82 km</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79">
                <a:tc>
                  <a:txBody>
                    <a:bodyPr/>
                    <a:lstStyle/>
                    <a:p>
                      <a:pPr algn="just">
                        <a:spcAft>
                          <a:spcPts val="0"/>
                        </a:spcAft>
                      </a:pPr>
                      <a:r>
                        <a:rPr lang="es-ES_tradnl" sz="1800" b="0" dirty="0" smtClean="0">
                          <a:effectLst/>
                          <a:latin typeface="Times New Roman"/>
                          <a:ea typeface="Calibri"/>
                          <a:cs typeface="Times New Roman"/>
                        </a:rPr>
                        <a:t>Longitud axial La</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b="0" dirty="0">
                          <a:effectLst/>
                          <a:latin typeface="Times New Roman"/>
                          <a:ea typeface="Calibri"/>
                          <a:cs typeface="Times New Roman"/>
                        </a:rPr>
                        <a:t>La = 12,86 km</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79">
                <a:tc>
                  <a:txBody>
                    <a:bodyPr/>
                    <a:lstStyle/>
                    <a:p>
                      <a:pPr algn="just">
                        <a:spcAft>
                          <a:spcPts val="0"/>
                        </a:spcAft>
                      </a:pPr>
                      <a:r>
                        <a:rPr lang="es-ES_tradnl" sz="1800" b="0" dirty="0" smtClean="0">
                          <a:effectLst/>
                          <a:latin typeface="Times New Roman"/>
                          <a:ea typeface="Calibri"/>
                          <a:cs typeface="Times New Roman"/>
                        </a:rPr>
                        <a:t>Ancho promedio </a:t>
                      </a:r>
                      <a:r>
                        <a:rPr lang="es-ES_tradnl" sz="1800" b="0" dirty="0" err="1" smtClean="0">
                          <a:effectLst/>
                          <a:latin typeface="Times New Roman"/>
                          <a:ea typeface="Calibri"/>
                          <a:cs typeface="Times New Roman"/>
                        </a:rPr>
                        <a:t>Ap</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b="0">
                          <a:effectLst/>
                          <a:latin typeface="Times New Roman"/>
                          <a:ea typeface="Calibri"/>
                          <a:cs typeface="Times New Roman"/>
                        </a:rPr>
                        <a:t>Ap = 5,33 km</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79">
                <a:tc>
                  <a:txBody>
                    <a:bodyPr/>
                    <a:lstStyle/>
                    <a:p>
                      <a:pPr algn="just">
                        <a:spcAft>
                          <a:spcPts val="0"/>
                        </a:spcAft>
                      </a:pPr>
                      <a:r>
                        <a:rPr lang="es-ES_tradnl" sz="1800" b="0">
                          <a:effectLst/>
                          <a:latin typeface="Times New Roman"/>
                          <a:ea typeface="Calibri"/>
                          <a:cs typeface="Times New Roman"/>
                        </a:rPr>
                        <a:t>Altitud mínima (Hmín)</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b="0">
                          <a:effectLst/>
                          <a:latin typeface="Times New Roman"/>
                          <a:ea typeface="Calibri"/>
                          <a:cs typeface="Times New Roman"/>
                        </a:rPr>
                        <a:t>Hmín = 2.780 m</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79">
                <a:tc>
                  <a:txBody>
                    <a:bodyPr/>
                    <a:lstStyle/>
                    <a:p>
                      <a:pPr algn="just">
                        <a:spcAft>
                          <a:spcPts val="0"/>
                        </a:spcAft>
                      </a:pPr>
                      <a:r>
                        <a:rPr lang="es-ES_tradnl" sz="1800" b="0">
                          <a:effectLst/>
                          <a:latin typeface="Times New Roman"/>
                          <a:ea typeface="Calibri"/>
                          <a:cs typeface="Times New Roman"/>
                        </a:rPr>
                        <a:t>Altitud máxima (Hmáx)</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b="0">
                          <a:effectLst/>
                          <a:latin typeface="Times New Roman"/>
                          <a:ea typeface="Calibri"/>
                          <a:cs typeface="Times New Roman"/>
                        </a:rPr>
                        <a:t>Hmáx = 3.620 m</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79">
                <a:tc>
                  <a:txBody>
                    <a:bodyPr/>
                    <a:lstStyle/>
                    <a:p>
                      <a:pPr algn="just">
                        <a:spcAft>
                          <a:spcPts val="0"/>
                        </a:spcAft>
                      </a:pPr>
                      <a:r>
                        <a:rPr lang="es-ES_tradnl" sz="1800" b="0" dirty="0">
                          <a:effectLst/>
                          <a:latin typeface="Times New Roman"/>
                          <a:ea typeface="Calibri"/>
                          <a:cs typeface="Times New Roman"/>
                        </a:rPr>
                        <a:t>Desnivel altitudinal</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b="0">
                          <a:effectLst/>
                          <a:latin typeface="Times New Roman"/>
                          <a:ea typeface="Calibri"/>
                          <a:cs typeface="Times New Roman"/>
                        </a:rPr>
                        <a:t>Dh = 840 m</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79">
                <a:tc>
                  <a:txBody>
                    <a:bodyPr/>
                    <a:lstStyle/>
                    <a:p>
                      <a:pPr algn="just">
                        <a:spcAft>
                          <a:spcPts val="0"/>
                        </a:spcAft>
                      </a:pPr>
                      <a:r>
                        <a:rPr lang="es-ES_tradnl" sz="1800" b="0">
                          <a:effectLst/>
                          <a:latin typeface="Times New Roman"/>
                          <a:ea typeface="Calibri"/>
                          <a:cs typeface="Times New Roman"/>
                        </a:rPr>
                        <a:t>Altitud Media (H)</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b="0">
                          <a:effectLst/>
                          <a:latin typeface="Times New Roman"/>
                          <a:ea typeface="Calibri"/>
                          <a:cs typeface="Times New Roman"/>
                        </a:rPr>
                        <a:t>Hm = 3.183 m</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404">
                <a:tc>
                  <a:txBody>
                    <a:bodyPr/>
                    <a:lstStyle/>
                    <a:p>
                      <a:pPr>
                        <a:lnSpc>
                          <a:spcPct val="150000"/>
                        </a:lnSpc>
                        <a:spcAft>
                          <a:spcPts val="0"/>
                        </a:spcAft>
                      </a:pPr>
                      <a:r>
                        <a:rPr lang="es-ES_tradnl" sz="1800" b="0">
                          <a:effectLst/>
                          <a:latin typeface="Times New Roman"/>
                          <a:ea typeface="Calibri"/>
                          <a:cs typeface="Times New Roman"/>
                        </a:rPr>
                        <a:t>Pendiente media de la cuenca</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_tradnl" sz="1800" b="0">
                          <a:effectLst/>
                          <a:latin typeface="Times New Roman"/>
                          <a:ea typeface="Calibri"/>
                          <a:cs typeface="Times New Roman"/>
                        </a:rPr>
                        <a:t>37,5%</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79">
                <a:tc>
                  <a:txBody>
                    <a:bodyPr/>
                    <a:lstStyle/>
                    <a:p>
                      <a:pPr algn="just">
                        <a:spcAft>
                          <a:spcPts val="0"/>
                        </a:spcAft>
                      </a:pPr>
                      <a:r>
                        <a:rPr lang="es-ES_tradnl" sz="1800" b="0">
                          <a:effectLst/>
                          <a:latin typeface="Times New Roman"/>
                          <a:ea typeface="Calibri"/>
                          <a:cs typeface="Times New Roman"/>
                        </a:rPr>
                        <a:t>Longitud del río principal (L)</a:t>
                      </a:r>
                      <a:endParaRPr lang="es-ES" sz="1800" b="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b="0" dirty="0">
                          <a:effectLst/>
                          <a:latin typeface="Times New Roman"/>
                          <a:ea typeface="Calibri"/>
                          <a:cs typeface="Times New Roman"/>
                        </a:rPr>
                        <a:t>L =18,49 km</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578">
                <a:tc>
                  <a:txBody>
                    <a:bodyPr/>
                    <a:lstStyle/>
                    <a:p>
                      <a:pPr algn="just">
                        <a:spcAft>
                          <a:spcPts val="0"/>
                        </a:spcAft>
                      </a:pPr>
                      <a:r>
                        <a:rPr lang="es-ES_tradnl" sz="1800" b="0" dirty="0">
                          <a:effectLst/>
                          <a:latin typeface="Times New Roman"/>
                          <a:ea typeface="Calibri"/>
                          <a:cs typeface="Times New Roman"/>
                        </a:rPr>
                        <a:t>Pendiente del río principal (S)</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_tradnl" sz="1800" b="0" dirty="0">
                          <a:effectLst/>
                          <a:latin typeface="Times New Roman"/>
                          <a:ea typeface="Calibri"/>
                          <a:cs typeface="Times New Roman"/>
                        </a:rPr>
                        <a:t>S = 0,38 m/m</a:t>
                      </a:r>
                      <a:endParaRPr lang="es-ES"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28047"/>
            <a:ext cx="3275856" cy="420634"/>
          </a:xfrm>
          <a:prstGeom prst="rect">
            <a:avLst/>
          </a:prstGeom>
        </p:spPr>
      </p:pic>
    </p:spTree>
    <p:extLst>
      <p:ext uri="{BB962C8B-B14F-4D97-AF65-F5344CB8AC3E}">
        <p14:creationId xmlns:p14="http://schemas.microsoft.com/office/powerpoint/2010/main" val="1910883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5" y="764705"/>
            <a:ext cx="3960440" cy="504055"/>
          </a:xfrm>
        </p:spPr>
        <p:txBody>
          <a:bodyPr>
            <a:normAutofit fontScale="90000"/>
          </a:bodyPr>
          <a:lstStyle/>
          <a:p>
            <a:pPr algn="ctr"/>
            <a:r>
              <a:rPr lang="es-ES" sz="2700" b="1" dirty="0" smtClean="0">
                <a:solidFill>
                  <a:schemeClr val="tx1"/>
                </a:solidFill>
                <a:latin typeface="Times New Roman" pitchFamily="18" charset="0"/>
                <a:cs typeface="Times New Roman" pitchFamily="18" charset="0"/>
              </a:rPr>
              <a:t>CLIMA </a:t>
            </a:r>
            <a:r>
              <a:rPr lang="es-ES" sz="1800" b="1" dirty="0" smtClean="0">
                <a:solidFill>
                  <a:schemeClr val="tx1"/>
                </a:solidFill>
                <a:latin typeface="Times New Roman" pitchFamily="18" charset="0"/>
                <a:cs typeface="Times New Roman" pitchFamily="18" charset="0"/>
              </a:rPr>
              <a:t/>
            </a:r>
            <a:br>
              <a:rPr lang="es-ES" sz="1800" b="1" dirty="0" smtClean="0">
                <a:solidFill>
                  <a:schemeClr val="tx1"/>
                </a:solidFill>
                <a:latin typeface="Times New Roman" pitchFamily="18" charset="0"/>
                <a:cs typeface="Times New Roman" pitchFamily="18" charset="0"/>
              </a:rPr>
            </a:br>
            <a:r>
              <a:rPr lang="es-ES" sz="1800" b="1" dirty="0">
                <a:solidFill>
                  <a:schemeClr val="tx1"/>
                </a:solidFill>
                <a:latin typeface="Times New Roman" pitchFamily="18" charset="0"/>
                <a:cs typeface="Times New Roman" pitchFamily="18" charset="0"/>
              </a:rPr>
              <a:t/>
            </a:r>
            <a:br>
              <a:rPr lang="es-ES" sz="1800" b="1" dirty="0">
                <a:solidFill>
                  <a:schemeClr val="tx1"/>
                </a:solidFill>
                <a:latin typeface="Times New Roman" pitchFamily="18" charset="0"/>
                <a:cs typeface="Times New Roman" pitchFamily="18" charset="0"/>
              </a:rPr>
            </a:br>
            <a:r>
              <a:rPr lang="es-ES" sz="2400" dirty="0">
                <a:solidFill>
                  <a:schemeClr val="tx1"/>
                </a:solidFill>
                <a:latin typeface="Times New Roman" panose="02020603050405020304" pitchFamily="18" charset="0"/>
                <a:cs typeface="Times New Roman" panose="02020603050405020304" pitchFamily="18" charset="0"/>
              </a:rPr>
              <a:t>Según la clasificación climática de Pierre Pourrut (1995), el cantón San Pedro de Huaca se ubica en la zona de la región interandina de la sierra norte de Ecuador y presenta un clima ecuatorial de alta montaña, el que se caracteriza por estar situado por encima de los 3.000 msnm, con una temperatura media </a:t>
            </a:r>
            <a:r>
              <a:rPr lang="es-ES" sz="2400" dirty="0" smtClean="0">
                <a:solidFill>
                  <a:schemeClr val="tx1"/>
                </a:solidFill>
                <a:latin typeface="Times New Roman" panose="02020603050405020304" pitchFamily="18" charset="0"/>
                <a:cs typeface="Times New Roman" panose="02020603050405020304" pitchFamily="18" charset="0"/>
              </a:rPr>
              <a:t>anual promedio </a:t>
            </a:r>
            <a:r>
              <a:rPr lang="es-ES" sz="2400" dirty="0">
                <a:solidFill>
                  <a:schemeClr val="tx1"/>
                </a:solidFill>
                <a:latin typeface="Times New Roman" panose="02020603050405020304" pitchFamily="18" charset="0"/>
                <a:cs typeface="Times New Roman" panose="02020603050405020304" pitchFamily="18" charset="0"/>
              </a:rPr>
              <a:t>12ºC y una precipitación media anual que varía entre 1.000 y 1.750 mm, por lo tanto, la humedad relativa es siempre superior al </a:t>
            </a:r>
            <a:r>
              <a:rPr lang="es-ES" sz="2400" dirty="0" smtClean="0">
                <a:solidFill>
                  <a:schemeClr val="tx1"/>
                </a:solidFill>
                <a:latin typeface="Times New Roman" panose="02020603050405020304" pitchFamily="18" charset="0"/>
                <a:cs typeface="Times New Roman" panose="02020603050405020304" pitchFamily="18" charset="0"/>
              </a:rPr>
              <a:t>70%.</a:t>
            </a:r>
            <a:r>
              <a:rPr lang="es-ES" sz="2200" b="1" dirty="0">
                <a:solidFill>
                  <a:schemeClr val="tx1"/>
                </a:solidFill>
                <a:latin typeface="Times New Roman" panose="02020603050405020304" pitchFamily="18" charset="0"/>
                <a:cs typeface="Times New Roman" panose="02020603050405020304" pitchFamily="18" charset="0"/>
              </a:rPr>
              <a:t/>
            </a:r>
            <a:br>
              <a:rPr lang="es-ES" sz="2200" b="1" dirty="0">
                <a:solidFill>
                  <a:schemeClr val="tx1"/>
                </a:solidFill>
                <a:latin typeface="Times New Roman" panose="02020603050405020304" pitchFamily="18" charset="0"/>
                <a:cs typeface="Times New Roman" panose="02020603050405020304" pitchFamily="18" charset="0"/>
              </a:rPr>
            </a:br>
            <a:r>
              <a:rPr lang="es-ES" sz="1800" b="1" dirty="0" smtClean="0">
                <a:solidFill>
                  <a:schemeClr val="tx1"/>
                </a:solidFill>
                <a:latin typeface="Times New Roman" pitchFamily="18" charset="0"/>
                <a:cs typeface="Times New Roman" pitchFamily="18" charset="0"/>
              </a:rPr>
              <a:t/>
            </a:r>
            <a:br>
              <a:rPr lang="es-ES" sz="1800" b="1" dirty="0" smtClean="0">
                <a:solidFill>
                  <a:schemeClr val="tx1"/>
                </a:solidFill>
                <a:latin typeface="Times New Roman" pitchFamily="18" charset="0"/>
                <a:cs typeface="Times New Roman" pitchFamily="18" charset="0"/>
              </a:rPr>
            </a:br>
            <a:r>
              <a:rPr lang="es-ES" sz="1800" b="1" dirty="0" smtClean="0">
                <a:solidFill>
                  <a:schemeClr val="tx1"/>
                </a:solidFill>
                <a:latin typeface="Times New Roman" pitchFamily="18" charset="0"/>
                <a:cs typeface="Times New Roman" pitchFamily="18" charset="0"/>
              </a:rPr>
              <a:t/>
            </a:r>
            <a:br>
              <a:rPr lang="es-ES" sz="1800" b="1" dirty="0" smtClean="0">
                <a:solidFill>
                  <a:schemeClr val="tx1"/>
                </a:solidFill>
                <a:latin typeface="Times New Roman" pitchFamily="18" charset="0"/>
                <a:cs typeface="Times New Roman" pitchFamily="18" charset="0"/>
              </a:rPr>
            </a:br>
            <a:r>
              <a:rPr lang="es-ES" sz="1800" b="1" dirty="0" smtClean="0">
                <a:solidFill>
                  <a:schemeClr val="tx1"/>
                </a:solidFill>
                <a:latin typeface="Times New Roman" pitchFamily="18" charset="0"/>
                <a:cs typeface="Times New Roman" pitchFamily="18" charset="0"/>
              </a:rPr>
              <a:t/>
            </a:r>
            <a:br>
              <a:rPr lang="es-ES" sz="1800" b="1" dirty="0" smtClean="0">
                <a:solidFill>
                  <a:schemeClr val="tx1"/>
                </a:solidFill>
                <a:latin typeface="Times New Roman" pitchFamily="18" charset="0"/>
                <a:cs typeface="Times New Roman" pitchFamily="18" charset="0"/>
              </a:rPr>
            </a:br>
            <a:endParaRPr lang="es-ES" sz="1800" b="1" dirty="0">
              <a:solidFill>
                <a:schemeClr val="tx1"/>
              </a:solidFill>
              <a:latin typeface="Times New Roman" pitchFamily="18" charset="0"/>
              <a:cs typeface="Times New Roman" pitchFamily="18" charset="0"/>
            </a:endParaRPr>
          </a:p>
        </p:txBody>
      </p:sp>
      <p:sp>
        <p:nvSpPr>
          <p:cNvPr id="3" name="2 Marcador de contenido"/>
          <p:cNvSpPr>
            <a:spLocks noGrp="1"/>
          </p:cNvSpPr>
          <p:nvPr>
            <p:ph idx="1"/>
          </p:nvPr>
        </p:nvSpPr>
        <p:spPr>
          <a:xfrm>
            <a:off x="107504" y="1340768"/>
            <a:ext cx="4536503" cy="5320221"/>
          </a:xfrm>
        </p:spPr>
        <p:txBody>
          <a:bodyPr>
            <a:normAutofit/>
          </a:bodyPr>
          <a:lstStyle/>
          <a:p>
            <a:pPr marL="0" indent="0">
              <a:buNone/>
            </a:pPr>
            <a:endParaRPr lang="es-ES" dirty="0"/>
          </a:p>
          <a:p>
            <a:pPr marL="0" indent="0">
              <a:buNone/>
            </a:pPr>
            <a:endParaRPr lang="es-ES" dirty="0" smtClean="0"/>
          </a:p>
          <a:p>
            <a:pPr marL="0" indent="0">
              <a:buNone/>
            </a:pPr>
            <a:endParaRPr lang="es-ES" dirty="0"/>
          </a:p>
          <a:p>
            <a:pPr marL="0" indent="0">
              <a:buNone/>
            </a:pPr>
            <a:endParaRPr lang="es-ES" dirty="0"/>
          </a:p>
        </p:txBody>
      </p:sp>
      <p:pic>
        <p:nvPicPr>
          <p:cNvPr id="4"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09048"/>
            <a:ext cx="3816424" cy="583648"/>
          </a:xfrm>
          <a:prstGeom prst="rect">
            <a:avLst/>
          </a:prstGeom>
        </p:spPr>
      </p:pic>
      <p:sp>
        <p:nvSpPr>
          <p:cNvPr id="22" name="Rectangle 7"/>
          <p:cNvSpPr>
            <a:spLocks noChangeArrowheads="1"/>
          </p:cNvSpPr>
          <p:nvPr/>
        </p:nvSpPr>
        <p:spPr bwMode="auto">
          <a:xfrm>
            <a:off x="1039813" y="39481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0 Imagen"/>
          <p:cNvPicPr/>
          <p:nvPr/>
        </p:nvPicPr>
        <p:blipFill>
          <a:blip r:embed="rId4" cstate="print">
            <a:extLst>
              <a:ext uri="{28A0092B-C50C-407E-A947-70E740481C1C}">
                <a14:useLocalDpi xmlns:a14="http://schemas.microsoft.com/office/drawing/2010/main" val="0"/>
              </a:ext>
            </a:extLst>
          </a:blip>
          <a:stretch>
            <a:fillRect/>
          </a:stretch>
        </p:blipFill>
        <p:spPr>
          <a:xfrm>
            <a:off x="4860032" y="109048"/>
            <a:ext cx="4176464" cy="6560312"/>
          </a:xfrm>
          <a:prstGeom prst="rect">
            <a:avLst/>
          </a:prstGeom>
        </p:spPr>
      </p:pic>
    </p:spTree>
    <p:extLst>
      <p:ext uri="{BB962C8B-B14F-4D97-AF65-F5344CB8AC3E}">
        <p14:creationId xmlns:p14="http://schemas.microsoft.com/office/powerpoint/2010/main" val="1219060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5" y="908720"/>
            <a:ext cx="4680520" cy="504056"/>
          </a:xfrm>
        </p:spPr>
        <p:txBody>
          <a:bodyPr>
            <a:normAutofit fontScale="90000"/>
          </a:bodyPr>
          <a:lstStyle/>
          <a:p>
            <a:pPr algn="ctr">
              <a:lnSpc>
                <a:spcPct val="150000"/>
              </a:lnSpc>
              <a:spcAft>
                <a:spcPts val="0"/>
              </a:spcAft>
            </a:pPr>
            <a:r>
              <a:rPr lang="es-ES" sz="1800" dirty="0" smtClean="0">
                <a:solidFill>
                  <a:schemeClr val="accent2">
                    <a:lumMod val="50000"/>
                  </a:schemeClr>
                </a:solidFill>
                <a:latin typeface="Times New Roman" pitchFamily="18" charset="0"/>
                <a:cs typeface="Times New Roman" pitchFamily="18" charset="0"/>
              </a:rPr>
              <a:t/>
            </a:r>
            <a:br>
              <a:rPr lang="es-ES" sz="1800" dirty="0" smtClean="0">
                <a:solidFill>
                  <a:schemeClr val="accent2">
                    <a:lumMod val="50000"/>
                  </a:schemeClr>
                </a:solidFill>
                <a:latin typeface="Times New Roman" pitchFamily="18" charset="0"/>
                <a:cs typeface="Times New Roman" pitchFamily="18" charset="0"/>
              </a:rPr>
            </a:br>
            <a:r>
              <a:rPr lang="es-ES" sz="1800" dirty="0" smtClean="0">
                <a:solidFill>
                  <a:schemeClr val="accent2">
                    <a:lumMod val="50000"/>
                  </a:schemeClr>
                </a:solidFill>
                <a:latin typeface="Times New Roman" pitchFamily="18" charset="0"/>
                <a:cs typeface="Times New Roman" pitchFamily="18" charset="0"/>
              </a:rPr>
              <a:t/>
            </a:r>
            <a:br>
              <a:rPr lang="es-ES" sz="1800" dirty="0" smtClean="0">
                <a:solidFill>
                  <a:schemeClr val="accent2">
                    <a:lumMod val="50000"/>
                  </a:schemeClr>
                </a:solidFill>
                <a:latin typeface="Times New Roman" pitchFamily="18" charset="0"/>
                <a:cs typeface="Times New Roman" pitchFamily="18" charset="0"/>
              </a:rPr>
            </a:br>
            <a:r>
              <a:rPr lang="es-ES" sz="1800" dirty="0" smtClean="0">
                <a:solidFill>
                  <a:schemeClr val="accent2">
                    <a:lumMod val="50000"/>
                  </a:schemeClr>
                </a:solidFill>
                <a:latin typeface="Times New Roman" pitchFamily="18" charset="0"/>
                <a:cs typeface="Times New Roman" pitchFamily="18" charset="0"/>
              </a:rPr>
              <a:t/>
            </a:r>
            <a:br>
              <a:rPr lang="es-ES" sz="1800" dirty="0" smtClean="0">
                <a:solidFill>
                  <a:schemeClr val="accent2">
                    <a:lumMod val="50000"/>
                  </a:schemeClr>
                </a:solidFill>
                <a:latin typeface="Times New Roman" pitchFamily="18" charset="0"/>
                <a:cs typeface="Times New Roman" pitchFamily="18" charset="0"/>
              </a:rPr>
            </a:br>
            <a:r>
              <a:rPr lang="es-ES" sz="1800" dirty="0">
                <a:solidFill>
                  <a:schemeClr val="accent2">
                    <a:lumMod val="50000"/>
                  </a:schemeClr>
                </a:solidFill>
                <a:latin typeface="Times New Roman" pitchFamily="18" charset="0"/>
                <a:cs typeface="Times New Roman" pitchFamily="18" charset="0"/>
              </a:rPr>
              <a:t/>
            </a:r>
            <a:br>
              <a:rPr lang="es-ES" sz="1800" dirty="0">
                <a:solidFill>
                  <a:schemeClr val="accent2">
                    <a:lumMod val="50000"/>
                  </a:schemeClr>
                </a:solidFill>
                <a:latin typeface="Times New Roman" pitchFamily="18" charset="0"/>
                <a:cs typeface="Times New Roman" pitchFamily="18" charset="0"/>
              </a:rPr>
            </a:br>
            <a:r>
              <a:rPr lang="es-ES" sz="1800" dirty="0">
                <a:solidFill>
                  <a:schemeClr val="accent2">
                    <a:lumMod val="50000"/>
                  </a:schemeClr>
                </a:solidFill>
                <a:latin typeface="Times New Roman" pitchFamily="18" charset="0"/>
                <a:cs typeface="Times New Roman" pitchFamily="18" charset="0"/>
              </a:rPr>
              <a:t/>
            </a:r>
            <a:br>
              <a:rPr lang="es-ES" sz="1800" dirty="0">
                <a:solidFill>
                  <a:schemeClr val="accent2">
                    <a:lumMod val="50000"/>
                  </a:schemeClr>
                </a:solidFill>
                <a:latin typeface="Times New Roman" pitchFamily="18" charset="0"/>
                <a:cs typeface="Times New Roman" pitchFamily="18" charset="0"/>
              </a:rPr>
            </a:br>
            <a:r>
              <a:rPr lang="es-ES" sz="1800" dirty="0" smtClean="0">
                <a:solidFill>
                  <a:schemeClr val="accent2">
                    <a:lumMod val="50000"/>
                  </a:schemeClr>
                </a:solidFill>
                <a:latin typeface="Times New Roman" pitchFamily="18" charset="0"/>
                <a:cs typeface="Times New Roman" pitchFamily="18" charset="0"/>
              </a:rPr>
              <a:t/>
            </a:r>
            <a:br>
              <a:rPr lang="es-ES" sz="1800" dirty="0" smtClean="0">
                <a:solidFill>
                  <a:schemeClr val="accent2">
                    <a:lumMod val="50000"/>
                  </a:schemeClr>
                </a:solidFill>
                <a:latin typeface="Times New Roman" pitchFamily="18" charset="0"/>
                <a:cs typeface="Times New Roman" pitchFamily="18" charset="0"/>
              </a:rPr>
            </a:br>
            <a:r>
              <a:rPr lang="es-ES" sz="1800" dirty="0" smtClean="0">
                <a:latin typeface="Times New Roman"/>
                <a:ea typeface="Calibri"/>
                <a:cs typeface="Times New Roman"/>
              </a:rPr>
              <a:t/>
            </a:r>
            <a:br>
              <a:rPr lang="es-ES" sz="1800" dirty="0" smtClean="0">
                <a:latin typeface="Times New Roman"/>
                <a:ea typeface="Calibri"/>
                <a:cs typeface="Times New Roman"/>
              </a:rPr>
            </a:br>
            <a:r>
              <a:rPr lang="es-ES" sz="1800" dirty="0" smtClean="0">
                <a:solidFill>
                  <a:schemeClr val="accent2">
                    <a:lumMod val="50000"/>
                  </a:schemeClr>
                </a:solidFill>
                <a:latin typeface="Times New Roman" pitchFamily="18" charset="0"/>
                <a:cs typeface="Times New Roman" pitchFamily="18" charset="0"/>
              </a:rPr>
              <a:t/>
            </a:r>
            <a:br>
              <a:rPr lang="es-ES" sz="1800" dirty="0" smtClean="0">
                <a:solidFill>
                  <a:schemeClr val="accent2">
                    <a:lumMod val="50000"/>
                  </a:schemeClr>
                </a:solidFill>
                <a:latin typeface="Times New Roman" pitchFamily="18" charset="0"/>
                <a:cs typeface="Times New Roman" pitchFamily="18" charset="0"/>
              </a:rPr>
            </a:br>
            <a:endParaRPr lang="es-ES" sz="1800" dirty="0">
              <a:solidFill>
                <a:schemeClr val="accent2">
                  <a:lumMod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19962"/>
            <a:ext cx="3096345" cy="69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0 Imagen"/>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44008" y="-171400"/>
            <a:ext cx="4392488" cy="5544616"/>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2785233749"/>
              </p:ext>
            </p:extLst>
          </p:nvPr>
        </p:nvGraphicFramePr>
        <p:xfrm>
          <a:off x="251520" y="1484785"/>
          <a:ext cx="4104456" cy="2812742"/>
        </p:xfrm>
        <a:graphic>
          <a:graphicData uri="http://schemas.openxmlformats.org/drawingml/2006/table">
            <a:tbl>
              <a:tblPr firstRow="1" firstCol="1" bandRow="1"/>
              <a:tblGrid>
                <a:gridCol w="2052228"/>
                <a:gridCol w="2052228"/>
              </a:tblGrid>
              <a:tr h="814094">
                <a:tc gridSpan="2">
                  <a:txBody>
                    <a:bodyPr/>
                    <a:lstStyle/>
                    <a:p>
                      <a:pPr algn="ctr">
                        <a:lnSpc>
                          <a:spcPct val="150000"/>
                        </a:lnSpc>
                        <a:spcAft>
                          <a:spcPts val="0"/>
                        </a:spcAft>
                      </a:pPr>
                      <a:r>
                        <a:rPr lang="es-ES_tradnl" sz="2800" b="1" dirty="0" smtClean="0">
                          <a:effectLst/>
                          <a:latin typeface="Times New Roman"/>
                          <a:ea typeface="Calibri"/>
                          <a:cs typeface="Times New Roman"/>
                        </a:rPr>
                        <a:t>PRECIPITACIÓN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529056">
                <a:tc>
                  <a:txBody>
                    <a:bodyPr/>
                    <a:lstStyle/>
                    <a:p>
                      <a:endParaRPr lang="es-ES" sz="18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algn="ctr">
                        <a:lnSpc>
                          <a:spcPct val="150000"/>
                        </a:lnSpc>
                        <a:spcAft>
                          <a:spcPts val="0"/>
                        </a:spcAft>
                      </a:pPr>
                      <a:r>
                        <a:rPr lang="es-ES_tradnl" sz="1800" b="1" dirty="0" smtClean="0">
                          <a:solidFill>
                            <a:schemeClr val="tx1"/>
                          </a:solidFill>
                          <a:effectLst/>
                          <a:latin typeface="Times New Roman"/>
                          <a:ea typeface="Calibri"/>
                          <a:cs typeface="Times New Roman"/>
                        </a:rPr>
                        <a:t>1500 </a:t>
                      </a:r>
                      <a:r>
                        <a:rPr lang="es-ES_tradnl" sz="1800" b="1" dirty="0">
                          <a:solidFill>
                            <a:schemeClr val="tx1"/>
                          </a:solidFill>
                          <a:effectLst/>
                          <a:latin typeface="Times New Roman"/>
                          <a:ea typeface="Calibri"/>
                          <a:cs typeface="Times New Roman"/>
                        </a:rPr>
                        <a:t>-</a:t>
                      </a:r>
                      <a:r>
                        <a:rPr lang="es-ES_tradnl" sz="1800" b="1" dirty="0" smtClean="0">
                          <a:solidFill>
                            <a:schemeClr val="tx1"/>
                          </a:solidFill>
                          <a:effectLst/>
                          <a:latin typeface="Times New Roman"/>
                          <a:ea typeface="Calibri"/>
                          <a:cs typeface="Times New Roman"/>
                        </a:rPr>
                        <a:t>1750</a:t>
                      </a:r>
                      <a:endParaRPr lang="es-ES" sz="18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056">
                <a:tc>
                  <a:txBody>
                    <a:bodyPr/>
                    <a:lstStyle/>
                    <a:p>
                      <a:endParaRPr lang="es-ES" sz="18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FF"/>
                    </a:solidFill>
                  </a:tcPr>
                </a:tc>
                <a:tc>
                  <a:txBody>
                    <a:bodyPr/>
                    <a:lstStyle/>
                    <a:p>
                      <a:pPr algn="ctr">
                        <a:lnSpc>
                          <a:spcPct val="150000"/>
                        </a:lnSpc>
                        <a:spcAft>
                          <a:spcPts val="0"/>
                        </a:spcAft>
                      </a:pPr>
                      <a:r>
                        <a:rPr lang="es-ES_tradnl" sz="1800" b="1" dirty="0">
                          <a:solidFill>
                            <a:schemeClr val="tx1"/>
                          </a:solidFill>
                          <a:effectLst/>
                          <a:latin typeface="Times New Roman"/>
                          <a:ea typeface="Calibri"/>
                          <a:cs typeface="Times New Roman"/>
                        </a:rPr>
                        <a:t>1250 - 1500</a:t>
                      </a:r>
                      <a:endParaRPr lang="es-ES" sz="18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056">
                <a:tc>
                  <a:txBody>
                    <a:bodyPr/>
                    <a:lstStyle/>
                    <a:p>
                      <a:endParaRPr lang="es-ES" sz="18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50000"/>
                        </a:lnSpc>
                        <a:spcAft>
                          <a:spcPts val="0"/>
                        </a:spcAft>
                      </a:pPr>
                      <a:r>
                        <a:rPr lang="es-ES_tradnl" sz="1800" b="1" dirty="0" smtClean="0">
                          <a:solidFill>
                            <a:schemeClr val="tx1"/>
                          </a:solidFill>
                          <a:effectLst/>
                          <a:latin typeface="Times New Roman"/>
                          <a:ea typeface="Calibri"/>
                          <a:cs typeface="Times New Roman"/>
                        </a:rPr>
                        <a:t>1000 </a:t>
                      </a:r>
                      <a:r>
                        <a:rPr lang="es-ES_tradnl" sz="1800" b="1" dirty="0">
                          <a:solidFill>
                            <a:schemeClr val="tx1"/>
                          </a:solidFill>
                          <a:effectLst/>
                          <a:latin typeface="Times New Roman"/>
                          <a:ea typeface="Calibri"/>
                          <a:cs typeface="Times New Roman"/>
                        </a:rPr>
                        <a:t>- </a:t>
                      </a:r>
                      <a:r>
                        <a:rPr lang="es-ES_tradnl" sz="1800" b="1" dirty="0" smtClean="0">
                          <a:solidFill>
                            <a:schemeClr val="tx1"/>
                          </a:solidFill>
                          <a:effectLst/>
                          <a:latin typeface="Times New Roman"/>
                          <a:ea typeface="Calibri"/>
                          <a:cs typeface="Times New Roman"/>
                        </a:rPr>
                        <a:t>1250</a:t>
                      </a:r>
                      <a:endParaRPr lang="es-ES" sz="18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047">
                <a:tc>
                  <a:txBody>
                    <a:bodyPr/>
                    <a:lstStyle/>
                    <a:p>
                      <a:pPr algn="ctr"/>
                      <a:endParaRPr lang="es-ES" sz="1800"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8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727512587"/>
              </p:ext>
            </p:extLst>
          </p:nvPr>
        </p:nvGraphicFramePr>
        <p:xfrm>
          <a:off x="251523" y="5333121"/>
          <a:ext cx="8784971" cy="1612392"/>
        </p:xfrm>
        <a:graphic>
          <a:graphicData uri="http://schemas.openxmlformats.org/drawingml/2006/table">
            <a:tbl>
              <a:tblPr firstRow="1" firstCol="1" bandRow="1"/>
              <a:tblGrid>
                <a:gridCol w="1065657"/>
                <a:gridCol w="592123"/>
                <a:gridCol w="592123"/>
                <a:gridCol w="591288"/>
                <a:gridCol w="592123"/>
                <a:gridCol w="592123"/>
                <a:gridCol w="592123"/>
                <a:gridCol w="591288"/>
                <a:gridCol w="592123"/>
                <a:gridCol w="592123"/>
                <a:gridCol w="592123"/>
                <a:gridCol w="591288"/>
                <a:gridCol w="592123"/>
                <a:gridCol w="616343"/>
              </a:tblGrid>
              <a:tr h="239996">
                <a:tc>
                  <a:txBody>
                    <a:bodyPr/>
                    <a:lstStyle/>
                    <a:p>
                      <a:pPr>
                        <a:lnSpc>
                          <a:spcPct val="115000"/>
                        </a:lnSpc>
                        <a:spcAft>
                          <a:spcPts val="0"/>
                        </a:spcAft>
                      </a:pPr>
                      <a:r>
                        <a:rPr lang="es-ES_tradnl" sz="1400" b="1" dirty="0">
                          <a:effectLst/>
                          <a:latin typeface="Times New Roman" panose="02020603050405020304" pitchFamily="18" charset="0"/>
                          <a:ea typeface="Calibri" panose="020F0502020204030204" pitchFamily="34" charset="0"/>
                          <a:cs typeface="Times New Roman" panose="02020603050405020304" pitchFamily="18" charset="0"/>
                        </a:rPr>
                        <a:t>ESTACION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ENE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FEB</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MAR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ABR</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MAY</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JUN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dirty="0">
                          <a:effectLst/>
                          <a:latin typeface="Times New Roman" panose="02020603050405020304" pitchFamily="18" charset="0"/>
                          <a:ea typeface="Calibri" panose="020F0502020204030204" pitchFamily="34" charset="0"/>
                          <a:cs typeface="Times New Roman" panose="02020603050405020304" pitchFamily="18" charset="0"/>
                        </a:rPr>
                        <a:t>JUL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AGO</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SEP</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OCT</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NOV</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DIC</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1400" b="1" dirty="0">
                          <a:effectLst/>
                          <a:latin typeface="Times New Roman" panose="02020603050405020304" pitchFamily="18" charset="0"/>
                          <a:ea typeface="Calibri" panose="020F0502020204030204" pitchFamily="34" charset="0"/>
                          <a:cs typeface="Times New Roman" panose="02020603050405020304" pitchFamily="18" charset="0"/>
                        </a:rPr>
                        <a:t>SUM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996">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w="12700" cap="flat" cmpd="sng" algn="ctr">
                      <a:solidFill>
                        <a:srgbClr val="000000"/>
                      </a:solidFill>
                      <a:prstDash val="solid"/>
                      <a:round/>
                      <a:headEnd type="none" w="med" len="med"/>
                      <a:tailEnd type="none" w="med" len="med"/>
                    </a:lnT>
                    <a:lnB>
                      <a:noFill/>
                    </a:lnB>
                  </a:tcPr>
                </a:tc>
              </a:tr>
              <a:tr h="475171">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SAN GABRIEL</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83,5</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83,0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101,0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600" b="1" dirty="0">
                          <a:solidFill>
                            <a:schemeClr val="tx1"/>
                          </a:solidFill>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109,7</a:t>
                      </a:r>
                      <a:endParaRPr lang="es-E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80,8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59,2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52,7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39,8</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solidFill>
                      <a:schemeClr val="accent2">
                        <a:lumMod val="75000"/>
                      </a:schemeClr>
                    </a:solidFill>
                  </a:tcPr>
                </a:tc>
                <a:tc>
                  <a:txBody>
                    <a:bodyPr/>
                    <a:lstStyle/>
                    <a:p>
                      <a:pPr>
                        <a:lnSpc>
                          <a:spcPct val="115000"/>
                        </a:lnSpc>
                        <a:spcAft>
                          <a:spcPts val="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47,8</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97,9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600" b="1" dirty="0">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107,7</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100,8</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963,9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r>
              <a:tr h="479992">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JULIO ANDRADE</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96,5</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105,7</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113,0</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600" b="1" dirty="0">
                          <a:solidFill>
                            <a:schemeClr val="tx1"/>
                          </a:solidFill>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133,1</a:t>
                      </a:r>
                      <a:endParaRPr lang="es-E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112,1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71,3</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57,9</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600" b="1" dirty="0">
                          <a:effectLst/>
                          <a:latin typeface="Times New Roman" panose="02020603050405020304" pitchFamily="18" charset="0"/>
                          <a:ea typeface="Calibri" panose="020F0502020204030204" pitchFamily="34" charset="0"/>
                          <a:cs typeface="Times New Roman" panose="02020603050405020304" pitchFamily="18" charset="0"/>
                        </a:rPr>
                        <a:t>42,6</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solidFill>
                      <a:schemeClr val="accent1">
                        <a:lumMod val="60000"/>
                        <a:lumOff val="40000"/>
                      </a:schemeClr>
                    </a:solidFill>
                  </a:tcPr>
                </a:tc>
                <a:tc>
                  <a:txBody>
                    <a:bodyPr/>
                    <a:lstStyle/>
                    <a:p>
                      <a:pPr>
                        <a:lnSpc>
                          <a:spcPct val="115000"/>
                        </a:lnSpc>
                        <a:spcAft>
                          <a:spcPts val="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49,0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121,3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600" b="1" dirty="0">
                          <a:effectLst/>
                          <a:highlight>
                            <a:srgbClr val="FF0000"/>
                          </a:highlight>
                          <a:latin typeface="Times New Roman" panose="02020603050405020304" pitchFamily="18" charset="0"/>
                          <a:ea typeface="Calibri" panose="020F0502020204030204" pitchFamily="34" charset="0"/>
                          <a:cs typeface="Times New Roman" panose="02020603050405020304" pitchFamily="18" charset="0"/>
                        </a:rPr>
                        <a:t>148,1</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a:effectLst/>
                          <a:latin typeface="Times New Roman" panose="02020603050405020304" pitchFamily="18" charset="0"/>
                          <a:ea typeface="Calibri" panose="020F0502020204030204" pitchFamily="34" charset="0"/>
                          <a:cs typeface="Times New Roman" panose="02020603050405020304" pitchFamily="18" charset="0"/>
                        </a:rPr>
                        <a:t>112,3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c>
                  <a:txBody>
                    <a:bodyPr/>
                    <a:lstStyle/>
                    <a:p>
                      <a:pPr>
                        <a:lnSpc>
                          <a:spcPct val="115000"/>
                        </a:lnSpc>
                        <a:spcAft>
                          <a:spcPts val="0"/>
                        </a:spcAft>
                      </a:pPr>
                      <a:r>
                        <a:rPr lang="es-ES_tradnl" sz="1400" dirty="0">
                          <a:effectLst/>
                          <a:latin typeface="Times New Roman" panose="02020603050405020304" pitchFamily="18" charset="0"/>
                          <a:ea typeface="Calibri" panose="020F0502020204030204" pitchFamily="34" charset="0"/>
                          <a:cs typeface="Times New Roman" panose="02020603050405020304" pitchFamily="18" charset="0"/>
                        </a:rPr>
                        <a:t>1162,9</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a:noFill/>
                    </a:lnB>
                  </a:tcPr>
                </a:tc>
              </a:tr>
              <a:tr h="137141">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_tradnl"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205" marR="65205"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93836" y="3965616"/>
            <a:ext cx="12653532" cy="64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3" name="2 Rectángulo"/>
          <p:cNvSpPr/>
          <p:nvPr/>
        </p:nvSpPr>
        <p:spPr>
          <a:xfrm>
            <a:off x="5868144" y="3947864"/>
            <a:ext cx="1296144" cy="461665"/>
          </a:xfrm>
          <a:prstGeom prst="rect">
            <a:avLst/>
          </a:prstGeom>
        </p:spPr>
        <p:txBody>
          <a:bodyPr wrap="square">
            <a:spAutoFit/>
          </a:bodyPr>
          <a:lstStyle/>
          <a:p>
            <a:pPr algn="ctr">
              <a:lnSpc>
                <a:spcPct val="150000"/>
              </a:lnSpc>
              <a:spcAft>
                <a:spcPts val="0"/>
              </a:spcAft>
            </a:pPr>
            <a:r>
              <a:rPr lang="es-ES_tradnl" sz="1600" b="1" dirty="0">
                <a:latin typeface="Times New Roman"/>
                <a:ea typeface="Calibri"/>
                <a:cs typeface="Times New Roman"/>
              </a:rPr>
              <a:t>1500 -1750</a:t>
            </a:r>
            <a:endParaRPr lang="es-ES" sz="1600" b="1" dirty="0">
              <a:latin typeface="Calibri"/>
              <a:ea typeface="Calibri"/>
              <a:cs typeface="Times New Roman"/>
            </a:endParaRPr>
          </a:p>
        </p:txBody>
      </p:sp>
      <p:sp>
        <p:nvSpPr>
          <p:cNvPr id="4" name="3 Rectángulo"/>
          <p:cNvSpPr/>
          <p:nvPr/>
        </p:nvSpPr>
        <p:spPr>
          <a:xfrm>
            <a:off x="6228184" y="3175085"/>
            <a:ext cx="1548172" cy="461665"/>
          </a:xfrm>
          <a:prstGeom prst="rect">
            <a:avLst/>
          </a:prstGeom>
        </p:spPr>
        <p:txBody>
          <a:bodyPr wrap="square">
            <a:spAutoFit/>
          </a:bodyPr>
          <a:lstStyle/>
          <a:p>
            <a:pPr algn="ctr">
              <a:lnSpc>
                <a:spcPct val="150000"/>
              </a:lnSpc>
              <a:spcAft>
                <a:spcPts val="0"/>
              </a:spcAft>
            </a:pPr>
            <a:r>
              <a:rPr lang="es-ES_tradnl" sz="1600" b="1" dirty="0">
                <a:latin typeface="Times New Roman"/>
                <a:ea typeface="Calibri"/>
                <a:cs typeface="Times New Roman"/>
              </a:rPr>
              <a:t>1250 - 1500</a:t>
            </a:r>
            <a:endParaRPr lang="es-ES" sz="1600" b="1" dirty="0">
              <a:latin typeface="Calibri"/>
              <a:ea typeface="Calibri"/>
              <a:cs typeface="Times New Roman"/>
            </a:endParaRPr>
          </a:p>
        </p:txBody>
      </p:sp>
      <p:sp>
        <p:nvSpPr>
          <p:cNvPr id="9" name="8 Rectángulo"/>
          <p:cNvSpPr/>
          <p:nvPr/>
        </p:nvSpPr>
        <p:spPr>
          <a:xfrm>
            <a:off x="6228184" y="2026731"/>
            <a:ext cx="1440160" cy="461665"/>
          </a:xfrm>
          <a:prstGeom prst="rect">
            <a:avLst/>
          </a:prstGeom>
        </p:spPr>
        <p:txBody>
          <a:bodyPr wrap="square">
            <a:spAutoFit/>
          </a:bodyPr>
          <a:lstStyle/>
          <a:p>
            <a:pPr algn="ctr">
              <a:lnSpc>
                <a:spcPct val="150000"/>
              </a:lnSpc>
              <a:spcAft>
                <a:spcPts val="0"/>
              </a:spcAft>
            </a:pPr>
            <a:r>
              <a:rPr lang="es-ES_tradnl" sz="1600" b="1" dirty="0">
                <a:latin typeface="Times New Roman"/>
                <a:ea typeface="Calibri"/>
                <a:cs typeface="Times New Roman"/>
              </a:rPr>
              <a:t>1000 - 1250</a:t>
            </a:r>
            <a:endParaRPr lang="es-ES" sz="1600" b="1" dirty="0">
              <a:latin typeface="Calibri"/>
              <a:ea typeface="Calibri"/>
              <a:cs typeface="Times New Roman"/>
            </a:endParaRPr>
          </a:p>
        </p:txBody>
      </p:sp>
    </p:spTree>
    <p:extLst>
      <p:ext uri="{BB962C8B-B14F-4D97-AF65-F5344CB8AC3E}">
        <p14:creationId xmlns:p14="http://schemas.microsoft.com/office/powerpoint/2010/main" val="2176256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6487</TotalTime>
  <Words>1134</Words>
  <Application>Microsoft Office PowerPoint</Application>
  <PresentationFormat>Presentación en pantalla (4:3)</PresentationFormat>
  <Paragraphs>706</Paragraphs>
  <Slides>29</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Arabic Typesetting</vt:lpstr>
      <vt:lpstr>Arial</vt:lpstr>
      <vt:lpstr>Brush Script MT</vt:lpstr>
      <vt:lpstr>Calibri</vt:lpstr>
      <vt:lpstr>Times New Roman</vt:lpstr>
      <vt:lpstr>Trebuchet MS</vt:lpstr>
      <vt:lpstr>Wingdings 3</vt:lpstr>
      <vt:lpstr>Faceta</vt:lpstr>
      <vt:lpstr>   </vt:lpstr>
      <vt:lpstr>ANTECEDENTES Y UBICACION DEL PROYECTO      </vt:lpstr>
      <vt:lpstr>JUSTISFICACIÓN E IMPORTANCIA</vt:lpstr>
      <vt:lpstr>   </vt:lpstr>
      <vt:lpstr>EQUIPOS Y METODOLOGÍA</vt:lpstr>
      <vt:lpstr> </vt:lpstr>
      <vt:lpstr>Presentación de PowerPoint</vt:lpstr>
      <vt:lpstr>CLIMA   Según la clasificación climática de Pierre Pourrut (1995), el cantón San Pedro de Huaca se ubica en la zona de la región interandina de la sierra norte de Ecuador y presenta un clima ecuatorial de alta montaña, el que se caracteriza por estar situado por encima de los 3.000 msnm, con una temperatura media anual promedio 12ºC y una precipitación media anual que varía entre 1.000 y 1.750 mm, por lo tanto, la humedad relativa es siempre superior al 70%.    </vt:lpstr>
      <vt:lpstr>        </vt:lpstr>
      <vt:lpstr>         </vt:lpstr>
      <vt:lpstr>SUELOS  Negros, profundos, derivados de materiales piroclásticos.  </vt:lpstr>
      <vt:lpstr>  PENDIENTES DEL TERRENO</vt:lpstr>
      <vt:lpstr>USO POTENCIAL DEL SUELO    </vt:lpstr>
      <vt:lpstr>     </vt:lpstr>
      <vt:lpstr>FLORA</vt:lpstr>
      <vt:lpstr>FAUNA </vt:lpstr>
      <vt:lpstr>RECURSOS HÍDRICOS       </vt:lpstr>
      <vt:lpstr>PROMEDIOS DE AFOROS DEL RÍO HUACA       </vt:lpstr>
      <vt:lpstr>PROMEDIOS DE AFOROS TRIBUTARIOS DEL RÍO HUACA    </vt:lpstr>
      <vt:lpstr>PLANTAS DE TRATAMIENTO QUE CONTAMINAN EL RÍO HUACA     </vt:lpstr>
      <vt:lpstr>ANÁLISIS FÍSICO</vt:lpstr>
      <vt:lpstr>ANÁLISIS QUÍMICO</vt:lpstr>
      <vt:lpstr>MODELO DE GESTIÓN</vt:lpstr>
      <vt:lpstr>ACTIVIDAD ECONÓMICA DE LOS USUARIOS DE LA MICROCUENCA </vt:lpstr>
      <vt:lpstr>FORMA DE PARTICIPACIÓN DE LOS USUARIOS DE LA MICROCUENCA</vt:lpstr>
      <vt:lpstr>  </vt:lpstr>
      <vt:lpstr>CONCLUSIONES</vt:lpstr>
      <vt:lpstr>RECOMENDACIONES</vt:lpstr>
      <vt:lpstr> GRACIAS POR SU ATENCIÓN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DECANATO</cp:lastModifiedBy>
  <cp:revision>365</cp:revision>
  <dcterms:created xsi:type="dcterms:W3CDTF">2011-04-05T01:56:28Z</dcterms:created>
  <dcterms:modified xsi:type="dcterms:W3CDTF">2018-10-11T20:50:37Z</dcterms:modified>
</cp:coreProperties>
</file>