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6"/>
  </p:notesMasterIdLst>
  <p:sldIdLst>
    <p:sldId id="257" r:id="rId3"/>
    <p:sldId id="259" r:id="rId4"/>
    <p:sldId id="260" r:id="rId5"/>
    <p:sldId id="284" r:id="rId6"/>
    <p:sldId id="270" r:id="rId7"/>
    <p:sldId id="309" r:id="rId8"/>
    <p:sldId id="264" r:id="rId9"/>
    <p:sldId id="312" r:id="rId10"/>
    <p:sldId id="265" r:id="rId11"/>
    <p:sldId id="286" r:id="rId12"/>
    <p:sldId id="287" r:id="rId13"/>
    <p:sldId id="288" r:id="rId14"/>
    <p:sldId id="289" r:id="rId15"/>
    <p:sldId id="290" r:id="rId16"/>
    <p:sldId id="291" r:id="rId17"/>
    <p:sldId id="292" r:id="rId18"/>
    <p:sldId id="293" r:id="rId19"/>
    <p:sldId id="294" r:id="rId20"/>
    <p:sldId id="295" r:id="rId21"/>
    <p:sldId id="318" r:id="rId22"/>
    <p:sldId id="302" r:id="rId23"/>
    <p:sldId id="310" r:id="rId24"/>
    <p:sldId id="315" r:id="rId25"/>
    <p:sldId id="301" r:id="rId26"/>
    <p:sldId id="303" r:id="rId27"/>
    <p:sldId id="304" r:id="rId28"/>
    <p:sldId id="316" r:id="rId29"/>
    <p:sldId id="317" r:id="rId30"/>
    <p:sldId id="285" r:id="rId31"/>
    <p:sldId id="305" r:id="rId32"/>
    <p:sldId id="307" r:id="rId33"/>
    <p:sldId id="308" r:id="rId34"/>
    <p:sldId id="283"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FF9"/>
    <a:srgbClr val="FF3F3F"/>
    <a:srgbClr val="FFFFFF"/>
    <a:srgbClr val="94F7DC"/>
    <a:srgbClr val="CCEFE5"/>
    <a:srgbClr val="CBEAC0"/>
    <a:srgbClr val="C9FAFC"/>
    <a:srgbClr val="99CCFF"/>
    <a:srgbClr val="00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1461" dt="2018-05-27T00:05:58.809"/>
    <p1510:client id="{5F6451F7-26FB-415D-8E6A-47E8916B1CD1}" v="88" dt="2018-05-27T18:01:13.81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9" autoAdjust="0"/>
    <p:restoredTop sz="89319" autoAdjust="0"/>
  </p:normalViewPr>
  <p:slideViewPr>
    <p:cSldViewPr snapToGrid="0">
      <p:cViewPr varScale="1">
        <p:scale>
          <a:sx n="66" d="100"/>
          <a:sy n="66" d="100"/>
        </p:scale>
        <p:origin x="1308" y="78"/>
      </p:cViewPr>
      <p:guideLst/>
    </p:cSldViewPr>
  </p:slideViewPr>
  <p:notesTextViewPr>
    <p:cViewPr>
      <p:scale>
        <a:sx n="1" d="1"/>
        <a:sy n="1" d="1"/>
      </p:scale>
      <p:origin x="0" y="0"/>
    </p:cViewPr>
  </p:notesTextViewPr>
  <p:sorterViewPr>
    <p:cViewPr>
      <p:scale>
        <a:sx n="100" d="100"/>
        <a:sy n="100" d="100"/>
      </p:scale>
      <p:origin x="0" y="-10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Zambrano" userId="1c55286eec0c342f" providerId="LiveId" clId="{5F6451F7-26FB-415D-8E6A-47E8916B1CD1}"/>
    <pc:docChg chg="undo custSel addSld modSld sldOrd modMainMaster">
      <pc:chgData name="Carlos Zambrano" userId="1c55286eec0c342f" providerId="LiveId" clId="{5F6451F7-26FB-415D-8E6A-47E8916B1CD1}" dt="2018-05-27T18:01:13.810" v="1915" actId="1076"/>
      <pc:docMkLst>
        <pc:docMk/>
      </pc:docMkLst>
      <pc:sldChg chg="addSp modSp">
        <pc:chgData name="Carlos Zambrano" userId="1c55286eec0c342f" providerId="LiveId" clId="{5F6451F7-26FB-415D-8E6A-47E8916B1CD1}" dt="2018-05-26T23:40:19.521" v="1248" actId="1036"/>
        <pc:sldMkLst>
          <pc:docMk/>
          <pc:sldMk cId="4001973601" sldId="259"/>
        </pc:sldMkLst>
        <pc:spChg chg="mod">
          <ac:chgData name="Carlos Zambrano" userId="1c55286eec0c342f" providerId="LiveId" clId="{5F6451F7-26FB-415D-8E6A-47E8916B1CD1}" dt="2018-05-26T18:15:42.877" v="138" actId="20577"/>
          <ac:spMkLst>
            <pc:docMk/>
            <pc:sldMk cId="4001973601" sldId="259"/>
            <ac:spMk id="54" creationId="{F5570013-E4C4-44AA-B781-FA09F573D4A3}"/>
          </ac:spMkLst>
        </pc:spChg>
        <pc:spChg chg="mod">
          <ac:chgData name="Carlos Zambrano" userId="1c55286eec0c342f" providerId="LiveId" clId="{5F6451F7-26FB-415D-8E6A-47E8916B1CD1}" dt="2018-05-26T23:39:54.302" v="1236" actId="20577"/>
          <ac:spMkLst>
            <pc:docMk/>
            <pc:sldMk cId="4001973601" sldId="259"/>
            <ac:spMk id="89" creationId="{EF1555B1-CB84-430A-91F7-3920CE777628}"/>
          </ac:spMkLst>
        </pc:spChg>
        <pc:spChg chg="mod">
          <ac:chgData name="Carlos Zambrano" userId="1c55286eec0c342f" providerId="LiveId" clId="{5F6451F7-26FB-415D-8E6A-47E8916B1CD1}" dt="2018-05-26T23:39:51.281" v="1234" actId="20577"/>
          <ac:spMkLst>
            <pc:docMk/>
            <pc:sldMk cId="4001973601" sldId="259"/>
            <ac:spMk id="108" creationId="{B88E5A9A-1A68-4CBE-B43D-E879398383C4}"/>
          </ac:spMkLst>
        </pc:spChg>
        <pc:spChg chg="mod">
          <ac:chgData name="Carlos Zambrano" userId="1c55286eec0c342f" providerId="LiveId" clId="{5F6451F7-26FB-415D-8E6A-47E8916B1CD1}" dt="2018-05-26T23:39:27.042" v="1199" actId="20577"/>
          <ac:spMkLst>
            <pc:docMk/>
            <pc:sldMk cId="4001973601" sldId="259"/>
            <ac:spMk id="129" creationId="{3ADB4CCB-540E-4DCE-9BA0-F13DAE610E6D}"/>
          </ac:spMkLst>
        </pc:spChg>
        <pc:spChg chg="mod">
          <ac:chgData name="Carlos Zambrano" userId="1c55286eec0c342f" providerId="LiveId" clId="{5F6451F7-26FB-415D-8E6A-47E8916B1CD1}" dt="2018-05-26T18:10:23.775" v="118" actId="20577"/>
          <ac:spMkLst>
            <pc:docMk/>
            <pc:sldMk cId="4001973601" sldId="259"/>
            <ac:spMk id="136" creationId="{A81F8BED-F03C-4CF3-8FE3-CBF0039419F3}"/>
          </ac:spMkLst>
        </pc:spChg>
        <pc:spChg chg="mod">
          <ac:chgData name="Carlos Zambrano" userId="1c55286eec0c342f" providerId="LiveId" clId="{5F6451F7-26FB-415D-8E6A-47E8916B1CD1}" dt="2018-05-26T19:43:35.835" v="142" actId="1076"/>
          <ac:spMkLst>
            <pc:docMk/>
            <pc:sldMk cId="4001973601" sldId="259"/>
            <ac:spMk id="137" creationId="{0F2B1C37-36B0-42BF-A542-935FD9725024}"/>
          </ac:spMkLst>
        </pc:spChg>
        <pc:spChg chg="mod">
          <ac:chgData name="Carlos Zambrano" userId="1c55286eec0c342f" providerId="LiveId" clId="{5F6451F7-26FB-415D-8E6A-47E8916B1CD1}" dt="2018-05-26T18:10:15.904" v="109" actId="20577"/>
          <ac:spMkLst>
            <pc:docMk/>
            <pc:sldMk cId="4001973601" sldId="259"/>
            <ac:spMk id="143" creationId="{BA27D45E-34D1-470F-B8D5-343E2BCBF9F2}"/>
          </ac:spMkLst>
        </pc:spChg>
        <pc:grpChg chg="mod">
          <ac:chgData name="Carlos Zambrano" userId="1c55286eec0c342f" providerId="LiveId" clId="{5F6451F7-26FB-415D-8E6A-47E8916B1CD1}" dt="2018-05-26T23:40:19.521" v="1248" actId="1036"/>
          <ac:grpSpMkLst>
            <pc:docMk/>
            <pc:sldMk cId="4001973601" sldId="259"/>
            <ac:grpSpMk id="11" creationId="{871484BC-BAE7-4C5F-89C4-017B0E9543E1}"/>
          </ac:grpSpMkLst>
        </pc:grpChg>
        <pc:grpChg chg="add mod">
          <ac:chgData name="Carlos Zambrano" userId="1c55286eec0c342f" providerId="LiveId" clId="{5F6451F7-26FB-415D-8E6A-47E8916B1CD1}" dt="2018-05-26T23:40:19.521" v="1248" actId="1036"/>
          <ac:grpSpMkLst>
            <pc:docMk/>
            <pc:sldMk cId="4001973601" sldId="259"/>
            <ac:grpSpMk id="52" creationId="{537646C0-E9C3-457E-96E5-2C5107CEBFA4}"/>
          </ac:grpSpMkLst>
        </pc:grpChg>
        <pc:grpChg chg="mod">
          <ac:chgData name="Carlos Zambrano" userId="1c55286eec0c342f" providerId="LiveId" clId="{5F6451F7-26FB-415D-8E6A-47E8916B1CD1}" dt="2018-05-26T18:10:33.274" v="119" actId="571"/>
          <ac:grpSpMkLst>
            <pc:docMk/>
            <pc:sldMk cId="4001973601" sldId="259"/>
            <ac:grpSpMk id="53" creationId="{9D8180FE-FB51-4C12-A259-EA315370122A}"/>
          </ac:grpSpMkLst>
        </pc:grpChg>
        <pc:grpChg chg="mod">
          <ac:chgData name="Carlos Zambrano" userId="1c55286eec0c342f" providerId="LiveId" clId="{5F6451F7-26FB-415D-8E6A-47E8916B1CD1}" dt="2018-05-26T18:10:33.274" v="119" actId="571"/>
          <ac:grpSpMkLst>
            <pc:docMk/>
            <pc:sldMk cId="4001973601" sldId="259"/>
            <ac:grpSpMk id="56" creationId="{188F5B89-1F26-49A4-9EDC-13FCBE95864C}"/>
          </ac:grpSpMkLst>
        </pc:grpChg>
        <pc:grpChg chg="mod">
          <ac:chgData name="Carlos Zambrano" userId="1c55286eec0c342f" providerId="LiveId" clId="{5F6451F7-26FB-415D-8E6A-47E8916B1CD1}" dt="2018-05-26T23:40:19.521" v="1248" actId="1036"/>
          <ac:grpSpMkLst>
            <pc:docMk/>
            <pc:sldMk cId="4001973601" sldId="259"/>
            <ac:grpSpMk id="106" creationId="{26CAE37D-B657-4291-96C2-EECBEAC6E296}"/>
          </ac:grpSpMkLst>
        </pc:grpChg>
        <pc:grpChg chg="mod">
          <ac:chgData name="Carlos Zambrano" userId="1c55286eec0c342f" providerId="LiveId" clId="{5F6451F7-26FB-415D-8E6A-47E8916B1CD1}" dt="2018-05-26T23:40:19.521" v="1248" actId="1036"/>
          <ac:grpSpMkLst>
            <pc:docMk/>
            <pc:sldMk cId="4001973601" sldId="259"/>
            <ac:grpSpMk id="127" creationId="{39C90BC6-C0BB-494F-A27E-66483B2407CF}"/>
          </ac:grpSpMkLst>
        </pc:grpChg>
        <pc:grpChg chg="mod">
          <ac:chgData name="Carlos Zambrano" userId="1c55286eec0c342f" providerId="LiveId" clId="{5F6451F7-26FB-415D-8E6A-47E8916B1CD1}" dt="2018-05-26T23:40:19.521" v="1248" actId="1036"/>
          <ac:grpSpMkLst>
            <pc:docMk/>
            <pc:sldMk cId="4001973601" sldId="259"/>
            <ac:grpSpMk id="134" creationId="{76770EAA-70B0-4C40-8606-01C3AF8CB635}"/>
          </ac:grpSpMkLst>
        </pc:grpChg>
        <pc:grpChg chg="mod">
          <ac:chgData name="Carlos Zambrano" userId="1c55286eec0c342f" providerId="LiveId" clId="{5F6451F7-26FB-415D-8E6A-47E8916B1CD1}" dt="2018-05-26T23:40:19.521" v="1248" actId="1036"/>
          <ac:grpSpMkLst>
            <pc:docMk/>
            <pc:sldMk cId="4001973601" sldId="259"/>
            <ac:grpSpMk id="141" creationId="{8667D67E-27E9-4136-B2A9-D747A05606B3}"/>
          </ac:grpSpMkLst>
        </pc:grpChg>
        <pc:grpChg chg="mod">
          <ac:chgData name="Carlos Zambrano" userId="1c55286eec0c342f" providerId="LiveId" clId="{5F6451F7-26FB-415D-8E6A-47E8916B1CD1}" dt="2018-05-26T23:40:19.521" v="1248" actId="1036"/>
          <ac:grpSpMkLst>
            <pc:docMk/>
            <pc:sldMk cId="4001973601" sldId="259"/>
            <ac:grpSpMk id="148" creationId="{2F599F14-F6DC-4C46-B75A-D31B55163568}"/>
          </ac:grpSpMkLst>
        </pc:grpChg>
        <pc:grpChg chg="mod">
          <ac:chgData name="Carlos Zambrano" userId="1c55286eec0c342f" providerId="LiveId" clId="{5F6451F7-26FB-415D-8E6A-47E8916B1CD1}" dt="2018-05-26T23:40:19.521" v="1248" actId="1036"/>
          <ac:grpSpMkLst>
            <pc:docMk/>
            <pc:sldMk cId="4001973601" sldId="259"/>
            <ac:grpSpMk id="155" creationId="{BCF9022D-ED14-406E-BAEE-98D51FB277D8}"/>
          </ac:grpSpMkLst>
        </pc:grpChg>
      </pc:sldChg>
      <pc:sldChg chg="modSp">
        <pc:chgData name="Carlos Zambrano" userId="1c55286eec0c342f" providerId="LiveId" clId="{5F6451F7-26FB-415D-8E6A-47E8916B1CD1}" dt="2018-05-26T23:41:21.986" v="1323" actId="20577"/>
        <pc:sldMkLst>
          <pc:docMk/>
          <pc:sldMk cId="1140295676" sldId="260"/>
        </pc:sldMkLst>
        <pc:spChg chg="mod">
          <ac:chgData name="Carlos Zambrano" userId="1c55286eec0c342f" providerId="LiveId" clId="{5F6451F7-26FB-415D-8E6A-47E8916B1CD1}" dt="2018-05-26T23:41:21.986" v="1323" actId="20577"/>
          <ac:spMkLst>
            <pc:docMk/>
            <pc:sldMk cId="1140295676" sldId="260"/>
            <ac:spMk id="14" creationId="{C43415CE-2A50-4A88-85D5-05EBDD6496D9}"/>
          </ac:spMkLst>
        </pc:spChg>
      </pc:sldChg>
      <pc:sldChg chg="addSp delSp modSp ord">
        <pc:chgData name="Carlos Zambrano" userId="1c55286eec0c342f" providerId="LiveId" clId="{5F6451F7-26FB-415D-8E6A-47E8916B1CD1}" dt="2018-05-26T23:43:16.307" v="1345" actId="1076"/>
        <pc:sldMkLst>
          <pc:docMk/>
          <pc:sldMk cId="375236137" sldId="264"/>
        </pc:sldMkLst>
        <pc:spChg chg="add mod">
          <ac:chgData name="Carlos Zambrano" userId="1c55286eec0c342f" providerId="LiveId" clId="{5F6451F7-26FB-415D-8E6A-47E8916B1CD1}" dt="2018-05-26T23:30:45.613" v="1119" actId="20577"/>
          <ac:spMkLst>
            <pc:docMk/>
            <pc:sldMk cId="375236137" sldId="264"/>
            <ac:spMk id="8" creationId="{83024815-06D5-409C-9DC8-58D7FD4414D6}"/>
          </ac:spMkLst>
        </pc:spChg>
        <pc:spChg chg="add mod">
          <ac:chgData name="Carlos Zambrano" userId="1c55286eec0c342f" providerId="LiveId" clId="{5F6451F7-26FB-415D-8E6A-47E8916B1CD1}" dt="2018-05-26T23:42:32.907" v="1339" actId="115"/>
          <ac:spMkLst>
            <pc:docMk/>
            <pc:sldMk cId="375236137" sldId="264"/>
            <ac:spMk id="9" creationId="{6E64A3AA-E059-4FB8-8683-5F5C54758E4D}"/>
          </ac:spMkLst>
        </pc:spChg>
        <pc:spChg chg="mod">
          <ac:chgData name="Carlos Zambrano" userId="1c55286eec0c342f" providerId="LiveId" clId="{5F6451F7-26FB-415D-8E6A-47E8916B1CD1}" dt="2018-05-26T18:11:33.024" v="121" actId="20577"/>
          <ac:spMkLst>
            <pc:docMk/>
            <pc:sldMk cId="375236137" sldId="264"/>
            <ac:spMk id="14" creationId="{50F5613A-246F-4F42-B6BC-F6E47003F48D}"/>
          </ac:spMkLst>
        </pc:spChg>
        <pc:spChg chg="del">
          <ac:chgData name="Carlos Zambrano" userId="1c55286eec0c342f" providerId="LiveId" clId="{5F6451F7-26FB-415D-8E6A-47E8916B1CD1}" dt="2018-05-26T23:42:26.101" v="1336" actId="478"/>
          <ac:spMkLst>
            <pc:docMk/>
            <pc:sldMk cId="375236137" sldId="264"/>
            <ac:spMk id="15" creationId="{944A2FFA-180B-49F1-ABAF-8744022E04FF}"/>
          </ac:spMkLst>
        </pc:spChg>
        <pc:graphicFrameChg chg="mod">
          <ac:chgData name="Carlos Zambrano" userId="1c55286eec0c342f" providerId="LiveId" clId="{5F6451F7-26FB-415D-8E6A-47E8916B1CD1}" dt="2018-05-26T23:43:16.307" v="1345" actId="1076"/>
          <ac:graphicFrameMkLst>
            <pc:docMk/>
            <pc:sldMk cId="375236137" sldId="264"/>
            <ac:graphicFrameMk id="5" creationId="{00000000-0000-0000-0000-000000000000}"/>
          </ac:graphicFrameMkLst>
        </pc:graphicFrameChg>
      </pc:sldChg>
      <pc:sldChg chg="addSp delSp modSp">
        <pc:chgData name="Carlos Zambrano" userId="1c55286eec0c342f" providerId="LiveId" clId="{5F6451F7-26FB-415D-8E6A-47E8916B1CD1}" dt="2018-05-26T23:46:35.516" v="1352" actId="115"/>
        <pc:sldMkLst>
          <pc:docMk/>
          <pc:sldMk cId="3846412527" sldId="265"/>
        </pc:sldMkLst>
        <pc:spChg chg="add mod">
          <ac:chgData name="Carlos Zambrano" userId="1c55286eec0c342f" providerId="LiveId" clId="{5F6451F7-26FB-415D-8E6A-47E8916B1CD1}" dt="2018-05-26T23:46:35.516" v="1352" actId="115"/>
          <ac:spMkLst>
            <pc:docMk/>
            <pc:sldMk cId="3846412527" sldId="265"/>
            <ac:spMk id="7" creationId="{76D9BFD7-885A-491E-A863-F0F8DD960A4E}"/>
          </ac:spMkLst>
        </pc:spChg>
        <pc:spChg chg="mod">
          <ac:chgData name="Carlos Zambrano" userId="1c55286eec0c342f" providerId="LiveId" clId="{5F6451F7-26FB-415D-8E6A-47E8916B1CD1}" dt="2018-05-26T20:00:10.042" v="362" actId="20577"/>
          <ac:spMkLst>
            <pc:docMk/>
            <pc:sldMk cId="3846412527" sldId="265"/>
            <ac:spMk id="13" creationId="{3B7EEDB8-0DD7-41FF-AC31-31C00A41E193}"/>
          </ac:spMkLst>
        </pc:spChg>
        <pc:spChg chg="mod">
          <ac:chgData name="Carlos Zambrano" userId="1c55286eec0c342f" providerId="LiveId" clId="{5F6451F7-26FB-415D-8E6A-47E8916B1CD1}" dt="2018-05-26T23:31:05.666" v="1121" actId="20577"/>
          <ac:spMkLst>
            <pc:docMk/>
            <pc:sldMk cId="3846412527" sldId="265"/>
            <ac:spMk id="14" creationId="{50F5613A-246F-4F42-B6BC-F6E47003F48D}"/>
          </ac:spMkLst>
        </pc:spChg>
        <pc:spChg chg="del">
          <ac:chgData name="Carlos Zambrano" userId="1c55286eec0c342f" providerId="LiveId" clId="{5F6451F7-26FB-415D-8E6A-47E8916B1CD1}" dt="2018-05-26T23:46:24.412" v="1349" actId="478"/>
          <ac:spMkLst>
            <pc:docMk/>
            <pc:sldMk cId="3846412527" sldId="265"/>
            <ac:spMk id="16" creationId="{ECE03BB2-A163-4C74-B9F9-D192AF3F2276}"/>
          </ac:spMkLst>
        </pc:spChg>
      </pc:sldChg>
      <pc:sldChg chg="addSp delSp modSp ord">
        <pc:chgData name="Carlos Zambrano" userId="1c55286eec0c342f" providerId="LiveId" clId="{5F6451F7-26FB-415D-8E6A-47E8916B1CD1}" dt="2018-05-26T23:41:57.206" v="1331" actId="115"/>
        <pc:sldMkLst>
          <pc:docMk/>
          <pc:sldMk cId="2109575023" sldId="270"/>
        </pc:sldMkLst>
        <pc:spChg chg="add mod">
          <ac:chgData name="Carlos Zambrano" userId="1c55286eec0c342f" providerId="LiveId" clId="{5F6451F7-26FB-415D-8E6A-47E8916B1CD1}" dt="2018-05-26T23:41:57.206" v="1331" actId="115"/>
          <ac:spMkLst>
            <pc:docMk/>
            <pc:sldMk cId="2109575023" sldId="270"/>
            <ac:spMk id="12" creationId="{7D0CBE2E-C975-427B-90B1-2AD842AAD877}"/>
          </ac:spMkLst>
        </pc:spChg>
        <pc:spChg chg="mod">
          <ac:chgData name="Carlos Zambrano" userId="1c55286eec0c342f" providerId="LiveId" clId="{5F6451F7-26FB-415D-8E6A-47E8916B1CD1}" dt="2018-05-26T17:38:23.347" v="3" actId="20577"/>
          <ac:spMkLst>
            <pc:docMk/>
            <pc:sldMk cId="2109575023" sldId="270"/>
            <ac:spMk id="14" creationId="{50F5613A-246F-4F42-B6BC-F6E47003F48D}"/>
          </ac:spMkLst>
        </pc:spChg>
        <pc:spChg chg="del">
          <ac:chgData name="Carlos Zambrano" userId="1c55286eec0c342f" providerId="LiveId" clId="{5F6451F7-26FB-415D-8E6A-47E8916B1CD1}" dt="2018-05-26T23:41:50.211" v="1328" actId="478"/>
          <ac:spMkLst>
            <pc:docMk/>
            <pc:sldMk cId="2109575023" sldId="270"/>
            <ac:spMk id="16" creationId="{C59DEB63-5DAE-4D6B-AA63-B40BD1F27046}"/>
          </ac:spMkLst>
        </pc:spChg>
      </pc:sldChg>
      <pc:sldChg chg="addSp delSp modSp">
        <pc:chgData name="Carlos Zambrano" userId="1c55286eec0c342f" providerId="LiveId" clId="{5F6451F7-26FB-415D-8E6A-47E8916B1CD1}" dt="2018-05-26T23:41:42.021" v="1327" actId="115"/>
        <pc:sldMkLst>
          <pc:docMk/>
          <pc:sldMk cId="98403475" sldId="284"/>
        </pc:sldMkLst>
        <pc:spChg chg="del">
          <ac:chgData name="Carlos Zambrano" userId="1c55286eec0c342f" providerId="LiveId" clId="{5F6451F7-26FB-415D-8E6A-47E8916B1CD1}" dt="2018-05-26T23:41:35.161" v="1324" actId="478"/>
          <ac:spMkLst>
            <pc:docMk/>
            <pc:sldMk cId="98403475" sldId="284"/>
            <ac:spMk id="6" creationId="{C8E8C27E-176C-4ACB-943C-F1CB3D2478BC}"/>
          </ac:spMkLst>
        </pc:spChg>
        <pc:spChg chg="add mod">
          <ac:chgData name="Carlos Zambrano" userId="1c55286eec0c342f" providerId="LiveId" clId="{5F6451F7-26FB-415D-8E6A-47E8916B1CD1}" dt="2018-05-26T23:41:42.021" v="1327" actId="115"/>
          <ac:spMkLst>
            <pc:docMk/>
            <pc:sldMk cId="98403475" sldId="284"/>
            <ac:spMk id="7" creationId="{E7360090-28C5-4962-B18F-F16A384DDC48}"/>
          </ac:spMkLst>
        </pc:spChg>
      </pc:sldChg>
      <pc:sldChg chg="modSp">
        <pc:chgData name="Carlos Zambrano" userId="1c55286eec0c342f" providerId="LiveId" clId="{5F6451F7-26FB-415D-8E6A-47E8916B1CD1}" dt="2018-05-26T23:38:42.137" v="1168" actId="20577"/>
        <pc:sldMkLst>
          <pc:docMk/>
          <pc:sldMk cId="2457690341" sldId="285"/>
        </pc:sldMkLst>
        <pc:spChg chg="mod">
          <ac:chgData name="Carlos Zambrano" userId="1c55286eec0c342f" providerId="LiveId" clId="{5F6451F7-26FB-415D-8E6A-47E8916B1CD1}" dt="2018-05-26T23:38:42.137" v="1168" actId="20577"/>
          <ac:spMkLst>
            <pc:docMk/>
            <pc:sldMk cId="2457690341" sldId="285"/>
            <ac:spMk id="14" creationId="{50F5613A-246F-4F42-B6BC-F6E47003F48D}"/>
          </ac:spMkLst>
        </pc:spChg>
      </pc:sldChg>
      <pc:sldChg chg="addSp delSp modSp">
        <pc:chgData name="Carlos Zambrano" userId="1c55286eec0c342f" providerId="LiveId" clId="{5F6451F7-26FB-415D-8E6A-47E8916B1CD1}" dt="2018-05-26T23:46:42.382" v="1354" actId="1076"/>
        <pc:sldMkLst>
          <pc:docMk/>
          <pc:sldMk cId="1036837984" sldId="286"/>
        </pc:sldMkLst>
        <pc:spChg chg="mod">
          <ac:chgData name="Carlos Zambrano" userId="1c55286eec0c342f" providerId="LiveId" clId="{5F6451F7-26FB-415D-8E6A-47E8916B1CD1}" dt="2018-05-26T20:00:17.139" v="366" actId="20577"/>
          <ac:spMkLst>
            <pc:docMk/>
            <pc:sldMk cId="1036837984" sldId="286"/>
            <ac:spMk id="13" creationId="{3B7EEDB8-0DD7-41FF-AC31-31C00A41E193}"/>
          </ac:spMkLst>
        </pc:spChg>
        <pc:spChg chg="mod">
          <ac:chgData name="Carlos Zambrano" userId="1c55286eec0c342f" providerId="LiveId" clId="{5F6451F7-26FB-415D-8E6A-47E8916B1CD1}" dt="2018-05-26T23:31:10.835" v="1123" actId="20577"/>
          <ac:spMkLst>
            <pc:docMk/>
            <pc:sldMk cId="1036837984" sldId="286"/>
            <ac:spMk id="14" creationId="{50F5613A-246F-4F42-B6BC-F6E47003F48D}"/>
          </ac:spMkLst>
        </pc:spChg>
        <pc:spChg chg="del">
          <ac:chgData name="Carlos Zambrano" userId="1c55286eec0c342f" providerId="LiveId" clId="{5F6451F7-26FB-415D-8E6A-47E8916B1CD1}" dt="2018-05-26T23:46:41.284" v="1353" actId="478"/>
          <ac:spMkLst>
            <pc:docMk/>
            <pc:sldMk cId="1036837984" sldId="286"/>
            <ac:spMk id="16" creationId="{ECE03BB2-A163-4C74-B9F9-D192AF3F2276}"/>
          </ac:spMkLst>
        </pc:spChg>
        <pc:spChg chg="add">
          <ac:chgData name="Carlos Zambrano" userId="1c55286eec0c342f" providerId="LiveId" clId="{5F6451F7-26FB-415D-8E6A-47E8916B1CD1}" dt="2018-05-26T23:46:42.382" v="1354" actId="1076"/>
          <ac:spMkLst>
            <pc:docMk/>
            <pc:sldMk cId="1036837984" sldId="286"/>
            <ac:spMk id="20" creationId="{EBAAE8F4-1301-4244-9E07-3151614CC3D0}"/>
          </ac:spMkLst>
        </pc:spChg>
      </pc:sldChg>
      <pc:sldChg chg="addSp delSp modSp">
        <pc:chgData name="Carlos Zambrano" userId="1c55286eec0c342f" providerId="LiveId" clId="{5F6451F7-26FB-415D-8E6A-47E8916B1CD1}" dt="2018-05-26T23:46:47.896" v="1356" actId="1076"/>
        <pc:sldMkLst>
          <pc:docMk/>
          <pc:sldMk cId="3723156940" sldId="287"/>
        </pc:sldMkLst>
        <pc:spChg chg="mod">
          <ac:chgData name="Carlos Zambrano" userId="1c55286eec0c342f" providerId="LiveId" clId="{5F6451F7-26FB-415D-8E6A-47E8916B1CD1}" dt="2018-05-26T20:00:25.117" v="370" actId="20577"/>
          <ac:spMkLst>
            <pc:docMk/>
            <pc:sldMk cId="3723156940" sldId="287"/>
            <ac:spMk id="13" creationId="{3B7EEDB8-0DD7-41FF-AC31-31C00A41E193}"/>
          </ac:spMkLst>
        </pc:spChg>
        <pc:spChg chg="mod">
          <ac:chgData name="Carlos Zambrano" userId="1c55286eec0c342f" providerId="LiveId" clId="{5F6451F7-26FB-415D-8E6A-47E8916B1CD1}" dt="2018-05-26T23:31:17.986" v="1125" actId="20577"/>
          <ac:spMkLst>
            <pc:docMk/>
            <pc:sldMk cId="3723156940" sldId="287"/>
            <ac:spMk id="14" creationId="{50F5613A-246F-4F42-B6BC-F6E47003F48D}"/>
          </ac:spMkLst>
        </pc:spChg>
        <pc:spChg chg="del">
          <ac:chgData name="Carlos Zambrano" userId="1c55286eec0c342f" providerId="LiveId" clId="{5F6451F7-26FB-415D-8E6A-47E8916B1CD1}" dt="2018-05-26T23:46:46.754" v="1355" actId="478"/>
          <ac:spMkLst>
            <pc:docMk/>
            <pc:sldMk cId="3723156940" sldId="287"/>
            <ac:spMk id="16" creationId="{ECE03BB2-A163-4C74-B9F9-D192AF3F2276}"/>
          </ac:spMkLst>
        </pc:spChg>
        <pc:spChg chg="add">
          <ac:chgData name="Carlos Zambrano" userId="1c55286eec0c342f" providerId="LiveId" clId="{5F6451F7-26FB-415D-8E6A-47E8916B1CD1}" dt="2018-05-26T23:46:47.896" v="1356" actId="1076"/>
          <ac:spMkLst>
            <pc:docMk/>
            <pc:sldMk cId="3723156940" sldId="287"/>
            <ac:spMk id="17" creationId="{990ECB1E-DA28-4B95-B424-02087A848B5B}"/>
          </ac:spMkLst>
        </pc:spChg>
        <pc:picChg chg="add del mod">
          <ac:chgData name="Carlos Zambrano" userId="1c55286eec0c342f" providerId="LiveId" clId="{5F6451F7-26FB-415D-8E6A-47E8916B1CD1}" dt="2018-05-26T22:07:57.091" v="1009" actId="478"/>
          <ac:picMkLst>
            <pc:docMk/>
            <pc:sldMk cId="3723156940" sldId="287"/>
            <ac:picMk id="27" creationId="{29745A18-DE49-458D-B256-BB3B5F76A4BE}"/>
          </ac:picMkLst>
        </pc:picChg>
        <pc:picChg chg="add del">
          <ac:chgData name="Carlos Zambrano" userId="1c55286eec0c342f" providerId="LiveId" clId="{5F6451F7-26FB-415D-8E6A-47E8916B1CD1}" dt="2018-05-26T22:07:53.363" v="1007" actId="478"/>
          <ac:picMkLst>
            <pc:docMk/>
            <pc:sldMk cId="3723156940" sldId="287"/>
            <ac:picMk id="15362" creationId="{A127A78F-98A8-410F-8718-5BB3302DD68F}"/>
          </ac:picMkLst>
        </pc:picChg>
        <pc:picChg chg="add del">
          <ac:chgData name="Carlos Zambrano" userId="1c55286eec0c342f" providerId="LiveId" clId="{5F6451F7-26FB-415D-8E6A-47E8916B1CD1}" dt="2018-05-26T22:07:53.363" v="1007" actId="478"/>
          <ac:picMkLst>
            <pc:docMk/>
            <pc:sldMk cId="3723156940" sldId="287"/>
            <ac:picMk id="15364" creationId="{44BF8A7B-0074-450F-A65C-73F25D5C37C3}"/>
          </ac:picMkLst>
        </pc:picChg>
        <pc:picChg chg="del">
          <ac:chgData name="Carlos Zambrano" userId="1c55286eec0c342f" providerId="LiveId" clId="{5F6451F7-26FB-415D-8E6A-47E8916B1CD1}" dt="2018-05-26T22:07:53.363" v="1007" actId="478"/>
          <ac:picMkLst>
            <pc:docMk/>
            <pc:sldMk cId="3723156940" sldId="287"/>
            <ac:picMk id="15366" creationId="{9B868D25-02A0-4C7C-8D6F-D3159C47954D}"/>
          </ac:picMkLst>
        </pc:picChg>
      </pc:sldChg>
      <pc:sldChg chg="addSp delSp modSp">
        <pc:chgData name="Carlos Zambrano" userId="1c55286eec0c342f" providerId="LiveId" clId="{5F6451F7-26FB-415D-8E6A-47E8916B1CD1}" dt="2018-05-26T23:46:56.487" v="1358" actId="1076"/>
        <pc:sldMkLst>
          <pc:docMk/>
          <pc:sldMk cId="3149672723" sldId="288"/>
        </pc:sldMkLst>
        <pc:spChg chg="add">
          <ac:chgData name="Carlos Zambrano" userId="1c55286eec0c342f" providerId="LiveId" clId="{5F6451F7-26FB-415D-8E6A-47E8916B1CD1}" dt="2018-05-26T23:46:56.487" v="1358" actId="1076"/>
          <ac:spMkLst>
            <pc:docMk/>
            <pc:sldMk cId="3149672723" sldId="288"/>
            <ac:spMk id="8" creationId="{366F9DFD-0E66-4B25-889A-FB613E690268}"/>
          </ac:spMkLst>
        </pc:spChg>
        <pc:spChg chg="mod">
          <ac:chgData name="Carlos Zambrano" userId="1c55286eec0c342f" providerId="LiveId" clId="{5F6451F7-26FB-415D-8E6A-47E8916B1CD1}" dt="2018-05-26T20:39:38.572" v="377" actId="20577"/>
          <ac:spMkLst>
            <pc:docMk/>
            <pc:sldMk cId="3149672723" sldId="288"/>
            <ac:spMk id="13" creationId="{3B7EEDB8-0DD7-41FF-AC31-31C00A41E193}"/>
          </ac:spMkLst>
        </pc:spChg>
        <pc:spChg chg="mod">
          <ac:chgData name="Carlos Zambrano" userId="1c55286eec0c342f" providerId="LiveId" clId="{5F6451F7-26FB-415D-8E6A-47E8916B1CD1}" dt="2018-05-26T23:31:23.641" v="1127" actId="20577"/>
          <ac:spMkLst>
            <pc:docMk/>
            <pc:sldMk cId="3149672723" sldId="288"/>
            <ac:spMk id="14" creationId="{50F5613A-246F-4F42-B6BC-F6E47003F48D}"/>
          </ac:spMkLst>
        </pc:spChg>
        <pc:spChg chg="del">
          <ac:chgData name="Carlos Zambrano" userId="1c55286eec0c342f" providerId="LiveId" clId="{5F6451F7-26FB-415D-8E6A-47E8916B1CD1}" dt="2018-05-26T23:46:55.402" v="1357" actId="478"/>
          <ac:spMkLst>
            <pc:docMk/>
            <pc:sldMk cId="3149672723" sldId="288"/>
            <ac:spMk id="16" creationId="{ECE03BB2-A163-4C74-B9F9-D192AF3F2276}"/>
          </ac:spMkLst>
        </pc:spChg>
      </pc:sldChg>
      <pc:sldChg chg="addSp delSp modSp">
        <pc:chgData name="Carlos Zambrano" userId="1c55286eec0c342f" providerId="LiveId" clId="{5F6451F7-26FB-415D-8E6A-47E8916B1CD1}" dt="2018-05-26T23:47:03.788" v="1360" actId="1076"/>
        <pc:sldMkLst>
          <pc:docMk/>
          <pc:sldMk cId="2707117426" sldId="289"/>
        </pc:sldMkLst>
        <pc:spChg chg="add">
          <ac:chgData name="Carlos Zambrano" userId="1c55286eec0c342f" providerId="LiveId" clId="{5F6451F7-26FB-415D-8E6A-47E8916B1CD1}" dt="2018-05-26T23:47:03.788" v="1360" actId="1076"/>
          <ac:spMkLst>
            <pc:docMk/>
            <pc:sldMk cId="2707117426" sldId="289"/>
            <ac:spMk id="11" creationId="{23F1FDA3-8273-4E3B-BC99-7FAE969B003C}"/>
          </ac:spMkLst>
        </pc:spChg>
        <pc:spChg chg="mod">
          <ac:chgData name="Carlos Zambrano" userId="1c55286eec0c342f" providerId="LiveId" clId="{5F6451F7-26FB-415D-8E6A-47E8916B1CD1}" dt="2018-05-26T23:31:42.030" v="1131" actId="20577"/>
          <ac:spMkLst>
            <pc:docMk/>
            <pc:sldMk cId="2707117426" sldId="289"/>
            <ac:spMk id="13" creationId="{3B7EEDB8-0DD7-41FF-AC31-31C00A41E193}"/>
          </ac:spMkLst>
        </pc:spChg>
        <pc:spChg chg="mod">
          <ac:chgData name="Carlos Zambrano" userId="1c55286eec0c342f" providerId="LiveId" clId="{5F6451F7-26FB-415D-8E6A-47E8916B1CD1}" dt="2018-05-26T23:31:43.962" v="1133" actId="20577"/>
          <ac:spMkLst>
            <pc:docMk/>
            <pc:sldMk cId="2707117426" sldId="289"/>
            <ac:spMk id="14" creationId="{50F5613A-246F-4F42-B6BC-F6E47003F48D}"/>
          </ac:spMkLst>
        </pc:spChg>
        <pc:spChg chg="del">
          <ac:chgData name="Carlos Zambrano" userId="1c55286eec0c342f" providerId="LiveId" clId="{5F6451F7-26FB-415D-8E6A-47E8916B1CD1}" dt="2018-05-26T23:47:02.719" v="1359" actId="478"/>
          <ac:spMkLst>
            <pc:docMk/>
            <pc:sldMk cId="2707117426" sldId="289"/>
            <ac:spMk id="16" creationId="{ECE03BB2-A163-4C74-B9F9-D192AF3F2276}"/>
          </ac:spMkLst>
        </pc:spChg>
      </pc:sldChg>
      <pc:sldChg chg="addSp delSp modSp">
        <pc:chgData name="Carlos Zambrano" userId="1c55286eec0c342f" providerId="LiveId" clId="{5F6451F7-26FB-415D-8E6A-47E8916B1CD1}" dt="2018-05-26T23:47:12.282" v="1362" actId="1076"/>
        <pc:sldMkLst>
          <pc:docMk/>
          <pc:sldMk cId="1078962279" sldId="290"/>
        </pc:sldMkLst>
        <pc:spChg chg="add">
          <ac:chgData name="Carlos Zambrano" userId="1c55286eec0c342f" providerId="LiveId" clId="{5F6451F7-26FB-415D-8E6A-47E8916B1CD1}" dt="2018-05-26T23:47:12.282" v="1362" actId="1076"/>
          <ac:spMkLst>
            <pc:docMk/>
            <pc:sldMk cId="1078962279" sldId="290"/>
            <ac:spMk id="8" creationId="{D8DF1697-E9D1-4B41-B998-D59741D2BC45}"/>
          </ac:spMkLst>
        </pc:spChg>
        <pc:spChg chg="mod">
          <ac:chgData name="Carlos Zambrano" userId="1c55286eec0c342f" providerId="LiveId" clId="{5F6451F7-26FB-415D-8E6A-47E8916B1CD1}" dt="2018-05-26T20:39:58.359" v="387" actId="20577"/>
          <ac:spMkLst>
            <pc:docMk/>
            <pc:sldMk cId="1078962279" sldId="290"/>
            <ac:spMk id="13" creationId="{3B7EEDB8-0DD7-41FF-AC31-31C00A41E193}"/>
          </ac:spMkLst>
        </pc:spChg>
        <pc:spChg chg="mod">
          <ac:chgData name="Carlos Zambrano" userId="1c55286eec0c342f" providerId="LiveId" clId="{5F6451F7-26FB-415D-8E6A-47E8916B1CD1}" dt="2018-05-26T23:31:49.499" v="1135" actId="20577"/>
          <ac:spMkLst>
            <pc:docMk/>
            <pc:sldMk cId="1078962279" sldId="290"/>
            <ac:spMk id="14" creationId="{50F5613A-246F-4F42-B6BC-F6E47003F48D}"/>
          </ac:spMkLst>
        </pc:spChg>
        <pc:spChg chg="del">
          <ac:chgData name="Carlos Zambrano" userId="1c55286eec0c342f" providerId="LiveId" clId="{5F6451F7-26FB-415D-8E6A-47E8916B1CD1}" dt="2018-05-26T23:47:11.431" v="1361" actId="478"/>
          <ac:spMkLst>
            <pc:docMk/>
            <pc:sldMk cId="1078962279" sldId="290"/>
            <ac:spMk id="16" creationId="{ECE03BB2-A163-4C74-B9F9-D192AF3F2276}"/>
          </ac:spMkLst>
        </pc:spChg>
      </pc:sldChg>
      <pc:sldChg chg="addSp delSp modSp">
        <pc:chgData name="Carlos Zambrano" userId="1c55286eec0c342f" providerId="LiveId" clId="{5F6451F7-26FB-415D-8E6A-47E8916B1CD1}" dt="2018-05-26T23:47:16.696" v="1364" actId="1076"/>
        <pc:sldMkLst>
          <pc:docMk/>
          <pc:sldMk cId="2701599485" sldId="291"/>
        </pc:sldMkLst>
        <pc:spChg chg="add">
          <ac:chgData name="Carlos Zambrano" userId="1c55286eec0c342f" providerId="LiveId" clId="{5F6451F7-26FB-415D-8E6A-47E8916B1CD1}" dt="2018-05-26T23:47:16.696" v="1364" actId="1076"/>
          <ac:spMkLst>
            <pc:docMk/>
            <pc:sldMk cId="2701599485" sldId="291"/>
            <ac:spMk id="9" creationId="{530C42D6-8C2C-4DB8-B6D9-29272A4F8711}"/>
          </ac:spMkLst>
        </pc:spChg>
        <pc:spChg chg="mod">
          <ac:chgData name="Carlos Zambrano" userId="1c55286eec0c342f" providerId="LiveId" clId="{5F6451F7-26FB-415D-8E6A-47E8916B1CD1}" dt="2018-05-26T20:40:05.985" v="391" actId="20577"/>
          <ac:spMkLst>
            <pc:docMk/>
            <pc:sldMk cId="2701599485" sldId="291"/>
            <ac:spMk id="13" creationId="{3B7EEDB8-0DD7-41FF-AC31-31C00A41E193}"/>
          </ac:spMkLst>
        </pc:spChg>
        <pc:spChg chg="mod">
          <ac:chgData name="Carlos Zambrano" userId="1c55286eec0c342f" providerId="LiveId" clId="{5F6451F7-26FB-415D-8E6A-47E8916B1CD1}" dt="2018-05-26T23:31:56.423" v="1137" actId="20577"/>
          <ac:spMkLst>
            <pc:docMk/>
            <pc:sldMk cId="2701599485" sldId="291"/>
            <ac:spMk id="14" creationId="{50F5613A-246F-4F42-B6BC-F6E47003F48D}"/>
          </ac:spMkLst>
        </pc:spChg>
        <pc:spChg chg="del">
          <ac:chgData name="Carlos Zambrano" userId="1c55286eec0c342f" providerId="LiveId" clId="{5F6451F7-26FB-415D-8E6A-47E8916B1CD1}" dt="2018-05-26T23:47:16.335" v="1363" actId="478"/>
          <ac:spMkLst>
            <pc:docMk/>
            <pc:sldMk cId="2701599485" sldId="291"/>
            <ac:spMk id="16" creationId="{ECE03BB2-A163-4C74-B9F9-D192AF3F2276}"/>
          </ac:spMkLst>
        </pc:spChg>
      </pc:sldChg>
      <pc:sldChg chg="addSp delSp modSp">
        <pc:chgData name="Carlos Zambrano" userId="1c55286eec0c342f" providerId="LiveId" clId="{5F6451F7-26FB-415D-8E6A-47E8916B1CD1}" dt="2018-05-26T23:47:20.277" v="1366" actId="1076"/>
        <pc:sldMkLst>
          <pc:docMk/>
          <pc:sldMk cId="786750517" sldId="292"/>
        </pc:sldMkLst>
        <pc:spChg chg="add">
          <ac:chgData name="Carlos Zambrano" userId="1c55286eec0c342f" providerId="LiveId" clId="{5F6451F7-26FB-415D-8E6A-47E8916B1CD1}" dt="2018-05-26T23:47:20.277" v="1366" actId="1076"/>
          <ac:spMkLst>
            <pc:docMk/>
            <pc:sldMk cId="786750517" sldId="292"/>
            <ac:spMk id="8" creationId="{4D01B398-6161-4CBD-9949-38DA15928A5A}"/>
          </ac:spMkLst>
        </pc:spChg>
        <pc:spChg chg="mod">
          <ac:chgData name="Carlos Zambrano" userId="1c55286eec0c342f" providerId="LiveId" clId="{5F6451F7-26FB-415D-8E6A-47E8916B1CD1}" dt="2018-05-26T20:40:12.027" v="395" actId="20577"/>
          <ac:spMkLst>
            <pc:docMk/>
            <pc:sldMk cId="786750517" sldId="292"/>
            <ac:spMk id="13" creationId="{3B7EEDB8-0DD7-41FF-AC31-31C00A41E193}"/>
          </ac:spMkLst>
        </pc:spChg>
        <pc:spChg chg="mod">
          <ac:chgData name="Carlos Zambrano" userId="1c55286eec0c342f" providerId="LiveId" clId="{5F6451F7-26FB-415D-8E6A-47E8916B1CD1}" dt="2018-05-26T23:32:01.708" v="1139" actId="20577"/>
          <ac:spMkLst>
            <pc:docMk/>
            <pc:sldMk cId="786750517" sldId="292"/>
            <ac:spMk id="14" creationId="{50F5613A-246F-4F42-B6BC-F6E47003F48D}"/>
          </ac:spMkLst>
        </pc:spChg>
        <pc:spChg chg="del">
          <ac:chgData name="Carlos Zambrano" userId="1c55286eec0c342f" providerId="LiveId" clId="{5F6451F7-26FB-415D-8E6A-47E8916B1CD1}" dt="2018-05-26T23:47:19.934" v="1365" actId="478"/>
          <ac:spMkLst>
            <pc:docMk/>
            <pc:sldMk cId="786750517" sldId="292"/>
            <ac:spMk id="16" creationId="{ECE03BB2-A163-4C74-B9F9-D192AF3F2276}"/>
          </ac:spMkLst>
        </pc:spChg>
      </pc:sldChg>
      <pc:sldChg chg="addSp delSp modSp">
        <pc:chgData name="Carlos Zambrano" userId="1c55286eec0c342f" providerId="LiveId" clId="{5F6451F7-26FB-415D-8E6A-47E8916B1CD1}" dt="2018-05-26T23:47:26.899" v="1368" actId="1076"/>
        <pc:sldMkLst>
          <pc:docMk/>
          <pc:sldMk cId="1813764560" sldId="293"/>
        </pc:sldMkLst>
        <pc:spChg chg="add">
          <ac:chgData name="Carlos Zambrano" userId="1c55286eec0c342f" providerId="LiveId" clId="{5F6451F7-26FB-415D-8E6A-47E8916B1CD1}" dt="2018-05-26T23:47:26.899" v="1368" actId="1076"/>
          <ac:spMkLst>
            <pc:docMk/>
            <pc:sldMk cId="1813764560" sldId="293"/>
            <ac:spMk id="9" creationId="{D392F853-3D74-47D6-A5F2-77AEBC56E4EE}"/>
          </ac:spMkLst>
        </pc:spChg>
        <pc:spChg chg="mod">
          <ac:chgData name="Carlos Zambrano" userId="1c55286eec0c342f" providerId="LiveId" clId="{5F6451F7-26FB-415D-8E6A-47E8916B1CD1}" dt="2018-05-26T20:40:17.762" v="399" actId="20577"/>
          <ac:spMkLst>
            <pc:docMk/>
            <pc:sldMk cId="1813764560" sldId="293"/>
            <ac:spMk id="13" creationId="{3B7EEDB8-0DD7-41FF-AC31-31C00A41E193}"/>
          </ac:spMkLst>
        </pc:spChg>
        <pc:spChg chg="del">
          <ac:chgData name="Carlos Zambrano" userId="1c55286eec0c342f" providerId="LiveId" clId="{5F6451F7-26FB-415D-8E6A-47E8916B1CD1}" dt="2018-05-26T23:47:25.941" v="1367" actId="478"/>
          <ac:spMkLst>
            <pc:docMk/>
            <pc:sldMk cId="1813764560" sldId="293"/>
            <ac:spMk id="16" creationId="{ECE03BB2-A163-4C74-B9F9-D192AF3F2276}"/>
          </ac:spMkLst>
        </pc:spChg>
      </pc:sldChg>
      <pc:sldChg chg="addSp delSp modSp">
        <pc:chgData name="Carlos Zambrano" userId="1c55286eec0c342f" providerId="LiveId" clId="{5F6451F7-26FB-415D-8E6A-47E8916B1CD1}" dt="2018-05-26T23:47:32.310" v="1370" actId="1076"/>
        <pc:sldMkLst>
          <pc:docMk/>
          <pc:sldMk cId="1486641363" sldId="294"/>
        </pc:sldMkLst>
        <pc:spChg chg="add">
          <ac:chgData name="Carlos Zambrano" userId="1c55286eec0c342f" providerId="LiveId" clId="{5F6451F7-26FB-415D-8E6A-47E8916B1CD1}" dt="2018-05-26T23:47:32.310" v="1370" actId="1076"/>
          <ac:spMkLst>
            <pc:docMk/>
            <pc:sldMk cId="1486641363" sldId="294"/>
            <ac:spMk id="8" creationId="{1333A7C1-B2C1-4786-963E-E184109919A7}"/>
          </ac:spMkLst>
        </pc:spChg>
        <pc:spChg chg="mod">
          <ac:chgData name="Carlos Zambrano" userId="1c55286eec0c342f" providerId="LiveId" clId="{5F6451F7-26FB-415D-8E6A-47E8916B1CD1}" dt="2018-05-26T20:41:37.229" v="422" actId="20577"/>
          <ac:spMkLst>
            <pc:docMk/>
            <pc:sldMk cId="1486641363" sldId="294"/>
            <ac:spMk id="13" creationId="{3B7EEDB8-0DD7-41FF-AC31-31C00A41E193}"/>
          </ac:spMkLst>
        </pc:spChg>
        <pc:spChg chg="mod">
          <ac:chgData name="Carlos Zambrano" userId="1c55286eec0c342f" providerId="LiveId" clId="{5F6451F7-26FB-415D-8E6A-47E8916B1CD1}" dt="2018-05-26T23:32:10.199" v="1141" actId="20577"/>
          <ac:spMkLst>
            <pc:docMk/>
            <pc:sldMk cId="1486641363" sldId="294"/>
            <ac:spMk id="14" creationId="{50F5613A-246F-4F42-B6BC-F6E47003F48D}"/>
          </ac:spMkLst>
        </pc:spChg>
        <pc:spChg chg="del">
          <ac:chgData name="Carlos Zambrano" userId="1c55286eec0c342f" providerId="LiveId" clId="{5F6451F7-26FB-415D-8E6A-47E8916B1CD1}" dt="2018-05-26T23:47:31.067" v="1369" actId="478"/>
          <ac:spMkLst>
            <pc:docMk/>
            <pc:sldMk cId="1486641363" sldId="294"/>
            <ac:spMk id="16" creationId="{ECE03BB2-A163-4C74-B9F9-D192AF3F2276}"/>
          </ac:spMkLst>
        </pc:spChg>
        <pc:spChg chg="del">
          <ac:chgData name="Carlos Zambrano" userId="1c55286eec0c342f" providerId="LiveId" clId="{5F6451F7-26FB-415D-8E6A-47E8916B1CD1}" dt="2018-05-26T20:41:42.054" v="423" actId="478"/>
          <ac:spMkLst>
            <pc:docMk/>
            <pc:sldMk cId="1486641363" sldId="294"/>
            <ac:spMk id="17" creationId="{94BCB6EB-3F19-4146-A173-0EE599A73805}"/>
          </ac:spMkLst>
        </pc:spChg>
        <pc:picChg chg="mod">
          <ac:chgData name="Carlos Zambrano" userId="1c55286eec0c342f" providerId="LiveId" clId="{5F6451F7-26FB-415D-8E6A-47E8916B1CD1}" dt="2018-05-26T20:41:55.786" v="426" actId="14100"/>
          <ac:picMkLst>
            <pc:docMk/>
            <pc:sldMk cId="1486641363" sldId="294"/>
            <ac:picMk id="9" creationId="{FD12F5A6-BC95-4D9A-98C9-9D3D4AC87EC8}"/>
          </ac:picMkLst>
        </pc:picChg>
      </pc:sldChg>
      <pc:sldChg chg="addSp delSp modSp">
        <pc:chgData name="Carlos Zambrano" userId="1c55286eec0c342f" providerId="LiveId" clId="{5F6451F7-26FB-415D-8E6A-47E8916B1CD1}" dt="2018-05-26T23:47:38.202" v="1372" actId="1076"/>
        <pc:sldMkLst>
          <pc:docMk/>
          <pc:sldMk cId="3800632810" sldId="295"/>
        </pc:sldMkLst>
        <pc:spChg chg="add">
          <ac:chgData name="Carlos Zambrano" userId="1c55286eec0c342f" providerId="LiveId" clId="{5F6451F7-26FB-415D-8E6A-47E8916B1CD1}" dt="2018-05-26T23:47:38.202" v="1372" actId="1076"/>
          <ac:spMkLst>
            <pc:docMk/>
            <pc:sldMk cId="3800632810" sldId="295"/>
            <ac:spMk id="9" creationId="{0EB7DA21-FFB1-409D-9038-42BDD43C3C3A}"/>
          </ac:spMkLst>
        </pc:spChg>
        <pc:spChg chg="mod">
          <ac:chgData name="Carlos Zambrano" userId="1c55286eec0c342f" providerId="LiveId" clId="{5F6451F7-26FB-415D-8E6A-47E8916B1CD1}" dt="2018-05-26T20:42:21.586" v="443" actId="20577"/>
          <ac:spMkLst>
            <pc:docMk/>
            <pc:sldMk cId="3800632810" sldId="295"/>
            <ac:spMk id="13" creationId="{3B7EEDB8-0DD7-41FF-AC31-31C00A41E193}"/>
          </ac:spMkLst>
        </pc:spChg>
        <pc:spChg chg="mod">
          <ac:chgData name="Carlos Zambrano" userId="1c55286eec0c342f" providerId="LiveId" clId="{5F6451F7-26FB-415D-8E6A-47E8916B1CD1}" dt="2018-05-26T23:32:15.317" v="1143" actId="20577"/>
          <ac:spMkLst>
            <pc:docMk/>
            <pc:sldMk cId="3800632810" sldId="295"/>
            <ac:spMk id="14" creationId="{50F5613A-246F-4F42-B6BC-F6E47003F48D}"/>
          </ac:spMkLst>
        </pc:spChg>
        <pc:spChg chg="del">
          <ac:chgData name="Carlos Zambrano" userId="1c55286eec0c342f" providerId="LiveId" clId="{5F6451F7-26FB-415D-8E6A-47E8916B1CD1}" dt="2018-05-26T23:47:37.352" v="1371" actId="478"/>
          <ac:spMkLst>
            <pc:docMk/>
            <pc:sldMk cId="3800632810" sldId="295"/>
            <ac:spMk id="16" creationId="{ECE03BB2-A163-4C74-B9F9-D192AF3F2276}"/>
          </ac:spMkLst>
        </pc:spChg>
        <pc:spChg chg="del">
          <ac:chgData name="Carlos Zambrano" userId="1c55286eec0c342f" providerId="LiveId" clId="{5F6451F7-26FB-415D-8E6A-47E8916B1CD1}" dt="2018-05-26T20:42:27.327" v="444" actId="478"/>
          <ac:spMkLst>
            <pc:docMk/>
            <pc:sldMk cId="3800632810" sldId="295"/>
            <ac:spMk id="17" creationId="{94BCB6EB-3F19-4146-A173-0EE599A73805}"/>
          </ac:spMkLst>
        </pc:spChg>
        <pc:picChg chg="mod">
          <ac:chgData name="Carlos Zambrano" userId="1c55286eec0c342f" providerId="LiveId" clId="{5F6451F7-26FB-415D-8E6A-47E8916B1CD1}" dt="2018-05-26T20:42:30.989" v="445" actId="1076"/>
          <ac:picMkLst>
            <pc:docMk/>
            <pc:sldMk cId="3800632810" sldId="295"/>
            <ac:picMk id="8" creationId="{A41916FD-A9C4-442D-81D6-4A744A05473A}"/>
          </ac:picMkLst>
        </pc:picChg>
      </pc:sldChg>
      <pc:sldChg chg="addSp delSp modSp">
        <pc:chgData name="Carlos Zambrano" userId="1c55286eec0c342f" providerId="LiveId" clId="{5F6451F7-26FB-415D-8E6A-47E8916B1CD1}" dt="2018-05-26T23:48:53.982" v="1387" actId="1076"/>
        <pc:sldMkLst>
          <pc:docMk/>
          <pc:sldMk cId="1619614538" sldId="301"/>
        </pc:sldMkLst>
        <pc:spChg chg="mod">
          <ac:chgData name="Carlos Zambrano" userId="1c55286eec0c342f" providerId="LiveId" clId="{5F6451F7-26FB-415D-8E6A-47E8916B1CD1}" dt="2018-05-26T22:05:21.762" v="965" actId="20577"/>
          <ac:spMkLst>
            <pc:docMk/>
            <pc:sldMk cId="1619614538" sldId="301"/>
            <ac:spMk id="13" creationId="{3B7EEDB8-0DD7-41FF-AC31-31C00A41E193}"/>
          </ac:spMkLst>
        </pc:spChg>
        <pc:spChg chg="mod">
          <ac:chgData name="Carlos Zambrano" userId="1c55286eec0c342f" providerId="LiveId" clId="{5F6451F7-26FB-415D-8E6A-47E8916B1CD1}" dt="2018-05-26T23:38:07.459" v="1158" actId="20577"/>
          <ac:spMkLst>
            <pc:docMk/>
            <pc:sldMk cId="1619614538" sldId="301"/>
            <ac:spMk id="14" creationId="{50F5613A-246F-4F42-B6BC-F6E47003F48D}"/>
          </ac:spMkLst>
        </pc:spChg>
        <pc:spChg chg="add">
          <ac:chgData name="Carlos Zambrano" userId="1c55286eec0c342f" providerId="LiveId" clId="{5F6451F7-26FB-415D-8E6A-47E8916B1CD1}" dt="2018-05-26T23:48:53.982" v="1387" actId="1076"/>
          <ac:spMkLst>
            <pc:docMk/>
            <pc:sldMk cId="1619614538" sldId="301"/>
            <ac:spMk id="15" creationId="{81BC5923-FB3A-48C2-B01B-0DBF3511BA6E}"/>
          </ac:spMkLst>
        </pc:spChg>
        <pc:spChg chg="del">
          <ac:chgData name="Carlos Zambrano" userId="1c55286eec0c342f" providerId="LiveId" clId="{5F6451F7-26FB-415D-8E6A-47E8916B1CD1}" dt="2018-05-26T23:48:53.626" v="1386" actId="478"/>
          <ac:spMkLst>
            <pc:docMk/>
            <pc:sldMk cId="1619614538" sldId="301"/>
            <ac:spMk id="16" creationId="{ECE03BB2-A163-4C74-B9F9-D192AF3F2276}"/>
          </ac:spMkLst>
        </pc:spChg>
        <pc:picChg chg="add del mod">
          <ac:chgData name="Carlos Zambrano" userId="1c55286eec0c342f" providerId="LiveId" clId="{5F6451F7-26FB-415D-8E6A-47E8916B1CD1}" dt="2018-05-26T22:05:18.304" v="961" actId="478"/>
          <ac:picMkLst>
            <pc:docMk/>
            <pc:sldMk cId="1619614538" sldId="301"/>
            <ac:picMk id="9" creationId="{F37ABAE6-9844-4541-8874-322EE7BA8558}"/>
          </ac:picMkLst>
        </pc:picChg>
        <pc:picChg chg="add del mod">
          <ac:chgData name="Carlos Zambrano" userId="1c55286eec0c342f" providerId="LiveId" clId="{5F6451F7-26FB-415D-8E6A-47E8916B1CD1}" dt="2018-05-26T22:05:18.304" v="961" actId="478"/>
          <ac:picMkLst>
            <pc:docMk/>
            <pc:sldMk cId="1619614538" sldId="301"/>
            <ac:picMk id="11" creationId="{41ECF365-4BB8-4E78-A430-0C54B9391C7C}"/>
          </ac:picMkLst>
        </pc:picChg>
        <pc:picChg chg="add del mod">
          <ac:chgData name="Carlos Zambrano" userId="1c55286eec0c342f" providerId="LiveId" clId="{5F6451F7-26FB-415D-8E6A-47E8916B1CD1}" dt="2018-05-26T22:05:18.304" v="961" actId="478"/>
          <ac:picMkLst>
            <pc:docMk/>
            <pc:sldMk cId="1619614538" sldId="301"/>
            <ac:picMk id="12" creationId="{7FAC7787-75CF-4B39-A213-7F15E8953FCA}"/>
          </ac:picMkLst>
        </pc:picChg>
      </pc:sldChg>
      <pc:sldChg chg="addSp delSp modSp">
        <pc:chgData name="Carlos Zambrano" userId="1c55286eec0c342f" providerId="LiveId" clId="{5F6451F7-26FB-415D-8E6A-47E8916B1CD1}" dt="2018-05-26T23:48:45.695" v="1383" actId="1076"/>
        <pc:sldMkLst>
          <pc:docMk/>
          <pc:sldMk cId="2268503302" sldId="302"/>
        </pc:sldMkLst>
        <pc:spChg chg="add">
          <ac:chgData name="Carlos Zambrano" userId="1c55286eec0c342f" providerId="LiveId" clId="{5F6451F7-26FB-415D-8E6A-47E8916B1CD1}" dt="2018-05-26T23:48:45.695" v="1383" actId="1076"/>
          <ac:spMkLst>
            <pc:docMk/>
            <pc:sldMk cId="2268503302" sldId="302"/>
            <ac:spMk id="12" creationId="{85CC15A5-EDAE-441F-B1EC-59003D71CB23}"/>
          </ac:spMkLst>
        </pc:spChg>
        <pc:spChg chg="mod">
          <ac:chgData name="Carlos Zambrano" userId="1c55286eec0c342f" providerId="LiveId" clId="{5F6451F7-26FB-415D-8E6A-47E8916B1CD1}" dt="2018-05-26T21:32:22.248" v="903" actId="20577"/>
          <ac:spMkLst>
            <pc:docMk/>
            <pc:sldMk cId="2268503302" sldId="302"/>
            <ac:spMk id="13" creationId="{3B7EEDB8-0DD7-41FF-AC31-31C00A41E193}"/>
          </ac:spMkLst>
        </pc:spChg>
        <pc:spChg chg="mod">
          <ac:chgData name="Carlos Zambrano" userId="1c55286eec0c342f" providerId="LiveId" clId="{5F6451F7-26FB-415D-8E6A-47E8916B1CD1}" dt="2018-05-26T23:37:52.226" v="1154" actId="20577"/>
          <ac:spMkLst>
            <pc:docMk/>
            <pc:sldMk cId="2268503302" sldId="302"/>
            <ac:spMk id="14" creationId="{50F5613A-246F-4F42-B6BC-F6E47003F48D}"/>
          </ac:spMkLst>
        </pc:spChg>
        <pc:spChg chg="del">
          <ac:chgData name="Carlos Zambrano" userId="1c55286eec0c342f" providerId="LiveId" clId="{5F6451F7-26FB-415D-8E6A-47E8916B1CD1}" dt="2018-05-26T23:48:44.823" v="1382" actId="478"/>
          <ac:spMkLst>
            <pc:docMk/>
            <pc:sldMk cId="2268503302" sldId="302"/>
            <ac:spMk id="16" creationId="{ECE03BB2-A163-4C74-B9F9-D192AF3F2276}"/>
          </ac:spMkLst>
        </pc:spChg>
      </pc:sldChg>
      <pc:sldChg chg="addSp delSp modSp">
        <pc:chgData name="Carlos Zambrano" userId="1c55286eec0c342f" providerId="LiveId" clId="{5F6451F7-26FB-415D-8E6A-47E8916B1CD1}" dt="2018-05-26T23:49:02.012" v="1389" actId="1076"/>
        <pc:sldMkLst>
          <pc:docMk/>
          <pc:sldMk cId="1430241162" sldId="303"/>
        </pc:sldMkLst>
        <pc:spChg chg="add">
          <ac:chgData name="Carlos Zambrano" userId="1c55286eec0c342f" providerId="LiveId" clId="{5F6451F7-26FB-415D-8E6A-47E8916B1CD1}" dt="2018-05-26T23:49:02.012" v="1389" actId="1076"/>
          <ac:spMkLst>
            <pc:docMk/>
            <pc:sldMk cId="1430241162" sldId="303"/>
            <ac:spMk id="12" creationId="{CB2B9691-9316-49EF-934F-7F4D9C83A726}"/>
          </ac:spMkLst>
        </pc:spChg>
        <pc:spChg chg="mod">
          <ac:chgData name="Carlos Zambrano" userId="1c55286eec0c342f" providerId="LiveId" clId="{5F6451F7-26FB-415D-8E6A-47E8916B1CD1}" dt="2018-05-26T22:05:30.958" v="969" actId="20577"/>
          <ac:spMkLst>
            <pc:docMk/>
            <pc:sldMk cId="1430241162" sldId="303"/>
            <ac:spMk id="13" creationId="{3B7EEDB8-0DD7-41FF-AC31-31C00A41E193}"/>
          </ac:spMkLst>
        </pc:spChg>
        <pc:spChg chg="mod">
          <ac:chgData name="Carlos Zambrano" userId="1c55286eec0c342f" providerId="LiveId" clId="{5F6451F7-26FB-415D-8E6A-47E8916B1CD1}" dt="2018-05-26T23:38:14.604" v="1160" actId="20577"/>
          <ac:spMkLst>
            <pc:docMk/>
            <pc:sldMk cId="1430241162" sldId="303"/>
            <ac:spMk id="14" creationId="{50F5613A-246F-4F42-B6BC-F6E47003F48D}"/>
          </ac:spMkLst>
        </pc:spChg>
        <pc:spChg chg="del">
          <ac:chgData name="Carlos Zambrano" userId="1c55286eec0c342f" providerId="LiveId" clId="{5F6451F7-26FB-415D-8E6A-47E8916B1CD1}" dt="2018-05-26T23:49:01.036" v="1388" actId="478"/>
          <ac:spMkLst>
            <pc:docMk/>
            <pc:sldMk cId="1430241162" sldId="303"/>
            <ac:spMk id="16" creationId="{ECE03BB2-A163-4C74-B9F9-D192AF3F2276}"/>
          </ac:spMkLst>
        </pc:spChg>
      </pc:sldChg>
      <pc:sldChg chg="addSp delSp modSp">
        <pc:chgData name="Carlos Zambrano" userId="1c55286eec0c342f" providerId="LiveId" clId="{5F6451F7-26FB-415D-8E6A-47E8916B1CD1}" dt="2018-05-26T23:49:06.467" v="1391" actId="1076"/>
        <pc:sldMkLst>
          <pc:docMk/>
          <pc:sldMk cId="3396500694" sldId="304"/>
        </pc:sldMkLst>
        <pc:spChg chg="add">
          <ac:chgData name="Carlos Zambrano" userId="1c55286eec0c342f" providerId="LiveId" clId="{5F6451F7-26FB-415D-8E6A-47E8916B1CD1}" dt="2018-05-26T23:49:06.467" v="1391" actId="1076"/>
          <ac:spMkLst>
            <pc:docMk/>
            <pc:sldMk cId="3396500694" sldId="304"/>
            <ac:spMk id="8" creationId="{C4547019-38CE-4587-8786-3BFD5ADE66EE}"/>
          </ac:spMkLst>
        </pc:spChg>
        <pc:spChg chg="mod">
          <ac:chgData name="Carlos Zambrano" userId="1c55286eec0c342f" providerId="LiveId" clId="{5F6451F7-26FB-415D-8E6A-47E8916B1CD1}" dt="2018-05-26T22:05:38.368" v="973" actId="20577"/>
          <ac:spMkLst>
            <pc:docMk/>
            <pc:sldMk cId="3396500694" sldId="304"/>
            <ac:spMk id="13" creationId="{3B7EEDB8-0DD7-41FF-AC31-31C00A41E193}"/>
          </ac:spMkLst>
        </pc:spChg>
        <pc:spChg chg="mod">
          <ac:chgData name="Carlos Zambrano" userId="1c55286eec0c342f" providerId="LiveId" clId="{5F6451F7-26FB-415D-8E6A-47E8916B1CD1}" dt="2018-05-26T23:38:19.907" v="1162" actId="20577"/>
          <ac:spMkLst>
            <pc:docMk/>
            <pc:sldMk cId="3396500694" sldId="304"/>
            <ac:spMk id="14" creationId="{50F5613A-246F-4F42-B6BC-F6E47003F48D}"/>
          </ac:spMkLst>
        </pc:spChg>
        <pc:spChg chg="del">
          <ac:chgData name="Carlos Zambrano" userId="1c55286eec0c342f" providerId="LiveId" clId="{5F6451F7-26FB-415D-8E6A-47E8916B1CD1}" dt="2018-05-26T23:49:06.127" v="1390" actId="478"/>
          <ac:spMkLst>
            <pc:docMk/>
            <pc:sldMk cId="3396500694" sldId="304"/>
            <ac:spMk id="16" creationId="{ECE03BB2-A163-4C74-B9F9-D192AF3F2276}"/>
          </ac:spMkLst>
        </pc:spChg>
      </pc:sldChg>
      <pc:sldChg chg="modSp">
        <pc:chgData name="Carlos Zambrano" userId="1c55286eec0c342f" providerId="LiveId" clId="{5F6451F7-26FB-415D-8E6A-47E8916B1CD1}" dt="2018-05-26T23:38:51.202" v="1170" actId="20577"/>
        <pc:sldMkLst>
          <pc:docMk/>
          <pc:sldMk cId="979331324" sldId="305"/>
        </pc:sldMkLst>
        <pc:spChg chg="mod">
          <ac:chgData name="Carlos Zambrano" userId="1c55286eec0c342f" providerId="LiveId" clId="{5F6451F7-26FB-415D-8E6A-47E8916B1CD1}" dt="2018-05-26T23:38:51.202" v="1170" actId="20577"/>
          <ac:spMkLst>
            <pc:docMk/>
            <pc:sldMk cId="979331324" sldId="305"/>
            <ac:spMk id="14" creationId="{50F5613A-246F-4F42-B6BC-F6E47003F48D}"/>
          </ac:spMkLst>
        </pc:spChg>
      </pc:sldChg>
      <pc:sldChg chg="modSp">
        <pc:chgData name="Carlos Zambrano" userId="1c55286eec0c342f" providerId="LiveId" clId="{5F6451F7-26FB-415D-8E6A-47E8916B1CD1}" dt="2018-05-26T23:38:56.714" v="1172" actId="20577"/>
        <pc:sldMkLst>
          <pc:docMk/>
          <pc:sldMk cId="1606344591" sldId="306"/>
        </pc:sldMkLst>
        <pc:spChg chg="mod">
          <ac:chgData name="Carlos Zambrano" userId="1c55286eec0c342f" providerId="LiveId" clId="{5F6451F7-26FB-415D-8E6A-47E8916B1CD1}" dt="2018-05-26T23:38:56.714" v="1172" actId="20577"/>
          <ac:spMkLst>
            <pc:docMk/>
            <pc:sldMk cId="1606344591" sldId="306"/>
            <ac:spMk id="14" creationId="{50F5613A-246F-4F42-B6BC-F6E47003F48D}"/>
          </ac:spMkLst>
        </pc:spChg>
      </pc:sldChg>
      <pc:sldChg chg="addSp delSp modSp">
        <pc:chgData name="Carlos Zambrano" userId="1c55286eec0c342f" providerId="LiveId" clId="{5F6451F7-26FB-415D-8E6A-47E8916B1CD1}" dt="2018-05-27T00:00:44.535" v="1804" actId="404"/>
        <pc:sldMkLst>
          <pc:docMk/>
          <pc:sldMk cId="2555547462" sldId="307"/>
        </pc:sldMkLst>
        <pc:spChg chg="mod">
          <ac:chgData name="Carlos Zambrano" userId="1c55286eec0c342f" providerId="LiveId" clId="{5F6451F7-26FB-415D-8E6A-47E8916B1CD1}" dt="2018-05-27T00:00:44.535" v="1804" actId="404"/>
          <ac:spMkLst>
            <pc:docMk/>
            <pc:sldMk cId="2555547462" sldId="307"/>
            <ac:spMk id="2" creationId="{ECBBB9A5-528A-4347-B818-A328D287258F}"/>
          </ac:spMkLst>
        </pc:spChg>
        <pc:spChg chg="add mod">
          <ac:chgData name="Carlos Zambrano" userId="1c55286eec0c342f" providerId="LiveId" clId="{5F6451F7-26FB-415D-8E6A-47E8916B1CD1}" dt="2018-05-26T23:49:49.383" v="1401" actId="115"/>
          <ac:spMkLst>
            <pc:docMk/>
            <pc:sldMk cId="2555547462" sldId="307"/>
            <ac:spMk id="6" creationId="{5D3B4686-2C93-4CCD-9EC9-894DA8EACE04}"/>
          </ac:spMkLst>
        </pc:spChg>
        <pc:spChg chg="mod">
          <ac:chgData name="Carlos Zambrano" userId="1c55286eec0c342f" providerId="LiveId" clId="{5F6451F7-26FB-415D-8E6A-47E8916B1CD1}" dt="2018-05-26T23:39:03.982" v="1174" actId="20577"/>
          <ac:spMkLst>
            <pc:docMk/>
            <pc:sldMk cId="2555547462" sldId="307"/>
            <ac:spMk id="14" creationId="{50F5613A-246F-4F42-B6BC-F6E47003F48D}"/>
          </ac:spMkLst>
        </pc:spChg>
        <pc:spChg chg="del">
          <ac:chgData name="Carlos Zambrano" userId="1c55286eec0c342f" providerId="LiveId" clId="{5F6451F7-26FB-415D-8E6A-47E8916B1CD1}" dt="2018-05-26T23:49:40.555" v="1398" actId="478"/>
          <ac:spMkLst>
            <pc:docMk/>
            <pc:sldMk cId="2555547462" sldId="307"/>
            <ac:spMk id="23" creationId="{0E68C5B7-DC84-48F0-943B-3422BE2A0E61}"/>
          </ac:spMkLst>
        </pc:spChg>
      </pc:sldChg>
      <pc:sldChg chg="addSp delSp modSp">
        <pc:chgData name="Carlos Zambrano" userId="1c55286eec0c342f" providerId="LiveId" clId="{5F6451F7-26FB-415D-8E6A-47E8916B1CD1}" dt="2018-05-26T23:49:58.506" v="1403" actId="115"/>
        <pc:sldMkLst>
          <pc:docMk/>
          <pc:sldMk cId="2325430767" sldId="308"/>
        </pc:sldMkLst>
        <pc:spChg chg="add mod">
          <ac:chgData name="Carlos Zambrano" userId="1c55286eec0c342f" providerId="LiveId" clId="{5F6451F7-26FB-415D-8E6A-47E8916B1CD1}" dt="2018-05-26T23:49:58.506" v="1403" actId="115"/>
          <ac:spMkLst>
            <pc:docMk/>
            <pc:sldMk cId="2325430767" sldId="308"/>
            <ac:spMk id="6" creationId="{A23391A4-87BE-47A4-8782-7DB93983A83E}"/>
          </ac:spMkLst>
        </pc:spChg>
        <pc:spChg chg="mod">
          <ac:chgData name="Carlos Zambrano" userId="1c55286eec0c342f" providerId="LiveId" clId="{5F6451F7-26FB-415D-8E6A-47E8916B1CD1}" dt="2018-05-26T23:39:10.023" v="1176" actId="20577"/>
          <ac:spMkLst>
            <pc:docMk/>
            <pc:sldMk cId="2325430767" sldId="308"/>
            <ac:spMk id="14" creationId="{50F5613A-246F-4F42-B6BC-F6E47003F48D}"/>
          </ac:spMkLst>
        </pc:spChg>
        <pc:spChg chg="del">
          <ac:chgData name="Carlos Zambrano" userId="1c55286eec0c342f" providerId="LiveId" clId="{5F6451F7-26FB-415D-8E6A-47E8916B1CD1}" dt="2018-05-26T23:49:35.860" v="1396" actId="478"/>
          <ac:spMkLst>
            <pc:docMk/>
            <pc:sldMk cId="2325430767" sldId="308"/>
            <ac:spMk id="23" creationId="{0E68C5B7-DC84-48F0-943B-3422BE2A0E61}"/>
          </ac:spMkLst>
        </pc:spChg>
      </pc:sldChg>
      <pc:sldChg chg="addSp delSp modSp add setBg">
        <pc:chgData name="Carlos Zambrano" userId="1c55286eec0c342f" providerId="LiveId" clId="{5F6451F7-26FB-415D-8E6A-47E8916B1CD1}" dt="2018-05-26T23:42:11.503" v="1335" actId="115"/>
        <pc:sldMkLst>
          <pc:docMk/>
          <pc:sldMk cId="496119935" sldId="309"/>
        </pc:sldMkLst>
        <pc:spChg chg="add mod">
          <ac:chgData name="Carlos Zambrano" userId="1c55286eec0c342f" providerId="LiveId" clId="{5F6451F7-26FB-415D-8E6A-47E8916B1CD1}" dt="2018-05-26T17:50:39.643" v="61" actId="1036"/>
          <ac:spMkLst>
            <pc:docMk/>
            <pc:sldMk cId="496119935" sldId="309"/>
            <ac:spMk id="2" creationId="{22EC39CD-48DF-4DEB-9049-79190D3DA614}"/>
          </ac:spMkLst>
        </pc:spChg>
        <pc:spChg chg="add mod ord">
          <ac:chgData name="Carlos Zambrano" userId="1c55286eec0c342f" providerId="LiveId" clId="{5F6451F7-26FB-415D-8E6A-47E8916B1CD1}" dt="2018-05-26T17:50:23.851" v="51" actId="167"/>
          <ac:spMkLst>
            <pc:docMk/>
            <pc:sldMk cId="496119935" sldId="309"/>
            <ac:spMk id="3" creationId="{F4E9FFB3-FEB4-4A7B-BDC2-D75415BD3C96}"/>
          </ac:spMkLst>
        </pc:spChg>
        <pc:spChg chg="add mod">
          <ac:chgData name="Carlos Zambrano" userId="1c55286eec0c342f" providerId="LiveId" clId="{5F6451F7-26FB-415D-8E6A-47E8916B1CD1}" dt="2018-05-26T17:53:09.350" v="89" actId="1035"/>
          <ac:spMkLst>
            <pc:docMk/>
            <pc:sldMk cId="496119935" sldId="309"/>
            <ac:spMk id="4" creationId="{033AD5C3-9576-4A00-8D63-5FFCE1B8F8AD}"/>
          </ac:spMkLst>
        </pc:spChg>
        <pc:spChg chg="del">
          <ac:chgData name="Carlos Zambrano" userId="1c55286eec0c342f" providerId="LiveId" clId="{5F6451F7-26FB-415D-8E6A-47E8916B1CD1}" dt="2018-05-26T17:45:33.077" v="18" actId="478"/>
          <ac:spMkLst>
            <pc:docMk/>
            <pc:sldMk cId="496119935" sldId="309"/>
            <ac:spMk id="6" creationId="{DCFE1F88-9840-4BCE-AE56-91C6E4FF104E}"/>
          </ac:spMkLst>
        </pc:spChg>
        <pc:spChg chg="del">
          <ac:chgData name="Carlos Zambrano" userId="1c55286eec0c342f" providerId="LiveId" clId="{5F6451F7-26FB-415D-8E6A-47E8916B1CD1}" dt="2018-05-26T17:45:41.095" v="21" actId="478"/>
          <ac:spMkLst>
            <pc:docMk/>
            <pc:sldMk cId="496119935" sldId="309"/>
            <ac:spMk id="11" creationId="{C48476A2-9D8F-4304-A5FC-996311C87BCB}"/>
          </ac:spMkLst>
        </pc:spChg>
        <pc:spChg chg="mod">
          <ac:chgData name="Carlos Zambrano" userId="1c55286eec0c342f" providerId="LiveId" clId="{5F6451F7-26FB-415D-8E6A-47E8916B1CD1}" dt="2018-05-26T17:45:29.028" v="17" actId="20577"/>
          <ac:spMkLst>
            <pc:docMk/>
            <pc:sldMk cId="496119935" sldId="309"/>
            <ac:spMk id="14" creationId="{50F5613A-246F-4F42-B6BC-F6E47003F48D}"/>
          </ac:spMkLst>
        </pc:spChg>
        <pc:spChg chg="add mod">
          <ac:chgData name="Carlos Zambrano" userId="1c55286eec0c342f" providerId="LiveId" clId="{5F6451F7-26FB-415D-8E6A-47E8916B1CD1}" dt="2018-05-26T23:42:11.503" v="1335" actId="115"/>
          <ac:spMkLst>
            <pc:docMk/>
            <pc:sldMk cId="496119935" sldId="309"/>
            <ac:spMk id="15" creationId="{2A457231-AAE8-4B1C-B3E2-93878E86AC3C}"/>
          </ac:spMkLst>
        </pc:spChg>
        <pc:spChg chg="del">
          <ac:chgData name="Carlos Zambrano" userId="1c55286eec0c342f" providerId="LiveId" clId="{5F6451F7-26FB-415D-8E6A-47E8916B1CD1}" dt="2018-05-26T23:42:02.235" v="1332" actId="478"/>
          <ac:spMkLst>
            <pc:docMk/>
            <pc:sldMk cId="496119935" sldId="309"/>
            <ac:spMk id="16" creationId="{C59DEB63-5DAE-4D6B-AA63-B40BD1F27046}"/>
          </ac:spMkLst>
        </pc:spChg>
        <pc:spChg chg="del">
          <ac:chgData name="Carlos Zambrano" userId="1c55286eec0c342f" providerId="LiveId" clId="{5F6451F7-26FB-415D-8E6A-47E8916B1CD1}" dt="2018-05-26T17:45:38.274" v="20" actId="478"/>
          <ac:spMkLst>
            <pc:docMk/>
            <pc:sldMk cId="496119935" sldId="309"/>
            <ac:spMk id="17" creationId="{2F0C1F19-476E-43F3-9B94-E5A04C76CD36}"/>
          </ac:spMkLst>
        </pc:spChg>
        <pc:spChg chg="del">
          <ac:chgData name="Carlos Zambrano" userId="1c55286eec0c342f" providerId="LiveId" clId="{5F6451F7-26FB-415D-8E6A-47E8916B1CD1}" dt="2018-05-26T17:45:41.095" v="21" actId="478"/>
          <ac:spMkLst>
            <pc:docMk/>
            <pc:sldMk cId="496119935" sldId="309"/>
            <ac:spMk id="20" creationId="{ACD1844C-9929-4486-AED3-FB2203935949}"/>
          </ac:spMkLst>
        </pc:spChg>
        <pc:graphicFrameChg chg="del">
          <ac:chgData name="Carlos Zambrano" userId="1c55286eec0c342f" providerId="LiveId" clId="{5F6451F7-26FB-415D-8E6A-47E8916B1CD1}" dt="2018-05-26T17:45:36.929" v="19" actId="478"/>
          <ac:graphicFrameMkLst>
            <pc:docMk/>
            <pc:sldMk cId="496119935" sldId="309"/>
            <ac:graphicFrameMk id="5" creationId="{C1FE21F6-0CB1-4961-9C2C-1BDFE34B9408}"/>
          </ac:graphicFrameMkLst>
        </pc:graphicFrameChg>
        <pc:picChg chg="add mod">
          <ac:chgData name="Carlos Zambrano" userId="1c55286eec0c342f" providerId="LiveId" clId="{5F6451F7-26FB-415D-8E6A-47E8916B1CD1}" dt="2018-05-26T17:47:15.433" v="31" actId="1076"/>
          <ac:picMkLst>
            <pc:docMk/>
            <pc:sldMk cId="496119935" sldId="309"/>
            <ac:picMk id="1026" creationId="{43A07C79-7E59-4E4C-89D8-577C2FCADE45}"/>
          </ac:picMkLst>
        </pc:picChg>
      </pc:sldChg>
      <pc:sldChg chg="addSp delSp modSp">
        <pc:chgData name="Carlos Zambrano" userId="1c55286eec0c342f" providerId="LiveId" clId="{5F6451F7-26FB-415D-8E6A-47E8916B1CD1}" dt="2018-05-26T23:47:49.751" v="1374" actId="1076"/>
        <pc:sldMkLst>
          <pc:docMk/>
          <pc:sldMk cId="2236652543" sldId="310"/>
        </pc:sldMkLst>
        <pc:spChg chg="mod">
          <ac:chgData name="Carlos Zambrano" userId="1c55286eec0c342f" providerId="LiveId" clId="{5F6451F7-26FB-415D-8E6A-47E8916B1CD1}" dt="2018-05-26T21:09:48.740" v="648" actId="1035"/>
          <ac:spMkLst>
            <pc:docMk/>
            <pc:sldMk cId="2236652543" sldId="310"/>
            <ac:spMk id="6" creationId="{DCFE1F88-9840-4BCE-AE56-91C6E4FF104E}"/>
          </ac:spMkLst>
        </pc:spChg>
        <pc:spChg chg="mod">
          <ac:chgData name="Carlos Zambrano" userId="1c55286eec0c342f" providerId="LiveId" clId="{5F6451F7-26FB-415D-8E6A-47E8916B1CD1}" dt="2018-05-26T20:44:58.351" v="486" actId="1076"/>
          <ac:spMkLst>
            <pc:docMk/>
            <pc:sldMk cId="2236652543" sldId="310"/>
            <ac:spMk id="11" creationId="{C48476A2-9D8F-4304-A5FC-996311C87BCB}"/>
          </ac:spMkLst>
        </pc:spChg>
        <pc:spChg chg="add mod">
          <ac:chgData name="Carlos Zambrano" userId="1c55286eec0c342f" providerId="LiveId" clId="{5F6451F7-26FB-415D-8E6A-47E8916B1CD1}" dt="2018-05-26T21:08:46.946" v="630" actId="20577"/>
          <ac:spMkLst>
            <pc:docMk/>
            <pc:sldMk cId="2236652543" sldId="310"/>
            <ac:spMk id="12" creationId="{1D098A45-57A6-4D85-90A9-5C37011A56F9}"/>
          </ac:spMkLst>
        </pc:spChg>
        <pc:spChg chg="add">
          <ac:chgData name="Carlos Zambrano" userId="1c55286eec0c342f" providerId="LiveId" clId="{5F6451F7-26FB-415D-8E6A-47E8916B1CD1}" dt="2018-05-26T23:47:49.751" v="1374" actId="1076"/>
          <ac:spMkLst>
            <pc:docMk/>
            <pc:sldMk cId="2236652543" sldId="310"/>
            <ac:spMk id="13" creationId="{A76A6316-2DBF-44DA-B52C-A51AD7DB17F3}"/>
          </ac:spMkLst>
        </pc:spChg>
        <pc:spChg chg="mod">
          <ac:chgData name="Carlos Zambrano" userId="1c55286eec0c342f" providerId="LiveId" clId="{5F6451F7-26FB-415D-8E6A-47E8916B1CD1}" dt="2018-05-26T23:32:22.571" v="1145" actId="20577"/>
          <ac:spMkLst>
            <pc:docMk/>
            <pc:sldMk cId="2236652543" sldId="310"/>
            <ac:spMk id="14" creationId="{50F5613A-246F-4F42-B6BC-F6E47003F48D}"/>
          </ac:spMkLst>
        </pc:spChg>
        <pc:spChg chg="del">
          <ac:chgData name="Carlos Zambrano" userId="1c55286eec0c342f" providerId="LiveId" clId="{5F6451F7-26FB-415D-8E6A-47E8916B1CD1}" dt="2018-05-26T23:47:48.717" v="1373" actId="478"/>
          <ac:spMkLst>
            <pc:docMk/>
            <pc:sldMk cId="2236652543" sldId="310"/>
            <ac:spMk id="16" creationId="{C59DEB63-5DAE-4D6B-AA63-B40BD1F27046}"/>
          </ac:spMkLst>
        </pc:spChg>
        <pc:spChg chg="mod">
          <ac:chgData name="Carlos Zambrano" userId="1c55286eec0c342f" providerId="LiveId" clId="{5F6451F7-26FB-415D-8E6A-47E8916B1CD1}" dt="2018-05-26T21:09:48.740" v="648" actId="1035"/>
          <ac:spMkLst>
            <pc:docMk/>
            <pc:sldMk cId="2236652543" sldId="310"/>
            <ac:spMk id="17" creationId="{2F0C1F19-476E-43F3-9B94-E5A04C76CD36}"/>
          </ac:spMkLst>
        </pc:spChg>
        <pc:spChg chg="del">
          <ac:chgData name="Carlos Zambrano" userId="1c55286eec0c342f" providerId="LiveId" clId="{5F6451F7-26FB-415D-8E6A-47E8916B1CD1}" dt="2018-05-26T20:43:06.566" v="446" actId="478"/>
          <ac:spMkLst>
            <pc:docMk/>
            <pc:sldMk cId="2236652543" sldId="310"/>
            <ac:spMk id="20" creationId="{ACD1844C-9929-4486-AED3-FB2203935949}"/>
          </ac:spMkLst>
        </pc:spChg>
        <pc:graphicFrameChg chg="mod">
          <ac:chgData name="Carlos Zambrano" userId="1c55286eec0c342f" providerId="LiveId" clId="{5F6451F7-26FB-415D-8E6A-47E8916B1CD1}" dt="2018-05-26T22:07:13.172" v="1000" actId="12100"/>
          <ac:graphicFrameMkLst>
            <pc:docMk/>
            <pc:sldMk cId="2236652543" sldId="310"/>
            <ac:graphicFrameMk id="5" creationId="{C1FE21F6-0CB1-4961-9C2C-1BDFE34B9408}"/>
          </ac:graphicFrameMkLst>
        </pc:graphicFrameChg>
      </pc:sldChg>
      <pc:sldChg chg="addSp delSp modSp">
        <pc:chgData name="Carlos Zambrano" userId="1c55286eec0c342f" providerId="LiveId" clId="{5F6451F7-26FB-415D-8E6A-47E8916B1CD1}" dt="2018-05-26T23:47:54.843" v="1376" actId="1076"/>
        <pc:sldMkLst>
          <pc:docMk/>
          <pc:sldMk cId="4214531756" sldId="311"/>
        </pc:sldMkLst>
        <pc:spChg chg="mod">
          <ac:chgData name="Carlos Zambrano" userId="1c55286eec0c342f" providerId="LiveId" clId="{5F6451F7-26FB-415D-8E6A-47E8916B1CD1}" dt="2018-05-26T22:06:28.868" v="998" actId="1038"/>
          <ac:spMkLst>
            <pc:docMk/>
            <pc:sldMk cId="4214531756" sldId="311"/>
            <ac:spMk id="6" creationId="{DCFE1F88-9840-4BCE-AE56-91C6E4FF104E}"/>
          </ac:spMkLst>
        </pc:spChg>
        <pc:spChg chg="mod">
          <ac:chgData name="Carlos Zambrano" userId="1c55286eec0c342f" providerId="LiveId" clId="{5F6451F7-26FB-415D-8E6A-47E8916B1CD1}" dt="2018-05-26T21:41:03.827" v="904" actId="1076"/>
          <ac:spMkLst>
            <pc:docMk/>
            <pc:sldMk cId="4214531756" sldId="311"/>
            <ac:spMk id="11" creationId="{C48476A2-9D8F-4304-A5FC-996311C87BCB}"/>
          </ac:spMkLst>
        </pc:spChg>
        <pc:spChg chg="add">
          <ac:chgData name="Carlos Zambrano" userId="1c55286eec0c342f" providerId="LiveId" clId="{5F6451F7-26FB-415D-8E6A-47E8916B1CD1}" dt="2018-05-26T21:11:45.462" v="674" actId="1076"/>
          <ac:spMkLst>
            <pc:docMk/>
            <pc:sldMk cId="4214531756" sldId="311"/>
            <ac:spMk id="12" creationId="{14255777-A66E-4E89-9C54-B8C96A499DC2}"/>
          </ac:spMkLst>
        </pc:spChg>
        <pc:spChg chg="add">
          <ac:chgData name="Carlos Zambrano" userId="1c55286eec0c342f" providerId="LiveId" clId="{5F6451F7-26FB-415D-8E6A-47E8916B1CD1}" dt="2018-05-26T23:47:54.843" v="1376" actId="1076"/>
          <ac:spMkLst>
            <pc:docMk/>
            <pc:sldMk cId="4214531756" sldId="311"/>
            <ac:spMk id="13" creationId="{596EC759-2659-4F65-9549-C6326C766883}"/>
          </ac:spMkLst>
        </pc:spChg>
        <pc:spChg chg="mod">
          <ac:chgData name="Carlos Zambrano" userId="1c55286eec0c342f" providerId="LiveId" clId="{5F6451F7-26FB-415D-8E6A-47E8916B1CD1}" dt="2018-05-26T23:32:54.154" v="1150" actId="20577"/>
          <ac:spMkLst>
            <pc:docMk/>
            <pc:sldMk cId="4214531756" sldId="311"/>
            <ac:spMk id="14" creationId="{50F5613A-246F-4F42-B6BC-F6E47003F48D}"/>
          </ac:spMkLst>
        </pc:spChg>
        <pc:spChg chg="del">
          <ac:chgData name="Carlos Zambrano" userId="1c55286eec0c342f" providerId="LiveId" clId="{5F6451F7-26FB-415D-8E6A-47E8916B1CD1}" dt="2018-05-26T23:47:54.618" v="1375" actId="478"/>
          <ac:spMkLst>
            <pc:docMk/>
            <pc:sldMk cId="4214531756" sldId="311"/>
            <ac:spMk id="16" creationId="{C59DEB63-5DAE-4D6B-AA63-B40BD1F27046}"/>
          </ac:spMkLst>
        </pc:spChg>
        <pc:spChg chg="mod">
          <ac:chgData name="Carlos Zambrano" userId="1c55286eec0c342f" providerId="LiveId" clId="{5F6451F7-26FB-415D-8E6A-47E8916B1CD1}" dt="2018-05-26T21:11:36.406" v="673" actId="1035"/>
          <ac:spMkLst>
            <pc:docMk/>
            <pc:sldMk cId="4214531756" sldId="311"/>
            <ac:spMk id="17" creationId="{2F0C1F19-476E-43F3-9B94-E5A04C76CD36}"/>
          </ac:spMkLst>
        </pc:spChg>
        <pc:spChg chg="del">
          <ac:chgData name="Carlos Zambrano" userId="1c55286eec0c342f" providerId="LiveId" clId="{5F6451F7-26FB-415D-8E6A-47E8916B1CD1}" dt="2018-05-26T20:44:05.674" v="447" actId="478"/>
          <ac:spMkLst>
            <pc:docMk/>
            <pc:sldMk cId="4214531756" sldId="311"/>
            <ac:spMk id="20" creationId="{ACD1844C-9929-4486-AED3-FB2203935949}"/>
          </ac:spMkLst>
        </pc:spChg>
        <pc:graphicFrameChg chg="mod">
          <ac:chgData name="Carlos Zambrano" userId="1c55286eec0c342f" providerId="LiveId" clId="{5F6451F7-26FB-415D-8E6A-47E8916B1CD1}" dt="2018-05-26T21:13:10.566" v="773" actId="404"/>
          <ac:graphicFrameMkLst>
            <pc:docMk/>
            <pc:sldMk cId="4214531756" sldId="311"/>
            <ac:graphicFrameMk id="5" creationId="{C1FE21F6-0CB1-4961-9C2C-1BDFE34B9408}"/>
          </ac:graphicFrameMkLst>
        </pc:graphicFrameChg>
      </pc:sldChg>
      <pc:sldChg chg="addSp modSp add modNotesTx">
        <pc:chgData name="Carlos Zambrano" userId="1c55286eec0c342f" providerId="LiveId" clId="{5F6451F7-26FB-415D-8E6A-47E8916B1CD1}" dt="2018-05-26T23:43:42.578" v="1348" actId="115"/>
        <pc:sldMkLst>
          <pc:docMk/>
          <pc:sldMk cId="712076143" sldId="312"/>
        </pc:sldMkLst>
        <pc:spChg chg="add mod">
          <ac:chgData name="Carlos Zambrano" userId="1c55286eec0c342f" providerId="LiveId" clId="{5F6451F7-26FB-415D-8E6A-47E8916B1CD1}" dt="2018-05-26T19:56:00.011" v="231" actId="6549"/>
          <ac:spMkLst>
            <pc:docMk/>
            <pc:sldMk cId="712076143" sldId="312"/>
            <ac:spMk id="3" creationId="{A8A333E8-500E-4FFE-A612-865432270241}"/>
          </ac:spMkLst>
        </pc:spChg>
        <pc:spChg chg="add mod">
          <ac:chgData name="Carlos Zambrano" userId="1c55286eec0c342f" providerId="LiveId" clId="{5F6451F7-26FB-415D-8E6A-47E8916B1CD1}" dt="2018-05-26T19:58:02.388" v="296" actId="1076"/>
          <ac:spMkLst>
            <pc:docMk/>
            <pc:sldMk cId="712076143" sldId="312"/>
            <ac:spMk id="4" creationId="{4DC62C64-7170-484D-B64E-C6B6D9C39F20}"/>
          </ac:spMkLst>
        </pc:spChg>
        <pc:spChg chg="add mod">
          <ac:chgData name="Carlos Zambrano" userId="1c55286eec0c342f" providerId="LiveId" clId="{5F6451F7-26FB-415D-8E6A-47E8916B1CD1}" dt="2018-05-26T19:58:06.638" v="298" actId="571"/>
          <ac:spMkLst>
            <pc:docMk/>
            <pc:sldMk cId="712076143" sldId="312"/>
            <ac:spMk id="6" creationId="{308E5C56-AC9C-4CB7-9088-74C95A48F10B}"/>
          </ac:spMkLst>
        </pc:spChg>
        <pc:spChg chg="add mod">
          <ac:chgData name="Carlos Zambrano" userId="1c55286eec0c342f" providerId="LiveId" clId="{5F6451F7-26FB-415D-8E6A-47E8916B1CD1}" dt="2018-05-26T19:59:15.489" v="344" actId="14100"/>
          <ac:spMkLst>
            <pc:docMk/>
            <pc:sldMk cId="712076143" sldId="312"/>
            <ac:spMk id="7" creationId="{739806C7-D2FE-464C-81C3-0251FAD2A9D5}"/>
          </ac:spMkLst>
        </pc:spChg>
        <pc:spChg chg="add mod">
          <ac:chgData name="Carlos Zambrano" userId="1c55286eec0c342f" providerId="LiveId" clId="{5F6451F7-26FB-415D-8E6A-47E8916B1CD1}" dt="2018-05-26T23:43:42.578" v="1348" actId="115"/>
          <ac:spMkLst>
            <pc:docMk/>
            <pc:sldMk cId="712076143" sldId="312"/>
            <ac:spMk id="8" creationId="{E993F3A4-3DCA-4A89-B511-9FA9F5A53496}"/>
          </ac:spMkLst>
        </pc:spChg>
        <pc:picChg chg="add mod">
          <ac:chgData name="Carlos Zambrano" userId="1c55286eec0c342f" providerId="LiveId" clId="{5F6451F7-26FB-415D-8E6A-47E8916B1CD1}" dt="2018-05-26T19:58:06.638" v="298" actId="571"/>
          <ac:picMkLst>
            <pc:docMk/>
            <pc:sldMk cId="712076143" sldId="312"/>
            <ac:picMk id="5" creationId="{65C564DE-3103-43FE-8A49-030932FA147F}"/>
          </ac:picMkLst>
        </pc:picChg>
        <pc:picChg chg="add mod modCrop">
          <ac:chgData name="Carlos Zambrano" userId="1c55286eec0c342f" providerId="LiveId" clId="{5F6451F7-26FB-415D-8E6A-47E8916B1CD1}" dt="2018-05-26T19:57:03.706" v="238" actId="1076"/>
          <ac:picMkLst>
            <pc:docMk/>
            <pc:sldMk cId="712076143" sldId="312"/>
            <ac:picMk id="2050" creationId="{3ADE2728-A65F-4AE0-ADBE-F33D7FDF87B2}"/>
          </ac:picMkLst>
        </pc:picChg>
      </pc:sldChg>
      <pc:sldChg chg="addSp delSp modSp">
        <pc:chgData name="Carlos Zambrano" userId="1c55286eec0c342f" providerId="LiveId" clId="{5F6451F7-26FB-415D-8E6A-47E8916B1CD1}" dt="2018-05-26T23:48:00.683" v="1378" actId="1076"/>
        <pc:sldMkLst>
          <pc:docMk/>
          <pc:sldMk cId="2617724660" sldId="313"/>
        </pc:sldMkLst>
        <pc:spChg chg="mod">
          <ac:chgData name="Carlos Zambrano" userId="1c55286eec0c342f" providerId="LiveId" clId="{5F6451F7-26FB-415D-8E6A-47E8916B1CD1}" dt="2018-05-26T22:06:23.244" v="997" actId="1038"/>
          <ac:spMkLst>
            <pc:docMk/>
            <pc:sldMk cId="2617724660" sldId="313"/>
            <ac:spMk id="6" creationId="{DCFE1F88-9840-4BCE-AE56-91C6E4FF104E}"/>
          </ac:spMkLst>
        </pc:spChg>
        <pc:spChg chg="add del mod">
          <ac:chgData name="Carlos Zambrano" userId="1c55286eec0c342f" providerId="LiveId" clId="{5F6451F7-26FB-415D-8E6A-47E8916B1CD1}" dt="2018-05-26T21:31:38.925" v="887" actId="1076"/>
          <ac:spMkLst>
            <pc:docMk/>
            <pc:sldMk cId="2617724660" sldId="313"/>
            <ac:spMk id="11" creationId="{C48476A2-9D8F-4304-A5FC-996311C87BCB}"/>
          </ac:spMkLst>
        </pc:spChg>
        <pc:spChg chg="add">
          <ac:chgData name="Carlos Zambrano" userId="1c55286eec0c342f" providerId="LiveId" clId="{5F6451F7-26FB-415D-8E6A-47E8916B1CD1}" dt="2018-05-26T21:32:06.995" v="899" actId="1076"/>
          <ac:spMkLst>
            <pc:docMk/>
            <pc:sldMk cId="2617724660" sldId="313"/>
            <ac:spMk id="12" creationId="{7506D890-FE08-4A8A-88C2-EABBC5B9043B}"/>
          </ac:spMkLst>
        </pc:spChg>
        <pc:spChg chg="add">
          <ac:chgData name="Carlos Zambrano" userId="1c55286eec0c342f" providerId="LiveId" clId="{5F6451F7-26FB-415D-8E6A-47E8916B1CD1}" dt="2018-05-26T23:48:00.683" v="1378" actId="1076"/>
          <ac:spMkLst>
            <pc:docMk/>
            <pc:sldMk cId="2617724660" sldId="313"/>
            <ac:spMk id="13" creationId="{5FC916CF-3815-4F5C-8C12-3366D9983473}"/>
          </ac:spMkLst>
        </pc:spChg>
        <pc:spChg chg="mod">
          <ac:chgData name="Carlos Zambrano" userId="1c55286eec0c342f" providerId="LiveId" clId="{5F6451F7-26FB-415D-8E6A-47E8916B1CD1}" dt="2018-05-26T23:37:45.494" v="1152" actId="20577"/>
          <ac:spMkLst>
            <pc:docMk/>
            <pc:sldMk cId="2617724660" sldId="313"/>
            <ac:spMk id="14" creationId="{50F5613A-246F-4F42-B6BC-F6E47003F48D}"/>
          </ac:spMkLst>
        </pc:spChg>
        <pc:spChg chg="del">
          <ac:chgData name="Carlos Zambrano" userId="1c55286eec0c342f" providerId="LiveId" clId="{5F6451F7-26FB-415D-8E6A-47E8916B1CD1}" dt="2018-05-26T23:47:59.449" v="1377" actId="478"/>
          <ac:spMkLst>
            <pc:docMk/>
            <pc:sldMk cId="2617724660" sldId="313"/>
            <ac:spMk id="16" creationId="{C59DEB63-5DAE-4D6B-AA63-B40BD1F27046}"/>
          </ac:spMkLst>
        </pc:spChg>
        <pc:spChg chg="mod">
          <ac:chgData name="Carlos Zambrano" userId="1c55286eec0c342f" providerId="LiveId" clId="{5F6451F7-26FB-415D-8E6A-47E8916B1CD1}" dt="2018-05-26T21:31:43.401" v="896" actId="1038"/>
          <ac:spMkLst>
            <pc:docMk/>
            <pc:sldMk cId="2617724660" sldId="313"/>
            <ac:spMk id="17" creationId="{2F0C1F19-476E-43F3-9B94-E5A04C76CD36}"/>
          </ac:spMkLst>
        </pc:spChg>
        <pc:spChg chg="del">
          <ac:chgData name="Carlos Zambrano" userId="1c55286eec0c342f" providerId="LiveId" clId="{5F6451F7-26FB-415D-8E6A-47E8916B1CD1}" dt="2018-05-26T20:44:18.175" v="448" actId="478"/>
          <ac:spMkLst>
            <pc:docMk/>
            <pc:sldMk cId="2617724660" sldId="313"/>
            <ac:spMk id="20" creationId="{ACD1844C-9929-4486-AED3-FB2203935949}"/>
          </ac:spMkLst>
        </pc:spChg>
        <pc:graphicFrameChg chg="mod">
          <ac:chgData name="Carlos Zambrano" userId="1c55286eec0c342f" providerId="LiveId" clId="{5F6451F7-26FB-415D-8E6A-47E8916B1CD1}" dt="2018-05-26T21:31:58.359" v="898" actId="113"/>
          <ac:graphicFrameMkLst>
            <pc:docMk/>
            <pc:sldMk cId="2617724660" sldId="313"/>
            <ac:graphicFrameMk id="5" creationId="{C1FE21F6-0CB1-4961-9C2C-1BDFE34B9408}"/>
          </ac:graphicFrameMkLst>
        </pc:graphicFrameChg>
      </pc:sldChg>
      <pc:sldChg chg="addSp delSp">
        <pc:chgData name="Carlos Zambrano" userId="1c55286eec0c342f" providerId="LiveId" clId="{5F6451F7-26FB-415D-8E6A-47E8916B1CD1}" dt="2018-05-26T23:42:42.914" v="1341" actId="1076"/>
        <pc:sldMkLst>
          <pc:docMk/>
          <pc:sldMk cId="3886655543" sldId="314"/>
        </pc:sldMkLst>
        <pc:spChg chg="add">
          <ac:chgData name="Carlos Zambrano" userId="1c55286eec0c342f" providerId="LiveId" clId="{5F6451F7-26FB-415D-8E6A-47E8916B1CD1}" dt="2018-05-26T23:42:42.914" v="1341" actId="1076"/>
          <ac:spMkLst>
            <pc:docMk/>
            <pc:sldMk cId="3886655543" sldId="314"/>
            <ac:spMk id="6" creationId="{627EBBEA-81C4-44FA-86E4-9D3B8A8D08B9}"/>
          </ac:spMkLst>
        </pc:spChg>
        <pc:spChg chg="del">
          <ac:chgData name="Carlos Zambrano" userId="1c55286eec0c342f" providerId="LiveId" clId="{5F6451F7-26FB-415D-8E6A-47E8916B1CD1}" dt="2018-05-26T23:42:41.996" v="1340" actId="478"/>
          <ac:spMkLst>
            <pc:docMk/>
            <pc:sldMk cId="3886655543" sldId="314"/>
            <ac:spMk id="15" creationId="{944A2FFA-180B-49F1-ABAF-8744022E04FF}"/>
          </ac:spMkLst>
        </pc:spChg>
      </pc:sldChg>
      <pc:sldChg chg="addSp delSp modSp add">
        <pc:chgData name="Carlos Zambrano" userId="1c55286eec0c342f" providerId="LiveId" clId="{5F6451F7-26FB-415D-8E6A-47E8916B1CD1}" dt="2018-05-26T23:48:50.410" v="1385" actId="1076"/>
        <pc:sldMkLst>
          <pc:docMk/>
          <pc:sldMk cId="3703802187" sldId="315"/>
        </pc:sldMkLst>
        <pc:spChg chg="add del mod">
          <ac:chgData name="Carlos Zambrano" userId="1c55286eec0c342f" providerId="LiveId" clId="{5F6451F7-26FB-415D-8E6A-47E8916B1CD1}" dt="2018-05-26T22:12:40.656" v="1012" actId="478"/>
          <ac:spMkLst>
            <pc:docMk/>
            <pc:sldMk cId="3703802187" sldId="315"/>
            <ac:spMk id="5" creationId="{F9768ACD-E028-47E5-822F-F9D0CBE5E4CA}"/>
          </ac:spMkLst>
        </pc:spChg>
        <pc:spChg chg="del">
          <ac:chgData name="Carlos Zambrano" userId="1c55286eec0c342f" providerId="LiveId" clId="{5F6451F7-26FB-415D-8E6A-47E8916B1CD1}" dt="2018-05-26T21:48:16.987" v="908" actId="478"/>
          <ac:spMkLst>
            <pc:docMk/>
            <pc:sldMk cId="3703802187" sldId="315"/>
            <ac:spMk id="7" creationId="{A6190CF7-0B99-41EF-9C64-EA471C5E55F0}"/>
          </ac:spMkLst>
        </pc:spChg>
        <pc:spChg chg="mod">
          <ac:chgData name="Carlos Zambrano" userId="1c55286eec0c342f" providerId="LiveId" clId="{5F6451F7-26FB-415D-8E6A-47E8916B1CD1}" dt="2018-05-26T21:48:28.653" v="913" actId="20577"/>
          <ac:spMkLst>
            <pc:docMk/>
            <pc:sldMk cId="3703802187" sldId="315"/>
            <ac:spMk id="13" creationId="{3B7EEDB8-0DD7-41FF-AC31-31C00A41E193}"/>
          </ac:spMkLst>
        </pc:spChg>
        <pc:spChg chg="mod">
          <ac:chgData name="Carlos Zambrano" userId="1c55286eec0c342f" providerId="LiveId" clId="{5F6451F7-26FB-415D-8E6A-47E8916B1CD1}" dt="2018-05-26T23:38:02.013" v="1156" actId="20577"/>
          <ac:spMkLst>
            <pc:docMk/>
            <pc:sldMk cId="3703802187" sldId="315"/>
            <ac:spMk id="14" creationId="{50F5613A-246F-4F42-B6BC-F6E47003F48D}"/>
          </ac:spMkLst>
        </pc:spChg>
        <pc:spChg chg="del">
          <ac:chgData name="Carlos Zambrano" userId="1c55286eec0c342f" providerId="LiveId" clId="{5F6451F7-26FB-415D-8E6A-47E8916B1CD1}" dt="2018-05-26T23:48:49.564" v="1384" actId="478"/>
          <ac:spMkLst>
            <pc:docMk/>
            <pc:sldMk cId="3703802187" sldId="315"/>
            <ac:spMk id="16" creationId="{ECE03BB2-A163-4C74-B9F9-D192AF3F2276}"/>
          </ac:spMkLst>
        </pc:spChg>
        <pc:spChg chg="add">
          <ac:chgData name="Carlos Zambrano" userId="1c55286eec0c342f" providerId="LiveId" clId="{5F6451F7-26FB-415D-8E6A-47E8916B1CD1}" dt="2018-05-26T23:48:50.410" v="1385" actId="1076"/>
          <ac:spMkLst>
            <pc:docMk/>
            <pc:sldMk cId="3703802187" sldId="315"/>
            <ac:spMk id="36" creationId="{5063B0B5-40A5-40B0-B591-CCF2EAAFC35A}"/>
          </ac:spMkLst>
        </pc:spChg>
        <pc:picChg chg="del">
          <ac:chgData name="Carlos Zambrano" userId="1c55286eec0c342f" providerId="LiveId" clId="{5F6451F7-26FB-415D-8E6A-47E8916B1CD1}" dt="2018-05-26T21:48:18.899" v="909" actId="478"/>
          <ac:picMkLst>
            <pc:docMk/>
            <pc:sldMk cId="3703802187" sldId="315"/>
            <ac:picMk id="8" creationId="{A7C59E7E-9463-4641-B24E-34892461B64B}"/>
          </ac:picMkLst>
        </pc:picChg>
        <pc:picChg chg="del mod">
          <ac:chgData name="Carlos Zambrano" userId="1c55286eec0c342f" providerId="LiveId" clId="{5F6451F7-26FB-415D-8E6A-47E8916B1CD1}" dt="2018-05-26T22:14:24.486" v="1039" actId="478"/>
          <ac:picMkLst>
            <pc:docMk/>
            <pc:sldMk cId="3703802187" sldId="315"/>
            <ac:picMk id="9" creationId="{F37ABAE6-9844-4541-8874-322EE7BA8558}"/>
          </ac:picMkLst>
        </pc:picChg>
        <pc:picChg chg="mod">
          <ac:chgData name="Carlos Zambrano" userId="1c55286eec0c342f" providerId="LiveId" clId="{5F6451F7-26FB-415D-8E6A-47E8916B1CD1}" dt="2018-05-26T22:15:43.912" v="1058" actId="1076"/>
          <ac:picMkLst>
            <pc:docMk/>
            <pc:sldMk cId="3703802187" sldId="315"/>
            <ac:picMk id="11" creationId="{41ECF365-4BB8-4E78-A430-0C54B9391C7C}"/>
          </ac:picMkLst>
        </pc:picChg>
        <pc:picChg chg="mod">
          <ac:chgData name="Carlos Zambrano" userId="1c55286eec0c342f" providerId="LiveId" clId="{5F6451F7-26FB-415D-8E6A-47E8916B1CD1}" dt="2018-05-26T22:20:38.205" v="1069" actId="1076"/>
          <ac:picMkLst>
            <pc:docMk/>
            <pc:sldMk cId="3703802187" sldId="315"/>
            <ac:picMk id="12" creationId="{7FAC7787-75CF-4B39-A213-7F15E8953FCA}"/>
          </ac:picMkLst>
        </pc:picChg>
        <pc:picChg chg="add del mod modCrop">
          <ac:chgData name="Carlos Zambrano" userId="1c55286eec0c342f" providerId="LiveId" clId="{5F6451F7-26FB-415D-8E6A-47E8916B1CD1}" dt="2018-05-26T22:12:01.940" v="1010" actId="478"/>
          <ac:picMkLst>
            <pc:docMk/>
            <pc:sldMk cId="3703802187" sldId="315"/>
            <ac:picMk id="15" creationId="{39DA6DD9-E971-4AB2-AFD4-DE2BEDE50CA8}"/>
          </ac:picMkLst>
        </pc:picChg>
        <pc:picChg chg="add mod modCrop">
          <ac:chgData name="Carlos Zambrano" userId="1c55286eec0c342f" providerId="LiveId" clId="{5F6451F7-26FB-415D-8E6A-47E8916B1CD1}" dt="2018-05-26T22:14:21.871" v="1038" actId="1076"/>
          <ac:picMkLst>
            <pc:docMk/>
            <pc:sldMk cId="3703802187" sldId="315"/>
            <ac:picMk id="19" creationId="{E67D1B5E-6ADA-419B-AD8E-CA84B1163C91}"/>
          </ac:picMkLst>
        </pc:picChg>
        <pc:picChg chg="add mod modCrop">
          <ac:chgData name="Carlos Zambrano" userId="1c55286eec0c342f" providerId="LiveId" clId="{5F6451F7-26FB-415D-8E6A-47E8916B1CD1}" dt="2018-05-26T22:14:51.311" v="1045" actId="1076"/>
          <ac:picMkLst>
            <pc:docMk/>
            <pc:sldMk cId="3703802187" sldId="315"/>
            <ac:picMk id="20" creationId="{806476F7-3592-4F47-A2BB-6AAD8BA43ED5}"/>
          </ac:picMkLst>
        </pc:picChg>
        <pc:picChg chg="add del mod modCrop">
          <ac:chgData name="Carlos Zambrano" userId="1c55286eec0c342f" providerId="LiveId" clId="{5F6451F7-26FB-415D-8E6A-47E8916B1CD1}" dt="2018-05-26T22:13:41.016" v="1027" actId="478"/>
          <ac:picMkLst>
            <pc:docMk/>
            <pc:sldMk cId="3703802187" sldId="315"/>
            <ac:picMk id="3074" creationId="{E7D411EF-A53C-47A3-B12A-B1A9B09B2CE6}"/>
          </ac:picMkLst>
        </pc:picChg>
        <pc:picChg chg="add del mod ord modCrop">
          <ac:chgData name="Carlos Zambrano" userId="1c55286eec0c342f" providerId="LiveId" clId="{5F6451F7-26FB-415D-8E6A-47E8916B1CD1}" dt="2018-05-26T22:13:51.105" v="1030" actId="478"/>
          <ac:picMkLst>
            <pc:docMk/>
            <pc:sldMk cId="3703802187" sldId="315"/>
            <ac:picMk id="3076" creationId="{25595EF5-3EEB-49DD-B68D-B10891A1109C}"/>
          </ac:picMkLst>
        </pc:picChg>
        <pc:picChg chg="add mod modCrop">
          <ac:chgData name="Carlos Zambrano" userId="1c55286eec0c342f" providerId="LiveId" clId="{5F6451F7-26FB-415D-8E6A-47E8916B1CD1}" dt="2018-05-26T22:19:03.028" v="1062" actId="732"/>
          <ac:picMkLst>
            <pc:docMk/>
            <pc:sldMk cId="3703802187" sldId="315"/>
            <ac:picMk id="3078" creationId="{03607346-ADA4-4B01-8844-CB93C9865EEB}"/>
          </ac:picMkLst>
        </pc:picChg>
        <pc:cxnChg chg="add mod">
          <ac:chgData name="Carlos Zambrano" userId="1c55286eec0c342f" providerId="LiveId" clId="{5F6451F7-26FB-415D-8E6A-47E8916B1CD1}" dt="2018-05-26T22:20:38.205" v="1069" actId="1076"/>
          <ac:cxnSpMkLst>
            <pc:docMk/>
            <pc:sldMk cId="3703802187" sldId="315"/>
            <ac:cxnSpMk id="3" creationId="{82F35DA5-5EB0-4333-BCC0-A799731CCDB9}"/>
          </ac:cxnSpMkLst>
        </pc:cxnChg>
        <pc:cxnChg chg="add mod">
          <ac:chgData name="Carlos Zambrano" userId="1c55286eec0c342f" providerId="LiveId" clId="{5F6451F7-26FB-415D-8E6A-47E8916B1CD1}" dt="2018-05-26T22:15:12.655" v="1050" actId="14100"/>
          <ac:cxnSpMkLst>
            <pc:docMk/>
            <pc:sldMk cId="3703802187" sldId="315"/>
            <ac:cxnSpMk id="21" creationId="{0A8EE149-9F01-4FEF-9539-1210AF12F36B}"/>
          </ac:cxnSpMkLst>
        </pc:cxnChg>
        <pc:cxnChg chg="add mod">
          <ac:chgData name="Carlos Zambrano" userId="1c55286eec0c342f" providerId="LiveId" clId="{5F6451F7-26FB-415D-8E6A-47E8916B1CD1}" dt="2018-05-26T22:15:38.427" v="1056" actId="14100"/>
          <ac:cxnSpMkLst>
            <pc:docMk/>
            <pc:sldMk cId="3703802187" sldId="315"/>
            <ac:cxnSpMk id="24" creationId="{EB8C4CC8-A742-4F87-BE10-F0799FE4BF65}"/>
          </ac:cxnSpMkLst>
        </pc:cxnChg>
        <pc:cxnChg chg="add mod">
          <ac:chgData name="Carlos Zambrano" userId="1c55286eec0c342f" providerId="LiveId" clId="{5F6451F7-26FB-415D-8E6A-47E8916B1CD1}" dt="2018-05-26T22:20:23.157" v="1068" actId="692"/>
          <ac:cxnSpMkLst>
            <pc:docMk/>
            <pc:sldMk cId="3703802187" sldId="315"/>
            <ac:cxnSpMk id="31" creationId="{6BDDC536-AD36-43DC-99A8-10C4B3A68C1E}"/>
          </ac:cxnSpMkLst>
        </pc:cxnChg>
      </pc:sldChg>
      <pc:sldChg chg="addSp delSp modSp add delAnim modAnim">
        <pc:chgData name="Carlos Zambrano" userId="1c55286eec0c342f" providerId="LiveId" clId="{5F6451F7-26FB-415D-8E6A-47E8916B1CD1}" dt="2018-05-27T18:01:13.810" v="1915" actId="1076"/>
        <pc:sldMkLst>
          <pc:docMk/>
          <pc:sldMk cId="2694766883" sldId="316"/>
        </pc:sldMkLst>
        <pc:spChg chg="add mod">
          <ac:chgData name="Carlos Zambrano" userId="1c55286eec0c342f" providerId="LiveId" clId="{5F6451F7-26FB-415D-8E6A-47E8916B1CD1}" dt="2018-05-27T18:01:13.810" v="1915" actId="1076"/>
          <ac:spMkLst>
            <pc:docMk/>
            <pc:sldMk cId="2694766883" sldId="316"/>
            <ac:spMk id="4" creationId="{BC103B2D-63AC-4A62-869F-9EB40F96E5B0}"/>
          </ac:spMkLst>
        </pc:spChg>
        <pc:spChg chg="del">
          <ac:chgData name="Carlos Zambrano" userId="1c55286eec0c342f" providerId="LiveId" clId="{5F6451F7-26FB-415D-8E6A-47E8916B1CD1}" dt="2018-05-26T22:06:09.673" v="993" actId="478"/>
          <ac:spMkLst>
            <pc:docMk/>
            <pc:sldMk cId="2694766883" sldId="316"/>
            <ac:spMk id="7" creationId="{A6190CF7-0B99-41EF-9C64-EA471C5E55F0}"/>
          </ac:spMkLst>
        </pc:spChg>
        <pc:spChg chg="add">
          <ac:chgData name="Carlos Zambrano" userId="1c55286eec0c342f" providerId="LiveId" clId="{5F6451F7-26FB-415D-8E6A-47E8916B1CD1}" dt="2018-05-26T23:49:12.293" v="1393" actId="1076"/>
          <ac:spMkLst>
            <pc:docMk/>
            <pc:sldMk cId="2694766883" sldId="316"/>
            <ac:spMk id="11" creationId="{C6F36F5B-FDB1-4AA6-A344-2AAAE854DD85}"/>
          </ac:spMkLst>
        </pc:spChg>
        <pc:spChg chg="mod">
          <ac:chgData name="Carlos Zambrano" userId="1c55286eec0c342f" providerId="LiveId" clId="{5F6451F7-26FB-415D-8E6A-47E8916B1CD1}" dt="2018-05-26T22:06:04.042" v="991" actId="20577"/>
          <ac:spMkLst>
            <pc:docMk/>
            <pc:sldMk cId="2694766883" sldId="316"/>
            <ac:spMk id="13" creationId="{3B7EEDB8-0DD7-41FF-AC31-31C00A41E193}"/>
          </ac:spMkLst>
        </pc:spChg>
        <pc:spChg chg="mod">
          <ac:chgData name="Carlos Zambrano" userId="1c55286eec0c342f" providerId="LiveId" clId="{5F6451F7-26FB-415D-8E6A-47E8916B1CD1}" dt="2018-05-26T23:38:26.287" v="1164" actId="20577"/>
          <ac:spMkLst>
            <pc:docMk/>
            <pc:sldMk cId="2694766883" sldId="316"/>
            <ac:spMk id="14" creationId="{50F5613A-246F-4F42-B6BC-F6E47003F48D}"/>
          </ac:spMkLst>
        </pc:spChg>
        <pc:spChg chg="del">
          <ac:chgData name="Carlos Zambrano" userId="1c55286eec0c342f" providerId="LiveId" clId="{5F6451F7-26FB-415D-8E6A-47E8916B1CD1}" dt="2018-05-26T23:49:11.078" v="1392" actId="478"/>
          <ac:spMkLst>
            <pc:docMk/>
            <pc:sldMk cId="2694766883" sldId="316"/>
            <ac:spMk id="16" creationId="{ECE03BB2-A163-4C74-B9F9-D192AF3F2276}"/>
          </ac:spMkLst>
        </pc:spChg>
        <pc:picChg chg="add del mod">
          <ac:chgData name="Carlos Zambrano" userId="1c55286eec0c342f" providerId="LiveId" clId="{5F6451F7-26FB-415D-8E6A-47E8916B1CD1}" dt="2018-05-26T22:42:48.212" v="1084" actId="478"/>
          <ac:picMkLst>
            <pc:docMk/>
            <pc:sldMk cId="2694766883" sldId="316"/>
            <ac:picMk id="2" creationId="{4FA9AE56-6327-4C07-A750-B00D8B7578CD}"/>
          </ac:picMkLst>
        </pc:picChg>
        <pc:picChg chg="add mod">
          <ac:chgData name="Carlos Zambrano" userId="1c55286eec0c342f" providerId="LiveId" clId="{5F6451F7-26FB-415D-8E6A-47E8916B1CD1}" dt="2018-05-27T17:59:46.638" v="1837" actId="1035"/>
          <ac:picMkLst>
            <pc:docMk/>
            <pc:sldMk cId="2694766883" sldId="316"/>
            <ac:picMk id="2" creationId="{58A420C2-AE83-4A5F-9887-76356502F75E}"/>
          </ac:picMkLst>
        </pc:picChg>
        <pc:picChg chg="add del mod">
          <ac:chgData name="Carlos Zambrano" userId="1c55286eec0c342f" providerId="LiveId" clId="{5F6451F7-26FB-415D-8E6A-47E8916B1CD1}" dt="2018-05-27T17:59:05.631" v="1828" actId="478"/>
          <ac:picMkLst>
            <pc:docMk/>
            <pc:sldMk cId="2694766883" sldId="316"/>
            <ac:picMk id="3" creationId="{AE2DA509-9371-4112-9F74-DE7300AD578E}"/>
          </ac:picMkLst>
        </pc:picChg>
        <pc:picChg chg="del">
          <ac:chgData name="Carlos Zambrano" userId="1c55286eec0c342f" providerId="LiveId" clId="{5F6451F7-26FB-415D-8E6A-47E8916B1CD1}" dt="2018-05-26T22:06:06.568" v="992" actId="478"/>
          <ac:picMkLst>
            <pc:docMk/>
            <pc:sldMk cId="2694766883" sldId="316"/>
            <ac:picMk id="12" creationId="{5E93BEF9-5F42-4ECC-A96A-61460280715A}"/>
          </ac:picMkLst>
        </pc:picChg>
      </pc:sldChg>
      <pc:sldChg chg="addSp delSp modSp">
        <pc:chgData name="Carlos Zambrano" userId="1c55286eec0c342f" providerId="LiveId" clId="{5F6451F7-26FB-415D-8E6A-47E8916B1CD1}" dt="2018-05-26T23:49:17.223" v="1395" actId="1076"/>
        <pc:sldMkLst>
          <pc:docMk/>
          <pc:sldMk cId="374016032" sldId="317"/>
        </pc:sldMkLst>
        <pc:spChg chg="add">
          <ac:chgData name="Carlos Zambrano" userId="1c55286eec0c342f" providerId="LiveId" clId="{5F6451F7-26FB-415D-8E6A-47E8916B1CD1}" dt="2018-05-26T23:49:17.223" v="1395" actId="1076"/>
          <ac:spMkLst>
            <pc:docMk/>
            <pc:sldMk cId="374016032" sldId="317"/>
            <ac:spMk id="7" creationId="{61D2A96E-8528-44D1-AAE3-4BCB4E99180A}"/>
          </ac:spMkLst>
        </pc:spChg>
        <pc:spChg chg="mod">
          <ac:chgData name="Carlos Zambrano" userId="1c55286eec0c342f" providerId="LiveId" clId="{5F6451F7-26FB-415D-8E6A-47E8916B1CD1}" dt="2018-05-26T23:38:34.055" v="1166" actId="20577"/>
          <ac:spMkLst>
            <pc:docMk/>
            <pc:sldMk cId="374016032" sldId="317"/>
            <ac:spMk id="14" creationId="{50F5613A-246F-4F42-B6BC-F6E47003F48D}"/>
          </ac:spMkLst>
        </pc:spChg>
        <pc:spChg chg="del">
          <ac:chgData name="Carlos Zambrano" userId="1c55286eec0c342f" providerId="LiveId" clId="{5F6451F7-26FB-415D-8E6A-47E8916B1CD1}" dt="2018-05-26T23:49:16.213" v="1394" actId="478"/>
          <ac:spMkLst>
            <pc:docMk/>
            <pc:sldMk cId="374016032" sldId="317"/>
            <ac:spMk id="16" creationId="{ECE03BB2-A163-4C74-B9F9-D192AF3F2276}"/>
          </ac:spMkLst>
        </pc:spChg>
      </pc:sldChg>
      <pc:sldChg chg="addSp delSp modSp add">
        <pc:chgData name="Carlos Zambrano" userId="1c55286eec0c342f" providerId="LiveId" clId="{5F6451F7-26FB-415D-8E6A-47E8916B1CD1}" dt="2018-05-27T00:05:58.809" v="1827" actId="1076"/>
        <pc:sldMkLst>
          <pc:docMk/>
          <pc:sldMk cId="11380938" sldId="318"/>
        </pc:sldMkLst>
        <pc:picChg chg="add mod modCrop">
          <ac:chgData name="Carlos Zambrano" userId="1c55286eec0c342f" providerId="LiveId" clId="{5F6451F7-26FB-415D-8E6A-47E8916B1CD1}" dt="2018-05-27T00:05:58.809" v="1827" actId="1076"/>
          <ac:picMkLst>
            <pc:docMk/>
            <pc:sldMk cId="11380938" sldId="318"/>
            <ac:picMk id="7" creationId="{9B822655-0250-49A0-8F08-C4210F8D54EF}"/>
          </ac:picMkLst>
        </pc:picChg>
        <pc:picChg chg="del">
          <ac:chgData name="Carlos Zambrano" userId="1c55286eec0c342f" providerId="LiveId" clId="{5F6451F7-26FB-415D-8E6A-47E8916B1CD1}" dt="2018-05-27T00:03:53.283" v="1806" actId="478"/>
          <ac:picMkLst>
            <pc:docMk/>
            <pc:sldMk cId="11380938" sldId="318"/>
            <ac:picMk id="8" creationId="{A41916FD-A9C4-442D-81D6-4A744A05473A}"/>
          </ac:picMkLst>
        </pc:picChg>
        <pc:picChg chg="add del mod modCrop">
          <ac:chgData name="Carlos Zambrano" userId="1c55286eec0c342f" providerId="LiveId" clId="{5F6451F7-26FB-415D-8E6A-47E8916B1CD1}" dt="2018-05-27T00:05:30.779" v="1820" actId="478"/>
          <ac:picMkLst>
            <pc:docMk/>
            <pc:sldMk cId="11380938" sldId="318"/>
            <ac:picMk id="11" creationId="{72F54653-471D-41FD-8E67-4B3FD5A0EA09}"/>
          </ac:picMkLst>
        </pc:picChg>
      </pc:sldChg>
      <pc:sldMasterChg chg="setBg modSldLayout">
        <pc:chgData name="Carlos Zambrano" userId="1c55286eec0c342f" providerId="LiveId" clId="{5F6451F7-26FB-415D-8E6A-47E8916B1CD1}" dt="2018-05-26T19:54:36.480" v="201" actId="207"/>
        <pc:sldMasterMkLst>
          <pc:docMk/>
          <pc:sldMasterMk cId="1300338691" sldId="2147483696"/>
        </pc:sldMasterMkLst>
        <pc:sldLayoutChg chg="setBg">
          <pc:chgData name="Carlos Zambrano" userId="1c55286eec0c342f" providerId="LiveId" clId="{5F6451F7-26FB-415D-8E6A-47E8916B1CD1}" dt="2018-05-26T19:53:23.522" v="196" actId="207"/>
          <pc:sldLayoutMkLst>
            <pc:docMk/>
            <pc:sldMasterMk cId="1300338691" sldId="2147483696"/>
            <pc:sldLayoutMk cId="1085599698" sldId="2147483697"/>
          </pc:sldLayoutMkLst>
        </pc:sldLayoutChg>
        <pc:sldLayoutChg chg="setBg">
          <pc:chgData name="Carlos Zambrano" userId="1c55286eec0c342f" providerId="LiveId" clId="{5F6451F7-26FB-415D-8E6A-47E8916B1CD1}" dt="2018-05-26T19:53:23.522" v="196" actId="207"/>
          <pc:sldLayoutMkLst>
            <pc:docMk/>
            <pc:sldMasterMk cId="1300338691" sldId="2147483696"/>
            <pc:sldLayoutMk cId="1492243206" sldId="2147483698"/>
          </pc:sldLayoutMkLst>
        </pc:sldLayoutChg>
        <pc:sldLayoutChg chg="setBg">
          <pc:chgData name="Carlos Zambrano" userId="1c55286eec0c342f" providerId="LiveId" clId="{5F6451F7-26FB-415D-8E6A-47E8916B1CD1}" dt="2018-05-26T19:53:23.522" v="196" actId="207"/>
          <pc:sldLayoutMkLst>
            <pc:docMk/>
            <pc:sldMasterMk cId="1300338691" sldId="2147483696"/>
            <pc:sldLayoutMk cId="32936912" sldId="2147483699"/>
          </pc:sldLayoutMkLst>
        </pc:sldLayoutChg>
        <pc:sldLayoutChg chg="setBg">
          <pc:chgData name="Carlos Zambrano" userId="1c55286eec0c342f" providerId="LiveId" clId="{5F6451F7-26FB-415D-8E6A-47E8916B1CD1}" dt="2018-05-26T19:53:23.522" v="196" actId="207"/>
          <pc:sldLayoutMkLst>
            <pc:docMk/>
            <pc:sldMasterMk cId="1300338691" sldId="2147483696"/>
            <pc:sldLayoutMk cId="2903027197" sldId="2147483700"/>
          </pc:sldLayoutMkLst>
        </pc:sldLayoutChg>
        <pc:sldLayoutChg chg="setBg">
          <pc:chgData name="Carlos Zambrano" userId="1c55286eec0c342f" providerId="LiveId" clId="{5F6451F7-26FB-415D-8E6A-47E8916B1CD1}" dt="2018-05-26T19:53:23.522" v="196" actId="207"/>
          <pc:sldLayoutMkLst>
            <pc:docMk/>
            <pc:sldMasterMk cId="1300338691" sldId="2147483696"/>
            <pc:sldLayoutMk cId="1782220418" sldId="2147483701"/>
          </pc:sldLayoutMkLst>
        </pc:sldLayoutChg>
        <pc:sldLayoutChg chg="setBg">
          <pc:chgData name="Carlos Zambrano" userId="1c55286eec0c342f" providerId="LiveId" clId="{5F6451F7-26FB-415D-8E6A-47E8916B1CD1}" dt="2018-05-26T19:53:23.522" v="196" actId="207"/>
          <pc:sldLayoutMkLst>
            <pc:docMk/>
            <pc:sldMasterMk cId="1300338691" sldId="2147483696"/>
            <pc:sldLayoutMk cId="4190871686" sldId="2147483702"/>
          </pc:sldLayoutMkLst>
        </pc:sldLayoutChg>
        <pc:sldLayoutChg chg="addSp delSp modSp setBg">
          <pc:chgData name="Carlos Zambrano" userId="1c55286eec0c342f" providerId="LiveId" clId="{5F6451F7-26FB-415D-8E6A-47E8916B1CD1}" dt="2018-05-26T19:54:36.480" v="201" actId="207"/>
          <pc:sldLayoutMkLst>
            <pc:docMk/>
            <pc:sldMasterMk cId="1300338691" sldId="2147483696"/>
            <pc:sldLayoutMk cId="2219883436" sldId="2147483703"/>
          </pc:sldLayoutMkLst>
          <pc:spChg chg="add del mod">
            <ac:chgData name="Carlos Zambrano" userId="1c55286eec0c342f" providerId="LiveId" clId="{5F6451F7-26FB-415D-8E6A-47E8916B1CD1}" dt="2018-05-26T19:54:36.480" v="201" actId="207"/>
            <ac:spMkLst>
              <pc:docMk/>
              <pc:sldMasterMk cId="1300338691" sldId="2147483696"/>
              <pc:sldLayoutMk cId="2219883436" sldId="2147483703"/>
              <ac:spMk id="6" creationId="{4DFB4F7D-430F-4476-9E87-2EDE74C58CC4}"/>
            </ac:spMkLst>
          </pc:spChg>
          <pc:spChg chg="del">
            <ac:chgData name="Carlos Zambrano" userId="1c55286eec0c342f" providerId="LiveId" clId="{5F6451F7-26FB-415D-8E6A-47E8916B1CD1}" dt="2018-05-26T19:53:47.871" v="197" actId="478"/>
            <ac:spMkLst>
              <pc:docMk/>
              <pc:sldMasterMk cId="1300338691" sldId="2147483696"/>
              <pc:sldLayoutMk cId="2219883436" sldId="2147483703"/>
              <ac:spMk id="15" creationId="{5A9BD994-B020-4C3A-9632-6207522A4435}"/>
            </ac:spMkLst>
          </pc:spChg>
          <pc:picChg chg="del">
            <ac:chgData name="Carlos Zambrano" userId="1c55286eec0c342f" providerId="LiveId" clId="{5F6451F7-26FB-415D-8E6A-47E8916B1CD1}" dt="2018-05-26T19:53:50.260" v="198" actId="478"/>
            <ac:picMkLst>
              <pc:docMk/>
              <pc:sldMasterMk cId="1300338691" sldId="2147483696"/>
              <pc:sldLayoutMk cId="2219883436" sldId="2147483703"/>
              <ac:picMk id="13" creationId="{37DC2675-BBAB-4CA7-8C7D-DF6E8FF67B93}"/>
            </ac:picMkLst>
          </pc:picChg>
        </pc:sldLayoutChg>
        <pc:sldLayoutChg chg="setBg">
          <pc:chgData name="Carlos Zambrano" userId="1c55286eec0c342f" providerId="LiveId" clId="{5F6451F7-26FB-415D-8E6A-47E8916B1CD1}" dt="2018-05-26T19:53:23.522" v="196" actId="207"/>
          <pc:sldLayoutMkLst>
            <pc:docMk/>
            <pc:sldMasterMk cId="1300338691" sldId="2147483696"/>
            <pc:sldLayoutMk cId="1257126563" sldId="2147483704"/>
          </pc:sldLayoutMkLst>
        </pc:sldLayoutChg>
        <pc:sldLayoutChg chg="setBg">
          <pc:chgData name="Carlos Zambrano" userId="1c55286eec0c342f" providerId="LiveId" clId="{5F6451F7-26FB-415D-8E6A-47E8916B1CD1}" dt="2018-05-26T19:53:23.522" v="196" actId="207"/>
          <pc:sldLayoutMkLst>
            <pc:docMk/>
            <pc:sldMasterMk cId="1300338691" sldId="2147483696"/>
            <pc:sldLayoutMk cId="92646356" sldId="2147483705"/>
          </pc:sldLayoutMkLst>
        </pc:sldLayoutChg>
        <pc:sldLayoutChg chg="setBg">
          <pc:chgData name="Carlos Zambrano" userId="1c55286eec0c342f" providerId="LiveId" clId="{5F6451F7-26FB-415D-8E6A-47E8916B1CD1}" dt="2018-05-26T19:53:23.522" v="196" actId="207"/>
          <pc:sldLayoutMkLst>
            <pc:docMk/>
            <pc:sldMasterMk cId="1300338691" sldId="2147483696"/>
            <pc:sldLayoutMk cId="569538917" sldId="2147483706"/>
          </pc:sldLayoutMkLst>
        </pc:sldLayoutChg>
        <pc:sldLayoutChg chg="setBg">
          <pc:chgData name="Carlos Zambrano" userId="1c55286eec0c342f" providerId="LiveId" clId="{5F6451F7-26FB-415D-8E6A-47E8916B1CD1}" dt="2018-05-26T19:53:23.522" v="196" actId="207"/>
          <pc:sldLayoutMkLst>
            <pc:docMk/>
            <pc:sldMasterMk cId="1300338691" sldId="2147483696"/>
            <pc:sldLayoutMk cId="2483798653" sldId="2147483707"/>
          </pc:sldLayoutMkLst>
        </pc:sldLayoutChg>
      </pc:sldMasterChg>
      <pc:sldMasterChg chg="setBg modSldLayout">
        <pc:chgData name="Carlos Zambrano" userId="1c55286eec0c342f" providerId="LiveId" clId="{5F6451F7-26FB-415D-8E6A-47E8916B1CD1}" dt="2018-05-26T19:53:23.522" v="196" actId="20577"/>
        <pc:sldMasterMkLst>
          <pc:docMk/>
          <pc:sldMasterMk cId="4062639678" sldId="2147483696"/>
        </pc:sldMasterMkLst>
        <pc:sldLayoutChg chg="setBg">
          <pc:chgData name="Carlos Zambrano" userId="1c55286eec0c342f" providerId="LiveId" clId="{5F6451F7-26FB-415D-8E6A-47E8916B1CD1}" dt="2018-05-26T19:53:23.522" v="196" actId="20577"/>
          <pc:sldLayoutMkLst>
            <pc:docMk/>
            <pc:sldMasterMk cId="4062639678" sldId="2147483696"/>
            <pc:sldLayoutMk cId="1014424868" sldId="2147483674"/>
          </pc:sldLayoutMkLst>
        </pc:sldLayoutChg>
        <pc:sldLayoutChg chg="setBg">
          <pc:chgData name="Carlos Zambrano" userId="1c55286eec0c342f" providerId="LiveId" clId="{5F6451F7-26FB-415D-8E6A-47E8916B1CD1}" dt="2018-05-26T19:53:23.522" v="196" actId="20577"/>
          <pc:sldLayoutMkLst>
            <pc:docMk/>
            <pc:sldMasterMk cId="4062639678" sldId="2147483696"/>
            <pc:sldLayoutMk cId="3628222177" sldId="2147483675"/>
          </pc:sldLayoutMkLst>
        </pc:sldLayoutChg>
        <pc:sldLayoutChg chg="setBg">
          <pc:chgData name="Carlos Zambrano" userId="1c55286eec0c342f" providerId="LiveId" clId="{5F6451F7-26FB-415D-8E6A-47E8916B1CD1}" dt="2018-05-26T19:53:23.522" v="196" actId="20577"/>
          <pc:sldLayoutMkLst>
            <pc:docMk/>
            <pc:sldMasterMk cId="4062639678" sldId="2147483696"/>
            <pc:sldLayoutMk cId="2087636160" sldId="2147483676"/>
          </pc:sldLayoutMkLst>
        </pc:sldLayoutChg>
        <pc:sldLayoutChg chg="setBg">
          <pc:chgData name="Carlos Zambrano" userId="1c55286eec0c342f" providerId="LiveId" clId="{5F6451F7-26FB-415D-8E6A-47E8916B1CD1}" dt="2018-05-26T19:53:23.522" v="196" actId="20577"/>
          <pc:sldLayoutMkLst>
            <pc:docMk/>
            <pc:sldMasterMk cId="4062639678" sldId="2147483696"/>
            <pc:sldLayoutMk cId="776153928" sldId="2147483677"/>
          </pc:sldLayoutMkLst>
        </pc:sldLayoutChg>
        <pc:sldLayoutChg chg="setBg">
          <pc:chgData name="Carlos Zambrano" userId="1c55286eec0c342f" providerId="LiveId" clId="{5F6451F7-26FB-415D-8E6A-47E8916B1CD1}" dt="2018-05-26T19:53:23.522" v="196" actId="20577"/>
          <pc:sldLayoutMkLst>
            <pc:docMk/>
            <pc:sldMasterMk cId="4062639678" sldId="2147483696"/>
            <pc:sldLayoutMk cId="833734458" sldId="2147483678"/>
          </pc:sldLayoutMkLst>
        </pc:sldLayoutChg>
        <pc:sldLayoutChg chg="setBg">
          <pc:chgData name="Carlos Zambrano" userId="1c55286eec0c342f" providerId="LiveId" clId="{5F6451F7-26FB-415D-8E6A-47E8916B1CD1}" dt="2018-05-26T17:48:31.260" v="34" actId="20577"/>
          <pc:sldLayoutMkLst>
            <pc:docMk/>
            <pc:sldMasterMk cId="4062639678" sldId="2147483696"/>
            <pc:sldLayoutMk cId="4207061129" sldId="2147483679"/>
          </pc:sldLayoutMkLst>
        </pc:sldLayoutChg>
        <pc:sldLayoutChg chg="setBg">
          <pc:chgData name="Carlos Zambrano" userId="1c55286eec0c342f" providerId="LiveId" clId="{5F6451F7-26FB-415D-8E6A-47E8916B1CD1}" dt="2018-05-26T19:53:23.522" v="196" actId="20577"/>
          <pc:sldLayoutMkLst>
            <pc:docMk/>
            <pc:sldMasterMk cId="4062639678" sldId="2147483696"/>
            <pc:sldLayoutMk cId="3925554925" sldId="2147483680"/>
          </pc:sldLayoutMkLst>
        </pc:sldLayoutChg>
        <pc:sldLayoutChg chg="setBg">
          <pc:chgData name="Carlos Zambrano" userId="1c55286eec0c342f" providerId="LiveId" clId="{5F6451F7-26FB-415D-8E6A-47E8916B1CD1}" dt="2018-05-26T19:53:23.522" v="196" actId="20577"/>
          <pc:sldLayoutMkLst>
            <pc:docMk/>
            <pc:sldMasterMk cId="4062639678" sldId="2147483696"/>
            <pc:sldLayoutMk cId="568008406" sldId="2147483681"/>
          </pc:sldLayoutMkLst>
        </pc:sldLayoutChg>
        <pc:sldLayoutChg chg="setBg">
          <pc:chgData name="Carlos Zambrano" userId="1c55286eec0c342f" providerId="LiveId" clId="{5F6451F7-26FB-415D-8E6A-47E8916B1CD1}" dt="2018-05-26T19:53:23.522" v="196" actId="20577"/>
          <pc:sldLayoutMkLst>
            <pc:docMk/>
            <pc:sldMasterMk cId="4062639678" sldId="2147483696"/>
            <pc:sldLayoutMk cId="2874024005" sldId="2147483682"/>
          </pc:sldLayoutMkLst>
        </pc:sldLayoutChg>
        <pc:sldLayoutChg chg="setBg">
          <pc:chgData name="Carlos Zambrano" userId="1c55286eec0c342f" providerId="LiveId" clId="{5F6451F7-26FB-415D-8E6A-47E8916B1CD1}" dt="2018-05-26T19:53:23.522" v="196" actId="20577"/>
          <pc:sldLayoutMkLst>
            <pc:docMk/>
            <pc:sldMasterMk cId="4062639678" sldId="2147483696"/>
            <pc:sldLayoutMk cId="3167979006" sldId="2147483683"/>
          </pc:sldLayoutMkLst>
        </pc:sldLayoutChg>
        <pc:sldLayoutChg chg="setBg">
          <pc:chgData name="Carlos Zambrano" userId="1c55286eec0c342f" providerId="LiveId" clId="{5F6451F7-26FB-415D-8E6A-47E8916B1CD1}" dt="2018-05-26T17:48:31.260" v="34" actId="20577"/>
          <pc:sldLayoutMkLst>
            <pc:docMk/>
            <pc:sldMasterMk cId="4062639678" sldId="2147483696"/>
            <pc:sldLayoutMk cId="758362556" sldId="2147483697"/>
          </pc:sldLayoutMkLst>
        </pc:sldLayoutChg>
      </pc:sldMasterChg>
      <pc:sldMasterChg chg="modSldLayout">
        <pc:chgData name="Carlos Zambrano" userId="1c55286eec0c342f" providerId="LiveId" clId="{5F6451F7-26FB-415D-8E6A-47E8916B1CD1}" dt="2018-05-26T23:32:43.089" v="1148" actId="207"/>
        <pc:sldMasterMkLst>
          <pc:docMk/>
          <pc:sldMasterMk cId="2218750974" sldId="2147483708"/>
        </pc:sldMasterMkLst>
        <pc:sldLayoutChg chg="delSp modSp">
          <pc:chgData name="Carlos Zambrano" userId="1c55286eec0c342f" providerId="LiveId" clId="{5F6451F7-26FB-415D-8E6A-47E8916B1CD1}" dt="2018-05-26T23:32:43.089" v="1148" actId="207"/>
          <pc:sldLayoutMkLst>
            <pc:docMk/>
            <pc:sldMasterMk cId="2218750974" sldId="2147483708"/>
            <pc:sldLayoutMk cId="1025657778" sldId="2147483715"/>
          </pc:sldLayoutMkLst>
          <pc:spChg chg="mod">
            <ac:chgData name="Carlos Zambrano" userId="1c55286eec0c342f" providerId="LiveId" clId="{5F6451F7-26FB-415D-8E6A-47E8916B1CD1}" dt="2018-05-26T23:32:43.089" v="1148" actId="207"/>
            <ac:spMkLst>
              <pc:docMk/>
              <pc:sldMasterMk cId="2218750974" sldId="2147483708"/>
              <pc:sldLayoutMk cId="1025657778" sldId="2147483715"/>
              <ac:spMk id="6" creationId="{4DFB4F7D-430F-4476-9E87-2EDE74C58CC4}"/>
            </ac:spMkLst>
          </pc:spChg>
          <pc:spChg chg="del">
            <ac:chgData name="Carlos Zambrano" userId="1c55286eec0c342f" providerId="LiveId" clId="{5F6451F7-26FB-415D-8E6A-47E8916B1CD1}" dt="2018-05-26T23:32:31.680" v="1146" actId="478"/>
            <ac:spMkLst>
              <pc:docMk/>
              <pc:sldMasterMk cId="2218750974" sldId="2147483708"/>
              <pc:sldLayoutMk cId="1025657778" sldId="2147483715"/>
              <ac:spMk id="15" creationId="{5A9BD994-B020-4C3A-9632-6207522A4435}"/>
            </ac:spMkLst>
          </pc:spChg>
          <pc:picChg chg="del">
            <ac:chgData name="Carlos Zambrano" userId="1c55286eec0c342f" providerId="LiveId" clId="{5F6451F7-26FB-415D-8E6A-47E8916B1CD1}" dt="2018-05-26T23:32:38.625" v="1147" actId="478"/>
            <ac:picMkLst>
              <pc:docMk/>
              <pc:sldMasterMk cId="2218750974" sldId="2147483708"/>
              <pc:sldLayoutMk cId="1025657778" sldId="2147483715"/>
              <ac:picMk id="13" creationId="{37DC2675-BBAB-4CA7-8C7D-DF6E8FF67B93}"/>
            </ac:picMkLst>
          </pc:picChg>
        </pc:sldLayoutChg>
      </pc:sldMasterChg>
      <pc:sldMasterChg chg="setBg modSldLayout">
        <pc:chgData name="Carlos Zambrano" userId="1c55286eec0c342f" providerId="LiveId" clId="{5F6451F7-26FB-415D-8E6A-47E8916B1CD1}" dt="2018-05-26T23:48:35.853" v="1381" actId="207"/>
        <pc:sldMasterMkLst>
          <pc:docMk/>
          <pc:sldMasterMk cId="4062639678" sldId="2147483720"/>
        </pc:sldMasterMkLst>
        <pc:sldLayoutChg chg="setBg">
          <pc:chgData name="Carlos Zambrano" userId="1c55286eec0c342f" providerId="LiveId" clId="{5F6451F7-26FB-415D-8E6A-47E8916B1CD1}" dt="2018-05-26T19:53:23.522" v="196" actId="20577"/>
          <pc:sldLayoutMkLst>
            <pc:docMk/>
            <pc:sldMasterMk cId="4062639678" sldId="2147483720"/>
            <pc:sldLayoutMk cId="758362556" sldId="2147483673"/>
          </pc:sldLayoutMkLst>
        </pc:sldLayoutChg>
        <pc:sldLayoutChg chg="delSp modSp setBg">
          <pc:chgData name="Carlos Zambrano" userId="1c55286eec0c342f" providerId="LiveId" clId="{5F6451F7-26FB-415D-8E6A-47E8916B1CD1}" dt="2018-05-26T23:48:35.853" v="1381" actId="207"/>
          <pc:sldLayoutMkLst>
            <pc:docMk/>
            <pc:sldMasterMk cId="4062639678" sldId="2147483720"/>
            <pc:sldLayoutMk cId="4207061129" sldId="2147483679"/>
          </pc:sldLayoutMkLst>
          <pc:spChg chg="mod">
            <ac:chgData name="Carlos Zambrano" userId="1c55286eec0c342f" providerId="LiveId" clId="{5F6451F7-26FB-415D-8E6A-47E8916B1CD1}" dt="2018-05-26T23:48:35.853" v="1381" actId="207"/>
            <ac:spMkLst>
              <pc:docMk/>
              <pc:sldMasterMk cId="4062639678" sldId="2147483720"/>
              <pc:sldLayoutMk cId="4207061129" sldId="2147483679"/>
              <ac:spMk id="6" creationId="{4DFB4F7D-430F-4476-9E87-2EDE74C58CC4}"/>
            </ac:spMkLst>
          </pc:spChg>
          <pc:spChg chg="del">
            <ac:chgData name="Carlos Zambrano" userId="1c55286eec0c342f" providerId="LiveId" clId="{5F6451F7-26FB-415D-8E6A-47E8916B1CD1}" dt="2018-05-26T23:48:28.629" v="1379" actId="478"/>
            <ac:spMkLst>
              <pc:docMk/>
              <pc:sldMasterMk cId="4062639678" sldId="2147483720"/>
              <pc:sldLayoutMk cId="4207061129" sldId="2147483679"/>
              <ac:spMk id="15" creationId="{5A9BD994-B020-4C3A-9632-6207522A4435}"/>
            </ac:spMkLst>
          </pc:spChg>
          <pc:picChg chg="del">
            <ac:chgData name="Carlos Zambrano" userId="1c55286eec0c342f" providerId="LiveId" clId="{5F6451F7-26FB-415D-8E6A-47E8916B1CD1}" dt="2018-05-26T23:48:30.761" v="1380" actId="478"/>
            <ac:picMkLst>
              <pc:docMk/>
              <pc:sldMasterMk cId="4062639678" sldId="2147483720"/>
              <pc:sldLayoutMk cId="4207061129" sldId="2147483679"/>
              <ac:picMk id="13" creationId="{37DC2675-BBAB-4CA7-8C7D-DF6E8FF67B93}"/>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F3B8D1-0248-44EA-ADB9-69DD44B9469E}" type="doc">
      <dgm:prSet loTypeId="urn:microsoft.com/office/officeart/2005/8/layout/process5" loCatId="process" qsTypeId="urn:microsoft.com/office/officeart/2005/8/quickstyle/simple3" qsCatId="simple" csTypeId="urn:microsoft.com/office/officeart/2005/8/colors/colorful1" csCatId="colorful" phldr="1"/>
      <dgm:spPr/>
      <dgm:t>
        <a:bodyPr/>
        <a:lstStyle/>
        <a:p>
          <a:endParaRPr lang="es-EC"/>
        </a:p>
      </dgm:t>
    </dgm:pt>
    <dgm:pt modelId="{143A33B5-743C-40C3-8390-0FD378F190B9}">
      <dgm:prSet phldrT="[Texto]" custT="1"/>
      <dgm:spPr/>
      <dgm:t>
        <a:bodyPr/>
        <a:lstStyle/>
        <a:p>
          <a:pPr>
            <a:buFont typeface="+mj-lt"/>
            <a:buNone/>
          </a:pPr>
          <a:r>
            <a:rPr lang="es-EC" sz="1800">
              <a:latin typeface="Arial" panose="020B0604020202020204" pitchFamily="34" charset="0"/>
              <a:cs typeface="Arial" panose="020B0604020202020204" pitchFamily="34" charset="0"/>
            </a:rPr>
            <a:t>Universidades del Ecuador</a:t>
          </a:r>
          <a:endParaRPr lang="es-EC" sz="1800" dirty="0">
            <a:latin typeface="Arial" panose="020B0604020202020204" pitchFamily="34" charset="0"/>
            <a:cs typeface="Arial" panose="020B0604020202020204" pitchFamily="34" charset="0"/>
          </a:endParaRPr>
        </a:p>
      </dgm:t>
    </dgm:pt>
    <dgm:pt modelId="{F3EA631E-6372-46C5-960F-0D2D6C422E61}" type="parTrans" cxnId="{F9ED6BED-1D3C-4851-934A-FBD1D736D58C}">
      <dgm:prSet/>
      <dgm:spPr/>
      <dgm:t>
        <a:bodyPr/>
        <a:lstStyle/>
        <a:p>
          <a:endParaRPr lang="es-EC" sz="1800"/>
        </a:p>
      </dgm:t>
    </dgm:pt>
    <dgm:pt modelId="{7A3C5521-2CC1-46E8-8168-71E716171482}" type="sibTrans" cxnId="{F9ED6BED-1D3C-4851-934A-FBD1D736D58C}">
      <dgm:prSet/>
      <dgm:spPr/>
      <dgm:t>
        <a:bodyPr/>
        <a:lstStyle/>
        <a:p>
          <a:endParaRPr lang="es-EC" sz="1800"/>
        </a:p>
      </dgm:t>
    </dgm:pt>
    <dgm:pt modelId="{32A9E862-2DFB-4518-8920-3747E8A36189}">
      <dgm:prSet phldrT="[Texto]" custT="1"/>
      <dgm:spPr/>
      <dgm:t>
        <a:bodyPr/>
        <a:lstStyle/>
        <a:p>
          <a:pPr>
            <a:buFont typeface="+mj-lt"/>
            <a:buNone/>
          </a:pPr>
          <a:r>
            <a:rPr lang="es-ES" sz="1800" b="0">
              <a:latin typeface="Arial" panose="020B0604020202020204" pitchFamily="34" charset="0"/>
              <a:cs typeface="Arial" panose="020B0604020202020204" pitchFamily="34" charset="0"/>
            </a:rPr>
            <a:t>Proceso de acreditación</a:t>
          </a:r>
          <a:endParaRPr lang="es-EC" sz="1800" b="0" dirty="0">
            <a:latin typeface="Arial" panose="020B0604020202020204" pitchFamily="34" charset="0"/>
            <a:cs typeface="Arial" panose="020B0604020202020204" pitchFamily="34" charset="0"/>
          </a:endParaRPr>
        </a:p>
      </dgm:t>
    </dgm:pt>
    <dgm:pt modelId="{7C5E8889-D41B-4BCF-9929-10EB263273E9}" type="parTrans" cxnId="{A7397619-31C7-4419-B9C6-6DCE1E1029A9}">
      <dgm:prSet/>
      <dgm:spPr/>
      <dgm:t>
        <a:bodyPr/>
        <a:lstStyle/>
        <a:p>
          <a:endParaRPr lang="es-EC" sz="1800"/>
        </a:p>
      </dgm:t>
    </dgm:pt>
    <dgm:pt modelId="{21B343A1-4C22-469E-B334-7352AC33D561}" type="sibTrans" cxnId="{A7397619-31C7-4419-B9C6-6DCE1E1029A9}">
      <dgm:prSet/>
      <dgm:spPr/>
      <dgm:t>
        <a:bodyPr/>
        <a:lstStyle/>
        <a:p>
          <a:endParaRPr lang="es-EC" sz="1800"/>
        </a:p>
      </dgm:t>
    </dgm:pt>
    <dgm:pt modelId="{0B278778-5954-4610-99EC-E8D2586B1FD3}">
      <dgm:prSet phldrT="[Texto]" custT="1"/>
      <dgm:spPr/>
      <dgm:t>
        <a:bodyPr/>
        <a:lstStyle/>
        <a:p>
          <a:pPr>
            <a:buFont typeface="+mj-lt"/>
            <a:buNone/>
          </a:pPr>
          <a:r>
            <a:rPr lang="es-EC" sz="1800">
              <a:latin typeface="Arial" panose="020B0604020202020204" pitchFamily="34" charset="0"/>
              <a:cs typeface="Arial" panose="020B0604020202020204" pitchFamily="34" charset="0"/>
            </a:rPr>
            <a:t>Toma de decisiones</a:t>
          </a:r>
          <a:endParaRPr lang="es-EC" sz="1800" dirty="0">
            <a:latin typeface="Arial" panose="020B0604020202020204" pitchFamily="34" charset="0"/>
            <a:cs typeface="Arial" panose="020B0604020202020204" pitchFamily="34" charset="0"/>
          </a:endParaRPr>
        </a:p>
      </dgm:t>
    </dgm:pt>
    <dgm:pt modelId="{36FEACA8-1860-401D-9831-508608BA1792}" type="parTrans" cxnId="{1A3F14B7-CCB6-418F-ADA5-72AF8FC9A725}">
      <dgm:prSet/>
      <dgm:spPr/>
      <dgm:t>
        <a:bodyPr/>
        <a:lstStyle/>
        <a:p>
          <a:endParaRPr lang="es-EC" sz="1800"/>
        </a:p>
      </dgm:t>
    </dgm:pt>
    <dgm:pt modelId="{865074E8-AB4B-491D-A7BF-0E9F32161FC9}" type="sibTrans" cxnId="{1A3F14B7-CCB6-418F-ADA5-72AF8FC9A725}">
      <dgm:prSet/>
      <dgm:spPr/>
      <dgm:t>
        <a:bodyPr/>
        <a:lstStyle/>
        <a:p>
          <a:endParaRPr lang="es-EC" sz="1800"/>
        </a:p>
      </dgm:t>
    </dgm:pt>
    <dgm:pt modelId="{B294F079-FDF6-43F0-8ADA-7C3656E5739B}">
      <dgm:prSet phldrT="[Texto]" custT="1"/>
      <dgm:spPr/>
      <dgm:t>
        <a:bodyPr/>
        <a:lstStyle/>
        <a:p>
          <a:pPr>
            <a:buFont typeface="+mj-lt"/>
            <a:buNone/>
          </a:pPr>
          <a:r>
            <a:rPr lang="es-EC" sz="1800">
              <a:latin typeface="Arial" panose="020B0604020202020204" pitchFamily="34" charset="0"/>
              <a:cs typeface="Arial" panose="020B0604020202020204" pitchFamily="34" charset="0"/>
            </a:rPr>
            <a:t>Mejora continua</a:t>
          </a:r>
          <a:endParaRPr lang="es-EC" sz="1800" dirty="0">
            <a:latin typeface="Arial" panose="020B0604020202020204" pitchFamily="34" charset="0"/>
            <a:cs typeface="Arial" panose="020B0604020202020204" pitchFamily="34" charset="0"/>
          </a:endParaRPr>
        </a:p>
      </dgm:t>
    </dgm:pt>
    <dgm:pt modelId="{5B31C22C-B4CA-4DF6-919A-1AB85F148B27}" type="parTrans" cxnId="{A02CD8C4-A487-4CB4-8C6B-B71148AD2BC7}">
      <dgm:prSet/>
      <dgm:spPr/>
      <dgm:t>
        <a:bodyPr/>
        <a:lstStyle/>
        <a:p>
          <a:endParaRPr lang="es-EC" sz="1800"/>
        </a:p>
      </dgm:t>
    </dgm:pt>
    <dgm:pt modelId="{B913F9C9-C5B5-4A2E-98EE-47E59F06F76A}" type="sibTrans" cxnId="{A02CD8C4-A487-4CB4-8C6B-B71148AD2BC7}">
      <dgm:prSet/>
      <dgm:spPr/>
      <dgm:t>
        <a:bodyPr/>
        <a:lstStyle/>
        <a:p>
          <a:endParaRPr lang="es-EC" sz="1800"/>
        </a:p>
      </dgm:t>
    </dgm:pt>
    <dgm:pt modelId="{6F41A041-B387-44AF-A307-E94E1167A515}">
      <dgm:prSet phldrT="[Texto]" custT="1"/>
      <dgm:spPr/>
      <dgm:t>
        <a:bodyPr/>
        <a:lstStyle/>
        <a:p>
          <a:pPr>
            <a:buFont typeface="+mj-lt"/>
            <a:buNone/>
          </a:pPr>
          <a:r>
            <a:rPr lang="es-EC" sz="1800">
              <a:latin typeface="Arial" panose="020B0604020202020204" pitchFamily="34" charset="0"/>
              <a:cs typeface="Arial" panose="020B0604020202020204" pitchFamily="34" charset="0"/>
            </a:rPr>
            <a:t>Criterios y subcriterios</a:t>
          </a:r>
          <a:endParaRPr lang="es-EC" sz="1800" dirty="0">
            <a:latin typeface="Arial" panose="020B0604020202020204" pitchFamily="34" charset="0"/>
            <a:cs typeface="Arial" panose="020B0604020202020204" pitchFamily="34" charset="0"/>
          </a:endParaRPr>
        </a:p>
      </dgm:t>
    </dgm:pt>
    <dgm:pt modelId="{5703ADD5-952C-474B-B60A-5E551CEC8418}" type="parTrans" cxnId="{D6CDA890-20B8-4B96-AB0E-D12B1AD5D836}">
      <dgm:prSet/>
      <dgm:spPr/>
      <dgm:t>
        <a:bodyPr/>
        <a:lstStyle/>
        <a:p>
          <a:endParaRPr lang="es-EC" sz="1800"/>
        </a:p>
      </dgm:t>
    </dgm:pt>
    <dgm:pt modelId="{1279873A-68CD-4BCD-8714-FFF1C7007E30}" type="sibTrans" cxnId="{D6CDA890-20B8-4B96-AB0E-D12B1AD5D836}">
      <dgm:prSet/>
      <dgm:spPr/>
      <dgm:t>
        <a:bodyPr/>
        <a:lstStyle/>
        <a:p>
          <a:endParaRPr lang="es-EC" sz="1800"/>
        </a:p>
      </dgm:t>
    </dgm:pt>
    <dgm:pt modelId="{023E47BC-1765-4BD5-B4DD-A84A89263110}">
      <dgm:prSet phldrT="[Texto]" custT="1"/>
      <dgm:spPr/>
      <dgm:t>
        <a:bodyPr/>
        <a:lstStyle/>
        <a:p>
          <a:pPr>
            <a:buFont typeface="+mj-lt"/>
            <a:buNone/>
          </a:pPr>
          <a:r>
            <a:rPr lang="es-EC" sz="1800">
              <a:latin typeface="Arial" panose="020B0604020202020204" pitchFamily="34" charset="0"/>
              <a:cs typeface="Arial" panose="020B0604020202020204" pitchFamily="34" charset="0"/>
            </a:rPr>
            <a:t>Modelo de evaluación</a:t>
          </a:r>
          <a:endParaRPr lang="es-EC" sz="1800" dirty="0">
            <a:latin typeface="Arial" panose="020B0604020202020204" pitchFamily="34" charset="0"/>
            <a:cs typeface="Arial" panose="020B0604020202020204" pitchFamily="34" charset="0"/>
          </a:endParaRPr>
        </a:p>
      </dgm:t>
    </dgm:pt>
    <dgm:pt modelId="{335CF8BC-B40D-493F-AF53-CF6392B457E5}" type="parTrans" cxnId="{EB7C79EA-36BD-427F-A7D6-CEF55AD17DD9}">
      <dgm:prSet/>
      <dgm:spPr/>
      <dgm:t>
        <a:bodyPr/>
        <a:lstStyle/>
        <a:p>
          <a:endParaRPr lang="es-EC" sz="1800"/>
        </a:p>
      </dgm:t>
    </dgm:pt>
    <dgm:pt modelId="{4FEFF047-C77A-4882-A41F-E0A4A05BBA6E}" type="sibTrans" cxnId="{EB7C79EA-36BD-427F-A7D6-CEF55AD17DD9}">
      <dgm:prSet/>
      <dgm:spPr/>
      <dgm:t>
        <a:bodyPr/>
        <a:lstStyle/>
        <a:p>
          <a:endParaRPr lang="es-EC" sz="1800"/>
        </a:p>
      </dgm:t>
    </dgm:pt>
    <dgm:pt modelId="{75DA284A-08DF-47EB-A50D-8C8ACD85D718}">
      <dgm:prSet phldrT="[Texto]" custT="1"/>
      <dgm:spPr/>
      <dgm:t>
        <a:bodyPr/>
        <a:lstStyle/>
        <a:p>
          <a:pPr>
            <a:buFont typeface="+mj-lt"/>
            <a:buNone/>
          </a:pPr>
          <a:r>
            <a:rPr lang="es-EC" sz="1800">
              <a:latin typeface="Arial" panose="020B0604020202020204" pitchFamily="34" charset="0"/>
              <a:cs typeface="Arial" panose="020B0604020202020204" pitchFamily="34" charset="0"/>
            </a:rPr>
            <a:t>Sistema Business Intelligence</a:t>
          </a:r>
          <a:endParaRPr lang="es-EC" sz="1800" dirty="0">
            <a:latin typeface="Arial" panose="020B0604020202020204" pitchFamily="34" charset="0"/>
            <a:cs typeface="Arial" panose="020B0604020202020204" pitchFamily="34" charset="0"/>
          </a:endParaRPr>
        </a:p>
      </dgm:t>
    </dgm:pt>
    <dgm:pt modelId="{E774F9D4-5AA8-48FD-93F2-FABD63B7172B}" type="parTrans" cxnId="{CF5E4A27-2461-4C28-AE7F-85D0A2A44B0B}">
      <dgm:prSet/>
      <dgm:spPr/>
      <dgm:t>
        <a:bodyPr/>
        <a:lstStyle/>
        <a:p>
          <a:endParaRPr lang="es-EC"/>
        </a:p>
      </dgm:t>
    </dgm:pt>
    <dgm:pt modelId="{7BF9B38E-0BB2-40CD-AAC5-A6833EDD06F0}" type="sibTrans" cxnId="{CF5E4A27-2461-4C28-AE7F-85D0A2A44B0B}">
      <dgm:prSet/>
      <dgm:spPr/>
      <dgm:t>
        <a:bodyPr/>
        <a:lstStyle/>
        <a:p>
          <a:endParaRPr lang="es-EC"/>
        </a:p>
      </dgm:t>
    </dgm:pt>
    <dgm:pt modelId="{BB80B173-1B4C-4740-9ACC-8B3F6A0F9539}">
      <dgm:prSet phldrT="[Texto]" custT="1"/>
      <dgm:spPr/>
      <dgm:t>
        <a:bodyPr/>
        <a:lstStyle/>
        <a:p>
          <a:pPr>
            <a:buFont typeface="+mj-lt"/>
            <a:buAutoNum type="arabicPeriod"/>
          </a:pPr>
          <a:endParaRPr lang="es-EC" sz="1800" dirty="0">
            <a:latin typeface="Arial" panose="020B0604020202020204" pitchFamily="34" charset="0"/>
            <a:cs typeface="Arial" panose="020B0604020202020204" pitchFamily="34" charset="0"/>
          </a:endParaRPr>
        </a:p>
      </dgm:t>
    </dgm:pt>
    <dgm:pt modelId="{C70EFECB-ACD2-4ADD-A50A-4608232EDE3E}" type="parTrans" cxnId="{DBBEF495-B479-426C-AE9C-768303E75566}">
      <dgm:prSet/>
      <dgm:spPr/>
      <dgm:t>
        <a:bodyPr/>
        <a:lstStyle/>
        <a:p>
          <a:endParaRPr lang="es-EC"/>
        </a:p>
      </dgm:t>
    </dgm:pt>
    <dgm:pt modelId="{74F52D96-AE97-4751-AB98-60AF9D0733F4}" type="sibTrans" cxnId="{DBBEF495-B479-426C-AE9C-768303E75566}">
      <dgm:prSet/>
      <dgm:spPr/>
      <dgm:t>
        <a:bodyPr/>
        <a:lstStyle/>
        <a:p>
          <a:endParaRPr lang="es-EC"/>
        </a:p>
      </dgm:t>
    </dgm:pt>
    <dgm:pt modelId="{FAC7FE2A-CF18-42DE-814E-E64AA48704AC}">
      <dgm:prSet phldrT="[Texto]" custT="1"/>
      <dgm:spPr/>
      <dgm:t>
        <a:bodyPr/>
        <a:lstStyle/>
        <a:p>
          <a:pPr>
            <a:buFont typeface="+mj-lt"/>
            <a:buAutoNum type="arabicPeriod"/>
          </a:pPr>
          <a:endParaRPr lang="es-EC" sz="1800" dirty="0">
            <a:latin typeface="Arial" panose="020B0604020202020204" pitchFamily="34" charset="0"/>
            <a:cs typeface="Arial" panose="020B0604020202020204" pitchFamily="34" charset="0"/>
          </a:endParaRPr>
        </a:p>
      </dgm:t>
    </dgm:pt>
    <dgm:pt modelId="{1DCB256B-8201-4CE2-8C93-9C3920AA5BE0}" type="parTrans" cxnId="{1CAA025F-C2E6-4825-BA83-7AF82284BE68}">
      <dgm:prSet/>
      <dgm:spPr/>
      <dgm:t>
        <a:bodyPr/>
        <a:lstStyle/>
        <a:p>
          <a:endParaRPr lang="es-EC"/>
        </a:p>
      </dgm:t>
    </dgm:pt>
    <dgm:pt modelId="{1F5D774C-C739-45D1-AF02-854A091F0CF4}" type="sibTrans" cxnId="{1CAA025F-C2E6-4825-BA83-7AF82284BE68}">
      <dgm:prSet/>
      <dgm:spPr/>
      <dgm:t>
        <a:bodyPr/>
        <a:lstStyle/>
        <a:p>
          <a:endParaRPr lang="es-EC"/>
        </a:p>
      </dgm:t>
    </dgm:pt>
    <dgm:pt modelId="{5FCAD46D-741B-4B70-80BC-1776B76D2752}" type="pres">
      <dgm:prSet presAssocID="{05F3B8D1-0248-44EA-ADB9-69DD44B9469E}" presName="diagram" presStyleCnt="0">
        <dgm:presLayoutVars>
          <dgm:dir/>
          <dgm:resizeHandles val="exact"/>
        </dgm:presLayoutVars>
      </dgm:prSet>
      <dgm:spPr/>
      <dgm:t>
        <a:bodyPr/>
        <a:lstStyle/>
        <a:p>
          <a:endParaRPr lang="es-EC"/>
        </a:p>
      </dgm:t>
    </dgm:pt>
    <dgm:pt modelId="{0E9EC131-1CE0-425A-ADCE-BDC4285FC619}" type="pres">
      <dgm:prSet presAssocID="{BB80B173-1B4C-4740-9ACC-8B3F6A0F9539}" presName="node" presStyleLbl="node1" presStyleIdx="0" presStyleCnt="9">
        <dgm:presLayoutVars>
          <dgm:bulletEnabled val="1"/>
        </dgm:presLayoutVars>
      </dgm:prSet>
      <dgm:spPr/>
      <dgm:t>
        <a:bodyPr/>
        <a:lstStyle/>
        <a:p>
          <a:endParaRPr lang="es-EC"/>
        </a:p>
      </dgm:t>
    </dgm:pt>
    <dgm:pt modelId="{E7AE2FC0-30E1-4C82-BB63-BBE6111C14B7}" type="pres">
      <dgm:prSet presAssocID="{74F52D96-AE97-4751-AB98-60AF9D0733F4}" presName="sibTrans" presStyleLbl="sibTrans2D1" presStyleIdx="0" presStyleCnt="8"/>
      <dgm:spPr/>
      <dgm:t>
        <a:bodyPr/>
        <a:lstStyle/>
        <a:p>
          <a:endParaRPr lang="es-EC"/>
        </a:p>
      </dgm:t>
    </dgm:pt>
    <dgm:pt modelId="{CB62BF1D-DFF8-4568-8E71-F36BDEE743A8}" type="pres">
      <dgm:prSet presAssocID="{74F52D96-AE97-4751-AB98-60AF9D0733F4}" presName="connectorText" presStyleLbl="sibTrans2D1" presStyleIdx="0" presStyleCnt="8"/>
      <dgm:spPr/>
      <dgm:t>
        <a:bodyPr/>
        <a:lstStyle/>
        <a:p>
          <a:endParaRPr lang="es-EC"/>
        </a:p>
      </dgm:t>
    </dgm:pt>
    <dgm:pt modelId="{19B15FAF-7395-4D5C-A115-00807C4EE0C2}" type="pres">
      <dgm:prSet presAssocID="{143A33B5-743C-40C3-8390-0FD378F190B9}" presName="node" presStyleLbl="node1" presStyleIdx="1" presStyleCnt="9">
        <dgm:presLayoutVars>
          <dgm:bulletEnabled val="1"/>
        </dgm:presLayoutVars>
      </dgm:prSet>
      <dgm:spPr/>
      <dgm:t>
        <a:bodyPr/>
        <a:lstStyle/>
        <a:p>
          <a:endParaRPr lang="es-EC"/>
        </a:p>
      </dgm:t>
    </dgm:pt>
    <dgm:pt modelId="{41A7E4D9-7182-473C-BFF6-051F238347FD}" type="pres">
      <dgm:prSet presAssocID="{7A3C5521-2CC1-46E8-8168-71E716171482}" presName="sibTrans" presStyleLbl="sibTrans2D1" presStyleIdx="1" presStyleCnt="8"/>
      <dgm:spPr/>
      <dgm:t>
        <a:bodyPr/>
        <a:lstStyle/>
        <a:p>
          <a:endParaRPr lang="es-EC"/>
        </a:p>
      </dgm:t>
    </dgm:pt>
    <dgm:pt modelId="{1FB00B5C-FD2C-4F0F-B4FE-FA15B02DC83E}" type="pres">
      <dgm:prSet presAssocID="{7A3C5521-2CC1-46E8-8168-71E716171482}" presName="connectorText" presStyleLbl="sibTrans2D1" presStyleIdx="1" presStyleCnt="8"/>
      <dgm:spPr/>
      <dgm:t>
        <a:bodyPr/>
        <a:lstStyle/>
        <a:p>
          <a:endParaRPr lang="es-EC"/>
        </a:p>
      </dgm:t>
    </dgm:pt>
    <dgm:pt modelId="{77C17810-9A75-41ED-B92A-B014F0FA08B0}" type="pres">
      <dgm:prSet presAssocID="{B294F079-FDF6-43F0-8ADA-7C3656E5739B}" presName="node" presStyleLbl="node1" presStyleIdx="2" presStyleCnt="9">
        <dgm:presLayoutVars>
          <dgm:bulletEnabled val="1"/>
        </dgm:presLayoutVars>
      </dgm:prSet>
      <dgm:spPr/>
      <dgm:t>
        <a:bodyPr/>
        <a:lstStyle/>
        <a:p>
          <a:endParaRPr lang="es-EC"/>
        </a:p>
      </dgm:t>
    </dgm:pt>
    <dgm:pt modelId="{C42BE232-56EF-4CB1-8A69-3A2BB615DC9B}" type="pres">
      <dgm:prSet presAssocID="{B913F9C9-C5B5-4A2E-98EE-47E59F06F76A}" presName="sibTrans" presStyleLbl="sibTrans2D1" presStyleIdx="2" presStyleCnt="8"/>
      <dgm:spPr/>
      <dgm:t>
        <a:bodyPr/>
        <a:lstStyle/>
        <a:p>
          <a:endParaRPr lang="es-EC"/>
        </a:p>
      </dgm:t>
    </dgm:pt>
    <dgm:pt modelId="{C6F442F2-C7A1-47B3-980A-A866154FB067}" type="pres">
      <dgm:prSet presAssocID="{B913F9C9-C5B5-4A2E-98EE-47E59F06F76A}" presName="connectorText" presStyleLbl="sibTrans2D1" presStyleIdx="2" presStyleCnt="8"/>
      <dgm:spPr/>
      <dgm:t>
        <a:bodyPr/>
        <a:lstStyle/>
        <a:p>
          <a:endParaRPr lang="es-EC"/>
        </a:p>
      </dgm:t>
    </dgm:pt>
    <dgm:pt modelId="{2CE602E0-DD4A-420E-8F50-F7F211E2F9B8}" type="pres">
      <dgm:prSet presAssocID="{32A9E862-2DFB-4518-8920-3747E8A36189}" presName="node" presStyleLbl="node1" presStyleIdx="3" presStyleCnt="9">
        <dgm:presLayoutVars>
          <dgm:bulletEnabled val="1"/>
        </dgm:presLayoutVars>
      </dgm:prSet>
      <dgm:spPr/>
      <dgm:t>
        <a:bodyPr/>
        <a:lstStyle/>
        <a:p>
          <a:endParaRPr lang="es-EC"/>
        </a:p>
      </dgm:t>
    </dgm:pt>
    <dgm:pt modelId="{22BA70E7-32A2-42DE-9072-CBBF9D81E069}" type="pres">
      <dgm:prSet presAssocID="{21B343A1-4C22-469E-B334-7352AC33D561}" presName="sibTrans" presStyleLbl="sibTrans2D1" presStyleIdx="3" presStyleCnt="8"/>
      <dgm:spPr/>
      <dgm:t>
        <a:bodyPr/>
        <a:lstStyle/>
        <a:p>
          <a:endParaRPr lang="es-EC"/>
        </a:p>
      </dgm:t>
    </dgm:pt>
    <dgm:pt modelId="{42FC74CD-576A-4A2A-89DF-0F2E0DEFB17E}" type="pres">
      <dgm:prSet presAssocID="{21B343A1-4C22-469E-B334-7352AC33D561}" presName="connectorText" presStyleLbl="sibTrans2D1" presStyleIdx="3" presStyleCnt="8"/>
      <dgm:spPr/>
      <dgm:t>
        <a:bodyPr/>
        <a:lstStyle/>
        <a:p>
          <a:endParaRPr lang="es-EC"/>
        </a:p>
      </dgm:t>
    </dgm:pt>
    <dgm:pt modelId="{4F337960-4BF8-4362-A2ED-059E22CB1BA0}" type="pres">
      <dgm:prSet presAssocID="{023E47BC-1765-4BD5-B4DD-A84A89263110}" presName="node" presStyleLbl="node1" presStyleIdx="4" presStyleCnt="9">
        <dgm:presLayoutVars>
          <dgm:bulletEnabled val="1"/>
        </dgm:presLayoutVars>
      </dgm:prSet>
      <dgm:spPr/>
      <dgm:t>
        <a:bodyPr/>
        <a:lstStyle/>
        <a:p>
          <a:endParaRPr lang="es-EC"/>
        </a:p>
      </dgm:t>
    </dgm:pt>
    <dgm:pt modelId="{D514BE12-43EA-4C0C-9FC7-8FEB908ACF80}" type="pres">
      <dgm:prSet presAssocID="{4FEFF047-C77A-4882-A41F-E0A4A05BBA6E}" presName="sibTrans" presStyleLbl="sibTrans2D1" presStyleIdx="4" presStyleCnt="8"/>
      <dgm:spPr/>
      <dgm:t>
        <a:bodyPr/>
        <a:lstStyle/>
        <a:p>
          <a:endParaRPr lang="es-EC"/>
        </a:p>
      </dgm:t>
    </dgm:pt>
    <dgm:pt modelId="{C11BB239-08DF-428D-9842-19411130CE86}" type="pres">
      <dgm:prSet presAssocID="{4FEFF047-C77A-4882-A41F-E0A4A05BBA6E}" presName="connectorText" presStyleLbl="sibTrans2D1" presStyleIdx="4" presStyleCnt="8"/>
      <dgm:spPr/>
      <dgm:t>
        <a:bodyPr/>
        <a:lstStyle/>
        <a:p>
          <a:endParaRPr lang="es-EC"/>
        </a:p>
      </dgm:t>
    </dgm:pt>
    <dgm:pt modelId="{E8FF4E3E-BCEC-461A-ACC2-75D9F4AE0215}" type="pres">
      <dgm:prSet presAssocID="{0B278778-5954-4610-99EC-E8D2586B1FD3}" presName="node" presStyleLbl="node1" presStyleIdx="5" presStyleCnt="9">
        <dgm:presLayoutVars>
          <dgm:bulletEnabled val="1"/>
        </dgm:presLayoutVars>
      </dgm:prSet>
      <dgm:spPr/>
      <dgm:t>
        <a:bodyPr/>
        <a:lstStyle/>
        <a:p>
          <a:endParaRPr lang="es-EC"/>
        </a:p>
      </dgm:t>
    </dgm:pt>
    <dgm:pt modelId="{DBEDDFA0-85BE-4509-9EEB-54E313A1B051}" type="pres">
      <dgm:prSet presAssocID="{865074E8-AB4B-491D-A7BF-0E9F32161FC9}" presName="sibTrans" presStyleLbl="sibTrans2D1" presStyleIdx="5" presStyleCnt="8"/>
      <dgm:spPr/>
      <dgm:t>
        <a:bodyPr/>
        <a:lstStyle/>
        <a:p>
          <a:endParaRPr lang="es-EC"/>
        </a:p>
      </dgm:t>
    </dgm:pt>
    <dgm:pt modelId="{2C13DB0C-3C9F-4AE3-B1E0-011FF24E7386}" type="pres">
      <dgm:prSet presAssocID="{865074E8-AB4B-491D-A7BF-0E9F32161FC9}" presName="connectorText" presStyleLbl="sibTrans2D1" presStyleIdx="5" presStyleCnt="8"/>
      <dgm:spPr/>
      <dgm:t>
        <a:bodyPr/>
        <a:lstStyle/>
        <a:p>
          <a:endParaRPr lang="es-EC"/>
        </a:p>
      </dgm:t>
    </dgm:pt>
    <dgm:pt modelId="{FC8F77A3-6752-4CDC-B356-17CB78B7BA5C}" type="pres">
      <dgm:prSet presAssocID="{6F41A041-B387-44AF-A307-E94E1167A515}" presName="node" presStyleLbl="node1" presStyleIdx="6" presStyleCnt="9">
        <dgm:presLayoutVars>
          <dgm:bulletEnabled val="1"/>
        </dgm:presLayoutVars>
      </dgm:prSet>
      <dgm:spPr/>
      <dgm:t>
        <a:bodyPr/>
        <a:lstStyle/>
        <a:p>
          <a:endParaRPr lang="es-EC"/>
        </a:p>
      </dgm:t>
    </dgm:pt>
    <dgm:pt modelId="{7C0F0624-FF2D-466C-A3C3-B7093955F957}" type="pres">
      <dgm:prSet presAssocID="{1279873A-68CD-4BCD-8714-FFF1C7007E30}" presName="sibTrans" presStyleLbl="sibTrans2D1" presStyleIdx="6" presStyleCnt="8"/>
      <dgm:spPr/>
      <dgm:t>
        <a:bodyPr/>
        <a:lstStyle/>
        <a:p>
          <a:endParaRPr lang="es-EC"/>
        </a:p>
      </dgm:t>
    </dgm:pt>
    <dgm:pt modelId="{722D1E6A-FA2E-4C57-9CB0-2BD7989FC825}" type="pres">
      <dgm:prSet presAssocID="{1279873A-68CD-4BCD-8714-FFF1C7007E30}" presName="connectorText" presStyleLbl="sibTrans2D1" presStyleIdx="6" presStyleCnt="8"/>
      <dgm:spPr/>
      <dgm:t>
        <a:bodyPr/>
        <a:lstStyle/>
        <a:p>
          <a:endParaRPr lang="es-EC"/>
        </a:p>
      </dgm:t>
    </dgm:pt>
    <dgm:pt modelId="{FCCA25D9-EF6F-43B2-AAE8-5444BC9A2BD4}" type="pres">
      <dgm:prSet presAssocID="{75DA284A-08DF-47EB-A50D-8C8ACD85D718}" presName="node" presStyleLbl="node1" presStyleIdx="7" presStyleCnt="9">
        <dgm:presLayoutVars>
          <dgm:bulletEnabled val="1"/>
        </dgm:presLayoutVars>
      </dgm:prSet>
      <dgm:spPr/>
      <dgm:t>
        <a:bodyPr/>
        <a:lstStyle/>
        <a:p>
          <a:endParaRPr lang="es-EC"/>
        </a:p>
      </dgm:t>
    </dgm:pt>
    <dgm:pt modelId="{20C0C8AF-6712-4B98-92CD-4670D57BB406}" type="pres">
      <dgm:prSet presAssocID="{7BF9B38E-0BB2-40CD-AAC5-A6833EDD06F0}" presName="sibTrans" presStyleLbl="sibTrans2D1" presStyleIdx="7" presStyleCnt="8"/>
      <dgm:spPr/>
      <dgm:t>
        <a:bodyPr/>
        <a:lstStyle/>
        <a:p>
          <a:endParaRPr lang="es-EC"/>
        </a:p>
      </dgm:t>
    </dgm:pt>
    <dgm:pt modelId="{18DB8C05-6493-405C-A28D-7894A55E57D2}" type="pres">
      <dgm:prSet presAssocID="{7BF9B38E-0BB2-40CD-AAC5-A6833EDD06F0}" presName="connectorText" presStyleLbl="sibTrans2D1" presStyleIdx="7" presStyleCnt="8"/>
      <dgm:spPr/>
      <dgm:t>
        <a:bodyPr/>
        <a:lstStyle/>
        <a:p>
          <a:endParaRPr lang="es-EC"/>
        </a:p>
      </dgm:t>
    </dgm:pt>
    <dgm:pt modelId="{B73CD39E-53CC-4EFE-BEAA-191BE165C84B}" type="pres">
      <dgm:prSet presAssocID="{FAC7FE2A-CF18-42DE-814E-E64AA48704AC}" presName="node" presStyleLbl="node1" presStyleIdx="8" presStyleCnt="9">
        <dgm:presLayoutVars>
          <dgm:bulletEnabled val="1"/>
        </dgm:presLayoutVars>
      </dgm:prSet>
      <dgm:spPr/>
      <dgm:t>
        <a:bodyPr/>
        <a:lstStyle/>
        <a:p>
          <a:endParaRPr lang="es-EC"/>
        </a:p>
      </dgm:t>
    </dgm:pt>
  </dgm:ptLst>
  <dgm:cxnLst>
    <dgm:cxn modelId="{1E3AB947-4786-4870-819C-E0EF1B168456}" type="presOf" srcId="{4FEFF047-C77A-4882-A41F-E0A4A05BBA6E}" destId="{C11BB239-08DF-428D-9842-19411130CE86}" srcOrd="1" destOrd="0" presId="urn:microsoft.com/office/officeart/2005/8/layout/process5"/>
    <dgm:cxn modelId="{0D5A2056-FC35-482A-8733-64D5F2FA4A46}" type="presOf" srcId="{05F3B8D1-0248-44EA-ADB9-69DD44B9469E}" destId="{5FCAD46D-741B-4B70-80BC-1776B76D2752}" srcOrd="0" destOrd="0" presId="urn:microsoft.com/office/officeart/2005/8/layout/process5"/>
    <dgm:cxn modelId="{0EAD13C9-EBEE-4BC3-983C-8220D3845ECE}" type="presOf" srcId="{74F52D96-AE97-4751-AB98-60AF9D0733F4}" destId="{CB62BF1D-DFF8-4568-8E71-F36BDEE743A8}" srcOrd="1" destOrd="0" presId="urn:microsoft.com/office/officeart/2005/8/layout/process5"/>
    <dgm:cxn modelId="{2288FDAA-5D08-46FB-B349-E2C0B538F4F8}" type="presOf" srcId="{FAC7FE2A-CF18-42DE-814E-E64AA48704AC}" destId="{B73CD39E-53CC-4EFE-BEAA-191BE165C84B}" srcOrd="0" destOrd="0" presId="urn:microsoft.com/office/officeart/2005/8/layout/process5"/>
    <dgm:cxn modelId="{A02CD8C4-A487-4CB4-8C6B-B71148AD2BC7}" srcId="{05F3B8D1-0248-44EA-ADB9-69DD44B9469E}" destId="{B294F079-FDF6-43F0-8ADA-7C3656E5739B}" srcOrd="2" destOrd="0" parTransId="{5B31C22C-B4CA-4DF6-919A-1AB85F148B27}" sibTransId="{B913F9C9-C5B5-4A2E-98EE-47E59F06F76A}"/>
    <dgm:cxn modelId="{D6CDA890-20B8-4B96-AB0E-D12B1AD5D836}" srcId="{05F3B8D1-0248-44EA-ADB9-69DD44B9469E}" destId="{6F41A041-B387-44AF-A307-E94E1167A515}" srcOrd="6" destOrd="0" parTransId="{5703ADD5-952C-474B-B60A-5E551CEC8418}" sibTransId="{1279873A-68CD-4BCD-8714-FFF1C7007E30}"/>
    <dgm:cxn modelId="{85932008-95FF-4505-88E8-F54D07B93F26}" type="presOf" srcId="{4FEFF047-C77A-4882-A41F-E0A4A05BBA6E}" destId="{D514BE12-43EA-4C0C-9FC7-8FEB908ACF80}" srcOrd="0" destOrd="0" presId="urn:microsoft.com/office/officeart/2005/8/layout/process5"/>
    <dgm:cxn modelId="{C2EE1D15-5919-4BA4-8592-F8513C6232B9}" type="presOf" srcId="{7A3C5521-2CC1-46E8-8168-71E716171482}" destId="{1FB00B5C-FD2C-4F0F-B4FE-FA15B02DC83E}" srcOrd="1" destOrd="0" presId="urn:microsoft.com/office/officeart/2005/8/layout/process5"/>
    <dgm:cxn modelId="{B688174C-3BC1-40F7-A93C-EF52BAB736A2}" type="presOf" srcId="{0B278778-5954-4610-99EC-E8D2586B1FD3}" destId="{E8FF4E3E-BCEC-461A-ACC2-75D9F4AE0215}" srcOrd="0" destOrd="0" presId="urn:microsoft.com/office/officeart/2005/8/layout/process5"/>
    <dgm:cxn modelId="{CF5E4A27-2461-4C28-AE7F-85D0A2A44B0B}" srcId="{05F3B8D1-0248-44EA-ADB9-69DD44B9469E}" destId="{75DA284A-08DF-47EB-A50D-8C8ACD85D718}" srcOrd="7" destOrd="0" parTransId="{E774F9D4-5AA8-48FD-93F2-FABD63B7172B}" sibTransId="{7BF9B38E-0BB2-40CD-AAC5-A6833EDD06F0}"/>
    <dgm:cxn modelId="{4E1C169D-27CC-4D78-9CDD-D8E94498E4D8}" type="presOf" srcId="{7A3C5521-2CC1-46E8-8168-71E716171482}" destId="{41A7E4D9-7182-473C-BFF6-051F238347FD}" srcOrd="0" destOrd="0" presId="urn:microsoft.com/office/officeart/2005/8/layout/process5"/>
    <dgm:cxn modelId="{54724130-383C-460B-9E68-CD237D6B2893}" type="presOf" srcId="{7BF9B38E-0BB2-40CD-AAC5-A6833EDD06F0}" destId="{18DB8C05-6493-405C-A28D-7894A55E57D2}" srcOrd="1" destOrd="0" presId="urn:microsoft.com/office/officeart/2005/8/layout/process5"/>
    <dgm:cxn modelId="{6EE9D38F-038A-4731-96B9-CB08287222D0}" type="presOf" srcId="{865074E8-AB4B-491D-A7BF-0E9F32161FC9}" destId="{2C13DB0C-3C9F-4AE3-B1E0-011FF24E7386}" srcOrd="1" destOrd="0" presId="urn:microsoft.com/office/officeart/2005/8/layout/process5"/>
    <dgm:cxn modelId="{B09D6A88-DDFE-4DC2-BC2D-6540EC4BB42D}" type="presOf" srcId="{143A33B5-743C-40C3-8390-0FD378F190B9}" destId="{19B15FAF-7395-4D5C-A115-00807C4EE0C2}" srcOrd="0" destOrd="0" presId="urn:microsoft.com/office/officeart/2005/8/layout/process5"/>
    <dgm:cxn modelId="{51A39A9D-3DA8-44BF-A537-8B575E3CDDA2}" type="presOf" srcId="{75DA284A-08DF-47EB-A50D-8C8ACD85D718}" destId="{FCCA25D9-EF6F-43B2-AAE8-5444BC9A2BD4}" srcOrd="0" destOrd="0" presId="urn:microsoft.com/office/officeart/2005/8/layout/process5"/>
    <dgm:cxn modelId="{5CBDA331-97CC-43B3-95D8-AB3B9E7C3A2B}" type="presOf" srcId="{023E47BC-1765-4BD5-B4DD-A84A89263110}" destId="{4F337960-4BF8-4362-A2ED-059E22CB1BA0}" srcOrd="0" destOrd="0" presId="urn:microsoft.com/office/officeart/2005/8/layout/process5"/>
    <dgm:cxn modelId="{F9ED6BED-1D3C-4851-934A-FBD1D736D58C}" srcId="{05F3B8D1-0248-44EA-ADB9-69DD44B9469E}" destId="{143A33B5-743C-40C3-8390-0FD378F190B9}" srcOrd="1" destOrd="0" parTransId="{F3EA631E-6372-46C5-960F-0D2D6C422E61}" sibTransId="{7A3C5521-2CC1-46E8-8168-71E716171482}"/>
    <dgm:cxn modelId="{1A3F14B7-CCB6-418F-ADA5-72AF8FC9A725}" srcId="{05F3B8D1-0248-44EA-ADB9-69DD44B9469E}" destId="{0B278778-5954-4610-99EC-E8D2586B1FD3}" srcOrd="5" destOrd="0" parTransId="{36FEACA8-1860-401D-9831-508608BA1792}" sibTransId="{865074E8-AB4B-491D-A7BF-0E9F32161FC9}"/>
    <dgm:cxn modelId="{16154D07-58D5-4F66-B3D0-3E9BB87E66BB}" type="presOf" srcId="{7BF9B38E-0BB2-40CD-AAC5-A6833EDD06F0}" destId="{20C0C8AF-6712-4B98-92CD-4670D57BB406}" srcOrd="0" destOrd="0" presId="urn:microsoft.com/office/officeart/2005/8/layout/process5"/>
    <dgm:cxn modelId="{1CAA025F-C2E6-4825-BA83-7AF82284BE68}" srcId="{05F3B8D1-0248-44EA-ADB9-69DD44B9469E}" destId="{FAC7FE2A-CF18-42DE-814E-E64AA48704AC}" srcOrd="8" destOrd="0" parTransId="{1DCB256B-8201-4CE2-8C93-9C3920AA5BE0}" sibTransId="{1F5D774C-C739-45D1-AF02-854A091F0CF4}"/>
    <dgm:cxn modelId="{1AC900CD-87C3-4C68-B283-957C6030E215}" type="presOf" srcId="{865074E8-AB4B-491D-A7BF-0E9F32161FC9}" destId="{DBEDDFA0-85BE-4509-9EEB-54E313A1B051}" srcOrd="0" destOrd="0" presId="urn:microsoft.com/office/officeart/2005/8/layout/process5"/>
    <dgm:cxn modelId="{D1D90340-EDD1-4370-9A40-52F192AB7299}" type="presOf" srcId="{1279873A-68CD-4BCD-8714-FFF1C7007E30}" destId="{722D1E6A-FA2E-4C57-9CB0-2BD7989FC825}" srcOrd="1" destOrd="0" presId="urn:microsoft.com/office/officeart/2005/8/layout/process5"/>
    <dgm:cxn modelId="{A7397619-31C7-4419-B9C6-6DCE1E1029A9}" srcId="{05F3B8D1-0248-44EA-ADB9-69DD44B9469E}" destId="{32A9E862-2DFB-4518-8920-3747E8A36189}" srcOrd="3" destOrd="0" parTransId="{7C5E8889-D41B-4BCF-9929-10EB263273E9}" sibTransId="{21B343A1-4C22-469E-B334-7352AC33D561}"/>
    <dgm:cxn modelId="{4ED7626E-E719-4B9F-9705-E6C6AD1C0604}" type="presOf" srcId="{74F52D96-AE97-4751-AB98-60AF9D0733F4}" destId="{E7AE2FC0-30E1-4C82-BB63-BBE6111C14B7}" srcOrd="0" destOrd="0" presId="urn:microsoft.com/office/officeart/2005/8/layout/process5"/>
    <dgm:cxn modelId="{05AF8F2D-7590-4A34-BE61-50AB7987E3B3}" type="presOf" srcId="{21B343A1-4C22-469E-B334-7352AC33D561}" destId="{42FC74CD-576A-4A2A-89DF-0F2E0DEFB17E}" srcOrd="1" destOrd="0" presId="urn:microsoft.com/office/officeart/2005/8/layout/process5"/>
    <dgm:cxn modelId="{BA852272-CAE8-4AFE-A873-4883597F51B9}" type="presOf" srcId="{21B343A1-4C22-469E-B334-7352AC33D561}" destId="{22BA70E7-32A2-42DE-9072-CBBF9D81E069}" srcOrd="0" destOrd="0" presId="urn:microsoft.com/office/officeart/2005/8/layout/process5"/>
    <dgm:cxn modelId="{CD6D4044-C215-41DB-BE27-D9DA608A9FBC}" type="presOf" srcId="{1279873A-68CD-4BCD-8714-FFF1C7007E30}" destId="{7C0F0624-FF2D-466C-A3C3-B7093955F957}" srcOrd="0" destOrd="0" presId="urn:microsoft.com/office/officeart/2005/8/layout/process5"/>
    <dgm:cxn modelId="{EB7C79EA-36BD-427F-A7D6-CEF55AD17DD9}" srcId="{05F3B8D1-0248-44EA-ADB9-69DD44B9469E}" destId="{023E47BC-1765-4BD5-B4DD-A84A89263110}" srcOrd="4" destOrd="0" parTransId="{335CF8BC-B40D-493F-AF53-CF6392B457E5}" sibTransId="{4FEFF047-C77A-4882-A41F-E0A4A05BBA6E}"/>
    <dgm:cxn modelId="{DBBEF495-B479-426C-AE9C-768303E75566}" srcId="{05F3B8D1-0248-44EA-ADB9-69DD44B9469E}" destId="{BB80B173-1B4C-4740-9ACC-8B3F6A0F9539}" srcOrd="0" destOrd="0" parTransId="{C70EFECB-ACD2-4ADD-A50A-4608232EDE3E}" sibTransId="{74F52D96-AE97-4751-AB98-60AF9D0733F4}"/>
    <dgm:cxn modelId="{F14BF44F-5DEE-4948-8D58-08298016C048}" type="presOf" srcId="{32A9E862-2DFB-4518-8920-3747E8A36189}" destId="{2CE602E0-DD4A-420E-8F50-F7F211E2F9B8}" srcOrd="0" destOrd="0" presId="urn:microsoft.com/office/officeart/2005/8/layout/process5"/>
    <dgm:cxn modelId="{D7EFE716-A4C2-4A67-99F3-85AE4739E74B}" type="presOf" srcId="{B913F9C9-C5B5-4A2E-98EE-47E59F06F76A}" destId="{C42BE232-56EF-4CB1-8A69-3A2BB615DC9B}" srcOrd="0" destOrd="0" presId="urn:microsoft.com/office/officeart/2005/8/layout/process5"/>
    <dgm:cxn modelId="{34A942EE-0EBD-4135-9688-EFAEA050CC80}" type="presOf" srcId="{BB80B173-1B4C-4740-9ACC-8B3F6A0F9539}" destId="{0E9EC131-1CE0-425A-ADCE-BDC4285FC619}" srcOrd="0" destOrd="0" presId="urn:microsoft.com/office/officeart/2005/8/layout/process5"/>
    <dgm:cxn modelId="{0CDA3467-EBCE-4EBC-A7A5-A51794BDD37A}" type="presOf" srcId="{6F41A041-B387-44AF-A307-E94E1167A515}" destId="{FC8F77A3-6752-4CDC-B356-17CB78B7BA5C}" srcOrd="0" destOrd="0" presId="urn:microsoft.com/office/officeart/2005/8/layout/process5"/>
    <dgm:cxn modelId="{CDC76733-399F-41A4-8F1B-96BA3418FF11}" type="presOf" srcId="{B913F9C9-C5B5-4A2E-98EE-47E59F06F76A}" destId="{C6F442F2-C7A1-47B3-980A-A866154FB067}" srcOrd="1" destOrd="0" presId="urn:microsoft.com/office/officeart/2005/8/layout/process5"/>
    <dgm:cxn modelId="{1BA052F9-5070-445B-80F4-F19A0AFD5D52}" type="presOf" srcId="{B294F079-FDF6-43F0-8ADA-7C3656E5739B}" destId="{77C17810-9A75-41ED-B92A-B014F0FA08B0}" srcOrd="0" destOrd="0" presId="urn:microsoft.com/office/officeart/2005/8/layout/process5"/>
    <dgm:cxn modelId="{DD3CF1BA-BEC7-4875-9E3A-5117009FD64E}" type="presParOf" srcId="{5FCAD46D-741B-4B70-80BC-1776B76D2752}" destId="{0E9EC131-1CE0-425A-ADCE-BDC4285FC619}" srcOrd="0" destOrd="0" presId="urn:microsoft.com/office/officeart/2005/8/layout/process5"/>
    <dgm:cxn modelId="{62E1CBE9-0BC3-456B-B1D7-38AFE1D16A9E}" type="presParOf" srcId="{5FCAD46D-741B-4B70-80BC-1776B76D2752}" destId="{E7AE2FC0-30E1-4C82-BB63-BBE6111C14B7}" srcOrd="1" destOrd="0" presId="urn:microsoft.com/office/officeart/2005/8/layout/process5"/>
    <dgm:cxn modelId="{1A43DE2A-9BB4-41DA-B9AA-222DB19C741E}" type="presParOf" srcId="{E7AE2FC0-30E1-4C82-BB63-BBE6111C14B7}" destId="{CB62BF1D-DFF8-4568-8E71-F36BDEE743A8}" srcOrd="0" destOrd="0" presId="urn:microsoft.com/office/officeart/2005/8/layout/process5"/>
    <dgm:cxn modelId="{104AF4A0-9595-4D64-84B7-D556FB2A18C9}" type="presParOf" srcId="{5FCAD46D-741B-4B70-80BC-1776B76D2752}" destId="{19B15FAF-7395-4D5C-A115-00807C4EE0C2}" srcOrd="2" destOrd="0" presId="urn:microsoft.com/office/officeart/2005/8/layout/process5"/>
    <dgm:cxn modelId="{0C464408-2005-4709-B77C-04097CA6D488}" type="presParOf" srcId="{5FCAD46D-741B-4B70-80BC-1776B76D2752}" destId="{41A7E4D9-7182-473C-BFF6-051F238347FD}" srcOrd="3" destOrd="0" presId="urn:microsoft.com/office/officeart/2005/8/layout/process5"/>
    <dgm:cxn modelId="{41F44335-3B58-4100-B6DF-576A9082D4DF}" type="presParOf" srcId="{41A7E4D9-7182-473C-BFF6-051F238347FD}" destId="{1FB00B5C-FD2C-4F0F-B4FE-FA15B02DC83E}" srcOrd="0" destOrd="0" presId="urn:microsoft.com/office/officeart/2005/8/layout/process5"/>
    <dgm:cxn modelId="{21BF6F16-F80A-41C2-9E8C-852B67F1EA4A}" type="presParOf" srcId="{5FCAD46D-741B-4B70-80BC-1776B76D2752}" destId="{77C17810-9A75-41ED-B92A-B014F0FA08B0}" srcOrd="4" destOrd="0" presId="urn:microsoft.com/office/officeart/2005/8/layout/process5"/>
    <dgm:cxn modelId="{ECE3CE45-DB65-4C02-B8B9-9EC478DCA297}" type="presParOf" srcId="{5FCAD46D-741B-4B70-80BC-1776B76D2752}" destId="{C42BE232-56EF-4CB1-8A69-3A2BB615DC9B}" srcOrd="5" destOrd="0" presId="urn:microsoft.com/office/officeart/2005/8/layout/process5"/>
    <dgm:cxn modelId="{537C8B04-65BE-4B5B-ADEA-2AF08BEA3869}" type="presParOf" srcId="{C42BE232-56EF-4CB1-8A69-3A2BB615DC9B}" destId="{C6F442F2-C7A1-47B3-980A-A866154FB067}" srcOrd="0" destOrd="0" presId="urn:microsoft.com/office/officeart/2005/8/layout/process5"/>
    <dgm:cxn modelId="{F175D80F-37EC-4454-823F-4512EF771A24}" type="presParOf" srcId="{5FCAD46D-741B-4B70-80BC-1776B76D2752}" destId="{2CE602E0-DD4A-420E-8F50-F7F211E2F9B8}" srcOrd="6" destOrd="0" presId="urn:microsoft.com/office/officeart/2005/8/layout/process5"/>
    <dgm:cxn modelId="{8B07E887-93E1-41F2-BC50-66D9F5CD6643}" type="presParOf" srcId="{5FCAD46D-741B-4B70-80BC-1776B76D2752}" destId="{22BA70E7-32A2-42DE-9072-CBBF9D81E069}" srcOrd="7" destOrd="0" presId="urn:microsoft.com/office/officeart/2005/8/layout/process5"/>
    <dgm:cxn modelId="{10E5D2E3-FE65-48B0-AAE6-1510F365E450}" type="presParOf" srcId="{22BA70E7-32A2-42DE-9072-CBBF9D81E069}" destId="{42FC74CD-576A-4A2A-89DF-0F2E0DEFB17E}" srcOrd="0" destOrd="0" presId="urn:microsoft.com/office/officeart/2005/8/layout/process5"/>
    <dgm:cxn modelId="{D88D9DB4-4E93-4FDD-A729-2B6AF59EF84D}" type="presParOf" srcId="{5FCAD46D-741B-4B70-80BC-1776B76D2752}" destId="{4F337960-4BF8-4362-A2ED-059E22CB1BA0}" srcOrd="8" destOrd="0" presId="urn:microsoft.com/office/officeart/2005/8/layout/process5"/>
    <dgm:cxn modelId="{EC1B7BD0-A8AC-4A0E-BEC4-BC883C2698D1}" type="presParOf" srcId="{5FCAD46D-741B-4B70-80BC-1776B76D2752}" destId="{D514BE12-43EA-4C0C-9FC7-8FEB908ACF80}" srcOrd="9" destOrd="0" presId="urn:microsoft.com/office/officeart/2005/8/layout/process5"/>
    <dgm:cxn modelId="{9EA47A67-A9D8-4BFA-9053-2F8FBE6FFC86}" type="presParOf" srcId="{D514BE12-43EA-4C0C-9FC7-8FEB908ACF80}" destId="{C11BB239-08DF-428D-9842-19411130CE86}" srcOrd="0" destOrd="0" presId="urn:microsoft.com/office/officeart/2005/8/layout/process5"/>
    <dgm:cxn modelId="{77C5C2BF-E956-4BA0-BD13-45554629E1AB}" type="presParOf" srcId="{5FCAD46D-741B-4B70-80BC-1776B76D2752}" destId="{E8FF4E3E-BCEC-461A-ACC2-75D9F4AE0215}" srcOrd="10" destOrd="0" presId="urn:microsoft.com/office/officeart/2005/8/layout/process5"/>
    <dgm:cxn modelId="{537941B9-B15C-49E0-8B1B-42E5DF809E1B}" type="presParOf" srcId="{5FCAD46D-741B-4B70-80BC-1776B76D2752}" destId="{DBEDDFA0-85BE-4509-9EEB-54E313A1B051}" srcOrd="11" destOrd="0" presId="urn:microsoft.com/office/officeart/2005/8/layout/process5"/>
    <dgm:cxn modelId="{9568EF00-E852-4CF1-9847-4C0E1DAD7E3E}" type="presParOf" srcId="{DBEDDFA0-85BE-4509-9EEB-54E313A1B051}" destId="{2C13DB0C-3C9F-4AE3-B1E0-011FF24E7386}" srcOrd="0" destOrd="0" presId="urn:microsoft.com/office/officeart/2005/8/layout/process5"/>
    <dgm:cxn modelId="{DDEC9EE0-4011-432E-A171-3BA88472B8A9}" type="presParOf" srcId="{5FCAD46D-741B-4B70-80BC-1776B76D2752}" destId="{FC8F77A3-6752-4CDC-B356-17CB78B7BA5C}" srcOrd="12" destOrd="0" presId="urn:microsoft.com/office/officeart/2005/8/layout/process5"/>
    <dgm:cxn modelId="{730A3AA3-B0E2-4367-8D70-C28A46E97AB4}" type="presParOf" srcId="{5FCAD46D-741B-4B70-80BC-1776B76D2752}" destId="{7C0F0624-FF2D-466C-A3C3-B7093955F957}" srcOrd="13" destOrd="0" presId="urn:microsoft.com/office/officeart/2005/8/layout/process5"/>
    <dgm:cxn modelId="{42C555BD-1041-4724-91A6-FBB358DB9EAF}" type="presParOf" srcId="{7C0F0624-FF2D-466C-A3C3-B7093955F957}" destId="{722D1E6A-FA2E-4C57-9CB0-2BD7989FC825}" srcOrd="0" destOrd="0" presId="urn:microsoft.com/office/officeart/2005/8/layout/process5"/>
    <dgm:cxn modelId="{76946DD3-93D8-4389-A183-D6202D8DC8A3}" type="presParOf" srcId="{5FCAD46D-741B-4B70-80BC-1776B76D2752}" destId="{FCCA25D9-EF6F-43B2-AAE8-5444BC9A2BD4}" srcOrd="14" destOrd="0" presId="urn:microsoft.com/office/officeart/2005/8/layout/process5"/>
    <dgm:cxn modelId="{01B250A8-47F4-4FB1-88E4-723059530330}" type="presParOf" srcId="{5FCAD46D-741B-4B70-80BC-1776B76D2752}" destId="{20C0C8AF-6712-4B98-92CD-4670D57BB406}" srcOrd="15" destOrd="0" presId="urn:microsoft.com/office/officeart/2005/8/layout/process5"/>
    <dgm:cxn modelId="{7C311DD8-4447-4B22-860E-3C68C45738BE}" type="presParOf" srcId="{20C0C8AF-6712-4B98-92CD-4670D57BB406}" destId="{18DB8C05-6493-405C-A28D-7894A55E57D2}" srcOrd="0" destOrd="0" presId="urn:microsoft.com/office/officeart/2005/8/layout/process5"/>
    <dgm:cxn modelId="{DAF20A38-D9E5-43B8-956B-CA1B5B657E82}" type="presParOf" srcId="{5FCAD46D-741B-4B70-80BC-1776B76D2752}" destId="{B73CD39E-53CC-4EFE-BEAA-191BE165C84B}" srcOrd="1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F3B8D1-0248-44EA-ADB9-69DD44B9469E}"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s-EC"/>
        </a:p>
      </dgm:t>
    </dgm:pt>
    <dgm:pt modelId="{DA880719-0692-4FB2-ADE1-BA079192E4FF}">
      <dgm:prSet phldrT="[Texto]" custT="1"/>
      <dgm:spPr/>
      <dgm:t>
        <a:bodyPr/>
        <a:lstStyle/>
        <a:p>
          <a:pPr>
            <a:buFont typeface="+mj-lt"/>
            <a:buNone/>
          </a:pPr>
          <a:r>
            <a:rPr lang="es-ES" sz="1600" b="1">
              <a:latin typeface="Arial" panose="020B0604020202020204" pitchFamily="34" charset="0"/>
              <a:cs typeface="Arial" panose="020B0604020202020204" pitchFamily="34" charset="0"/>
            </a:rPr>
            <a:t>PLANTEAMIENTO DEL PROBLEMA</a:t>
          </a:r>
          <a:endParaRPr lang="es-EC" sz="1600" dirty="0">
            <a:latin typeface="Arial" panose="020B0604020202020204" pitchFamily="34" charset="0"/>
            <a:cs typeface="Arial" panose="020B0604020202020204" pitchFamily="34" charset="0"/>
          </a:endParaRPr>
        </a:p>
      </dgm:t>
    </dgm:pt>
    <dgm:pt modelId="{CA0D14B9-5610-4396-9E42-138071B3A76A}" type="parTrans" cxnId="{A3354BCE-DE49-4E33-9193-7D12F7409827}">
      <dgm:prSet/>
      <dgm:spPr/>
      <dgm:t>
        <a:bodyPr/>
        <a:lstStyle/>
        <a:p>
          <a:endParaRPr lang="es-EC" sz="1600"/>
        </a:p>
      </dgm:t>
    </dgm:pt>
    <dgm:pt modelId="{C1D6110A-93DC-4895-8FF3-3E898F0C050A}" type="sibTrans" cxnId="{A3354BCE-DE49-4E33-9193-7D12F7409827}">
      <dgm:prSet/>
      <dgm:spPr/>
      <dgm:t>
        <a:bodyPr/>
        <a:lstStyle/>
        <a:p>
          <a:endParaRPr lang="es-EC" sz="1600"/>
        </a:p>
      </dgm:t>
    </dgm:pt>
    <dgm:pt modelId="{9D8E2D9D-87AA-4C74-B9E1-C8FDA7F90712}">
      <dgm:prSet phldrT="[Texto]" custT="1"/>
      <dgm:spPr/>
      <dgm:t>
        <a:bodyPr/>
        <a:lstStyle/>
        <a:p>
          <a:pPr>
            <a:buFont typeface="+mj-lt"/>
            <a:buNone/>
          </a:pPr>
          <a:r>
            <a:rPr lang="es-ES" sz="1600" b="1">
              <a:latin typeface="Arial" panose="020B0604020202020204" pitchFamily="34" charset="0"/>
              <a:cs typeface="Arial" panose="020B0604020202020204" pitchFamily="34" charset="0"/>
            </a:rPr>
            <a:t>Planteamiento</a:t>
          </a:r>
          <a:endParaRPr lang="es-EC" sz="1600" dirty="0">
            <a:latin typeface="Arial" panose="020B0604020202020204" pitchFamily="34" charset="0"/>
            <a:cs typeface="Arial" panose="020B0604020202020204" pitchFamily="34" charset="0"/>
          </a:endParaRPr>
        </a:p>
      </dgm:t>
    </dgm:pt>
    <dgm:pt modelId="{1D378680-735C-4ED6-B798-0192268030B3}" type="parTrans" cxnId="{9C658E29-D3FB-40EB-BD9F-9B876DC8AD99}">
      <dgm:prSet/>
      <dgm:spPr/>
      <dgm:t>
        <a:bodyPr/>
        <a:lstStyle/>
        <a:p>
          <a:endParaRPr lang="es-EC" sz="1600"/>
        </a:p>
      </dgm:t>
    </dgm:pt>
    <dgm:pt modelId="{0B15F778-D84E-4D8A-99A5-7F394C016A50}" type="sibTrans" cxnId="{9C658E29-D3FB-40EB-BD9F-9B876DC8AD99}">
      <dgm:prSet/>
      <dgm:spPr/>
      <dgm:t>
        <a:bodyPr/>
        <a:lstStyle/>
        <a:p>
          <a:endParaRPr lang="es-EC" sz="1600"/>
        </a:p>
      </dgm:t>
    </dgm:pt>
    <dgm:pt modelId="{B8132DC0-6779-44AC-A236-BE95C4AA1F34}">
      <dgm:prSet phldrT="[Texto]" custT="1"/>
      <dgm:spPr/>
      <dgm:t>
        <a:bodyPr/>
        <a:lstStyle/>
        <a:p>
          <a:pPr>
            <a:lnSpc>
              <a:spcPts val="1600"/>
            </a:lnSpc>
            <a:spcAft>
              <a:spcPts val="800"/>
            </a:spcAft>
          </a:pPr>
          <a:endParaRPr lang="es-EC" sz="1300" dirty="0">
            <a:latin typeface="Arial" panose="020B0604020202020204" pitchFamily="34" charset="0"/>
            <a:cs typeface="Arial" panose="020B0604020202020204" pitchFamily="34" charset="0"/>
          </a:endParaRPr>
        </a:p>
      </dgm:t>
    </dgm:pt>
    <dgm:pt modelId="{BEF9CD2E-6E25-44B7-9C2A-8DA188417515}" type="parTrans" cxnId="{C4668CCB-ED22-4CBB-9FCA-2B46BE0EEB02}">
      <dgm:prSet/>
      <dgm:spPr/>
      <dgm:t>
        <a:bodyPr/>
        <a:lstStyle/>
        <a:p>
          <a:endParaRPr lang="es-EC" sz="1600"/>
        </a:p>
      </dgm:t>
    </dgm:pt>
    <dgm:pt modelId="{887E4EED-EEFF-4381-B6A7-5B2EEDFD4C9D}" type="sibTrans" cxnId="{C4668CCB-ED22-4CBB-9FCA-2B46BE0EEB02}">
      <dgm:prSet/>
      <dgm:spPr/>
      <dgm:t>
        <a:bodyPr/>
        <a:lstStyle/>
        <a:p>
          <a:endParaRPr lang="es-EC" sz="1600"/>
        </a:p>
      </dgm:t>
    </dgm:pt>
    <dgm:pt modelId="{57BEA310-FF27-4E37-AC12-031177E2C24A}">
      <dgm:prSet phldrT="[Texto]" custT="1"/>
      <dgm:spPr/>
      <dgm:t>
        <a:bodyPr/>
        <a:lstStyle/>
        <a:p>
          <a:pPr>
            <a:lnSpc>
              <a:spcPct val="120000"/>
            </a:lnSpc>
            <a:buFont typeface="+mj-lt"/>
            <a:buNone/>
          </a:pPr>
          <a:endParaRPr lang="es-EC" sz="1300" dirty="0">
            <a:solidFill>
              <a:schemeClr val="tx1"/>
            </a:solidFill>
            <a:latin typeface="Arial" panose="020B0604020202020204" pitchFamily="34" charset="0"/>
            <a:cs typeface="Arial" panose="020B0604020202020204" pitchFamily="34" charset="0"/>
          </a:endParaRPr>
        </a:p>
      </dgm:t>
    </dgm:pt>
    <dgm:pt modelId="{A8F2A5F9-4BDB-434E-B4A4-05C91EF2B27A}" type="parTrans" cxnId="{7BA94D03-E8DD-4D41-8CA2-9C1526D38E14}">
      <dgm:prSet/>
      <dgm:spPr/>
      <dgm:t>
        <a:bodyPr/>
        <a:lstStyle/>
        <a:p>
          <a:endParaRPr lang="es-EC" sz="1600"/>
        </a:p>
      </dgm:t>
    </dgm:pt>
    <dgm:pt modelId="{E2DE1F11-2BCD-4FCB-997A-B473942A96B6}" type="sibTrans" cxnId="{7BA94D03-E8DD-4D41-8CA2-9C1526D38E14}">
      <dgm:prSet/>
      <dgm:spPr/>
      <dgm:t>
        <a:bodyPr/>
        <a:lstStyle/>
        <a:p>
          <a:endParaRPr lang="es-EC" sz="1600"/>
        </a:p>
      </dgm:t>
    </dgm:pt>
    <dgm:pt modelId="{EDCBA424-C6EA-4EA5-B988-BE73BF46F0D3}">
      <dgm:prSet phldrT="[Texto]" custT="1"/>
      <dgm:spPr/>
      <dgm:t>
        <a:bodyPr/>
        <a:lstStyle/>
        <a:p>
          <a:r>
            <a:rPr lang="es-ES" sz="1600" b="1" dirty="0">
              <a:latin typeface="Arial" panose="020B0604020202020204" pitchFamily="34" charset="0"/>
              <a:cs typeface="Arial" panose="020B0604020202020204" pitchFamily="34" charset="0"/>
            </a:rPr>
            <a:t>Alcance</a:t>
          </a:r>
          <a:endParaRPr lang="es-EC" sz="1600" dirty="0">
            <a:latin typeface="Arial" panose="020B0604020202020204" pitchFamily="34" charset="0"/>
            <a:cs typeface="Arial" panose="020B0604020202020204" pitchFamily="34" charset="0"/>
          </a:endParaRPr>
        </a:p>
      </dgm:t>
    </dgm:pt>
    <dgm:pt modelId="{E7F31D99-1D2B-4044-8B47-4B23A442343E}" type="parTrans" cxnId="{9AFD3393-7E75-4039-A180-BCBF49983075}">
      <dgm:prSet/>
      <dgm:spPr/>
      <dgm:t>
        <a:bodyPr/>
        <a:lstStyle/>
        <a:p>
          <a:endParaRPr lang="es-EC" sz="1600"/>
        </a:p>
      </dgm:t>
    </dgm:pt>
    <dgm:pt modelId="{40CC3882-EFC9-4DCC-9474-6A9A112924F4}" type="sibTrans" cxnId="{9AFD3393-7E75-4039-A180-BCBF49983075}">
      <dgm:prSet/>
      <dgm:spPr/>
      <dgm:t>
        <a:bodyPr/>
        <a:lstStyle/>
        <a:p>
          <a:endParaRPr lang="es-EC" sz="1600"/>
        </a:p>
      </dgm:t>
    </dgm:pt>
    <dgm:pt modelId="{3BFD6F43-5FE5-4678-B8CA-88695D82A565}">
      <dgm:prSet phldrT="[Texto]" custT="1"/>
      <dgm:spPr/>
      <dgm:t>
        <a:bodyPr/>
        <a:lstStyle/>
        <a:p>
          <a:pPr>
            <a:buFont typeface="+mj-lt"/>
            <a:buNone/>
          </a:pPr>
          <a:r>
            <a:rPr lang="es-ES" sz="1600" b="1">
              <a:latin typeface="Arial" panose="020B0604020202020204" pitchFamily="34" charset="0"/>
              <a:cs typeface="Arial" panose="020B0604020202020204" pitchFamily="34" charset="0"/>
            </a:rPr>
            <a:t>Formulación</a:t>
          </a:r>
          <a:endParaRPr lang="es-EC" sz="1600" dirty="0">
            <a:solidFill>
              <a:srgbClr val="FF0000"/>
            </a:solidFill>
            <a:latin typeface="Arial" panose="020B0604020202020204" pitchFamily="34" charset="0"/>
            <a:cs typeface="Arial" panose="020B0604020202020204" pitchFamily="34" charset="0"/>
          </a:endParaRPr>
        </a:p>
      </dgm:t>
    </dgm:pt>
    <dgm:pt modelId="{8A10E233-E01B-498C-8CC5-50B0EF5BA80C}" type="parTrans" cxnId="{073B7F12-80AB-451E-9674-BC2CA6E58B87}">
      <dgm:prSet/>
      <dgm:spPr/>
      <dgm:t>
        <a:bodyPr/>
        <a:lstStyle/>
        <a:p>
          <a:endParaRPr lang="es-EC"/>
        </a:p>
      </dgm:t>
    </dgm:pt>
    <dgm:pt modelId="{F1824A79-B686-49D8-8152-FF4A25C45AD2}" type="sibTrans" cxnId="{073B7F12-80AB-451E-9674-BC2CA6E58B87}">
      <dgm:prSet/>
      <dgm:spPr/>
      <dgm:t>
        <a:bodyPr/>
        <a:lstStyle/>
        <a:p>
          <a:endParaRPr lang="es-EC"/>
        </a:p>
      </dgm:t>
    </dgm:pt>
    <dgm:pt modelId="{8B10F6B0-337F-438B-8914-EE1DB3A31283}">
      <dgm:prSet phldrT="[Texto]" custT="1"/>
      <dgm:spPr/>
      <dgm:t>
        <a:bodyPr/>
        <a:lstStyle/>
        <a:p>
          <a:pPr>
            <a:lnSpc>
              <a:spcPct val="110000"/>
            </a:lnSpc>
          </a:pPr>
          <a:endParaRPr lang="es-EC" sz="1200" dirty="0"/>
        </a:p>
      </dgm:t>
    </dgm:pt>
    <dgm:pt modelId="{A2020297-ADF6-4725-9BFB-587267040236}" type="parTrans" cxnId="{AB089073-25E2-46C5-B825-7CB1C078004E}">
      <dgm:prSet/>
      <dgm:spPr/>
      <dgm:t>
        <a:bodyPr/>
        <a:lstStyle/>
        <a:p>
          <a:endParaRPr lang="es-EC"/>
        </a:p>
      </dgm:t>
    </dgm:pt>
    <dgm:pt modelId="{1D02A71F-40F2-4C35-9346-E5E5AC5E2853}" type="sibTrans" cxnId="{AB089073-25E2-46C5-B825-7CB1C078004E}">
      <dgm:prSet/>
      <dgm:spPr/>
      <dgm:t>
        <a:bodyPr/>
        <a:lstStyle/>
        <a:p>
          <a:endParaRPr lang="es-EC"/>
        </a:p>
      </dgm:t>
    </dgm:pt>
    <dgm:pt modelId="{5C94569A-3283-4F83-AE99-83B3D7CB7D73}" type="pres">
      <dgm:prSet presAssocID="{05F3B8D1-0248-44EA-ADB9-69DD44B9469E}" presName="hierChild1" presStyleCnt="0">
        <dgm:presLayoutVars>
          <dgm:chPref val="1"/>
          <dgm:dir/>
          <dgm:animOne val="branch"/>
          <dgm:animLvl val="lvl"/>
          <dgm:resizeHandles/>
        </dgm:presLayoutVars>
      </dgm:prSet>
      <dgm:spPr/>
      <dgm:t>
        <a:bodyPr/>
        <a:lstStyle/>
        <a:p>
          <a:endParaRPr lang="es-EC"/>
        </a:p>
      </dgm:t>
    </dgm:pt>
    <dgm:pt modelId="{4E5AE71D-9318-4FAD-AE58-89CEB9B6929C}" type="pres">
      <dgm:prSet presAssocID="{DA880719-0692-4FB2-ADE1-BA079192E4FF}" presName="hierRoot1" presStyleCnt="0"/>
      <dgm:spPr/>
    </dgm:pt>
    <dgm:pt modelId="{0E90CE07-C1A0-4AD8-81B7-0776B8AD8E9F}" type="pres">
      <dgm:prSet presAssocID="{DA880719-0692-4FB2-ADE1-BA079192E4FF}" presName="composite" presStyleCnt="0"/>
      <dgm:spPr/>
    </dgm:pt>
    <dgm:pt modelId="{CD0ABF49-47F7-499F-8622-FBAFE3B02BB3}" type="pres">
      <dgm:prSet presAssocID="{DA880719-0692-4FB2-ADE1-BA079192E4FF}" presName="background" presStyleLbl="node0" presStyleIdx="0" presStyleCnt="1"/>
      <dgm:spPr/>
    </dgm:pt>
    <dgm:pt modelId="{53A6338C-3E92-4674-838A-2EBF48D87B1E}" type="pres">
      <dgm:prSet presAssocID="{DA880719-0692-4FB2-ADE1-BA079192E4FF}" presName="text" presStyleLbl="fgAcc0" presStyleIdx="0" presStyleCnt="1" custScaleY="56536">
        <dgm:presLayoutVars>
          <dgm:chPref val="3"/>
        </dgm:presLayoutVars>
      </dgm:prSet>
      <dgm:spPr/>
      <dgm:t>
        <a:bodyPr/>
        <a:lstStyle/>
        <a:p>
          <a:endParaRPr lang="es-EC"/>
        </a:p>
      </dgm:t>
    </dgm:pt>
    <dgm:pt modelId="{F8F0DAF6-383E-463D-84C8-4CB0BB816850}" type="pres">
      <dgm:prSet presAssocID="{DA880719-0692-4FB2-ADE1-BA079192E4FF}" presName="hierChild2" presStyleCnt="0"/>
      <dgm:spPr/>
    </dgm:pt>
    <dgm:pt modelId="{10A32E05-A804-445F-9767-DA663B69A6F6}" type="pres">
      <dgm:prSet presAssocID="{1D378680-735C-4ED6-B798-0192268030B3}" presName="Name10" presStyleLbl="parChTrans1D2" presStyleIdx="0" presStyleCnt="3"/>
      <dgm:spPr/>
      <dgm:t>
        <a:bodyPr/>
        <a:lstStyle/>
        <a:p>
          <a:endParaRPr lang="es-EC"/>
        </a:p>
      </dgm:t>
    </dgm:pt>
    <dgm:pt modelId="{001DAF4F-D6E8-433D-8611-2F5ED77F8089}" type="pres">
      <dgm:prSet presAssocID="{9D8E2D9D-87AA-4C74-B9E1-C8FDA7F90712}" presName="hierRoot2" presStyleCnt="0"/>
      <dgm:spPr/>
    </dgm:pt>
    <dgm:pt modelId="{E70C3473-4F4B-40FA-A2D8-860570370D84}" type="pres">
      <dgm:prSet presAssocID="{9D8E2D9D-87AA-4C74-B9E1-C8FDA7F90712}" presName="composite2" presStyleCnt="0"/>
      <dgm:spPr/>
    </dgm:pt>
    <dgm:pt modelId="{3637115D-DBF0-44D4-940C-C5C2952898D9}" type="pres">
      <dgm:prSet presAssocID="{9D8E2D9D-87AA-4C74-B9E1-C8FDA7F90712}" presName="background2" presStyleLbl="node2" presStyleIdx="0" presStyleCnt="3"/>
      <dgm:spPr/>
    </dgm:pt>
    <dgm:pt modelId="{696852DB-E0FA-4591-A0D2-BEF8758FA62A}" type="pres">
      <dgm:prSet presAssocID="{9D8E2D9D-87AA-4C74-B9E1-C8FDA7F90712}" presName="text2" presStyleLbl="fgAcc2" presStyleIdx="0" presStyleCnt="3" custScaleY="65432">
        <dgm:presLayoutVars>
          <dgm:chPref val="3"/>
        </dgm:presLayoutVars>
      </dgm:prSet>
      <dgm:spPr/>
      <dgm:t>
        <a:bodyPr/>
        <a:lstStyle/>
        <a:p>
          <a:endParaRPr lang="es-EC"/>
        </a:p>
      </dgm:t>
    </dgm:pt>
    <dgm:pt modelId="{7CBAD402-5293-4E56-8D25-B895DEE0C918}" type="pres">
      <dgm:prSet presAssocID="{9D8E2D9D-87AA-4C74-B9E1-C8FDA7F90712}" presName="hierChild3" presStyleCnt="0"/>
      <dgm:spPr/>
    </dgm:pt>
    <dgm:pt modelId="{2B7DC0EC-3B42-493C-B770-DF1639663A6D}" type="pres">
      <dgm:prSet presAssocID="{BEF9CD2E-6E25-44B7-9C2A-8DA188417515}" presName="Name17" presStyleLbl="parChTrans1D3" presStyleIdx="0" presStyleCnt="3"/>
      <dgm:spPr/>
      <dgm:t>
        <a:bodyPr/>
        <a:lstStyle/>
        <a:p>
          <a:endParaRPr lang="es-EC"/>
        </a:p>
      </dgm:t>
    </dgm:pt>
    <dgm:pt modelId="{537057A6-B7AE-4B27-9711-5922BFC9B02B}" type="pres">
      <dgm:prSet presAssocID="{B8132DC0-6779-44AC-A236-BE95C4AA1F34}" presName="hierRoot3" presStyleCnt="0"/>
      <dgm:spPr/>
    </dgm:pt>
    <dgm:pt modelId="{C87F26F0-6C23-4FD9-9362-3F8CB9169373}" type="pres">
      <dgm:prSet presAssocID="{B8132DC0-6779-44AC-A236-BE95C4AA1F34}" presName="composite3" presStyleCnt="0"/>
      <dgm:spPr/>
    </dgm:pt>
    <dgm:pt modelId="{E7A54158-3D82-4FCB-A6E4-728138B9EF23}" type="pres">
      <dgm:prSet presAssocID="{B8132DC0-6779-44AC-A236-BE95C4AA1F34}" presName="background3" presStyleLbl="node3" presStyleIdx="0" presStyleCnt="3"/>
      <dgm:spPr/>
    </dgm:pt>
    <dgm:pt modelId="{4F5A78BD-41F4-4884-BF7C-83828E1B8DF6}" type="pres">
      <dgm:prSet presAssocID="{B8132DC0-6779-44AC-A236-BE95C4AA1F34}" presName="text3" presStyleLbl="fgAcc3" presStyleIdx="0" presStyleCnt="3" custScaleY="153814">
        <dgm:presLayoutVars>
          <dgm:chPref val="3"/>
        </dgm:presLayoutVars>
      </dgm:prSet>
      <dgm:spPr/>
      <dgm:t>
        <a:bodyPr/>
        <a:lstStyle/>
        <a:p>
          <a:endParaRPr lang="es-EC"/>
        </a:p>
      </dgm:t>
    </dgm:pt>
    <dgm:pt modelId="{7C3F15F9-EAB6-4D6D-86CF-1447DC7EB895}" type="pres">
      <dgm:prSet presAssocID="{B8132DC0-6779-44AC-A236-BE95C4AA1F34}" presName="hierChild4" presStyleCnt="0"/>
      <dgm:spPr/>
    </dgm:pt>
    <dgm:pt modelId="{31590BAB-946F-491B-898A-A94C2CACF802}" type="pres">
      <dgm:prSet presAssocID="{E7F31D99-1D2B-4044-8B47-4B23A442343E}" presName="Name10" presStyleLbl="parChTrans1D2" presStyleIdx="1" presStyleCnt="3"/>
      <dgm:spPr/>
      <dgm:t>
        <a:bodyPr/>
        <a:lstStyle/>
        <a:p>
          <a:endParaRPr lang="es-EC"/>
        </a:p>
      </dgm:t>
    </dgm:pt>
    <dgm:pt modelId="{EE21633A-B0E9-4491-AA40-2A001654212F}" type="pres">
      <dgm:prSet presAssocID="{EDCBA424-C6EA-4EA5-B988-BE73BF46F0D3}" presName="hierRoot2" presStyleCnt="0"/>
      <dgm:spPr/>
    </dgm:pt>
    <dgm:pt modelId="{F54D0323-ABA8-4222-94A0-8F0252A9A8C1}" type="pres">
      <dgm:prSet presAssocID="{EDCBA424-C6EA-4EA5-B988-BE73BF46F0D3}" presName="composite2" presStyleCnt="0"/>
      <dgm:spPr/>
    </dgm:pt>
    <dgm:pt modelId="{6A7D51C8-7B31-4671-BCAA-71CBFB132B03}" type="pres">
      <dgm:prSet presAssocID="{EDCBA424-C6EA-4EA5-B988-BE73BF46F0D3}" presName="background2" presStyleLbl="node2" presStyleIdx="1" presStyleCnt="3"/>
      <dgm:spPr/>
    </dgm:pt>
    <dgm:pt modelId="{9DEC0654-3868-455A-B841-C4026BEC3E32}" type="pres">
      <dgm:prSet presAssocID="{EDCBA424-C6EA-4EA5-B988-BE73BF46F0D3}" presName="text2" presStyleLbl="fgAcc2" presStyleIdx="1" presStyleCnt="3" custScaleY="62824">
        <dgm:presLayoutVars>
          <dgm:chPref val="3"/>
        </dgm:presLayoutVars>
      </dgm:prSet>
      <dgm:spPr/>
      <dgm:t>
        <a:bodyPr/>
        <a:lstStyle/>
        <a:p>
          <a:endParaRPr lang="es-EC"/>
        </a:p>
      </dgm:t>
    </dgm:pt>
    <dgm:pt modelId="{01B80BDE-167D-4B25-B2A5-F4CA8FB1E230}" type="pres">
      <dgm:prSet presAssocID="{EDCBA424-C6EA-4EA5-B988-BE73BF46F0D3}" presName="hierChild3" presStyleCnt="0"/>
      <dgm:spPr/>
    </dgm:pt>
    <dgm:pt modelId="{EEE59C09-CD63-4107-80F6-921D4FBC56B7}" type="pres">
      <dgm:prSet presAssocID="{A8F2A5F9-4BDB-434E-B4A4-05C91EF2B27A}" presName="Name17" presStyleLbl="parChTrans1D3" presStyleIdx="1" presStyleCnt="3"/>
      <dgm:spPr/>
      <dgm:t>
        <a:bodyPr/>
        <a:lstStyle/>
        <a:p>
          <a:endParaRPr lang="es-EC"/>
        </a:p>
      </dgm:t>
    </dgm:pt>
    <dgm:pt modelId="{C59611EC-9073-4496-BD87-CF65AF550D2C}" type="pres">
      <dgm:prSet presAssocID="{57BEA310-FF27-4E37-AC12-031177E2C24A}" presName="hierRoot3" presStyleCnt="0"/>
      <dgm:spPr/>
    </dgm:pt>
    <dgm:pt modelId="{F35CB161-7D4B-46EC-A854-7A38348A32A9}" type="pres">
      <dgm:prSet presAssocID="{57BEA310-FF27-4E37-AC12-031177E2C24A}" presName="composite3" presStyleCnt="0"/>
      <dgm:spPr/>
    </dgm:pt>
    <dgm:pt modelId="{491F4361-05A3-443A-98B5-73165B801BA5}" type="pres">
      <dgm:prSet presAssocID="{57BEA310-FF27-4E37-AC12-031177E2C24A}" presName="background3" presStyleLbl="node3" presStyleIdx="1" presStyleCnt="3"/>
      <dgm:spPr/>
    </dgm:pt>
    <dgm:pt modelId="{023933AB-912A-4B0F-904A-B050C9A14ED2}" type="pres">
      <dgm:prSet presAssocID="{57BEA310-FF27-4E37-AC12-031177E2C24A}" presName="text3" presStyleLbl="fgAcc3" presStyleIdx="1" presStyleCnt="3" custScaleY="151528">
        <dgm:presLayoutVars>
          <dgm:chPref val="3"/>
        </dgm:presLayoutVars>
      </dgm:prSet>
      <dgm:spPr/>
      <dgm:t>
        <a:bodyPr/>
        <a:lstStyle/>
        <a:p>
          <a:endParaRPr lang="es-EC"/>
        </a:p>
      </dgm:t>
    </dgm:pt>
    <dgm:pt modelId="{BA45D4F4-81D2-44D0-99D9-5C801525B0FE}" type="pres">
      <dgm:prSet presAssocID="{57BEA310-FF27-4E37-AC12-031177E2C24A}" presName="hierChild4" presStyleCnt="0"/>
      <dgm:spPr/>
    </dgm:pt>
    <dgm:pt modelId="{D88E58CC-1C4C-41DE-AFA0-B78E4CBA074F}" type="pres">
      <dgm:prSet presAssocID="{8A10E233-E01B-498C-8CC5-50B0EF5BA80C}" presName="Name10" presStyleLbl="parChTrans1D2" presStyleIdx="2" presStyleCnt="3"/>
      <dgm:spPr/>
      <dgm:t>
        <a:bodyPr/>
        <a:lstStyle/>
        <a:p>
          <a:endParaRPr lang="es-EC"/>
        </a:p>
      </dgm:t>
    </dgm:pt>
    <dgm:pt modelId="{868770AA-0A3C-46AF-A447-E93968D96132}" type="pres">
      <dgm:prSet presAssocID="{3BFD6F43-5FE5-4678-B8CA-88695D82A565}" presName="hierRoot2" presStyleCnt="0"/>
      <dgm:spPr/>
    </dgm:pt>
    <dgm:pt modelId="{F3648768-B1AE-4685-9B6B-8B22A55B27FE}" type="pres">
      <dgm:prSet presAssocID="{3BFD6F43-5FE5-4678-B8CA-88695D82A565}" presName="composite2" presStyleCnt="0"/>
      <dgm:spPr/>
    </dgm:pt>
    <dgm:pt modelId="{14482A0E-F7C8-4993-B522-D0B8C0543736}" type="pres">
      <dgm:prSet presAssocID="{3BFD6F43-5FE5-4678-B8CA-88695D82A565}" presName="background2" presStyleLbl="node2" presStyleIdx="2" presStyleCnt="3"/>
      <dgm:spPr/>
    </dgm:pt>
    <dgm:pt modelId="{341C1C81-7287-4AC5-B58A-713FBF485196}" type="pres">
      <dgm:prSet presAssocID="{3BFD6F43-5FE5-4678-B8CA-88695D82A565}" presName="text2" presStyleLbl="fgAcc2" presStyleIdx="2" presStyleCnt="3" custScaleY="65432">
        <dgm:presLayoutVars>
          <dgm:chPref val="3"/>
        </dgm:presLayoutVars>
      </dgm:prSet>
      <dgm:spPr/>
      <dgm:t>
        <a:bodyPr/>
        <a:lstStyle/>
        <a:p>
          <a:endParaRPr lang="es-EC"/>
        </a:p>
      </dgm:t>
    </dgm:pt>
    <dgm:pt modelId="{199B5380-C824-4210-BED4-93217D8DC382}" type="pres">
      <dgm:prSet presAssocID="{3BFD6F43-5FE5-4678-B8CA-88695D82A565}" presName="hierChild3" presStyleCnt="0"/>
      <dgm:spPr/>
    </dgm:pt>
    <dgm:pt modelId="{4C622903-122B-465C-ABC2-38673A7C118B}" type="pres">
      <dgm:prSet presAssocID="{A2020297-ADF6-4725-9BFB-587267040236}" presName="Name17" presStyleLbl="parChTrans1D3" presStyleIdx="2" presStyleCnt="3"/>
      <dgm:spPr/>
      <dgm:t>
        <a:bodyPr/>
        <a:lstStyle/>
        <a:p>
          <a:endParaRPr lang="es-EC"/>
        </a:p>
      </dgm:t>
    </dgm:pt>
    <dgm:pt modelId="{69223550-D79F-4333-8809-66334F8365BB}" type="pres">
      <dgm:prSet presAssocID="{8B10F6B0-337F-438B-8914-EE1DB3A31283}" presName="hierRoot3" presStyleCnt="0"/>
      <dgm:spPr/>
    </dgm:pt>
    <dgm:pt modelId="{0FEA0BDD-98F0-4848-97C4-EEA475C759CA}" type="pres">
      <dgm:prSet presAssocID="{8B10F6B0-337F-438B-8914-EE1DB3A31283}" presName="composite3" presStyleCnt="0"/>
      <dgm:spPr/>
    </dgm:pt>
    <dgm:pt modelId="{3554F230-DF69-4142-830D-C5A01F7B84D2}" type="pres">
      <dgm:prSet presAssocID="{8B10F6B0-337F-438B-8914-EE1DB3A31283}" presName="background3" presStyleLbl="node3" presStyleIdx="2" presStyleCnt="3"/>
      <dgm:spPr/>
    </dgm:pt>
    <dgm:pt modelId="{7EF6B94F-5194-49C8-AFA1-1484F1CB2EDA}" type="pres">
      <dgm:prSet presAssocID="{8B10F6B0-337F-438B-8914-EE1DB3A31283}" presName="text3" presStyleLbl="fgAcc3" presStyleIdx="2" presStyleCnt="3" custScaleY="151528">
        <dgm:presLayoutVars>
          <dgm:chPref val="3"/>
        </dgm:presLayoutVars>
      </dgm:prSet>
      <dgm:spPr/>
      <dgm:t>
        <a:bodyPr/>
        <a:lstStyle/>
        <a:p>
          <a:endParaRPr lang="es-EC"/>
        </a:p>
      </dgm:t>
    </dgm:pt>
    <dgm:pt modelId="{D633CB54-E42A-4445-BD8A-14D8BB901132}" type="pres">
      <dgm:prSet presAssocID="{8B10F6B0-337F-438B-8914-EE1DB3A31283}" presName="hierChild4" presStyleCnt="0"/>
      <dgm:spPr/>
    </dgm:pt>
  </dgm:ptLst>
  <dgm:cxnLst>
    <dgm:cxn modelId="{B55C9EB9-91FF-4388-BA53-678B7543870E}" type="presOf" srcId="{BEF9CD2E-6E25-44B7-9C2A-8DA188417515}" destId="{2B7DC0EC-3B42-493C-B770-DF1639663A6D}" srcOrd="0" destOrd="0" presId="urn:microsoft.com/office/officeart/2005/8/layout/hierarchy1"/>
    <dgm:cxn modelId="{C4668CCB-ED22-4CBB-9FCA-2B46BE0EEB02}" srcId="{9D8E2D9D-87AA-4C74-B9E1-C8FDA7F90712}" destId="{B8132DC0-6779-44AC-A236-BE95C4AA1F34}" srcOrd="0" destOrd="0" parTransId="{BEF9CD2E-6E25-44B7-9C2A-8DA188417515}" sibTransId="{887E4EED-EEFF-4381-B6A7-5B2EEDFD4C9D}"/>
    <dgm:cxn modelId="{15050156-37FA-49BC-AFA7-7D193B1958BD}" type="presOf" srcId="{8B10F6B0-337F-438B-8914-EE1DB3A31283}" destId="{7EF6B94F-5194-49C8-AFA1-1484F1CB2EDA}" srcOrd="0" destOrd="0" presId="urn:microsoft.com/office/officeart/2005/8/layout/hierarchy1"/>
    <dgm:cxn modelId="{C6A82BA4-72FC-4A57-8360-18241E8F0F8D}" type="presOf" srcId="{B8132DC0-6779-44AC-A236-BE95C4AA1F34}" destId="{4F5A78BD-41F4-4884-BF7C-83828E1B8DF6}" srcOrd="0" destOrd="0" presId="urn:microsoft.com/office/officeart/2005/8/layout/hierarchy1"/>
    <dgm:cxn modelId="{F742776F-82EB-499C-A6FF-E77CAE6A6AC0}" type="presOf" srcId="{A8F2A5F9-4BDB-434E-B4A4-05C91EF2B27A}" destId="{EEE59C09-CD63-4107-80F6-921D4FBC56B7}" srcOrd="0" destOrd="0" presId="urn:microsoft.com/office/officeart/2005/8/layout/hierarchy1"/>
    <dgm:cxn modelId="{A67EB3CD-6E17-4A4B-AD57-C9E7FAD78424}" type="presOf" srcId="{A2020297-ADF6-4725-9BFB-587267040236}" destId="{4C622903-122B-465C-ABC2-38673A7C118B}" srcOrd="0" destOrd="0" presId="urn:microsoft.com/office/officeart/2005/8/layout/hierarchy1"/>
    <dgm:cxn modelId="{9C658E29-D3FB-40EB-BD9F-9B876DC8AD99}" srcId="{DA880719-0692-4FB2-ADE1-BA079192E4FF}" destId="{9D8E2D9D-87AA-4C74-B9E1-C8FDA7F90712}" srcOrd="0" destOrd="0" parTransId="{1D378680-735C-4ED6-B798-0192268030B3}" sibTransId="{0B15F778-D84E-4D8A-99A5-7F394C016A50}"/>
    <dgm:cxn modelId="{7BA94D03-E8DD-4D41-8CA2-9C1526D38E14}" srcId="{EDCBA424-C6EA-4EA5-B988-BE73BF46F0D3}" destId="{57BEA310-FF27-4E37-AC12-031177E2C24A}" srcOrd="0" destOrd="0" parTransId="{A8F2A5F9-4BDB-434E-B4A4-05C91EF2B27A}" sibTransId="{E2DE1F11-2BCD-4FCB-997A-B473942A96B6}"/>
    <dgm:cxn modelId="{C8FD4A1E-BF5A-4F0C-87FB-665297813422}" type="presOf" srcId="{E7F31D99-1D2B-4044-8B47-4B23A442343E}" destId="{31590BAB-946F-491B-898A-A94C2CACF802}" srcOrd="0" destOrd="0" presId="urn:microsoft.com/office/officeart/2005/8/layout/hierarchy1"/>
    <dgm:cxn modelId="{B61DBD45-EFCF-4FA9-9885-D70B040EC42E}" type="presOf" srcId="{8A10E233-E01B-498C-8CC5-50B0EF5BA80C}" destId="{D88E58CC-1C4C-41DE-AFA0-B78E4CBA074F}" srcOrd="0" destOrd="0" presId="urn:microsoft.com/office/officeart/2005/8/layout/hierarchy1"/>
    <dgm:cxn modelId="{073B7F12-80AB-451E-9674-BC2CA6E58B87}" srcId="{DA880719-0692-4FB2-ADE1-BA079192E4FF}" destId="{3BFD6F43-5FE5-4678-B8CA-88695D82A565}" srcOrd="2" destOrd="0" parTransId="{8A10E233-E01B-498C-8CC5-50B0EF5BA80C}" sibTransId="{F1824A79-B686-49D8-8152-FF4A25C45AD2}"/>
    <dgm:cxn modelId="{9AFD3393-7E75-4039-A180-BCBF49983075}" srcId="{DA880719-0692-4FB2-ADE1-BA079192E4FF}" destId="{EDCBA424-C6EA-4EA5-B988-BE73BF46F0D3}" srcOrd="1" destOrd="0" parTransId="{E7F31D99-1D2B-4044-8B47-4B23A442343E}" sibTransId="{40CC3882-EFC9-4DCC-9474-6A9A112924F4}"/>
    <dgm:cxn modelId="{08A831E0-1AA9-4438-9921-B01DEAD26896}" type="presOf" srcId="{DA880719-0692-4FB2-ADE1-BA079192E4FF}" destId="{53A6338C-3E92-4674-838A-2EBF48D87B1E}" srcOrd="0" destOrd="0" presId="urn:microsoft.com/office/officeart/2005/8/layout/hierarchy1"/>
    <dgm:cxn modelId="{16FBF90F-1CBF-4B0B-93E8-BBEA92DD47F3}" type="presOf" srcId="{57BEA310-FF27-4E37-AC12-031177E2C24A}" destId="{023933AB-912A-4B0F-904A-B050C9A14ED2}" srcOrd="0" destOrd="0" presId="urn:microsoft.com/office/officeart/2005/8/layout/hierarchy1"/>
    <dgm:cxn modelId="{E0AAB03D-71F0-426B-94D5-17A45AF66075}" type="presOf" srcId="{3BFD6F43-5FE5-4678-B8CA-88695D82A565}" destId="{341C1C81-7287-4AC5-B58A-713FBF485196}" srcOrd="0" destOrd="0" presId="urn:microsoft.com/office/officeart/2005/8/layout/hierarchy1"/>
    <dgm:cxn modelId="{0C426089-6160-40D7-A8D3-12E78126E6D8}" type="presOf" srcId="{EDCBA424-C6EA-4EA5-B988-BE73BF46F0D3}" destId="{9DEC0654-3868-455A-B841-C4026BEC3E32}" srcOrd="0" destOrd="0" presId="urn:microsoft.com/office/officeart/2005/8/layout/hierarchy1"/>
    <dgm:cxn modelId="{A3354BCE-DE49-4E33-9193-7D12F7409827}" srcId="{05F3B8D1-0248-44EA-ADB9-69DD44B9469E}" destId="{DA880719-0692-4FB2-ADE1-BA079192E4FF}" srcOrd="0" destOrd="0" parTransId="{CA0D14B9-5610-4396-9E42-138071B3A76A}" sibTransId="{C1D6110A-93DC-4895-8FF3-3E898F0C050A}"/>
    <dgm:cxn modelId="{8A747A57-47F2-4155-B13D-DC62AB573380}" type="presOf" srcId="{05F3B8D1-0248-44EA-ADB9-69DD44B9469E}" destId="{5C94569A-3283-4F83-AE99-83B3D7CB7D73}" srcOrd="0" destOrd="0" presId="urn:microsoft.com/office/officeart/2005/8/layout/hierarchy1"/>
    <dgm:cxn modelId="{AB089073-25E2-46C5-B825-7CB1C078004E}" srcId="{3BFD6F43-5FE5-4678-B8CA-88695D82A565}" destId="{8B10F6B0-337F-438B-8914-EE1DB3A31283}" srcOrd="0" destOrd="0" parTransId="{A2020297-ADF6-4725-9BFB-587267040236}" sibTransId="{1D02A71F-40F2-4C35-9346-E5E5AC5E2853}"/>
    <dgm:cxn modelId="{0D65DD56-F681-4220-A15A-E8F57D2472EA}" type="presOf" srcId="{9D8E2D9D-87AA-4C74-B9E1-C8FDA7F90712}" destId="{696852DB-E0FA-4591-A0D2-BEF8758FA62A}" srcOrd="0" destOrd="0" presId="urn:microsoft.com/office/officeart/2005/8/layout/hierarchy1"/>
    <dgm:cxn modelId="{66B58874-9908-4768-A8E1-48C93565B187}" type="presOf" srcId="{1D378680-735C-4ED6-B798-0192268030B3}" destId="{10A32E05-A804-445F-9767-DA663B69A6F6}" srcOrd="0" destOrd="0" presId="urn:microsoft.com/office/officeart/2005/8/layout/hierarchy1"/>
    <dgm:cxn modelId="{8B530B8D-904E-46AD-8C66-E8B7C40549BA}" type="presParOf" srcId="{5C94569A-3283-4F83-AE99-83B3D7CB7D73}" destId="{4E5AE71D-9318-4FAD-AE58-89CEB9B6929C}" srcOrd="0" destOrd="0" presId="urn:microsoft.com/office/officeart/2005/8/layout/hierarchy1"/>
    <dgm:cxn modelId="{E2124FC2-1FB5-40E4-937D-107478218FD0}" type="presParOf" srcId="{4E5AE71D-9318-4FAD-AE58-89CEB9B6929C}" destId="{0E90CE07-C1A0-4AD8-81B7-0776B8AD8E9F}" srcOrd="0" destOrd="0" presId="urn:microsoft.com/office/officeart/2005/8/layout/hierarchy1"/>
    <dgm:cxn modelId="{80F4AF2B-EB12-4C3D-8B04-BCC22BB68B04}" type="presParOf" srcId="{0E90CE07-C1A0-4AD8-81B7-0776B8AD8E9F}" destId="{CD0ABF49-47F7-499F-8622-FBAFE3B02BB3}" srcOrd="0" destOrd="0" presId="urn:microsoft.com/office/officeart/2005/8/layout/hierarchy1"/>
    <dgm:cxn modelId="{131E5064-0AF3-4EFE-A419-F631F0B44828}" type="presParOf" srcId="{0E90CE07-C1A0-4AD8-81B7-0776B8AD8E9F}" destId="{53A6338C-3E92-4674-838A-2EBF48D87B1E}" srcOrd="1" destOrd="0" presId="urn:microsoft.com/office/officeart/2005/8/layout/hierarchy1"/>
    <dgm:cxn modelId="{2437388D-16E3-44EE-BB23-98F92900BDC1}" type="presParOf" srcId="{4E5AE71D-9318-4FAD-AE58-89CEB9B6929C}" destId="{F8F0DAF6-383E-463D-84C8-4CB0BB816850}" srcOrd="1" destOrd="0" presId="urn:microsoft.com/office/officeart/2005/8/layout/hierarchy1"/>
    <dgm:cxn modelId="{A7FA1F9C-2D67-4314-B483-BB2A870EE9CD}" type="presParOf" srcId="{F8F0DAF6-383E-463D-84C8-4CB0BB816850}" destId="{10A32E05-A804-445F-9767-DA663B69A6F6}" srcOrd="0" destOrd="0" presId="urn:microsoft.com/office/officeart/2005/8/layout/hierarchy1"/>
    <dgm:cxn modelId="{DBD3F670-7547-4B95-864F-892E8BEB6BBD}" type="presParOf" srcId="{F8F0DAF6-383E-463D-84C8-4CB0BB816850}" destId="{001DAF4F-D6E8-433D-8611-2F5ED77F8089}" srcOrd="1" destOrd="0" presId="urn:microsoft.com/office/officeart/2005/8/layout/hierarchy1"/>
    <dgm:cxn modelId="{6F91E44B-7303-413E-B6A0-A74097C3A384}" type="presParOf" srcId="{001DAF4F-D6E8-433D-8611-2F5ED77F8089}" destId="{E70C3473-4F4B-40FA-A2D8-860570370D84}" srcOrd="0" destOrd="0" presId="urn:microsoft.com/office/officeart/2005/8/layout/hierarchy1"/>
    <dgm:cxn modelId="{2421C679-AA0E-4DD1-901F-7C4E0BF5A720}" type="presParOf" srcId="{E70C3473-4F4B-40FA-A2D8-860570370D84}" destId="{3637115D-DBF0-44D4-940C-C5C2952898D9}" srcOrd="0" destOrd="0" presId="urn:microsoft.com/office/officeart/2005/8/layout/hierarchy1"/>
    <dgm:cxn modelId="{2AF02FEA-4D30-43DF-B551-7B27893DB7DC}" type="presParOf" srcId="{E70C3473-4F4B-40FA-A2D8-860570370D84}" destId="{696852DB-E0FA-4591-A0D2-BEF8758FA62A}" srcOrd="1" destOrd="0" presId="urn:microsoft.com/office/officeart/2005/8/layout/hierarchy1"/>
    <dgm:cxn modelId="{12E166A0-5A9D-461D-8FCE-80DE9CD3FA0E}" type="presParOf" srcId="{001DAF4F-D6E8-433D-8611-2F5ED77F8089}" destId="{7CBAD402-5293-4E56-8D25-B895DEE0C918}" srcOrd="1" destOrd="0" presId="urn:microsoft.com/office/officeart/2005/8/layout/hierarchy1"/>
    <dgm:cxn modelId="{917F720C-59AF-43F6-8D63-7463FBED2EE0}" type="presParOf" srcId="{7CBAD402-5293-4E56-8D25-B895DEE0C918}" destId="{2B7DC0EC-3B42-493C-B770-DF1639663A6D}" srcOrd="0" destOrd="0" presId="urn:microsoft.com/office/officeart/2005/8/layout/hierarchy1"/>
    <dgm:cxn modelId="{871E9B81-FEF1-4C7B-991A-36FF46620BEA}" type="presParOf" srcId="{7CBAD402-5293-4E56-8D25-B895DEE0C918}" destId="{537057A6-B7AE-4B27-9711-5922BFC9B02B}" srcOrd="1" destOrd="0" presId="urn:microsoft.com/office/officeart/2005/8/layout/hierarchy1"/>
    <dgm:cxn modelId="{1B9DDB9F-5FE6-4D4F-8376-BB62E929C4BA}" type="presParOf" srcId="{537057A6-B7AE-4B27-9711-5922BFC9B02B}" destId="{C87F26F0-6C23-4FD9-9362-3F8CB9169373}" srcOrd="0" destOrd="0" presId="urn:microsoft.com/office/officeart/2005/8/layout/hierarchy1"/>
    <dgm:cxn modelId="{83BBAD18-86D1-48F0-9028-4FDFC8CF5176}" type="presParOf" srcId="{C87F26F0-6C23-4FD9-9362-3F8CB9169373}" destId="{E7A54158-3D82-4FCB-A6E4-728138B9EF23}" srcOrd="0" destOrd="0" presId="urn:microsoft.com/office/officeart/2005/8/layout/hierarchy1"/>
    <dgm:cxn modelId="{CA6392EC-5A88-4B36-AA9F-4814854D46B4}" type="presParOf" srcId="{C87F26F0-6C23-4FD9-9362-3F8CB9169373}" destId="{4F5A78BD-41F4-4884-BF7C-83828E1B8DF6}" srcOrd="1" destOrd="0" presId="urn:microsoft.com/office/officeart/2005/8/layout/hierarchy1"/>
    <dgm:cxn modelId="{3F425E71-3E93-4F93-88DA-9E4C19500984}" type="presParOf" srcId="{537057A6-B7AE-4B27-9711-5922BFC9B02B}" destId="{7C3F15F9-EAB6-4D6D-86CF-1447DC7EB895}" srcOrd="1" destOrd="0" presId="urn:microsoft.com/office/officeart/2005/8/layout/hierarchy1"/>
    <dgm:cxn modelId="{DD4E4F48-E69B-40EE-823B-C0761EB0E07E}" type="presParOf" srcId="{F8F0DAF6-383E-463D-84C8-4CB0BB816850}" destId="{31590BAB-946F-491B-898A-A94C2CACF802}" srcOrd="2" destOrd="0" presId="urn:microsoft.com/office/officeart/2005/8/layout/hierarchy1"/>
    <dgm:cxn modelId="{CADF5A11-F0A7-4532-909C-1757F27BB12F}" type="presParOf" srcId="{F8F0DAF6-383E-463D-84C8-4CB0BB816850}" destId="{EE21633A-B0E9-4491-AA40-2A001654212F}" srcOrd="3" destOrd="0" presId="urn:microsoft.com/office/officeart/2005/8/layout/hierarchy1"/>
    <dgm:cxn modelId="{E9829509-9AF5-46B9-9CB5-3EB441CE408E}" type="presParOf" srcId="{EE21633A-B0E9-4491-AA40-2A001654212F}" destId="{F54D0323-ABA8-4222-94A0-8F0252A9A8C1}" srcOrd="0" destOrd="0" presId="urn:microsoft.com/office/officeart/2005/8/layout/hierarchy1"/>
    <dgm:cxn modelId="{6D63B2A0-3FBA-41E1-86EB-78114F9C649F}" type="presParOf" srcId="{F54D0323-ABA8-4222-94A0-8F0252A9A8C1}" destId="{6A7D51C8-7B31-4671-BCAA-71CBFB132B03}" srcOrd="0" destOrd="0" presId="urn:microsoft.com/office/officeart/2005/8/layout/hierarchy1"/>
    <dgm:cxn modelId="{6A95A237-7726-4D75-BBF7-7157AFB3B89C}" type="presParOf" srcId="{F54D0323-ABA8-4222-94A0-8F0252A9A8C1}" destId="{9DEC0654-3868-455A-B841-C4026BEC3E32}" srcOrd="1" destOrd="0" presId="urn:microsoft.com/office/officeart/2005/8/layout/hierarchy1"/>
    <dgm:cxn modelId="{DB4B46D7-81B1-4787-8825-1A131781B7A4}" type="presParOf" srcId="{EE21633A-B0E9-4491-AA40-2A001654212F}" destId="{01B80BDE-167D-4B25-B2A5-F4CA8FB1E230}" srcOrd="1" destOrd="0" presId="urn:microsoft.com/office/officeart/2005/8/layout/hierarchy1"/>
    <dgm:cxn modelId="{B3FAAE87-41C1-4E22-9C76-A012FFD8AF02}" type="presParOf" srcId="{01B80BDE-167D-4B25-B2A5-F4CA8FB1E230}" destId="{EEE59C09-CD63-4107-80F6-921D4FBC56B7}" srcOrd="0" destOrd="0" presId="urn:microsoft.com/office/officeart/2005/8/layout/hierarchy1"/>
    <dgm:cxn modelId="{67D4FEAE-43C1-4225-ACF4-D16556F67938}" type="presParOf" srcId="{01B80BDE-167D-4B25-B2A5-F4CA8FB1E230}" destId="{C59611EC-9073-4496-BD87-CF65AF550D2C}" srcOrd="1" destOrd="0" presId="urn:microsoft.com/office/officeart/2005/8/layout/hierarchy1"/>
    <dgm:cxn modelId="{F2694DAB-2F1D-49EC-B5D7-08DC0CC8A167}" type="presParOf" srcId="{C59611EC-9073-4496-BD87-CF65AF550D2C}" destId="{F35CB161-7D4B-46EC-A854-7A38348A32A9}" srcOrd="0" destOrd="0" presId="urn:microsoft.com/office/officeart/2005/8/layout/hierarchy1"/>
    <dgm:cxn modelId="{F5554C93-D8E3-4E11-A539-CCCC02AFABB1}" type="presParOf" srcId="{F35CB161-7D4B-46EC-A854-7A38348A32A9}" destId="{491F4361-05A3-443A-98B5-73165B801BA5}" srcOrd="0" destOrd="0" presId="urn:microsoft.com/office/officeart/2005/8/layout/hierarchy1"/>
    <dgm:cxn modelId="{30937EB8-0673-4A8E-96A5-B7652F94B923}" type="presParOf" srcId="{F35CB161-7D4B-46EC-A854-7A38348A32A9}" destId="{023933AB-912A-4B0F-904A-B050C9A14ED2}" srcOrd="1" destOrd="0" presId="urn:microsoft.com/office/officeart/2005/8/layout/hierarchy1"/>
    <dgm:cxn modelId="{49E1200C-5F71-4A12-9702-07181C00181C}" type="presParOf" srcId="{C59611EC-9073-4496-BD87-CF65AF550D2C}" destId="{BA45D4F4-81D2-44D0-99D9-5C801525B0FE}" srcOrd="1" destOrd="0" presId="urn:microsoft.com/office/officeart/2005/8/layout/hierarchy1"/>
    <dgm:cxn modelId="{07074E73-27F1-4AB2-AF46-81970566A1CD}" type="presParOf" srcId="{F8F0DAF6-383E-463D-84C8-4CB0BB816850}" destId="{D88E58CC-1C4C-41DE-AFA0-B78E4CBA074F}" srcOrd="4" destOrd="0" presId="urn:microsoft.com/office/officeart/2005/8/layout/hierarchy1"/>
    <dgm:cxn modelId="{68DFAE19-63C2-4BE9-8070-E8E76BD5431E}" type="presParOf" srcId="{F8F0DAF6-383E-463D-84C8-4CB0BB816850}" destId="{868770AA-0A3C-46AF-A447-E93968D96132}" srcOrd="5" destOrd="0" presId="urn:microsoft.com/office/officeart/2005/8/layout/hierarchy1"/>
    <dgm:cxn modelId="{864C927D-4E2B-4947-ABA0-E387A5BB0BCC}" type="presParOf" srcId="{868770AA-0A3C-46AF-A447-E93968D96132}" destId="{F3648768-B1AE-4685-9B6B-8B22A55B27FE}" srcOrd="0" destOrd="0" presId="urn:microsoft.com/office/officeart/2005/8/layout/hierarchy1"/>
    <dgm:cxn modelId="{D71AF6C4-DE06-4863-97B3-1B379977F635}" type="presParOf" srcId="{F3648768-B1AE-4685-9B6B-8B22A55B27FE}" destId="{14482A0E-F7C8-4993-B522-D0B8C0543736}" srcOrd="0" destOrd="0" presId="urn:microsoft.com/office/officeart/2005/8/layout/hierarchy1"/>
    <dgm:cxn modelId="{E3AAEC62-0133-4531-92A6-8CA95E271431}" type="presParOf" srcId="{F3648768-B1AE-4685-9B6B-8B22A55B27FE}" destId="{341C1C81-7287-4AC5-B58A-713FBF485196}" srcOrd="1" destOrd="0" presId="urn:microsoft.com/office/officeart/2005/8/layout/hierarchy1"/>
    <dgm:cxn modelId="{527B527C-18E9-4C62-895B-DA7E45B8AF56}" type="presParOf" srcId="{868770AA-0A3C-46AF-A447-E93968D96132}" destId="{199B5380-C824-4210-BED4-93217D8DC382}" srcOrd="1" destOrd="0" presId="urn:microsoft.com/office/officeart/2005/8/layout/hierarchy1"/>
    <dgm:cxn modelId="{7A1CA44E-9977-48D1-AFA4-4B9DE0E293E8}" type="presParOf" srcId="{199B5380-C824-4210-BED4-93217D8DC382}" destId="{4C622903-122B-465C-ABC2-38673A7C118B}" srcOrd="0" destOrd="0" presId="urn:microsoft.com/office/officeart/2005/8/layout/hierarchy1"/>
    <dgm:cxn modelId="{6FD666FE-C9AD-4623-B391-DE510668DFC7}" type="presParOf" srcId="{199B5380-C824-4210-BED4-93217D8DC382}" destId="{69223550-D79F-4333-8809-66334F8365BB}" srcOrd="1" destOrd="0" presId="urn:microsoft.com/office/officeart/2005/8/layout/hierarchy1"/>
    <dgm:cxn modelId="{0ADB4497-27BE-49B4-A4BB-CAD7314DDD03}" type="presParOf" srcId="{69223550-D79F-4333-8809-66334F8365BB}" destId="{0FEA0BDD-98F0-4848-97C4-EEA475C759CA}" srcOrd="0" destOrd="0" presId="urn:microsoft.com/office/officeart/2005/8/layout/hierarchy1"/>
    <dgm:cxn modelId="{FE3AC7C4-945D-4341-9E05-689161EE908A}" type="presParOf" srcId="{0FEA0BDD-98F0-4848-97C4-EEA475C759CA}" destId="{3554F230-DF69-4142-830D-C5A01F7B84D2}" srcOrd="0" destOrd="0" presId="urn:microsoft.com/office/officeart/2005/8/layout/hierarchy1"/>
    <dgm:cxn modelId="{378A62E7-AFF5-4CDA-BB35-A342958636B3}" type="presParOf" srcId="{0FEA0BDD-98F0-4848-97C4-EEA475C759CA}" destId="{7EF6B94F-5194-49C8-AFA1-1484F1CB2EDA}" srcOrd="1" destOrd="0" presId="urn:microsoft.com/office/officeart/2005/8/layout/hierarchy1"/>
    <dgm:cxn modelId="{445C2689-65BD-4A1A-B820-58961CA0294E}" type="presParOf" srcId="{69223550-D79F-4333-8809-66334F8365BB}" destId="{D633CB54-E42A-4445-BD8A-14D8BB90113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D23CCE-7769-4216-AEEC-9F2FE48A990B}"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s-EC"/>
        </a:p>
      </dgm:t>
    </dgm:pt>
    <dgm:pt modelId="{166C8A34-CFA6-49E0-9124-000B9E9A87C5}">
      <dgm:prSet phldrT="[Texto]" custT="1"/>
      <dgm:spPr/>
      <dgm:t>
        <a:bodyPr/>
        <a:lstStyle/>
        <a:p>
          <a:r>
            <a:rPr lang="es-EC" sz="1600" dirty="0"/>
            <a:t>Desarrollar una plataforma de Inteligencia de Negocios para simplificar el análisis y el grado de cumplimiento de los indicadores que plantea el modelo de evaluación institucional del CEAACES en el proceso de acreditación de las instituciones de educación superior.</a:t>
          </a:r>
        </a:p>
      </dgm:t>
    </dgm:pt>
    <dgm:pt modelId="{8E49AE87-9A19-4F3E-9025-FC5FE7B9BA8F}" type="parTrans" cxnId="{8DCEB68B-62E8-4E17-9A0F-BA127C1F8575}">
      <dgm:prSet/>
      <dgm:spPr/>
      <dgm:t>
        <a:bodyPr/>
        <a:lstStyle/>
        <a:p>
          <a:endParaRPr lang="es-EC" sz="2000"/>
        </a:p>
      </dgm:t>
    </dgm:pt>
    <dgm:pt modelId="{D0F4E620-071A-4C99-B609-0AF176BBCE65}" type="sibTrans" cxnId="{8DCEB68B-62E8-4E17-9A0F-BA127C1F8575}">
      <dgm:prSet/>
      <dgm:spPr/>
      <dgm:t>
        <a:bodyPr/>
        <a:lstStyle/>
        <a:p>
          <a:endParaRPr lang="es-EC" sz="2000"/>
        </a:p>
      </dgm:t>
    </dgm:pt>
    <dgm:pt modelId="{C601C8A5-60D5-406B-A9E0-AC54016B02E2}">
      <dgm:prSet phldrT="[Texto]" custT="1"/>
      <dgm:spPr/>
      <dgm:t>
        <a:bodyPr/>
        <a:lstStyle/>
        <a:p>
          <a:r>
            <a:rPr lang="es-EC" sz="1800" dirty="0"/>
            <a:t>Definir el marco teórico asociado al análisis de los indicadores propuestos en el modelo de evaluación institucional.</a:t>
          </a:r>
        </a:p>
      </dgm:t>
    </dgm:pt>
    <dgm:pt modelId="{D673352B-2157-43C0-9FB2-1C82DAADDB3A}" type="parTrans" cxnId="{58C85C85-5242-49CC-B195-0137D533805B}">
      <dgm:prSet custT="1"/>
      <dgm:spPr/>
      <dgm:t>
        <a:bodyPr/>
        <a:lstStyle/>
        <a:p>
          <a:endParaRPr lang="es-EC" sz="900"/>
        </a:p>
      </dgm:t>
    </dgm:pt>
    <dgm:pt modelId="{0CC1EA02-9846-4E35-BF40-80AA76B4E83D}" type="sibTrans" cxnId="{58C85C85-5242-49CC-B195-0137D533805B}">
      <dgm:prSet/>
      <dgm:spPr/>
      <dgm:t>
        <a:bodyPr/>
        <a:lstStyle/>
        <a:p>
          <a:endParaRPr lang="es-EC" sz="2000"/>
        </a:p>
      </dgm:t>
    </dgm:pt>
    <dgm:pt modelId="{CB1850DD-DAD2-46EA-9FA4-D864DA51D763}">
      <dgm:prSet custT="1"/>
      <dgm:spPr/>
      <dgm:t>
        <a:bodyPr/>
        <a:lstStyle/>
        <a:p>
          <a:r>
            <a:rPr lang="es-EC" sz="1800" dirty="0"/>
            <a:t>Especificar un modelo dimensional y las herramientas necesarias para realizar el proceso de acreditación.</a:t>
          </a:r>
        </a:p>
      </dgm:t>
    </dgm:pt>
    <dgm:pt modelId="{F1300477-1A8E-4758-9E9A-74B09BC406B2}" type="parTrans" cxnId="{BC30ADDE-C8E3-42E7-8784-256955813083}">
      <dgm:prSet custT="1"/>
      <dgm:spPr/>
      <dgm:t>
        <a:bodyPr/>
        <a:lstStyle/>
        <a:p>
          <a:endParaRPr lang="es-EC" sz="600"/>
        </a:p>
      </dgm:t>
    </dgm:pt>
    <dgm:pt modelId="{F05AA5D0-2CE8-44C7-8519-3831E0C759EF}" type="sibTrans" cxnId="{BC30ADDE-C8E3-42E7-8784-256955813083}">
      <dgm:prSet/>
      <dgm:spPr/>
      <dgm:t>
        <a:bodyPr/>
        <a:lstStyle/>
        <a:p>
          <a:endParaRPr lang="es-EC" sz="2000"/>
        </a:p>
      </dgm:t>
    </dgm:pt>
    <dgm:pt modelId="{ECAA2B2A-64BC-49A6-975F-0138CC631591}">
      <dgm:prSet custT="1"/>
      <dgm:spPr/>
      <dgm:t>
        <a:bodyPr/>
        <a:lstStyle/>
        <a:p>
          <a:r>
            <a:rPr lang="es-EC" sz="1800" dirty="0"/>
            <a:t>Estandarizar la información para el proceso de evaluación difundido por el CEAACES.</a:t>
          </a:r>
        </a:p>
      </dgm:t>
    </dgm:pt>
    <dgm:pt modelId="{EE3A8A38-A03B-4846-9B80-F983F57E5A96}" type="parTrans" cxnId="{3F268522-CA7F-45F7-9623-B1800A06CDA6}">
      <dgm:prSet custT="1"/>
      <dgm:spPr/>
      <dgm:t>
        <a:bodyPr/>
        <a:lstStyle/>
        <a:p>
          <a:endParaRPr lang="es-EC" sz="600"/>
        </a:p>
      </dgm:t>
    </dgm:pt>
    <dgm:pt modelId="{1F331E25-AABE-4757-B101-18FC126C0B96}" type="sibTrans" cxnId="{3F268522-CA7F-45F7-9623-B1800A06CDA6}">
      <dgm:prSet/>
      <dgm:spPr/>
      <dgm:t>
        <a:bodyPr/>
        <a:lstStyle/>
        <a:p>
          <a:endParaRPr lang="es-EC" sz="2000"/>
        </a:p>
      </dgm:t>
    </dgm:pt>
    <dgm:pt modelId="{F3AEBC28-B48C-4CE2-9880-4F22271B4286}">
      <dgm:prSet custT="1"/>
      <dgm:spPr/>
      <dgm:t>
        <a:bodyPr/>
        <a:lstStyle/>
        <a:p>
          <a:r>
            <a:rPr lang="es-EC" sz="1800" dirty="0"/>
            <a:t>Generar reportes y cubos OLAP  para el análisis y toma de decisiones.</a:t>
          </a:r>
        </a:p>
      </dgm:t>
    </dgm:pt>
    <dgm:pt modelId="{08379B18-0CE2-4AD6-A52A-0DCFE969F603}" type="parTrans" cxnId="{E53CE066-F3EC-47E4-B134-01BF7D6E176B}">
      <dgm:prSet custT="1"/>
      <dgm:spPr/>
      <dgm:t>
        <a:bodyPr/>
        <a:lstStyle/>
        <a:p>
          <a:endParaRPr lang="es-EC" sz="900"/>
        </a:p>
      </dgm:t>
    </dgm:pt>
    <dgm:pt modelId="{926098FA-5960-4077-BFE6-05672837D599}" type="sibTrans" cxnId="{E53CE066-F3EC-47E4-B134-01BF7D6E176B}">
      <dgm:prSet/>
      <dgm:spPr/>
      <dgm:t>
        <a:bodyPr/>
        <a:lstStyle/>
        <a:p>
          <a:endParaRPr lang="es-EC" sz="2000"/>
        </a:p>
      </dgm:t>
    </dgm:pt>
    <dgm:pt modelId="{37E1FF4B-404C-45DE-90E3-90A412FA0091}" type="pres">
      <dgm:prSet presAssocID="{B8D23CCE-7769-4216-AEEC-9F2FE48A990B}" presName="diagram" presStyleCnt="0">
        <dgm:presLayoutVars>
          <dgm:chPref val="1"/>
          <dgm:dir/>
          <dgm:animOne val="branch"/>
          <dgm:animLvl val="lvl"/>
          <dgm:resizeHandles val="exact"/>
        </dgm:presLayoutVars>
      </dgm:prSet>
      <dgm:spPr/>
      <dgm:t>
        <a:bodyPr/>
        <a:lstStyle/>
        <a:p>
          <a:endParaRPr lang="es-EC"/>
        </a:p>
      </dgm:t>
    </dgm:pt>
    <dgm:pt modelId="{7E344784-27BC-4BEB-B621-62E206A48051}" type="pres">
      <dgm:prSet presAssocID="{166C8A34-CFA6-49E0-9124-000B9E9A87C5}" presName="root1" presStyleCnt="0"/>
      <dgm:spPr/>
    </dgm:pt>
    <dgm:pt modelId="{081AD21F-41C8-4C02-B095-62503F04B28B}" type="pres">
      <dgm:prSet presAssocID="{166C8A34-CFA6-49E0-9124-000B9E9A87C5}" presName="LevelOneTextNode" presStyleLbl="node0" presStyleIdx="0" presStyleCnt="1" custScaleY="239020">
        <dgm:presLayoutVars>
          <dgm:chPref val="3"/>
        </dgm:presLayoutVars>
      </dgm:prSet>
      <dgm:spPr/>
      <dgm:t>
        <a:bodyPr/>
        <a:lstStyle/>
        <a:p>
          <a:endParaRPr lang="es-EC"/>
        </a:p>
      </dgm:t>
    </dgm:pt>
    <dgm:pt modelId="{7CE9C195-14C5-411D-89DD-36F6CBEFD248}" type="pres">
      <dgm:prSet presAssocID="{166C8A34-CFA6-49E0-9124-000B9E9A87C5}" presName="level2hierChild" presStyleCnt="0"/>
      <dgm:spPr/>
    </dgm:pt>
    <dgm:pt modelId="{0291B5A6-3082-4EF4-8104-35E3D4477DE6}" type="pres">
      <dgm:prSet presAssocID="{D673352B-2157-43C0-9FB2-1C82DAADDB3A}" presName="conn2-1" presStyleLbl="parChTrans1D2" presStyleIdx="0" presStyleCnt="4"/>
      <dgm:spPr/>
      <dgm:t>
        <a:bodyPr/>
        <a:lstStyle/>
        <a:p>
          <a:endParaRPr lang="es-EC"/>
        </a:p>
      </dgm:t>
    </dgm:pt>
    <dgm:pt modelId="{454ADC0A-529C-4DE4-8D76-ED1345AB3947}" type="pres">
      <dgm:prSet presAssocID="{D673352B-2157-43C0-9FB2-1C82DAADDB3A}" presName="connTx" presStyleLbl="parChTrans1D2" presStyleIdx="0" presStyleCnt="4"/>
      <dgm:spPr/>
      <dgm:t>
        <a:bodyPr/>
        <a:lstStyle/>
        <a:p>
          <a:endParaRPr lang="es-EC"/>
        </a:p>
      </dgm:t>
    </dgm:pt>
    <dgm:pt modelId="{6F9AB507-E8DD-45AE-ABE0-7B4C03C0A94E}" type="pres">
      <dgm:prSet presAssocID="{C601C8A5-60D5-406B-A9E0-AC54016B02E2}" presName="root2" presStyleCnt="0"/>
      <dgm:spPr/>
    </dgm:pt>
    <dgm:pt modelId="{7B1CE008-F25A-42E3-851A-A366536924C4}" type="pres">
      <dgm:prSet presAssocID="{C601C8A5-60D5-406B-A9E0-AC54016B02E2}" presName="LevelTwoTextNode" presStyleLbl="node2" presStyleIdx="0" presStyleCnt="4" custScaleX="138119">
        <dgm:presLayoutVars>
          <dgm:chPref val="3"/>
        </dgm:presLayoutVars>
      </dgm:prSet>
      <dgm:spPr/>
      <dgm:t>
        <a:bodyPr/>
        <a:lstStyle/>
        <a:p>
          <a:endParaRPr lang="es-EC"/>
        </a:p>
      </dgm:t>
    </dgm:pt>
    <dgm:pt modelId="{135C1779-DC04-41C5-AC92-B9E4FC050752}" type="pres">
      <dgm:prSet presAssocID="{C601C8A5-60D5-406B-A9E0-AC54016B02E2}" presName="level3hierChild" presStyleCnt="0"/>
      <dgm:spPr/>
    </dgm:pt>
    <dgm:pt modelId="{E2561134-A4BE-4DC4-888C-C332ADA179E8}" type="pres">
      <dgm:prSet presAssocID="{F1300477-1A8E-4758-9E9A-74B09BC406B2}" presName="conn2-1" presStyleLbl="parChTrans1D2" presStyleIdx="1" presStyleCnt="4"/>
      <dgm:spPr/>
      <dgm:t>
        <a:bodyPr/>
        <a:lstStyle/>
        <a:p>
          <a:endParaRPr lang="es-EC"/>
        </a:p>
      </dgm:t>
    </dgm:pt>
    <dgm:pt modelId="{41FF8DE2-39B2-4B6E-A585-063998C33887}" type="pres">
      <dgm:prSet presAssocID="{F1300477-1A8E-4758-9E9A-74B09BC406B2}" presName="connTx" presStyleLbl="parChTrans1D2" presStyleIdx="1" presStyleCnt="4"/>
      <dgm:spPr/>
      <dgm:t>
        <a:bodyPr/>
        <a:lstStyle/>
        <a:p>
          <a:endParaRPr lang="es-EC"/>
        </a:p>
      </dgm:t>
    </dgm:pt>
    <dgm:pt modelId="{3027630A-3BF8-4506-875D-A0CEE0A6A2C6}" type="pres">
      <dgm:prSet presAssocID="{CB1850DD-DAD2-46EA-9FA4-D864DA51D763}" presName="root2" presStyleCnt="0"/>
      <dgm:spPr/>
    </dgm:pt>
    <dgm:pt modelId="{9573EF36-29DA-4D15-AD57-B7DA0863DAF3}" type="pres">
      <dgm:prSet presAssocID="{CB1850DD-DAD2-46EA-9FA4-D864DA51D763}" presName="LevelTwoTextNode" presStyleLbl="node2" presStyleIdx="1" presStyleCnt="4" custScaleX="138119">
        <dgm:presLayoutVars>
          <dgm:chPref val="3"/>
        </dgm:presLayoutVars>
      </dgm:prSet>
      <dgm:spPr/>
      <dgm:t>
        <a:bodyPr/>
        <a:lstStyle/>
        <a:p>
          <a:endParaRPr lang="es-EC"/>
        </a:p>
      </dgm:t>
    </dgm:pt>
    <dgm:pt modelId="{2A9EB247-B937-490B-B30C-F83255240914}" type="pres">
      <dgm:prSet presAssocID="{CB1850DD-DAD2-46EA-9FA4-D864DA51D763}" presName="level3hierChild" presStyleCnt="0"/>
      <dgm:spPr/>
    </dgm:pt>
    <dgm:pt modelId="{2E3B40D2-1944-4753-A57A-3BE0A9D7185B}" type="pres">
      <dgm:prSet presAssocID="{EE3A8A38-A03B-4846-9B80-F983F57E5A96}" presName="conn2-1" presStyleLbl="parChTrans1D2" presStyleIdx="2" presStyleCnt="4"/>
      <dgm:spPr/>
      <dgm:t>
        <a:bodyPr/>
        <a:lstStyle/>
        <a:p>
          <a:endParaRPr lang="es-EC"/>
        </a:p>
      </dgm:t>
    </dgm:pt>
    <dgm:pt modelId="{765035E9-3207-4EBD-B9EB-D1D48B5395C3}" type="pres">
      <dgm:prSet presAssocID="{EE3A8A38-A03B-4846-9B80-F983F57E5A96}" presName="connTx" presStyleLbl="parChTrans1D2" presStyleIdx="2" presStyleCnt="4"/>
      <dgm:spPr/>
      <dgm:t>
        <a:bodyPr/>
        <a:lstStyle/>
        <a:p>
          <a:endParaRPr lang="es-EC"/>
        </a:p>
      </dgm:t>
    </dgm:pt>
    <dgm:pt modelId="{1DC6C88D-C101-4966-AD91-C0F157B21777}" type="pres">
      <dgm:prSet presAssocID="{ECAA2B2A-64BC-49A6-975F-0138CC631591}" presName="root2" presStyleCnt="0"/>
      <dgm:spPr/>
    </dgm:pt>
    <dgm:pt modelId="{F44EE603-27B1-4CBD-B3A3-35A1AE837268}" type="pres">
      <dgm:prSet presAssocID="{ECAA2B2A-64BC-49A6-975F-0138CC631591}" presName="LevelTwoTextNode" presStyleLbl="node2" presStyleIdx="2" presStyleCnt="4" custScaleX="138119">
        <dgm:presLayoutVars>
          <dgm:chPref val="3"/>
        </dgm:presLayoutVars>
      </dgm:prSet>
      <dgm:spPr/>
      <dgm:t>
        <a:bodyPr/>
        <a:lstStyle/>
        <a:p>
          <a:endParaRPr lang="es-EC"/>
        </a:p>
      </dgm:t>
    </dgm:pt>
    <dgm:pt modelId="{2F639F57-A62F-42B3-A213-A74098038DE5}" type="pres">
      <dgm:prSet presAssocID="{ECAA2B2A-64BC-49A6-975F-0138CC631591}" presName="level3hierChild" presStyleCnt="0"/>
      <dgm:spPr/>
    </dgm:pt>
    <dgm:pt modelId="{E140BAA1-163F-4F07-B0C4-9AF418B065A3}" type="pres">
      <dgm:prSet presAssocID="{08379B18-0CE2-4AD6-A52A-0DCFE969F603}" presName="conn2-1" presStyleLbl="parChTrans1D2" presStyleIdx="3" presStyleCnt="4"/>
      <dgm:spPr/>
      <dgm:t>
        <a:bodyPr/>
        <a:lstStyle/>
        <a:p>
          <a:endParaRPr lang="es-EC"/>
        </a:p>
      </dgm:t>
    </dgm:pt>
    <dgm:pt modelId="{7FC520F0-A939-488B-96A3-7B928F1793DE}" type="pres">
      <dgm:prSet presAssocID="{08379B18-0CE2-4AD6-A52A-0DCFE969F603}" presName="connTx" presStyleLbl="parChTrans1D2" presStyleIdx="3" presStyleCnt="4"/>
      <dgm:spPr/>
      <dgm:t>
        <a:bodyPr/>
        <a:lstStyle/>
        <a:p>
          <a:endParaRPr lang="es-EC"/>
        </a:p>
      </dgm:t>
    </dgm:pt>
    <dgm:pt modelId="{375C4E1E-578A-4D74-87EE-F80CE685BE31}" type="pres">
      <dgm:prSet presAssocID="{F3AEBC28-B48C-4CE2-9880-4F22271B4286}" presName="root2" presStyleCnt="0"/>
      <dgm:spPr/>
    </dgm:pt>
    <dgm:pt modelId="{81FAA6E9-F5F7-4AD7-A861-82DABD73C552}" type="pres">
      <dgm:prSet presAssocID="{F3AEBC28-B48C-4CE2-9880-4F22271B4286}" presName="LevelTwoTextNode" presStyleLbl="node2" presStyleIdx="3" presStyleCnt="4" custScaleX="138119">
        <dgm:presLayoutVars>
          <dgm:chPref val="3"/>
        </dgm:presLayoutVars>
      </dgm:prSet>
      <dgm:spPr/>
      <dgm:t>
        <a:bodyPr/>
        <a:lstStyle/>
        <a:p>
          <a:endParaRPr lang="es-EC"/>
        </a:p>
      </dgm:t>
    </dgm:pt>
    <dgm:pt modelId="{1D2F87FC-B97A-4691-89FF-8085A555FF57}" type="pres">
      <dgm:prSet presAssocID="{F3AEBC28-B48C-4CE2-9880-4F22271B4286}" presName="level3hierChild" presStyleCnt="0"/>
      <dgm:spPr/>
    </dgm:pt>
  </dgm:ptLst>
  <dgm:cxnLst>
    <dgm:cxn modelId="{2F961DE8-D76D-4173-A5E6-F040E1311961}" type="presOf" srcId="{B8D23CCE-7769-4216-AEEC-9F2FE48A990B}" destId="{37E1FF4B-404C-45DE-90E3-90A412FA0091}" srcOrd="0" destOrd="0" presId="urn:microsoft.com/office/officeart/2005/8/layout/hierarchy2"/>
    <dgm:cxn modelId="{BFE170DD-CEB1-404D-A20F-85C361E029B8}" type="presOf" srcId="{CB1850DD-DAD2-46EA-9FA4-D864DA51D763}" destId="{9573EF36-29DA-4D15-AD57-B7DA0863DAF3}" srcOrd="0" destOrd="0" presId="urn:microsoft.com/office/officeart/2005/8/layout/hierarchy2"/>
    <dgm:cxn modelId="{58C85C85-5242-49CC-B195-0137D533805B}" srcId="{166C8A34-CFA6-49E0-9124-000B9E9A87C5}" destId="{C601C8A5-60D5-406B-A9E0-AC54016B02E2}" srcOrd="0" destOrd="0" parTransId="{D673352B-2157-43C0-9FB2-1C82DAADDB3A}" sibTransId="{0CC1EA02-9846-4E35-BF40-80AA76B4E83D}"/>
    <dgm:cxn modelId="{861C4AAB-9D6A-496E-8B90-28EFF6E1802D}" type="presOf" srcId="{ECAA2B2A-64BC-49A6-975F-0138CC631591}" destId="{F44EE603-27B1-4CBD-B3A3-35A1AE837268}" srcOrd="0" destOrd="0" presId="urn:microsoft.com/office/officeart/2005/8/layout/hierarchy2"/>
    <dgm:cxn modelId="{1A6E1E9B-2559-4734-9396-186318E6123B}" type="presOf" srcId="{F1300477-1A8E-4758-9E9A-74B09BC406B2}" destId="{41FF8DE2-39B2-4B6E-A585-063998C33887}" srcOrd="1" destOrd="0" presId="urn:microsoft.com/office/officeart/2005/8/layout/hierarchy2"/>
    <dgm:cxn modelId="{F9B9A882-BB37-4D8B-9CDC-2BF939CA1BA8}" type="presOf" srcId="{08379B18-0CE2-4AD6-A52A-0DCFE969F603}" destId="{7FC520F0-A939-488B-96A3-7B928F1793DE}" srcOrd="1" destOrd="0" presId="urn:microsoft.com/office/officeart/2005/8/layout/hierarchy2"/>
    <dgm:cxn modelId="{F85E043D-68F5-465D-8D57-AB00A1B2D6C0}" type="presOf" srcId="{F1300477-1A8E-4758-9E9A-74B09BC406B2}" destId="{E2561134-A4BE-4DC4-888C-C332ADA179E8}" srcOrd="0" destOrd="0" presId="urn:microsoft.com/office/officeart/2005/8/layout/hierarchy2"/>
    <dgm:cxn modelId="{AD3FAB4E-C8FB-4765-BF44-2DADA3410757}" type="presOf" srcId="{EE3A8A38-A03B-4846-9B80-F983F57E5A96}" destId="{2E3B40D2-1944-4753-A57A-3BE0A9D7185B}" srcOrd="0" destOrd="0" presId="urn:microsoft.com/office/officeart/2005/8/layout/hierarchy2"/>
    <dgm:cxn modelId="{BC30ADDE-C8E3-42E7-8784-256955813083}" srcId="{166C8A34-CFA6-49E0-9124-000B9E9A87C5}" destId="{CB1850DD-DAD2-46EA-9FA4-D864DA51D763}" srcOrd="1" destOrd="0" parTransId="{F1300477-1A8E-4758-9E9A-74B09BC406B2}" sibTransId="{F05AA5D0-2CE8-44C7-8519-3831E0C759EF}"/>
    <dgm:cxn modelId="{4D648910-1824-46F5-B1A1-B9E224D0F7FB}" type="presOf" srcId="{D673352B-2157-43C0-9FB2-1C82DAADDB3A}" destId="{0291B5A6-3082-4EF4-8104-35E3D4477DE6}" srcOrd="0" destOrd="0" presId="urn:microsoft.com/office/officeart/2005/8/layout/hierarchy2"/>
    <dgm:cxn modelId="{36BA1C1D-6AB6-4508-8D7E-32683EFECD21}" type="presOf" srcId="{166C8A34-CFA6-49E0-9124-000B9E9A87C5}" destId="{081AD21F-41C8-4C02-B095-62503F04B28B}" srcOrd="0" destOrd="0" presId="urn:microsoft.com/office/officeart/2005/8/layout/hierarchy2"/>
    <dgm:cxn modelId="{278CC38E-0326-48AD-8F1C-4066F37707F1}" type="presOf" srcId="{EE3A8A38-A03B-4846-9B80-F983F57E5A96}" destId="{765035E9-3207-4EBD-B9EB-D1D48B5395C3}" srcOrd="1" destOrd="0" presId="urn:microsoft.com/office/officeart/2005/8/layout/hierarchy2"/>
    <dgm:cxn modelId="{71C6CBF5-FB6A-46EC-B70F-0569424C2A9F}" type="presOf" srcId="{08379B18-0CE2-4AD6-A52A-0DCFE969F603}" destId="{E140BAA1-163F-4F07-B0C4-9AF418B065A3}" srcOrd="0" destOrd="0" presId="urn:microsoft.com/office/officeart/2005/8/layout/hierarchy2"/>
    <dgm:cxn modelId="{E4986A07-A369-436A-A40C-2868459ACB6E}" type="presOf" srcId="{F3AEBC28-B48C-4CE2-9880-4F22271B4286}" destId="{81FAA6E9-F5F7-4AD7-A861-82DABD73C552}" srcOrd="0" destOrd="0" presId="urn:microsoft.com/office/officeart/2005/8/layout/hierarchy2"/>
    <dgm:cxn modelId="{E53CE066-F3EC-47E4-B134-01BF7D6E176B}" srcId="{166C8A34-CFA6-49E0-9124-000B9E9A87C5}" destId="{F3AEBC28-B48C-4CE2-9880-4F22271B4286}" srcOrd="3" destOrd="0" parTransId="{08379B18-0CE2-4AD6-A52A-0DCFE969F603}" sibTransId="{926098FA-5960-4077-BFE6-05672837D599}"/>
    <dgm:cxn modelId="{DE5B6066-06AE-424D-B599-B4AAC80F6E5D}" type="presOf" srcId="{C601C8A5-60D5-406B-A9E0-AC54016B02E2}" destId="{7B1CE008-F25A-42E3-851A-A366536924C4}" srcOrd="0" destOrd="0" presId="urn:microsoft.com/office/officeart/2005/8/layout/hierarchy2"/>
    <dgm:cxn modelId="{8DCEB68B-62E8-4E17-9A0F-BA127C1F8575}" srcId="{B8D23CCE-7769-4216-AEEC-9F2FE48A990B}" destId="{166C8A34-CFA6-49E0-9124-000B9E9A87C5}" srcOrd="0" destOrd="0" parTransId="{8E49AE87-9A19-4F3E-9025-FC5FE7B9BA8F}" sibTransId="{D0F4E620-071A-4C99-B609-0AF176BBCE65}"/>
    <dgm:cxn modelId="{F51E19AF-98AB-4C79-92E1-B41AD2A6AB0E}" type="presOf" srcId="{D673352B-2157-43C0-9FB2-1C82DAADDB3A}" destId="{454ADC0A-529C-4DE4-8D76-ED1345AB3947}" srcOrd="1" destOrd="0" presId="urn:microsoft.com/office/officeart/2005/8/layout/hierarchy2"/>
    <dgm:cxn modelId="{3F268522-CA7F-45F7-9623-B1800A06CDA6}" srcId="{166C8A34-CFA6-49E0-9124-000B9E9A87C5}" destId="{ECAA2B2A-64BC-49A6-975F-0138CC631591}" srcOrd="2" destOrd="0" parTransId="{EE3A8A38-A03B-4846-9B80-F983F57E5A96}" sibTransId="{1F331E25-AABE-4757-B101-18FC126C0B96}"/>
    <dgm:cxn modelId="{C9E10F11-A753-4C18-B1FF-D1B058674085}" type="presParOf" srcId="{37E1FF4B-404C-45DE-90E3-90A412FA0091}" destId="{7E344784-27BC-4BEB-B621-62E206A48051}" srcOrd="0" destOrd="0" presId="urn:microsoft.com/office/officeart/2005/8/layout/hierarchy2"/>
    <dgm:cxn modelId="{699B51B0-147C-4CC0-889D-3DE547D33376}" type="presParOf" srcId="{7E344784-27BC-4BEB-B621-62E206A48051}" destId="{081AD21F-41C8-4C02-B095-62503F04B28B}" srcOrd="0" destOrd="0" presId="urn:microsoft.com/office/officeart/2005/8/layout/hierarchy2"/>
    <dgm:cxn modelId="{87159AF8-38E8-41DC-854C-4D7A9872BA6B}" type="presParOf" srcId="{7E344784-27BC-4BEB-B621-62E206A48051}" destId="{7CE9C195-14C5-411D-89DD-36F6CBEFD248}" srcOrd="1" destOrd="0" presId="urn:microsoft.com/office/officeart/2005/8/layout/hierarchy2"/>
    <dgm:cxn modelId="{4EAB4487-5880-432C-AD64-DDE6AD957EE4}" type="presParOf" srcId="{7CE9C195-14C5-411D-89DD-36F6CBEFD248}" destId="{0291B5A6-3082-4EF4-8104-35E3D4477DE6}" srcOrd="0" destOrd="0" presId="urn:microsoft.com/office/officeart/2005/8/layout/hierarchy2"/>
    <dgm:cxn modelId="{1DAC9DA5-2FA9-446F-999B-A4E30A389C19}" type="presParOf" srcId="{0291B5A6-3082-4EF4-8104-35E3D4477DE6}" destId="{454ADC0A-529C-4DE4-8D76-ED1345AB3947}" srcOrd="0" destOrd="0" presId="urn:microsoft.com/office/officeart/2005/8/layout/hierarchy2"/>
    <dgm:cxn modelId="{57FEAA35-5C2C-4BE7-A427-A707C684926F}" type="presParOf" srcId="{7CE9C195-14C5-411D-89DD-36F6CBEFD248}" destId="{6F9AB507-E8DD-45AE-ABE0-7B4C03C0A94E}" srcOrd="1" destOrd="0" presId="urn:microsoft.com/office/officeart/2005/8/layout/hierarchy2"/>
    <dgm:cxn modelId="{BAE8BE5C-EBAD-427C-98D0-9B51CE4FCC3C}" type="presParOf" srcId="{6F9AB507-E8DD-45AE-ABE0-7B4C03C0A94E}" destId="{7B1CE008-F25A-42E3-851A-A366536924C4}" srcOrd="0" destOrd="0" presId="urn:microsoft.com/office/officeart/2005/8/layout/hierarchy2"/>
    <dgm:cxn modelId="{8270C393-5222-429D-9A15-BC7D68C08713}" type="presParOf" srcId="{6F9AB507-E8DD-45AE-ABE0-7B4C03C0A94E}" destId="{135C1779-DC04-41C5-AC92-B9E4FC050752}" srcOrd="1" destOrd="0" presId="urn:microsoft.com/office/officeart/2005/8/layout/hierarchy2"/>
    <dgm:cxn modelId="{DD800750-C51F-446C-9446-BF5E092B240A}" type="presParOf" srcId="{7CE9C195-14C5-411D-89DD-36F6CBEFD248}" destId="{E2561134-A4BE-4DC4-888C-C332ADA179E8}" srcOrd="2" destOrd="0" presId="urn:microsoft.com/office/officeart/2005/8/layout/hierarchy2"/>
    <dgm:cxn modelId="{3E632D3D-A8A8-4ACE-A292-3776AA5C1590}" type="presParOf" srcId="{E2561134-A4BE-4DC4-888C-C332ADA179E8}" destId="{41FF8DE2-39B2-4B6E-A585-063998C33887}" srcOrd="0" destOrd="0" presId="urn:microsoft.com/office/officeart/2005/8/layout/hierarchy2"/>
    <dgm:cxn modelId="{0DC9FCD9-9ED6-4285-B618-AB1750927C97}" type="presParOf" srcId="{7CE9C195-14C5-411D-89DD-36F6CBEFD248}" destId="{3027630A-3BF8-4506-875D-A0CEE0A6A2C6}" srcOrd="3" destOrd="0" presId="urn:microsoft.com/office/officeart/2005/8/layout/hierarchy2"/>
    <dgm:cxn modelId="{3F587366-2CF9-4BAE-8F69-1F9D8F2B7334}" type="presParOf" srcId="{3027630A-3BF8-4506-875D-A0CEE0A6A2C6}" destId="{9573EF36-29DA-4D15-AD57-B7DA0863DAF3}" srcOrd="0" destOrd="0" presId="urn:microsoft.com/office/officeart/2005/8/layout/hierarchy2"/>
    <dgm:cxn modelId="{E3506401-AE8C-4E0E-97B7-5F6DBE643F8F}" type="presParOf" srcId="{3027630A-3BF8-4506-875D-A0CEE0A6A2C6}" destId="{2A9EB247-B937-490B-B30C-F83255240914}" srcOrd="1" destOrd="0" presId="urn:microsoft.com/office/officeart/2005/8/layout/hierarchy2"/>
    <dgm:cxn modelId="{8DE34AFC-7E2B-45D2-A7DE-B44FE05C85D0}" type="presParOf" srcId="{7CE9C195-14C5-411D-89DD-36F6CBEFD248}" destId="{2E3B40D2-1944-4753-A57A-3BE0A9D7185B}" srcOrd="4" destOrd="0" presId="urn:microsoft.com/office/officeart/2005/8/layout/hierarchy2"/>
    <dgm:cxn modelId="{481D11EC-313F-4B69-8A3B-2833F1164A83}" type="presParOf" srcId="{2E3B40D2-1944-4753-A57A-3BE0A9D7185B}" destId="{765035E9-3207-4EBD-B9EB-D1D48B5395C3}" srcOrd="0" destOrd="0" presId="urn:microsoft.com/office/officeart/2005/8/layout/hierarchy2"/>
    <dgm:cxn modelId="{4370AD2A-3A38-4EFD-8410-F5EDC4B2C5C3}" type="presParOf" srcId="{7CE9C195-14C5-411D-89DD-36F6CBEFD248}" destId="{1DC6C88D-C101-4966-AD91-C0F157B21777}" srcOrd="5" destOrd="0" presId="urn:microsoft.com/office/officeart/2005/8/layout/hierarchy2"/>
    <dgm:cxn modelId="{EA85B5D5-D728-48B9-AD97-93FC5364C810}" type="presParOf" srcId="{1DC6C88D-C101-4966-AD91-C0F157B21777}" destId="{F44EE603-27B1-4CBD-B3A3-35A1AE837268}" srcOrd="0" destOrd="0" presId="urn:microsoft.com/office/officeart/2005/8/layout/hierarchy2"/>
    <dgm:cxn modelId="{39C13976-5E37-475C-80C5-C24EBCB64BD2}" type="presParOf" srcId="{1DC6C88D-C101-4966-AD91-C0F157B21777}" destId="{2F639F57-A62F-42B3-A213-A74098038DE5}" srcOrd="1" destOrd="0" presId="urn:microsoft.com/office/officeart/2005/8/layout/hierarchy2"/>
    <dgm:cxn modelId="{69F150FF-9A8D-405D-B794-7F85DF3E5C23}" type="presParOf" srcId="{7CE9C195-14C5-411D-89DD-36F6CBEFD248}" destId="{E140BAA1-163F-4F07-B0C4-9AF418B065A3}" srcOrd="6" destOrd="0" presId="urn:microsoft.com/office/officeart/2005/8/layout/hierarchy2"/>
    <dgm:cxn modelId="{861B5221-61B2-4A51-B0EB-9E9D61EFBBAC}" type="presParOf" srcId="{E140BAA1-163F-4F07-B0C4-9AF418B065A3}" destId="{7FC520F0-A939-488B-96A3-7B928F1793DE}" srcOrd="0" destOrd="0" presId="urn:microsoft.com/office/officeart/2005/8/layout/hierarchy2"/>
    <dgm:cxn modelId="{04B7B688-7B69-463E-AA1D-9C6DFA3AB1AE}" type="presParOf" srcId="{7CE9C195-14C5-411D-89DD-36F6CBEFD248}" destId="{375C4E1E-578A-4D74-87EE-F80CE685BE31}" srcOrd="7" destOrd="0" presId="urn:microsoft.com/office/officeart/2005/8/layout/hierarchy2"/>
    <dgm:cxn modelId="{CBEF8F7F-C117-42E1-8192-85FAFE18624C}" type="presParOf" srcId="{375C4E1E-578A-4D74-87EE-F80CE685BE31}" destId="{81FAA6E9-F5F7-4AD7-A861-82DABD73C552}" srcOrd="0" destOrd="0" presId="urn:microsoft.com/office/officeart/2005/8/layout/hierarchy2"/>
    <dgm:cxn modelId="{B6BD57AB-5838-4992-A880-3FEFCE51ACDB}" type="presParOf" srcId="{375C4E1E-578A-4D74-87EE-F80CE685BE31}" destId="{1D2F87FC-B97A-4691-89FF-8085A555FF5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E464BE-F2D3-4898-8754-7FB58001C6BB}" type="doc">
      <dgm:prSet loTypeId="urn:microsoft.com/office/officeart/2005/8/layout/process5" loCatId="process" qsTypeId="urn:microsoft.com/office/officeart/2005/8/quickstyle/simple3" qsCatId="simple" csTypeId="urn:microsoft.com/office/officeart/2005/8/colors/colorful1" csCatId="colorful" phldr="1"/>
      <dgm:spPr/>
      <dgm:t>
        <a:bodyPr/>
        <a:lstStyle/>
        <a:p>
          <a:endParaRPr lang="es-EC"/>
        </a:p>
      </dgm:t>
    </dgm:pt>
    <dgm:pt modelId="{E68646C4-2C0B-4D62-A24A-3D4CB0E030DE}">
      <dgm:prSet phldrT="[Texto]"/>
      <dgm:spPr/>
      <dgm:t>
        <a:bodyPr/>
        <a:lstStyle/>
        <a:p>
          <a:r>
            <a:rPr lang="es-EC" dirty="0"/>
            <a:t>Definición del proyecto</a:t>
          </a:r>
        </a:p>
      </dgm:t>
    </dgm:pt>
    <dgm:pt modelId="{E5DCA0C8-1958-437A-9137-642DBFE90F20}" type="parTrans" cxnId="{F7D9A3B1-321F-44F3-A987-2DD1B4318930}">
      <dgm:prSet/>
      <dgm:spPr/>
      <dgm:t>
        <a:bodyPr/>
        <a:lstStyle/>
        <a:p>
          <a:endParaRPr lang="es-EC"/>
        </a:p>
      </dgm:t>
    </dgm:pt>
    <dgm:pt modelId="{247BC8E9-B726-4F3C-AF7C-D1A5D9062D4E}" type="sibTrans" cxnId="{F7D9A3B1-321F-44F3-A987-2DD1B4318930}">
      <dgm:prSet/>
      <dgm:spPr/>
      <dgm:t>
        <a:bodyPr/>
        <a:lstStyle/>
        <a:p>
          <a:endParaRPr lang="es-EC"/>
        </a:p>
      </dgm:t>
    </dgm:pt>
    <dgm:pt modelId="{B7E2A162-AE3F-49A5-B88E-93C4E94C9C2C}">
      <dgm:prSet phldrT="[Texto]"/>
      <dgm:spPr/>
      <dgm:t>
        <a:bodyPr/>
        <a:lstStyle/>
        <a:p>
          <a:r>
            <a:rPr lang="es-EC" dirty="0"/>
            <a:t>Preparación para un proyecto BI</a:t>
          </a:r>
        </a:p>
      </dgm:t>
    </dgm:pt>
    <dgm:pt modelId="{242A3717-3659-44AE-80BF-BD6ADF998EF9}" type="parTrans" cxnId="{EB6B268C-628A-434D-89DE-DE8C0592F6D5}">
      <dgm:prSet/>
      <dgm:spPr/>
      <dgm:t>
        <a:bodyPr/>
        <a:lstStyle/>
        <a:p>
          <a:endParaRPr lang="es-EC"/>
        </a:p>
      </dgm:t>
    </dgm:pt>
    <dgm:pt modelId="{402CBF8E-1695-4DDC-BAF4-E3777054DAD2}" type="sibTrans" cxnId="{EB6B268C-628A-434D-89DE-DE8C0592F6D5}">
      <dgm:prSet/>
      <dgm:spPr/>
      <dgm:t>
        <a:bodyPr/>
        <a:lstStyle/>
        <a:p>
          <a:endParaRPr lang="es-EC"/>
        </a:p>
      </dgm:t>
    </dgm:pt>
    <dgm:pt modelId="{0C0A0CDC-8DF3-43E2-B121-C2C005826B5C}">
      <dgm:prSet phldrT="[Texto]"/>
      <dgm:spPr/>
      <dgm:t>
        <a:bodyPr/>
        <a:lstStyle/>
        <a:p>
          <a:r>
            <a:rPr lang="es-EC" dirty="0"/>
            <a:t>Alcance</a:t>
          </a:r>
        </a:p>
      </dgm:t>
    </dgm:pt>
    <dgm:pt modelId="{9B1A3F70-C597-4A1E-853F-3CB67F66C86D}" type="parTrans" cxnId="{C8075226-5442-4F65-976F-6710B0568C37}">
      <dgm:prSet/>
      <dgm:spPr/>
      <dgm:t>
        <a:bodyPr/>
        <a:lstStyle/>
        <a:p>
          <a:endParaRPr lang="es-EC"/>
        </a:p>
      </dgm:t>
    </dgm:pt>
    <dgm:pt modelId="{EF50C3C6-EB97-42AE-8160-5556EE6445CF}" type="sibTrans" cxnId="{C8075226-5442-4F65-976F-6710B0568C37}">
      <dgm:prSet/>
      <dgm:spPr/>
      <dgm:t>
        <a:bodyPr/>
        <a:lstStyle/>
        <a:p>
          <a:endParaRPr lang="es-EC"/>
        </a:p>
      </dgm:t>
    </dgm:pt>
    <dgm:pt modelId="{1F2528BA-771A-4FE5-A66C-3D64FD3479C8}">
      <dgm:prSet phldrT="[Texto]"/>
      <dgm:spPr/>
      <dgm:t>
        <a:bodyPr/>
        <a:lstStyle/>
        <a:p>
          <a:r>
            <a:rPr lang="es-EC" dirty="0"/>
            <a:t>Justificación</a:t>
          </a:r>
        </a:p>
      </dgm:t>
    </dgm:pt>
    <dgm:pt modelId="{A55DF76F-C38E-4A91-8ED0-B76CCAA3989F}" type="parTrans" cxnId="{963B4C50-66AC-4ED3-9A08-FC29F7CA3D3C}">
      <dgm:prSet/>
      <dgm:spPr/>
      <dgm:t>
        <a:bodyPr/>
        <a:lstStyle/>
        <a:p>
          <a:endParaRPr lang="es-EC"/>
        </a:p>
      </dgm:t>
    </dgm:pt>
    <dgm:pt modelId="{284CD2BF-8AA6-4868-9BED-86E40E5BD0DF}" type="sibTrans" cxnId="{963B4C50-66AC-4ED3-9A08-FC29F7CA3D3C}">
      <dgm:prSet/>
      <dgm:spPr/>
      <dgm:t>
        <a:bodyPr/>
        <a:lstStyle/>
        <a:p>
          <a:endParaRPr lang="es-EC"/>
        </a:p>
      </dgm:t>
    </dgm:pt>
    <dgm:pt modelId="{A174EB2F-3567-49DB-8541-F25963B9330D}">
      <dgm:prSet phldrT="[Texto]"/>
      <dgm:spPr/>
      <dgm:t>
        <a:bodyPr/>
        <a:lstStyle/>
        <a:p>
          <a:r>
            <a:rPr lang="es-EC" dirty="0"/>
            <a:t>Planificación del proyecto</a:t>
          </a:r>
        </a:p>
      </dgm:t>
    </dgm:pt>
    <dgm:pt modelId="{8D434724-FE10-4998-A4CB-9316755A37AE}" type="parTrans" cxnId="{13F6FBE2-6D1C-4D87-AF95-800F5EAACFBA}">
      <dgm:prSet/>
      <dgm:spPr/>
      <dgm:t>
        <a:bodyPr/>
        <a:lstStyle/>
        <a:p>
          <a:endParaRPr lang="es-EC"/>
        </a:p>
      </dgm:t>
    </dgm:pt>
    <dgm:pt modelId="{80B54863-B41C-4EEC-AFBC-3EB064595A89}" type="sibTrans" cxnId="{13F6FBE2-6D1C-4D87-AF95-800F5EAACFBA}">
      <dgm:prSet/>
      <dgm:spPr/>
      <dgm:t>
        <a:bodyPr/>
        <a:lstStyle/>
        <a:p>
          <a:endParaRPr lang="es-EC"/>
        </a:p>
      </dgm:t>
    </dgm:pt>
    <dgm:pt modelId="{9CAFA6D9-7913-466B-9EF2-6BA8D7C1EB35}">
      <dgm:prSet phldrT="[Texto]"/>
      <dgm:spPr/>
      <dgm:t>
        <a:bodyPr/>
        <a:lstStyle/>
        <a:p>
          <a:r>
            <a:rPr lang="es-EC" dirty="0"/>
            <a:t>Administración del proyecto</a:t>
          </a:r>
        </a:p>
      </dgm:t>
    </dgm:pt>
    <dgm:pt modelId="{FBDE7521-065E-4334-9E06-81AB58851D02}" type="parTrans" cxnId="{52465DC6-2A33-48C8-949D-8815BD735C84}">
      <dgm:prSet/>
      <dgm:spPr/>
      <dgm:t>
        <a:bodyPr/>
        <a:lstStyle/>
        <a:p>
          <a:endParaRPr lang="es-EC"/>
        </a:p>
      </dgm:t>
    </dgm:pt>
    <dgm:pt modelId="{5AA98B37-6B79-471B-A735-382E11C59726}" type="sibTrans" cxnId="{52465DC6-2A33-48C8-949D-8815BD735C84}">
      <dgm:prSet/>
      <dgm:spPr/>
      <dgm:t>
        <a:bodyPr/>
        <a:lstStyle/>
        <a:p>
          <a:endParaRPr lang="es-EC"/>
        </a:p>
      </dgm:t>
    </dgm:pt>
    <dgm:pt modelId="{FFF5EE57-916C-4A0A-8D9C-D7EA5D62624A}" type="pres">
      <dgm:prSet presAssocID="{AAE464BE-F2D3-4898-8754-7FB58001C6BB}" presName="diagram" presStyleCnt="0">
        <dgm:presLayoutVars>
          <dgm:dir/>
          <dgm:resizeHandles val="exact"/>
        </dgm:presLayoutVars>
      </dgm:prSet>
      <dgm:spPr/>
      <dgm:t>
        <a:bodyPr/>
        <a:lstStyle/>
        <a:p>
          <a:endParaRPr lang="es-EC"/>
        </a:p>
      </dgm:t>
    </dgm:pt>
    <dgm:pt modelId="{BAEA55C7-1978-44FD-BF6D-56A478291FC9}" type="pres">
      <dgm:prSet presAssocID="{E68646C4-2C0B-4D62-A24A-3D4CB0E030DE}" presName="node" presStyleLbl="node1" presStyleIdx="0" presStyleCnt="6">
        <dgm:presLayoutVars>
          <dgm:bulletEnabled val="1"/>
        </dgm:presLayoutVars>
      </dgm:prSet>
      <dgm:spPr/>
      <dgm:t>
        <a:bodyPr/>
        <a:lstStyle/>
        <a:p>
          <a:endParaRPr lang="es-EC"/>
        </a:p>
      </dgm:t>
    </dgm:pt>
    <dgm:pt modelId="{D0C2D7D8-1BEC-4341-8909-33D2E129FF1A}" type="pres">
      <dgm:prSet presAssocID="{247BC8E9-B726-4F3C-AF7C-D1A5D9062D4E}" presName="sibTrans" presStyleLbl="sibTrans2D1" presStyleIdx="0" presStyleCnt="5"/>
      <dgm:spPr/>
      <dgm:t>
        <a:bodyPr/>
        <a:lstStyle/>
        <a:p>
          <a:endParaRPr lang="es-EC"/>
        </a:p>
      </dgm:t>
    </dgm:pt>
    <dgm:pt modelId="{044E4716-7687-4A82-B3D5-813FF398F742}" type="pres">
      <dgm:prSet presAssocID="{247BC8E9-B726-4F3C-AF7C-D1A5D9062D4E}" presName="connectorText" presStyleLbl="sibTrans2D1" presStyleIdx="0" presStyleCnt="5"/>
      <dgm:spPr/>
      <dgm:t>
        <a:bodyPr/>
        <a:lstStyle/>
        <a:p>
          <a:endParaRPr lang="es-EC"/>
        </a:p>
      </dgm:t>
    </dgm:pt>
    <dgm:pt modelId="{A2181E48-B9BC-4562-9567-7E5084555719}" type="pres">
      <dgm:prSet presAssocID="{B7E2A162-AE3F-49A5-B88E-93C4E94C9C2C}" presName="node" presStyleLbl="node1" presStyleIdx="1" presStyleCnt="6">
        <dgm:presLayoutVars>
          <dgm:bulletEnabled val="1"/>
        </dgm:presLayoutVars>
      </dgm:prSet>
      <dgm:spPr/>
      <dgm:t>
        <a:bodyPr/>
        <a:lstStyle/>
        <a:p>
          <a:endParaRPr lang="es-EC"/>
        </a:p>
      </dgm:t>
    </dgm:pt>
    <dgm:pt modelId="{D6020D5A-D2D1-4610-823D-F180315FB157}" type="pres">
      <dgm:prSet presAssocID="{402CBF8E-1695-4DDC-BAF4-E3777054DAD2}" presName="sibTrans" presStyleLbl="sibTrans2D1" presStyleIdx="1" presStyleCnt="5"/>
      <dgm:spPr/>
      <dgm:t>
        <a:bodyPr/>
        <a:lstStyle/>
        <a:p>
          <a:endParaRPr lang="es-EC"/>
        </a:p>
      </dgm:t>
    </dgm:pt>
    <dgm:pt modelId="{7F55B220-1850-4F69-A881-009A29C98191}" type="pres">
      <dgm:prSet presAssocID="{402CBF8E-1695-4DDC-BAF4-E3777054DAD2}" presName="connectorText" presStyleLbl="sibTrans2D1" presStyleIdx="1" presStyleCnt="5"/>
      <dgm:spPr/>
      <dgm:t>
        <a:bodyPr/>
        <a:lstStyle/>
        <a:p>
          <a:endParaRPr lang="es-EC"/>
        </a:p>
      </dgm:t>
    </dgm:pt>
    <dgm:pt modelId="{5B74F33E-574B-4A4D-A316-8EE613E6686C}" type="pres">
      <dgm:prSet presAssocID="{0C0A0CDC-8DF3-43E2-B121-C2C005826B5C}" presName="node" presStyleLbl="node1" presStyleIdx="2" presStyleCnt="6">
        <dgm:presLayoutVars>
          <dgm:bulletEnabled val="1"/>
        </dgm:presLayoutVars>
      </dgm:prSet>
      <dgm:spPr/>
      <dgm:t>
        <a:bodyPr/>
        <a:lstStyle/>
        <a:p>
          <a:endParaRPr lang="es-EC"/>
        </a:p>
      </dgm:t>
    </dgm:pt>
    <dgm:pt modelId="{5FAC35EE-6C74-422A-96BF-B58F57C49A92}" type="pres">
      <dgm:prSet presAssocID="{EF50C3C6-EB97-42AE-8160-5556EE6445CF}" presName="sibTrans" presStyleLbl="sibTrans2D1" presStyleIdx="2" presStyleCnt="5"/>
      <dgm:spPr/>
      <dgm:t>
        <a:bodyPr/>
        <a:lstStyle/>
        <a:p>
          <a:endParaRPr lang="es-EC"/>
        </a:p>
      </dgm:t>
    </dgm:pt>
    <dgm:pt modelId="{298A4A5D-7D72-4CBA-BEB2-6695E4D24383}" type="pres">
      <dgm:prSet presAssocID="{EF50C3C6-EB97-42AE-8160-5556EE6445CF}" presName="connectorText" presStyleLbl="sibTrans2D1" presStyleIdx="2" presStyleCnt="5"/>
      <dgm:spPr/>
      <dgm:t>
        <a:bodyPr/>
        <a:lstStyle/>
        <a:p>
          <a:endParaRPr lang="es-EC"/>
        </a:p>
      </dgm:t>
    </dgm:pt>
    <dgm:pt modelId="{2C0369DD-88E3-4D74-B004-1B3EF8CDE63D}" type="pres">
      <dgm:prSet presAssocID="{1F2528BA-771A-4FE5-A66C-3D64FD3479C8}" presName="node" presStyleLbl="node1" presStyleIdx="3" presStyleCnt="6">
        <dgm:presLayoutVars>
          <dgm:bulletEnabled val="1"/>
        </dgm:presLayoutVars>
      </dgm:prSet>
      <dgm:spPr/>
      <dgm:t>
        <a:bodyPr/>
        <a:lstStyle/>
        <a:p>
          <a:endParaRPr lang="es-EC"/>
        </a:p>
      </dgm:t>
    </dgm:pt>
    <dgm:pt modelId="{F6631562-E94A-438E-94BF-DD4A2E0F0395}" type="pres">
      <dgm:prSet presAssocID="{284CD2BF-8AA6-4868-9BED-86E40E5BD0DF}" presName="sibTrans" presStyleLbl="sibTrans2D1" presStyleIdx="3" presStyleCnt="5"/>
      <dgm:spPr/>
      <dgm:t>
        <a:bodyPr/>
        <a:lstStyle/>
        <a:p>
          <a:endParaRPr lang="es-EC"/>
        </a:p>
      </dgm:t>
    </dgm:pt>
    <dgm:pt modelId="{9620F405-792C-46F6-B942-75F38E3EDCEC}" type="pres">
      <dgm:prSet presAssocID="{284CD2BF-8AA6-4868-9BED-86E40E5BD0DF}" presName="connectorText" presStyleLbl="sibTrans2D1" presStyleIdx="3" presStyleCnt="5"/>
      <dgm:spPr/>
      <dgm:t>
        <a:bodyPr/>
        <a:lstStyle/>
        <a:p>
          <a:endParaRPr lang="es-EC"/>
        </a:p>
      </dgm:t>
    </dgm:pt>
    <dgm:pt modelId="{0B31B43B-21AD-47ED-9111-D63D97474204}" type="pres">
      <dgm:prSet presAssocID="{A174EB2F-3567-49DB-8541-F25963B9330D}" presName="node" presStyleLbl="node1" presStyleIdx="4" presStyleCnt="6">
        <dgm:presLayoutVars>
          <dgm:bulletEnabled val="1"/>
        </dgm:presLayoutVars>
      </dgm:prSet>
      <dgm:spPr/>
      <dgm:t>
        <a:bodyPr/>
        <a:lstStyle/>
        <a:p>
          <a:endParaRPr lang="es-EC"/>
        </a:p>
      </dgm:t>
    </dgm:pt>
    <dgm:pt modelId="{8C9DC6D5-40ED-4753-A3A0-DCD585D7B8EF}" type="pres">
      <dgm:prSet presAssocID="{80B54863-B41C-4EEC-AFBC-3EB064595A89}" presName="sibTrans" presStyleLbl="sibTrans2D1" presStyleIdx="4" presStyleCnt="5"/>
      <dgm:spPr/>
      <dgm:t>
        <a:bodyPr/>
        <a:lstStyle/>
        <a:p>
          <a:endParaRPr lang="es-EC"/>
        </a:p>
      </dgm:t>
    </dgm:pt>
    <dgm:pt modelId="{7EB11299-E31F-4B94-B5F2-A9D27FE02A66}" type="pres">
      <dgm:prSet presAssocID="{80B54863-B41C-4EEC-AFBC-3EB064595A89}" presName="connectorText" presStyleLbl="sibTrans2D1" presStyleIdx="4" presStyleCnt="5"/>
      <dgm:spPr/>
      <dgm:t>
        <a:bodyPr/>
        <a:lstStyle/>
        <a:p>
          <a:endParaRPr lang="es-EC"/>
        </a:p>
      </dgm:t>
    </dgm:pt>
    <dgm:pt modelId="{7C446293-C7B5-41C8-A662-CBA60A969E74}" type="pres">
      <dgm:prSet presAssocID="{9CAFA6D9-7913-466B-9EF2-6BA8D7C1EB35}" presName="node" presStyleLbl="node1" presStyleIdx="5" presStyleCnt="6">
        <dgm:presLayoutVars>
          <dgm:bulletEnabled val="1"/>
        </dgm:presLayoutVars>
      </dgm:prSet>
      <dgm:spPr/>
      <dgm:t>
        <a:bodyPr/>
        <a:lstStyle/>
        <a:p>
          <a:endParaRPr lang="es-EC"/>
        </a:p>
      </dgm:t>
    </dgm:pt>
  </dgm:ptLst>
  <dgm:cxnLst>
    <dgm:cxn modelId="{767A961A-D96C-405D-98D5-E35A577A356D}" type="presOf" srcId="{EF50C3C6-EB97-42AE-8160-5556EE6445CF}" destId="{298A4A5D-7D72-4CBA-BEB2-6695E4D24383}" srcOrd="1" destOrd="0" presId="urn:microsoft.com/office/officeart/2005/8/layout/process5"/>
    <dgm:cxn modelId="{5ADAF9DA-665F-40EC-9388-01AF7822B373}" type="presOf" srcId="{B7E2A162-AE3F-49A5-B88E-93C4E94C9C2C}" destId="{A2181E48-B9BC-4562-9567-7E5084555719}" srcOrd="0" destOrd="0" presId="urn:microsoft.com/office/officeart/2005/8/layout/process5"/>
    <dgm:cxn modelId="{81A03317-695E-46FA-B7AC-9AA702D1543A}" type="presOf" srcId="{402CBF8E-1695-4DDC-BAF4-E3777054DAD2}" destId="{7F55B220-1850-4F69-A881-009A29C98191}" srcOrd="1" destOrd="0" presId="urn:microsoft.com/office/officeart/2005/8/layout/process5"/>
    <dgm:cxn modelId="{5CD75B92-1768-40F6-AE6B-87D29A66C6D3}" type="presOf" srcId="{AAE464BE-F2D3-4898-8754-7FB58001C6BB}" destId="{FFF5EE57-916C-4A0A-8D9C-D7EA5D62624A}" srcOrd="0" destOrd="0" presId="urn:microsoft.com/office/officeart/2005/8/layout/process5"/>
    <dgm:cxn modelId="{313AED25-FE22-48F2-9299-A6C2DE4F26EE}" type="presOf" srcId="{9CAFA6D9-7913-466B-9EF2-6BA8D7C1EB35}" destId="{7C446293-C7B5-41C8-A662-CBA60A969E74}" srcOrd="0" destOrd="0" presId="urn:microsoft.com/office/officeart/2005/8/layout/process5"/>
    <dgm:cxn modelId="{88542A6F-6925-46F4-A9AC-2467E2CFE91D}" type="presOf" srcId="{A174EB2F-3567-49DB-8541-F25963B9330D}" destId="{0B31B43B-21AD-47ED-9111-D63D97474204}" srcOrd="0" destOrd="0" presId="urn:microsoft.com/office/officeart/2005/8/layout/process5"/>
    <dgm:cxn modelId="{3B49D286-16C1-43DF-B7C8-B936C8A067BD}" type="presOf" srcId="{402CBF8E-1695-4DDC-BAF4-E3777054DAD2}" destId="{D6020D5A-D2D1-4610-823D-F180315FB157}" srcOrd="0" destOrd="0" presId="urn:microsoft.com/office/officeart/2005/8/layout/process5"/>
    <dgm:cxn modelId="{8A0C4F6B-E76C-408E-8A1A-462C4A55D7A0}" type="presOf" srcId="{247BC8E9-B726-4F3C-AF7C-D1A5D9062D4E}" destId="{044E4716-7687-4A82-B3D5-813FF398F742}" srcOrd="1" destOrd="0" presId="urn:microsoft.com/office/officeart/2005/8/layout/process5"/>
    <dgm:cxn modelId="{33F13A5A-F5B9-4CC8-AADD-BD03D9670001}" type="presOf" srcId="{80B54863-B41C-4EEC-AFBC-3EB064595A89}" destId="{8C9DC6D5-40ED-4753-A3A0-DCD585D7B8EF}" srcOrd="0" destOrd="0" presId="urn:microsoft.com/office/officeart/2005/8/layout/process5"/>
    <dgm:cxn modelId="{0017F4C3-D1FE-44E7-9EE7-A9051895C437}" type="presOf" srcId="{247BC8E9-B726-4F3C-AF7C-D1A5D9062D4E}" destId="{D0C2D7D8-1BEC-4341-8909-33D2E129FF1A}" srcOrd="0" destOrd="0" presId="urn:microsoft.com/office/officeart/2005/8/layout/process5"/>
    <dgm:cxn modelId="{3CAE6225-C9B2-4134-9B2A-1D39F5ACB8C0}" type="presOf" srcId="{0C0A0CDC-8DF3-43E2-B121-C2C005826B5C}" destId="{5B74F33E-574B-4A4D-A316-8EE613E6686C}" srcOrd="0" destOrd="0" presId="urn:microsoft.com/office/officeart/2005/8/layout/process5"/>
    <dgm:cxn modelId="{5A039A2D-5C04-43F1-A34F-EE888569665D}" type="presOf" srcId="{1F2528BA-771A-4FE5-A66C-3D64FD3479C8}" destId="{2C0369DD-88E3-4D74-B004-1B3EF8CDE63D}" srcOrd="0" destOrd="0" presId="urn:microsoft.com/office/officeart/2005/8/layout/process5"/>
    <dgm:cxn modelId="{C8075226-5442-4F65-976F-6710B0568C37}" srcId="{AAE464BE-F2D3-4898-8754-7FB58001C6BB}" destId="{0C0A0CDC-8DF3-43E2-B121-C2C005826B5C}" srcOrd="2" destOrd="0" parTransId="{9B1A3F70-C597-4A1E-853F-3CB67F66C86D}" sibTransId="{EF50C3C6-EB97-42AE-8160-5556EE6445CF}"/>
    <dgm:cxn modelId="{DA8F0EBF-8CF7-4F8D-89DE-C04D5A5A693F}" type="presOf" srcId="{EF50C3C6-EB97-42AE-8160-5556EE6445CF}" destId="{5FAC35EE-6C74-422A-96BF-B58F57C49A92}" srcOrd="0" destOrd="0" presId="urn:microsoft.com/office/officeart/2005/8/layout/process5"/>
    <dgm:cxn modelId="{52465DC6-2A33-48C8-949D-8815BD735C84}" srcId="{AAE464BE-F2D3-4898-8754-7FB58001C6BB}" destId="{9CAFA6D9-7913-466B-9EF2-6BA8D7C1EB35}" srcOrd="5" destOrd="0" parTransId="{FBDE7521-065E-4334-9E06-81AB58851D02}" sibTransId="{5AA98B37-6B79-471B-A735-382E11C59726}"/>
    <dgm:cxn modelId="{D5C41D90-4FBA-4E78-9A04-4125AEBF3467}" type="presOf" srcId="{E68646C4-2C0B-4D62-A24A-3D4CB0E030DE}" destId="{BAEA55C7-1978-44FD-BF6D-56A478291FC9}" srcOrd="0" destOrd="0" presId="urn:microsoft.com/office/officeart/2005/8/layout/process5"/>
    <dgm:cxn modelId="{9BFB04E6-564F-4119-90D9-CE4682F4385F}" type="presOf" srcId="{284CD2BF-8AA6-4868-9BED-86E40E5BD0DF}" destId="{F6631562-E94A-438E-94BF-DD4A2E0F0395}" srcOrd="0" destOrd="0" presId="urn:microsoft.com/office/officeart/2005/8/layout/process5"/>
    <dgm:cxn modelId="{EB6B268C-628A-434D-89DE-DE8C0592F6D5}" srcId="{AAE464BE-F2D3-4898-8754-7FB58001C6BB}" destId="{B7E2A162-AE3F-49A5-B88E-93C4E94C9C2C}" srcOrd="1" destOrd="0" parTransId="{242A3717-3659-44AE-80BF-BD6ADF998EF9}" sibTransId="{402CBF8E-1695-4DDC-BAF4-E3777054DAD2}"/>
    <dgm:cxn modelId="{F7D9A3B1-321F-44F3-A987-2DD1B4318930}" srcId="{AAE464BE-F2D3-4898-8754-7FB58001C6BB}" destId="{E68646C4-2C0B-4D62-A24A-3D4CB0E030DE}" srcOrd="0" destOrd="0" parTransId="{E5DCA0C8-1958-437A-9137-642DBFE90F20}" sibTransId="{247BC8E9-B726-4F3C-AF7C-D1A5D9062D4E}"/>
    <dgm:cxn modelId="{3A8477FA-A52B-449A-B5A7-145F6BBEC302}" type="presOf" srcId="{80B54863-B41C-4EEC-AFBC-3EB064595A89}" destId="{7EB11299-E31F-4B94-B5F2-A9D27FE02A66}" srcOrd="1" destOrd="0" presId="urn:microsoft.com/office/officeart/2005/8/layout/process5"/>
    <dgm:cxn modelId="{963B4C50-66AC-4ED3-9A08-FC29F7CA3D3C}" srcId="{AAE464BE-F2D3-4898-8754-7FB58001C6BB}" destId="{1F2528BA-771A-4FE5-A66C-3D64FD3479C8}" srcOrd="3" destOrd="0" parTransId="{A55DF76F-C38E-4A91-8ED0-B76CCAA3989F}" sibTransId="{284CD2BF-8AA6-4868-9BED-86E40E5BD0DF}"/>
    <dgm:cxn modelId="{13F6FBE2-6D1C-4D87-AF95-800F5EAACFBA}" srcId="{AAE464BE-F2D3-4898-8754-7FB58001C6BB}" destId="{A174EB2F-3567-49DB-8541-F25963B9330D}" srcOrd="4" destOrd="0" parTransId="{8D434724-FE10-4998-A4CB-9316755A37AE}" sibTransId="{80B54863-B41C-4EEC-AFBC-3EB064595A89}"/>
    <dgm:cxn modelId="{F27DA3AA-692B-4239-99AF-014C8A497CD3}" type="presOf" srcId="{284CD2BF-8AA6-4868-9BED-86E40E5BD0DF}" destId="{9620F405-792C-46F6-B942-75F38E3EDCEC}" srcOrd="1" destOrd="0" presId="urn:microsoft.com/office/officeart/2005/8/layout/process5"/>
    <dgm:cxn modelId="{B9434016-AFB4-4470-8169-57B2B1E248FE}" type="presParOf" srcId="{FFF5EE57-916C-4A0A-8D9C-D7EA5D62624A}" destId="{BAEA55C7-1978-44FD-BF6D-56A478291FC9}" srcOrd="0" destOrd="0" presId="urn:microsoft.com/office/officeart/2005/8/layout/process5"/>
    <dgm:cxn modelId="{CDAC6415-7687-4213-BF12-E1EDC274FDF5}" type="presParOf" srcId="{FFF5EE57-916C-4A0A-8D9C-D7EA5D62624A}" destId="{D0C2D7D8-1BEC-4341-8909-33D2E129FF1A}" srcOrd="1" destOrd="0" presId="urn:microsoft.com/office/officeart/2005/8/layout/process5"/>
    <dgm:cxn modelId="{AC83C4A6-898D-4D98-8433-99303A29C5BB}" type="presParOf" srcId="{D0C2D7D8-1BEC-4341-8909-33D2E129FF1A}" destId="{044E4716-7687-4A82-B3D5-813FF398F742}" srcOrd="0" destOrd="0" presId="urn:microsoft.com/office/officeart/2005/8/layout/process5"/>
    <dgm:cxn modelId="{3D18AE90-A82D-4700-86A8-F2013AB52645}" type="presParOf" srcId="{FFF5EE57-916C-4A0A-8D9C-D7EA5D62624A}" destId="{A2181E48-B9BC-4562-9567-7E5084555719}" srcOrd="2" destOrd="0" presId="urn:microsoft.com/office/officeart/2005/8/layout/process5"/>
    <dgm:cxn modelId="{4E53A288-5B4C-441D-AA93-C71962E8EA1F}" type="presParOf" srcId="{FFF5EE57-916C-4A0A-8D9C-D7EA5D62624A}" destId="{D6020D5A-D2D1-4610-823D-F180315FB157}" srcOrd="3" destOrd="0" presId="urn:microsoft.com/office/officeart/2005/8/layout/process5"/>
    <dgm:cxn modelId="{35467EA1-E9C3-4283-8568-9C607FB620AE}" type="presParOf" srcId="{D6020D5A-D2D1-4610-823D-F180315FB157}" destId="{7F55B220-1850-4F69-A881-009A29C98191}" srcOrd="0" destOrd="0" presId="urn:microsoft.com/office/officeart/2005/8/layout/process5"/>
    <dgm:cxn modelId="{D9C9EFFD-A2B8-46B8-B986-181512D93DAC}" type="presParOf" srcId="{FFF5EE57-916C-4A0A-8D9C-D7EA5D62624A}" destId="{5B74F33E-574B-4A4D-A316-8EE613E6686C}" srcOrd="4" destOrd="0" presId="urn:microsoft.com/office/officeart/2005/8/layout/process5"/>
    <dgm:cxn modelId="{ACF61201-4A07-43BC-922E-D24976A1CB60}" type="presParOf" srcId="{FFF5EE57-916C-4A0A-8D9C-D7EA5D62624A}" destId="{5FAC35EE-6C74-422A-96BF-B58F57C49A92}" srcOrd="5" destOrd="0" presId="urn:microsoft.com/office/officeart/2005/8/layout/process5"/>
    <dgm:cxn modelId="{7EB28223-9236-43BB-91CE-FB5800AFF061}" type="presParOf" srcId="{5FAC35EE-6C74-422A-96BF-B58F57C49A92}" destId="{298A4A5D-7D72-4CBA-BEB2-6695E4D24383}" srcOrd="0" destOrd="0" presId="urn:microsoft.com/office/officeart/2005/8/layout/process5"/>
    <dgm:cxn modelId="{D6368BBA-9E2B-42C2-9C53-614A888AF49B}" type="presParOf" srcId="{FFF5EE57-916C-4A0A-8D9C-D7EA5D62624A}" destId="{2C0369DD-88E3-4D74-B004-1B3EF8CDE63D}" srcOrd="6" destOrd="0" presId="urn:microsoft.com/office/officeart/2005/8/layout/process5"/>
    <dgm:cxn modelId="{24299FF6-777C-4882-9850-2C9CCD55CEA7}" type="presParOf" srcId="{FFF5EE57-916C-4A0A-8D9C-D7EA5D62624A}" destId="{F6631562-E94A-438E-94BF-DD4A2E0F0395}" srcOrd="7" destOrd="0" presId="urn:microsoft.com/office/officeart/2005/8/layout/process5"/>
    <dgm:cxn modelId="{B4059680-9620-4DA4-BD2C-BBF028AD3010}" type="presParOf" srcId="{F6631562-E94A-438E-94BF-DD4A2E0F0395}" destId="{9620F405-792C-46F6-B942-75F38E3EDCEC}" srcOrd="0" destOrd="0" presId="urn:microsoft.com/office/officeart/2005/8/layout/process5"/>
    <dgm:cxn modelId="{D6FF3840-C5B5-40BE-9558-9A6453A2831F}" type="presParOf" srcId="{FFF5EE57-916C-4A0A-8D9C-D7EA5D62624A}" destId="{0B31B43B-21AD-47ED-9111-D63D97474204}" srcOrd="8" destOrd="0" presId="urn:microsoft.com/office/officeart/2005/8/layout/process5"/>
    <dgm:cxn modelId="{3E711314-1BE2-47E1-8F44-51B3489A0915}" type="presParOf" srcId="{FFF5EE57-916C-4A0A-8D9C-D7EA5D62624A}" destId="{8C9DC6D5-40ED-4753-A3A0-DCD585D7B8EF}" srcOrd="9" destOrd="0" presId="urn:microsoft.com/office/officeart/2005/8/layout/process5"/>
    <dgm:cxn modelId="{28ADF369-3331-4143-9DAD-A961DFA6B446}" type="presParOf" srcId="{8C9DC6D5-40ED-4753-A3A0-DCD585D7B8EF}" destId="{7EB11299-E31F-4B94-B5F2-A9D27FE02A66}" srcOrd="0" destOrd="0" presId="urn:microsoft.com/office/officeart/2005/8/layout/process5"/>
    <dgm:cxn modelId="{EDA1D536-87DB-43E5-9141-8ACC1B0592DE}" type="presParOf" srcId="{FFF5EE57-916C-4A0A-8D9C-D7EA5D62624A}" destId="{7C446293-C7B5-41C8-A662-CBA60A969E74}"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E464BE-F2D3-4898-8754-7FB58001C6BB}" type="doc">
      <dgm:prSet loTypeId="urn:microsoft.com/office/officeart/2005/8/layout/hProcess4" loCatId="process" qsTypeId="urn:microsoft.com/office/officeart/2005/8/quickstyle/simple3" qsCatId="simple" csTypeId="urn:microsoft.com/office/officeart/2005/8/colors/colorful1" csCatId="colorful" phldr="1"/>
      <dgm:spPr/>
      <dgm:t>
        <a:bodyPr/>
        <a:lstStyle/>
        <a:p>
          <a:endParaRPr lang="es-EC"/>
        </a:p>
      </dgm:t>
    </dgm:pt>
    <dgm:pt modelId="{E68646C4-2C0B-4D62-A24A-3D4CB0E030DE}">
      <dgm:prSet phldrT="[Texto]" custT="1"/>
      <dgm:spPr/>
      <dgm:t>
        <a:bodyPr/>
        <a:lstStyle/>
        <a:p>
          <a:r>
            <a:rPr lang="es-EC" sz="1800" b="1" dirty="0"/>
            <a:t>Requerimientos a nivel institucional</a:t>
          </a:r>
        </a:p>
      </dgm:t>
    </dgm:pt>
    <dgm:pt modelId="{E5DCA0C8-1958-437A-9137-642DBFE90F20}" type="parTrans" cxnId="{F7D9A3B1-321F-44F3-A987-2DD1B4318930}">
      <dgm:prSet/>
      <dgm:spPr/>
      <dgm:t>
        <a:bodyPr/>
        <a:lstStyle/>
        <a:p>
          <a:endParaRPr lang="es-EC" sz="2400"/>
        </a:p>
      </dgm:t>
    </dgm:pt>
    <dgm:pt modelId="{247BC8E9-B726-4F3C-AF7C-D1A5D9062D4E}" type="sibTrans" cxnId="{F7D9A3B1-321F-44F3-A987-2DD1B4318930}">
      <dgm:prSet custT="1"/>
      <dgm:spPr/>
      <dgm:t>
        <a:bodyPr/>
        <a:lstStyle/>
        <a:p>
          <a:endParaRPr lang="es-EC" sz="1050"/>
        </a:p>
      </dgm:t>
    </dgm:pt>
    <dgm:pt modelId="{B7E2A162-AE3F-49A5-B88E-93C4E94C9C2C}">
      <dgm:prSet phldrT="[Texto]" custT="1"/>
      <dgm:spPr/>
      <dgm:t>
        <a:bodyPr/>
        <a:lstStyle/>
        <a:p>
          <a:r>
            <a:rPr lang="es-EC" sz="1800" b="1" dirty="0"/>
            <a:t>Requerimientos específicos</a:t>
          </a:r>
        </a:p>
      </dgm:t>
    </dgm:pt>
    <dgm:pt modelId="{242A3717-3659-44AE-80BF-BD6ADF998EF9}" type="parTrans" cxnId="{EB6B268C-628A-434D-89DE-DE8C0592F6D5}">
      <dgm:prSet/>
      <dgm:spPr/>
      <dgm:t>
        <a:bodyPr/>
        <a:lstStyle/>
        <a:p>
          <a:endParaRPr lang="es-EC" sz="2400"/>
        </a:p>
      </dgm:t>
    </dgm:pt>
    <dgm:pt modelId="{402CBF8E-1695-4DDC-BAF4-E3777054DAD2}" type="sibTrans" cxnId="{EB6B268C-628A-434D-89DE-DE8C0592F6D5}">
      <dgm:prSet custT="1"/>
      <dgm:spPr/>
      <dgm:t>
        <a:bodyPr/>
        <a:lstStyle/>
        <a:p>
          <a:endParaRPr lang="es-EC" sz="1050"/>
        </a:p>
      </dgm:t>
    </dgm:pt>
    <dgm:pt modelId="{0C0A0CDC-8DF3-43E2-B121-C2C005826B5C}">
      <dgm:prSet phldrT="[Texto]" custT="1"/>
      <dgm:spPr/>
      <dgm:t>
        <a:bodyPr/>
        <a:lstStyle/>
        <a:p>
          <a:r>
            <a:rPr lang="es-EC" sz="1800" b="1" dirty="0"/>
            <a:t>Análisis y requerimientos</a:t>
          </a:r>
        </a:p>
      </dgm:t>
    </dgm:pt>
    <dgm:pt modelId="{9B1A3F70-C597-4A1E-853F-3CB67F66C86D}" type="parTrans" cxnId="{C8075226-5442-4F65-976F-6710B0568C37}">
      <dgm:prSet/>
      <dgm:spPr/>
      <dgm:t>
        <a:bodyPr/>
        <a:lstStyle/>
        <a:p>
          <a:endParaRPr lang="es-EC" sz="2400"/>
        </a:p>
      </dgm:t>
    </dgm:pt>
    <dgm:pt modelId="{EF50C3C6-EB97-42AE-8160-5556EE6445CF}" type="sibTrans" cxnId="{C8075226-5442-4F65-976F-6710B0568C37}">
      <dgm:prSet/>
      <dgm:spPr/>
      <dgm:t>
        <a:bodyPr/>
        <a:lstStyle/>
        <a:p>
          <a:endParaRPr lang="es-EC" sz="2400"/>
        </a:p>
      </dgm:t>
    </dgm:pt>
    <dgm:pt modelId="{AC31F60D-7A6A-4C6C-BD5B-FB3365A4F096}">
      <dgm:prSet phldrT="[Texto]" custT="1"/>
      <dgm:spPr/>
      <dgm:t>
        <a:bodyPr/>
        <a:lstStyle/>
        <a:p>
          <a:r>
            <a:rPr lang="es-EC" sz="1600" dirty="0"/>
            <a:t>Existen 37 requerimientos de acuerdo con el modelo del CEAACES.</a:t>
          </a:r>
        </a:p>
      </dgm:t>
    </dgm:pt>
    <dgm:pt modelId="{76C8AF80-A038-4128-AF77-41A8530BA269}" type="parTrans" cxnId="{9B94BD1A-140B-4D9E-BA41-94F04464DA28}">
      <dgm:prSet/>
      <dgm:spPr/>
      <dgm:t>
        <a:bodyPr/>
        <a:lstStyle/>
        <a:p>
          <a:endParaRPr lang="es-EC" sz="2400"/>
        </a:p>
      </dgm:t>
    </dgm:pt>
    <dgm:pt modelId="{C31AACEF-AA01-43CF-92BD-2A84F4EBEDAE}" type="sibTrans" cxnId="{9B94BD1A-140B-4D9E-BA41-94F04464DA28}">
      <dgm:prSet/>
      <dgm:spPr/>
      <dgm:t>
        <a:bodyPr/>
        <a:lstStyle/>
        <a:p>
          <a:endParaRPr lang="es-EC" sz="2400"/>
        </a:p>
      </dgm:t>
    </dgm:pt>
    <dgm:pt modelId="{1DE9C370-AB0C-4B02-905A-2348A488089A}">
      <dgm:prSet phldrT="[Texto]" custT="1"/>
      <dgm:spPr/>
      <dgm:t>
        <a:bodyPr/>
        <a:lstStyle/>
        <a:p>
          <a:r>
            <a:rPr lang="es-EC" sz="1600" dirty="0"/>
            <a:t>19 requerimientos realizados por las autoridades del plantel.</a:t>
          </a:r>
        </a:p>
      </dgm:t>
    </dgm:pt>
    <dgm:pt modelId="{652C3719-B9D7-40B7-AD5A-1F3E9782FE4C}" type="parTrans" cxnId="{9319BC9D-BC7D-4CCA-AA57-D27F6556E596}">
      <dgm:prSet/>
      <dgm:spPr/>
      <dgm:t>
        <a:bodyPr/>
        <a:lstStyle/>
        <a:p>
          <a:endParaRPr lang="es-EC" sz="2400"/>
        </a:p>
      </dgm:t>
    </dgm:pt>
    <dgm:pt modelId="{6D52B81A-23A4-4F95-A48E-AE64CFA1502A}" type="sibTrans" cxnId="{9319BC9D-BC7D-4CCA-AA57-D27F6556E596}">
      <dgm:prSet/>
      <dgm:spPr/>
      <dgm:t>
        <a:bodyPr/>
        <a:lstStyle/>
        <a:p>
          <a:endParaRPr lang="es-EC" sz="2400"/>
        </a:p>
      </dgm:t>
    </dgm:pt>
    <dgm:pt modelId="{BF1B1ED1-EDBA-4A47-A99A-AAA78CFCEA12}">
      <dgm:prSet phldrT="[Texto]" custT="1"/>
      <dgm:spPr/>
      <dgm:t>
        <a:bodyPr/>
        <a:lstStyle/>
        <a:p>
          <a:r>
            <a:rPr lang="es-EC" sz="1600" dirty="0"/>
            <a:t>Se definieron los orígenes de datos, la BBDD </a:t>
          </a:r>
          <a:r>
            <a:rPr lang="es-EC" sz="1600" dirty="0" err="1"/>
            <a:t>Stage</a:t>
          </a:r>
          <a:r>
            <a:rPr lang="es-EC" sz="1600" dirty="0"/>
            <a:t> y la BDDD multidimensional</a:t>
          </a:r>
        </a:p>
      </dgm:t>
    </dgm:pt>
    <dgm:pt modelId="{DEA68D68-BAA8-409C-B7D9-B62B9ECCA3B4}" type="parTrans" cxnId="{5DDC1927-2990-49E2-8499-22BE8CAC4E0B}">
      <dgm:prSet/>
      <dgm:spPr/>
      <dgm:t>
        <a:bodyPr/>
        <a:lstStyle/>
        <a:p>
          <a:endParaRPr lang="es-EC" sz="2400"/>
        </a:p>
      </dgm:t>
    </dgm:pt>
    <dgm:pt modelId="{A327DA7D-DFA9-4823-AA8E-9E05A22CF952}" type="sibTrans" cxnId="{5DDC1927-2990-49E2-8499-22BE8CAC4E0B}">
      <dgm:prSet/>
      <dgm:spPr/>
      <dgm:t>
        <a:bodyPr/>
        <a:lstStyle/>
        <a:p>
          <a:endParaRPr lang="es-EC" sz="2400"/>
        </a:p>
      </dgm:t>
    </dgm:pt>
    <dgm:pt modelId="{076536E3-55BA-4C54-8BDC-BD33785C425C}" type="pres">
      <dgm:prSet presAssocID="{AAE464BE-F2D3-4898-8754-7FB58001C6BB}" presName="Name0" presStyleCnt="0">
        <dgm:presLayoutVars>
          <dgm:dir/>
          <dgm:animLvl val="lvl"/>
          <dgm:resizeHandles val="exact"/>
        </dgm:presLayoutVars>
      </dgm:prSet>
      <dgm:spPr/>
      <dgm:t>
        <a:bodyPr/>
        <a:lstStyle/>
        <a:p>
          <a:endParaRPr lang="es-EC"/>
        </a:p>
      </dgm:t>
    </dgm:pt>
    <dgm:pt modelId="{CE4CEFFF-BEA3-45E5-AB56-2118370F088D}" type="pres">
      <dgm:prSet presAssocID="{AAE464BE-F2D3-4898-8754-7FB58001C6BB}" presName="tSp" presStyleCnt="0"/>
      <dgm:spPr/>
    </dgm:pt>
    <dgm:pt modelId="{FD406678-9B95-43E3-94E0-2CBD142735F3}" type="pres">
      <dgm:prSet presAssocID="{AAE464BE-F2D3-4898-8754-7FB58001C6BB}" presName="bSp" presStyleCnt="0"/>
      <dgm:spPr/>
    </dgm:pt>
    <dgm:pt modelId="{D3C7687B-2A4C-4746-85AB-82E1424281E6}" type="pres">
      <dgm:prSet presAssocID="{AAE464BE-F2D3-4898-8754-7FB58001C6BB}" presName="process" presStyleCnt="0"/>
      <dgm:spPr/>
    </dgm:pt>
    <dgm:pt modelId="{734B19BF-DF62-4546-9F23-6522ED98622B}" type="pres">
      <dgm:prSet presAssocID="{E68646C4-2C0B-4D62-A24A-3D4CB0E030DE}" presName="composite1" presStyleCnt="0"/>
      <dgm:spPr/>
    </dgm:pt>
    <dgm:pt modelId="{18184231-3EEF-4C2C-A2C2-2381A4FBC27D}" type="pres">
      <dgm:prSet presAssocID="{E68646C4-2C0B-4D62-A24A-3D4CB0E030DE}" presName="dummyNode1" presStyleLbl="node1" presStyleIdx="0" presStyleCnt="3"/>
      <dgm:spPr/>
    </dgm:pt>
    <dgm:pt modelId="{CCAAD099-F8D2-437D-B02C-5AAC958289DD}" type="pres">
      <dgm:prSet presAssocID="{E68646C4-2C0B-4D62-A24A-3D4CB0E030DE}" presName="childNode1" presStyleLbl="bgAcc1" presStyleIdx="0" presStyleCnt="3">
        <dgm:presLayoutVars>
          <dgm:bulletEnabled val="1"/>
        </dgm:presLayoutVars>
      </dgm:prSet>
      <dgm:spPr/>
      <dgm:t>
        <a:bodyPr/>
        <a:lstStyle/>
        <a:p>
          <a:endParaRPr lang="es-EC"/>
        </a:p>
      </dgm:t>
    </dgm:pt>
    <dgm:pt modelId="{8F1EEBFE-2B30-436F-B36B-A552580F73D2}" type="pres">
      <dgm:prSet presAssocID="{E68646C4-2C0B-4D62-A24A-3D4CB0E030DE}" presName="childNode1tx" presStyleLbl="bgAcc1" presStyleIdx="0" presStyleCnt="3">
        <dgm:presLayoutVars>
          <dgm:bulletEnabled val="1"/>
        </dgm:presLayoutVars>
      </dgm:prSet>
      <dgm:spPr/>
      <dgm:t>
        <a:bodyPr/>
        <a:lstStyle/>
        <a:p>
          <a:endParaRPr lang="es-EC"/>
        </a:p>
      </dgm:t>
    </dgm:pt>
    <dgm:pt modelId="{5BC1AB94-AAB5-4F3D-A533-221BA65FE570}" type="pres">
      <dgm:prSet presAssocID="{E68646C4-2C0B-4D62-A24A-3D4CB0E030DE}" presName="parentNode1" presStyleLbl="node1" presStyleIdx="0" presStyleCnt="3">
        <dgm:presLayoutVars>
          <dgm:chMax val="1"/>
          <dgm:bulletEnabled val="1"/>
        </dgm:presLayoutVars>
      </dgm:prSet>
      <dgm:spPr/>
      <dgm:t>
        <a:bodyPr/>
        <a:lstStyle/>
        <a:p>
          <a:endParaRPr lang="es-EC"/>
        </a:p>
      </dgm:t>
    </dgm:pt>
    <dgm:pt modelId="{61BEF8F5-3C61-459D-9A11-F55E6CC64AED}" type="pres">
      <dgm:prSet presAssocID="{E68646C4-2C0B-4D62-A24A-3D4CB0E030DE}" presName="connSite1" presStyleCnt="0"/>
      <dgm:spPr/>
    </dgm:pt>
    <dgm:pt modelId="{363483FD-2F4C-41A7-B9AA-06AE8BF084F6}" type="pres">
      <dgm:prSet presAssocID="{247BC8E9-B726-4F3C-AF7C-D1A5D9062D4E}" presName="Name9" presStyleLbl="sibTrans2D1" presStyleIdx="0" presStyleCnt="2"/>
      <dgm:spPr/>
      <dgm:t>
        <a:bodyPr/>
        <a:lstStyle/>
        <a:p>
          <a:endParaRPr lang="es-EC"/>
        </a:p>
      </dgm:t>
    </dgm:pt>
    <dgm:pt modelId="{76792AC3-BD5E-44BC-AD8D-EBDEE6818F92}" type="pres">
      <dgm:prSet presAssocID="{B7E2A162-AE3F-49A5-B88E-93C4E94C9C2C}" presName="composite2" presStyleCnt="0"/>
      <dgm:spPr/>
    </dgm:pt>
    <dgm:pt modelId="{65611333-10F9-415C-B864-15C326A14784}" type="pres">
      <dgm:prSet presAssocID="{B7E2A162-AE3F-49A5-B88E-93C4E94C9C2C}" presName="dummyNode2" presStyleLbl="node1" presStyleIdx="0" presStyleCnt="3"/>
      <dgm:spPr/>
    </dgm:pt>
    <dgm:pt modelId="{0E6C2EFE-3249-4103-A6A2-17609A7A8A80}" type="pres">
      <dgm:prSet presAssocID="{B7E2A162-AE3F-49A5-B88E-93C4E94C9C2C}" presName="childNode2" presStyleLbl="bgAcc1" presStyleIdx="1" presStyleCnt="3">
        <dgm:presLayoutVars>
          <dgm:bulletEnabled val="1"/>
        </dgm:presLayoutVars>
      </dgm:prSet>
      <dgm:spPr/>
      <dgm:t>
        <a:bodyPr/>
        <a:lstStyle/>
        <a:p>
          <a:endParaRPr lang="es-EC"/>
        </a:p>
      </dgm:t>
    </dgm:pt>
    <dgm:pt modelId="{36B2176C-958A-450D-B55F-52F787F2E4ED}" type="pres">
      <dgm:prSet presAssocID="{B7E2A162-AE3F-49A5-B88E-93C4E94C9C2C}" presName="childNode2tx" presStyleLbl="bgAcc1" presStyleIdx="1" presStyleCnt="3">
        <dgm:presLayoutVars>
          <dgm:bulletEnabled val="1"/>
        </dgm:presLayoutVars>
      </dgm:prSet>
      <dgm:spPr/>
      <dgm:t>
        <a:bodyPr/>
        <a:lstStyle/>
        <a:p>
          <a:endParaRPr lang="es-EC"/>
        </a:p>
      </dgm:t>
    </dgm:pt>
    <dgm:pt modelId="{5B2D996B-EE96-4F3E-AD7A-4BD0306740D2}" type="pres">
      <dgm:prSet presAssocID="{B7E2A162-AE3F-49A5-B88E-93C4E94C9C2C}" presName="parentNode2" presStyleLbl="node1" presStyleIdx="1" presStyleCnt="3">
        <dgm:presLayoutVars>
          <dgm:chMax val="0"/>
          <dgm:bulletEnabled val="1"/>
        </dgm:presLayoutVars>
      </dgm:prSet>
      <dgm:spPr/>
      <dgm:t>
        <a:bodyPr/>
        <a:lstStyle/>
        <a:p>
          <a:endParaRPr lang="es-EC"/>
        </a:p>
      </dgm:t>
    </dgm:pt>
    <dgm:pt modelId="{05427F82-689F-4B52-9F43-6473C8BB77CF}" type="pres">
      <dgm:prSet presAssocID="{B7E2A162-AE3F-49A5-B88E-93C4E94C9C2C}" presName="connSite2" presStyleCnt="0"/>
      <dgm:spPr/>
    </dgm:pt>
    <dgm:pt modelId="{936BE7D2-C4F5-4A97-B854-C381CCBA7110}" type="pres">
      <dgm:prSet presAssocID="{402CBF8E-1695-4DDC-BAF4-E3777054DAD2}" presName="Name18" presStyleLbl="sibTrans2D1" presStyleIdx="1" presStyleCnt="2"/>
      <dgm:spPr/>
      <dgm:t>
        <a:bodyPr/>
        <a:lstStyle/>
        <a:p>
          <a:endParaRPr lang="es-EC"/>
        </a:p>
      </dgm:t>
    </dgm:pt>
    <dgm:pt modelId="{B82735A0-367E-4914-8836-5A1790854620}" type="pres">
      <dgm:prSet presAssocID="{0C0A0CDC-8DF3-43E2-B121-C2C005826B5C}" presName="composite1" presStyleCnt="0"/>
      <dgm:spPr/>
    </dgm:pt>
    <dgm:pt modelId="{99733669-2830-4CD1-8A10-4E0895A786C0}" type="pres">
      <dgm:prSet presAssocID="{0C0A0CDC-8DF3-43E2-B121-C2C005826B5C}" presName="dummyNode1" presStyleLbl="node1" presStyleIdx="1" presStyleCnt="3"/>
      <dgm:spPr/>
    </dgm:pt>
    <dgm:pt modelId="{2DC7F076-379D-49E1-A61F-2A3A7EDC61C6}" type="pres">
      <dgm:prSet presAssocID="{0C0A0CDC-8DF3-43E2-B121-C2C005826B5C}" presName="childNode1" presStyleLbl="bgAcc1" presStyleIdx="2" presStyleCnt="3">
        <dgm:presLayoutVars>
          <dgm:bulletEnabled val="1"/>
        </dgm:presLayoutVars>
      </dgm:prSet>
      <dgm:spPr/>
      <dgm:t>
        <a:bodyPr/>
        <a:lstStyle/>
        <a:p>
          <a:endParaRPr lang="es-EC"/>
        </a:p>
      </dgm:t>
    </dgm:pt>
    <dgm:pt modelId="{65FDDB8A-5F98-4492-AF3E-EF8237FFFC2B}" type="pres">
      <dgm:prSet presAssocID="{0C0A0CDC-8DF3-43E2-B121-C2C005826B5C}" presName="childNode1tx" presStyleLbl="bgAcc1" presStyleIdx="2" presStyleCnt="3">
        <dgm:presLayoutVars>
          <dgm:bulletEnabled val="1"/>
        </dgm:presLayoutVars>
      </dgm:prSet>
      <dgm:spPr/>
      <dgm:t>
        <a:bodyPr/>
        <a:lstStyle/>
        <a:p>
          <a:endParaRPr lang="es-EC"/>
        </a:p>
      </dgm:t>
    </dgm:pt>
    <dgm:pt modelId="{642C4F9B-3FD8-4296-9A44-C0B40364C80D}" type="pres">
      <dgm:prSet presAssocID="{0C0A0CDC-8DF3-43E2-B121-C2C005826B5C}" presName="parentNode1" presStyleLbl="node1" presStyleIdx="2" presStyleCnt="3">
        <dgm:presLayoutVars>
          <dgm:chMax val="1"/>
          <dgm:bulletEnabled val="1"/>
        </dgm:presLayoutVars>
      </dgm:prSet>
      <dgm:spPr/>
      <dgm:t>
        <a:bodyPr/>
        <a:lstStyle/>
        <a:p>
          <a:endParaRPr lang="es-EC"/>
        </a:p>
      </dgm:t>
    </dgm:pt>
    <dgm:pt modelId="{2A0D1E7B-45D4-49B5-9F1A-684B3C1F79C0}" type="pres">
      <dgm:prSet presAssocID="{0C0A0CDC-8DF3-43E2-B121-C2C005826B5C}" presName="connSite1" presStyleCnt="0"/>
      <dgm:spPr/>
    </dgm:pt>
  </dgm:ptLst>
  <dgm:cxnLst>
    <dgm:cxn modelId="{F8F4E4D9-F00C-4A4E-817D-A9C8FA9AB03F}" type="presOf" srcId="{1DE9C370-AB0C-4B02-905A-2348A488089A}" destId="{0E6C2EFE-3249-4103-A6A2-17609A7A8A80}" srcOrd="0" destOrd="0" presId="urn:microsoft.com/office/officeart/2005/8/layout/hProcess4"/>
    <dgm:cxn modelId="{11CF269F-2338-4186-867B-51368DEB5418}" type="presOf" srcId="{B7E2A162-AE3F-49A5-B88E-93C4E94C9C2C}" destId="{5B2D996B-EE96-4F3E-AD7A-4BD0306740D2}" srcOrd="0" destOrd="0" presId="urn:microsoft.com/office/officeart/2005/8/layout/hProcess4"/>
    <dgm:cxn modelId="{35427C41-43F6-4C60-BB28-8A756F438E3F}" type="presOf" srcId="{AAE464BE-F2D3-4898-8754-7FB58001C6BB}" destId="{076536E3-55BA-4C54-8BDC-BD33785C425C}" srcOrd="0" destOrd="0" presId="urn:microsoft.com/office/officeart/2005/8/layout/hProcess4"/>
    <dgm:cxn modelId="{DB29E8A2-4A82-4614-8575-EFAAC5D57981}" type="presOf" srcId="{AC31F60D-7A6A-4C6C-BD5B-FB3365A4F096}" destId="{8F1EEBFE-2B30-436F-B36B-A552580F73D2}" srcOrd="1" destOrd="0" presId="urn:microsoft.com/office/officeart/2005/8/layout/hProcess4"/>
    <dgm:cxn modelId="{D0DBB8B0-EFF7-4624-B4FF-EA03C5080895}" type="presOf" srcId="{402CBF8E-1695-4DDC-BAF4-E3777054DAD2}" destId="{936BE7D2-C4F5-4A97-B854-C381CCBA7110}" srcOrd="0" destOrd="0" presId="urn:microsoft.com/office/officeart/2005/8/layout/hProcess4"/>
    <dgm:cxn modelId="{1254D927-CF3F-48F2-A2CF-0E3625539F62}" type="presOf" srcId="{AC31F60D-7A6A-4C6C-BD5B-FB3365A4F096}" destId="{CCAAD099-F8D2-437D-B02C-5AAC958289DD}" srcOrd="0" destOrd="0" presId="urn:microsoft.com/office/officeart/2005/8/layout/hProcess4"/>
    <dgm:cxn modelId="{ACC4371C-A2CC-410F-8C25-35D40AFB5A54}" type="presOf" srcId="{1DE9C370-AB0C-4B02-905A-2348A488089A}" destId="{36B2176C-958A-450D-B55F-52F787F2E4ED}" srcOrd="1" destOrd="0" presId="urn:microsoft.com/office/officeart/2005/8/layout/hProcess4"/>
    <dgm:cxn modelId="{4F4D4834-1E7E-43A7-BDED-E97AD2E5956D}" type="presOf" srcId="{BF1B1ED1-EDBA-4A47-A99A-AAA78CFCEA12}" destId="{65FDDB8A-5F98-4492-AF3E-EF8237FFFC2B}" srcOrd="1" destOrd="0" presId="urn:microsoft.com/office/officeart/2005/8/layout/hProcess4"/>
    <dgm:cxn modelId="{C8075226-5442-4F65-976F-6710B0568C37}" srcId="{AAE464BE-F2D3-4898-8754-7FB58001C6BB}" destId="{0C0A0CDC-8DF3-43E2-B121-C2C005826B5C}" srcOrd="2" destOrd="0" parTransId="{9B1A3F70-C597-4A1E-853F-3CB67F66C86D}" sibTransId="{EF50C3C6-EB97-42AE-8160-5556EE6445CF}"/>
    <dgm:cxn modelId="{1B65491F-B0C8-496F-8921-22EEF9F8F396}" type="presOf" srcId="{0C0A0CDC-8DF3-43E2-B121-C2C005826B5C}" destId="{642C4F9B-3FD8-4296-9A44-C0B40364C80D}" srcOrd="0" destOrd="0" presId="urn:microsoft.com/office/officeart/2005/8/layout/hProcess4"/>
    <dgm:cxn modelId="{EB6B268C-628A-434D-89DE-DE8C0592F6D5}" srcId="{AAE464BE-F2D3-4898-8754-7FB58001C6BB}" destId="{B7E2A162-AE3F-49A5-B88E-93C4E94C9C2C}" srcOrd="1" destOrd="0" parTransId="{242A3717-3659-44AE-80BF-BD6ADF998EF9}" sibTransId="{402CBF8E-1695-4DDC-BAF4-E3777054DAD2}"/>
    <dgm:cxn modelId="{7E94E37F-CC66-4FFD-913C-982F1AD3FBD1}" type="presOf" srcId="{E68646C4-2C0B-4D62-A24A-3D4CB0E030DE}" destId="{5BC1AB94-AAB5-4F3D-A533-221BA65FE570}" srcOrd="0" destOrd="0" presId="urn:microsoft.com/office/officeart/2005/8/layout/hProcess4"/>
    <dgm:cxn modelId="{9B94BD1A-140B-4D9E-BA41-94F04464DA28}" srcId="{E68646C4-2C0B-4D62-A24A-3D4CB0E030DE}" destId="{AC31F60D-7A6A-4C6C-BD5B-FB3365A4F096}" srcOrd="0" destOrd="0" parTransId="{76C8AF80-A038-4128-AF77-41A8530BA269}" sibTransId="{C31AACEF-AA01-43CF-92BD-2A84F4EBEDAE}"/>
    <dgm:cxn modelId="{F7D9A3B1-321F-44F3-A987-2DD1B4318930}" srcId="{AAE464BE-F2D3-4898-8754-7FB58001C6BB}" destId="{E68646C4-2C0B-4D62-A24A-3D4CB0E030DE}" srcOrd="0" destOrd="0" parTransId="{E5DCA0C8-1958-437A-9137-642DBFE90F20}" sibTransId="{247BC8E9-B726-4F3C-AF7C-D1A5D9062D4E}"/>
    <dgm:cxn modelId="{05011299-B018-47F6-9A98-78F815C1E4E3}" type="presOf" srcId="{BF1B1ED1-EDBA-4A47-A99A-AAA78CFCEA12}" destId="{2DC7F076-379D-49E1-A61F-2A3A7EDC61C6}" srcOrd="0" destOrd="0" presId="urn:microsoft.com/office/officeart/2005/8/layout/hProcess4"/>
    <dgm:cxn modelId="{9319BC9D-BC7D-4CCA-AA57-D27F6556E596}" srcId="{B7E2A162-AE3F-49A5-B88E-93C4E94C9C2C}" destId="{1DE9C370-AB0C-4B02-905A-2348A488089A}" srcOrd="0" destOrd="0" parTransId="{652C3719-B9D7-40B7-AD5A-1F3E9782FE4C}" sibTransId="{6D52B81A-23A4-4F95-A48E-AE64CFA1502A}"/>
    <dgm:cxn modelId="{5DDC1927-2990-49E2-8499-22BE8CAC4E0B}" srcId="{0C0A0CDC-8DF3-43E2-B121-C2C005826B5C}" destId="{BF1B1ED1-EDBA-4A47-A99A-AAA78CFCEA12}" srcOrd="0" destOrd="0" parTransId="{DEA68D68-BAA8-409C-B7D9-B62B9ECCA3B4}" sibTransId="{A327DA7D-DFA9-4823-AA8E-9E05A22CF952}"/>
    <dgm:cxn modelId="{6F6999FE-F23B-4CA8-935C-6C96CBD94C8A}" type="presOf" srcId="{247BC8E9-B726-4F3C-AF7C-D1A5D9062D4E}" destId="{363483FD-2F4C-41A7-B9AA-06AE8BF084F6}" srcOrd="0" destOrd="0" presId="urn:microsoft.com/office/officeart/2005/8/layout/hProcess4"/>
    <dgm:cxn modelId="{B8269AD9-0531-48D6-BBE9-5C603801AF20}" type="presParOf" srcId="{076536E3-55BA-4C54-8BDC-BD33785C425C}" destId="{CE4CEFFF-BEA3-45E5-AB56-2118370F088D}" srcOrd="0" destOrd="0" presId="urn:microsoft.com/office/officeart/2005/8/layout/hProcess4"/>
    <dgm:cxn modelId="{CEF2F2C1-F878-4D51-A504-9F4015D3807A}" type="presParOf" srcId="{076536E3-55BA-4C54-8BDC-BD33785C425C}" destId="{FD406678-9B95-43E3-94E0-2CBD142735F3}" srcOrd="1" destOrd="0" presId="urn:microsoft.com/office/officeart/2005/8/layout/hProcess4"/>
    <dgm:cxn modelId="{5B7DD275-E61A-4EC6-82DE-D36BA2A84621}" type="presParOf" srcId="{076536E3-55BA-4C54-8BDC-BD33785C425C}" destId="{D3C7687B-2A4C-4746-85AB-82E1424281E6}" srcOrd="2" destOrd="0" presId="urn:microsoft.com/office/officeart/2005/8/layout/hProcess4"/>
    <dgm:cxn modelId="{C77383E4-B99D-4A68-99A2-92B5284ECA91}" type="presParOf" srcId="{D3C7687B-2A4C-4746-85AB-82E1424281E6}" destId="{734B19BF-DF62-4546-9F23-6522ED98622B}" srcOrd="0" destOrd="0" presId="urn:microsoft.com/office/officeart/2005/8/layout/hProcess4"/>
    <dgm:cxn modelId="{FB85B7CC-FC5F-48E8-BD6D-19351856D418}" type="presParOf" srcId="{734B19BF-DF62-4546-9F23-6522ED98622B}" destId="{18184231-3EEF-4C2C-A2C2-2381A4FBC27D}" srcOrd="0" destOrd="0" presId="urn:microsoft.com/office/officeart/2005/8/layout/hProcess4"/>
    <dgm:cxn modelId="{AA8EB547-1B66-439E-9884-CBA9748386A6}" type="presParOf" srcId="{734B19BF-DF62-4546-9F23-6522ED98622B}" destId="{CCAAD099-F8D2-437D-B02C-5AAC958289DD}" srcOrd="1" destOrd="0" presId="urn:microsoft.com/office/officeart/2005/8/layout/hProcess4"/>
    <dgm:cxn modelId="{BC203C36-5D15-487B-AD34-3AC35559BCD0}" type="presParOf" srcId="{734B19BF-DF62-4546-9F23-6522ED98622B}" destId="{8F1EEBFE-2B30-436F-B36B-A552580F73D2}" srcOrd="2" destOrd="0" presId="urn:microsoft.com/office/officeart/2005/8/layout/hProcess4"/>
    <dgm:cxn modelId="{FD680958-2A54-4A0E-AA95-8F78A1AA7AB5}" type="presParOf" srcId="{734B19BF-DF62-4546-9F23-6522ED98622B}" destId="{5BC1AB94-AAB5-4F3D-A533-221BA65FE570}" srcOrd="3" destOrd="0" presId="urn:microsoft.com/office/officeart/2005/8/layout/hProcess4"/>
    <dgm:cxn modelId="{EB57ED31-896C-4388-948D-238519DB6606}" type="presParOf" srcId="{734B19BF-DF62-4546-9F23-6522ED98622B}" destId="{61BEF8F5-3C61-459D-9A11-F55E6CC64AED}" srcOrd="4" destOrd="0" presId="urn:microsoft.com/office/officeart/2005/8/layout/hProcess4"/>
    <dgm:cxn modelId="{7935BB95-C9E2-40EF-B055-D1D4F7A42B97}" type="presParOf" srcId="{D3C7687B-2A4C-4746-85AB-82E1424281E6}" destId="{363483FD-2F4C-41A7-B9AA-06AE8BF084F6}" srcOrd="1" destOrd="0" presId="urn:microsoft.com/office/officeart/2005/8/layout/hProcess4"/>
    <dgm:cxn modelId="{2422265C-A0F1-4C2E-9605-406A67BCFE8B}" type="presParOf" srcId="{D3C7687B-2A4C-4746-85AB-82E1424281E6}" destId="{76792AC3-BD5E-44BC-AD8D-EBDEE6818F92}" srcOrd="2" destOrd="0" presId="urn:microsoft.com/office/officeart/2005/8/layout/hProcess4"/>
    <dgm:cxn modelId="{E27C503A-EAA1-4A59-AD92-033262BAD356}" type="presParOf" srcId="{76792AC3-BD5E-44BC-AD8D-EBDEE6818F92}" destId="{65611333-10F9-415C-B864-15C326A14784}" srcOrd="0" destOrd="0" presId="urn:microsoft.com/office/officeart/2005/8/layout/hProcess4"/>
    <dgm:cxn modelId="{C497637D-B33D-44B3-B50D-A68419E36CB9}" type="presParOf" srcId="{76792AC3-BD5E-44BC-AD8D-EBDEE6818F92}" destId="{0E6C2EFE-3249-4103-A6A2-17609A7A8A80}" srcOrd="1" destOrd="0" presId="urn:microsoft.com/office/officeart/2005/8/layout/hProcess4"/>
    <dgm:cxn modelId="{08D7D68D-3932-4A4E-AE9E-A6C452C62AE7}" type="presParOf" srcId="{76792AC3-BD5E-44BC-AD8D-EBDEE6818F92}" destId="{36B2176C-958A-450D-B55F-52F787F2E4ED}" srcOrd="2" destOrd="0" presId="urn:microsoft.com/office/officeart/2005/8/layout/hProcess4"/>
    <dgm:cxn modelId="{3D731AE3-8D37-4D89-A8AD-968B2D5E6073}" type="presParOf" srcId="{76792AC3-BD5E-44BC-AD8D-EBDEE6818F92}" destId="{5B2D996B-EE96-4F3E-AD7A-4BD0306740D2}" srcOrd="3" destOrd="0" presId="urn:microsoft.com/office/officeart/2005/8/layout/hProcess4"/>
    <dgm:cxn modelId="{69FCF47F-5136-4D1F-9454-03DC2389B1DD}" type="presParOf" srcId="{76792AC3-BD5E-44BC-AD8D-EBDEE6818F92}" destId="{05427F82-689F-4B52-9F43-6473C8BB77CF}" srcOrd="4" destOrd="0" presId="urn:microsoft.com/office/officeart/2005/8/layout/hProcess4"/>
    <dgm:cxn modelId="{F7869042-535F-41EC-B058-95ADCD879C66}" type="presParOf" srcId="{D3C7687B-2A4C-4746-85AB-82E1424281E6}" destId="{936BE7D2-C4F5-4A97-B854-C381CCBA7110}" srcOrd="3" destOrd="0" presId="urn:microsoft.com/office/officeart/2005/8/layout/hProcess4"/>
    <dgm:cxn modelId="{5C1A4E8E-5696-4423-9431-9CDC842CBCCC}" type="presParOf" srcId="{D3C7687B-2A4C-4746-85AB-82E1424281E6}" destId="{B82735A0-367E-4914-8836-5A1790854620}" srcOrd="4" destOrd="0" presId="urn:microsoft.com/office/officeart/2005/8/layout/hProcess4"/>
    <dgm:cxn modelId="{656E1657-095F-47D2-9DA2-6CFF8C052294}" type="presParOf" srcId="{B82735A0-367E-4914-8836-5A1790854620}" destId="{99733669-2830-4CD1-8A10-4E0895A786C0}" srcOrd="0" destOrd="0" presId="urn:microsoft.com/office/officeart/2005/8/layout/hProcess4"/>
    <dgm:cxn modelId="{712F5362-A29D-46CE-ABD6-E7B1A0236EFE}" type="presParOf" srcId="{B82735A0-367E-4914-8836-5A1790854620}" destId="{2DC7F076-379D-49E1-A61F-2A3A7EDC61C6}" srcOrd="1" destOrd="0" presId="urn:microsoft.com/office/officeart/2005/8/layout/hProcess4"/>
    <dgm:cxn modelId="{F6D50C11-459A-442C-8C66-15AEA0083292}" type="presParOf" srcId="{B82735A0-367E-4914-8836-5A1790854620}" destId="{65FDDB8A-5F98-4492-AF3E-EF8237FFFC2B}" srcOrd="2" destOrd="0" presId="urn:microsoft.com/office/officeart/2005/8/layout/hProcess4"/>
    <dgm:cxn modelId="{134B24B4-DBCC-4CBE-8781-67BD90C37946}" type="presParOf" srcId="{B82735A0-367E-4914-8836-5A1790854620}" destId="{642C4F9B-3FD8-4296-9A44-C0B40364C80D}" srcOrd="3" destOrd="0" presId="urn:microsoft.com/office/officeart/2005/8/layout/hProcess4"/>
    <dgm:cxn modelId="{9548D48F-CB7E-4A19-91DE-F192A4CE0AA3}" type="presParOf" srcId="{B82735A0-367E-4914-8836-5A1790854620}" destId="{2A0D1E7B-45D4-49B5-9F1A-684B3C1F79C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37495C-576C-4671-99DA-530271E450C4}" type="doc">
      <dgm:prSet loTypeId="urn:microsoft.com/office/officeart/2005/8/layout/process3" loCatId="process" qsTypeId="urn:microsoft.com/office/officeart/2005/8/quickstyle/simple3" qsCatId="simple" csTypeId="urn:microsoft.com/office/officeart/2005/8/colors/colorful1" csCatId="colorful" phldr="1"/>
      <dgm:spPr/>
      <dgm:t>
        <a:bodyPr/>
        <a:lstStyle/>
        <a:p>
          <a:endParaRPr lang="es-EC"/>
        </a:p>
      </dgm:t>
    </dgm:pt>
    <dgm:pt modelId="{3093395F-6E87-46E4-A96C-29660AE5CE99}">
      <dgm:prSet phldrT="[Texto]" custT="1"/>
      <dgm:spPr/>
      <dgm:t>
        <a:bodyPr/>
        <a:lstStyle/>
        <a:p>
          <a:r>
            <a:rPr lang="es-EC" sz="1600" dirty="0"/>
            <a:t>Estándares de arquitectura</a:t>
          </a:r>
        </a:p>
      </dgm:t>
    </dgm:pt>
    <dgm:pt modelId="{BB570556-8277-41F7-B885-80FF52DB6F1F}" type="parTrans" cxnId="{E3B54274-BCB3-443F-B783-B499618047C6}">
      <dgm:prSet/>
      <dgm:spPr/>
      <dgm:t>
        <a:bodyPr/>
        <a:lstStyle/>
        <a:p>
          <a:endParaRPr lang="es-EC" sz="2000"/>
        </a:p>
      </dgm:t>
    </dgm:pt>
    <dgm:pt modelId="{D79FF540-E10F-4BAE-8392-AF047C55BCFC}" type="sibTrans" cxnId="{E3B54274-BCB3-443F-B783-B499618047C6}">
      <dgm:prSet custT="1"/>
      <dgm:spPr/>
      <dgm:t>
        <a:bodyPr/>
        <a:lstStyle/>
        <a:p>
          <a:endParaRPr lang="es-EC" sz="1000"/>
        </a:p>
      </dgm:t>
    </dgm:pt>
    <dgm:pt modelId="{88DF56A8-43C4-4F15-B4B5-583E6F7AF0F8}">
      <dgm:prSet phldrT="[Texto]" custT="1"/>
      <dgm:spPr/>
      <dgm:t>
        <a:bodyPr/>
        <a:lstStyle/>
        <a:p>
          <a:r>
            <a:rPr lang="es-EC" sz="1400" dirty="0"/>
            <a:t>Carpetas donde se almacenará el proyecto.</a:t>
          </a:r>
        </a:p>
      </dgm:t>
    </dgm:pt>
    <dgm:pt modelId="{4294DADE-03A0-434A-B3BF-8C315D25295E}" type="parTrans" cxnId="{94205DAB-C66A-46AF-96A7-CDDE6C311A1C}">
      <dgm:prSet/>
      <dgm:spPr/>
      <dgm:t>
        <a:bodyPr/>
        <a:lstStyle/>
        <a:p>
          <a:endParaRPr lang="es-EC" sz="2000"/>
        </a:p>
      </dgm:t>
    </dgm:pt>
    <dgm:pt modelId="{BD681C19-AF11-4DF1-A408-4D8B8D9BE7E2}" type="sibTrans" cxnId="{94205DAB-C66A-46AF-96A7-CDDE6C311A1C}">
      <dgm:prSet/>
      <dgm:spPr/>
      <dgm:t>
        <a:bodyPr/>
        <a:lstStyle/>
        <a:p>
          <a:endParaRPr lang="es-EC" sz="2000"/>
        </a:p>
      </dgm:t>
    </dgm:pt>
    <dgm:pt modelId="{76F7FFB2-FB8F-4436-A788-2D0A971ABBB5}">
      <dgm:prSet phldrT="[Texto]" custT="1"/>
      <dgm:spPr/>
      <dgm:t>
        <a:bodyPr/>
        <a:lstStyle/>
        <a:p>
          <a:r>
            <a:rPr lang="es-EC" sz="1600" dirty="0"/>
            <a:t>Estándares para modelamiento</a:t>
          </a:r>
        </a:p>
      </dgm:t>
    </dgm:pt>
    <dgm:pt modelId="{6DAA316D-5840-4C8D-B34B-A5CED24ACB66}" type="parTrans" cxnId="{9B87970D-F26E-431C-8ED7-B6F6DC9815D1}">
      <dgm:prSet/>
      <dgm:spPr/>
      <dgm:t>
        <a:bodyPr/>
        <a:lstStyle/>
        <a:p>
          <a:endParaRPr lang="es-EC" sz="2000"/>
        </a:p>
      </dgm:t>
    </dgm:pt>
    <dgm:pt modelId="{A968CFCC-7152-4984-B7CD-A262F13308EC}" type="sibTrans" cxnId="{9B87970D-F26E-431C-8ED7-B6F6DC9815D1}">
      <dgm:prSet custT="1"/>
      <dgm:spPr/>
      <dgm:t>
        <a:bodyPr/>
        <a:lstStyle/>
        <a:p>
          <a:endParaRPr lang="es-EC" sz="1000"/>
        </a:p>
      </dgm:t>
    </dgm:pt>
    <dgm:pt modelId="{D047F90B-9839-4BDC-A687-88924C2FEA2D}">
      <dgm:prSet phldrT="[Texto]" custT="1"/>
      <dgm:spPr/>
      <dgm:t>
        <a:bodyPr/>
        <a:lstStyle/>
        <a:p>
          <a:r>
            <a:rPr lang="es-EC" sz="1400" dirty="0"/>
            <a:t>Nombre y esquema de la B.D. </a:t>
          </a:r>
          <a:r>
            <a:rPr lang="es-EC" sz="1400" dirty="0" err="1"/>
            <a:t>Stage</a:t>
          </a:r>
          <a:r>
            <a:rPr lang="es-EC" sz="1400" dirty="0"/>
            <a:t>, del </a:t>
          </a:r>
          <a:r>
            <a:rPr lang="es-EC" sz="1400" dirty="0" err="1"/>
            <a:t>Datamart</a:t>
          </a:r>
          <a:r>
            <a:rPr lang="es-EC" sz="1400" dirty="0"/>
            <a:t>. y de objetos multidimensionales</a:t>
          </a:r>
        </a:p>
      </dgm:t>
    </dgm:pt>
    <dgm:pt modelId="{4FE56BE9-9140-4D88-AE52-81A01D05ED41}" type="parTrans" cxnId="{4CD25A92-661B-4828-8CED-FB23695B4222}">
      <dgm:prSet/>
      <dgm:spPr/>
      <dgm:t>
        <a:bodyPr/>
        <a:lstStyle/>
        <a:p>
          <a:endParaRPr lang="es-EC" sz="2000"/>
        </a:p>
      </dgm:t>
    </dgm:pt>
    <dgm:pt modelId="{85E4500C-E45D-4B18-B7E2-24E155F07CA1}" type="sibTrans" cxnId="{4CD25A92-661B-4828-8CED-FB23695B4222}">
      <dgm:prSet/>
      <dgm:spPr/>
      <dgm:t>
        <a:bodyPr/>
        <a:lstStyle/>
        <a:p>
          <a:endParaRPr lang="es-EC" sz="2000"/>
        </a:p>
      </dgm:t>
    </dgm:pt>
    <dgm:pt modelId="{F6136EEB-1493-405F-9521-A02DE75A7CD3}">
      <dgm:prSet phldrT="[Texto]" custT="1"/>
      <dgm:spPr/>
      <dgm:t>
        <a:bodyPr/>
        <a:lstStyle/>
        <a:p>
          <a:r>
            <a:rPr lang="es-EC" sz="1600" dirty="0"/>
            <a:t>Selección de productos</a:t>
          </a:r>
        </a:p>
      </dgm:t>
    </dgm:pt>
    <dgm:pt modelId="{B354BB97-99FE-4514-B45E-295ACDE14EB4}" type="parTrans" cxnId="{69AFA104-8B01-4D07-A006-0B019BD6D9F8}">
      <dgm:prSet/>
      <dgm:spPr/>
      <dgm:t>
        <a:bodyPr/>
        <a:lstStyle/>
        <a:p>
          <a:endParaRPr lang="es-EC" sz="2000"/>
        </a:p>
      </dgm:t>
    </dgm:pt>
    <dgm:pt modelId="{434BDF87-F4DF-4C4C-B48E-70506A8FAC22}" type="sibTrans" cxnId="{69AFA104-8B01-4D07-A006-0B019BD6D9F8}">
      <dgm:prSet/>
      <dgm:spPr/>
      <dgm:t>
        <a:bodyPr/>
        <a:lstStyle/>
        <a:p>
          <a:endParaRPr lang="es-EC" sz="2000"/>
        </a:p>
      </dgm:t>
    </dgm:pt>
    <dgm:pt modelId="{6DEE6E2E-8807-4080-84BD-5A1693F87549}">
      <dgm:prSet phldrT="[Texto]" custT="1"/>
      <dgm:spPr/>
      <dgm:t>
        <a:bodyPr/>
        <a:lstStyle/>
        <a:p>
          <a:r>
            <a:rPr lang="es-EC" sz="1400" dirty="0"/>
            <a:t>Plataforma DBMS</a:t>
          </a:r>
        </a:p>
      </dgm:t>
    </dgm:pt>
    <dgm:pt modelId="{C7F3588F-C7A3-4C5C-9002-FA86BFBE16E4}" type="parTrans" cxnId="{A42373D0-014D-4BAF-8B57-A09D2C7E2B7F}">
      <dgm:prSet/>
      <dgm:spPr/>
      <dgm:t>
        <a:bodyPr/>
        <a:lstStyle/>
        <a:p>
          <a:endParaRPr lang="es-EC" sz="2000"/>
        </a:p>
      </dgm:t>
    </dgm:pt>
    <dgm:pt modelId="{708B9065-5BA6-444C-B9F4-8065E5F5913E}" type="sibTrans" cxnId="{A42373D0-014D-4BAF-8B57-A09D2C7E2B7F}">
      <dgm:prSet/>
      <dgm:spPr/>
      <dgm:t>
        <a:bodyPr/>
        <a:lstStyle/>
        <a:p>
          <a:endParaRPr lang="es-EC" sz="2000"/>
        </a:p>
      </dgm:t>
    </dgm:pt>
    <dgm:pt modelId="{A42520EE-36A6-4A37-94A4-0EB64B938B70}">
      <dgm:prSet phldrT="[Texto]" custT="1"/>
      <dgm:spPr/>
      <dgm:t>
        <a:bodyPr/>
        <a:lstStyle/>
        <a:p>
          <a:r>
            <a:rPr lang="es-EC" sz="1400" dirty="0"/>
            <a:t>Herramienta de acceso a datos</a:t>
          </a:r>
        </a:p>
      </dgm:t>
    </dgm:pt>
    <dgm:pt modelId="{4F29E5EF-ED42-45F9-84AD-FB1E32DF2208}" type="parTrans" cxnId="{3E04ABCD-3D16-49FE-B211-90257C18BF19}">
      <dgm:prSet/>
      <dgm:spPr/>
      <dgm:t>
        <a:bodyPr/>
        <a:lstStyle/>
        <a:p>
          <a:endParaRPr lang="es-EC" sz="2000"/>
        </a:p>
      </dgm:t>
    </dgm:pt>
    <dgm:pt modelId="{85D5B784-9ED7-47BD-8D81-50524DA1B982}" type="sibTrans" cxnId="{3E04ABCD-3D16-49FE-B211-90257C18BF19}">
      <dgm:prSet/>
      <dgm:spPr/>
      <dgm:t>
        <a:bodyPr/>
        <a:lstStyle/>
        <a:p>
          <a:endParaRPr lang="es-EC" sz="2000"/>
        </a:p>
      </dgm:t>
    </dgm:pt>
    <dgm:pt modelId="{B29C4C29-1F89-4D05-91C2-94A38A15F443}">
      <dgm:prSet phldrT="[Texto]" custT="1"/>
      <dgm:spPr/>
      <dgm:t>
        <a:bodyPr/>
        <a:lstStyle/>
        <a:p>
          <a:r>
            <a:rPr lang="es-EC" sz="1400" dirty="0"/>
            <a:t>Herramienta OLAP</a:t>
          </a:r>
        </a:p>
      </dgm:t>
    </dgm:pt>
    <dgm:pt modelId="{251695A2-262E-4CC1-9624-799B4EB64BF7}" type="parTrans" cxnId="{4ED71BB4-5966-4CC0-A6E7-F7CDD61D4154}">
      <dgm:prSet/>
      <dgm:spPr/>
      <dgm:t>
        <a:bodyPr/>
        <a:lstStyle/>
        <a:p>
          <a:endParaRPr lang="es-EC" sz="2000"/>
        </a:p>
      </dgm:t>
    </dgm:pt>
    <dgm:pt modelId="{4C95BA4F-1967-4E3B-8A51-6C1B0D3D5B8F}" type="sibTrans" cxnId="{4ED71BB4-5966-4CC0-A6E7-F7CDD61D4154}">
      <dgm:prSet/>
      <dgm:spPr/>
      <dgm:t>
        <a:bodyPr/>
        <a:lstStyle/>
        <a:p>
          <a:endParaRPr lang="es-EC" sz="2000"/>
        </a:p>
      </dgm:t>
    </dgm:pt>
    <dgm:pt modelId="{E11DD390-1833-4744-89EB-62200CCF1D6F}" type="pres">
      <dgm:prSet presAssocID="{D937495C-576C-4671-99DA-530271E450C4}" presName="linearFlow" presStyleCnt="0">
        <dgm:presLayoutVars>
          <dgm:dir/>
          <dgm:animLvl val="lvl"/>
          <dgm:resizeHandles val="exact"/>
        </dgm:presLayoutVars>
      </dgm:prSet>
      <dgm:spPr/>
      <dgm:t>
        <a:bodyPr/>
        <a:lstStyle/>
        <a:p>
          <a:endParaRPr lang="es-EC"/>
        </a:p>
      </dgm:t>
    </dgm:pt>
    <dgm:pt modelId="{793B9003-88E7-41DD-A44B-FCDC783A3B08}" type="pres">
      <dgm:prSet presAssocID="{3093395F-6E87-46E4-A96C-29660AE5CE99}" presName="composite" presStyleCnt="0"/>
      <dgm:spPr/>
    </dgm:pt>
    <dgm:pt modelId="{9AFF1264-4C14-4402-9B93-867623CB16B2}" type="pres">
      <dgm:prSet presAssocID="{3093395F-6E87-46E4-A96C-29660AE5CE99}" presName="parTx" presStyleLbl="node1" presStyleIdx="0" presStyleCnt="3">
        <dgm:presLayoutVars>
          <dgm:chMax val="0"/>
          <dgm:chPref val="0"/>
          <dgm:bulletEnabled val="1"/>
        </dgm:presLayoutVars>
      </dgm:prSet>
      <dgm:spPr/>
      <dgm:t>
        <a:bodyPr/>
        <a:lstStyle/>
        <a:p>
          <a:endParaRPr lang="es-EC"/>
        </a:p>
      </dgm:t>
    </dgm:pt>
    <dgm:pt modelId="{034876F0-E5E9-4832-ACBF-F9F6158AF084}" type="pres">
      <dgm:prSet presAssocID="{3093395F-6E87-46E4-A96C-29660AE5CE99}" presName="parSh" presStyleLbl="node1" presStyleIdx="0" presStyleCnt="3"/>
      <dgm:spPr/>
      <dgm:t>
        <a:bodyPr/>
        <a:lstStyle/>
        <a:p>
          <a:endParaRPr lang="es-EC"/>
        </a:p>
      </dgm:t>
    </dgm:pt>
    <dgm:pt modelId="{71B90D05-FE95-4AA9-B4CF-D356041EE1AC}" type="pres">
      <dgm:prSet presAssocID="{3093395F-6E87-46E4-A96C-29660AE5CE99}" presName="desTx" presStyleLbl="fgAcc1" presStyleIdx="0" presStyleCnt="3" custScaleY="86918">
        <dgm:presLayoutVars>
          <dgm:bulletEnabled val="1"/>
        </dgm:presLayoutVars>
      </dgm:prSet>
      <dgm:spPr/>
      <dgm:t>
        <a:bodyPr/>
        <a:lstStyle/>
        <a:p>
          <a:endParaRPr lang="es-EC"/>
        </a:p>
      </dgm:t>
    </dgm:pt>
    <dgm:pt modelId="{EF1B8573-F1E5-44DC-8F07-1FC1CC4E250C}" type="pres">
      <dgm:prSet presAssocID="{D79FF540-E10F-4BAE-8392-AF047C55BCFC}" presName="sibTrans" presStyleLbl="sibTrans2D1" presStyleIdx="0" presStyleCnt="2"/>
      <dgm:spPr/>
      <dgm:t>
        <a:bodyPr/>
        <a:lstStyle/>
        <a:p>
          <a:endParaRPr lang="es-EC"/>
        </a:p>
      </dgm:t>
    </dgm:pt>
    <dgm:pt modelId="{1888A0A5-D26A-4B21-9E21-29A1F7A59B8E}" type="pres">
      <dgm:prSet presAssocID="{D79FF540-E10F-4BAE-8392-AF047C55BCFC}" presName="connTx" presStyleLbl="sibTrans2D1" presStyleIdx="0" presStyleCnt="2"/>
      <dgm:spPr/>
      <dgm:t>
        <a:bodyPr/>
        <a:lstStyle/>
        <a:p>
          <a:endParaRPr lang="es-EC"/>
        </a:p>
      </dgm:t>
    </dgm:pt>
    <dgm:pt modelId="{4E9F8239-D18E-46F4-8961-5AF23475F109}" type="pres">
      <dgm:prSet presAssocID="{76F7FFB2-FB8F-4436-A788-2D0A971ABBB5}" presName="composite" presStyleCnt="0"/>
      <dgm:spPr/>
    </dgm:pt>
    <dgm:pt modelId="{284D0AFA-8928-45B9-81B0-0C5F7C7858DF}" type="pres">
      <dgm:prSet presAssocID="{76F7FFB2-FB8F-4436-A788-2D0A971ABBB5}" presName="parTx" presStyleLbl="node1" presStyleIdx="0" presStyleCnt="3">
        <dgm:presLayoutVars>
          <dgm:chMax val="0"/>
          <dgm:chPref val="0"/>
          <dgm:bulletEnabled val="1"/>
        </dgm:presLayoutVars>
      </dgm:prSet>
      <dgm:spPr/>
      <dgm:t>
        <a:bodyPr/>
        <a:lstStyle/>
        <a:p>
          <a:endParaRPr lang="es-EC"/>
        </a:p>
      </dgm:t>
    </dgm:pt>
    <dgm:pt modelId="{45D07552-7596-48A8-A45B-1F7780B439FB}" type="pres">
      <dgm:prSet presAssocID="{76F7FFB2-FB8F-4436-A788-2D0A971ABBB5}" presName="parSh" presStyleLbl="node1" presStyleIdx="1" presStyleCnt="3"/>
      <dgm:spPr/>
      <dgm:t>
        <a:bodyPr/>
        <a:lstStyle/>
        <a:p>
          <a:endParaRPr lang="es-EC"/>
        </a:p>
      </dgm:t>
    </dgm:pt>
    <dgm:pt modelId="{B70341CF-EFE0-4F18-ADD4-9955B8F65C50}" type="pres">
      <dgm:prSet presAssocID="{76F7FFB2-FB8F-4436-A788-2D0A971ABBB5}" presName="desTx" presStyleLbl="fgAcc1" presStyleIdx="1" presStyleCnt="3" custScaleX="145544" custScaleY="86918" custLinFactNeighborX="-1943" custLinFactNeighborY="5736">
        <dgm:presLayoutVars>
          <dgm:bulletEnabled val="1"/>
        </dgm:presLayoutVars>
      </dgm:prSet>
      <dgm:spPr/>
      <dgm:t>
        <a:bodyPr/>
        <a:lstStyle/>
        <a:p>
          <a:endParaRPr lang="es-EC"/>
        </a:p>
      </dgm:t>
    </dgm:pt>
    <dgm:pt modelId="{737FD925-6E1F-422D-BABE-48BBB903022A}" type="pres">
      <dgm:prSet presAssocID="{A968CFCC-7152-4984-B7CD-A262F13308EC}" presName="sibTrans" presStyleLbl="sibTrans2D1" presStyleIdx="1" presStyleCnt="2"/>
      <dgm:spPr/>
      <dgm:t>
        <a:bodyPr/>
        <a:lstStyle/>
        <a:p>
          <a:endParaRPr lang="es-EC"/>
        </a:p>
      </dgm:t>
    </dgm:pt>
    <dgm:pt modelId="{04DA1AC6-2568-48BA-BE9B-05FB213F3766}" type="pres">
      <dgm:prSet presAssocID="{A968CFCC-7152-4984-B7CD-A262F13308EC}" presName="connTx" presStyleLbl="sibTrans2D1" presStyleIdx="1" presStyleCnt="2"/>
      <dgm:spPr/>
      <dgm:t>
        <a:bodyPr/>
        <a:lstStyle/>
        <a:p>
          <a:endParaRPr lang="es-EC"/>
        </a:p>
      </dgm:t>
    </dgm:pt>
    <dgm:pt modelId="{DEFEFC7E-1185-4AA4-B66C-1E10CA4D75D3}" type="pres">
      <dgm:prSet presAssocID="{F6136EEB-1493-405F-9521-A02DE75A7CD3}" presName="composite" presStyleCnt="0"/>
      <dgm:spPr/>
    </dgm:pt>
    <dgm:pt modelId="{8B2E4C6E-6EA9-40D8-973D-E4637BF429AD}" type="pres">
      <dgm:prSet presAssocID="{F6136EEB-1493-405F-9521-A02DE75A7CD3}" presName="parTx" presStyleLbl="node1" presStyleIdx="1" presStyleCnt="3">
        <dgm:presLayoutVars>
          <dgm:chMax val="0"/>
          <dgm:chPref val="0"/>
          <dgm:bulletEnabled val="1"/>
        </dgm:presLayoutVars>
      </dgm:prSet>
      <dgm:spPr/>
      <dgm:t>
        <a:bodyPr/>
        <a:lstStyle/>
        <a:p>
          <a:endParaRPr lang="es-EC"/>
        </a:p>
      </dgm:t>
    </dgm:pt>
    <dgm:pt modelId="{299BC528-5A9A-4793-8B96-DBA57308F870}" type="pres">
      <dgm:prSet presAssocID="{F6136EEB-1493-405F-9521-A02DE75A7CD3}" presName="parSh" presStyleLbl="node1" presStyleIdx="2" presStyleCnt="3"/>
      <dgm:spPr/>
      <dgm:t>
        <a:bodyPr/>
        <a:lstStyle/>
        <a:p>
          <a:endParaRPr lang="es-EC"/>
        </a:p>
      </dgm:t>
    </dgm:pt>
    <dgm:pt modelId="{38302566-64F1-4AEC-AFD5-21FC3B50C665}" type="pres">
      <dgm:prSet presAssocID="{F6136EEB-1493-405F-9521-A02DE75A7CD3}" presName="desTx" presStyleLbl="fgAcc1" presStyleIdx="2" presStyleCnt="3">
        <dgm:presLayoutVars>
          <dgm:bulletEnabled val="1"/>
        </dgm:presLayoutVars>
      </dgm:prSet>
      <dgm:spPr/>
      <dgm:t>
        <a:bodyPr/>
        <a:lstStyle/>
        <a:p>
          <a:endParaRPr lang="es-EC"/>
        </a:p>
      </dgm:t>
    </dgm:pt>
  </dgm:ptLst>
  <dgm:cxnLst>
    <dgm:cxn modelId="{D6A9385D-5579-40EE-855E-DFAC84D694AE}" type="presOf" srcId="{76F7FFB2-FB8F-4436-A788-2D0A971ABBB5}" destId="{284D0AFA-8928-45B9-81B0-0C5F7C7858DF}" srcOrd="0" destOrd="0" presId="urn:microsoft.com/office/officeart/2005/8/layout/process3"/>
    <dgm:cxn modelId="{4CD25A92-661B-4828-8CED-FB23695B4222}" srcId="{76F7FFB2-FB8F-4436-A788-2D0A971ABBB5}" destId="{D047F90B-9839-4BDC-A687-88924C2FEA2D}" srcOrd="0" destOrd="0" parTransId="{4FE56BE9-9140-4D88-AE52-81A01D05ED41}" sibTransId="{85E4500C-E45D-4B18-B7E2-24E155F07CA1}"/>
    <dgm:cxn modelId="{DB0B2CD6-9A1B-470B-B0ED-7EB37E0FA46F}" type="presOf" srcId="{3093395F-6E87-46E4-A96C-29660AE5CE99}" destId="{9AFF1264-4C14-4402-9B93-867623CB16B2}" srcOrd="0" destOrd="0" presId="urn:microsoft.com/office/officeart/2005/8/layout/process3"/>
    <dgm:cxn modelId="{A42373D0-014D-4BAF-8B57-A09D2C7E2B7F}" srcId="{F6136EEB-1493-405F-9521-A02DE75A7CD3}" destId="{6DEE6E2E-8807-4080-84BD-5A1693F87549}" srcOrd="0" destOrd="0" parTransId="{C7F3588F-C7A3-4C5C-9002-FA86BFBE16E4}" sibTransId="{708B9065-5BA6-444C-B9F4-8065E5F5913E}"/>
    <dgm:cxn modelId="{3E04ABCD-3D16-49FE-B211-90257C18BF19}" srcId="{F6136EEB-1493-405F-9521-A02DE75A7CD3}" destId="{A42520EE-36A6-4A37-94A4-0EB64B938B70}" srcOrd="1" destOrd="0" parTransId="{4F29E5EF-ED42-45F9-84AD-FB1E32DF2208}" sibTransId="{85D5B784-9ED7-47BD-8D81-50524DA1B982}"/>
    <dgm:cxn modelId="{5532B312-6DF4-4A39-B660-DAC5E8B7AFA9}" type="presOf" srcId="{A968CFCC-7152-4984-B7CD-A262F13308EC}" destId="{04DA1AC6-2568-48BA-BE9B-05FB213F3766}" srcOrd="1" destOrd="0" presId="urn:microsoft.com/office/officeart/2005/8/layout/process3"/>
    <dgm:cxn modelId="{06D6245F-42DA-4060-BF46-F18342D3738F}" type="presOf" srcId="{6DEE6E2E-8807-4080-84BD-5A1693F87549}" destId="{38302566-64F1-4AEC-AFD5-21FC3B50C665}" srcOrd="0" destOrd="0" presId="urn:microsoft.com/office/officeart/2005/8/layout/process3"/>
    <dgm:cxn modelId="{C7671199-78C7-4449-BE4A-CC220FD1E6CF}" type="presOf" srcId="{D047F90B-9839-4BDC-A687-88924C2FEA2D}" destId="{B70341CF-EFE0-4F18-ADD4-9955B8F65C50}" srcOrd="0" destOrd="0" presId="urn:microsoft.com/office/officeart/2005/8/layout/process3"/>
    <dgm:cxn modelId="{B0E99A72-42E3-4953-8B2B-C73040634ADC}" type="presOf" srcId="{F6136EEB-1493-405F-9521-A02DE75A7CD3}" destId="{299BC528-5A9A-4793-8B96-DBA57308F870}" srcOrd="1" destOrd="0" presId="urn:microsoft.com/office/officeart/2005/8/layout/process3"/>
    <dgm:cxn modelId="{E3B54274-BCB3-443F-B783-B499618047C6}" srcId="{D937495C-576C-4671-99DA-530271E450C4}" destId="{3093395F-6E87-46E4-A96C-29660AE5CE99}" srcOrd="0" destOrd="0" parTransId="{BB570556-8277-41F7-B885-80FF52DB6F1F}" sibTransId="{D79FF540-E10F-4BAE-8392-AF047C55BCFC}"/>
    <dgm:cxn modelId="{7F788019-DD86-4B08-804A-2AE48DA37C5F}" type="presOf" srcId="{3093395F-6E87-46E4-A96C-29660AE5CE99}" destId="{034876F0-E5E9-4832-ACBF-F9F6158AF084}" srcOrd="1" destOrd="0" presId="urn:microsoft.com/office/officeart/2005/8/layout/process3"/>
    <dgm:cxn modelId="{5FE30818-5798-4CC8-8FD1-82026CFBA365}" type="presOf" srcId="{88DF56A8-43C4-4F15-B4B5-583E6F7AF0F8}" destId="{71B90D05-FE95-4AA9-B4CF-D356041EE1AC}" srcOrd="0" destOrd="0" presId="urn:microsoft.com/office/officeart/2005/8/layout/process3"/>
    <dgm:cxn modelId="{69C43BD9-0D0A-43D1-A178-3C0DC4B3434A}" type="presOf" srcId="{D79FF540-E10F-4BAE-8392-AF047C55BCFC}" destId="{1888A0A5-D26A-4B21-9E21-29A1F7A59B8E}" srcOrd="1" destOrd="0" presId="urn:microsoft.com/office/officeart/2005/8/layout/process3"/>
    <dgm:cxn modelId="{2EE517D7-BC88-4E45-92C2-154DCD85DBB3}" type="presOf" srcId="{76F7FFB2-FB8F-4436-A788-2D0A971ABBB5}" destId="{45D07552-7596-48A8-A45B-1F7780B439FB}" srcOrd="1" destOrd="0" presId="urn:microsoft.com/office/officeart/2005/8/layout/process3"/>
    <dgm:cxn modelId="{41BB0FE5-4D2F-4762-B5DF-34C05F6C5883}" type="presOf" srcId="{A968CFCC-7152-4984-B7CD-A262F13308EC}" destId="{737FD925-6E1F-422D-BABE-48BBB903022A}" srcOrd="0" destOrd="0" presId="urn:microsoft.com/office/officeart/2005/8/layout/process3"/>
    <dgm:cxn modelId="{DD282E34-8998-43F5-9052-55CD61FE08DB}" type="presOf" srcId="{B29C4C29-1F89-4D05-91C2-94A38A15F443}" destId="{38302566-64F1-4AEC-AFD5-21FC3B50C665}" srcOrd="0" destOrd="2" presId="urn:microsoft.com/office/officeart/2005/8/layout/process3"/>
    <dgm:cxn modelId="{4ED71BB4-5966-4CC0-A6E7-F7CDD61D4154}" srcId="{F6136EEB-1493-405F-9521-A02DE75A7CD3}" destId="{B29C4C29-1F89-4D05-91C2-94A38A15F443}" srcOrd="2" destOrd="0" parTransId="{251695A2-262E-4CC1-9624-799B4EB64BF7}" sibTransId="{4C95BA4F-1967-4E3B-8A51-6C1B0D3D5B8F}"/>
    <dgm:cxn modelId="{94205DAB-C66A-46AF-96A7-CDDE6C311A1C}" srcId="{3093395F-6E87-46E4-A96C-29660AE5CE99}" destId="{88DF56A8-43C4-4F15-B4B5-583E6F7AF0F8}" srcOrd="0" destOrd="0" parTransId="{4294DADE-03A0-434A-B3BF-8C315D25295E}" sibTransId="{BD681C19-AF11-4DF1-A408-4D8B8D9BE7E2}"/>
    <dgm:cxn modelId="{3510D2CE-0DED-4323-9ABF-6250C77F58AB}" type="presOf" srcId="{D937495C-576C-4671-99DA-530271E450C4}" destId="{E11DD390-1833-4744-89EB-62200CCF1D6F}" srcOrd="0" destOrd="0" presId="urn:microsoft.com/office/officeart/2005/8/layout/process3"/>
    <dgm:cxn modelId="{11134F9C-6EA4-40BE-92CB-A78E1A116ACB}" type="presOf" srcId="{A42520EE-36A6-4A37-94A4-0EB64B938B70}" destId="{38302566-64F1-4AEC-AFD5-21FC3B50C665}" srcOrd="0" destOrd="1" presId="urn:microsoft.com/office/officeart/2005/8/layout/process3"/>
    <dgm:cxn modelId="{30EF74EB-E24C-41DF-A448-1C82A7C10D7B}" type="presOf" srcId="{D79FF540-E10F-4BAE-8392-AF047C55BCFC}" destId="{EF1B8573-F1E5-44DC-8F07-1FC1CC4E250C}" srcOrd="0" destOrd="0" presId="urn:microsoft.com/office/officeart/2005/8/layout/process3"/>
    <dgm:cxn modelId="{BE6F5EBF-54C9-49DF-86A3-1E636237E838}" type="presOf" srcId="{F6136EEB-1493-405F-9521-A02DE75A7CD3}" destId="{8B2E4C6E-6EA9-40D8-973D-E4637BF429AD}" srcOrd="0" destOrd="0" presId="urn:microsoft.com/office/officeart/2005/8/layout/process3"/>
    <dgm:cxn modelId="{69AFA104-8B01-4D07-A006-0B019BD6D9F8}" srcId="{D937495C-576C-4671-99DA-530271E450C4}" destId="{F6136EEB-1493-405F-9521-A02DE75A7CD3}" srcOrd="2" destOrd="0" parTransId="{B354BB97-99FE-4514-B45E-295ACDE14EB4}" sibTransId="{434BDF87-F4DF-4C4C-B48E-70506A8FAC22}"/>
    <dgm:cxn modelId="{9B87970D-F26E-431C-8ED7-B6F6DC9815D1}" srcId="{D937495C-576C-4671-99DA-530271E450C4}" destId="{76F7FFB2-FB8F-4436-A788-2D0A971ABBB5}" srcOrd="1" destOrd="0" parTransId="{6DAA316D-5840-4C8D-B34B-A5CED24ACB66}" sibTransId="{A968CFCC-7152-4984-B7CD-A262F13308EC}"/>
    <dgm:cxn modelId="{C2A81B3E-0C57-4887-9B37-70A8501B72BE}" type="presParOf" srcId="{E11DD390-1833-4744-89EB-62200CCF1D6F}" destId="{793B9003-88E7-41DD-A44B-FCDC783A3B08}" srcOrd="0" destOrd="0" presId="urn:microsoft.com/office/officeart/2005/8/layout/process3"/>
    <dgm:cxn modelId="{B788E00D-9890-47A7-B845-2333331EFBD6}" type="presParOf" srcId="{793B9003-88E7-41DD-A44B-FCDC783A3B08}" destId="{9AFF1264-4C14-4402-9B93-867623CB16B2}" srcOrd="0" destOrd="0" presId="urn:microsoft.com/office/officeart/2005/8/layout/process3"/>
    <dgm:cxn modelId="{0F3A537A-0561-491E-8B25-B2131DB788F2}" type="presParOf" srcId="{793B9003-88E7-41DD-A44B-FCDC783A3B08}" destId="{034876F0-E5E9-4832-ACBF-F9F6158AF084}" srcOrd="1" destOrd="0" presId="urn:microsoft.com/office/officeart/2005/8/layout/process3"/>
    <dgm:cxn modelId="{D628EF2C-8B66-48A8-A680-51F1CAF8A668}" type="presParOf" srcId="{793B9003-88E7-41DD-A44B-FCDC783A3B08}" destId="{71B90D05-FE95-4AA9-B4CF-D356041EE1AC}" srcOrd="2" destOrd="0" presId="urn:microsoft.com/office/officeart/2005/8/layout/process3"/>
    <dgm:cxn modelId="{2894250C-86C2-4F55-9119-E092A214E4EF}" type="presParOf" srcId="{E11DD390-1833-4744-89EB-62200CCF1D6F}" destId="{EF1B8573-F1E5-44DC-8F07-1FC1CC4E250C}" srcOrd="1" destOrd="0" presId="urn:microsoft.com/office/officeart/2005/8/layout/process3"/>
    <dgm:cxn modelId="{6AA284F1-92CA-4586-926B-E2B6BE148CF3}" type="presParOf" srcId="{EF1B8573-F1E5-44DC-8F07-1FC1CC4E250C}" destId="{1888A0A5-D26A-4B21-9E21-29A1F7A59B8E}" srcOrd="0" destOrd="0" presId="urn:microsoft.com/office/officeart/2005/8/layout/process3"/>
    <dgm:cxn modelId="{0F008FC0-FA71-40C9-951C-849FD623783A}" type="presParOf" srcId="{E11DD390-1833-4744-89EB-62200CCF1D6F}" destId="{4E9F8239-D18E-46F4-8961-5AF23475F109}" srcOrd="2" destOrd="0" presId="urn:microsoft.com/office/officeart/2005/8/layout/process3"/>
    <dgm:cxn modelId="{15EBCA8A-6A78-49DA-859C-FFECA96BFC75}" type="presParOf" srcId="{4E9F8239-D18E-46F4-8961-5AF23475F109}" destId="{284D0AFA-8928-45B9-81B0-0C5F7C7858DF}" srcOrd="0" destOrd="0" presId="urn:microsoft.com/office/officeart/2005/8/layout/process3"/>
    <dgm:cxn modelId="{FA4AA894-7D33-4F4C-BF78-493346FEF2CF}" type="presParOf" srcId="{4E9F8239-D18E-46F4-8961-5AF23475F109}" destId="{45D07552-7596-48A8-A45B-1F7780B439FB}" srcOrd="1" destOrd="0" presId="urn:microsoft.com/office/officeart/2005/8/layout/process3"/>
    <dgm:cxn modelId="{C6AD4723-0863-4BF9-9696-F9A915BFCA93}" type="presParOf" srcId="{4E9F8239-D18E-46F4-8961-5AF23475F109}" destId="{B70341CF-EFE0-4F18-ADD4-9955B8F65C50}" srcOrd="2" destOrd="0" presId="urn:microsoft.com/office/officeart/2005/8/layout/process3"/>
    <dgm:cxn modelId="{F17FE095-D676-49CF-B54D-FB24CF65A937}" type="presParOf" srcId="{E11DD390-1833-4744-89EB-62200CCF1D6F}" destId="{737FD925-6E1F-422D-BABE-48BBB903022A}" srcOrd="3" destOrd="0" presId="urn:microsoft.com/office/officeart/2005/8/layout/process3"/>
    <dgm:cxn modelId="{1B0EC1BA-511E-4AEF-9CD0-2F0811A284F3}" type="presParOf" srcId="{737FD925-6E1F-422D-BABE-48BBB903022A}" destId="{04DA1AC6-2568-48BA-BE9B-05FB213F3766}" srcOrd="0" destOrd="0" presId="urn:microsoft.com/office/officeart/2005/8/layout/process3"/>
    <dgm:cxn modelId="{932CF78A-C127-40FF-99E6-7423F1BA68EA}" type="presParOf" srcId="{E11DD390-1833-4744-89EB-62200CCF1D6F}" destId="{DEFEFC7E-1185-4AA4-B66C-1E10CA4D75D3}" srcOrd="4" destOrd="0" presId="urn:microsoft.com/office/officeart/2005/8/layout/process3"/>
    <dgm:cxn modelId="{09FF0EC9-77F5-411C-9053-A55B48594ABA}" type="presParOf" srcId="{DEFEFC7E-1185-4AA4-B66C-1E10CA4D75D3}" destId="{8B2E4C6E-6EA9-40D8-973D-E4637BF429AD}" srcOrd="0" destOrd="0" presId="urn:microsoft.com/office/officeart/2005/8/layout/process3"/>
    <dgm:cxn modelId="{C9395D75-8291-4708-9CD8-700373BCDB48}" type="presParOf" srcId="{DEFEFC7E-1185-4AA4-B66C-1E10CA4D75D3}" destId="{299BC528-5A9A-4793-8B96-DBA57308F870}" srcOrd="1" destOrd="0" presId="urn:microsoft.com/office/officeart/2005/8/layout/process3"/>
    <dgm:cxn modelId="{745D58C7-D3FE-4494-BBC9-EB15B608C978}" type="presParOf" srcId="{DEFEFC7E-1185-4AA4-B66C-1E10CA4D75D3}" destId="{38302566-64F1-4AEC-AFD5-21FC3B50C66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D23CCE-7769-4216-AEEC-9F2FE48A990B}"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s-EC"/>
        </a:p>
      </dgm:t>
    </dgm:pt>
    <dgm:pt modelId="{166C8A34-CFA6-49E0-9124-000B9E9A87C5}">
      <dgm:prSet phldrT="[Texto]" custT="1"/>
      <dgm:spPr/>
      <dgm:t>
        <a:bodyPr/>
        <a:lstStyle/>
        <a:p>
          <a:r>
            <a:rPr lang="es-EC" sz="2400" dirty="0"/>
            <a:t>Proceso en el que se estandarizan los datos obtenidos de las fuentes de entrada</a:t>
          </a:r>
        </a:p>
        <a:p>
          <a:r>
            <a:rPr lang="es-EC" sz="2400" i="1" dirty="0"/>
            <a:t>Total realizados: </a:t>
          </a:r>
          <a:r>
            <a:rPr lang="es-EC" sz="2400" b="1" dirty="0"/>
            <a:t>42</a:t>
          </a:r>
        </a:p>
      </dgm:t>
    </dgm:pt>
    <dgm:pt modelId="{8E49AE87-9A19-4F3E-9025-FC5FE7B9BA8F}" type="parTrans" cxnId="{8DCEB68B-62E8-4E17-9A0F-BA127C1F8575}">
      <dgm:prSet/>
      <dgm:spPr/>
      <dgm:t>
        <a:bodyPr/>
        <a:lstStyle/>
        <a:p>
          <a:endParaRPr lang="es-EC" sz="2000"/>
        </a:p>
      </dgm:t>
    </dgm:pt>
    <dgm:pt modelId="{D0F4E620-071A-4C99-B609-0AF176BBCE65}" type="sibTrans" cxnId="{8DCEB68B-62E8-4E17-9A0F-BA127C1F8575}">
      <dgm:prSet/>
      <dgm:spPr/>
      <dgm:t>
        <a:bodyPr/>
        <a:lstStyle/>
        <a:p>
          <a:endParaRPr lang="es-EC" sz="2000"/>
        </a:p>
      </dgm:t>
    </dgm:pt>
    <dgm:pt modelId="{37E1FF4B-404C-45DE-90E3-90A412FA0091}" type="pres">
      <dgm:prSet presAssocID="{B8D23CCE-7769-4216-AEEC-9F2FE48A990B}" presName="diagram" presStyleCnt="0">
        <dgm:presLayoutVars>
          <dgm:chPref val="1"/>
          <dgm:dir/>
          <dgm:animOne val="branch"/>
          <dgm:animLvl val="lvl"/>
          <dgm:resizeHandles val="exact"/>
        </dgm:presLayoutVars>
      </dgm:prSet>
      <dgm:spPr/>
      <dgm:t>
        <a:bodyPr/>
        <a:lstStyle/>
        <a:p>
          <a:endParaRPr lang="es-EC"/>
        </a:p>
      </dgm:t>
    </dgm:pt>
    <dgm:pt modelId="{7E344784-27BC-4BEB-B621-62E206A48051}" type="pres">
      <dgm:prSet presAssocID="{166C8A34-CFA6-49E0-9124-000B9E9A87C5}" presName="root1" presStyleCnt="0"/>
      <dgm:spPr/>
    </dgm:pt>
    <dgm:pt modelId="{081AD21F-41C8-4C02-B095-62503F04B28B}" type="pres">
      <dgm:prSet presAssocID="{166C8A34-CFA6-49E0-9124-000B9E9A87C5}" presName="LevelOneTextNode" presStyleLbl="node0" presStyleIdx="0" presStyleCnt="1" custScaleY="289876" custLinFactNeighborX="1" custLinFactNeighborY="-1335">
        <dgm:presLayoutVars>
          <dgm:chPref val="3"/>
        </dgm:presLayoutVars>
      </dgm:prSet>
      <dgm:spPr/>
      <dgm:t>
        <a:bodyPr/>
        <a:lstStyle/>
        <a:p>
          <a:endParaRPr lang="es-EC"/>
        </a:p>
      </dgm:t>
    </dgm:pt>
    <dgm:pt modelId="{7CE9C195-14C5-411D-89DD-36F6CBEFD248}" type="pres">
      <dgm:prSet presAssocID="{166C8A34-CFA6-49E0-9124-000B9E9A87C5}" presName="level2hierChild" presStyleCnt="0"/>
      <dgm:spPr/>
    </dgm:pt>
  </dgm:ptLst>
  <dgm:cxnLst>
    <dgm:cxn modelId="{96347098-B0C1-43BA-B581-54EEE524EEC8}" type="presOf" srcId="{166C8A34-CFA6-49E0-9124-000B9E9A87C5}" destId="{081AD21F-41C8-4C02-B095-62503F04B28B}" srcOrd="0" destOrd="0" presId="urn:microsoft.com/office/officeart/2005/8/layout/hierarchy2"/>
    <dgm:cxn modelId="{C7642836-B3B8-49B6-A9C6-D0C7C22C4D43}" type="presOf" srcId="{B8D23CCE-7769-4216-AEEC-9F2FE48A990B}" destId="{37E1FF4B-404C-45DE-90E3-90A412FA0091}" srcOrd="0" destOrd="0" presId="urn:microsoft.com/office/officeart/2005/8/layout/hierarchy2"/>
    <dgm:cxn modelId="{8DCEB68B-62E8-4E17-9A0F-BA127C1F8575}" srcId="{B8D23CCE-7769-4216-AEEC-9F2FE48A990B}" destId="{166C8A34-CFA6-49E0-9124-000B9E9A87C5}" srcOrd="0" destOrd="0" parTransId="{8E49AE87-9A19-4F3E-9025-FC5FE7B9BA8F}" sibTransId="{D0F4E620-071A-4C99-B609-0AF176BBCE65}"/>
    <dgm:cxn modelId="{7F524B9D-BBCE-4271-8AD6-035E42A1C30F}" type="presParOf" srcId="{37E1FF4B-404C-45DE-90E3-90A412FA0091}" destId="{7E344784-27BC-4BEB-B621-62E206A48051}" srcOrd="0" destOrd="0" presId="urn:microsoft.com/office/officeart/2005/8/layout/hierarchy2"/>
    <dgm:cxn modelId="{45368D8C-2935-4EEF-9294-C4A918966047}" type="presParOf" srcId="{7E344784-27BC-4BEB-B621-62E206A48051}" destId="{081AD21F-41C8-4C02-B095-62503F04B28B}" srcOrd="0" destOrd="0" presId="urn:microsoft.com/office/officeart/2005/8/layout/hierarchy2"/>
    <dgm:cxn modelId="{54083800-04C6-4B0D-9D7F-76862C45E621}" type="presParOf" srcId="{7E344784-27BC-4BEB-B621-62E206A48051}" destId="{7CE9C195-14C5-411D-89DD-36F6CBEFD24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D23CCE-7769-4216-AEEC-9F2FE48A990B}"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s-EC"/>
        </a:p>
      </dgm:t>
    </dgm:pt>
    <dgm:pt modelId="{166C8A34-CFA6-49E0-9124-000B9E9A87C5}">
      <dgm:prSet phldrT="[Texto]" custT="1"/>
      <dgm:spPr/>
      <dgm:t>
        <a:bodyPr/>
        <a:lstStyle/>
        <a:p>
          <a:r>
            <a:rPr lang="es-EC" sz="2400" dirty="0"/>
            <a:t>Se utilizaron procesos </a:t>
          </a:r>
          <a:r>
            <a:rPr lang="es-EC" sz="2400" dirty="0" err="1"/>
            <a:t>ETLs</a:t>
          </a:r>
          <a:r>
            <a:rPr lang="es-EC" sz="2400" dirty="0"/>
            <a:t> para poblar las diferentes tablas de dimensiones</a:t>
          </a:r>
        </a:p>
        <a:p>
          <a:endParaRPr lang="es-EC" sz="2400" dirty="0"/>
        </a:p>
        <a:p>
          <a:r>
            <a:rPr lang="es-EC" sz="2400" i="1" dirty="0"/>
            <a:t>Total realizados: </a:t>
          </a:r>
          <a:r>
            <a:rPr lang="es-EC" sz="2400" b="1" dirty="0"/>
            <a:t>33</a:t>
          </a:r>
        </a:p>
      </dgm:t>
    </dgm:pt>
    <dgm:pt modelId="{8E49AE87-9A19-4F3E-9025-FC5FE7B9BA8F}" type="parTrans" cxnId="{8DCEB68B-62E8-4E17-9A0F-BA127C1F8575}">
      <dgm:prSet/>
      <dgm:spPr/>
      <dgm:t>
        <a:bodyPr/>
        <a:lstStyle/>
        <a:p>
          <a:endParaRPr lang="es-EC" sz="2000"/>
        </a:p>
      </dgm:t>
    </dgm:pt>
    <dgm:pt modelId="{D0F4E620-071A-4C99-B609-0AF176BBCE65}" type="sibTrans" cxnId="{8DCEB68B-62E8-4E17-9A0F-BA127C1F8575}">
      <dgm:prSet/>
      <dgm:spPr/>
      <dgm:t>
        <a:bodyPr/>
        <a:lstStyle/>
        <a:p>
          <a:endParaRPr lang="es-EC" sz="2000"/>
        </a:p>
      </dgm:t>
    </dgm:pt>
    <dgm:pt modelId="{37E1FF4B-404C-45DE-90E3-90A412FA0091}" type="pres">
      <dgm:prSet presAssocID="{B8D23CCE-7769-4216-AEEC-9F2FE48A990B}" presName="diagram" presStyleCnt="0">
        <dgm:presLayoutVars>
          <dgm:chPref val="1"/>
          <dgm:dir/>
          <dgm:animOne val="branch"/>
          <dgm:animLvl val="lvl"/>
          <dgm:resizeHandles val="exact"/>
        </dgm:presLayoutVars>
      </dgm:prSet>
      <dgm:spPr/>
      <dgm:t>
        <a:bodyPr/>
        <a:lstStyle/>
        <a:p>
          <a:endParaRPr lang="es-EC"/>
        </a:p>
      </dgm:t>
    </dgm:pt>
    <dgm:pt modelId="{7E344784-27BC-4BEB-B621-62E206A48051}" type="pres">
      <dgm:prSet presAssocID="{166C8A34-CFA6-49E0-9124-000B9E9A87C5}" presName="root1" presStyleCnt="0"/>
      <dgm:spPr/>
    </dgm:pt>
    <dgm:pt modelId="{081AD21F-41C8-4C02-B095-62503F04B28B}" type="pres">
      <dgm:prSet presAssocID="{166C8A34-CFA6-49E0-9124-000B9E9A87C5}" presName="LevelOneTextNode" presStyleLbl="node0" presStyleIdx="0" presStyleCnt="1" custScaleY="289876" custLinFactNeighborX="1" custLinFactNeighborY="-1335">
        <dgm:presLayoutVars>
          <dgm:chPref val="3"/>
        </dgm:presLayoutVars>
      </dgm:prSet>
      <dgm:spPr/>
      <dgm:t>
        <a:bodyPr/>
        <a:lstStyle/>
        <a:p>
          <a:endParaRPr lang="es-EC"/>
        </a:p>
      </dgm:t>
    </dgm:pt>
    <dgm:pt modelId="{7CE9C195-14C5-411D-89DD-36F6CBEFD248}" type="pres">
      <dgm:prSet presAssocID="{166C8A34-CFA6-49E0-9124-000B9E9A87C5}" presName="level2hierChild" presStyleCnt="0"/>
      <dgm:spPr/>
    </dgm:pt>
  </dgm:ptLst>
  <dgm:cxnLst>
    <dgm:cxn modelId="{96347098-B0C1-43BA-B581-54EEE524EEC8}" type="presOf" srcId="{166C8A34-CFA6-49E0-9124-000B9E9A87C5}" destId="{081AD21F-41C8-4C02-B095-62503F04B28B}" srcOrd="0" destOrd="0" presId="urn:microsoft.com/office/officeart/2005/8/layout/hierarchy2"/>
    <dgm:cxn modelId="{C7642836-B3B8-49B6-A9C6-D0C7C22C4D43}" type="presOf" srcId="{B8D23CCE-7769-4216-AEEC-9F2FE48A990B}" destId="{37E1FF4B-404C-45DE-90E3-90A412FA0091}" srcOrd="0" destOrd="0" presId="urn:microsoft.com/office/officeart/2005/8/layout/hierarchy2"/>
    <dgm:cxn modelId="{8DCEB68B-62E8-4E17-9A0F-BA127C1F8575}" srcId="{B8D23CCE-7769-4216-AEEC-9F2FE48A990B}" destId="{166C8A34-CFA6-49E0-9124-000B9E9A87C5}" srcOrd="0" destOrd="0" parTransId="{8E49AE87-9A19-4F3E-9025-FC5FE7B9BA8F}" sibTransId="{D0F4E620-071A-4C99-B609-0AF176BBCE65}"/>
    <dgm:cxn modelId="{7F524B9D-BBCE-4271-8AD6-035E42A1C30F}" type="presParOf" srcId="{37E1FF4B-404C-45DE-90E3-90A412FA0091}" destId="{7E344784-27BC-4BEB-B621-62E206A48051}" srcOrd="0" destOrd="0" presId="urn:microsoft.com/office/officeart/2005/8/layout/hierarchy2"/>
    <dgm:cxn modelId="{45368D8C-2935-4EEF-9294-C4A918966047}" type="presParOf" srcId="{7E344784-27BC-4BEB-B621-62E206A48051}" destId="{081AD21F-41C8-4C02-B095-62503F04B28B}" srcOrd="0" destOrd="0" presId="urn:microsoft.com/office/officeart/2005/8/layout/hierarchy2"/>
    <dgm:cxn modelId="{54083800-04C6-4B0D-9D7F-76862C45E621}" type="presParOf" srcId="{7E344784-27BC-4BEB-B621-62E206A48051}" destId="{7CE9C195-14C5-411D-89DD-36F6CBEFD248}"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D23CCE-7769-4216-AEEC-9F2FE48A990B}"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s-EC"/>
        </a:p>
      </dgm:t>
    </dgm:pt>
    <dgm:pt modelId="{166C8A34-CFA6-49E0-9124-000B9E9A87C5}">
      <dgm:prSet phldrT="[Texto]" custT="1"/>
      <dgm:spPr/>
      <dgm:t>
        <a:bodyPr/>
        <a:lstStyle/>
        <a:p>
          <a:r>
            <a:rPr lang="es-EC" sz="2400" dirty="0"/>
            <a:t>También se usaron </a:t>
          </a:r>
          <a:r>
            <a:rPr lang="es-EC" sz="2400" dirty="0" err="1"/>
            <a:t>ETLs</a:t>
          </a:r>
          <a:r>
            <a:rPr lang="es-EC" sz="2400" dirty="0"/>
            <a:t> para poblar las tablas de hechos, respetando la información de las dimensiones</a:t>
          </a:r>
        </a:p>
        <a:p>
          <a:r>
            <a:rPr lang="es-EC" sz="2400" i="1" dirty="0"/>
            <a:t>Total realizados: </a:t>
          </a:r>
          <a:r>
            <a:rPr lang="es-EC" sz="2400" b="1" dirty="0"/>
            <a:t>11</a:t>
          </a:r>
        </a:p>
      </dgm:t>
    </dgm:pt>
    <dgm:pt modelId="{8E49AE87-9A19-4F3E-9025-FC5FE7B9BA8F}" type="parTrans" cxnId="{8DCEB68B-62E8-4E17-9A0F-BA127C1F8575}">
      <dgm:prSet/>
      <dgm:spPr/>
      <dgm:t>
        <a:bodyPr/>
        <a:lstStyle/>
        <a:p>
          <a:endParaRPr lang="es-EC" sz="2000"/>
        </a:p>
      </dgm:t>
    </dgm:pt>
    <dgm:pt modelId="{D0F4E620-071A-4C99-B609-0AF176BBCE65}" type="sibTrans" cxnId="{8DCEB68B-62E8-4E17-9A0F-BA127C1F8575}">
      <dgm:prSet/>
      <dgm:spPr/>
      <dgm:t>
        <a:bodyPr/>
        <a:lstStyle/>
        <a:p>
          <a:endParaRPr lang="es-EC" sz="2000"/>
        </a:p>
      </dgm:t>
    </dgm:pt>
    <dgm:pt modelId="{37E1FF4B-404C-45DE-90E3-90A412FA0091}" type="pres">
      <dgm:prSet presAssocID="{B8D23CCE-7769-4216-AEEC-9F2FE48A990B}" presName="diagram" presStyleCnt="0">
        <dgm:presLayoutVars>
          <dgm:chPref val="1"/>
          <dgm:dir/>
          <dgm:animOne val="branch"/>
          <dgm:animLvl val="lvl"/>
          <dgm:resizeHandles val="exact"/>
        </dgm:presLayoutVars>
      </dgm:prSet>
      <dgm:spPr/>
      <dgm:t>
        <a:bodyPr/>
        <a:lstStyle/>
        <a:p>
          <a:endParaRPr lang="es-EC"/>
        </a:p>
      </dgm:t>
    </dgm:pt>
    <dgm:pt modelId="{7E344784-27BC-4BEB-B621-62E206A48051}" type="pres">
      <dgm:prSet presAssocID="{166C8A34-CFA6-49E0-9124-000B9E9A87C5}" presName="root1" presStyleCnt="0"/>
      <dgm:spPr/>
    </dgm:pt>
    <dgm:pt modelId="{081AD21F-41C8-4C02-B095-62503F04B28B}" type="pres">
      <dgm:prSet presAssocID="{166C8A34-CFA6-49E0-9124-000B9E9A87C5}" presName="LevelOneTextNode" presStyleLbl="node0" presStyleIdx="0" presStyleCnt="1" custScaleY="289876" custLinFactNeighborX="1" custLinFactNeighborY="-1335">
        <dgm:presLayoutVars>
          <dgm:chPref val="3"/>
        </dgm:presLayoutVars>
      </dgm:prSet>
      <dgm:spPr/>
      <dgm:t>
        <a:bodyPr/>
        <a:lstStyle/>
        <a:p>
          <a:endParaRPr lang="es-EC"/>
        </a:p>
      </dgm:t>
    </dgm:pt>
    <dgm:pt modelId="{7CE9C195-14C5-411D-89DD-36F6CBEFD248}" type="pres">
      <dgm:prSet presAssocID="{166C8A34-CFA6-49E0-9124-000B9E9A87C5}" presName="level2hierChild" presStyleCnt="0"/>
      <dgm:spPr/>
    </dgm:pt>
  </dgm:ptLst>
  <dgm:cxnLst>
    <dgm:cxn modelId="{96347098-B0C1-43BA-B581-54EEE524EEC8}" type="presOf" srcId="{166C8A34-CFA6-49E0-9124-000B9E9A87C5}" destId="{081AD21F-41C8-4C02-B095-62503F04B28B}" srcOrd="0" destOrd="0" presId="urn:microsoft.com/office/officeart/2005/8/layout/hierarchy2"/>
    <dgm:cxn modelId="{C7642836-B3B8-49B6-A9C6-D0C7C22C4D43}" type="presOf" srcId="{B8D23CCE-7769-4216-AEEC-9F2FE48A990B}" destId="{37E1FF4B-404C-45DE-90E3-90A412FA0091}" srcOrd="0" destOrd="0" presId="urn:microsoft.com/office/officeart/2005/8/layout/hierarchy2"/>
    <dgm:cxn modelId="{8DCEB68B-62E8-4E17-9A0F-BA127C1F8575}" srcId="{B8D23CCE-7769-4216-AEEC-9F2FE48A990B}" destId="{166C8A34-CFA6-49E0-9124-000B9E9A87C5}" srcOrd="0" destOrd="0" parTransId="{8E49AE87-9A19-4F3E-9025-FC5FE7B9BA8F}" sibTransId="{D0F4E620-071A-4C99-B609-0AF176BBCE65}"/>
    <dgm:cxn modelId="{7F524B9D-BBCE-4271-8AD6-035E42A1C30F}" type="presParOf" srcId="{37E1FF4B-404C-45DE-90E3-90A412FA0091}" destId="{7E344784-27BC-4BEB-B621-62E206A48051}" srcOrd="0" destOrd="0" presId="urn:microsoft.com/office/officeart/2005/8/layout/hierarchy2"/>
    <dgm:cxn modelId="{45368D8C-2935-4EEF-9294-C4A918966047}" type="presParOf" srcId="{7E344784-27BC-4BEB-B621-62E206A48051}" destId="{081AD21F-41C8-4C02-B095-62503F04B28B}" srcOrd="0" destOrd="0" presId="urn:microsoft.com/office/officeart/2005/8/layout/hierarchy2"/>
    <dgm:cxn modelId="{54083800-04C6-4B0D-9D7F-76862C45E621}" type="presParOf" srcId="{7E344784-27BC-4BEB-B621-62E206A48051}" destId="{7CE9C195-14C5-411D-89DD-36F6CBEFD248}"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926EB-79AB-4FAA-9CB9-9270F54AE5A7}" type="datetimeFigureOut">
              <a:rPr lang="es-EC" smtClean="0"/>
              <a:t>22/10/2018</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BA635-1604-49FA-95D1-C12851240334}" type="slidenum">
              <a:rPr lang="es-EC" smtClean="0"/>
              <a:t>‹Nº›</a:t>
            </a:fld>
            <a:endParaRPr lang="es-EC"/>
          </a:p>
        </p:txBody>
      </p:sp>
    </p:spTree>
    <p:extLst>
      <p:ext uri="{BB962C8B-B14F-4D97-AF65-F5344CB8AC3E}">
        <p14:creationId xmlns:p14="http://schemas.microsoft.com/office/powerpoint/2010/main" val="2709680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Dadas las circunstancias actuales y tecnológicas, se hace necesario que las universidades también cuenten con sistemas o herramientas que sirvan de apoyo en el proceso de tomas de decisiones, específicamente tratando de que estos procesos utilicen y se complementen con herramientas de inteligencia de negocios, dichas herramientas se enfocarán en brindar información oportuna y eficaz de acuerdo con el proceso de acreditación de las instituciones de educación superior. Para ello se utilizará como sujeto de estudio a la ULEAM, ya que, a la fecha, es una de las universidades del Ecuador que se encuentra dentro de la categoría “D” y debe poder cumplir con los indicadores que se encuentran en la Matriz de Evaluación del CEAACES.</a:t>
            </a:r>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4</a:t>
            </a:fld>
            <a:endParaRPr lang="es-EC"/>
          </a:p>
        </p:txBody>
      </p:sp>
    </p:spTree>
    <p:extLst>
      <p:ext uri="{BB962C8B-B14F-4D97-AF65-F5344CB8AC3E}">
        <p14:creationId xmlns:p14="http://schemas.microsoft.com/office/powerpoint/2010/main" val="100623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15</a:t>
            </a:fld>
            <a:endParaRPr lang="es-EC"/>
          </a:p>
        </p:txBody>
      </p:sp>
    </p:spTree>
    <p:extLst>
      <p:ext uri="{BB962C8B-B14F-4D97-AF65-F5344CB8AC3E}">
        <p14:creationId xmlns:p14="http://schemas.microsoft.com/office/powerpoint/2010/main" val="305455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16</a:t>
            </a:fld>
            <a:endParaRPr lang="es-EC"/>
          </a:p>
        </p:txBody>
      </p:sp>
    </p:spTree>
    <p:extLst>
      <p:ext uri="{BB962C8B-B14F-4D97-AF65-F5344CB8AC3E}">
        <p14:creationId xmlns:p14="http://schemas.microsoft.com/office/powerpoint/2010/main" val="142281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17</a:t>
            </a:fld>
            <a:endParaRPr lang="es-EC"/>
          </a:p>
        </p:txBody>
      </p:sp>
    </p:spTree>
    <p:extLst>
      <p:ext uri="{BB962C8B-B14F-4D97-AF65-F5344CB8AC3E}">
        <p14:creationId xmlns:p14="http://schemas.microsoft.com/office/powerpoint/2010/main" val="2718985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18</a:t>
            </a:fld>
            <a:endParaRPr lang="es-EC"/>
          </a:p>
        </p:txBody>
      </p:sp>
    </p:spTree>
    <p:extLst>
      <p:ext uri="{BB962C8B-B14F-4D97-AF65-F5344CB8AC3E}">
        <p14:creationId xmlns:p14="http://schemas.microsoft.com/office/powerpoint/2010/main" val="252252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19</a:t>
            </a:fld>
            <a:endParaRPr lang="es-EC"/>
          </a:p>
        </p:txBody>
      </p:sp>
    </p:spTree>
    <p:extLst>
      <p:ext uri="{BB962C8B-B14F-4D97-AF65-F5344CB8AC3E}">
        <p14:creationId xmlns:p14="http://schemas.microsoft.com/office/powerpoint/2010/main" val="3685807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20</a:t>
            </a:fld>
            <a:endParaRPr lang="es-EC"/>
          </a:p>
        </p:txBody>
      </p:sp>
    </p:spTree>
    <p:extLst>
      <p:ext uri="{BB962C8B-B14F-4D97-AF65-F5344CB8AC3E}">
        <p14:creationId xmlns:p14="http://schemas.microsoft.com/office/powerpoint/2010/main" val="308857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21</a:t>
            </a:fld>
            <a:endParaRPr lang="es-EC"/>
          </a:p>
        </p:txBody>
      </p:sp>
    </p:spTree>
    <p:extLst>
      <p:ext uri="{BB962C8B-B14F-4D97-AF65-F5344CB8AC3E}">
        <p14:creationId xmlns:p14="http://schemas.microsoft.com/office/powerpoint/2010/main" val="4291973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23</a:t>
            </a:fld>
            <a:endParaRPr lang="es-EC"/>
          </a:p>
        </p:txBody>
      </p:sp>
    </p:spTree>
    <p:extLst>
      <p:ext uri="{BB962C8B-B14F-4D97-AF65-F5344CB8AC3E}">
        <p14:creationId xmlns:p14="http://schemas.microsoft.com/office/powerpoint/2010/main" val="2228608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24</a:t>
            </a:fld>
            <a:endParaRPr lang="es-EC"/>
          </a:p>
        </p:txBody>
      </p:sp>
    </p:spTree>
    <p:extLst>
      <p:ext uri="{BB962C8B-B14F-4D97-AF65-F5344CB8AC3E}">
        <p14:creationId xmlns:p14="http://schemas.microsoft.com/office/powerpoint/2010/main" val="395390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25</a:t>
            </a:fld>
            <a:endParaRPr lang="es-EC"/>
          </a:p>
        </p:txBody>
      </p:sp>
    </p:spTree>
    <p:extLst>
      <p:ext uri="{BB962C8B-B14F-4D97-AF65-F5344CB8AC3E}">
        <p14:creationId xmlns:p14="http://schemas.microsoft.com/office/powerpoint/2010/main" val="370474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7</a:t>
            </a:fld>
            <a:endParaRPr lang="es-EC"/>
          </a:p>
        </p:txBody>
      </p:sp>
    </p:spTree>
    <p:extLst>
      <p:ext uri="{BB962C8B-B14F-4D97-AF65-F5344CB8AC3E}">
        <p14:creationId xmlns:p14="http://schemas.microsoft.com/office/powerpoint/2010/main" val="978934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26</a:t>
            </a:fld>
            <a:endParaRPr lang="es-EC"/>
          </a:p>
        </p:txBody>
      </p:sp>
    </p:spTree>
    <p:extLst>
      <p:ext uri="{BB962C8B-B14F-4D97-AF65-F5344CB8AC3E}">
        <p14:creationId xmlns:p14="http://schemas.microsoft.com/office/powerpoint/2010/main" val="154997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27</a:t>
            </a:fld>
            <a:endParaRPr lang="es-EC"/>
          </a:p>
        </p:txBody>
      </p:sp>
    </p:spTree>
    <p:extLst>
      <p:ext uri="{BB962C8B-B14F-4D97-AF65-F5344CB8AC3E}">
        <p14:creationId xmlns:p14="http://schemas.microsoft.com/office/powerpoint/2010/main" val="1954843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28</a:t>
            </a:fld>
            <a:endParaRPr lang="es-EC"/>
          </a:p>
        </p:txBody>
      </p:sp>
    </p:spTree>
    <p:extLst>
      <p:ext uri="{BB962C8B-B14F-4D97-AF65-F5344CB8AC3E}">
        <p14:creationId xmlns:p14="http://schemas.microsoft.com/office/powerpoint/2010/main" val="879067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31</a:t>
            </a:fld>
            <a:endParaRPr lang="es-EC"/>
          </a:p>
        </p:txBody>
      </p:sp>
    </p:spTree>
    <p:extLst>
      <p:ext uri="{BB962C8B-B14F-4D97-AF65-F5344CB8AC3E}">
        <p14:creationId xmlns:p14="http://schemas.microsoft.com/office/powerpoint/2010/main" val="664287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a:t>
            </a:r>
            <a:r>
              <a:rPr lang="es-ES"/>
              <a:t> ha analizado que la metodología de Kimball es una de las más completas en el desarrollo e implementación de soluciones BI, pero siempre se tendrán presentes el alcance y el diseño del proyecto, para así poder garantizar la fiabilidad de los resultados obtenidos.</a:t>
            </a:r>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8</a:t>
            </a:fld>
            <a:endParaRPr lang="es-EC"/>
          </a:p>
        </p:txBody>
      </p:sp>
    </p:spTree>
    <p:extLst>
      <p:ext uri="{BB962C8B-B14F-4D97-AF65-F5344CB8AC3E}">
        <p14:creationId xmlns:p14="http://schemas.microsoft.com/office/powerpoint/2010/main" val="235672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9</a:t>
            </a:fld>
            <a:endParaRPr lang="es-EC"/>
          </a:p>
        </p:txBody>
      </p:sp>
    </p:spTree>
    <p:extLst>
      <p:ext uri="{BB962C8B-B14F-4D97-AF65-F5344CB8AC3E}">
        <p14:creationId xmlns:p14="http://schemas.microsoft.com/office/powerpoint/2010/main" val="48017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10</a:t>
            </a:fld>
            <a:endParaRPr lang="es-EC"/>
          </a:p>
        </p:txBody>
      </p:sp>
    </p:spTree>
    <p:extLst>
      <p:ext uri="{BB962C8B-B14F-4D97-AF65-F5344CB8AC3E}">
        <p14:creationId xmlns:p14="http://schemas.microsoft.com/office/powerpoint/2010/main" val="417895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11</a:t>
            </a:fld>
            <a:endParaRPr lang="es-EC"/>
          </a:p>
        </p:txBody>
      </p:sp>
    </p:spTree>
    <p:extLst>
      <p:ext uri="{BB962C8B-B14F-4D97-AF65-F5344CB8AC3E}">
        <p14:creationId xmlns:p14="http://schemas.microsoft.com/office/powerpoint/2010/main" val="365637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12</a:t>
            </a:fld>
            <a:endParaRPr lang="es-EC"/>
          </a:p>
        </p:txBody>
      </p:sp>
    </p:spTree>
    <p:extLst>
      <p:ext uri="{BB962C8B-B14F-4D97-AF65-F5344CB8AC3E}">
        <p14:creationId xmlns:p14="http://schemas.microsoft.com/office/powerpoint/2010/main" val="310203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13</a:t>
            </a:fld>
            <a:endParaRPr lang="es-EC"/>
          </a:p>
        </p:txBody>
      </p:sp>
    </p:spTree>
    <p:extLst>
      <p:ext uri="{BB962C8B-B14F-4D97-AF65-F5344CB8AC3E}">
        <p14:creationId xmlns:p14="http://schemas.microsoft.com/office/powerpoint/2010/main" val="2986509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7FBA635-1604-49FA-95D1-C12851240334}" type="slidenum">
              <a:rPr lang="es-EC" smtClean="0"/>
              <a:t>14</a:t>
            </a:fld>
            <a:endParaRPr lang="es-EC"/>
          </a:p>
        </p:txBody>
      </p:sp>
    </p:spTree>
    <p:extLst>
      <p:ext uri="{BB962C8B-B14F-4D97-AF65-F5344CB8AC3E}">
        <p14:creationId xmlns:p14="http://schemas.microsoft.com/office/powerpoint/2010/main" val="3393435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
        <p:nvSpPr>
          <p:cNvPr id="7" name="Rectángulo 6">
            <a:extLst>
              <a:ext uri="{FF2B5EF4-FFF2-40B4-BE49-F238E27FC236}">
                <a16:creationId xmlns:a16="http://schemas.microsoft.com/office/drawing/2014/main" xmlns="" id="{1B3FC4F4-285A-4200-A172-5C435ED808BF}"/>
              </a:ext>
            </a:extLst>
          </p:cNvPr>
          <p:cNvSpPr/>
          <p:nvPr/>
        </p:nvSpPr>
        <p:spPr>
          <a:xfrm>
            <a:off x="0" y="0"/>
            <a:ext cx="1860168" cy="6858000"/>
          </a:xfrm>
          <a:prstGeom prst="rect">
            <a:avLst/>
          </a:prstGeom>
          <a:solidFill>
            <a:srgbClr val="FFFFE5"/>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a16="http://schemas.microsoft.com/office/drawing/2014/main" xmlns="" id="{78FC1195-EABA-4C1F-844C-87DFE67C5200}"/>
              </a:ext>
            </a:extLst>
          </p:cNvPr>
          <p:cNvSpPr/>
          <p:nvPr/>
        </p:nvSpPr>
        <p:spPr>
          <a:xfrm>
            <a:off x="1860168" y="0"/>
            <a:ext cx="7283831"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9" name="Conector recto 8">
            <a:extLst>
              <a:ext uri="{FF2B5EF4-FFF2-40B4-BE49-F238E27FC236}">
                <a16:creationId xmlns:a16="http://schemas.microsoft.com/office/drawing/2014/main" xmlns="" id="{6B60A40D-2BE3-400C-AF66-15D8F963E30A}"/>
              </a:ext>
            </a:extLst>
          </p:cNvPr>
          <p:cNvCxnSpPr>
            <a:cxnSpLocks/>
          </p:cNvCxnSpPr>
          <p:nvPr/>
        </p:nvCxnSpPr>
        <p:spPr>
          <a:xfrm>
            <a:off x="1860168" y="1105708"/>
            <a:ext cx="1443799" cy="0"/>
          </a:xfrm>
          <a:prstGeom prst="line">
            <a:avLst/>
          </a:prstGeom>
          <a:ln w="38100">
            <a:solidFill>
              <a:srgbClr val="FFFFCC"/>
            </a:solidFill>
          </a:ln>
        </p:spPr>
        <p:style>
          <a:lnRef idx="3">
            <a:schemeClr val="accent1"/>
          </a:lnRef>
          <a:fillRef idx="0">
            <a:schemeClr val="accent1"/>
          </a:fillRef>
          <a:effectRef idx="2">
            <a:schemeClr val="accent1"/>
          </a:effectRef>
          <a:fontRef idx="minor">
            <a:schemeClr val="tx1"/>
          </a:fontRef>
        </p:style>
      </p:cxnSp>
      <p:pic>
        <p:nvPicPr>
          <p:cNvPr id="10" name="Picture 2" descr="Resultado de imagen para LOGO ESPE">
            <a:extLst>
              <a:ext uri="{FF2B5EF4-FFF2-40B4-BE49-F238E27FC236}">
                <a16:creationId xmlns:a16="http://schemas.microsoft.com/office/drawing/2014/main" xmlns="" id="{FFD83D64-255D-4CD7-BE74-977A811C99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4222"/>
          <a:stretch/>
        </p:blipFill>
        <p:spPr bwMode="auto">
          <a:xfrm>
            <a:off x="44244" y="195032"/>
            <a:ext cx="1815924" cy="1821351"/>
          </a:xfrm>
          <a:prstGeom prst="rect">
            <a:avLst/>
          </a:prstGeom>
          <a:extLst>
            <a:ext uri="{909E8E84-426E-40DD-AFC4-6F175D3DCCD1}">
              <a14:hiddenFill xmlns:a14="http://schemas.microsoft.com/office/drawing/2010/main">
                <a:solidFill>
                  <a:srgbClr val="FFFFFF"/>
                </a:solidFill>
              </a14:hiddenFill>
            </a:ext>
          </a:extLst>
        </p:spPr>
      </p:pic>
      <p:pic>
        <p:nvPicPr>
          <p:cNvPr id="11" name="Picture 2" descr="Resultado de imagen para LOGO ESPE">
            <a:extLst>
              <a:ext uri="{FF2B5EF4-FFF2-40B4-BE49-F238E27FC236}">
                <a16:creationId xmlns:a16="http://schemas.microsoft.com/office/drawing/2014/main" xmlns="" id="{F7533CB6-85DA-4F24-A765-7A38D7799D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94"/>
          <a:stretch/>
        </p:blipFill>
        <p:spPr bwMode="auto">
          <a:xfrm>
            <a:off x="276650" y="2132806"/>
            <a:ext cx="1415845" cy="503483"/>
          </a:xfrm>
          <a:prstGeom prst="rect">
            <a:avLst/>
          </a:prstGeom>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xmlns="" id="{9785FE66-6B45-491F-AB7B-8D6BC30E9E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578"/>
          <a:stretch/>
        </p:blipFill>
        <p:spPr>
          <a:xfrm>
            <a:off x="44245" y="3429000"/>
            <a:ext cx="1815924" cy="1637749"/>
          </a:xfrm>
          <a:prstGeom prst="rect">
            <a:avLst/>
          </a:prstGeom>
        </p:spPr>
      </p:pic>
      <p:pic>
        <p:nvPicPr>
          <p:cNvPr id="13" name="Imagen 12">
            <a:extLst>
              <a:ext uri="{FF2B5EF4-FFF2-40B4-BE49-F238E27FC236}">
                <a16:creationId xmlns:a16="http://schemas.microsoft.com/office/drawing/2014/main" xmlns="" id="{9BE71FCB-D9DB-43F9-A0E4-230751746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536"/>
          <a:stretch/>
        </p:blipFill>
        <p:spPr>
          <a:xfrm>
            <a:off x="108082" y="5192928"/>
            <a:ext cx="1644004" cy="827546"/>
          </a:xfrm>
          <a:prstGeom prst="rect">
            <a:avLst/>
          </a:prstGeom>
        </p:spPr>
      </p:pic>
      <p:sp>
        <p:nvSpPr>
          <p:cNvPr id="14" name="Rectángulo 13">
            <a:extLst>
              <a:ext uri="{FF2B5EF4-FFF2-40B4-BE49-F238E27FC236}">
                <a16:creationId xmlns:a16="http://schemas.microsoft.com/office/drawing/2014/main" xmlns="" id="{B27F3227-4F78-49CF-A94D-0F2A0069116D}"/>
              </a:ext>
            </a:extLst>
          </p:cNvPr>
          <p:cNvSpPr/>
          <p:nvPr userDrawn="1"/>
        </p:nvSpPr>
        <p:spPr>
          <a:xfrm>
            <a:off x="0" y="0"/>
            <a:ext cx="1860168" cy="6858000"/>
          </a:xfrm>
          <a:prstGeom prst="rect">
            <a:avLst/>
          </a:prstGeom>
          <a:solidFill>
            <a:srgbClr val="FFFFE5"/>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xmlns="" id="{CFEBB44E-3233-43B3-9372-E678DDE9AFE4}"/>
              </a:ext>
            </a:extLst>
          </p:cNvPr>
          <p:cNvSpPr/>
          <p:nvPr userDrawn="1"/>
        </p:nvSpPr>
        <p:spPr>
          <a:xfrm>
            <a:off x="1860168" y="0"/>
            <a:ext cx="7283831"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6" name="Conector recto 15">
            <a:extLst>
              <a:ext uri="{FF2B5EF4-FFF2-40B4-BE49-F238E27FC236}">
                <a16:creationId xmlns:a16="http://schemas.microsoft.com/office/drawing/2014/main" xmlns="" id="{C3384088-2CB9-48A0-B5C0-A78475F4CDF0}"/>
              </a:ext>
            </a:extLst>
          </p:cNvPr>
          <p:cNvCxnSpPr>
            <a:cxnSpLocks/>
          </p:cNvCxnSpPr>
          <p:nvPr userDrawn="1"/>
        </p:nvCxnSpPr>
        <p:spPr>
          <a:xfrm>
            <a:off x="1860168" y="1105708"/>
            <a:ext cx="1443799" cy="0"/>
          </a:xfrm>
          <a:prstGeom prst="line">
            <a:avLst/>
          </a:prstGeom>
          <a:ln w="38100">
            <a:solidFill>
              <a:srgbClr val="FFFFCC"/>
            </a:solidFill>
          </a:ln>
        </p:spPr>
        <p:style>
          <a:lnRef idx="3">
            <a:schemeClr val="accent1"/>
          </a:lnRef>
          <a:fillRef idx="0">
            <a:schemeClr val="accent1"/>
          </a:fillRef>
          <a:effectRef idx="2">
            <a:schemeClr val="accent1"/>
          </a:effectRef>
          <a:fontRef idx="minor">
            <a:schemeClr val="tx1"/>
          </a:fontRef>
        </p:style>
      </p:cxnSp>
      <p:pic>
        <p:nvPicPr>
          <p:cNvPr id="17" name="Picture 2" descr="Resultado de imagen para LOGO ESPE">
            <a:extLst>
              <a:ext uri="{FF2B5EF4-FFF2-40B4-BE49-F238E27FC236}">
                <a16:creationId xmlns:a16="http://schemas.microsoft.com/office/drawing/2014/main" xmlns="" id="{65EEEE51-A8A4-4597-B798-6800EF5434D5}"/>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74222"/>
          <a:stretch/>
        </p:blipFill>
        <p:spPr bwMode="auto">
          <a:xfrm>
            <a:off x="44244" y="195032"/>
            <a:ext cx="1815924" cy="1821351"/>
          </a:xfrm>
          <a:prstGeom prst="rect">
            <a:avLst/>
          </a:prstGeom>
          <a:extLst>
            <a:ext uri="{909E8E84-426E-40DD-AFC4-6F175D3DCCD1}">
              <a14:hiddenFill xmlns:a14="http://schemas.microsoft.com/office/drawing/2010/main">
                <a:solidFill>
                  <a:srgbClr val="FFFFFF"/>
                </a:solidFill>
              </a14:hiddenFill>
            </a:ext>
          </a:extLst>
        </p:spPr>
      </p:pic>
      <p:pic>
        <p:nvPicPr>
          <p:cNvPr id="18" name="Picture 2" descr="Resultado de imagen para LOGO ESPE">
            <a:extLst>
              <a:ext uri="{FF2B5EF4-FFF2-40B4-BE49-F238E27FC236}">
                <a16:creationId xmlns:a16="http://schemas.microsoft.com/office/drawing/2014/main" xmlns="" id="{B647B71A-69D4-41AC-BAB4-339AA1E6D4B8}"/>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7294"/>
          <a:stretch/>
        </p:blipFill>
        <p:spPr bwMode="auto">
          <a:xfrm>
            <a:off x="276650" y="2132806"/>
            <a:ext cx="1415845" cy="503483"/>
          </a:xfrm>
          <a:prstGeom prst="rect">
            <a:avLst/>
          </a:prstGeom>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xmlns="" id="{9A411E79-F34A-49A0-A30B-802AD249450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4578"/>
          <a:stretch/>
        </p:blipFill>
        <p:spPr>
          <a:xfrm>
            <a:off x="44245" y="3429000"/>
            <a:ext cx="1815924" cy="1637749"/>
          </a:xfrm>
          <a:prstGeom prst="rect">
            <a:avLst/>
          </a:prstGeom>
        </p:spPr>
      </p:pic>
      <p:pic>
        <p:nvPicPr>
          <p:cNvPr id="20" name="Imagen 19">
            <a:extLst>
              <a:ext uri="{FF2B5EF4-FFF2-40B4-BE49-F238E27FC236}">
                <a16:creationId xmlns:a16="http://schemas.microsoft.com/office/drawing/2014/main" xmlns="" id="{B1772E13-4E63-421C-9F12-C37BA559162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536"/>
          <a:stretch/>
        </p:blipFill>
        <p:spPr>
          <a:xfrm>
            <a:off x="108082" y="5192928"/>
            <a:ext cx="1644004" cy="827546"/>
          </a:xfrm>
          <a:prstGeom prst="rect">
            <a:avLst/>
          </a:prstGeom>
        </p:spPr>
      </p:pic>
    </p:spTree>
    <p:extLst>
      <p:ext uri="{BB962C8B-B14F-4D97-AF65-F5344CB8AC3E}">
        <p14:creationId xmlns:p14="http://schemas.microsoft.com/office/powerpoint/2010/main" val="1085599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56953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2483798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
        <p:nvSpPr>
          <p:cNvPr id="7" name="Rectángulo 6">
            <a:extLst>
              <a:ext uri="{FF2B5EF4-FFF2-40B4-BE49-F238E27FC236}">
                <a16:creationId xmlns:a16="http://schemas.microsoft.com/office/drawing/2014/main" xmlns="" id="{1B3FC4F4-285A-4200-A172-5C435ED808BF}"/>
              </a:ext>
            </a:extLst>
          </p:cNvPr>
          <p:cNvSpPr/>
          <p:nvPr/>
        </p:nvSpPr>
        <p:spPr>
          <a:xfrm>
            <a:off x="0" y="0"/>
            <a:ext cx="1860168" cy="6858000"/>
          </a:xfrm>
          <a:prstGeom prst="rect">
            <a:avLst/>
          </a:prstGeom>
          <a:solidFill>
            <a:srgbClr val="FFFFE5"/>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a16="http://schemas.microsoft.com/office/drawing/2014/main" xmlns="" id="{78FC1195-EABA-4C1F-844C-87DFE67C5200}"/>
              </a:ext>
            </a:extLst>
          </p:cNvPr>
          <p:cNvSpPr/>
          <p:nvPr/>
        </p:nvSpPr>
        <p:spPr>
          <a:xfrm>
            <a:off x="1860168" y="0"/>
            <a:ext cx="7283831"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9" name="Conector recto 8">
            <a:extLst>
              <a:ext uri="{FF2B5EF4-FFF2-40B4-BE49-F238E27FC236}">
                <a16:creationId xmlns:a16="http://schemas.microsoft.com/office/drawing/2014/main" xmlns="" id="{6B60A40D-2BE3-400C-AF66-15D8F963E30A}"/>
              </a:ext>
            </a:extLst>
          </p:cNvPr>
          <p:cNvCxnSpPr>
            <a:cxnSpLocks/>
          </p:cNvCxnSpPr>
          <p:nvPr/>
        </p:nvCxnSpPr>
        <p:spPr>
          <a:xfrm>
            <a:off x="1860168" y="1105708"/>
            <a:ext cx="1443799" cy="0"/>
          </a:xfrm>
          <a:prstGeom prst="line">
            <a:avLst/>
          </a:prstGeom>
          <a:ln w="38100">
            <a:solidFill>
              <a:srgbClr val="FFFFCC"/>
            </a:solidFill>
          </a:ln>
        </p:spPr>
        <p:style>
          <a:lnRef idx="3">
            <a:schemeClr val="accent1"/>
          </a:lnRef>
          <a:fillRef idx="0">
            <a:schemeClr val="accent1"/>
          </a:fillRef>
          <a:effectRef idx="2">
            <a:schemeClr val="accent1"/>
          </a:effectRef>
          <a:fontRef idx="minor">
            <a:schemeClr val="tx1"/>
          </a:fontRef>
        </p:style>
      </p:cxnSp>
      <p:pic>
        <p:nvPicPr>
          <p:cNvPr id="10" name="Picture 2" descr="Resultado de imagen para LOGO ESPE">
            <a:extLst>
              <a:ext uri="{FF2B5EF4-FFF2-40B4-BE49-F238E27FC236}">
                <a16:creationId xmlns:a16="http://schemas.microsoft.com/office/drawing/2014/main" xmlns="" id="{FFD83D64-255D-4CD7-BE74-977A811C99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4222"/>
          <a:stretch/>
        </p:blipFill>
        <p:spPr bwMode="auto">
          <a:xfrm>
            <a:off x="44244" y="195032"/>
            <a:ext cx="1815924" cy="1821351"/>
          </a:xfrm>
          <a:prstGeom prst="rect">
            <a:avLst/>
          </a:prstGeom>
          <a:extLst>
            <a:ext uri="{909E8E84-426E-40DD-AFC4-6F175D3DCCD1}">
              <a14:hiddenFill xmlns:a14="http://schemas.microsoft.com/office/drawing/2010/main">
                <a:solidFill>
                  <a:srgbClr val="FFFFFF"/>
                </a:solidFill>
              </a14:hiddenFill>
            </a:ext>
          </a:extLst>
        </p:spPr>
      </p:pic>
      <p:pic>
        <p:nvPicPr>
          <p:cNvPr id="11" name="Picture 2" descr="Resultado de imagen para LOGO ESPE">
            <a:extLst>
              <a:ext uri="{FF2B5EF4-FFF2-40B4-BE49-F238E27FC236}">
                <a16:creationId xmlns:a16="http://schemas.microsoft.com/office/drawing/2014/main" xmlns="" id="{F7533CB6-85DA-4F24-A765-7A38D7799D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94"/>
          <a:stretch/>
        </p:blipFill>
        <p:spPr bwMode="auto">
          <a:xfrm>
            <a:off x="276650" y="2132806"/>
            <a:ext cx="1415845" cy="503483"/>
          </a:xfrm>
          <a:prstGeom prst="rect">
            <a:avLst/>
          </a:prstGeom>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xmlns="" id="{9785FE66-6B45-491F-AB7B-8D6BC30E9E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578"/>
          <a:stretch/>
        </p:blipFill>
        <p:spPr>
          <a:xfrm>
            <a:off x="44245" y="3429000"/>
            <a:ext cx="1815924" cy="1637749"/>
          </a:xfrm>
          <a:prstGeom prst="rect">
            <a:avLst/>
          </a:prstGeom>
        </p:spPr>
      </p:pic>
      <p:pic>
        <p:nvPicPr>
          <p:cNvPr id="13" name="Imagen 12">
            <a:extLst>
              <a:ext uri="{FF2B5EF4-FFF2-40B4-BE49-F238E27FC236}">
                <a16:creationId xmlns:a16="http://schemas.microsoft.com/office/drawing/2014/main" xmlns="" id="{9BE71FCB-D9DB-43F9-A0E4-230751746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536"/>
          <a:stretch/>
        </p:blipFill>
        <p:spPr>
          <a:xfrm>
            <a:off x="108082" y="5192928"/>
            <a:ext cx="1644004" cy="827546"/>
          </a:xfrm>
          <a:prstGeom prst="rect">
            <a:avLst/>
          </a:prstGeom>
        </p:spPr>
      </p:pic>
      <p:sp>
        <p:nvSpPr>
          <p:cNvPr id="14" name="Rectángulo 13">
            <a:extLst>
              <a:ext uri="{FF2B5EF4-FFF2-40B4-BE49-F238E27FC236}">
                <a16:creationId xmlns:a16="http://schemas.microsoft.com/office/drawing/2014/main" xmlns="" id="{B27F3227-4F78-49CF-A94D-0F2A0069116D}"/>
              </a:ext>
            </a:extLst>
          </p:cNvPr>
          <p:cNvSpPr/>
          <p:nvPr userDrawn="1"/>
        </p:nvSpPr>
        <p:spPr>
          <a:xfrm>
            <a:off x="0" y="0"/>
            <a:ext cx="1860168" cy="6858000"/>
          </a:xfrm>
          <a:prstGeom prst="rect">
            <a:avLst/>
          </a:prstGeom>
          <a:solidFill>
            <a:srgbClr val="FFFFE5"/>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xmlns="" id="{CFEBB44E-3233-43B3-9372-E678DDE9AFE4}"/>
              </a:ext>
            </a:extLst>
          </p:cNvPr>
          <p:cNvSpPr/>
          <p:nvPr userDrawn="1"/>
        </p:nvSpPr>
        <p:spPr>
          <a:xfrm>
            <a:off x="1860168" y="0"/>
            <a:ext cx="7283831"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6" name="Conector recto 15">
            <a:extLst>
              <a:ext uri="{FF2B5EF4-FFF2-40B4-BE49-F238E27FC236}">
                <a16:creationId xmlns:a16="http://schemas.microsoft.com/office/drawing/2014/main" xmlns="" id="{C3384088-2CB9-48A0-B5C0-A78475F4CDF0}"/>
              </a:ext>
            </a:extLst>
          </p:cNvPr>
          <p:cNvCxnSpPr>
            <a:cxnSpLocks/>
          </p:cNvCxnSpPr>
          <p:nvPr userDrawn="1"/>
        </p:nvCxnSpPr>
        <p:spPr>
          <a:xfrm>
            <a:off x="1860168" y="1105708"/>
            <a:ext cx="1443799" cy="0"/>
          </a:xfrm>
          <a:prstGeom prst="line">
            <a:avLst/>
          </a:prstGeom>
          <a:ln w="38100">
            <a:solidFill>
              <a:srgbClr val="FFFFCC"/>
            </a:solidFill>
          </a:ln>
        </p:spPr>
        <p:style>
          <a:lnRef idx="3">
            <a:schemeClr val="accent1"/>
          </a:lnRef>
          <a:fillRef idx="0">
            <a:schemeClr val="accent1"/>
          </a:fillRef>
          <a:effectRef idx="2">
            <a:schemeClr val="accent1"/>
          </a:effectRef>
          <a:fontRef idx="minor">
            <a:schemeClr val="tx1"/>
          </a:fontRef>
        </p:style>
      </p:cxnSp>
      <p:pic>
        <p:nvPicPr>
          <p:cNvPr id="17" name="Picture 2" descr="Resultado de imagen para LOGO ESPE">
            <a:extLst>
              <a:ext uri="{FF2B5EF4-FFF2-40B4-BE49-F238E27FC236}">
                <a16:creationId xmlns:a16="http://schemas.microsoft.com/office/drawing/2014/main" xmlns="" id="{65EEEE51-A8A4-4597-B798-6800EF5434D5}"/>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74222"/>
          <a:stretch/>
        </p:blipFill>
        <p:spPr bwMode="auto">
          <a:xfrm>
            <a:off x="44244" y="195032"/>
            <a:ext cx="1815924" cy="1821351"/>
          </a:xfrm>
          <a:prstGeom prst="rect">
            <a:avLst/>
          </a:prstGeom>
          <a:extLst>
            <a:ext uri="{909E8E84-426E-40DD-AFC4-6F175D3DCCD1}">
              <a14:hiddenFill xmlns:a14="http://schemas.microsoft.com/office/drawing/2010/main">
                <a:solidFill>
                  <a:srgbClr val="FFFFFF"/>
                </a:solidFill>
              </a14:hiddenFill>
            </a:ext>
          </a:extLst>
        </p:spPr>
      </p:pic>
      <p:pic>
        <p:nvPicPr>
          <p:cNvPr id="18" name="Picture 2" descr="Resultado de imagen para LOGO ESPE">
            <a:extLst>
              <a:ext uri="{FF2B5EF4-FFF2-40B4-BE49-F238E27FC236}">
                <a16:creationId xmlns:a16="http://schemas.microsoft.com/office/drawing/2014/main" xmlns="" id="{B647B71A-69D4-41AC-BAB4-339AA1E6D4B8}"/>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7294"/>
          <a:stretch/>
        </p:blipFill>
        <p:spPr bwMode="auto">
          <a:xfrm>
            <a:off x="276650" y="2132806"/>
            <a:ext cx="1415845" cy="503483"/>
          </a:xfrm>
          <a:prstGeom prst="rect">
            <a:avLst/>
          </a:prstGeom>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xmlns="" id="{9A411E79-F34A-49A0-A30B-802AD249450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4578"/>
          <a:stretch/>
        </p:blipFill>
        <p:spPr>
          <a:xfrm>
            <a:off x="44245" y="3429000"/>
            <a:ext cx="1815924" cy="1637749"/>
          </a:xfrm>
          <a:prstGeom prst="rect">
            <a:avLst/>
          </a:prstGeom>
        </p:spPr>
      </p:pic>
      <p:pic>
        <p:nvPicPr>
          <p:cNvPr id="20" name="Imagen 19">
            <a:extLst>
              <a:ext uri="{FF2B5EF4-FFF2-40B4-BE49-F238E27FC236}">
                <a16:creationId xmlns:a16="http://schemas.microsoft.com/office/drawing/2014/main" xmlns="" id="{B1772E13-4E63-421C-9F12-C37BA559162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536"/>
          <a:stretch/>
        </p:blipFill>
        <p:spPr>
          <a:xfrm>
            <a:off x="108082" y="5192928"/>
            <a:ext cx="1644004" cy="827546"/>
          </a:xfrm>
          <a:prstGeom prst="rect">
            <a:avLst/>
          </a:prstGeom>
        </p:spPr>
      </p:pic>
    </p:spTree>
    <p:extLst>
      <p:ext uri="{BB962C8B-B14F-4D97-AF65-F5344CB8AC3E}">
        <p14:creationId xmlns:p14="http://schemas.microsoft.com/office/powerpoint/2010/main" val="2809215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222074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410605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70A3FE1-25E5-414C-83B6-263346251519}" type="datetimeFigureOut">
              <a:rPr lang="es-EC" smtClean="0"/>
              <a:t>22/10/2018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315181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70A3FE1-25E5-414C-83B6-263346251519}" type="datetimeFigureOut">
              <a:rPr lang="es-EC" smtClean="0"/>
              <a:t>22/10/2018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3775325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70A3FE1-25E5-414C-83B6-263346251519}" type="datetimeFigureOut">
              <a:rPr lang="es-EC" smtClean="0"/>
              <a:t>22/10/2018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1747681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F9FC2D6A-87C8-40A8-BE65-F87792BC1D25}"/>
              </a:ext>
            </a:extLst>
          </p:cNvPr>
          <p:cNvSpPr/>
          <p:nvPr/>
        </p:nvSpPr>
        <p:spPr>
          <a:xfrm>
            <a:off x="0" y="0"/>
            <a:ext cx="1609344" cy="6858000"/>
          </a:xfrm>
          <a:prstGeom prst="rect">
            <a:avLst/>
          </a:prstGeom>
          <a:solidFill>
            <a:schemeClr val="tx2">
              <a:lumMod val="75000"/>
            </a:scheme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xmlns="" id="{4DFB4F7D-430F-4476-9E87-2EDE74C58CC4}"/>
              </a:ext>
            </a:extLst>
          </p:cNvPr>
          <p:cNvSpPr/>
          <p:nvPr/>
        </p:nvSpPr>
        <p:spPr>
          <a:xfrm>
            <a:off x="1609344" y="0"/>
            <a:ext cx="75346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 name="Date Placeholder 1"/>
          <p:cNvSpPr>
            <a:spLocks noGrp="1"/>
          </p:cNvSpPr>
          <p:nvPr>
            <p:ph type="dt" sz="half" idx="10"/>
          </p:nvPr>
        </p:nvSpPr>
        <p:spPr>
          <a:xfrm>
            <a:off x="355695" y="6356351"/>
            <a:ext cx="2057400" cy="365125"/>
          </a:xfrm>
        </p:spPr>
        <p:txBody>
          <a:bodyPr/>
          <a:lstStyle/>
          <a:p>
            <a:fld id="{E70A3FE1-25E5-414C-83B6-263346251519}" type="datetimeFigureOut">
              <a:rPr lang="es-EC" smtClean="0"/>
              <a:t>22/10/2018</a:t>
            </a:fld>
            <a:endParaRPr lang="es-EC"/>
          </a:p>
        </p:txBody>
      </p:sp>
      <p:sp>
        <p:nvSpPr>
          <p:cNvPr id="3" name="Footer Placeholder 2"/>
          <p:cNvSpPr>
            <a:spLocks noGrp="1"/>
          </p:cNvSpPr>
          <p:nvPr>
            <p:ph type="ftr" sz="quarter" idx="11"/>
          </p:nvPr>
        </p:nvSpPr>
        <p:spPr/>
        <p:txBody>
          <a:bodyPr/>
          <a:lstStyle/>
          <a:p>
            <a:endParaRPr lang="es-EC"/>
          </a:p>
        </p:txBody>
      </p:sp>
      <p:cxnSp>
        <p:nvCxnSpPr>
          <p:cNvPr id="7" name="Conector recto 6">
            <a:extLst>
              <a:ext uri="{FF2B5EF4-FFF2-40B4-BE49-F238E27FC236}">
                <a16:creationId xmlns:a16="http://schemas.microsoft.com/office/drawing/2014/main" xmlns="" id="{CD2D8CE1-FAA4-487B-BD09-61B8E9C6EF21}"/>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8" name="Conector recto 7">
            <a:extLst>
              <a:ext uri="{FF2B5EF4-FFF2-40B4-BE49-F238E27FC236}">
                <a16:creationId xmlns:a16="http://schemas.microsoft.com/office/drawing/2014/main" xmlns="" id="{4C37D0B6-0B27-49B9-B021-CB6450161351}"/>
              </a:ext>
            </a:extLst>
          </p:cNvPr>
          <p:cNvCxnSpPr>
            <a:cxnSpLocks/>
          </p:cNvCxnSpPr>
          <p:nvPr/>
        </p:nvCxnSpPr>
        <p:spPr>
          <a:xfrm>
            <a:off x="8123110" y="6431140"/>
            <a:ext cx="102088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ángulo 8">
            <a:extLst>
              <a:ext uri="{FF2B5EF4-FFF2-40B4-BE49-F238E27FC236}">
                <a16:creationId xmlns:a16="http://schemas.microsoft.com/office/drawing/2014/main" xmlns="" id="{6EE1980E-E735-4E89-BCD4-1613665E5128}"/>
              </a:ext>
            </a:extLst>
          </p:cNvPr>
          <p:cNvSpPr/>
          <p:nvPr/>
        </p:nvSpPr>
        <p:spPr>
          <a:xfrm>
            <a:off x="8464929" y="6142985"/>
            <a:ext cx="679070" cy="28297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ysClr val="windowText" lastClr="000000"/>
              </a:solidFill>
            </a:endParaRPr>
          </a:p>
        </p:txBody>
      </p:sp>
      <p:pic>
        <p:nvPicPr>
          <p:cNvPr id="10" name="Picture 2" descr="http://www.espe-innovativa.edu.ec/ambiente/wp-content/uploads/logo-espe-blanco.png">
            <a:extLst>
              <a:ext uri="{FF2B5EF4-FFF2-40B4-BE49-F238E27FC236}">
                <a16:creationId xmlns:a16="http://schemas.microsoft.com/office/drawing/2014/main" xmlns="" id="{6D0F903E-3794-4544-BB00-C834C7BE45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62" t="11068" r="70360" b="12206"/>
          <a:stretch/>
        </p:blipFill>
        <p:spPr bwMode="auto">
          <a:xfrm>
            <a:off x="164150" y="112957"/>
            <a:ext cx="1359530" cy="143358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xmlns="" id="{9168C565-1700-4E83-BBC4-A23C5C1DD3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885"/>
          <a:stretch/>
        </p:blipFill>
        <p:spPr>
          <a:xfrm>
            <a:off x="25178" y="1693997"/>
            <a:ext cx="533688" cy="496782"/>
          </a:xfrm>
          <a:prstGeom prst="rect">
            <a:avLst/>
          </a:prstGeom>
        </p:spPr>
      </p:pic>
      <p:pic>
        <p:nvPicPr>
          <p:cNvPr id="12" name="Imagen 11">
            <a:extLst>
              <a:ext uri="{FF2B5EF4-FFF2-40B4-BE49-F238E27FC236}">
                <a16:creationId xmlns:a16="http://schemas.microsoft.com/office/drawing/2014/main" xmlns="" id="{4B42DE87-B266-4C57-B267-42E3DD6A3D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34"/>
          <a:stretch/>
        </p:blipFill>
        <p:spPr>
          <a:xfrm>
            <a:off x="537413" y="1693997"/>
            <a:ext cx="958358" cy="496782"/>
          </a:xfrm>
          <a:prstGeom prst="rect">
            <a:avLst/>
          </a:prstGeom>
        </p:spPr>
      </p:pic>
      <p:sp>
        <p:nvSpPr>
          <p:cNvPr id="4" name="Slide Number Placeholder 3"/>
          <p:cNvSpPr>
            <a:spLocks noGrp="1"/>
          </p:cNvSpPr>
          <p:nvPr>
            <p:ph type="sldNum" sz="quarter" idx="12"/>
          </p:nvPr>
        </p:nvSpPr>
        <p:spPr>
          <a:xfrm>
            <a:off x="6991741" y="6102041"/>
            <a:ext cx="2057400" cy="365125"/>
          </a:xfrm>
        </p:spPr>
        <p:txBody>
          <a:bodyPr/>
          <a:lstStyle>
            <a:lvl1pPr>
              <a:defRPr>
                <a:solidFill>
                  <a:schemeClr val="bg1"/>
                </a:solidFill>
              </a:defRPr>
            </a:lvl1pPr>
          </a:lstStyle>
          <a:p>
            <a:fld id="{6451A80E-71A2-4E37-9155-47430B8F89C6}" type="slidenum">
              <a:rPr lang="es-EC" smtClean="0"/>
              <a:pPr/>
              <a:t>‹Nº›</a:t>
            </a:fld>
            <a:endParaRPr lang="es-EC"/>
          </a:p>
        </p:txBody>
      </p:sp>
      <p:sp>
        <p:nvSpPr>
          <p:cNvPr id="14" name="Rectángulo 13">
            <a:extLst>
              <a:ext uri="{FF2B5EF4-FFF2-40B4-BE49-F238E27FC236}">
                <a16:creationId xmlns:a16="http://schemas.microsoft.com/office/drawing/2014/main" xmlns="" id="{0B1EC767-3D80-4AA9-BA80-B2F5593DA81E}"/>
              </a:ext>
            </a:extLst>
          </p:cNvPr>
          <p:cNvSpPr/>
          <p:nvPr userDrawn="1"/>
        </p:nvSpPr>
        <p:spPr>
          <a:xfrm>
            <a:off x="0" y="0"/>
            <a:ext cx="1609344" cy="6857996"/>
          </a:xfrm>
          <a:prstGeom prst="rect">
            <a:avLst/>
          </a:prstGeom>
          <a:solidFill>
            <a:schemeClr val="tx2">
              <a:lumMod val="75000"/>
            </a:schemeClr>
          </a:solid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Conector recto 15">
            <a:extLst>
              <a:ext uri="{FF2B5EF4-FFF2-40B4-BE49-F238E27FC236}">
                <a16:creationId xmlns:a16="http://schemas.microsoft.com/office/drawing/2014/main" xmlns="" id="{BFC80F8C-8C93-4DC6-A40C-4A3B403F50BD}"/>
              </a:ext>
            </a:extLst>
          </p:cNvPr>
          <p:cNvCxnSpPr>
            <a:cxnSpLocks/>
          </p:cNvCxnSpPr>
          <p:nvPr userDrawn="1"/>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7" name="Conector recto 16">
            <a:extLst>
              <a:ext uri="{FF2B5EF4-FFF2-40B4-BE49-F238E27FC236}">
                <a16:creationId xmlns:a16="http://schemas.microsoft.com/office/drawing/2014/main" xmlns="" id="{218EA4B2-E93E-497E-9A67-0AF596972D52}"/>
              </a:ext>
            </a:extLst>
          </p:cNvPr>
          <p:cNvCxnSpPr>
            <a:cxnSpLocks/>
          </p:cNvCxnSpPr>
          <p:nvPr userDrawn="1"/>
        </p:nvCxnSpPr>
        <p:spPr>
          <a:xfrm>
            <a:off x="8123110" y="6431140"/>
            <a:ext cx="102088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8" name="Rectángulo 17">
            <a:extLst>
              <a:ext uri="{FF2B5EF4-FFF2-40B4-BE49-F238E27FC236}">
                <a16:creationId xmlns:a16="http://schemas.microsoft.com/office/drawing/2014/main" xmlns="" id="{F6AB4C08-D659-4009-A99D-79295F447567}"/>
              </a:ext>
            </a:extLst>
          </p:cNvPr>
          <p:cNvSpPr/>
          <p:nvPr userDrawn="1"/>
        </p:nvSpPr>
        <p:spPr>
          <a:xfrm>
            <a:off x="8464929" y="6142985"/>
            <a:ext cx="679070" cy="28297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ysClr val="windowText" lastClr="000000"/>
              </a:solidFill>
            </a:endParaRPr>
          </a:p>
        </p:txBody>
      </p:sp>
      <p:pic>
        <p:nvPicPr>
          <p:cNvPr id="19" name="Picture 2" descr="http://www.espe-innovativa.edu.ec/ambiente/wp-content/uploads/logo-espe-blanco.png">
            <a:extLst>
              <a:ext uri="{FF2B5EF4-FFF2-40B4-BE49-F238E27FC236}">
                <a16:creationId xmlns:a16="http://schemas.microsoft.com/office/drawing/2014/main" xmlns="" id="{2009B6A6-416B-4452-B569-1F194FA69BB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362" t="11068" r="70360" b="12206"/>
          <a:stretch/>
        </p:blipFill>
        <p:spPr bwMode="auto">
          <a:xfrm>
            <a:off x="164150" y="112957"/>
            <a:ext cx="1359530" cy="143358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xmlns="" id="{A129A021-279D-4008-85FF-D52FD6AF90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6885"/>
          <a:stretch/>
        </p:blipFill>
        <p:spPr>
          <a:xfrm>
            <a:off x="25178" y="1693997"/>
            <a:ext cx="533688" cy="496782"/>
          </a:xfrm>
          <a:prstGeom prst="rect">
            <a:avLst/>
          </a:prstGeom>
        </p:spPr>
      </p:pic>
      <p:pic>
        <p:nvPicPr>
          <p:cNvPr id="21" name="Imagen 20">
            <a:extLst>
              <a:ext uri="{FF2B5EF4-FFF2-40B4-BE49-F238E27FC236}">
                <a16:creationId xmlns:a16="http://schemas.microsoft.com/office/drawing/2014/main" xmlns="" id="{0184F719-84EB-4221-8BC7-CCA83785E7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0534"/>
          <a:stretch/>
        </p:blipFill>
        <p:spPr>
          <a:xfrm>
            <a:off x="537413" y="1693997"/>
            <a:ext cx="958358" cy="496782"/>
          </a:xfrm>
          <a:prstGeom prst="rect">
            <a:avLst/>
          </a:prstGeom>
        </p:spPr>
      </p:pic>
    </p:spTree>
    <p:extLst>
      <p:ext uri="{BB962C8B-B14F-4D97-AF65-F5344CB8AC3E}">
        <p14:creationId xmlns:p14="http://schemas.microsoft.com/office/powerpoint/2010/main" val="1025657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E70A3FE1-25E5-414C-83B6-263346251519}" type="datetimeFigureOut">
              <a:rPr lang="es-EC" smtClean="0"/>
              <a:t>22/10/2018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597142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1492243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E70A3FE1-25E5-414C-83B6-263346251519}" type="datetimeFigureOut">
              <a:rPr lang="es-EC" smtClean="0"/>
              <a:t>22/10/2018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919052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3372106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2606087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E70A3FE1-25E5-414C-83B6-263346251519}" type="datetimeFigureOut">
              <a:rPr lang="es-EC" smtClean="0"/>
              <a:t>22/10/2018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32936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70A3FE1-25E5-414C-83B6-263346251519}" type="datetimeFigureOut">
              <a:rPr lang="es-EC" smtClean="0"/>
              <a:t>22/10/2018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290302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70A3FE1-25E5-414C-83B6-263346251519}" type="datetimeFigureOut">
              <a:rPr lang="es-EC" smtClean="0"/>
              <a:t>22/10/2018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178222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70A3FE1-25E5-414C-83B6-263346251519}" type="datetimeFigureOut">
              <a:rPr lang="es-EC" smtClean="0"/>
              <a:t>22/10/2018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4190871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F9FC2D6A-87C8-40A8-BE65-F87792BC1D25}"/>
              </a:ext>
            </a:extLst>
          </p:cNvPr>
          <p:cNvSpPr/>
          <p:nvPr/>
        </p:nvSpPr>
        <p:spPr>
          <a:xfrm>
            <a:off x="0" y="0"/>
            <a:ext cx="1609344" cy="6858000"/>
          </a:xfrm>
          <a:prstGeom prst="rect">
            <a:avLst/>
          </a:prstGeom>
          <a:solidFill>
            <a:schemeClr val="tx2">
              <a:lumMod val="75000"/>
            </a:scheme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xmlns="" id="{4DFB4F7D-430F-4476-9E87-2EDE74C58CC4}"/>
              </a:ext>
            </a:extLst>
          </p:cNvPr>
          <p:cNvSpPr/>
          <p:nvPr userDrawn="1"/>
        </p:nvSpPr>
        <p:spPr>
          <a:xfrm>
            <a:off x="1609344" y="0"/>
            <a:ext cx="75346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 name="Date Placeholder 1"/>
          <p:cNvSpPr>
            <a:spLocks noGrp="1"/>
          </p:cNvSpPr>
          <p:nvPr>
            <p:ph type="dt" sz="half" idx="10"/>
          </p:nvPr>
        </p:nvSpPr>
        <p:spPr>
          <a:xfrm>
            <a:off x="355695" y="6356351"/>
            <a:ext cx="2057400" cy="365125"/>
          </a:xfrm>
        </p:spPr>
        <p:txBody>
          <a:bodyPr/>
          <a:lstStyle/>
          <a:p>
            <a:fld id="{E70A3FE1-25E5-414C-83B6-263346251519}" type="datetimeFigureOut">
              <a:rPr lang="es-EC" smtClean="0"/>
              <a:t>22/10/2018</a:t>
            </a:fld>
            <a:endParaRPr lang="es-EC"/>
          </a:p>
        </p:txBody>
      </p:sp>
      <p:sp>
        <p:nvSpPr>
          <p:cNvPr id="3" name="Footer Placeholder 2"/>
          <p:cNvSpPr>
            <a:spLocks noGrp="1"/>
          </p:cNvSpPr>
          <p:nvPr>
            <p:ph type="ftr" sz="quarter" idx="11"/>
          </p:nvPr>
        </p:nvSpPr>
        <p:spPr/>
        <p:txBody>
          <a:bodyPr/>
          <a:lstStyle/>
          <a:p>
            <a:endParaRPr lang="es-EC"/>
          </a:p>
        </p:txBody>
      </p:sp>
      <p:cxnSp>
        <p:nvCxnSpPr>
          <p:cNvPr id="7" name="Conector recto 6">
            <a:extLst>
              <a:ext uri="{FF2B5EF4-FFF2-40B4-BE49-F238E27FC236}">
                <a16:creationId xmlns:a16="http://schemas.microsoft.com/office/drawing/2014/main" xmlns="" id="{CD2D8CE1-FAA4-487B-BD09-61B8E9C6EF21}"/>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pic>
        <p:nvPicPr>
          <p:cNvPr id="10" name="Picture 2" descr="http://www.espe-innovativa.edu.ec/ambiente/wp-content/uploads/logo-espe-blanco.png">
            <a:extLst>
              <a:ext uri="{FF2B5EF4-FFF2-40B4-BE49-F238E27FC236}">
                <a16:creationId xmlns:a16="http://schemas.microsoft.com/office/drawing/2014/main" xmlns="" id="{6D0F903E-3794-4544-BB00-C834C7BE45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62" t="11068" r="70360" b="12206"/>
          <a:stretch/>
        </p:blipFill>
        <p:spPr bwMode="auto">
          <a:xfrm>
            <a:off x="164150" y="112957"/>
            <a:ext cx="1359530" cy="143358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xmlns="" id="{9168C565-1700-4E83-BBC4-A23C5C1DD3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885"/>
          <a:stretch/>
        </p:blipFill>
        <p:spPr>
          <a:xfrm>
            <a:off x="25178" y="1693997"/>
            <a:ext cx="533688" cy="496782"/>
          </a:xfrm>
          <a:prstGeom prst="rect">
            <a:avLst/>
          </a:prstGeom>
        </p:spPr>
      </p:pic>
      <p:pic>
        <p:nvPicPr>
          <p:cNvPr id="12" name="Imagen 11">
            <a:extLst>
              <a:ext uri="{FF2B5EF4-FFF2-40B4-BE49-F238E27FC236}">
                <a16:creationId xmlns:a16="http://schemas.microsoft.com/office/drawing/2014/main" xmlns="" id="{4B42DE87-B266-4C57-B267-42E3DD6A3D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34"/>
          <a:stretch/>
        </p:blipFill>
        <p:spPr>
          <a:xfrm>
            <a:off x="537413" y="1693997"/>
            <a:ext cx="958358" cy="496782"/>
          </a:xfrm>
          <a:prstGeom prst="rect">
            <a:avLst/>
          </a:prstGeom>
        </p:spPr>
      </p:pic>
      <p:sp>
        <p:nvSpPr>
          <p:cNvPr id="14" name="Rectángulo 13">
            <a:extLst>
              <a:ext uri="{FF2B5EF4-FFF2-40B4-BE49-F238E27FC236}">
                <a16:creationId xmlns:a16="http://schemas.microsoft.com/office/drawing/2014/main" xmlns="" id="{0B1EC767-3D80-4AA9-BA80-B2F5593DA81E}"/>
              </a:ext>
            </a:extLst>
          </p:cNvPr>
          <p:cNvSpPr/>
          <p:nvPr userDrawn="1"/>
        </p:nvSpPr>
        <p:spPr>
          <a:xfrm>
            <a:off x="0" y="0"/>
            <a:ext cx="1609344" cy="6857996"/>
          </a:xfrm>
          <a:prstGeom prst="rect">
            <a:avLst/>
          </a:prstGeom>
          <a:solidFill>
            <a:schemeClr val="tx2">
              <a:lumMod val="75000"/>
            </a:schemeClr>
          </a:solid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Conector recto 15">
            <a:extLst>
              <a:ext uri="{FF2B5EF4-FFF2-40B4-BE49-F238E27FC236}">
                <a16:creationId xmlns:a16="http://schemas.microsoft.com/office/drawing/2014/main" xmlns="" id="{BFC80F8C-8C93-4DC6-A40C-4A3B403F50BD}"/>
              </a:ext>
            </a:extLst>
          </p:cNvPr>
          <p:cNvCxnSpPr>
            <a:cxnSpLocks/>
          </p:cNvCxnSpPr>
          <p:nvPr userDrawn="1"/>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pic>
        <p:nvPicPr>
          <p:cNvPr id="19" name="Picture 2" descr="http://www.espe-innovativa.edu.ec/ambiente/wp-content/uploads/logo-espe-blanco.png">
            <a:extLst>
              <a:ext uri="{FF2B5EF4-FFF2-40B4-BE49-F238E27FC236}">
                <a16:creationId xmlns:a16="http://schemas.microsoft.com/office/drawing/2014/main" xmlns="" id="{2009B6A6-416B-4452-B569-1F194FA69BB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362" t="11068" r="70360" b="12206"/>
          <a:stretch/>
        </p:blipFill>
        <p:spPr bwMode="auto">
          <a:xfrm>
            <a:off x="164150" y="112957"/>
            <a:ext cx="1359530" cy="143358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xmlns="" id="{A129A021-279D-4008-85FF-D52FD6AF90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6885"/>
          <a:stretch/>
        </p:blipFill>
        <p:spPr>
          <a:xfrm>
            <a:off x="25178" y="1693997"/>
            <a:ext cx="533688" cy="496782"/>
          </a:xfrm>
          <a:prstGeom prst="rect">
            <a:avLst/>
          </a:prstGeom>
        </p:spPr>
      </p:pic>
      <p:pic>
        <p:nvPicPr>
          <p:cNvPr id="21" name="Imagen 20">
            <a:extLst>
              <a:ext uri="{FF2B5EF4-FFF2-40B4-BE49-F238E27FC236}">
                <a16:creationId xmlns:a16="http://schemas.microsoft.com/office/drawing/2014/main" xmlns="" id="{0184F719-84EB-4221-8BC7-CCA83785E7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0534"/>
          <a:stretch/>
        </p:blipFill>
        <p:spPr>
          <a:xfrm>
            <a:off x="537413" y="1693997"/>
            <a:ext cx="958358" cy="496782"/>
          </a:xfrm>
          <a:prstGeom prst="rect">
            <a:avLst/>
          </a:prstGeom>
        </p:spPr>
      </p:pic>
    </p:spTree>
    <p:extLst>
      <p:ext uri="{BB962C8B-B14F-4D97-AF65-F5344CB8AC3E}">
        <p14:creationId xmlns:p14="http://schemas.microsoft.com/office/powerpoint/2010/main" val="221988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E70A3FE1-25E5-414C-83B6-263346251519}" type="datetimeFigureOut">
              <a:rPr lang="es-EC" smtClean="0"/>
              <a:t>22/10/2018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125712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E70A3FE1-25E5-414C-83B6-263346251519}" type="datetimeFigureOut">
              <a:rPr lang="es-EC" smtClean="0"/>
              <a:t>22/10/2018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51A80E-71A2-4E37-9155-47430B8F89C6}" type="slidenum">
              <a:rPr lang="es-EC" smtClean="0"/>
              <a:t>‹Nº›</a:t>
            </a:fld>
            <a:endParaRPr lang="es-EC"/>
          </a:p>
        </p:txBody>
      </p:sp>
    </p:spTree>
    <p:extLst>
      <p:ext uri="{BB962C8B-B14F-4D97-AF65-F5344CB8AC3E}">
        <p14:creationId xmlns:p14="http://schemas.microsoft.com/office/powerpoint/2010/main" val="9264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A3FE1-25E5-414C-83B6-263346251519}" type="datetimeFigureOut">
              <a:rPr lang="es-EC" smtClean="0"/>
              <a:t>22/10/2018</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1A80E-71A2-4E37-9155-47430B8F89C6}" type="slidenum">
              <a:rPr lang="es-EC" smtClean="0"/>
              <a:t>‹Nº›</a:t>
            </a:fld>
            <a:endParaRPr lang="es-EC"/>
          </a:p>
        </p:txBody>
      </p:sp>
    </p:spTree>
    <p:extLst>
      <p:ext uri="{BB962C8B-B14F-4D97-AF65-F5344CB8AC3E}">
        <p14:creationId xmlns:p14="http://schemas.microsoft.com/office/powerpoint/2010/main" val="13003386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A3FE1-25E5-414C-83B6-263346251519}" type="datetimeFigureOut">
              <a:rPr lang="es-EC" smtClean="0"/>
              <a:t>22/10/2018</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1A80E-71A2-4E37-9155-47430B8F89C6}" type="slidenum">
              <a:rPr lang="es-EC" smtClean="0"/>
              <a:t>‹Nº›</a:t>
            </a:fld>
            <a:endParaRPr lang="es-EC"/>
          </a:p>
        </p:txBody>
      </p:sp>
    </p:spTree>
    <p:extLst>
      <p:ext uri="{BB962C8B-B14F-4D97-AF65-F5344CB8AC3E}">
        <p14:creationId xmlns:p14="http://schemas.microsoft.com/office/powerpoint/2010/main" val="22187509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6.png"/><Relationship Id="rId4" Type="http://schemas.openxmlformats.org/officeDocument/2006/relationships/diagramLayout" Target="../diagrams/layout5.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30.png"/><Relationship Id="rId5" Type="http://schemas.openxmlformats.org/officeDocument/2006/relationships/diagramQuickStyle" Target="../diagrams/quickStyle6.xml"/><Relationship Id="rId10" Type="http://schemas.openxmlformats.org/officeDocument/2006/relationships/image" Target="../media/image29.png"/><Relationship Id="rId4" Type="http://schemas.openxmlformats.org/officeDocument/2006/relationships/diagramLayout" Target="../diagrams/layout6.xml"/><Relationship Id="rId9" Type="http://schemas.openxmlformats.org/officeDocument/2006/relationships/image" Target="../media/image28.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image" Target="../media/image46.jpeg"/><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image" Target="../media/image45.png"/><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18.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19" Type="http://schemas.openxmlformats.org/officeDocument/2006/relationships/image" Target="../media/image47.png"/><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5.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0.jpeg"/><Relationship Id="rId4" Type="http://schemas.openxmlformats.org/officeDocument/2006/relationships/diagramQuickStyle" Target="../diagrams/quickStyle1.xml"/><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4.gif"/><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1.jpeg"/><Relationship Id="rId5" Type="http://schemas.openxmlformats.org/officeDocument/2006/relationships/diagramQuickStyle" Target="../diagrams/quickStyle4.xml"/><Relationship Id="rId10" Type="http://schemas.openxmlformats.org/officeDocument/2006/relationships/image" Target="../media/image20.jpeg"/><Relationship Id="rId4" Type="http://schemas.openxmlformats.org/officeDocument/2006/relationships/diagramLayout" Target="../diagrams/layout4.xml"/><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DEB71088-7C4F-47B8-B539-2F3BD9D230B0}"/>
              </a:ext>
            </a:extLst>
          </p:cNvPr>
          <p:cNvSpPr/>
          <p:nvPr/>
        </p:nvSpPr>
        <p:spPr>
          <a:xfrm>
            <a:off x="0" y="0"/>
            <a:ext cx="1860168" cy="6858000"/>
          </a:xfrm>
          <a:prstGeom prst="rect">
            <a:avLst/>
          </a:prstGeom>
          <a:solidFill>
            <a:srgbClr val="FFFFE5"/>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a:extLst>
              <a:ext uri="{FF2B5EF4-FFF2-40B4-BE49-F238E27FC236}">
                <a16:creationId xmlns:a16="http://schemas.microsoft.com/office/drawing/2014/main" xmlns="" id="{E09D3BEF-8D68-49C1-9335-BED6B6245943}"/>
              </a:ext>
            </a:extLst>
          </p:cNvPr>
          <p:cNvSpPr/>
          <p:nvPr/>
        </p:nvSpPr>
        <p:spPr>
          <a:xfrm>
            <a:off x="1860168" y="0"/>
            <a:ext cx="7283831"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1 Título">
            <a:extLst>
              <a:ext uri="{FF2B5EF4-FFF2-40B4-BE49-F238E27FC236}">
                <a16:creationId xmlns:a16="http://schemas.microsoft.com/office/drawing/2014/main" xmlns="" id="{45B7F3E1-EE6B-4922-875F-2D88E80FC041}"/>
              </a:ext>
            </a:extLst>
          </p:cNvPr>
          <p:cNvSpPr txBox="1">
            <a:spLocks/>
          </p:cNvSpPr>
          <p:nvPr/>
        </p:nvSpPr>
        <p:spPr>
          <a:xfrm>
            <a:off x="2195513" y="549275"/>
            <a:ext cx="6697662" cy="31670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C" altLang="es-PE" sz="3200" dirty="0">
              <a:solidFill>
                <a:schemeClr val="bg1"/>
              </a:solidFill>
              <a:latin typeface="Arial" panose="020B0604020202020204" pitchFamily="34" charset="0"/>
              <a:cs typeface="Arial" panose="020B0604020202020204" pitchFamily="34" charset="0"/>
            </a:endParaRPr>
          </a:p>
          <a:p>
            <a:pPr algn="ctr"/>
            <a:endParaRPr lang="es-EC" altLang="es-PE" sz="3200" dirty="0">
              <a:solidFill>
                <a:schemeClr val="bg1"/>
              </a:solidFill>
              <a:latin typeface="Arial" panose="020B0604020202020204" pitchFamily="34" charset="0"/>
              <a:cs typeface="Arial" panose="020B0604020202020204" pitchFamily="34" charset="0"/>
            </a:endParaRPr>
          </a:p>
          <a:p>
            <a:pPr algn="ctr"/>
            <a:r>
              <a:rPr lang="es-EC" altLang="es-PE" sz="3200" dirty="0">
                <a:solidFill>
                  <a:schemeClr val="bg1"/>
                </a:solidFill>
                <a:latin typeface="Arial" panose="020B0604020202020204" pitchFamily="34" charset="0"/>
                <a:cs typeface="Arial" panose="020B0604020202020204" pitchFamily="34" charset="0"/>
              </a:rPr>
              <a:t>LA INTELIGENCIA DE NEGOCIOS COMO HERRAMIENTA DE APOYO EN EL PROCESO DE ACREDITACIÓN DE LAS UNIVERSIDADES DEL ECUADOR</a:t>
            </a:r>
            <a:r>
              <a:rPr lang="es-PE" altLang="es-PE" sz="3200" dirty="0">
                <a:solidFill>
                  <a:schemeClr val="bg1"/>
                </a:solidFill>
                <a:latin typeface="Arial" panose="020B0604020202020204" pitchFamily="34" charset="0"/>
                <a:cs typeface="Arial" panose="020B0604020202020204" pitchFamily="34" charset="0"/>
              </a:rPr>
              <a:t/>
            </a:r>
            <a:br>
              <a:rPr lang="es-PE" altLang="es-PE" sz="3200" dirty="0">
                <a:solidFill>
                  <a:schemeClr val="bg1"/>
                </a:solidFill>
                <a:latin typeface="Arial" panose="020B0604020202020204" pitchFamily="34" charset="0"/>
                <a:cs typeface="Arial" panose="020B0604020202020204" pitchFamily="34" charset="0"/>
              </a:rPr>
            </a:br>
            <a:endParaRPr lang="es-ES" altLang="es-PE" sz="3200" dirty="0">
              <a:solidFill>
                <a:schemeClr val="bg1"/>
              </a:solidFill>
              <a:latin typeface="Baskerville Old Face" panose="02020602080505020303" pitchFamily="18" charset="0"/>
            </a:endParaRPr>
          </a:p>
        </p:txBody>
      </p:sp>
      <p:sp>
        <p:nvSpPr>
          <p:cNvPr id="6" name="2 Subtítulo">
            <a:extLst>
              <a:ext uri="{FF2B5EF4-FFF2-40B4-BE49-F238E27FC236}">
                <a16:creationId xmlns:a16="http://schemas.microsoft.com/office/drawing/2014/main" xmlns="" id="{D016DB84-B04A-4467-A03E-898B90C8AC32}"/>
              </a:ext>
            </a:extLst>
          </p:cNvPr>
          <p:cNvSpPr txBox="1">
            <a:spLocks/>
          </p:cNvSpPr>
          <p:nvPr/>
        </p:nvSpPr>
        <p:spPr>
          <a:xfrm>
            <a:off x="2056321" y="3805127"/>
            <a:ext cx="6836854" cy="2632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s-PE" altLang="es-PE" sz="2400" b="1" dirty="0">
              <a:solidFill>
                <a:schemeClr val="bg1"/>
              </a:solidFill>
              <a:latin typeface="Baskerville Old Face" panose="02020602080505020303" pitchFamily="18" charset="0"/>
            </a:endParaRPr>
          </a:p>
          <a:p>
            <a:r>
              <a:rPr lang="es-PE" altLang="es-PE" sz="2000" dirty="0">
                <a:solidFill>
                  <a:schemeClr val="bg1"/>
                </a:solidFill>
                <a:latin typeface="Baskerville Old Face" panose="02020602080505020303" pitchFamily="18" charset="0"/>
              </a:rPr>
              <a:t>Bastidas </a:t>
            </a:r>
            <a:r>
              <a:rPr lang="es-PE" altLang="es-PE" sz="2000" dirty="0" smtClean="0">
                <a:solidFill>
                  <a:schemeClr val="bg1"/>
                </a:solidFill>
                <a:latin typeface="Baskerville Old Face" panose="02020602080505020303" pitchFamily="18" charset="0"/>
              </a:rPr>
              <a:t>Cóndor, </a:t>
            </a:r>
            <a:r>
              <a:rPr lang="es-PE" altLang="es-PE" sz="2000" dirty="0">
                <a:solidFill>
                  <a:schemeClr val="bg1"/>
                </a:solidFill>
                <a:latin typeface="Baskerville Old Face" panose="02020602080505020303" pitchFamily="18" charset="0"/>
              </a:rPr>
              <a:t>Ivonne Alexandra</a:t>
            </a:r>
          </a:p>
          <a:p>
            <a:r>
              <a:rPr lang="es-PE" altLang="es-PE" sz="2000" dirty="0">
                <a:solidFill>
                  <a:schemeClr val="bg1"/>
                </a:solidFill>
                <a:latin typeface="Baskerville Old Face" panose="02020602080505020303" pitchFamily="18" charset="0"/>
              </a:rPr>
              <a:t>Zambrano </a:t>
            </a:r>
            <a:r>
              <a:rPr lang="es-PE" altLang="es-PE" sz="2000" dirty="0" smtClean="0">
                <a:solidFill>
                  <a:schemeClr val="bg1"/>
                </a:solidFill>
                <a:latin typeface="Baskerville Old Face" panose="02020602080505020303" pitchFamily="18" charset="0"/>
              </a:rPr>
              <a:t>Tello, </a:t>
            </a:r>
            <a:r>
              <a:rPr lang="es-PE" altLang="es-PE" sz="2000" dirty="0">
                <a:solidFill>
                  <a:schemeClr val="bg1"/>
                </a:solidFill>
                <a:latin typeface="Baskerville Old Face" panose="02020602080505020303" pitchFamily="18" charset="0"/>
              </a:rPr>
              <a:t>Carlos Alberto</a:t>
            </a:r>
          </a:p>
          <a:p>
            <a:pPr marL="0" indent="0">
              <a:buNone/>
            </a:pPr>
            <a:endParaRPr lang="es-PE" altLang="es-PE" sz="2000" dirty="0">
              <a:solidFill>
                <a:schemeClr val="bg1"/>
              </a:solidFill>
              <a:latin typeface="Baskerville Old Face" panose="02020602080505020303" pitchFamily="18" charset="0"/>
            </a:endParaRPr>
          </a:p>
          <a:p>
            <a:pPr marL="0" indent="0" algn="r">
              <a:buNone/>
            </a:pPr>
            <a:r>
              <a:rPr lang="es-PE" altLang="es-PE" sz="2000" dirty="0">
                <a:solidFill>
                  <a:schemeClr val="bg1"/>
                </a:solidFill>
                <a:latin typeface="Baskerville Old Face" panose="02020602080505020303" pitchFamily="18" charset="0"/>
              </a:rPr>
              <a:t>2018</a:t>
            </a:r>
            <a:endParaRPr lang="es-ES" altLang="es-PE" dirty="0">
              <a:solidFill>
                <a:schemeClr val="bg1"/>
              </a:solidFill>
              <a:latin typeface="Baskerville Old Face" panose="02020602080505020303" pitchFamily="18" charset="0"/>
            </a:endParaRPr>
          </a:p>
        </p:txBody>
      </p:sp>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860168" y="1105708"/>
            <a:ext cx="1443799" cy="0"/>
          </a:xfrm>
          <a:prstGeom prst="line">
            <a:avLst/>
          </a:prstGeom>
          <a:ln w="38100">
            <a:solidFill>
              <a:srgbClr val="FFFFCC"/>
            </a:solidFill>
          </a:ln>
        </p:spPr>
        <p:style>
          <a:lnRef idx="3">
            <a:schemeClr val="accent1"/>
          </a:lnRef>
          <a:fillRef idx="0">
            <a:schemeClr val="accent1"/>
          </a:fillRef>
          <a:effectRef idx="2">
            <a:schemeClr val="accent1"/>
          </a:effectRef>
          <a:fontRef idx="minor">
            <a:schemeClr val="tx1"/>
          </a:fontRef>
        </p:style>
      </p:cxnSp>
      <p:pic>
        <p:nvPicPr>
          <p:cNvPr id="9" name="Picture 2" descr="Resultado de imagen para LOGO ESPE">
            <a:extLst>
              <a:ext uri="{FF2B5EF4-FFF2-40B4-BE49-F238E27FC236}">
                <a16:creationId xmlns:a16="http://schemas.microsoft.com/office/drawing/2014/main" xmlns="" id="{1BBF0F1B-E485-436D-8561-E7FF52186C0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4222"/>
          <a:stretch/>
        </p:blipFill>
        <p:spPr bwMode="auto">
          <a:xfrm>
            <a:off x="44244" y="195032"/>
            <a:ext cx="1815924" cy="1821351"/>
          </a:xfrm>
          <a:prstGeom prst="rect">
            <a:avLst/>
          </a:prstGeom>
          <a:extLst>
            <a:ext uri="{909E8E84-426E-40DD-AFC4-6F175D3DCCD1}">
              <a14:hiddenFill xmlns:a14="http://schemas.microsoft.com/office/drawing/2010/main">
                <a:solidFill>
                  <a:srgbClr val="FFFFFF"/>
                </a:solidFill>
              </a14:hiddenFill>
            </a:ext>
          </a:extLst>
        </p:spPr>
      </p:pic>
      <p:pic>
        <p:nvPicPr>
          <p:cNvPr id="11" name="Picture 2" descr="Resultado de imagen para LOGO ESPE">
            <a:extLst>
              <a:ext uri="{FF2B5EF4-FFF2-40B4-BE49-F238E27FC236}">
                <a16:creationId xmlns:a16="http://schemas.microsoft.com/office/drawing/2014/main" xmlns="" id="{BA1990AE-23C8-4A55-A729-5B1464115C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94"/>
          <a:stretch/>
        </p:blipFill>
        <p:spPr bwMode="auto">
          <a:xfrm>
            <a:off x="276650" y="2132806"/>
            <a:ext cx="1415845" cy="503483"/>
          </a:xfrm>
          <a:prstGeom prst="rect">
            <a:avLst/>
          </a:prstGeom>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xmlns="" id="{EBEF957D-5046-48A7-B09F-41B5391B3C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578"/>
          <a:stretch/>
        </p:blipFill>
        <p:spPr>
          <a:xfrm>
            <a:off x="44245" y="3429000"/>
            <a:ext cx="1815924" cy="1637749"/>
          </a:xfrm>
          <a:prstGeom prst="rect">
            <a:avLst/>
          </a:prstGeom>
        </p:spPr>
      </p:pic>
      <p:pic>
        <p:nvPicPr>
          <p:cNvPr id="14" name="Imagen 13">
            <a:extLst>
              <a:ext uri="{FF2B5EF4-FFF2-40B4-BE49-F238E27FC236}">
                <a16:creationId xmlns:a16="http://schemas.microsoft.com/office/drawing/2014/main" xmlns="" id="{37095730-0D5D-4498-AEA8-48EE6D6F05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536"/>
          <a:stretch/>
        </p:blipFill>
        <p:spPr>
          <a:xfrm>
            <a:off x="108082" y="5192928"/>
            <a:ext cx="1644004" cy="827546"/>
          </a:xfrm>
          <a:prstGeom prst="rect">
            <a:avLst/>
          </a:prstGeom>
        </p:spPr>
      </p:pic>
    </p:spTree>
    <p:extLst>
      <p:ext uri="{BB962C8B-B14F-4D97-AF65-F5344CB8AC3E}">
        <p14:creationId xmlns:p14="http://schemas.microsoft.com/office/powerpoint/2010/main" val="4028924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echa: curvada hacia la izquierda 2">
            <a:extLst>
              <a:ext uri="{FF2B5EF4-FFF2-40B4-BE49-F238E27FC236}">
                <a16:creationId xmlns:a16="http://schemas.microsoft.com/office/drawing/2014/main" xmlns="" id="{EDA50A43-EE81-4606-A9AC-3FB45D893E16}"/>
              </a:ext>
            </a:extLst>
          </p:cNvPr>
          <p:cNvSpPr/>
          <p:nvPr/>
        </p:nvSpPr>
        <p:spPr>
          <a:xfrm>
            <a:off x="8439150" y="4324350"/>
            <a:ext cx="533400" cy="11294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graphicFrame>
        <p:nvGraphicFramePr>
          <p:cNvPr id="2" name="Diagrama 1">
            <a:extLst>
              <a:ext uri="{FF2B5EF4-FFF2-40B4-BE49-F238E27FC236}">
                <a16:creationId xmlns:a16="http://schemas.microsoft.com/office/drawing/2014/main" xmlns="" id="{83F80117-51C1-4AFE-8EE7-0FB0A7E2A936}"/>
              </a:ext>
            </a:extLst>
          </p:cNvPr>
          <p:cNvGraphicFramePr/>
          <p:nvPr>
            <p:extLst>
              <p:ext uri="{D42A27DB-BD31-4B8C-83A1-F6EECF244321}">
                <p14:modId xmlns:p14="http://schemas.microsoft.com/office/powerpoint/2010/main" val="2041823037"/>
              </p:ext>
            </p:extLst>
          </p:nvPr>
        </p:nvGraphicFramePr>
        <p:xfrm>
          <a:off x="1576552" y="1685206"/>
          <a:ext cx="7567448" cy="3487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Resultado de imagen para excel">
            <a:extLst>
              <a:ext uri="{FF2B5EF4-FFF2-40B4-BE49-F238E27FC236}">
                <a16:creationId xmlns:a16="http://schemas.microsoft.com/office/drawing/2014/main" xmlns="" id="{2EAD11F1-72C9-42C9-8B20-4BF96B76C6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9814" y="4868257"/>
            <a:ext cx="843662" cy="8436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sql server">
            <a:extLst>
              <a:ext uri="{FF2B5EF4-FFF2-40B4-BE49-F238E27FC236}">
                <a16:creationId xmlns:a16="http://schemas.microsoft.com/office/drawing/2014/main" xmlns="" id="{74380D2E-7DBD-43CE-A745-9D43544E664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01"/>
          <a:stretch/>
        </p:blipFill>
        <p:spPr bwMode="auto">
          <a:xfrm>
            <a:off x="3020788" y="5646225"/>
            <a:ext cx="1182688" cy="1129493"/>
          </a:xfrm>
          <a:prstGeom prst="rect">
            <a:avLst/>
          </a:prstGeom>
          <a:noFill/>
          <a:extLst>
            <a:ext uri="{909E8E84-426E-40DD-AFC4-6F175D3DCCD1}">
              <a14:hiddenFill xmlns:a14="http://schemas.microsoft.com/office/drawing/2010/main">
                <a:solidFill>
                  <a:srgbClr val="FFFFFF"/>
                </a:solidFill>
              </a14:hiddenFill>
            </a:ext>
          </a:extLst>
        </p:spPr>
      </p:pic>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352550"/>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2. Definición de requerimientos del negocio</a:t>
            </a:r>
            <a:endParaRPr lang="es-ES" altLang="es-PE" b="1" dirty="0"/>
          </a:p>
        </p:txBody>
      </p:sp>
      <p:pic>
        <p:nvPicPr>
          <p:cNvPr id="6150" name="Picture 6" descr="Resultado de imagen para postgresql logo png">
            <a:extLst>
              <a:ext uri="{FF2B5EF4-FFF2-40B4-BE49-F238E27FC236}">
                <a16:creationId xmlns:a16="http://schemas.microsoft.com/office/drawing/2014/main" xmlns="" id="{C9780F5D-5F5C-402E-ACF9-C4435FBE15A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946" t="12500" r="4320" b="9990"/>
          <a:stretch/>
        </p:blipFill>
        <p:spPr bwMode="auto">
          <a:xfrm>
            <a:off x="2402426" y="5232261"/>
            <a:ext cx="957388" cy="9398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postgresql logo png">
            <a:extLst>
              <a:ext uri="{FF2B5EF4-FFF2-40B4-BE49-F238E27FC236}">
                <a16:creationId xmlns:a16="http://schemas.microsoft.com/office/drawing/2014/main" xmlns="" id="{329F902E-E2B0-4BE3-BAF0-2ED1F3ECC29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946" t="12500" r="4320" b="9990"/>
          <a:stretch/>
        </p:blipFill>
        <p:spPr bwMode="auto">
          <a:xfrm>
            <a:off x="5398258" y="5232261"/>
            <a:ext cx="957388" cy="9398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sultado de imagen para postgresql logo png">
            <a:extLst>
              <a:ext uri="{FF2B5EF4-FFF2-40B4-BE49-F238E27FC236}">
                <a16:creationId xmlns:a16="http://schemas.microsoft.com/office/drawing/2014/main" xmlns="" id="{DFABEFC4-2928-4001-A777-F192D673361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946" t="12500" r="4320" b="9990"/>
          <a:stretch/>
        </p:blipFill>
        <p:spPr bwMode="auto">
          <a:xfrm>
            <a:off x="7305011" y="5232261"/>
            <a:ext cx="957388" cy="939802"/>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a la derecha 3">
            <a:extLst>
              <a:ext uri="{FF2B5EF4-FFF2-40B4-BE49-F238E27FC236}">
                <a16:creationId xmlns:a16="http://schemas.microsoft.com/office/drawing/2014/main" xmlns="" id="{A28E3722-18E8-40A2-88D7-20BBFFA511D7}"/>
              </a:ext>
            </a:extLst>
          </p:cNvPr>
          <p:cNvSpPr/>
          <p:nvPr/>
        </p:nvSpPr>
        <p:spPr>
          <a:xfrm>
            <a:off x="4511357" y="5232260"/>
            <a:ext cx="649507" cy="843661"/>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a la derecha 14">
            <a:extLst>
              <a:ext uri="{FF2B5EF4-FFF2-40B4-BE49-F238E27FC236}">
                <a16:creationId xmlns:a16="http://schemas.microsoft.com/office/drawing/2014/main" xmlns="" id="{61790D47-7C4A-4655-963E-40FBEFAAD3B7}"/>
              </a:ext>
            </a:extLst>
          </p:cNvPr>
          <p:cNvSpPr/>
          <p:nvPr/>
        </p:nvSpPr>
        <p:spPr>
          <a:xfrm>
            <a:off x="6505575" y="5232260"/>
            <a:ext cx="649507" cy="843661"/>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xmlns="" id="{BD464627-4DA5-4792-B594-2F043E6271CA}"/>
              </a:ext>
            </a:extLst>
          </p:cNvPr>
          <p:cNvSpPr txBox="1"/>
          <p:nvPr/>
        </p:nvSpPr>
        <p:spPr>
          <a:xfrm rot="21133012">
            <a:off x="2512059" y="4765361"/>
            <a:ext cx="1017458" cy="369332"/>
          </a:xfrm>
          <a:prstGeom prst="rect">
            <a:avLst/>
          </a:prstGeom>
          <a:noFill/>
        </p:spPr>
        <p:txBody>
          <a:bodyPr wrap="none" rtlCol="0">
            <a:spAutoFit/>
          </a:bodyPr>
          <a:lstStyle/>
          <a:p>
            <a:r>
              <a:rPr lang="es-EC" b="1" dirty="0"/>
              <a:t>Entradas</a:t>
            </a:r>
          </a:p>
        </p:txBody>
      </p:sp>
      <p:sp>
        <p:nvSpPr>
          <p:cNvPr id="18" name="CuadroTexto 17">
            <a:extLst>
              <a:ext uri="{FF2B5EF4-FFF2-40B4-BE49-F238E27FC236}">
                <a16:creationId xmlns:a16="http://schemas.microsoft.com/office/drawing/2014/main" xmlns="" id="{96DF8D3D-9EC6-4E49-80D3-B96D64276C40}"/>
              </a:ext>
            </a:extLst>
          </p:cNvPr>
          <p:cNvSpPr txBox="1"/>
          <p:nvPr/>
        </p:nvSpPr>
        <p:spPr>
          <a:xfrm>
            <a:off x="5436358" y="4803461"/>
            <a:ext cx="707310" cy="369332"/>
          </a:xfrm>
          <a:prstGeom prst="rect">
            <a:avLst/>
          </a:prstGeom>
          <a:noFill/>
        </p:spPr>
        <p:txBody>
          <a:bodyPr wrap="none" rtlCol="0">
            <a:spAutoFit/>
          </a:bodyPr>
          <a:lstStyle/>
          <a:p>
            <a:r>
              <a:rPr lang="es-EC" b="1" dirty="0" err="1"/>
              <a:t>Stage</a:t>
            </a:r>
            <a:endParaRPr lang="es-EC" b="1" dirty="0"/>
          </a:p>
        </p:txBody>
      </p:sp>
      <p:sp>
        <p:nvSpPr>
          <p:cNvPr id="19" name="CuadroTexto 18">
            <a:extLst>
              <a:ext uri="{FF2B5EF4-FFF2-40B4-BE49-F238E27FC236}">
                <a16:creationId xmlns:a16="http://schemas.microsoft.com/office/drawing/2014/main" xmlns="" id="{65552125-7CBA-4895-92B7-F5EBADB17B1F}"/>
              </a:ext>
            </a:extLst>
          </p:cNvPr>
          <p:cNvSpPr txBox="1"/>
          <p:nvPr/>
        </p:nvSpPr>
        <p:spPr>
          <a:xfrm>
            <a:off x="6973475" y="4841561"/>
            <a:ext cx="1377300" cy="369332"/>
          </a:xfrm>
          <a:prstGeom prst="rect">
            <a:avLst/>
          </a:prstGeom>
          <a:noFill/>
        </p:spPr>
        <p:txBody>
          <a:bodyPr wrap="none" rtlCol="0">
            <a:spAutoFit/>
          </a:bodyPr>
          <a:lstStyle/>
          <a:p>
            <a:r>
              <a:rPr lang="es-EC" b="1" dirty="0"/>
              <a:t>Dimensional</a:t>
            </a:r>
          </a:p>
        </p:txBody>
      </p:sp>
      <p:sp>
        <p:nvSpPr>
          <p:cNvPr id="20" name="15 CuadroTexto">
            <a:extLst>
              <a:ext uri="{FF2B5EF4-FFF2-40B4-BE49-F238E27FC236}">
                <a16:creationId xmlns:a16="http://schemas.microsoft.com/office/drawing/2014/main" xmlns="" id="{EBAAE8F4-1301-4244-9E07-3151614CC3D0}"/>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10368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3. Diseño técnico de la arquitectura</a:t>
            </a:r>
            <a:endParaRPr lang="es-ES" altLang="es-PE" b="1" dirty="0"/>
          </a:p>
        </p:txBody>
      </p:sp>
      <p:graphicFrame>
        <p:nvGraphicFramePr>
          <p:cNvPr id="7" name="Diagrama 6">
            <a:extLst>
              <a:ext uri="{FF2B5EF4-FFF2-40B4-BE49-F238E27FC236}">
                <a16:creationId xmlns:a16="http://schemas.microsoft.com/office/drawing/2014/main" xmlns="" id="{2A9401EE-0C5A-458C-A4A6-EC6EB34C6256}"/>
              </a:ext>
            </a:extLst>
          </p:cNvPr>
          <p:cNvGraphicFramePr/>
          <p:nvPr>
            <p:extLst>
              <p:ext uri="{D42A27DB-BD31-4B8C-83A1-F6EECF244321}">
                <p14:modId xmlns:p14="http://schemas.microsoft.com/office/powerpoint/2010/main" val="1415043912"/>
              </p:ext>
            </p:extLst>
          </p:nvPr>
        </p:nvGraphicFramePr>
        <p:xfrm>
          <a:off x="1815716" y="1839350"/>
          <a:ext cx="7093973" cy="2800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xmlns="" id="{332CBE17-7C60-49BD-923F-4AC2F657E597}"/>
              </a:ext>
            </a:extLst>
          </p:cNvPr>
          <p:cNvPicPr>
            <a:picLocks noChangeAspect="1"/>
          </p:cNvPicPr>
          <p:nvPr/>
        </p:nvPicPr>
        <p:blipFill>
          <a:blip r:embed="rId8"/>
          <a:stretch>
            <a:fillRect/>
          </a:stretch>
        </p:blipFill>
        <p:spPr>
          <a:xfrm>
            <a:off x="1979613" y="3876400"/>
            <a:ext cx="1396159" cy="1636358"/>
          </a:xfrm>
          <a:prstGeom prst="rect">
            <a:avLst/>
          </a:prstGeom>
        </p:spPr>
      </p:pic>
      <p:pic>
        <p:nvPicPr>
          <p:cNvPr id="20" name="Imagen 19">
            <a:extLst>
              <a:ext uri="{FF2B5EF4-FFF2-40B4-BE49-F238E27FC236}">
                <a16:creationId xmlns:a16="http://schemas.microsoft.com/office/drawing/2014/main" xmlns="" id="{7658C74B-5752-4B46-BEA6-7DE0F5BF1E51}"/>
              </a:ext>
            </a:extLst>
          </p:cNvPr>
          <p:cNvPicPr>
            <a:picLocks noChangeAspect="1"/>
          </p:cNvPicPr>
          <p:nvPr/>
        </p:nvPicPr>
        <p:blipFill rotWithShape="1">
          <a:blip r:embed="rId9"/>
          <a:srcRect r="2794"/>
          <a:stretch/>
        </p:blipFill>
        <p:spPr>
          <a:xfrm>
            <a:off x="1692275" y="4974402"/>
            <a:ext cx="2254125" cy="1706083"/>
          </a:xfrm>
          <a:prstGeom prst="rect">
            <a:avLst/>
          </a:prstGeom>
        </p:spPr>
      </p:pic>
      <p:pic>
        <p:nvPicPr>
          <p:cNvPr id="21" name="Imagen 20">
            <a:extLst>
              <a:ext uri="{FF2B5EF4-FFF2-40B4-BE49-F238E27FC236}">
                <a16:creationId xmlns:a16="http://schemas.microsoft.com/office/drawing/2014/main" xmlns="" id="{2B727433-4803-4074-8174-E88CD04A1AF7}"/>
              </a:ext>
            </a:extLst>
          </p:cNvPr>
          <p:cNvPicPr>
            <a:picLocks noChangeAspect="1"/>
          </p:cNvPicPr>
          <p:nvPr/>
        </p:nvPicPr>
        <p:blipFill>
          <a:blip r:embed="rId10"/>
          <a:stretch>
            <a:fillRect/>
          </a:stretch>
        </p:blipFill>
        <p:spPr>
          <a:xfrm>
            <a:off x="4161607" y="3824070"/>
            <a:ext cx="2884493" cy="706604"/>
          </a:xfrm>
          <a:prstGeom prst="rect">
            <a:avLst/>
          </a:prstGeom>
        </p:spPr>
      </p:pic>
      <p:pic>
        <p:nvPicPr>
          <p:cNvPr id="22" name="Imagen 21">
            <a:extLst>
              <a:ext uri="{FF2B5EF4-FFF2-40B4-BE49-F238E27FC236}">
                <a16:creationId xmlns:a16="http://schemas.microsoft.com/office/drawing/2014/main" xmlns="" id="{97251BBB-76D2-48EE-83FE-22840F08BDDC}"/>
              </a:ext>
            </a:extLst>
          </p:cNvPr>
          <p:cNvPicPr>
            <a:picLocks noChangeAspect="1"/>
          </p:cNvPicPr>
          <p:nvPr/>
        </p:nvPicPr>
        <p:blipFill>
          <a:blip r:embed="rId11"/>
          <a:stretch>
            <a:fillRect/>
          </a:stretch>
        </p:blipFill>
        <p:spPr>
          <a:xfrm>
            <a:off x="4161607" y="4774060"/>
            <a:ext cx="2866540" cy="689118"/>
          </a:xfrm>
          <a:prstGeom prst="rect">
            <a:avLst/>
          </a:prstGeom>
        </p:spPr>
      </p:pic>
      <p:pic>
        <p:nvPicPr>
          <p:cNvPr id="23" name="Imagen 22">
            <a:extLst>
              <a:ext uri="{FF2B5EF4-FFF2-40B4-BE49-F238E27FC236}">
                <a16:creationId xmlns:a16="http://schemas.microsoft.com/office/drawing/2014/main" xmlns="" id="{59BC6D6A-259A-442C-A582-67E390939784}"/>
              </a:ext>
            </a:extLst>
          </p:cNvPr>
          <p:cNvPicPr>
            <a:picLocks noChangeAspect="1"/>
          </p:cNvPicPr>
          <p:nvPr/>
        </p:nvPicPr>
        <p:blipFill>
          <a:blip r:embed="rId12"/>
          <a:stretch>
            <a:fillRect/>
          </a:stretch>
        </p:blipFill>
        <p:spPr>
          <a:xfrm>
            <a:off x="4166471" y="5782027"/>
            <a:ext cx="2861676" cy="689118"/>
          </a:xfrm>
          <a:prstGeom prst="rect">
            <a:avLst/>
          </a:prstGeom>
        </p:spPr>
      </p:pic>
      <p:sp>
        <p:nvSpPr>
          <p:cNvPr id="17" name="15 CuadroTexto">
            <a:extLst>
              <a:ext uri="{FF2B5EF4-FFF2-40B4-BE49-F238E27FC236}">
                <a16:creationId xmlns:a16="http://schemas.microsoft.com/office/drawing/2014/main" xmlns="" id="{990ECB1E-DA28-4B95-B424-02087A848B5B}"/>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pic>
        <p:nvPicPr>
          <p:cNvPr id="12" name="Picture 6">
            <a:extLst>
              <a:ext uri="{FF2B5EF4-FFF2-40B4-BE49-F238E27FC236}">
                <a16:creationId xmlns:a16="http://schemas.microsoft.com/office/drawing/2014/main" xmlns="" id="{58F6EA2B-A985-4CC1-901C-908870C8E9C5}"/>
              </a:ext>
              <a:ext uri="{C183D7F6-B498-43B3-948B-1728B52AA6E4}">
                <adec:decorative xmlns:adec="http://schemas.microsoft.com/office/drawing/2017/decorative" xmlns="" val="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946" t="12500" r="4320" b="9990"/>
          <a:stretch/>
        </p:blipFill>
        <p:spPr bwMode="auto">
          <a:xfrm>
            <a:off x="7451725" y="4230083"/>
            <a:ext cx="1430253" cy="14039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pentaho">
            <a:extLst>
              <a:ext uri="{FF2B5EF4-FFF2-40B4-BE49-F238E27FC236}">
                <a16:creationId xmlns:a16="http://schemas.microsoft.com/office/drawing/2014/main" xmlns="" id="{A00D7449-C132-488F-A0C1-1CB278D1C5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3354" y="5872163"/>
            <a:ext cx="1837744" cy="46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5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lipse 21">
            <a:extLst>
              <a:ext uri="{FF2B5EF4-FFF2-40B4-BE49-F238E27FC236}">
                <a16:creationId xmlns:a16="http://schemas.microsoft.com/office/drawing/2014/main" xmlns="" id="{2DEA3E4B-1010-4E98-B492-2609D4BF3A73}"/>
              </a:ext>
            </a:extLst>
          </p:cNvPr>
          <p:cNvSpPr/>
          <p:nvPr/>
        </p:nvSpPr>
        <p:spPr>
          <a:xfrm>
            <a:off x="3388651" y="3429000"/>
            <a:ext cx="4219038" cy="2797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4. Modelo dimensional</a:t>
            </a:r>
            <a:endParaRPr lang="es-ES" altLang="es-PE" b="1" dirty="0"/>
          </a:p>
        </p:txBody>
      </p:sp>
      <p:sp>
        <p:nvSpPr>
          <p:cNvPr id="17" name="17 Marcador de contenido">
            <a:extLst>
              <a:ext uri="{FF2B5EF4-FFF2-40B4-BE49-F238E27FC236}">
                <a16:creationId xmlns:a16="http://schemas.microsoft.com/office/drawing/2014/main" xmlns="" id="{94BCB6EB-3F19-4146-A173-0EE599A73805}"/>
              </a:ext>
            </a:extLst>
          </p:cNvPr>
          <p:cNvSpPr txBox="1">
            <a:spLocks/>
          </p:cNvSpPr>
          <p:nvPr/>
        </p:nvSpPr>
        <p:spPr>
          <a:xfrm>
            <a:off x="1979613" y="1716544"/>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Identificación de las fuentes de datos</a:t>
            </a:r>
            <a:endParaRPr lang="es-ES" altLang="es-PE" i="1" dirty="0">
              <a:solidFill>
                <a:schemeClr val="accent1"/>
              </a:solidFill>
              <a:effectLst>
                <a:outerShdw blurRad="38100" dist="38100" dir="2700000" algn="tl">
                  <a:srgbClr val="000000">
                    <a:alpha val="43137"/>
                  </a:srgbClr>
                </a:outerShdw>
              </a:effectLst>
            </a:endParaRPr>
          </a:p>
        </p:txBody>
      </p:sp>
      <p:sp>
        <p:nvSpPr>
          <p:cNvPr id="8" name="15 CuadroTexto">
            <a:extLst>
              <a:ext uri="{FF2B5EF4-FFF2-40B4-BE49-F238E27FC236}">
                <a16:creationId xmlns:a16="http://schemas.microsoft.com/office/drawing/2014/main" xmlns="" id="{366F9DFD-0E66-4B25-889A-FB613E690268}"/>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
        <p:nvSpPr>
          <p:cNvPr id="9" name="CuadroTexto 8">
            <a:extLst>
              <a:ext uri="{FF2B5EF4-FFF2-40B4-BE49-F238E27FC236}">
                <a16:creationId xmlns:a16="http://schemas.microsoft.com/office/drawing/2014/main" xmlns="" id="{C71C3081-37D7-4E35-B97C-D1FCB67A7B5D}"/>
              </a:ext>
            </a:extLst>
          </p:cNvPr>
          <p:cNvSpPr txBox="1"/>
          <p:nvPr/>
        </p:nvSpPr>
        <p:spPr>
          <a:xfrm>
            <a:off x="2783568" y="4093749"/>
            <a:ext cx="580608" cy="369332"/>
          </a:xfrm>
          <a:prstGeom prst="rect">
            <a:avLst/>
          </a:prstGeom>
          <a:noFill/>
        </p:spPr>
        <p:txBody>
          <a:bodyPr wrap="none" rtlCol="0">
            <a:spAutoFit/>
          </a:bodyPr>
          <a:lstStyle/>
          <a:p>
            <a:r>
              <a:rPr lang="es-EC" b="1" dirty="0"/>
              <a:t>SGA</a:t>
            </a:r>
          </a:p>
        </p:txBody>
      </p:sp>
      <p:sp>
        <p:nvSpPr>
          <p:cNvPr id="11" name="CuadroTexto 10">
            <a:extLst>
              <a:ext uri="{FF2B5EF4-FFF2-40B4-BE49-F238E27FC236}">
                <a16:creationId xmlns:a16="http://schemas.microsoft.com/office/drawing/2014/main" xmlns="" id="{9B361C4F-E651-4A1E-90B1-9173FAA23F9B}"/>
              </a:ext>
            </a:extLst>
          </p:cNvPr>
          <p:cNvSpPr txBox="1"/>
          <p:nvPr/>
        </p:nvSpPr>
        <p:spPr>
          <a:xfrm>
            <a:off x="4081452" y="2373882"/>
            <a:ext cx="2176231" cy="646331"/>
          </a:xfrm>
          <a:prstGeom prst="rect">
            <a:avLst/>
          </a:prstGeom>
          <a:noFill/>
        </p:spPr>
        <p:txBody>
          <a:bodyPr wrap="square" rtlCol="0">
            <a:spAutoFit/>
          </a:bodyPr>
          <a:lstStyle/>
          <a:p>
            <a:pPr algn="ctr"/>
            <a:r>
              <a:rPr lang="es-EC" b="1" dirty="0" err="1"/>
              <a:t>Dep</a:t>
            </a:r>
            <a:r>
              <a:rPr lang="es-EC" b="1" dirty="0"/>
              <a:t>. Investigación y Vinculación</a:t>
            </a:r>
          </a:p>
        </p:txBody>
      </p:sp>
      <p:sp>
        <p:nvSpPr>
          <p:cNvPr id="12" name="CuadroTexto 11">
            <a:extLst>
              <a:ext uri="{FF2B5EF4-FFF2-40B4-BE49-F238E27FC236}">
                <a16:creationId xmlns:a16="http://schemas.microsoft.com/office/drawing/2014/main" xmlns="" id="{691AD318-2528-400C-9002-F1C96F9C8C43}"/>
              </a:ext>
            </a:extLst>
          </p:cNvPr>
          <p:cNvSpPr txBox="1"/>
          <p:nvPr/>
        </p:nvSpPr>
        <p:spPr>
          <a:xfrm>
            <a:off x="6719421" y="5856840"/>
            <a:ext cx="1942904" cy="369332"/>
          </a:xfrm>
          <a:prstGeom prst="rect">
            <a:avLst/>
          </a:prstGeom>
          <a:noFill/>
        </p:spPr>
        <p:txBody>
          <a:bodyPr wrap="none" rtlCol="0">
            <a:spAutoFit/>
          </a:bodyPr>
          <a:lstStyle/>
          <a:p>
            <a:r>
              <a:rPr lang="es-EC" b="1" dirty="0"/>
              <a:t>Secretaría General</a:t>
            </a:r>
          </a:p>
        </p:txBody>
      </p:sp>
      <p:pic>
        <p:nvPicPr>
          <p:cNvPr id="15" name="Picture 2" descr="Resultado de imagen para excel">
            <a:extLst>
              <a:ext uri="{FF2B5EF4-FFF2-40B4-BE49-F238E27FC236}">
                <a16:creationId xmlns:a16="http://schemas.microsoft.com/office/drawing/2014/main" xmlns="" id="{3F7607B5-4DAB-45F7-9C25-E7887C5DC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068" y="2991650"/>
            <a:ext cx="1692275" cy="16922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sql server">
            <a:extLst>
              <a:ext uri="{FF2B5EF4-FFF2-40B4-BE49-F238E27FC236}">
                <a16:creationId xmlns:a16="http://schemas.microsoft.com/office/drawing/2014/main" xmlns="" id="{4C8148AC-6FE1-4A1C-A774-D714B03E80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01"/>
          <a:stretch/>
        </p:blipFill>
        <p:spPr bwMode="auto">
          <a:xfrm>
            <a:off x="6694946" y="4013283"/>
            <a:ext cx="1991854" cy="1902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sultado de imagen para postgresql logo png">
            <a:extLst>
              <a:ext uri="{FF2B5EF4-FFF2-40B4-BE49-F238E27FC236}">
                <a16:creationId xmlns:a16="http://schemas.microsoft.com/office/drawing/2014/main" xmlns="" id="{7DAE01D7-2493-4C18-865E-474DE0688C8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46" t="12500" r="4320" b="9990"/>
          <a:stretch/>
        </p:blipFill>
        <p:spPr bwMode="auto">
          <a:xfrm>
            <a:off x="2188534" y="4463081"/>
            <a:ext cx="1937860" cy="190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67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4. Modelo dimensional</a:t>
            </a:r>
            <a:endParaRPr lang="es-ES" altLang="es-PE" b="1" dirty="0"/>
          </a:p>
        </p:txBody>
      </p:sp>
      <p:sp>
        <p:nvSpPr>
          <p:cNvPr id="17" name="17 Marcador de contenido">
            <a:extLst>
              <a:ext uri="{FF2B5EF4-FFF2-40B4-BE49-F238E27FC236}">
                <a16:creationId xmlns:a16="http://schemas.microsoft.com/office/drawing/2014/main" xmlns="" id="{94BCB6EB-3F19-4146-A173-0EE599A73805}"/>
              </a:ext>
            </a:extLst>
          </p:cNvPr>
          <p:cNvSpPr txBox="1">
            <a:spLocks/>
          </p:cNvSpPr>
          <p:nvPr/>
        </p:nvSpPr>
        <p:spPr>
          <a:xfrm>
            <a:off x="2023857" y="1672300"/>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Arquitectura del bus del </a:t>
            </a:r>
            <a:r>
              <a:rPr lang="es-ES_tradnl" altLang="es-PE" i="1" dirty="0" err="1">
                <a:solidFill>
                  <a:schemeClr val="accent1"/>
                </a:solidFill>
                <a:effectLst>
                  <a:outerShdw blurRad="38100" dist="38100" dir="2700000" algn="tl">
                    <a:srgbClr val="000000">
                      <a:alpha val="43137"/>
                    </a:srgbClr>
                  </a:outerShdw>
                </a:effectLst>
              </a:rPr>
              <a:t>DataWarehouse</a:t>
            </a:r>
            <a:endParaRPr lang="es-ES" altLang="es-PE" i="1" dirty="0">
              <a:solidFill>
                <a:schemeClr val="accent1"/>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xmlns="" id="{C0F9143E-692C-4F1D-B9E5-D955285223B6}"/>
              </a:ext>
            </a:extLst>
          </p:cNvPr>
          <p:cNvPicPr>
            <a:picLocks noChangeAspect="1"/>
          </p:cNvPicPr>
          <p:nvPr/>
        </p:nvPicPr>
        <p:blipFill>
          <a:blip r:embed="rId3"/>
          <a:stretch>
            <a:fillRect/>
          </a:stretch>
        </p:blipFill>
        <p:spPr>
          <a:xfrm>
            <a:off x="1677606" y="2128421"/>
            <a:ext cx="7466394" cy="2041685"/>
          </a:xfrm>
          <a:prstGeom prst="rect">
            <a:avLst/>
          </a:prstGeom>
        </p:spPr>
      </p:pic>
      <p:sp>
        <p:nvSpPr>
          <p:cNvPr id="12" name="17 Marcador de contenido">
            <a:extLst>
              <a:ext uri="{FF2B5EF4-FFF2-40B4-BE49-F238E27FC236}">
                <a16:creationId xmlns:a16="http://schemas.microsoft.com/office/drawing/2014/main" xmlns="" id="{317427C9-FC0B-4E2F-B40F-A0A1B6090108}"/>
              </a:ext>
            </a:extLst>
          </p:cNvPr>
          <p:cNvSpPr txBox="1">
            <a:spLocks/>
          </p:cNvSpPr>
          <p:nvPr/>
        </p:nvSpPr>
        <p:spPr>
          <a:xfrm>
            <a:off x="2023857" y="4199921"/>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Proceso del modelado dimensional</a:t>
            </a:r>
            <a:endParaRPr lang="es-ES" altLang="es-PE" i="1" dirty="0">
              <a:solidFill>
                <a:schemeClr val="accent1"/>
              </a:solidFill>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xmlns="" id="{7C72143B-C843-4B94-A170-1A5AF4EB6ABB}"/>
              </a:ext>
            </a:extLst>
          </p:cNvPr>
          <p:cNvPicPr>
            <a:picLocks noChangeAspect="1"/>
          </p:cNvPicPr>
          <p:nvPr/>
        </p:nvPicPr>
        <p:blipFill>
          <a:blip r:embed="rId4"/>
          <a:stretch>
            <a:fillRect/>
          </a:stretch>
        </p:blipFill>
        <p:spPr>
          <a:xfrm>
            <a:off x="2304069" y="4679744"/>
            <a:ext cx="2156585" cy="2041685"/>
          </a:xfrm>
          <a:prstGeom prst="rect">
            <a:avLst/>
          </a:prstGeom>
        </p:spPr>
      </p:pic>
      <p:pic>
        <p:nvPicPr>
          <p:cNvPr id="6" name="Imagen 5">
            <a:extLst>
              <a:ext uri="{FF2B5EF4-FFF2-40B4-BE49-F238E27FC236}">
                <a16:creationId xmlns:a16="http://schemas.microsoft.com/office/drawing/2014/main" xmlns="" id="{150A5104-434F-4AC4-A736-17FAE8108B71}"/>
              </a:ext>
            </a:extLst>
          </p:cNvPr>
          <p:cNvPicPr>
            <a:picLocks noChangeAspect="1"/>
          </p:cNvPicPr>
          <p:nvPr/>
        </p:nvPicPr>
        <p:blipFill>
          <a:blip r:embed="rId5"/>
          <a:stretch>
            <a:fillRect/>
          </a:stretch>
        </p:blipFill>
        <p:spPr>
          <a:xfrm>
            <a:off x="5377450" y="4679744"/>
            <a:ext cx="2657311" cy="2084692"/>
          </a:xfrm>
          <a:prstGeom prst="rect">
            <a:avLst/>
          </a:prstGeom>
        </p:spPr>
      </p:pic>
      <p:sp>
        <p:nvSpPr>
          <p:cNvPr id="11" name="15 CuadroTexto">
            <a:extLst>
              <a:ext uri="{FF2B5EF4-FFF2-40B4-BE49-F238E27FC236}">
                <a16:creationId xmlns:a16="http://schemas.microsoft.com/office/drawing/2014/main" xmlns="" id="{23F1FDA3-8273-4E3B-BC99-7FAE969B003C}"/>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270711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4. Modelo dimensional</a:t>
            </a:r>
            <a:endParaRPr lang="es-ES" altLang="es-PE" b="1" dirty="0"/>
          </a:p>
        </p:txBody>
      </p:sp>
      <p:sp>
        <p:nvSpPr>
          <p:cNvPr id="17" name="17 Marcador de contenido">
            <a:extLst>
              <a:ext uri="{FF2B5EF4-FFF2-40B4-BE49-F238E27FC236}">
                <a16:creationId xmlns:a16="http://schemas.microsoft.com/office/drawing/2014/main" xmlns="" id="{94BCB6EB-3F19-4146-A173-0EE599A73805}"/>
              </a:ext>
            </a:extLst>
          </p:cNvPr>
          <p:cNvSpPr txBox="1">
            <a:spLocks/>
          </p:cNvSpPr>
          <p:nvPr/>
        </p:nvSpPr>
        <p:spPr>
          <a:xfrm>
            <a:off x="2023857" y="1672300"/>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Diseño Lógico del DW</a:t>
            </a:r>
            <a:endParaRPr lang="es-ES" altLang="es-PE" i="1" dirty="0">
              <a:solidFill>
                <a:schemeClr val="accent1"/>
              </a:solidFill>
              <a:effectLst>
                <a:outerShdw blurRad="38100" dist="38100" dir="2700000" algn="tl">
                  <a:srgbClr val="000000">
                    <a:alpha val="43137"/>
                  </a:srgbClr>
                </a:outerShdw>
              </a:effectLst>
            </a:endParaRPr>
          </a:p>
        </p:txBody>
      </p:sp>
      <p:pic>
        <p:nvPicPr>
          <p:cNvPr id="11" name="Imagen 10">
            <a:extLst>
              <a:ext uri="{FF2B5EF4-FFF2-40B4-BE49-F238E27FC236}">
                <a16:creationId xmlns:a16="http://schemas.microsoft.com/office/drawing/2014/main" xmlns="" id="{41891E24-8CAC-4D48-B6C5-62135F3C15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62778" y="2138533"/>
            <a:ext cx="7451725" cy="4601475"/>
          </a:xfrm>
          <a:prstGeom prst="rect">
            <a:avLst/>
          </a:prstGeom>
          <a:noFill/>
          <a:ln>
            <a:noFill/>
          </a:ln>
        </p:spPr>
      </p:pic>
      <p:sp>
        <p:nvSpPr>
          <p:cNvPr id="8" name="15 CuadroTexto">
            <a:extLst>
              <a:ext uri="{FF2B5EF4-FFF2-40B4-BE49-F238E27FC236}">
                <a16:creationId xmlns:a16="http://schemas.microsoft.com/office/drawing/2014/main" xmlns="" id="{D8DF1697-E9D1-4B41-B998-D59741D2BC45}"/>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107896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4. Modelo dimensional</a:t>
            </a:r>
            <a:endParaRPr lang="es-ES" altLang="es-PE" b="1" dirty="0"/>
          </a:p>
        </p:txBody>
      </p:sp>
      <p:sp>
        <p:nvSpPr>
          <p:cNvPr id="17" name="17 Marcador de contenido">
            <a:extLst>
              <a:ext uri="{FF2B5EF4-FFF2-40B4-BE49-F238E27FC236}">
                <a16:creationId xmlns:a16="http://schemas.microsoft.com/office/drawing/2014/main" xmlns="" id="{94BCB6EB-3F19-4146-A173-0EE599A73805}"/>
              </a:ext>
            </a:extLst>
          </p:cNvPr>
          <p:cNvSpPr txBox="1">
            <a:spLocks/>
          </p:cNvSpPr>
          <p:nvPr/>
        </p:nvSpPr>
        <p:spPr>
          <a:xfrm>
            <a:off x="2023857" y="1672300"/>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Diseño Lógico del DW</a:t>
            </a:r>
            <a:endParaRPr lang="es-ES" altLang="es-PE" i="1" dirty="0">
              <a:solidFill>
                <a:schemeClr val="accent1"/>
              </a:solidFill>
              <a:effectLst>
                <a:outerShdw blurRad="38100" dist="38100" dir="2700000" algn="tl">
                  <a:srgbClr val="000000">
                    <a:alpha val="43137"/>
                  </a:srgbClr>
                </a:outerShdw>
              </a:effectLst>
            </a:endParaRPr>
          </a:p>
        </p:txBody>
      </p:sp>
      <p:pic>
        <p:nvPicPr>
          <p:cNvPr id="8" name="Imagen 7">
            <a:extLst>
              <a:ext uri="{FF2B5EF4-FFF2-40B4-BE49-F238E27FC236}">
                <a16:creationId xmlns:a16="http://schemas.microsoft.com/office/drawing/2014/main" xmlns="" id="{1956A672-2D74-4D40-817D-7A10B12E00C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92274" y="2150683"/>
            <a:ext cx="7408227" cy="4448715"/>
          </a:xfrm>
          <a:prstGeom prst="rect">
            <a:avLst/>
          </a:prstGeom>
          <a:noFill/>
          <a:ln>
            <a:noFill/>
          </a:ln>
        </p:spPr>
      </p:pic>
      <p:sp>
        <p:nvSpPr>
          <p:cNvPr id="9" name="15 CuadroTexto">
            <a:extLst>
              <a:ext uri="{FF2B5EF4-FFF2-40B4-BE49-F238E27FC236}">
                <a16:creationId xmlns:a16="http://schemas.microsoft.com/office/drawing/2014/main" xmlns="" id="{530C42D6-8C2C-4DB8-B6D9-29272A4F8711}"/>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270159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4. Modelo dimensional</a:t>
            </a:r>
            <a:endParaRPr lang="es-ES" altLang="es-PE" b="1" dirty="0"/>
          </a:p>
        </p:txBody>
      </p:sp>
      <p:sp>
        <p:nvSpPr>
          <p:cNvPr id="17" name="17 Marcador de contenido">
            <a:extLst>
              <a:ext uri="{FF2B5EF4-FFF2-40B4-BE49-F238E27FC236}">
                <a16:creationId xmlns:a16="http://schemas.microsoft.com/office/drawing/2014/main" xmlns="" id="{94BCB6EB-3F19-4146-A173-0EE599A73805}"/>
              </a:ext>
            </a:extLst>
          </p:cNvPr>
          <p:cNvSpPr txBox="1">
            <a:spLocks/>
          </p:cNvSpPr>
          <p:nvPr/>
        </p:nvSpPr>
        <p:spPr>
          <a:xfrm>
            <a:off x="2023857" y="1672300"/>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Diseño Lógico del DW</a:t>
            </a:r>
            <a:endParaRPr lang="es-ES" altLang="es-PE" i="1" dirty="0">
              <a:solidFill>
                <a:schemeClr val="accent1"/>
              </a:solidFill>
              <a:effectLst>
                <a:outerShdw blurRad="38100" dist="38100" dir="2700000" algn="tl">
                  <a:srgbClr val="000000">
                    <a:alpha val="43137"/>
                  </a:srgbClr>
                </a:outerShdw>
              </a:effectLst>
            </a:endParaRPr>
          </a:p>
        </p:txBody>
      </p:sp>
      <p:pic>
        <p:nvPicPr>
          <p:cNvPr id="9" name="Imagen 8">
            <a:extLst>
              <a:ext uri="{FF2B5EF4-FFF2-40B4-BE49-F238E27FC236}">
                <a16:creationId xmlns:a16="http://schemas.microsoft.com/office/drawing/2014/main" xmlns="" id="{20FA86AF-8A7F-45A2-916B-B8CCA69302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152938"/>
            <a:ext cx="7385050" cy="4557575"/>
          </a:xfrm>
          <a:prstGeom prst="rect">
            <a:avLst/>
          </a:prstGeom>
          <a:noFill/>
          <a:ln>
            <a:noFill/>
          </a:ln>
        </p:spPr>
      </p:pic>
      <p:sp>
        <p:nvSpPr>
          <p:cNvPr id="8" name="15 CuadroTexto">
            <a:extLst>
              <a:ext uri="{FF2B5EF4-FFF2-40B4-BE49-F238E27FC236}">
                <a16:creationId xmlns:a16="http://schemas.microsoft.com/office/drawing/2014/main" xmlns="" id="{4D01B398-6161-4CBD-9949-38DA15928A5A}"/>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78675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4. Modelo dimensional</a:t>
            </a:r>
            <a:endParaRPr lang="es-ES" altLang="es-PE" b="1" dirty="0"/>
          </a:p>
        </p:txBody>
      </p:sp>
      <p:sp>
        <p:nvSpPr>
          <p:cNvPr id="17" name="17 Marcador de contenido">
            <a:extLst>
              <a:ext uri="{FF2B5EF4-FFF2-40B4-BE49-F238E27FC236}">
                <a16:creationId xmlns:a16="http://schemas.microsoft.com/office/drawing/2014/main" xmlns="" id="{94BCB6EB-3F19-4146-A173-0EE599A73805}"/>
              </a:ext>
            </a:extLst>
          </p:cNvPr>
          <p:cNvSpPr txBox="1">
            <a:spLocks/>
          </p:cNvSpPr>
          <p:nvPr/>
        </p:nvSpPr>
        <p:spPr>
          <a:xfrm>
            <a:off x="2023857" y="1672300"/>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Diseño Lógico del DW</a:t>
            </a:r>
            <a:endParaRPr lang="es-ES" altLang="es-PE" i="1" dirty="0">
              <a:solidFill>
                <a:schemeClr val="accent1"/>
              </a:solidFill>
              <a:effectLst>
                <a:outerShdw blurRad="38100" dist="38100" dir="2700000" algn="tl">
                  <a:srgbClr val="000000">
                    <a:alpha val="43137"/>
                  </a:srgbClr>
                </a:outerShdw>
              </a:effectLst>
            </a:endParaRPr>
          </a:p>
        </p:txBody>
      </p:sp>
      <p:pic>
        <p:nvPicPr>
          <p:cNvPr id="8" name="Imagen 7">
            <a:extLst>
              <a:ext uri="{FF2B5EF4-FFF2-40B4-BE49-F238E27FC236}">
                <a16:creationId xmlns:a16="http://schemas.microsoft.com/office/drawing/2014/main" xmlns="" id="{10B3A041-465D-4835-848F-B9FA1C3307A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77527" y="2060412"/>
            <a:ext cx="7389812" cy="4782840"/>
          </a:xfrm>
          <a:prstGeom prst="rect">
            <a:avLst/>
          </a:prstGeom>
          <a:noFill/>
          <a:ln>
            <a:noFill/>
          </a:ln>
        </p:spPr>
      </p:pic>
      <p:sp>
        <p:nvSpPr>
          <p:cNvPr id="9" name="15 CuadroTexto">
            <a:extLst>
              <a:ext uri="{FF2B5EF4-FFF2-40B4-BE49-F238E27FC236}">
                <a16:creationId xmlns:a16="http://schemas.microsoft.com/office/drawing/2014/main" xmlns="" id="{D392F853-3D74-47D6-A5F2-77AEBC56E4EE}"/>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18137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5. Diseño Físico</a:t>
            </a:r>
            <a:endParaRPr lang="es-ES" altLang="es-PE" b="1" dirty="0"/>
          </a:p>
        </p:txBody>
      </p:sp>
      <p:pic>
        <p:nvPicPr>
          <p:cNvPr id="9" name="Imagen 8">
            <a:extLst>
              <a:ext uri="{FF2B5EF4-FFF2-40B4-BE49-F238E27FC236}">
                <a16:creationId xmlns:a16="http://schemas.microsoft.com/office/drawing/2014/main" xmlns="" id="{FD12F5A6-BC95-4D9A-98C9-9D3D4AC87EC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08087"/>
            <a:ext cx="7466473" cy="5087676"/>
          </a:xfrm>
          <a:prstGeom prst="rect">
            <a:avLst/>
          </a:prstGeom>
          <a:noFill/>
          <a:ln>
            <a:noFill/>
          </a:ln>
        </p:spPr>
      </p:pic>
      <p:sp>
        <p:nvSpPr>
          <p:cNvPr id="8" name="15 CuadroTexto">
            <a:extLst>
              <a:ext uri="{FF2B5EF4-FFF2-40B4-BE49-F238E27FC236}">
                <a16:creationId xmlns:a16="http://schemas.microsoft.com/office/drawing/2014/main" xmlns="" id="{1333A7C1-B2C1-4786-963E-E184109919A7}"/>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148664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5. Diseño Físico</a:t>
            </a:r>
            <a:endParaRPr lang="es-ES" altLang="es-PE" b="1" dirty="0"/>
          </a:p>
        </p:txBody>
      </p:sp>
      <p:pic>
        <p:nvPicPr>
          <p:cNvPr id="8" name="Imagen 7">
            <a:extLst>
              <a:ext uri="{FF2B5EF4-FFF2-40B4-BE49-F238E27FC236}">
                <a16:creationId xmlns:a16="http://schemas.microsoft.com/office/drawing/2014/main" xmlns="" id="{A41916FD-A9C4-442D-81D6-4A744A05473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31611"/>
            <a:ext cx="7385050" cy="4782840"/>
          </a:xfrm>
          <a:prstGeom prst="rect">
            <a:avLst/>
          </a:prstGeom>
          <a:noFill/>
          <a:ln>
            <a:noFill/>
          </a:ln>
        </p:spPr>
      </p:pic>
      <p:sp>
        <p:nvSpPr>
          <p:cNvPr id="9" name="15 CuadroTexto">
            <a:extLst>
              <a:ext uri="{FF2B5EF4-FFF2-40B4-BE49-F238E27FC236}">
                <a16:creationId xmlns:a16="http://schemas.microsoft.com/office/drawing/2014/main" xmlns="" id="{0EB7DA21-FFB1-409D-9038-42BDD43C3C3A}"/>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380063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1 Título">
            <a:extLst>
              <a:ext uri="{FF2B5EF4-FFF2-40B4-BE49-F238E27FC236}">
                <a16:creationId xmlns:a16="http://schemas.microsoft.com/office/drawing/2014/main" xmlns="" id="{A950ADD5-646E-4F6F-BE55-6AB4C0697FEE}"/>
              </a:ext>
            </a:extLst>
          </p:cNvPr>
          <p:cNvSpPr txBox="1">
            <a:spLocks/>
          </p:cNvSpPr>
          <p:nvPr/>
        </p:nvSpPr>
        <p:spPr>
          <a:xfrm>
            <a:off x="2000250" y="142875"/>
            <a:ext cx="6858000" cy="654050"/>
          </a:xfrm>
          <a:prstGeom prst="rect">
            <a:avLst/>
          </a:prstGeom>
        </p:spPr>
        <p:txBody>
          <a:bodyPr/>
          <a:lstStyle/>
          <a:p>
            <a:pPr marL="514350" indent="-514350" algn="ctr" defTabSz="914400">
              <a:spcBef>
                <a:spcPct val="0"/>
              </a:spcBef>
              <a:defRPr/>
            </a:pPr>
            <a:r>
              <a:rPr lang="es-PE" sz="4000" b="1" dirty="0">
                <a:solidFill>
                  <a:srgbClr val="C00000"/>
                </a:solidFill>
                <a:cs typeface="Arabic Typesetting" pitchFamily="66" charset="-78"/>
              </a:rPr>
              <a:t>Agenda</a:t>
            </a:r>
          </a:p>
        </p:txBody>
      </p:sp>
      <p:grpSp>
        <p:nvGrpSpPr>
          <p:cNvPr id="11" name="Grupo 47">
            <a:extLst>
              <a:ext uri="{FF2B5EF4-FFF2-40B4-BE49-F238E27FC236}">
                <a16:creationId xmlns:a16="http://schemas.microsoft.com/office/drawing/2014/main" xmlns="" id="{871484BC-BAE7-4C5F-89C4-017B0E9543E1}"/>
              </a:ext>
            </a:extLst>
          </p:cNvPr>
          <p:cNvGrpSpPr/>
          <p:nvPr/>
        </p:nvGrpSpPr>
        <p:grpSpPr>
          <a:xfrm>
            <a:off x="2275042" y="5463087"/>
            <a:ext cx="6057798" cy="530226"/>
            <a:chOff x="2275042" y="5835164"/>
            <a:chExt cx="6057798" cy="530226"/>
          </a:xfrm>
        </p:grpSpPr>
        <p:grpSp>
          <p:nvGrpSpPr>
            <p:cNvPr id="9" name="Grupo 48">
              <a:extLst>
                <a:ext uri="{FF2B5EF4-FFF2-40B4-BE49-F238E27FC236}">
                  <a16:creationId xmlns:a16="http://schemas.microsoft.com/office/drawing/2014/main" xmlns="" id="{8AE20168-0D11-44E0-BB0B-E532A49291EB}"/>
                </a:ext>
              </a:extLst>
            </p:cNvPr>
            <p:cNvGrpSpPr/>
            <p:nvPr/>
          </p:nvGrpSpPr>
          <p:grpSpPr>
            <a:xfrm>
              <a:off x="2275042" y="6182827"/>
              <a:ext cx="6057798" cy="182563"/>
              <a:chOff x="2275042" y="6182827"/>
              <a:chExt cx="6057798" cy="182563"/>
            </a:xfrm>
          </p:grpSpPr>
          <p:sp>
            <p:nvSpPr>
              <p:cNvPr id="87" name="Line 20">
                <a:extLst>
                  <a:ext uri="{FF2B5EF4-FFF2-40B4-BE49-F238E27FC236}">
                    <a16:creationId xmlns:a16="http://schemas.microsoft.com/office/drawing/2014/main" xmlns="" id="{5FC1E5CE-2968-4692-BAEA-9BFC65C43778}"/>
                  </a:ext>
                </a:extLst>
              </p:cNvPr>
              <p:cNvSpPr>
                <a:spLocks noChangeShapeType="1"/>
              </p:cNvSpPr>
              <p:nvPr/>
            </p:nvSpPr>
            <p:spPr bwMode="auto">
              <a:xfrm>
                <a:off x="2495416" y="6289189"/>
                <a:ext cx="5837424" cy="0"/>
              </a:xfrm>
              <a:prstGeom prst="line">
                <a:avLst/>
              </a:prstGeom>
              <a:noFill/>
              <a:ln w="25400">
                <a:solidFill>
                  <a:srgbClr val="5F5F5F"/>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EC">
                  <a:solidFill>
                    <a:sysClr val="windowText" lastClr="000000"/>
                  </a:solidFill>
                  <a:latin typeface="Arial" panose="020B0604020202020204" pitchFamily="34" charset="0"/>
                  <a:cs typeface="Arial" panose="020B0604020202020204" pitchFamily="34" charset="0"/>
                </a:endParaRPr>
              </a:p>
            </p:txBody>
          </p:sp>
          <p:grpSp>
            <p:nvGrpSpPr>
              <p:cNvPr id="88" name="Group 21">
                <a:extLst>
                  <a:ext uri="{FF2B5EF4-FFF2-40B4-BE49-F238E27FC236}">
                    <a16:creationId xmlns:a16="http://schemas.microsoft.com/office/drawing/2014/main" xmlns="" id="{46469592-65E4-4681-909F-9D425A8F74B8}"/>
                  </a:ext>
                </a:extLst>
              </p:cNvPr>
              <p:cNvGrpSpPr>
                <a:grpSpLocks/>
              </p:cNvGrpSpPr>
              <p:nvPr/>
            </p:nvGrpSpPr>
            <p:grpSpPr bwMode="auto">
              <a:xfrm>
                <a:off x="2275042" y="6182827"/>
                <a:ext cx="182562" cy="182563"/>
                <a:chOff x="1239" y="1515"/>
                <a:chExt cx="115" cy="115"/>
              </a:xfrm>
            </p:grpSpPr>
            <p:sp>
              <p:nvSpPr>
                <p:cNvPr id="90" name="AutoShape 22">
                  <a:extLst>
                    <a:ext uri="{FF2B5EF4-FFF2-40B4-BE49-F238E27FC236}">
                      <a16:creationId xmlns:a16="http://schemas.microsoft.com/office/drawing/2014/main" xmlns="" id="{F257F55D-A99B-46C8-8D87-F5240CCF60A7}"/>
                    </a:ext>
                  </a:extLst>
                </p:cNvPr>
                <p:cNvSpPr>
                  <a:spLocks noChangeArrowheads="1"/>
                </p:cNvSpPr>
                <p:nvPr/>
              </p:nvSpPr>
              <p:spPr bwMode="gray">
                <a:xfrm rot="2700000">
                  <a:off x="1239" y="1515"/>
                  <a:ext cx="115" cy="115"/>
                </a:xfrm>
                <a:prstGeom prst="rtTriangle">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sp>
              <p:nvSpPr>
                <p:cNvPr id="91" name="AutoShape 23">
                  <a:extLst>
                    <a:ext uri="{FF2B5EF4-FFF2-40B4-BE49-F238E27FC236}">
                      <a16:creationId xmlns:a16="http://schemas.microsoft.com/office/drawing/2014/main" xmlns="" id="{28B0A002-8A96-4B17-81F1-05B85129579E}"/>
                    </a:ext>
                  </a:extLst>
                </p:cNvPr>
                <p:cNvSpPr>
                  <a:spLocks noChangeArrowheads="1"/>
                </p:cNvSpPr>
                <p:nvPr/>
              </p:nvSpPr>
              <p:spPr bwMode="gray">
                <a:xfrm rot="18900000" flipH="1">
                  <a:off x="1239" y="1515"/>
                  <a:ext cx="115" cy="115"/>
                </a:xfrm>
                <a:prstGeom prst="rtTriangle">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grpSp>
        </p:grpSp>
        <p:sp>
          <p:nvSpPr>
            <p:cNvPr id="89" name="Text Box 24">
              <a:extLst>
                <a:ext uri="{FF2B5EF4-FFF2-40B4-BE49-F238E27FC236}">
                  <a16:creationId xmlns:a16="http://schemas.microsoft.com/office/drawing/2014/main" xmlns="" id="{EF1555B1-CB84-430A-91F7-3920CE777628}"/>
                </a:ext>
              </a:extLst>
            </p:cNvPr>
            <p:cNvSpPr txBox="1">
              <a:spLocks noChangeArrowheads="1"/>
            </p:cNvSpPr>
            <p:nvPr/>
          </p:nvSpPr>
          <p:spPr bwMode="auto">
            <a:xfrm>
              <a:off x="2796431" y="5835164"/>
              <a:ext cx="5134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US" altLang="es-PE" sz="2400" dirty="0">
                  <a:solidFill>
                    <a:sysClr val="windowText" lastClr="000000"/>
                  </a:solidFill>
                  <a:latin typeface="Arial" panose="020B0604020202020204" pitchFamily="34" charset="0"/>
                  <a:cs typeface="Arial" panose="020B0604020202020204" pitchFamily="34" charset="0"/>
                </a:rPr>
                <a:t>8. </a:t>
              </a:r>
              <a:r>
                <a:rPr lang="en-US" altLang="es-PE" sz="2400" dirty="0" err="1">
                  <a:solidFill>
                    <a:sysClr val="windowText" lastClr="000000"/>
                  </a:solidFill>
                  <a:latin typeface="Arial" panose="020B0604020202020204" pitchFamily="34" charset="0"/>
                  <a:cs typeface="Arial" panose="020B0604020202020204" pitchFamily="34" charset="0"/>
                </a:rPr>
                <a:t>Conclusiones</a:t>
              </a:r>
              <a:r>
                <a:rPr lang="en-US" altLang="es-PE" sz="2400" dirty="0">
                  <a:solidFill>
                    <a:sysClr val="windowText" lastClr="000000"/>
                  </a:solidFill>
                  <a:latin typeface="Arial" panose="020B0604020202020204" pitchFamily="34" charset="0"/>
                  <a:cs typeface="Arial" panose="020B0604020202020204" pitchFamily="34" charset="0"/>
                </a:rPr>
                <a:t> y </a:t>
              </a:r>
              <a:r>
                <a:rPr lang="en-US" altLang="es-PE" sz="2400" dirty="0" err="1">
                  <a:solidFill>
                    <a:sysClr val="windowText" lastClr="000000"/>
                  </a:solidFill>
                  <a:latin typeface="Arial" panose="020B0604020202020204" pitchFamily="34" charset="0"/>
                  <a:cs typeface="Arial" panose="020B0604020202020204" pitchFamily="34" charset="0"/>
                </a:rPr>
                <a:t>recomendaciones</a:t>
              </a:r>
              <a:endParaRPr lang="en-US" altLang="es-PE" sz="2400" dirty="0">
                <a:solidFill>
                  <a:sysClr val="windowText" lastClr="000000"/>
                </a:solidFill>
                <a:latin typeface="Arial" panose="020B0604020202020204" pitchFamily="34" charset="0"/>
                <a:cs typeface="Arial" panose="020B0604020202020204" pitchFamily="34" charset="0"/>
              </a:endParaRPr>
            </a:p>
          </p:txBody>
        </p:sp>
      </p:grpSp>
      <p:grpSp>
        <p:nvGrpSpPr>
          <p:cNvPr id="106" name="Grupo 68">
            <a:extLst>
              <a:ext uri="{FF2B5EF4-FFF2-40B4-BE49-F238E27FC236}">
                <a16:creationId xmlns:a16="http://schemas.microsoft.com/office/drawing/2014/main" xmlns="" id="{26CAE37D-B657-4291-96C2-EECBEAC6E296}"/>
              </a:ext>
            </a:extLst>
          </p:cNvPr>
          <p:cNvGrpSpPr/>
          <p:nvPr/>
        </p:nvGrpSpPr>
        <p:grpSpPr>
          <a:xfrm>
            <a:off x="2275042" y="4858726"/>
            <a:ext cx="6057798" cy="530226"/>
            <a:chOff x="2275042" y="5835164"/>
            <a:chExt cx="6057798" cy="530226"/>
          </a:xfrm>
        </p:grpSpPr>
        <p:grpSp>
          <p:nvGrpSpPr>
            <p:cNvPr id="107" name="Grupo 69">
              <a:extLst>
                <a:ext uri="{FF2B5EF4-FFF2-40B4-BE49-F238E27FC236}">
                  <a16:creationId xmlns:a16="http://schemas.microsoft.com/office/drawing/2014/main" xmlns="" id="{015BB232-C094-467E-A30C-CDD00A37D26B}"/>
                </a:ext>
              </a:extLst>
            </p:cNvPr>
            <p:cNvGrpSpPr/>
            <p:nvPr/>
          </p:nvGrpSpPr>
          <p:grpSpPr>
            <a:xfrm>
              <a:off x="2275042" y="6182827"/>
              <a:ext cx="6057798" cy="182563"/>
              <a:chOff x="2275042" y="6182827"/>
              <a:chExt cx="6057798" cy="182563"/>
            </a:xfrm>
          </p:grpSpPr>
          <p:sp>
            <p:nvSpPr>
              <p:cNvPr id="109" name="Line 20">
                <a:extLst>
                  <a:ext uri="{FF2B5EF4-FFF2-40B4-BE49-F238E27FC236}">
                    <a16:creationId xmlns:a16="http://schemas.microsoft.com/office/drawing/2014/main" xmlns="" id="{115986C4-BD7D-46DE-B175-DB26305F6ECB}"/>
                  </a:ext>
                </a:extLst>
              </p:cNvPr>
              <p:cNvSpPr>
                <a:spLocks noChangeShapeType="1"/>
              </p:cNvSpPr>
              <p:nvPr/>
            </p:nvSpPr>
            <p:spPr bwMode="auto">
              <a:xfrm>
                <a:off x="2495416" y="6289189"/>
                <a:ext cx="5837424" cy="0"/>
              </a:xfrm>
              <a:prstGeom prst="line">
                <a:avLst/>
              </a:prstGeom>
              <a:noFill/>
              <a:ln w="25400">
                <a:solidFill>
                  <a:srgbClr val="5F5F5F"/>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EC">
                  <a:solidFill>
                    <a:sysClr val="windowText" lastClr="000000"/>
                  </a:solidFill>
                  <a:latin typeface="Arial" panose="020B0604020202020204" pitchFamily="34" charset="0"/>
                  <a:cs typeface="Arial" panose="020B0604020202020204" pitchFamily="34" charset="0"/>
                </a:endParaRPr>
              </a:p>
            </p:txBody>
          </p:sp>
          <p:grpSp>
            <p:nvGrpSpPr>
              <p:cNvPr id="110" name="Group 21">
                <a:extLst>
                  <a:ext uri="{FF2B5EF4-FFF2-40B4-BE49-F238E27FC236}">
                    <a16:creationId xmlns:a16="http://schemas.microsoft.com/office/drawing/2014/main" xmlns="" id="{DD973B7A-8CEE-41A0-AE48-3A3DB261C0FD}"/>
                  </a:ext>
                </a:extLst>
              </p:cNvPr>
              <p:cNvGrpSpPr>
                <a:grpSpLocks/>
              </p:cNvGrpSpPr>
              <p:nvPr/>
            </p:nvGrpSpPr>
            <p:grpSpPr bwMode="auto">
              <a:xfrm>
                <a:off x="2275042" y="6182827"/>
                <a:ext cx="182562" cy="182563"/>
                <a:chOff x="1239" y="1515"/>
                <a:chExt cx="115" cy="115"/>
              </a:xfrm>
            </p:grpSpPr>
            <p:sp>
              <p:nvSpPr>
                <p:cNvPr id="111" name="AutoShape 22">
                  <a:extLst>
                    <a:ext uri="{FF2B5EF4-FFF2-40B4-BE49-F238E27FC236}">
                      <a16:creationId xmlns:a16="http://schemas.microsoft.com/office/drawing/2014/main" xmlns="" id="{6048140F-8314-45AF-A329-FBBDA1D43073}"/>
                    </a:ext>
                  </a:extLst>
                </p:cNvPr>
                <p:cNvSpPr>
                  <a:spLocks noChangeArrowheads="1"/>
                </p:cNvSpPr>
                <p:nvPr/>
              </p:nvSpPr>
              <p:spPr bwMode="gray">
                <a:xfrm rot="2700000">
                  <a:off x="1239" y="1515"/>
                  <a:ext cx="115" cy="115"/>
                </a:xfrm>
                <a:prstGeom prst="rtTriangle">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sp>
              <p:nvSpPr>
                <p:cNvPr id="112" name="AutoShape 23">
                  <a:extLst>
                    <a:ext uri="{FF2B5EF4-FFF2-40B4-BE49-F238E27FC236}">
                      <a16:creationId xmlns:a16="http://schemas.microsoft.com/office/drawing/2014/main" xmlns="" id="{CA19E1BA-A75C-4391-B726-65E9CB6B2D36}"/>
                    </a:ext>
                  </a:extLst>
                </p:cNvPr>
                <p:cNvSpPr>
                  <a:spLocks noChangeArrowheads="1"/>
                </p:cNvSpPr>
                <p:nvPr/>
              </p:nvSpPr>
              <p:spPr bwMode="gray">
                <a:xfrm rot="18900000" flipH="1">
                  <a:off x="1239" y="1515"/>
                  <a:ext cx="115" cy="115"/>
                </a:xfrm>
                <a:prstGeom prst="rtTriangle">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grpSp>
        </p:grpSp>
        <p:sp>
          <p:nvSpPr>
            <p:cNvPr id="108" name="Text Box 24">
              <a:extLst>
                <a:ext uri="{FF2B5EF4-FFF2-40B4-BE49-F238E27FC236}">
                  <a16:creationId xmlns:a16="http://schemas.microsoft.com/office/drawing/2014/main" xmlns="" id="{B88E5A9A-1A68-4CBE-B43D-E879398383C4}"/>
                </a:ext>
              </a:extLst>
            </p:cNvPr>
            <p:cNvSpPr txBox="1">
              <a:spLocks noChangeArrowheads="1"/>
            </p:cNvSpPr>
            <p:nvPr/>
          </p:nvSpPr>
          <p:spPr bwMode="auto">
            <a:xfrm>
              <a:off x="2796431" y="5835164"/>
              <a:ext cx="3695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US" altLang="es-PE" sz="2400" dirty="0">
                  <a:solidFill>
                    <a:sysClr val="windowText" lastClr="000000"/>
                  </a:solidFill>
                  <a:latin typeface="Arial" panose="020B0604020202020204" pitchFamily="34" charset="0"/>
                  <a:cs typeface="Arial" panose="020B0604020202020204" pitchFamily="34" charset="0"/>
                </a:rPr>
                <a:t>7. </a:t>
              </a:r>
              <a:r>
                <a:rPr lang="en-US" altLang="es-PE" sz="2400" dirty="0" err="1">
                  <a:solidFill>
                    <a:sysClr val="windowText" lastClr="000000"/>
                  </a:solidFill>
                  <a:latin typeface="Arial" panose="020B0604020202020204" pitchFamily="34" charset="0"/>
                  <a:cs typeface="Arial" panose="020B0604020202020204" pitchFamily="34" charset="0"/>
                </a:rPr>
                <a:t>Desarrollo</a:t>
              </a:r>
              <a:r>
                <a:rPr lang="en-US" altLang="es-PE" sz="2400" dirty="0">
                  <a:solidFill>
                    <a:sysClr val="windowText" lastClr="000000"/>
                  </a:solidFill>
                  <a:latin typeface="Arial" panose="020B0604020202020204" pitchFamily="34" charset="0"/>
                  <a:cs typeface="Arial" panose="020B0604020202020204" pitchFamily="34" charset="0"/>
                </a:rPr>
                <a:t> del </a:t>
              </a:r>
              <a:r>
                <a:rPr lang="en-US" altLang="es-PE" sz="2400" dirty="0" err="1">
                  <a:solidFill>
                    <a:sysClr val="windowText" lastClr="000000"/>
                  </a:solidFill>
                  <a:latin typeface="Arial" panose="020B0604020202020204" pitchFamily="34" charset="0"/>
                  <a:cs typeface="Arial" panose="020B0604020202020204" pitchFamily="34" charset="0"/>
                </a:rPr>
                <a:t>proyecto</a:t>
              </a:r>
              <a:endParaRPr lang="en-US" altLang="es-PE" sz="2400" dirty="0">
                <a:solidFill>
                  <a:sysClr val="windowText" lastClr="000000"/>
                </a:solidFill>
                <a:latin typeface="Arial" panose="020B0604020202020204" pitchFamily="34" charset="0"/>
                <a:cs typeface="Arial" panose="020B0604020202020204" pitchFamily="34" charset="0"/>
              </a:endParaRPr>
            </a:p>
          </p:txBody>
        </p:sp>
      </p:grpSp>
      <p:grpSp>
        <p:nvGrpSpPr>
          <p:cNvPr id="127" name="Grupo 82">
            <a:extLst>
              <a:ext uri="{FF2B5EF4-FFF2-40B4-BE49-F238E27FC236}">
                <a16:creationId xmlns:a16="http://schemas.microsoft.com/office/drawing/2014/main" xmlns="" id="{39C90BC6-C0BB-494F-A27E-66483B2407CF}"/>
              </a:ext>
            </a:extLst>
          </p:cNvPr>
          <p:cNvGrpSpPr/>
          <p:nvPr/>
        </p:nvGrpSpPr>
        <p:grpSpPr>
          <a:xfrm>
            <a:off x="2275042" y="4251717"/>
            <a:ext cx="6057798" cy="530226"/>
            <a:chOff x="2275042" y="5835164"/>
            <a:chExt cx="6057798" cy="530226"/>
          </a:xfrm>
        </p:grpSpPr>
        <p:grpSp>
          <p:nvGrpSpPr>
            <p:cNvPr id="128" name="Grupo 83">
              <a:extLst>
                <a:ext uri="{FF2B5EF4-FFF2-40B4-BE49-F238E27FC236}">
                  <a16:creationId xmlns:a16="http://schemas.microsoft.com/office/drawing/2014/main" xmlns="" id="{985A104B-6C30-458A-8BAD-0043A9973247}"/>
                </a:ext>
              </a:extLst>
            </p:cNvPr>
            <p:cNvGrpSpPr/>
            <p:nvPr/>
          </p:nvGrpSpPr>
          <p:grpSpPr>
            <a:xfrm>
              <a:off x="2275042" y="6182827"/>
              <a:ext cx="6057798" cy="182563"/>
              <a:chOff x="2275042" y="6182827"/>
              <a:chExt cx="6057798" cy="182563"/>
            </a:xfrm>
          </p:grpSpPr>
          <p:sp>
            <p:nvSpPr>
              <p:cNvPr id="130" name="Line 20">
                <a:extLst>
                  <a:ext uri="{FF2B5EF4-FFF2-40B4-BE49-F238E27FC236}">
                    <a16:creationId xmlns:a16="http://schemas.microsoft.com/office/drawing/2014/main" xmlns="" id="{12EC3334-0BE9-4276-AA77-C83ABF68318A}"/>
                  </a:ext>
                </a:extLst>
              </p:cNvPr>
              <p:cNvSpPr>
                <a:spLocks noChangeShapeType="1"/>
              </p:cNvSpPr>
              <p:nvPr/>
            </p:nvSpPr>
            <p:spPr bwMode="auto">
              <a:xfrm>
                <a:off x="2495416" y="6289189"/>
                <a:ext cx="5837424" cy="0"/>
              </a:xfrm>
              <a:prstGeom prst="line">
                <a:avLst/>
              </a:prstGeom>
              <a:noFill/>
              <a:ln w="25400">
                <a:solidFill>
                  <a:srgbClr val="5F5F5F"/>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EC">
                  <a:solidFill>
                    <a:sysClr val="windowText" lastClr="000000"/>
                  </a:solidFill>
                  <a:latin typeface="Arial" panose="020B0604020202020204" pitchFamily="34" charset="0"/>
                  <a:cs typeface="Arial" panose="020B0604020202020204" pitchFamily="34" charset="0"/>
                </a:endParaRPr>
              </a:p>
            </p:txBody>
          </p:sp>
          <p:grpSp>
            <p:nvGrpSpPr>
              <p:cNvPr id="131" name="Group 21">
                <a:extLst>
                  <a:ext uri="{FF2B5EF4-FFF2-40B4-BE49-F238E27FC236}">
                    <a16:creationId xmlns:a16="http://schemas.microsoft.com/office/drawing/2014/main" xmlns="" id="{F1F92BF1-0A0E-4F80-BEE5-EB7C0D55B93D}"/>
                  </a:ext>
                </a:extLst>
              </p:cNvPr>
              <p:cNvGrpSpPr>
                <a:grpSpLocks/>
              </p:cNvGrpSpPr>
              <p:nvPr/>
            </p:nvGrpSpPr>
            <p:grpSpPr bwMode="auto">
              <a:xfrm>
                <a:off x="2275042" y="6182827"/>
                <a:ext cx="182562" cy="182563"/>
                <a:chOff x="1239" y="1515"/>
                <a:chExt cx="115" cy="115"/>
              </a:xfrm>
            </p:grpSpPr>
            <p:sp>
              <p:nvSpPr>
                <p:cNvPr id="132" name="AutoShape 22">
                  <a:extLst>
                    <a:ext uri="{FF2B5EF4-FFF2-40B4-BE49-F238E27FC236}">
                      <a16:creationId xmlns:a16="http://schemas.microsoft.com/office/drawing/2014/main" xmlns="" id="{703C3475-D6F4-4857-80E6-12E99F36866D}"/>
                    </a:ext>
                  </a:extLst>
                </p:cNvPr>
                <p:cNvSpPr>
                  <a:spLocks noChangeArrowheads="1"/>
                </p:cNvSpPr>
                <p:nvPr/>
              </p:nvSpPr>
              <p:spPr bwMode="gray">
                <a:xfrm rot="2700000">
                  <a:off x="1239" y="1515"/>
                  <a:ext cx="115" cy="115"/>
                </a:xfrm>
                <a:prstGeom prst="rtTriangle">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sp>
              <p:nvSpPr>
                <p:cNvPr id="133" name="AutoShape 23">
                  <a:extLst>
                    <a:ext uri="{FF2B5EF4-FFF2-40B4-BE49-F238E27FC236}">
                      <a16:creationId xmlns:a16="http://schemas.microsoft.com/office/drawing/2014/main" xmlns="" id="{FB60E30E-78CB-4E0C-8949-1D56397D518D}"/>
                    </a:ext>
                  </a:extLst>
                </p:cNvPr>
                <p:cNvSpPr>
                  <a:spLocks noChangeArrowheads="1"/>
                </p:cNvSpPr>
                <p:nvPr/>
              </p:nvSpPr>
              <p:spPr bwMode="gray">
                <a:xfrm rot="18900000" flipH="1">
                  <a:off x="1239" y="1515"/>
                  <a:ext cx="115" cy="115"/>
                </a:xfrm>
                <a:prstGeom prst="rtTriangle">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grpSp>
        </p:grpSp>
        <p:sp>
          <p:nvSpPr>
            <p:cNvPr id="129" name="Text Box 24">
              <a:extLst>
                <a:ext uri="{FF2B5EF4-FFF2-40B4-BE49-F238E27FC236}">
                  <a16:creationId xmlns:a16="http://schemas.microsoft.com/office/drawing/2014/main" xmlns="" id="{3ADB4CCB-540E-4DCE-9BA0-F13DAE610E6D}"/>
                </a:ext>
              </a:extLst>
            </p:cNvPr>
            <p:cNvSpPr txBox="1">
              <a:spLocks noChangeArrowheads="1"/>
            </p:cNvSpPr>
            <p:nvPr/>
          </p:nvSpPr>
          <p:spPr bwMode="auto">
            <a:xfrm>
              <a:off x="2796431" y="5835164"/>
              <a:ext cx="37808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US" altLang="es-PE" sz="2400" dirty="0">
                  <a:solidFill>
                    <a:sysClr val="windowText" lastClr="000000"/>
                  </a:solidFill>
                  <a:latin typeface="Arial" panose="020B0604020202020204" pitchFamily="34" charset="0"/>
                  <a:cs typeface="Arial" panose="020B0604020202020204" pitchFamily="34" charset="0"/>
                </a:rPr>
                <a:t>6. </a:t>
              </a:r>
              <a:r>
                <a:rPr lang="en-US" altLang="es-PE" sz="2400" dirty="0" err="1">
                  <a:solidFill>
                    <a:sysClr val="windowText" lastClr="000000"/>
                  </a:solidFill>
                  <a:latin typeface="Arial" panose="020B0604020202020204" pitchFamily="34" charset="0"/>
                  <a:cs typeface="Arial" panose="020B0604020202020204" pitchFamily="34" charset="0"/>
                </a:rPr>
                <a:t>Análisis</a:t>
              </a:r>
              <a:r>
                <a:rPr lang="en-US" altLang="es-PE" sz="2400" dirty="0">
                  <a:solidFill>
                    <a:sysClr val="windowText" lastClr="000000"/>
                  </a:solidFill>
                  <a:latin typeface="Arial" panose="020B0604020202020204" pitchFamily="34" charset="0"/>
                  <a:cs typeface="Arial" panose="020B0604020202020204" pitchFamily="34" charset="0"/>
                </a:rPr>
                <a:t> de </a:t>
              </a:r>
              <a:r>
                <a:rPr lang="en-US" altLang="es-PE" sz="2400" dirty="0" err="1">
                  <a:solidFill>
                    <a:sysClr val="windowText" lastClr="000000"/>
                  </a:solidFill>
                  <a:latin typeface="Arial" panose="020B0604020202020204" pitchFamily="34" charset="0"/>
                  <a:cs typeface="Arial" panose="020B0604020202020204" pitchFamily="34" charset="0"/>
                </a:rPr>
                <a:t>Metodología</a:t>
              </a:r>
              <a:endParaRPr lang="en-US" altLang="es-PE" sz="2400" dirty="0">
                <a:solidFill>
                  <a:sysClr val="windowText" lastClr="000000"/>
                </a:solidFill>
                <a:latin typeface="Arial" panose="020B0604020202020204" pitchFamily="34" charset="0"/>
                <a:cs typeface="Arial" panose="020B0604020202020204" pitchFamily="34" charset="0"/>
              </a:endParaRPr>
            </a:p>
          </p:txBody>
        </p:sp>
      </p:grpSp>
      <p:grpSp>
        <p:nvGrpSpPr>
          <p:cNvPr id="134" name="Grupo 1">
            <a:extLst>
              <a:ext uri="{FF2B5EF4-FFF2-40B4-BE49-F238E27FC236}">
                <a16:creationId xmlns:a16="http://schemas.microsoft.com/office/drawing/2014/main" xmlns="" id="{76770EAA-70B0-4C40-8606-01C3AF8CB635}"/>
              </a:ext>
            </a:extLst>
          </p:cNvPr>
          <p:cNvGrpSpPr/>
          <p:nvPr/>
        </p:nvGrpSpPr>
        <p:grpSpPr>
          <a:xfrm>
            <a:off x="2275042" y="3070355"/>
            <a:ext cx="6057798" cy="530226"/>
            <a:chOff x="2275042" y="5835164"/>
            <a:chExt cx="6057798" cy="530226"/>
          </a:xfrm>
        </p:grpSpPr>
        <p:grpSp>
          <p:nvGrpSpPr>
            <p:cNvPr id="135" name="Grupo 2">
              <a:extLst>
                <a:ext uri="{FF2B5EF4-FFF2-40B4-BE49-F238E27FC236}">
                  <a16:creationId xmlns:a16="http://schemas.microsoft.com/office/drawing/2014/main" xmlns="" id="{A274F65C-1D65-4EE9-94BD-51DA1581D8E8}"/>
                </a:ext>
              </a:extLst>
            </p:cNvPr>
            <p:cNvGrpSpPr/>
            <p:nvPr/>
          </p:nvGrpSpPr>
          <p:grpSpPr>
            <a:xfrm>
              <a:off x="2275042" y="6182827"/>
              <a:ext cx="6057798" cy="182563"/>
              <a:chOff x="2275042" y="6182827"/>
              <a:chExt cx="6057798" cy="182563"/>
            </a:xfrm>
          </p:grpSpPr>
          <p:sp>
            <p:nvSpPr>
              <p:cNvPr id="137" name="Line 20">
                <a:extLst>
                  <a:ext uri="{FF2B5EF4-FFF2-40B4-BE49-F238E27FC236}">
                    <a16:creationId xmlns:a16="http://schemas.microsoft.com/office/drawing/2014/main" xmlns="" id="{0F2B1C37-36B0-42BF-A542-935FD9725024}"/>
                  </a:ext>
                </a:extLst>
              </p:cNvPr>
              <p:cNvSpPr>
                <a:spLocks noChangeShapeType="1"/>
              </p:cNvSpPr>
              <p:nvPr/>
            </p:nvSpPr>
            <p:spPr bwMode="auto">
              <a:xfrm>
                <a:off x="2495416" y="6289189"/>
                <a:ext cx="5837424" cy="0"/>
              </a:xfrm>
              <a:prstGeom prst="line">
                <a:avLst/>
              </a:prstGeom>
              <a:noFill/>
              <a:ln w="25400">
                <a:solidFill>
                  <a:srgbClr val="5F5F5F"/>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EC">
                  <a:solidFill>
                    <a:sysClr val="windowText" lastClr="000000"/>
                  </a:solidFill>
                  <a:latin typeface="Arial" panose="020B0604020202020204" pitchFamily="34" charset="0"/>
                  <a:cs typeface="Arial" panose="020B0604020202020204" pitchFamily="34" charset="0"/>
                </a:endParaRPr>
              </a:p>
            </p:txBody>
          </p:sp>
          <p:grpSp>
            <p:nvGrpSpPr>
              <p:cNvPr id="138" name="Group 21">
                <a:extLst>
                  <a:ext uri="{FF2B5EF4-FFF2-40B4-BE49-F238E27FC236}">
                    <a16:creationId xmlns:a16="http://schemas.microsoft.com/office/drawing/2014/main" xmlns="" id="{FD0301D6-D930-4BDD-A5FF-CE29EB870B08}"/>
                  </a:ext>
                </a:extLst>
              </p:cNvPr>
              <p:cNvGrpSpPr>
                <a:grpSpLocks/>
              </p:cNvGrpSpPr>
              <p:nvPr/>
            </p:nvGrpSpPr>
            <p:grpSpPr bwMode="auto">
              <a:xfrm>
                <a:off x="2275042" y="6182827"/>
                <a:ext cx="182562" cy="182563"/>
                <a:chOff x="1239" y="1515"/>
                <a:chExt cx="115" cy="115"/>
              </a:xfrm>
            </p:grpSpPr>
            <p:sp>
              <p:nvSpPr>
                <p:cNvPr id="139" name="AutoShape 22">
                  <a:extLst>
                    <a:ext uri="{FF2B5EF4-FFF2-40B4-BE49-F238E27FC236}">
                      <a16:creationId xmlns:a16="http://schemas.microsoft.com/office/drawing/2014/main" xmlns="" id="{428B162D-3E30-4577-B1BC-38CB93CA0F15}"/>
                    </a:ext>
                  </a:extLst>
                </p:cNvPr>
                <p:cNvSpPr>
                  <a:spLocks noChangeArrowheads="1"/>
                </p:cNvSpPr>
                <p:nvPr/>
              </p:nvSpPr>
              <p:spPr bwMode="gray">
                <a:xfrm rot="2700000">
                  <a:off x="1239" y="1515"/>
                  <a:ext cx="115" cy="115"/>
                </a:xfrm>
                <a:prstGeom prst="rtTriangle">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sp>
              <p:nvSpPr>
                <p:cNvPr id="140" name="AutoShape 23">
                  <a:extLst>
                    <a:ext uri="{FF2B5EF4-FFF2-40B4-BE49-F238E27FC236}">
                      <a16:creationId xmlns:a16="http://schemas.microsoft.com/office/drawing/2014/main" xmlns="" id="{5B84D346-BD8D-45C2-905B-B333FD63C20F}"/>
                    </a:ext>
                  </a:extLst>
                </p:cNvPr>
                <p:cNvSpPr>
                  <a:spLocks noChangeArrowheads="1"/>
                </p:cNvSpPr>
                <p:nvPr/>
              </p:nvSpPr>
              <p:spPr bwMode="gray">
                <a:xfrm rot="18900000" flipH="1">
                  <a:off x="1239" y="1515"/>
                  <a:ext cx="115" cy="115"/>
                </a:xfrm>
                <a:prstGeom prst="rtTriangle">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grpSp>
        </p:grpSp>
        <p:sp>
          <p:nvSpPr>
            <p:cNvPr id="136" name="Text Box 24">
              <a:extLst>
                <a:ext uri="{FF2B5EF4-FFF2-40B4-BE49-F238E27FC236}">
                  <a16:creationId xmlns:a16="http://schemas.microsoft.com/office/drawing/2014/main" xmlns="" id="{A81F8BED-F03C-4CF3-8FE3-CBF0039419F3}"/>
                </a:ext>
              </a:extLst>
            </p:cNvPr>
            <p:cNvSpPr txBox="1">
              <a:spLocks noChangeArrowheads="1"/>
            </p:cNvSpPr>
            <p:nvPr/>
          </p:nvSpPr>
          <p:spPr bwMode="auto">
            <a:xfrm>
              <a:off x="2796431" y="5835164"/>
              <a:ext cx="17940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US" altLang="es-PE" sz="2400" dirty="0">
                  <a:solidFill>
                    <a:sysClr val="windowText" lastClr="000000"/>
                  </a:solidFill>
                  <a:latin typeface="Arial" panose="020B0604020202020204" pitchFamily="34" charset="0"/>
                  <a:cs typeface="Arial" panose="020B0604020202020204" pitchFamily="34" charset="0"/>
                </a:rPr>
                <a:t>4. </a:t>
              </a:r>
              <a:r>
                <a:rPr lang="en-US" altLang="es-PE" sz="2400" dirty="0" err="1">
                  <a:solidFill>
                    <a:sysClr val="windowText" lastClr="000000"/>
                  </a:solidFill>
                  <a:latin typeface="Arial" panose="020B0604020202020204" pitchFamily="34" charset="0"/>
                  <a:cs typeface="Arial" panose="020B0604020202020204" pitchFamily="34" charset="0"/>
                </a:rPr>
                <a:t>Hipótesis</a:t>
              </a:r>
              <a:endParaRPr lang="en-US" altLang="es-PE" sz="2400" dirty="0">
                <a:solidFill>
                  <a:sysClr val="windowText" lastClr="000000"/>
                </a:solidFill>
                <a:latin typeface="Arial" panose="020B0604020202020204" pitchFamily="34" charset="0"/>
                <a:cs typeface="Arial" panose="020B0604020202020204" pitchFamily="34" charset="0"/>
              </a:endParaRPr>
            </a:p>
          </p:txBody>
        </p:sp>
      </p:grpSp>
      <p:grpSp>
        <p:nvGrpSpPr>
          <p:cNvPr id="141" name="Grupo 17">
            <a:extLst>
              <a:ext uri="{FF2B5EF4-FFF2-40B4-BE49-F238E27FC236}">
                <a16:creationId xmlns:a16="http://schemas.microsoft.com/office/drawing/2014/main" xmlns="" id="{8667D67E-27E9-4136-B2A9-D747A05606B3}"/>
              </a:ext>
            </a:extLst>
          </p:cNvPr>
          <p:cNvGrpSpPr/>
          <p:nvPr/>
        </p:nvGrpSpPr>
        <p:grpSpPr>
          <a:xfrm>
            <a:off x="2275042" y="2478832"/>
            <a:ext cx="6057798" cy="530226"/>
            <a:chOff x="2275042" y="5835164"/>
            <a:chExt cx="6057798" cy="530226"/>
          </a:xfrm>
        </p:grpSpPr>
        <p:grpSp>
          <p:nvGrpSpPr>
            <p:cNvPr id="142" name="Grupo 18">
              <a:extLst>
                <a:ext uri="{FF2B5EF4-FFF2-40B4-BE49-F238E27FC236}">
                  <a16:creationId xmlns:a16="http://schemas.microsoft.com/office/drawing/2014/main" xmlns="" id="{0CE731D2-6116-4658-B517-72DE446FFD48}"/>
                </a:ext>
              </a:extLst>
            </p:cNvPr>
            <p:cNvGrpSpPr/>
            <p:nvPr/>
          </p:nvGrpSpPr>
          <p:grpSpPr>
            <a:xfrm>
              <a:off x="2275042" y="6182827"/>
              <a:ext cx="6057798" cy="182563"/>
              <a:chOff x="2275042" y="6182827"/>
              <a:chExt cx="6057798" cy="182563"/>
            </a:xfrm>
          </p:grpSpPr>
          <p:sp>
            <p:nvSpPr>
              <p:cNvPr id="144" name="Line 20">
                <a:extLst>
                  <a:ext uri="{FF2B5EF4-FFF2-40B4-BE49-F238E27FC236}">
                    <a16:creationId xmlns:a16="http://schemas.microsoft.com/office/drawing/2014/main" xmlns="" id="{4DC3936F-A5EE-4453-A6A7-D5A1A76024B4}"/>
                  </a:ext>
                </a:extLst>
              </p:cNvPr>
              <p:cNvSpPr>
                <a:spLocks noChangeShapeType="1"/>
              </p:cNvSpPr>
              <p:nvPr/>
            </p:nvSpPr>
            <p:spPr bwMode="auto">
              <a:xfrm>
                <a:off x="2495416" y="6289189"/>
                <a:ext cx="5837424" cy="0"/>
              </a:xfrm>
              <a:prstGeom prst="line">
                <a:avLst/>
              </a:prstGeom>
              <a:noFill/>
              <a:ln w="25400">
                <a:solidFill>
                  <a:srgbClr val="5F5F5F"/>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EC">
                  <a:solidFill>
                    <a:sysClr val="windowText" lastClr="000000"/>
                  </a:solidFill>
                  <a:latin typeface="Arial" panose="020B0604020202020204" pitchFamily="34" charset="0"/>
                  <a:cs typeface="Arial" panose="020B0604020202020204" pitchFamily="34" charset="0"/>
                </a:endParaRPr>
              </a:p>
            </p:txBody>
          </p:sp>
          <p:grpSp>
            <p:nvGrpSpPr>
              <p:cNvPr id="145" name="Group 21">
                <a:extLst>
                  <a:ext uri="{FF2B5EF4-FFF2-40B4-BE49-F238E27FC236}">
                    <a16:creationId xmlns:a16="http://schemas.microsoft.com/office/drawing/2014/main" xmlns="" id="{C7D4049F-6241-4819-9250-603F79CBDD69}"/>
                  </a:ext>
                </a:extLst>
              </p:cNvPr>
              <p:cNvGrpSpPr>
                <a:grpSpLocks/>
              </p:cNvGrpSpPr>
              <p:nvPr/>
            </p:nvGrpSpPr>
            <p:grpSpPr bwMode="auto">
              <a:xfrm>
                <a:off x="2275042" y="6182827"/>
                <a:ext cx="182562" cy="182563"/>
                <a:chOff x="1239" y="1515"/>
                <a:chExt cx="115" cy="115"/>
              </a:xfrm>
            </p:grpSpPr>
            <p:sp>
              <p:nvSpPr>
                <p:cNvPr id="146" name="AutoShape 22">
                  <a:extLst>
                    <a:ext uri="{FF2B5EF4-FFF2-40B4-BE49-F238E27FC236}">
                      <a16:creationId xmlns:a16="http://schemas.microsoft.com/office/drawing/2014/main" xmlns="" id="{1B57416F-CBD9-4F9C-B69F-4462DBF6044B}"/>
                    </a:ext>
                  </a:extLst>
                </p:cNvPr>
                <p:cNvSpPr>
                  <a:spLocks noChangeArrowheads="1"/>
                </p:cNvSpPr>
                <p:nvPr/>
              </p:nvSpPr>
              <p:spPr bwMode="gray">
                <a:xfrm rot="2700000">
                  <a:off x="1239" y="1515"/>
                  <a:ext cx="115" cy="115"/>
                </a:xfrm>
                <a:prstGeom prst="rtTriangle">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sp>
              <p:nvSpPr>
                <p:cNvPr id="147" name="AutoShape 23">
                  <a:extLst>
                    <a:ext uri="{FF2B5EF4-FFF2-40B4-BE49-F238E27FC236}">
                      <a16:creationId xmlns:a16="http://schemas.microsoft.com/office/drawing/2014/main" xmlns="" id="{85E116D5-7682-4ED4-B50F-1EFA758DAC1B}"/>
                    </a:ext>
                  </a:extLst>
                </p:cNvPr>
                <p:cNvSpPr>
                  <a:spLocks noChangeArrowheads="1"/>
                </p:cNvSpPr>
                <p:nvPr/>
              </p:nvSpPr>
              <p:spPr bwMode="gray">
                <a:xfrm rot="18900000" flipH="1">
                  <a:off x="1239" y="1515"/>
                  <a:ext cx="115" cy="115"/>
                </a:xfrm>
                <a:prstGeom prst="rtTriangle">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grpSp>
        </p:grpSp>
        <p:sp>
          <p:nvSpPr>
            <p:cNvPr id="143" name="Text Box 24">
              <a:extLst>
                <a:ext uri="{FF2B5EF4-FFF2-40B4-BE49-F238E27FC236}">
                  <a16:creationId xmlns:a16="http://schemas.microsoft.com/office/drawing/2014/main" xmlns="" id="{BA27D45E-34D1-470F-B8D5-343E2BCBF9F2}"/>
                </a:ext>
              </a:extLst>
            </p:cNvPr>
            <p:cNvSpPr txBox="1">
              <a:spLocks noChangeArrowheads="1"/>
            </p:cNvSpPr>
            <p:nvPr/>
          </p:nvSpPr>
          <p:spPr bwMode="auto">
            <a:xfrm>
              <a:off x="2796431" y="5835164"/>
              <a:ext cx="1810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US" altLang="es-PE" sz="2400" dirty="0">
                  <a:solidFill>
                    <a:sysClr val="windowText" lastClr="000000"/>
                  </a:solidFill>
                  <a:latin typeface="Arial" panose="020B0604020202020204" pitchFamily="34" charset="0"/>
                  <a:cs typeface="Arial" panose="020B0604020202020204" pitchFamily="34" charset="0"/>
                </a:rPr>
                <a:t>3. </a:t>
              </a:r>
              <a:r>
                <a:rPr lang="en-US" altLang="es-PE" sz="2400" dirty="0" err="1">
                  <a:solidFill>
                    <a:sysClr val="windowText" lastClr="000000"/>
                  </a:solidFill>
                  <a:latin typeface="Arial" panose="020B0604020202020204" pitchFamily="34" charset="0"/>
                  <a:cs typeface="Arial" panose="020B0604020202020204" pitchFamily="34" charset="0"/>
                </a:rPr>
                <a:t>Objetivos</a:t>
              </a:r>
              <a:endParaRPr lang="en-US" altLang="es-PE" sz="2400" dirty="0">
                <a:solidFill>
                  <a:sysClr val="windowText" lastClr="000000"/>
                </a:solidFill>
                <a:latin typeface="Arial" panose="020B0604020202020204" pitchFamily="34" charset="0"/>
                <a:cs typeface="Arial" panose="020B0604020202020204" pitchFamily="34" charset="0"/>
              </a:endParaRPr>
            </a:p>
          </p:txBody>
        </p:sp>
      </p:grpSp>
      <p:grpSp>
        <p:nvGrpSpPr>
          <p:cNvPr id="148" name="Grupo 31">
            <a:extLst>
              <a:ext uri="{FF2B5EF4-FFF2-40B4-BE49-F238E27FC236}">
                <a16:creationId xmlns:a16="http://schemas.microsoft.com/office/drawing/2014/main" xmlns="" id="{2F599F14-F6DC-4C46-B75A-D31B55163568}"/>
              </a:ext>
            </a:extLst>
          </p:cNvPr>
          <p:cNvGrpSpPr/>
          <p:nvPr/>
        </p:nvGrpSpPr>
        <p:grpSpPr>
          <a:xfrm>
            <a:off x="2275042" y="1873515"/>
            <a:ext cx="6057798" cy="530226"/>
            <a:chOff x="2275042" y="5835164"/>
            <a:chExt cx="6057798" cy="530226"/>
          </a:xfrm>
        </p:grpSpPr>
        <p:grpSp>
          <p:nvGrpSpPr>
            <p:cNvPr id="149" name="Grupo 32">
              <a:extLst>
                <a:ext uri="{FF2B5EF4-FFF2-40B4-BE49-F238E27FC236}">
                  <a16:creationId xmlns:a16="http://schemas.microsoft.com/office/drawing/2014/main" xmlns="" id="{45235DFF-ECEB-496A-ADAE-9CAA0229FE3C}"/>
                </a:ext>
              </a:extLst>
            </p:cNvPr>
            <p:cNvGrpSpPr/>
            <p:nvPr/>
          </p:nvGrpSpPr>
          <p:grpSpPr>
            <a:xfrm>
              <a:off x="2275042" y="6182827"/>
              <a:ext cx="6057798" cy="182563"/>
              <a:chOff x="2275042" y="6182827"/>
              <a:chExt cx="6057798" cy="182563"/>
            </a:xfrm>
          </p:grpSpPr>
          <p:sp>
            <p:nvSpPr>
              <p:cNvPr id="151" name="Line 20">
                <a:extLst>
                  <a:ext uri="{FF2B5EF4-FFF2-40B4-BE49-F238E27FC236}">
                    <a16:creationId xmlns:a16="http://schemas.microsoft.com/office/drawing/2014/main" xmlns="" id="{1223A964-3604-4156-8972-5D2E263EF1AD}"/>
                  </a:ext>
                </a:extLst>
              </p:cNvPr>
              <p:cNvSpPr>
                <a:spLocks noChangeShapeType="1"/>
              </p:cNvSpPr>
              <p:nvPr/>
            </p:nvSpPr>
            <p:spPr bwMode="auto">
              <a:xfrm>
                <a:off x="2495416" y="6289189"/>
                <a:ext cx="5837424" cy="0"/>
              </a:xfrm>
              <a:prstGeom prst="line">
                <a:avLst/>
              </a:prstGeom>
              <a:noFill/>
              <a:ln w="25400">
                <a:solidFill>
                  <a:srgbClr val="5F5F5F"/>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EC">
                  <a:solidFill>
                    <a:sysClr val="windowText" lastClr="000000"/>
                  </a:solidFill>
                  <a:latin typeface="Arial" panose="020B0604020202020204" pitchFamily="34" charset="0"/>
                  <a:cs typeface="Arial" panose="020B0604020202020204" pitchFamily="34" charset="0"/>
                </a:endParaRPr>
              </a:p>
            </p:txBody>
          </p:sp>
          <p:grpSp>
            <p:nvGrpSpPr>
              <p:cNvPr id="152" name="Group 21">
                <a:extLst>
                  <a:ext uri="{FF2B5EF4-FFF2-40B4-BE49-F238E27FC236}">
                    <a16:creationId xmlns:a16="http://schemas.microsoft.com/office/drawing/2014/main" xmlns="" id="{CA0A6F93-CE0B-4D27-B351-0BF515960E72}"/>
                  </a:ext>
                </a:extLst>
              </p:cNvPr>
              <p:cNvGrpSpPr>
                <a:grpSpLocks/>
              </p:cNvGrpSpPr>
              <p:nvPr/>
            </p:nvGrpSpPr>
            <p:grpSpPr bwMode="auto">
              <a:xfrm>
                <a:off x="2275042" y="6182827"/>
                <a:ext cx="182562" cy="182563"/>
                <a:chOff x="1239" y="1515"/>
                <a:chExt cx="115" cy="115"/>
              </a:xfrm>
            </p:grpSpPr>
            <p:sp>
              <p:nvSpPr>
                <p:cNvPr id="153" name="AutoShape 22">
                  <a:extLst>
                    <a:ext uri="{FF2B5EF4-FFF2-40B4-BE49-F238E27FC236}">
                      <a16:creationId xmlns:a16="http://schemas.microsoft.com/office/drawing/2014/main" xmlns="" id="{5E4DDE40-C812-42C3-98E8-3CE86339D2D5}"/>
                    </a:ext>
                  </a:extLst>
                </p:cNvPr>
                <p:cNvSpPr>
                  <a:spLocks noChangeArrowheads="1"/>
                </p:cNvSpPr>
                <p:nvPr/>
              </p:nvSpPr>
              <p:spPr bwMode="gray">
                <a:xfrm rot="2700000">
                  <a:off x="1239" y="1515"/>
                  <a:ext cx="115" cy="115"/>
                </a:xfrm>
                <a:prstGeom prst="rtTriangle">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sp>
              <p:nvSpPr>
                <p:cNvPr id="154" name="AutoShape 23">
                  <a:extLst>
                    <a:ext uri="{FF2B5EF4-FFF2-40B4-BE49-F238E27FC236}">
                      <a16:creationId xmlns:a16="http://schemas.microsoft.com/office/drawing/2014/main" xmlns="" id="{A8CB1F2C-0AFF-49B5-B618-B751926567CD}"/>
                    </a:ext>
                  </a:extLst>
                </p:cNvPr>
                <p:cNvSpPr>
                  <a:spLocks noChangeArrowheads="1"/>
                </p:cNvSpPr>
                <p:nvPr/>
              </p:nvSpPr>
              <p:spPr bwMode="gray">
                <a:xfrm rot="18900000" flipH="1">
                  <a:off x="1239" y="1515"/>
                  <a:ext cx="115" cy="115"/>
                </a:xfrm>
                <a:prstGeom prst="rtTriangle">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grpSp>
        </p:grpSp>
        <p:sp>
          <p:nvSpPr>
            <p:cNvPr id="150" name="Text Box 24">
              <a:extLst>
                <a:ext uri="{FF2B5EF4-FFF2-40B4-BE49-F238E27FC236}">
                  <a16:creationId xmlns:a16="http://schemas.microsoft.com/office/drawing/2014/main" xmlns="" id="{064F4D3D-142A-47D7-BE1F-D96B5113EB4C}"/>
                </a:ext>
              </a:extLst>
            </p:cNvPr>
            <p:cNvSpPr txBox="1">
              <a:spLocks noChangeArrowheads="1"/>
            </p:cNvSpPr>
            <p:nvPr/>
          </p:nvSpPr>
          <p:spPr bwMode="auto">
            <a:xfrm>
              <a:off x="2796431" y="5835164"/>
              <a:ext cx="4363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US" altLang="es-PE" sz="2400" dirty="0">
                  <a:solidFill>
                    <a:sysClr val="windowText" lastClr="000000"/>
                  </a:solidFill>
                  <a:latin typeface="Arial" panose="020B0604020202020204" pitchFamily="34" charset="0"/>
                  <a:cs typeface="Arial" panose="020B0604020202020204" pitchFamily="34" charset="0"/>
                </a:rPr>
                <a:t>2. </a:t>
              </a:r>
              <a:r>
                <a:rPr lang="en-US" altLang="es-PE" sz="2400" dirty="0" err="1">
                  <a:solidFill>
                    <a:sysClr val="windowText" lastClr="000000"/>
                  </a:solidFill>
                  <a:latin typeface="Arial" panose="020B0604020202020204" pitchFamily="34" charset="0"/>
                  <a:cs typeface="Arial" panose="020B0604020202020204" pitchFamily="34" charset="0"/>
                </a:rPr>
                <a:t>Planteamiento</a:t>
              </a:r>
              <a:r>
                <a:rPr lang="en-US" altLang="es-PE" sz="2400" dirty="0">
                  <a:solidFill>
                    <a:sysClr val="windowText" lastClr="000000"/>
                  </a:solidFill>
                  <a:latin typeface="Arial" panose="020B0604020202020204" pitchFamily="34" charset="0"/>
                  <a:cs typeface="Arial" panose="020B0604020202020204" pitchFamily="34" charset="0"/>
                </a:rPr>
                <a:t> del </a:t>
              </a:r>
              <a:r>
                <a:rPr lang="en-US" altLang="es-PE" sz="2400" dirty="0" err="1">
                  <a:solidFill>
                    <a:sysClr val="windowText" lastClr="000000"/>
                  </a:solidFill>
                  <a:latin typeface="Arial" panose="020B0604020202020204" pitchFamily="34" charset="0"/>
                  <a:cs typeface="Arial" panose="020B0604020202020204" pitchFamily="34" charset="0"/>
                </a:rPr>
                <a:t>problema</a:t>
              </a:r>
              <a:endParaRPr lang="en-US" altLang="es-PE" sz="2400" dirty="0">
                <a:solidFill>
                  <a:sysClr val="windowText" lastClr="000000"/>
                </a:solidFill>
                <a:latin typeface="Arial" panose="020B0604020202020204" pitchFamily="34" charset="0"/>
                <a:cs typeface="Arial" panose="020B0604020202020204" pitchFamily="34" charset="0"/>
              </a:endParaRPr>
            </a:p>
          </p:txBody>
        </p:sp>
      </p:grpSp>
      <p:grpSp>
        <p:nvGrpSpPr>
          <p:cNvPr id="155" name="Grupo 154">
            <a:extLst>
              <a:ext uri="{FF2B5EF4-FFF2-40B4-BE49-F238E27FC236}">
                <a16:creationId xmlns:a16="http://schemas.microsoft.com/office/drawing/2014/main" xmlns="" id="{BCF9022D-ED14-406E-BAEE-98D51FB277D8}"/>
              </a:ext>
            </a:extLst>
          </p:cNvPr>
          <p:cNvGrpSpPr/>
          <p:nvPr/>
        </p:nvGrpSpPr>
        <p:grpSpPr>
          <a:xfrm>
            <a:off x="2275042" y="1266031"/>
            <a:ext cx="6057798" cy="530226"/>
            <a:chOff x="2275042" y="5835164"/>
            <a:chExt cx="6057798" cy="530226"/>
          </a:xfrm>
        </p:grpSpPr>
        <p:grpSp>
          <p:nvGrpSpPr>
            <p:cNvPr id="156" name="Grupo 155">
              <a:extLst>
                <a:ext uri="{FF2B5EF4-FFF2-40B4-BE49-F238E27FC236}">
                  <a16:creationId xmlns:a16="http://schemas.microsoft.com/office/drawing/2014/main" xmlns="" id="{871B067F-0661-401B-B074-A38664CE47FD}"/>
                </a:ext>
              </a:extLst>
            </p:cNvPr>
            <p:cNvGrpSpPr/>
            <p:nvPr/>
          </p:nvGrpSpPr>
          <p:grpSpPr>
            <a:xfrm>
              <a:off x="2275042" y="6182827"/>
              <a:ext cx="6057798" cy="182563"/>
              <a:chOff x="2275042" y="6182827"/>
              <a:chExt cx="6057798" cy="182563"/>
            </a:xfrm>
          </p:grpSpPr>
          <p:sp>
            <p:nvSpPr>
              <p:cNvPr id="158" name="Line 20">
                <a:extLst>
                  <a:ext uri="{FF2B5EF4-FFF2-40B4-BE49-F238E27FC236}">
                    <a16:creationId xmlns:a16="http://schemas.microsoft.com/office/drawing/2014/main" xmlns="" id="{64ED42F3-1CA0-4F23-8E79-80C0FDC2DFCA}"/>
                  </a:ext>
                </a:extLst>
              </p:cNvPr>
              <p:cNvSpPr>
                <a:spLocks noChangeShapeType="1"/>
              </p:cNvSpPr>
              <p:nvPr/>
            </p:nvSpPr>
            <p:spPr bwMode="auto">
              <a:xfrm>
                <a:off x="2495416" y="6289189"/>
                <a:ext cx="5837424" cy="0"/>
              </a:xfrm>
              <a:prstGeom prst="line">
                <a:avLst/>
              </a:prstGeom>
              <a:noFill/>
              <a:ln w="25400">
                <a:solidFill>
                  <a:srgbClr val="5F5F5F"/>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EC">
                  <a:solidFill>
                    <a:sysClr val="windowText" lastClr="000000"/>
                  </a:solidFill>
                  <a:latin typeface="Arial" panose="020B0604020202020204" pitchFamily="34" charset="0"/>
                  <a:cs typeface="Arial" panose="020B0604020202020204" pitchFamily="34" charset="0"/>
                </a:endParaRPr>
              </a:p>
            </p:txBody>
          </p:sp>
          <p:grpSp>
            <p:nvGrpSpPr>
              <p:cNvPr id="159" name="Group 21">
                <a:extLst>
                  <a:ext uri="{FF2B5EF4-FFF2-40B4-BE49-F238E27FC236}">
                    <a16:creationId xmlns:a16="http://schemas.microsoft.com/office/drawing/2014/main" xmlns="" id="{A19C920C-F1BF-495F-8CF4-F0D1ADB551E0}"/>
                  </a:ext>
                </a:extLst>
              </p:cNvPr>
              <p:cNvGrpSpPr>
                <a:grpSpLocks/>
              </p:cNvGrpSpPr>
              <p:nvPr/>
            </p:nvGrpSpPr>
            <p:grpSpPr bwMode="auto">
              <a:xfrm>
                <a:off x="2275042" y="6182827"/>
                <a:ext cx="182562" cy="182563"/>
                <a:chOff x="1239" y="1515"/>
                <a:chExt cx="115" cy="115"/>
              </a:xfrm>
            </p:grpSpPr>
            <p:sp>
              <p:nvSpPr>
                <p:cNvPr id="160" name="AutoShape 22">
                  <a:extLst>
                    <a:ext uri="{FF2B5EF4-FFF2-40B4-BE49-F238E27FC236}">
                      <a16:creationId xmlns:a16="http://schemas.microsoft.com/office/drawing/2014/main" xmlns="" id="{0F03E7F7-72E2-4D2A-B033-BD9042C779F8}"/>
                    </a:ext>
                  </a:extLst>
                </p:cNvPr>
                <p:cNvSpPr>
                  <a:spLocks noChangeArrowheads="1"/>
                </p:cNvSpPr>
                <p:nvPr/>
              </p:nvSpPr>
              <p:spPr bwMode="gray">
                <a:xfrm rot="2700000">
                  <a:off x="1239" y="1515"/>
                  <a:ext cx="115" cy="115"/>
                </a:xfrm>
                <a:prstGeom prst="rtTriangle">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sp>
              <p:nvSpPr>
                <p:cNvPr id="161" name="AutoShape 23">
                  <a:extLst>
                    <a:ext uri="{FF2B5EF4-FFF2-40B4-BE49-F238E27FC236}">
                      <a16:creationId xmlns:a16="http://schemas.microsoft.com/office/drawing/2014/main" xmlns="" id="{01A8EFBA-E614-456E-A787-51ED41DDFFDB}"/>
                    </a:ext>
                  </a:extLst>
                </p:cNvPr>
                <p:cNvSpPr>
                  <a:spLocks noChangeArrowheads="1"/>
                </p:cNvSpPr>
                <p:nvPr/>
              </p:nvSpPr>
              <p:spPr bwMode="gray">
                <a:xfrm rot="18900000" flipH="1">
                  <a:off x="1239" y="1515"/>
                  <a:ext cx="115" cy="115"/>
                </a:xfrm>
                <a:prstGeom prst="rtTriangle">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grpSp>
        </p:grpSp>
        <p:sp>
          <p:nvSpPr>
            <p:cNvPr id="157" name="Text Box 24">
              <a:extLst>
                <a:ext uri="{FF2B5EF4-FFF2-40B4-BE49-F238E27FC236}">
                  <a16:creationId xmlns:a16="http://schemas.microsoft.com/office/drawing/2014/main" xmlns="" id="{E94DE1D6-F858-4582-90D9-807CC0E675A0}"/>
                </a:ext>
              </a:extLst>
            </p:cNvPr>
            <p:cNvSpPr txBox="1">
              <a:spLocks noChangeArrowheads="1"/>
            </p:cNvSpPr>
            <p:nvPr/>
          </p:nvSpPr>
          <p:spPr bwMode="auto">
            <a:xfrm>
              <a:off x="2796431" y="5835164"/>
              <a:ext cx="2188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US" altLang="es-PE" sz="2400" dirty="0">
                  <a:solidFill>
                    <a:sysClr val="windowText" lastClr="000000"/>
                  </a:solidFill>
                  <a:latin typeface="Arial" panose="020B0604020202020204" pitchFamily="34" charset="0"/>
                  <a:cs typeface="Arial" panose="020B0604020202020204" pitchFamily="34" charset="0"/>
                </a:rPr>
                <a:t>1. </a:t>
              </a:r>
              <a:r>
                <a:rPr lang="en-US" altLang="es-PE" sz="2400" dirty="0" err="1">
                  <a:solidFill>
                    <a:sysClr val="windowText" lastClr="000000"/>
                  </a:solidFill>
                  <a:latin typeface="Arial" panose="020B0604020202020204" pitchFamily="34" charset="0"/>
                  <a:cs typeface="Arial" panose="020B0604020202020204" pitchFamily="34" charset="0"/>
                </a:rPr>
                <a:t>Introducción</a:t>
              </a:r>
              <a:endParaRPr lang="en-US" altLang="es-PE" sz="2400" dirty="0">
                <a:solidFill>
                  <a:sysClr val="windowText" lastClr="000000"/>
                </a:solidFill>
                <a:latin typeface="Arial" panose="020B0604020202020204" pitchFamily="34" charset="0"/>
                <a:cs typeface="Arial" panose="020B0604020202020204" pitchFamily="34" charset="0"/>
              </a:endParaRPr>
            </a:p>
          </p:txBody>
        </p:sp>
      </p:grpSp>
      <p:grpSp>
        <p:nvGrpSpPr>
          <p:cNvPr id="52" name="Grupo 46">
            <a:extLst>
              <a:ext uri="{FF2B5EF4-FFF2-40B4-BE49-F238E27FC236}">
                <a16:creationId xmlns:a16="http://schemas.microsoft.com/office/drawing/2014/main" xmlns="" id="{537646C0-E9C3-457E-96E5-2C5107CEBFA4}"/>
              </a:ext>
            </a:extLst>
          </p:cNvPr>
          <p:cNvGrpSpPr/>
          <p:nvPr/>
        </p:nvGrpSpPr>
        <p:grpSpPr>
          <a:xfrm>
            <a:off x="2275042" y="3646184"/>
            <a:ext cx="6057798" cy="530226"/>
            <a:chOff x="2275042" y="5835164"/>
            <a:chExt cx="6057798" cy="530226"/>
          </a:xfrm>
        </p:grpSpPr>
        <p:grpSp>
          <p:nvGrpSpPr>
            <p:cNvPr id="53" name="Grupo 172">
              <a:extLst>
                <a:ext uri="{FF2B5EF4-FFF2-40B4-BE49-F238E27FC236}">
                  <a16:creationId xmlns:a16="http://schemas.microsoft.com/office/drawing/2014/main" xmlns="" id="{9D8180FE-FB51-4C12-A259-EA315370122A}"/>
                </a:ext>
              </a:extLst>
            </p:cNvPr>
            <p:cNvGrpSpPr/>
            <p:nvPr/>
          </p:nvGrpSpPr>
          <p:grpSpPr>
            <a:xfrm>
              <a:off x="2275042" y="6182827"/>
              <a:ext cx="6057798" cy="182563"/>
              <a:chOff x="2275042" y="6182827"/>
              <a:chExt cx="6057798" cy="182563"/>
            </a:xfrm>
          </p:grpSpPr>
          <p:sp>
            <p:nvSpPr>
              <p:cNvPr id="55" name="Line 20">
                <a:extLst>
                  <a:ext uri="{FF2B5EF4-FFF2-40B4-BE49-F238E27FC236}">
                    <a16:creationId xmlns:a16="http://schemas.microsoft.com/office/drawing/2014/main" xmlns="" id="{9189589C-EAC6-413E-9E19-5143D04FD87C}"/>
                  </a:ext>
                </a:extLst>
              </p:cNvPr>
              <p:cNvSpPr>
                <a:spLocks noChangeShapeType="1"/>
              </p:cNvSpPr>
              <p:nvPr/>
            </p:nvSpPr>
            <p:spPr bwMode="auto">
              <a:xfrm>
                <a:off x="2495416" y="6289189"/>
                <a:ext cx="5837424" cy="0"/>
              </a:xfrm>
              <a:prstGeom prst="line">
                <a:avLst/>
              </a:prstGeom>
              <a:noFill/>
              <a:ln w="25400">
                <a:solidFill>
                  <a:srgbClr val="5F5F5F"/>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EC">
                  <a:solidFill>
                    <a:sysClr val="windowText" lastClr="000000"/>
                  </a:solidFill>
                  <a:latin typeface="Arial" panose="020B0604020202020204" pitchFamily="34" charset="0"/>
                  <a:cs typeface="Arial" panose="020B0604020202020204" pitchFamily="34" charset="0"/>
                </a:endParaRPr>
              </a:p>
            </p:txBody>
          </p:sp>
          <p:grpSp>
            <p:nvGrpSpPr>
              <p:cNvPr id="56" name="Group 21">
                <a:extLst>
                  <a:ext uri="{FF2B5EF4-FFF2-40B4-BE49-F238E27FC236}">
                    <a16:creationId xmlns:a16="http://schemas.microsoft.com/office/drawing/2014/main" xmlns="" id="{188F5B89-1F26-49A4-9EDC-13FCBE95864C}"/>
                  </a:ext>
                </a:extLst>
              </p:cNvPr>
              <p:cNvGrpSpPr>
                <a:grpSpLocks/>
              </p:cNvGrpSpPr>
              <p:nvPr/>
            </p:nvGrpSpPr>
            <p:grpSpPr bwMode="auto">
              <a:xfrm>
                <a:off x="2275042" y="6182827"/>
                <a:ext cx="182562" cy="182563"/>
                <a:chOff x="1239" y="1515"/>
                <a:chExt cx="115" cy="115"/>
              </a:xfrm>
            </p:grpSpPr>
            <p:sp>
              <p:nvSpPr>
                <p:cNvPr id="57" name="AutoShape 22">
                  <a:extLst>
                    <a:ext uri="{FF2B5EF4-FFF2-40B4-BE49-F238E27FC236}">
                      <a16:creationId xmlns:a16="http://schemas.microsoft.com/office/drawing/2014/main" xmlns="" id="{607E3332-F142-4998-A4FE-BD01A9CD30EE}"/>
                    </a:ext>
                  </a:extLst>
                </p:cNvPr>
                <p:cNvSpPr>
                  <a:spLocks noChangeArrowheads="1"/>
                </p:cNvSpPr>
                <p:nvPr/>
              </p:nvSpPr>
              <p:spPr bwMode="gray">
                <a:xfrm rot="2700000">
                  <a:off x="1239" y="1515"/>
                  <a:ext cx="115" cy="115"/>
                </a:xfrm>
                <a:prstGeom prst="rtTriangle">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sp>
              <p:nvSpPr>
                <p:cNvPr id="58" name="AutoShape 23">
                  <a:extLst>
                    <a:ext uri="{FF2B5EF4-FFF2-40B4-BE49-F238E27FC236}">
                      <a16:creationId xmlns:a16="http://schemas.microsoft.com/office/drawing/2014/main" xmlns="" id="{FCC85F76-E9B8-4B1F-8F84-BC98F8D1A68B}"/>
                    </a:ext>
                  </a:extLst>
                </p:cNvPr>
                <p:cNvSpPr>
                  <a:spLocks noChangeArrowheads="1"/>
                </p:cNvSpPr>
                <p:nvPr/>
              </p:nvSpPr>
              <p:spPr bwMode="gray">
                <a:xfrm rot="18900000" flipH="1">
                  <a:off x="1239" y="1515"/>
                  <a:ext cx="115" cy="115"/>
                </a:xfrm>
                <a:prstGeom prst="rtTriangle">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endParaRPr lang="es-PE" altLang="es-PE" sz="1800">
                    <a:solidFill>
                      <a:sysClr val="windowText" lastClr="000000"/>
                    </a:solidFill>
                    <a:latin typeface="Arial" panose="020B0604020202020204" pitchFamily="34" charset="0"/>
                    <a:cs typeface="Arial" panose="020B0604020202020204" pitchFamily="34" charset="0"/>
                  </a:endParaRPr>
                </a:p>
              </p:txBody>
            </p:sp>
          </p:grpSp>
        </p:grpSp>
        <p:sp>
          <p:nvSpPr>
            <p:cNvPr id="54" name="Text Box 24">
              <a:extLst>
                <a:ext uri="{FF2B5EF4-FFF2-40B4-BE49-F238E27FC236}">
                  <a16:creationId xmlns:a16="http://schemas.microsoft.com/office/drawing/2014/main" xmlns="" id="{F5570013-E4C4-44AA-B781-FA09F573D4A3}"/>
                </a:ext>
              </a:extLst>
            </p:cNvPr>
            <p:cNvSpPr txBox="1">
              <a:spLocks noChangeArrowheads="1"/>
            </p:cNvSpPr>
            <p:nvPr/>
          </p:nvSpPr>
          <p:spPr bwMode="auto">
            <a:xfrm>
              <a:off x="2796431" y="5835164"/>
              <a:ext cx="2613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US" altLang="es-PE" sz="2400" dirty="0">
                  <a:solidFill>
                    <a:sysClr val="windowText" lastClr="000000"/>
                  </a:solidFill>
                  <a:latin typeface="Arial" panose="020B0604020202020204" pitchFamily="34" charset="0"/>
                  <a:cs typeface="Arial" panose="020B0604020202020204" pitchFamily="34" charset="0"/>
                </a:rPr>
                <a:t>5. Estado del </a:t>
              </a:r>
              <a:r>
                <a:rPr lang="en-US" altLang="es-PE" sz="2400" dirty="0" err="1">
                  <a:solidFill>
                    <a:sysClr val="windowText" lastClr="000000"/>
                  </a:solidFill>
                  <a:latin typeface="Arial" panose="020B0604020202020204" pitchFamily="34" charset="0"/>
                  <a:cs typeface="Arial" panose="020B0604020202020204" pitchFamily="34" charset="0"/>
                </a:rPr>
                <a:t>Arte</a:t>
              </a:r>
              <a:endParaRPr lang="en-US" altLang="es-PE" sz="2400"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0197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250"/>
                                        <p:tgtEl>
                                          <p:spTgt spid="155"/>
                                        </p:tgtEl>
                                      </p:cBhvr>
                                    </p:animEffect>
                                    <p:anim calcmode="lin" valueType="num">
                                      <p:cBhvr>
                                        <p:cTn id="8" dur="250" fill="hold"/>
                                        <p:tgtEl>
                                          <p:spTgt spid="155"/>
                                        </p:tgtEl>
                                        <p:attrNameLst>
                                          <p:attrName>ppt_x</p:attrName>
                                        </p:attrNameLst>
                                      </p:cBhvr>
                                      <p:tavLst>
                                        <p:tav tm="0">
                                          <p:val>
                                            <p:strVal val="#ppt_x"/>
                                          </p:val>
                                        </p:tav>
                                        <p:tav tm="100000">
                                          <p:val>
                                            <p:strVal val="#ppt_x"/>
                                          </p:val>
                                        </p:tav>
                                      </p:tavLst>
                                    </p:anim>
                                    <p:anim calcmode="lin" valueType="num">
                                      <p:cBhvr>
                                        <p:cTn id="9" dur="250" fill="hold"/>
                                        <p:tgtEl>
                                          <p:spTgt spid="15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148"/>
                                        </p:tgtEl>
                                        <p:attrNameLst>
                                          <p:attrName>style.visibility</p:attrName>
                                        </p:attrNameLst>
                                      </p:cBhvr>
                                      <p:to>
                                        <p:strVal val="visible"/>
                                      </p:to>
                                    </p:set>
                                    <p:animEffect transition="in" filter="fade">
                                      <p:cBhvr>
                                        <p:cTn id="13" dur="250"/>
                                        <p:tgtEl>
                                          <p:spTgt spid="148"/>
                                        </p:tgtEl>
                                      </p:cBhvr>
                                    </p:animEffect>
                                    <p:anim calcmode="lin" valueType="num">
                                      <p:cBhvr>
                                        <p:cTn id="14" dur="250" fill="hold"/>
                                        <p:tgtEl>
                                          <p:spTgt spid="148"/>
                                        </p:tgtEl>
                                        <p:attrNameLst>
                                          <p:attrName>ppt_x</p:attrName>
                                        </p:attrNameLst>
                                      </p:cBhvr>
                                      <p:tavLst>
                                        <p:tav tm="0">
                                          <p:val>
                                            <p:strVal val="#ppt_x"/>
                                          </p:val>
                                        </p:tav>
                                        <p:tav tm="100000">
                                          <p:val>
                                            <p:strVal val="#ppt_x"/>
                                          </p:val>
                                        </p:tav>
                                      </p:tavLst>
                                    </p:anim>
                                    <p:anim calcmode="lin" valueType="num">
                                      <p:cBhvr>
                                        <p:cTn id="15" dur="250" fill="hold"/>
                                        <p:tgtEl>
                                          <p:spTgt spid="14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250"/>
                                        <p:tgtEl>
                                          <p:spTgt spid="141"/>
                                        </p:tgtEl>
                                      </p:cBhvr>
                                    </p:animEffect>
                                    <p:anim calcmode="lin" valueType="num">
                                      <p:cBhvr>
                                        <p:cTn id="20" dur="250" fill="hold"/>
                                        <p:tgtEl>
                                          <p:spTgt spid="141"/>
                                        </p:tgtEl>
                                        <p:attrNameLst>
                                          <p:attrName>ppt_x</p:attrName>
                                        </p:attrNameLst>
                                      </p:cBhvr>
                                      <p:tavLst>
                                        <p:tav tm="0">
                                          <p:val>
                                            <p:strVal val="#ppt_x"/>
                                          </p:val>
                                        </p:tav>
                                        <p:tav tm="100000">
                                          <p:val>
                                            <p:strVal val="#ppt_x"/>
                                          </p:val>
                                        </p:tav>
                                      </p:tavLst>
                                    </p:anim>
                                    <p:anim calcmode="lin" valueType="num">
                                      <p:cBhvr>
                                        <p:cTn id="21" dur="250" fill="hold"/>
                                        <p:tgtEl>
                                          <p:spTgt spid="141"/>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34"/>
                                        </p:tgtEl>
                                        <p:attrNameLst>
                                          <p:attrName>style.visibility</p:attrName>
                                        </p:attrNameLst>
                                      </p:cBhvr>
                                      <p:to>
                                        <p:strVal val="visible"/>
                                      </p:to>
                                    </p:set>
                                    <p:animEffect transition="in" filter="fade">
                                      <p:cBhvr>
                                        <p:cTn id="25" dur="250"/>
                                        <p:tgtEl>
                                          <p:spTgt spid="134"/>
                                        </p:tgtEl>
                                      </p:cBhvr>
                                    </p:animEffect>
                                    <p:anim calcmode="lin" valueType="num">
                                      <p:cBhvr>
                                        <p:cTn id="26" dur="250" fill="hold"/>
                                        <p:tgtEl>
                                          <p:spTgt spid="134"/>
                                        </p:tgtEl>
                                        <p:attrNameLst>
                                          <p:attrName>ppt_x</p:attrName>
                                        </p:attrNameLst>
                                      </p:cBhvr>
                                      <p:tavLst>
                                        <p:tav tm="0">
                                          <p:val>
                                            <p:strVal val="#ppt_x"/>
                                          </p:val>
                                        </p:tav>
                                        <p:tav tm="100000">
                                          <p:val>
                                            <p:strVal val="#ppt_x"/>
                                          </p:val>
                                        </p:tav>
                                      </p:tavLst>
                                    </p:anim>
                                    <p:anim calcmode="lin" valueType="num">
                                      <p:cBhvr>
                                        <p:cTn id="27" dur="250" fill="hold"/>
                                        <p:tgtEl>
                                          <p:spTgt spid="13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250"/>
                                        <p:tgtEl>
                                          <p:spTgt spid="52"/>
                                        </p:tgtEl>
                                      </p:cBhvr>
                                    </p:animEffect>
                                    <p:anim calcmode="lin" valueType="num">
                                      <p:cBhvr>
                                        <p:cTn id="32" dur="250" fill="hold"/>
                                        <p:tgtEl>
                                          <p:spTgt spid="52"/>
                                        </p:tgtEl>
                                        <p:attrNameLst>
                                          <p:attrName>ppt_x</p:attrName>
                                        </p:attrNameLst>
                                      </p:cBhvr>
                                      <p:tavLst>
                                        <p:tav tm="0">
                                          <p:val>
                                            <p:strVal val="#ppt_x"/>
                                          </p:val>
                                        </p:tav>
                                        <p:tav tm="100000">
                                          <p:val>
                                            <p:strVal val="#ppt_x"/>
                                          </p:val>
                                        </p:tav>
                                      </p:tavLst>
                                    </p:anim>
                                    <p:anim calcmode="lin" valueType="num">
                                      <p:cBhvr>
                                        <p:cTn id="33" dur="250" fill="hold"/>
                                        <p:tgtEl>
                                          <p:spTgt spid="52"/>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nodeType="after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250"/>
                                        <p:tgtEl>
                                          <p:spTgt spid="127"/>
                                        </p:tgtEl>
                                      </p:cBhvr>
                                    </p:animEffect>
                                    <p:anim calcmode="lin" valueType="num">
                                      <p:cBhvr>
                                        <p:cTn id="38" dur="250" fill="hold"/>
                                        <p:tgtEl>
                                          <p:spTgt spid="127"/>
                                        </p:tgtEl>
                                        <p:attrNameLst>
                                          <p:attrName>ppt_x</p:attrName>
                                        </p:attrNameLst>
                                      </p:cBhvr>
                                      <p:tavLst>
                                        <p:tav tm="0">
                                          <p:val>
                                            <p:strVal val="#ppt_x"/>
                                          </p:val>
                                        </p:tav>
                                        <p:tav tm="100000">
                                          <p:val>
                                            <p:strVal val="#ppt_x"/>
                                          </p:val>
                                        </p:tav>
                                      </p:tavLst>
                                    </p:anim>
                                    <p:anim calcmode="lin" valueType="num">
                                      <p:cBhvr>
                                        <p:cTn id="39" dur="250" fill="hold"/>
                                        <p:tgtEl>
                                          <p:spTgt spid="127"/>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fade">
                                      <p:cBhvr>
                                        <p:cTn id="43" dur="250"/>
                                        <p:tgtEl>
                                          <p:spTgt spid="106"/>
                                        </p:tgtEl>
                                      </p:cBhvr>
                                    </p:animEffect>
                                    <p:anim calcmode="lin" valueType="num">
                                      <p:cBhvr>
                                        <p:cTn id="44" dur="250" fill="hold"/>
                                        <p:tgtEl>
                                          <p:spTgt spid="106"/>
                                        </p:tgtEl>
                                        <p:attrNameLst>
                                          <p:attrName>ppt_x</p:attrName>
                                        </p:attrNameLst>
                                      </p:cBhvr>
                                      <p:tavLst>
                                        <p:tav tm="0">
                                          <p:val>
                                            <p:strVal val="#ppt_x"/>
                                          </p:val>
                                        </p:tav>
                                        <p:tav tm="100000">
                                          <p:val>
                                            <p:strVal val="#ppt_x"/>
                                          </p:val>
                                        </p:tav>
                                      </p:tavLst>
                                    </p:anim>
                                    <p:anim calcmode="lin" valueType="num">
                                      <p:cBhvr>
                                        <p:cTn id="45" dur="250" fill="hold"/>
                                        <p:tgtEl>
                                          <p:spTgt spid="106"/>
                                        </p:tgtEl>
                                        <p:attrNameLst>
                                          <p:attrName>ppt_y</p:attrName>
                                        </p:attrNameLst>
                                      </p:cBhvr>
                                      <p:tavLst>
                                        <p:tav tm="0">
                                          <p:val>
                                            <p:strVal val="#ppt_y+.1"/>
                                          </p:val>
                                        </p:tav>
                                        <p:tav tm="100000">
                                          <p:val>
                                            <p:strVal val="#ppt_y"/>
                                          </p:val>
                                        </p:tav>
                                      </p:tavLst>
                                    </p:anim>
                                  </p:childTnLst>
                                </p:cTn>
                              </p:par>
                            </p:childTnLst>
                          </p:cTn>
                        </p:par>
                        <p:par>
                          <p:cTn id="46" fill="hold">
                            <p:stCondLst>
                              <p:cond delay="1750"/>
                            </p:stCondLst>
                            <p:childTnLst>
                              <p:par>
                                <p:cTn id="47" presetID="42"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anim calcmode="lin" valueType="num">
                                      <p:cBhvr>
                                        <p:cTn id="50" dur="250" fill="hold"/>
                                        <p:tgtEl>
                                          <p:spTgt spid="11"/>
                                        </p:tgtEl>
                                        <p:attrNameLst>
                                          <p:attrName>ppt_x</p:attrName>
                                        </p:attrNameLst>
                                      </p:cBhvr>
                                      <p:tavLst>
                                        <p:tav tm="0">
                                          <p:val>
                                            <p:strVal val="#ppt_x"/>
                                          </p:val>
                                        </p:tav>
                                        <p:tav tm="100000">
                                          <p:val>
                                            <p:strVal val="#ppt_x"/>
                                          </p:val>
                                        </p:tav>
                                      </p:tavLst>
                                    </p:anim>
                                    <p:anim calcmode="lin" valueType="num">
                                      <p:cBhvr>
                                        <p:cTn id="51"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5. Diseño Físico</a:t>
            </a:r>
            <a:endParaRPr lang="es-ES" altLang="es-PE" b="1" dirty="0"/>
          </a:p>
        </p:txBody>
      </p:sp>
      <p:sp>
        <p:nvSpPr>
          <p:cNvPr id="9" name="15 CuadroTexto">
            <a:extLst>
              <a:ext uri="{FF2B5EF4-FFF2-40B4-BE49-F238E27FC236}">
                <a16:creationId xmlns:a16="http://schemas.microsoft.com/office/drawing/2014/main" xmlns="" id="{0EB7DA21-FFB1-409D-9038-42BDD43C3C3A}"/>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pic>
        <p:nvPicPr>
          <p:cNvPr id="7" name="Imagen 6">
            <a:extLst>
              <a:ext uri="{FF2B5EF4-FFF2-40B4-BE49-F238E27FC236}">
                <a16:creationId xmlns:a16="http://schemas.microsoft.com/office/drawing/2014/main" xmlns="" id="{9B822655-0250-49A0-8F08-C4210F8D54EF}"/>
              </a:ext>
            </a:extLst>
          </p:cNvPr>
          <p:cNvPicPr/>
          <p:nvPr/>
        </p:nvPicPr>
        <p:blipFill rotWithShape="1">
          <a:blip r:embed="rId3">
            <a:extLst>
              <a:ext uri="{28A0092B-C50C-407E-A947-70E740481C1C}">
                <a14:useLocalDpi xmlns:a14="http://schemas.microsoft.com/office/drawing/2010/main" val="0"/>
              </a:ext>
            </a:extLst>
          </a:blip>
          <a:srcRect l="22655"/>
          <a:stretch/>
        </p:blipFill>
        <p:spPr bwMode="auto">
          <a:xfrm>
            <a:off x="1809201" y="1731611"/>
            <a:ext cx="7048009" cy="3950806"/>
          </a:xfrm>
          <a:prstGeom prst="rect">
            <a:avLst/>
          </a:prstGeom>
          <a:noFill/>
          <a:ln>
            <a:noFill/>
          </a:ln>
        </p:spPr>
      </p:pic>
    </p:spTree>
    <p:extLst>
      <p:ext uri="{BB962C8B-B14F-4D97-AF65-F5344CB8AC3E}">
        <p14:creationId xmlns:p14="http://schemas.microsoft.com/office/powerpoint/2010/main" val="1138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6. Diseño e implementación del ETL</a:t>
            </a:r>
            <a:endParaRPr lang="es-ES" altLang="es-PE" b="1" dirty="0"/>
          </a:p>
        </p:txBody>
      </p:sp>
      <p:pic>
        <p:nvPicPr>
          <p:cNvPr id="7" name="Imagen 6">
            <a:extLst>
              <a:ext uri="{FF2B5EF4-FFF2-40B4-BE49-F238E27FC236}">
                <a16:creationId xmlns:a16="http://schemas.microsoft.com/office/drawing/2014/main" xmlns="" id="{465808CD-F77D-4430-999F-B978E3E48051}"/>
              </a:ext>
            </a:extLst>
          </p:cNvPr>
          <p:cNvPicPr/>
          <p:nvPr/>
        </p:nvPicPr>
        <p:blipFill>
          <a:blip r:embed="rId3"/>
          <a:stretch>
            <a:fillRect/>
          </a:stretch>
        </p:blipFill>
        <p:spPr>
          <a:xfrm>
            <a:off x="1695067" y="3871067"/>
            <a:ext cx="7276276" cy="2692893"/>
          </a:xfrm>
          <a:prstGeom prst="rect">
            <a:avLst/>
          </a:prstGeom>
        </p:spPr>
      </p:pic>
      <p:pic>
        <p:nvPicPr>
          <p:cNvPr id="8" name="Imagen 7">
            <a:extLst>
              <a:ext uri="{FF2B5EF4-FFF2-40B4-BE49-F238E27FC236}">
                <a16:creationId xmlns:a16="http://schemas.microsoft.com/office/drawing/2014/main" xmlns="" id="{6EE47410-5018-4570-B0EA-A360A67E4094}"/>
              </a:ext>
            </a:extLst>
          </p:cNvPr>
          <p:cNvPicPr/>
          <p:nvPr/>
        </p:nvPicPr>
        <p:blipFill>
          <a:blip r:embed="rId4"/>
          <a:stretch>
            <a:fillRect/>
          </a:stretch>
        </p:blipFill>
        <p:spPr>
          <a:xfrm>
            <a:off x="2575717" y="2186239"/>
            <a:ext cx="5514975" cy="1190625"/>
          </a:xfrm>
          <a:prstGeom prst="rect">
            <a:avLst/>
          </a:prstGeom>
        </p:spPr>
      </p:pic>
      <p:sp>
        <p:nvSpPr>
          <p:cNvPr id="9" name="17 Marcador de contenido">
            <a:extLst>
              <a:ext uri="{FF2B5EF4-FFF2-40B4-BE49-F238E27FC236}">
                <a16:creationId xmlns:a16="http://schemas.microsoft.com/office/drawing/2014/main" xmlns="" id="{D035E91B-CCFB-43CF-B258-35F9A7C1839B}"/>
              </a:ext>
            </a:extLst>
          </p:cNvPr>
          <p:cNvSpPr txBox="1">
            <a:spLocks/>
          </p:cNvSpPr>
          <p:nvPr/>
        </p:nvSpPr>
        <p:spPr>
          <a:xfrm>
            <a:off x="2023857" y="1672300"/>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err="1">
                <a:solidFill>
                  <a:schemeClr val="accent1"/>
                </a:solidFill>
                <a:effectLst>
                  <a:outerShdw blurRad="38100" dist="38100" dir="2700000" algn="tl">
                    <a:srgbClr val="000000">
                      <a:alpha val="43137"/>
                    </a:srgbClr>
                  </a:outerShdw>
                </a:effectLst>
              </a:rPr>
              <a:t>ETLs</a:t>
            </a:r>
            <a:r>
              <a:rPr lang="es-ES_tradnl" altLang="es-PE" i="1" dirty="0">
                <a:solidFill>
                  <a:schemeClr val="accent1"/>
                </a:solidFill>
                <a:effectLst>
                  <a:outerShdw blurRad="38100" dist="38100" dir="2700000" algn="tl">
                    <a:srgbClr val="000000">
                      <a:alpha val="43137"/>
                    </a:srgbClr>
                  </a:outerShdw>
                </a:effectLst>
              </a:rPr>
              <a:t> de las tablas de dimensión</a:t>
            </a:r>
            <a:endParaRPr lang="es-ES" altLang="es-PE" i="1" dirty="0">
              <a:solidFill>
                <a:schemeClr val="accent1"/>
              </a:solidFill>
              <a:effectLst>
                <a:outerShdw blurRad="38100" dist="38100" dir="2700000" algn="tl">
                  <a:srgbClr val="000000">
                    <a:alpha val="43137"/>
                  </a:srgbClr>
                </a:outerShdw>
              </a:effectLst>
            </a:endParaRPr>
          </a:p>
        </p:txBody>
      </p:sp>
      <p:sp>
        <p:nvSpPr>
          <p:cNvPr id="11" name="17 Marcador de contenido">
            <a:extLst>
              <a:ext uri="{FF2B5EF4-FFF2-40B4-BE49-F238E27FC236}">
                <a16:creationId xmlns:a16="http://schemas.microsoft.com/office/drawing/2014/main" xmlns="" id="{B458330A-837D-42FD-A353-4C9BFBD35E3A}"/>
              </a:ext>
            </a:extLst>
          </p:cNvPr>
          <p:cNvSpPr txBox="1">
            <a:spLocks/>
          </p:cNvSpPr>
          <p:nvPr/>
        </p:nvSpPr>
        <p:spPr>
          <a:xfrm>
            <a:off x="2023857" y="3367392"/>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err="1">
                <a:solidFill>
                  <a:schemeClr val="accent1"/>
                </a:solidFill>
                <a:effectLst>
                  <a:outerShdw blurRad="38100" dist="38100" dir="2700000" algn="tl">
                    <a:srgbClr val="000000">
                      <a:alpha val="43137"/>
                    </a:srgbClr>
                  </a:outerShdw>
                </a:effectLst>
              </a:rPr>
              <a:t>ETLs</a:t>
            </a:r>
            <a:r>
              <a:rPr lang="es-ES_tradnl" altLang="es-PE" i="1" dirty="0">
                <a:solidFill>
                  <a:schemeClr val="accent1"/>
                </a:solidFill>
                <a:effectLst>
                  <a:outerShdw blurRad="38100" dist="38100" dir="2700000" algn="tl">
                    <a:srgbClr val="000000">
                      <a:alpha val="43137"/>
                    </a:srgbClr>
                  </a:outerShdw>
                </a:effectLst>
              </a:rPr>
              <a:t> de las tablas de hechos</a:t>
            </a:r>
            <a:endParaRPr lang="es-ES" altLang="es-PE" i="1" dirty="0">
              <a:solidFill>
                <a:schemeClr val="accent1"/>
              </a:solidFill>
              <a:effectLst>
                <a:outerShdw blurRad="38100" dist="38100" dir="2700000" algn="tl">
                  <a:srgbClr val="000000">
                    <a:alpha val="43137"/>
                  </a:srgbClr>
                </a:outerShdw>
              </a:effectLst>
            </a:endParaRPr>
          </a:p>
        </p:txBody>
      </p:sp>
      <p:sp>
        <p:nvSpPr>
          <p:cNvPr id="12" name="15 CuadroTexto">
            <a:extLst>
              <a:ext uri="{FF2B5EF4-FFF2-40B4-BE49-F238E27FC236}">
                <a16:creationId xmlns:a16="http://schemas.microsoft.com/office/drawing/2014/main" xmlns="" id="{85CC15A5-EDAE-441F-B1EC-59003D71CB23}"/>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226850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2" name="17 Marcador de contenido">
            <a:extLst>
              <a:ext uri="{FF2B5EF4-FFF2-40B4-BE49-F238E27FC236}">
                <a16:creationId xmlns:a16="http://schemas.microsoft.com/office/drawing/2014/main" xmlns="" id="{1D098A45-57A6-4D85-90A9-5C37011A56F9}"/>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6. Diseño e implementación del ETL</a:t>
            </a:r>
            <a:endParaRPr lang="es-ES" altLang="es-PE" b="1" dirty="0"/>
          </a:p>
        </p:txBody>
      </p:sp>
      <p:sp>
        <p:nvSpPr>
          <p:cNvPr id="13" name="15 CuadroTexto">
            <a:extLst>
              <a:ext uri="{FF2B5EF4-FFF2-40B4-BE49-F238E27FC236}">
                <a16:creationId xmlns:a16="http://schemas.microsoft.com/office/drawing/2014/main" xmlns="" id="{A76A6316-2DBF-44DA-B52C-A51AD7DB17F3}"/>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
        <p:nvSpPr>
          <p:cNvPr id="15" name="Rectángulo 14">
            <a:extLst>
              <a:ext uri="{FF2B5EF4-FFF2-40B4-BE49-F238E27FC236}">
                <a16:creationId xmlns:a16="http://schemas.microsoft.com/office/drawing/2014/main" xmlns="" id="{0892F678-6331-4036-ADF8-F6AB145CE83A}"/>
              </a:ext>
            </a:extLst>
          </p:cNvPr>
          <p:cNvSpPr/>
          <p:nvPr/>
        </p:nvSpPr>
        <p:spPr>
          <a:xfrm>
            <a:off x="1629211" y="1608081"/>
            <a:ext cx="2470281" cy="5200799"/>
          </a:xfrm>
          <a:prstGeom prst="rect">
            <a:avLst/>
          </a:prstGeom>
          <a:solidFill>
            <a:srgbClr val="FFFFFF">
              <a:alpha val="50196"/>
            </a:srgb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graphicFrame>
        <p:nvGraphicFramePr>
          <p:cNvPr id="16" name="Diagrama 1">
            <a:extLst>
              <a:ext uri="{FF2B5EF4-FFF2-40B4-BE49-F238E27FC236}">
                <a16:creationId xmlns:a16="http://schemas.microsoft.com/office/drawing/2014/main" xmlns="" id="{C928C508-FF08-47CA-BA6D-A8561102E77B}"/>
              </a:ext>
            </a:extLst>
          </p:cNvPr>
          <p:cNvGraphicFramePr/>
          <p:nvPr>
            <p:extLst>
              <p:ext uri="{D42A27DB-BD31-4B8C-83A1-F6EECF244321}">
                <p14:modId xmlns:p14="http://schemas.microsoft.com/office/powerpoint/2010/main" val="983936599"/>
              </p:ext>
            </p:extLst>
          </p:nvPr>
        </p:nvGraphicFramePr>
        <p:xfrm>
          <a:off x="1679135" y="1675351"/>
          <a:ext cx="2373060" cy="4425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CuadroTexto 17">
            <a:extLst>
              <a:ext uri="{FF2B5EF4-FFF2-40B4-BE49-F238E27FC236}">
                <a16:creationId xmlns:a16="http://schemas.microsoft.com/office/drawing/2014/main" xmlns="" id="{236A909F-C58A-4254-8A35-6075BC8ECE71}"/>
              </a:ext>
            </a:extLst>
          </p:cNvPr>
          <p:cNvSpPr txBox="1"/>
          <p:nvPr/>
        </p:nvSpPr>
        <p:spPr>
          <a:xfrm>
            <a:off x="1822110" y="1831582"/>
            <a:ext cx="2087110" cy="369332"/>
          </a:xfrm>
          <a:prstGeom prst="rect">
            <a:avLst/>
          </a:prstGeom>
          <a:noFill/>
        </p:spPr>
        <p:txBody>
          <a:bodyPr wrap="none" rtlCol="0">
            <a:spAutoFit/>
          </a:bodyPr>
          <a:lstStyle/>
          <a:p>
            <a:r>
              <a:rPr lang="es-EC" b="1" dirty="0"/>
              <a:t>LIMPIEZA DE DATOS</a:t>
            </a:r>
          </a:p>
        </p:txBody>
      </p:sp>
      <p:sp>
        <p:nvSpPr>
          <p:cNvPr id="19" name="Rectángulo 18">
            <a:extLst>
              <a:ext uri="{FF2B5EF4-FFF2-40B4-BE49-F238E27FC236}">
                <a16:creationId xmlns:a16="http://schemas.microsoft.com/office/drawing/2014/main" xmlns="" id="{A466DCF1-BD2F-4ED3-A895-88D1B1194771}"/>
              </a:ext>
            </a:extLst>
          </p:cNvPr>
          <p:cNvSpPr/>
          <p:nvPr/>
        </p:nvSpPr>
        <p:spPr>
          <a:xfrm>
            <a:off x="4162400" y="1602826"/>
            <a:ext cx="2470281" cy="5200799"/>
          </a:xfrm>
          <a:prstGeom prst="rect">
            <a:avLst/>
          </a:prstGeom>
          <a:solidFill>
            <a:srgbClr val="FFFFFF">
              <a:alpha val="50196"/>
            </a:srgb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graphicFrame>
        <p:nvGraphicFramePr>
          <p:cNvPr id="20" name="Diagrama 1">
            <a:extLst>
              <a:ext uri="{FF2B5EF4-FFF2-40B4-BE49-F238E27FC236}">
                <a16:creationId xmlns:a16="http://schemas.microsoft.com/office/drawing/2014/main" xmlns="" id="{F5942A26-06EC-44EB-A5F7-93741DD367B3}"/>
              </a:ext>
            </a:extLst>
          </p:cNvPr>
          <p:cNvGraphicFramePr/>
          <p:nvPr>
            <p:extLst>
              <p:ext uri="{D42A27DB-BD31-4B8C-83A1-F6EECF244321}">
                <p14:modId xmlns:p14="http://schemas.microsoft.com/office/powerpoint/2010/main" val="1774196722"/>
              </p:ext>
            </p:extLst>
          </p:nvPr>
        </p:nvGraphicFramePr>
        <p:xfrm>
          <a:off x="4212324" y="1670096"/>
          <a:ext cx="2373060" cy="44259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CuadroTexto 20">
            <a:extLst>
              <a:ext uri="{FF2B5EF4-FFF2-40B4-BE49-F238E27FC236}">
                <a16:creationId xmlns:a16="http://schemas.microsoft.com/office/drawing/2014/main" xmlns="" id="{F67C325C-028B-45DA-8483-8315A663A402}"/>
              </a:ext>
            </a:extLst>
          </p:cNvPr>
          <p:cNvSpPr txBox="1"/>
          <p:nvPr/>
        </p:nvSpPr>
        <p:spPr>
          <a:xfrm>
            <a:off x="4102119" y="1831582"/>
            <a:ext cx="2629694" cy="369332"/>
          </a:xfrm>
          <a:prstGeom prst="rect">
            <a:avLst/>
          </a:prstGeom>
          <a:noFill/>
        </p:spPr>
        <p:txBody>
          <a:bodyPr wrap="none" rtlCol="0">
            <a:spAutoFit/>
          </a:bodyPr>
          <a:lstStyle/>
          <a:p>
            <a:r>
              <a:rPr lang="es-EC" b="1" dirty="0"/>
              <a:t>TABLAS DE DIMENSIONES</a:t>
            </a:r>
          </a:p>
        </p:txBody>
      </p:sp>
      <p:sp>
        <p:nvSpPr>
          <p:cNvPr id="22" name="Rectángulo 21">
            <a:extLst>
              <a:ext uri="{FF2B5EF4-FFF2-40B4-BE49-F238E27FC236}">
                <a16:creationId xmlns:a16="http://schemas.microsoft.com/office/drawing/2014/main" xmlns="" id="{04DC6968-086C-410C-BB18-A2F5CC1734A4}"/>
              </a:ext>
            </a:extLst>
          </p:cNvPr>
          <p:cNvSpPr/>
          <p:nvPr/>
        </p:nvSpPr>
        <p:spPr>
          <a:xfrm>
            <a:off x="6682605" y="1602826"/>
            <a:ext cx="2470281" cy="5200799"/>
          </a:xfrm>
          <a:prstGeom prst="rect">
            <a:avLst/>
          </a:prstGeom>
          <a:solidFill>
            <a:srgbClr val="FFFFFF">
              <a:alpha val="50196"/>
            </a:srgb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graphicFrame>
        <p:nvGraphicFramePr>
          <p:cNvPr id="23" name="Diagrama 1">
            <a:extLst>
              <a:ext uri="{FF2B5EF4-FFF2-40B4-BE49-F238E27FC236}">
                <a16:creationId xmlns:a16="http://schemas.microsoft.com/office/drawing/2014/main" xmlns="" id="{44AC53E4-485C-48C3-A824-951E50483E4C}"/>
              </a:ext>
            </a:extLst>
          </p:cNvPr>
          <p:cNvGraphicFramePr/>
          <p:nvPr>
            <p:extLst>
              <p:ext uri="{D42A27DB-BD31-4B8C-83A1-F6EECF244321}">
                <p14:modId xmlns:p14="http://schemas.microsoft.com/office/powerpoint/2010/main" val="3382722939"/>
              </p:ext>
            </p:extLst>
          </p:nvPr>
        </p:nvGraphicFramePr>
        <p:xfrm>
          <a:off x="6732529" y="1670096"/>
          <a:ext cx="2373060" cy="44259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4" name="CuadroTexto 23">
            <a:extLst>
              <a:ext uri="{FF2B5EF4-FFF2-40B4-BE49-F238E27FC236}">
                <a16:creationId xmlns:a16="http://schemas.microsoft.com/office/drawing/2014/main" xmlns="" id="{32ACBDDA-A174-4AD7-AC98-74F682BD5040}"/>
              </a:ext>
            </a:extLst>
          </p:cNvPr>
          <p:cNvSpPr txBox="1"/>
          <p:nvPr/>
        </p:nvSpPr>
        <p:spPr>
          <a:xfrm>
            <a:off x="6894419" y="1831582"/>
            <a:ext cx="2046651" cy="369332"/>
          </a:xfrm>
          <a:prstGeom prst="rect">
            <a:avLst/>
          </a:prstGeom>
          <a:noFill/>
        </p:spPr>
        <p:txBody>
          <a:bodyPr wrap="none" rtlCol="0">
            <a:spAutoFit/>
          </a:bodyPr>
          <a:lstStyle/>
          <a:p>
            <a:r>
              <a:rPr lang="es-EC" b="1" dirty="0"/>
              <a:t>TABLAS DE HECHOS</a:t>
            </a:r>
          </a:p>
        </p:txBody>
      </p:sp>
      <p:pic>
        <p:nvPicPr>
          <p:cNvPr id="25" name="Picture 2" descr="Resultado de imagen para limpieza de datos">
            <a:extLst>
              <a:ext uri="{FF2B5EF4-FFF2-40B4-BE49-F238E27FC236}">
                <a16:creationId xmlns:a16="http://schemas.microsoft.com/office/drawing/2014/main" xmlns="" id="{F1A941CD-3280-4160-A290-41BAE381B47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1146" t="6775" r="19806" b="29311"/>
          <a:stretch/>
        </p:blipFill>
        <p:spPr bwMode="auto">
          <a:xfrm>
            <a:off x="1946063" y="5669289"/>
            <a:ext cx="1836575" cy="10660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esultado de imagen para etl">
            <a:extLst>
              <a:ext uri="{FF2B5EF4-FFF2-40B4-BE49-F238E27FC236}">
                <a16:creationId xmlns:a16="http://schemas.microsoft.com/office/drawing/2014/main" xmlns="" id="{3A41C1DE-CDAE-4C64-A391-6106962F209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1896" t="13122" r="37069" b="52044"/>
          <a:stretch/>
        </p:blipFill>
        <p:spPr bwMode="auto">
          <a:xfrm>
            <a:off x="4254007" y="5644415"/>
            <a:ext cx="2315611" cy="11067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esultado de imagen para etl tabla hechos">
            <a:extLst>
              <a:ext uri="{FF2B5EF4-FFF2-40B4-BE49-F238E27FC236}">
                <a16:creationId xmlns:a16="http://schemas.microsoft.com/office/drawing/2014/main" xmlns="" id="{6CDC43F1-4016-4FC7-9ACB-44422BA4165C}"/>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47091" t="31677" r="15862" b="18248"/>
          <a:stretch/>
        </p:blipFill>
        <p:spPr bwMode="auto">
          <a:xfrm>
            <a:off x="6995461" y="5650894"/>
            <a:ext cx="1844566" cy="110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65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7. Especificación de aplicaciones de BI</a:t>
            </a:r>
            <a:endParaRPr lang="es-ES" altLang="es-PE" b="1" dirty="0"/>
          </a:p>
        </p:txBody>
      </p:sp>
      <p:pic>
        <p:nvPicPr>
          <p:cNvPr id="11" name="Picture 4" descr="Resultado de imagen para pentaho saiku">
            <a:extLst>
              <a:ext uri="{FF2B5EF4-FFF2-40B4-BE49-F238E27FC236}">
                <a16:creationId xmlns:a16="http://schemas.microsoft.com/office/drawing/2014/main" xmlns="" id="{41ECF365-4BB8-4E78-A430-0C54B9391C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996" b="23996"/>
          <a:stretch/>
        </p:blipFill>
        <p:spPr bwMode="auto">
          <a:xfrm>
            <a:off x="7252545" y="2231191"/>
            <a:ext cx="1701045" cy="497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sultado de imagen para pentaho workbench icon">
            <a:extLst>
              <a:ext uri="{FF2B5EF4-FFF2-40B4-BE49-F238E27FC236}">
                <a16:creationId xmlns:a16="http://schemas.microsoft.com/office/drawing/2014/main" xmlns="" id="{7FAC7787-75CF-4B39-A213-7F15E8953F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976" b="46434"/>
          <a:stretch/>
        </p:blipFill>
        <p:spPr bwMode="auto">
          <a:xfrm>
            <a:off x="4210279" y="5143644"/>
            <a:ext cx="2095936" cy="12345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de flecha 2">
            <a:extLst>
              <a:ext uri="{FF2B5EF4-FFF2-40B4-BE49-F238E27FC236}">
                <a16:creationId xmlns:a16="http://schemas.microsoft.com/office/drawing/2014/main" xmlns="" id="{82F35DA5-5EB0-4333-BCC0-A799731CCDB9}"/>
              </a:ext>
            </a:extLst>
          </p:cNvPr>
          <p:cNvCxnSpPr>
            <a:cxnSpLocks/>
            <a:stCxn id="12" idx="0"/>
          </p:cNvCxnSpPr>
          <p:nvPr/>
        </p:nvCxnSpPr>
        <p:spPr>
          <a:xfrm flipV="1">
            <a:off x="5258247" y="3539098"/>
            <a:ext cx="0" cy="1604546"/>
          </a:xfrm>
          <a:prstGeom prst="straightConnector1">
            <a:avLst/>
          </a:prstGeom>
          <a:ln>
            <a:prstDash val="sysDot"/>
            <a:tailEnd type="oval"/>
          </a:ln>
        </p:spPr>
        <p:style>
          <a:lnRef idx="1">
            <a:schemeClr val="accent1"/>
          </a:lnRef>
          <a:fillRef idx="0">
            <a:schemeClr val="accent1"/>
          </a:fillRef>
          <a:effectRef idx="0">
            <a:schemeClr val="accent1"/>
          </a:effectRef>
          <a:fontRef idx="minor">
            <a:schemeClr val="tx1"/>
          </a:fontRef>
        </p:style>
      </p:cxnSp>
      <p:pic>
        <p:nvPicPr>
          <p:cNvPr id="3078" name="Picture 6" descr="Resultado de imagen para &quot;pentaho business analytics&quot; logo">
            <a:extLst>
              <a:ext uri="{FF2B5EF4-FFF2-40B4-BE49-F238E27FC236}">
                <a16:creationId xmlns:a16="http://schemas.microsoft.com/office/drawing/2014/main" xmlns="" id="{03607346-ADA4-4B01-8844-CB93C9865E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0097" b="47402"/>
          <a:stretch/>
        </p:blipFill>
        <p:spPr bwMode="auto">
          <a:xfrm>
            <a:off x="1979613" y="3071391"/>
            <a:ext cx="1899337" cy="23361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esultado de imagen para &quot;pentaho business analytics&quot; logo">
            <a:extLst>
              <a:ext uri="{FF2B5EF4-FFF2-40B4-BE49-F238E27FC236}">
                <a16:creationId xmlns:a16="http://schemas.microsoft.com/office/drawing/2014/main" xmlns="" id="{E67D1B5E-6ADA-419B-AD8E-CA84B1163C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95" r="51994" b="50865"/>
          <a:stretch/>
        </p:blipFill>
        <p:spPr bwMode="auto">
          <a:xfrm>
            <a:off x="4326898" y="1966996"/>
            <a:ext cx="2012616" cy="2091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sultado de imagen para &quot;pentaho business analytics&quot; logo">
            <a:extLst>
              <a:ext uri="{FF2B5EF4-FFF2-40B4-BE49-F238E27FC236}">
                <a16:creationId xmlns:a16="http://schemas.microsoft.com/office/drawing/2014/main" xmlns="" id="{806476F7-3592-4F47-A2BB-6AAD8BA43E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576" r="25010" b="50865"/>
          <a:stretch/>
        </p:blipFill>
        <p:spPr bwMode="auto">
          <a:xfrm>
            <a:off x="6637545" y="3012601"/>
            <a:ext cx="2049479" cy="209121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de flecha 20">
            <a:extLst>
              <a:ext uri="{FF2B5EF4-FFF2-40B4-BE49-F238E27FC236}">
                <a16:creationId xmlns:a16="http://schemas.microsoft.com/office/drawing/2014/main" xmlns="" id="{0A8EE149-9F01-4FEF-9539-1210AF12F36B}"/>
              </a:ext>
            </a:extLst>
          </p:cNvPr>
          <p:cNvCxnSpPr>
            <a:cxnSpLocks/>
            <a:stCxn id="3078" idx="0"/>
          </p:cNvCxnSpPr>
          <p:nvPr/>
        </p:nvCxnSpPr>
        <p:spPr>
          <a:xfrm flipV="1">
            <a:off x="2929282" y="2480007"/>
            <a:ext cx="1397616" cy="591384"/>
          </a:xfrm>
          <a:prstGeom prst="straightConnector1">
            <a:avLst/>
          </a:prstGeom>
          <a:ln>
            <a:prstDash val="sysDot"/>
            <a:tailEnd type="oval"/>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xmlns="" id="{EB8C4CC8-A742-4F87-BE10-F0799FE4BF65}"/>
              </a:ext>
            </a:extLst>
          </p:cNvPr>
          <p:cNvCxnSpPr>
            <a:cxnSpLocks/>
            <a:endCxn id="20" idx="0"/>
          </p:cNvCxnSpPr>
          <p:nvPr/>
        </p:nvCxnSpPr>
        <p:spPr>
          <a:xfrm>
            <a:off x="6090452" y="2365074"/>
            <a:ext cx="1571833" cy="647527"/>
          </a:xfrm>
          <a:prstGeom prst="straightConnector1">
            <a:avLst/>
          </a:prstGeom>
          <a:ln>
            <a:prstDash val="sysDot"/>
            <a:tailEnd type="oval"/>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xmlns="" id="{6BDDC536-AD36-43DC-99A8-10C4B3A68C1E}"/>
              </a:ext>
            </a:extLst>
          </p:cNvPr>
          <p:cNvCxnSpPr>
            <a:cxnSpLocks/>
            <a:endCxn id="3078" idx="3"/>
          </p:cNvCxnSpPr>
          <p:nvPr/>
        </p:nvCxnSpPr>
        <p:spPr>
          <a:xfrm flipH="1" flipV="1">
            <a:off x="3878950" y="4239482"/>
            <a:ext cx="2758595" cy="2848"/>
          </a:xfrm>
          <a:prstGeom prst="straightConnector1">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6" name="15 CuadroTexto">
            <a:extLst>
              <a:ext uri="{FF2B5EF4-FFF2-40B4-BE49-F238E27FC236}">
                <a16:creationId xmlns:a16="http://schemas.microsoft.com/office/drawing/2014/main" xmlns="" id="{5063B0B5-40A5-40B0-B591-CCF2EAAFC35A}"/>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37038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7. Especificación de aplicaciones de BI</a:t>
            </a:r>
            <a:endParaRPr lang="es-ES" altLang="es-PE" b="1" dirty="0"/>
          </a:p>
        </p:txBody>
      </p:sp>
      <p:sp>
        <p:nvSpPr>
          <p:cNvPr id="7" name="17 Marcador de contenido">
            <a:extLst>
              <a:ext uri="{FF2B5EF4-FFF2-40B4-BE49-F238E27FC236}">
                <a16:creationId xmlns:a16="http://schemas.microsoft.com/office/drawing/2014/main" xmlns="" id="{A6190CF7-0B99-41EF-9C64-EA471C5E55F0}"/>
              </a:ext>
            </a:extLst>
          </p:cNvPr>
          <p:cNvSpPr txBox="1">
            <a:spLocks/>
          </p:cNvSpPr>
          <p:nvPr/>
        </p:nvSpPr>
        <p:spPr>
          <a:xfrm>
            <a:off x="2023857" y="1672300"/>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Reportes en Pentaho </a:t>
            </a:r>
            <a:r>
              <a:rPr lang="es-ES_tradnl" altLang="es-PE" i="1" dirty="0" err="1">
                <a:solidFill>
                  <a:schemeClr val="accent1"/>
                </a:solidFill>
                <a:effectLst>
                  <a:outerShdw blurRad="38100" dist="38100" dir="2700000" algn="tl">
                    <a:srgbClr val="000000">
                      <a:alpha val="43137"/>
                    </a:srgbClr>
                  </a:outerShdw>
                </a:effectLst>
              </a:rPr>
              <a:t>Report</a:t>
            </a:r>
            <a:r>
              <a:rPr lang="es-ES_tradnl" altLang="es-PE" i="1" dirty="0">
                <a:solidFill>
                  <a:schemeClr val="accent1"/>
                </a:solidFill>
                <a:effectLst>
                  <a:outerShdw blurRad="38100" dist="38100" dir="2700000" algn="tl">
                    <a:srgbClr val="000000">
                      <a:alpha val="43137"/>
                    </a:srgbClr>
                  </a:outerShdw>
                </a:effectLst>
              </a:rPr>
              <a:t> </a:t>
            </a:r>
            <a:r>
              <a:rPr lang="es-ES_tradnl" altLang="es-PE" i="1" dirty="0" err="1">
                <a:solidFill>
                  <a:schemeClr val="accent1"/>
                </a:solidFill>
                <a:effectLst>
                  <a:outerShdw blurRad="38100" dist="38100" dir="2700000" algn="tl">
                    <a:srgbClr val="000000">
                      <a:alpha val="43137"/>
                    </a:srgbClr>
                  </a:outerShdw>
                </a:effectLst>
              </a:rPr>
              <a:t>Designer</a:t>
            </a:r>
            <a:endParaRPr lang="es-ES" altLang="es-PE" i="1" dirty="0">
              <a:solidFill>
                <a:schemeClr val="accent1"/>
              </a:solidFill>
              <a:effectLst>
                <a:outerShdw blurRad="38100" dist="38100" dir="2700000" algn="tl">
                  <a:srgbClr val="000000">
                    <a:alpha val="43137"/>
                  </a:srgbClr>
                </a:outerShdw>
              </a:effectLst>
            </a:endParaRPr>
          </a:p>
        </p:txBody>
      </p:sp>
      <p:pic>
        <p:nvPicPr>
          <p:cNvPr id="8" name="Imagen 7">
            <a:extLst>
              <a:ext uri="{FF2B5EF4-FFF2-40B4-BE49-F238E27FC236}">
                <a16:creationId xmlns:a16="http://schemas.microsoft.com/office/drawing/2014/main" xmlns="" id="{A7C59E7E-9463-4641-B24E-34892461B64B}"/>
              </a:ext>
            </a:extLst>
          </p:cNvPr>
          <p:cNvPicPr/>
          <p:nvPr/>
        </p:nvPicPr>
        <p:blipFill>
          <a:blip r:embed="rId3"/>
          <a:stretch>
            <a:fillRect/>
          </a:stretch>
        </p:blipFill>
        <p:spPr>
          <a:xfrm>
            <a:off x="3094831" y="2368068"/>
            <a:ext cx="4476750" cy="4305300"/>
          </a:xfrm>
          <a:prstGeom prst="rect">
            <a:avLst/>
          </a:prstGeom>
        </p:spPr>
      </p:pic>
      <p:sp>
        <p:nvSpPr>
          <p:cNvPr id="15" name="15 CuadroTexto">
            <a:extLst>
              <a:ext uri="{FF2B5EF4-FFF2-40B4-BE49-F238E27FC236}">
                <a16:creationId xmlns:a16="http://schemas.microsoft.com/office/drawing/2014/main" xmlns="" id="{81BC5923-FB3A-48C2-B01B-0DBF3511BA6E}"/>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161961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7. Especificación de aplicaciones de BI</a:t>
            </a:r>
            <a:endParaRPr lang="es-ES" altLang="es-PE" b="1" dirty="0"/>
          </a:p>
        </p:txBody>
      </p:sp>
      <p:sp>
        <p:nvSpPr>
          <p:cNvPr id="7" name="17 Marcador de contenido">
            <a:extLst>
              <a:ext uri="{FF2B5EF4-FFF2-40B4-BE49-F238E27FC236}">
                <a16:creationId xmlns:a16="http://schemas.microsoft.com/office/drawing/2014/main" xmlns="" id="{A6190CF7-0B99-41EF-9C64-EA471C5E55F0}"/>
              </a:ext>
            </a:extLst>
          </p:cNvPr>
          <p:cNvSpPr txBox="1">
            <a:spLocks/>
          </p:cNvSpPr>
          <p:nvPr/>
        </p:nvSpPr>
        <p:spPr>
          <a:xfrm>
            <a:off x="2023857" y="1672300"/>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a:solidFill>
                  <a:schemeClr val="accent1"/>
                </a:solidFill>
                <a:effectLst>
                  <a:outerShdw blurRad="38100" dist="38100" dir="2700000" algn="tl">
                    <a:srgbClr val="000000">
                      <a:alpha val="43137"/>
                    </a:srgbClr>
                  </a:outerShdw>
                </a:effectLst>
              </a:rPr>
              <a:t>Reportes en Pentaho </a:t>
            </a:r>
            <a:r>
              <a:rPr lang="es-ES_tradnl" altLang="es-PE" i="1" dirty="0" err="1">
                <a:solidFill>
                  <a:schemeClr val="accent1"/>
                </a:solidFill>
                <a:effectLst>
                  <a:outerShdw blurRad="38100" dist="38100" dir="2700000" algn="tl">
                    <a:srgbClr val="000000">
                      <a:alpha val="43137"/>
                    </a:srgbClr>
                  </a:outerShdw>
                </a:effectLst>
              </a:rPr>
              <a:t>Saiku</a:t>
            </a:r>
            <a:endParaRPr lang="es-ES" altLang="es-PE" i="1" dirty="0">
              <a:solidFill>
                <a:schemeClr val="accent1"/>
              </a:solidFill>
              <a:effectLst>
                <a:outerShdw blurRad="38100" dist="38100" dir="2700000" algn="tl">
                  <a:srgbClr val="000000">
                    <a:alpha val="43137"/>
                  </a:srgbClr>
                </a:outerShdw>
              </a:effectLst>
            </a:endParaRPr>
          </a:p>
        </p:txBody>
      </p:sp>
      <p:pic>
        <p:nvPicPr>
          <p:cNvPr id="11" name="Imagen 10">
            <a:extLst>
              <a:ext uri="{FF2B5EF4-FFF2-40B4-BE49-F238E27FC236}">
                <a16:creationId xmlns:a16="http://schemas.microsoft.com/office/drawing/2014/main" xmlns="" id="{D7BE277A-132E-40C6-B5B0-166D12CABD41}"/>
              </a:ext>
            </a:extLst>
          </p:cNvPr>
          <p:cNvPicPr/>
          <p:nvPr/>
        </p:nvPicPr>
        <p:blipFill>
          <a:blip r:embed="rId3"/>
          <a:stretch>
            <a:fillRect/>
          </a:stretch>
        </p:blipFill>
        <p:spPr>
          <a:xfrm>
            <a:off x="3389702" y="3559845"/>
            <a:ext cx="5579745" cy="3133725"/>
          </a:xfrm>
          <a:prstGeom prst="rect">
            <a:avLst/>
          </a:prstGeom>
        </p:spPr>
      </p:pic>
      <p:pic>
        <p:nvPicPr>
          <p:cNvPr id="9" name="Imagen 8">
            <a:extLst>
              <a:ext uri="{FF2B5EF4-FFF2-40B4-BE49-F238E27FC236}">
                <a16:creationId xmlns:a16="http://schemas.microsoft.com/office/drawing/2014/main" xmlns="" id="{AF6BBC00-8EB7-4CAF-8B63-5099C0698F45}"/>
              </a:ext>
            </a:extLst>
          </p:cNvPr>
          <p:cNvPicPr/>
          <p:nvPr/>
        </p:nvPicPr>
        <p:blipFill>
          <a:blip r:embed="rId4"/>
          <a:stretch>
            <a:fillRect/>
          </a:stretch>
        </p:blipFill>
        <p:spPr>
          <a:xfrm>
            <a:off x="1846878" y="2142897"/>
            <a:ext cx="4907884" cy="2454221"/>
          </a:xfrm>
          <a:prstGeom prst="rect">
            <a:avLst/>
          </a:prstGeom>
        </p:spPr>
      </p:pic>
      <p:sp>
        <p:nvSpPr>
          <p:cNvPr id="12" name="15 CuadroTexto">
            <a:extLst>
              <a:ext uri="{FF2B5EF4-FFF2-40B4-BE49-F238E27FC236}">
                <a16:creationId xmlns:a16="http://schemas.microsoft.com/office/drawing/2014/main" xmlns="" id="{CB2B9691-9316-49EF-934F-7F4D9C83A726}"/>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143024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7. Especificación de aplicaciones de BI</a:t>
            </a:r>
            <a:endParaRPr lang="es-ES" altLang="es-PE" b="1" dirty="0"/>
          </a:p>
        </p:txBody>
      </p:sp>
      <p:sp>
        <p:nvSpPr>
          <p:cNvPr id="7" name="17 Marcador de contenido">
            <a:extLst>
              <a:ext uri="{FF2B5EF4-FFF2-40B4-BE49-F238E27FC236}">
                <a16:creationId xmlns:a16="http://schemas.microsoft.com/office/drawing/2014/main" xmlns="" id="{A6190CF7-0B99-41EF-9C64-EA471C5E55F0}"/>
              </a:ext>
            </a:extLst>
          </p:cNvPr>
          <p:cNvSpPr txBox="1">
            <a:spLocks/>
          </p:cNvSpPr>
          <p:nvPr/>
        </p:nvSpPr>
        <p:spPr>
          <a:xfrm>
            <a:off x="2023857" y="1813733"/>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altLang="es-PE" i="1" dirty="0" err="1">
                <a:solidFill>
                  <a:schemeClr val="accent1"/>
                </a:solidFill>
                <a:effectLst>
                  <a:outerShdw blurRad="38100" dist="38100" dir="2700000" algn="tl">
                    <a:srgbClr val="000000">
                      <a:alpha val="43137"/>
                    </a:srgbClr>
                  </a:outerShdw>
                </a:effectLst>
              </a:rPr>
              <a:t>Dashboard</a:t>
            </a:r>
            <a:r>
              <a:rPr lang="es-ES_tradnl" altLang="es-PE" i="1" dirty="0">
                <a:solidFill>
                  <a:schemeClr val="accent1"/>
                </a:solidFill>
                <a:effectLst>
                  <a:outerShdw blurRad="38100" dist="38100" dir="2700000" algn="tl">
                    <a:srgbClr val="000000">
                      <a:alpha val="43137"/>
                    </a:srgbClr>
                  </a:outerShdw>
                </a:effectLst>
              </a:rPr>
              <a:t> en </a:t>
            </a:r>
            <a:r>
              <a:rPr lang="es-ES_tradnl" altLang="es-PE" i="1" dirty="0" err="1">
                <a:solidFill>
                  <a:schemeClr val="accent1"/>
                </a:solidFill>
                <a:effectLst>
                  <a:outerShdw blurRad="38100" dist="38100" dir="2700000" algn="tl">
                    <a:srgbClr val="000000">
                      <a:alpha val="43137"/>
                    </a:srgbClr>
                  </a:outerShdw>
                </a:effectLst>
              </a:rPr>
              <a:t>JPivot</a:t>
            </a:r>
            <a:endParaRPr lang="es-ES" altLang="es-PE" i="1" dirty="0">
              <a:solidFill>
                <a:schemeClr val="accent1"/>
              </a:solidFill>
              <a:effectLst>
                <a:outerShdw blurRad="38100" dist="38100" dir="2700000" algn="tl">
                  <a:srgbClr val="000000">
                    <a:alpha val="43137"/>
                  </a:srgbClr>
                </a:outerShdw>
              </a:effectLst>
            </a:endParaRPr>
          </a:p>
        </p:txBody>
      </p:sp>
      <p:pic>
        <p:nvPicPr>
          <p:cNvPr id="12" name="Imagen 11">
            <a:extLst>
              <a:ext uri="{FF2B5EF4-FFF2-40B4-BE49-F238E27FC236}">
                <a16:creationId xmlns:a16="http://schemas.microsoft.com/office/drawing/2014/main" xmlns="" id="{5E93BEF9-5F42-4ECC-A96A-61460280715A}"/>
              </a:ext>
            </a:extLst>
          </p:cNvPr>
          <p:cNvPicPr/>
          <p:nvPr/>
        </p:nvPicPr>
        <p:blipFill>
          <a:blip r:embed="rId3"/>
          <a:stretch>
            <a:fillRect/>
          </a:stretch>
        </p:blipFill>
        <p:spPr>
          <a:xfrm>
            <a:off x="2023857" y="2453280"/>
            <a:ext cx="6807243" cy="3248295"/>
          </a:xfrm>
          <a:prstGeom prst="rect">
            <a:avLst/>
          </a:prstGeom>
        </p:spPr>
      </p:pic>
      <p:sp>
        <p:nvSpPr>
          <p:cNvPr id="8" name="15 CuadroTexto">
            <a:extLst>
              <a:ext uri="{FF2B5EF4-FFF2-40B4-BE49-F238E27FC236}">
                <a16:creationId xmlns:a16="http://schemas.microsoft.com/office/drawing/2014/main" xmlns="" id="{C4547019-38CE-4587-8786-3BFD5ADE66EE}"/>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33965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8. Implementación</a:t>
            </a:r>
            <a:endParaRPr lang="es-ES" altLang="es-PE" b="1" dirty="0"/>
          </a:p>
        </p:txBody>
      </p:sp>
      <p:sp>
        <p:nvSpPr>
          <p:cNvPr id="11" name="15 CuadroTexto">
            <a:extLst>
              <a:ext uri="{FF2B5EF4-FFF2-40B4-BE49-F238E27FC236}">
                <a16:creationId xmlns:a16="http://schemas.microsoft.com/office/drawing/2014/main" xmlns="" id="{C6F36F5B-FDB1-4AA6-A344-2AAAE854DD85}"/>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pic>
        <p:nvPicPr>
          <p:cNvPr id="2" name="DEMO TESIS">
            <a:hlinkClick r:id="" action="ppaction://media"/>
            <a:extLst>
              <a:ext uri="{FF2B5EF4-FFF2-40B4-BE49-F238E27FC236}">
                <a16:creationId xmlns:a16="http://schemas.microsoft.com/office/drawing/2014/main" xmlns="" id="{58A420C2-AE83-4A5F-9887-76356502F7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9211" y="1700079"/>
            <a:ext cx="7443586" cy="4187017"/>
          </a:xfrm>
          <a:prstGeom prst="rect">
            <a:avLst/>
          </a:prstGeom>
        </p:spPr>
      </p:pic>
      <p:sp>
        <p:nvSpPr>
          <p:cNvPr id="4" name="CuadroTexto 3">
            <a:extLst>
              <a:ext uri="{FF2B5EF4-FFF2-40B4-BE49-F238E27FC236}">
                <a16:creationId xmlns:a16="http://schemas.microsoft.com/office/drawing/2014/main" xmlns="" id="{BC103B2D-63AC-4A62-869F-9EB40F96E5B0}"/>
              </a:ext>
            </a:extLst>
          </p:cNvPr>
          <p:cNvSpPr txBox="1"/>
          <p:nvPr/>
        </p:nvSpPr>
        <p:spPr>
          <a:xfrm>
            <a:off x="2934301" y="5945436"/>
            <a:ext cx="4896469" cy="369332"/>
          </a:xfrm>
          <a:prstGeom prst="rect">
            <a:avLst/>
          </a:prstGeom>
          <a:noFill/>
        </p:spPr>
        <p:txBody>
          <a:bodyPr wrap="none" rtlCol="0">
            <a:spAutoFit/>
          </a:bodyPr>
          <a:lstStyle/>
          <a:p>
            <a:r>
              <a:rPr lang="es-EC" i="1" dirty="0"/>
              <a:t>Vídeo demostrativo de la operatividad del Sistema</a:t>
            </a:r>
          </a:p>
        </p:txBody>
      </p:sp>
    </p:spTree>
    <p:extLst>
      <p:ext uri="{BB962C8B-B14F-4D97-AF65-F5344CB8AC3E}">
        <p14:creationId xmlns:p14="http://schemas.microsoft.com/office/powerpoint/2010/main" val="269476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175574"/>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8. Implementación</a:t>
            </a:r>
            <a:endParaRPr lang="es-ES" altLang="es-PE" b="1" dirty="0"/>
          </a:p>
        </p:txBody>
      </p:sp>
      <p:pic>
        <p:nvPicPr>
          <p:cNvPr id="2" name="Imagen 1"/>
          <p:cNvPicPr>
            <a:picLocks noChangeAspect="1"/>
          </p:cNvPicPr>
          <p:nvPr/>
        </p:nvPicPr>
        <p:blipFill>
          <a:blip r:embed="rId3"/>
          <a:stretch>
            <a:fillRect/>
          </a:stretch>
        </p:blipFill>
        <p:spPr>
          <a:xfrm>
            <a:off x="1596740" y="2286352"/>
            <a:ext cx="7519964" cy="2993725"/>
          </a:xfrm>
          <a:prstGeom prst="rect">
            <a:avLst/>
          </a:prstGeom>
        </p:spPr>
      </p:pic>
      <p:sp>
        <p:nvSpPr>
          <p:cNvPr id="7" name="15 CuadroTexto">
            <a:extLst>
              <a:ext uri="{FF2B5EF4-FFF2-40B4-BE49-F238E27FC236}">
                <a16:creationId xmlns:a16="http://schemas.microsoft.com/office/drawing/2014/main" xmlns="" id="{61D2A96E-8528-44D1-AAE3-4BCB4E99180A}"/>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37401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 Rectángulo">
            <a:extLst>
              <a:ext uri="{FF2B5EF4-FFF2-40B4-BE49-F238E27FC236}">
                <a16:creationId xmlns:a16="http://schemas.microsoft.com/office/drawing/2014/main" xmlns="" id="{50F5613A-246F-4F42-B6BC-F6E47003F48D}"/>
              </a:ext>
            </a:extLst>
          </p:cNvPr>
          <p:cNvSpPr/>
          <p:nvPr/>
        </p:nvSpPr>
        <p:spPr>
          <a:xfrm>
            <a:off x="1409700" y="479806"/>
            <a:ext cx="7734300" cy="677108"/>
          </a:xfrm>
          <a:prstGeom prst="rect">
            <a:avLst/>
          </a:prstGeom>
        </p:spPr>
        <p:txBody>
          <a:bodyPr wrap="square">
            <a:spAutoFit/>
          </a:bodyPr>
          <a:lstStyle/>
          <a:p>
            <a:pPr algn="ctr" defTabSz="914400" eaLnBrk="0" fontAlgn="base" hangingPunct="0">
              <a:spcBef>
                <a:spcPct val="0"/>
              </a:spcBef>
              <a:spcAft>
                <a:spcPct val="0"/>
              </a:spcAft>
              <a:defRPr/>
            </a:pPr>
            <a:r>
              <a:rPr lang="es-PE" sz="3800" b="1" dirty="0">
                <a:solidFill>
                  <a:srgbClr val="9F2936">
                    <a:lumMod val="75000"/>
                  </a:srgbClr>
                </a:solidFill>
                <a:cs typeface="Arabic Typesetting" pitchFamily="66" charset="-78"/>
              </a:rPr>
              <a:t>8. Conclusiones y recomendaciones</a:t>
            </a:r>
          </a:p>
        </p:txBody>
      </p:sp>
      <p:sp>
        <p:nvSpPr>
          <p:cNvPr id="13" name="17 Marcador de contenido">
            <a:extLst>
              <a:ext uri="{FF2B5EF4-FFF2-40B4-BE49-F238E27FC236}">
                <a16:creationId xmlns:a16="http://schemas.microsoft.com/office/drawing/2014/main" xmlns="" id="{1ADFB31A-9DA8-4B91-A2F5-844CCAC82FDC}"/>
              </a:ext>
            </a:extLst>
          </p:cNvPr>
          <p:cNvSpPr txBox="1">
            <a:spLocks/>
          </p:cNvSpPr>
          <p:nvPr/>
        </p:nvSpPr>
        <p:spPr>
          <a:xfrm>
            <a:off x="2023857" y="1319142"/>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i="1" dirty="0">
                <a:solidFill>
                  <a:schemeClr val="accent1"/>
                </a:solidFill>
                <a:effectLst>
                  <a:outerShdw blurRad="38100" dist="38100" dir="2700000" algn="tl">
                    <a:srgbClr val="000000">
                      <a:alpha val="43137"/>
                    </a:srgbClr>
                  </a:outerShdw>
                </a:effectLst>
              </a:rPr>
              <a:t>Conclusiones</a:t>
            </a:r>
            <a:endParaRPr lang="es-ES" altLang="es-PE" i="1" dirty="0">
              <a:solidFill>
                <a:schemeClr val="accent1"/>
              </a:solidFill>
              <a:effectLst>
                <a:outerShdw blurRad="38100" dist="38100" dir="2700000" algn="tl">
                  <a:srgbClr val="000000">
                    <a:alpha val="43137"/>
                  </a:srgbClr>
                </a:outerShdw>
              </a:effectLst>
            </a:endParaRPr>
          </a:p>
        </p:txBody>
      </p:sp>
      <p:sp>
        <p:nvSpPr>
          <p:cNvPr id="2" name="Rectángulo 1">
            <a:extLst>
              <a:ext uri="{FF2B5EF4-FFF2-40B4-BE49-F238E27FC236}">
                <a16:creationId xmlns:a16="http://schemas.microsoft.com/office/drawing/2014/main" xmlns="" id="{ECBBB9A5-528A-4347-B818-A328D287258F}"/>
              </a:ext>
            </a:extLst>
          </p:cNvPr>
          <p:cNvSpPr/>
          <p:nvPr/>
        </p:nvSpPr>
        <p:spPr>
          <a:xfrm>
            <a:off x="1692275" y="2021548"/>
            <a:ext cx="7318990" cy="3739998"/>
          </a:xfrm>
          <a:prstGeom prst="rect">
            <a:avLst/>
          </a:prstGeom>
        </p:spPr>
        <p:txBody>
          <a:bodyPr wrap="square">
            <a:spAutoFit/>
          </a:bodyPr>
          <a:lstStyle/>
          <a:p>
            <a:pPr marL="342900" indent="-342900" algn="just">
              <a:lnSpc>
                <a:spcPct val="150000"/>
              </a:lnSpc>
              <a:buFont typeface="Symbol" panose="05050102010706020507" pitchFamily="18" charset="2"/>
              <a:buChar char=""/>
            </a:pPr>
            <a:r>
              <a:rPr lang="es-ES"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El Sistema BI ayudará a la ULEAM a evaluar sus propias capacidades, comparar sus fortalezas y debilidades frente a la de otras universidades.</a:t>
            </a:r>
          </a:p>
          <a:p>
            <a:pPr marL="342900" indent="-342900" algn="just">
              <a:lnSpc>
                <a:spcPct val="150000"/>
              </a:lnSpc>
              <a:buFont typeface="Symbol" panose="05050102010706020507" pitchFamily="18" charset="2"/>
              <a:buChar char=""/>
            </a:pPr>
            <a:endParaRPr lang="es-EC" sz="1600" dirty="0">
              <a:effectLst>
                <a:glow rad="101600">
                  <a:schemeClr val="bg1">
                    <a:alpha val="60000"/>
                  </a:schemeClr>
                </a:glow>
              </a:effectLst>
            </a:endParaRPr>
          </a:p>
          <a:p>
            <a:pPr marL="342900" indent="-342900" algn="just">
              <a:lnSpc>
                <a:spcPct val="150000"/>
              </a:lnSpc>
              <a:buFont typeface="Symbol" panose="05050102010706020507" pitchFamily="18" charset="2"/>
              <a:buChar char=""/>
            </a:pPr>
            <a:r>
              <a:rPr lang="es-ES"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Los procesos </a:t>
            </a:r>
            <a:r>
              <a:rPr lang="es-ES" sz="1600" dirty="0" err="1">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ETLs</a:t>
            </a:r>
            <a:r>
              <a:rPr lang="es-ES"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 ejecutados permitieron poblar el modelo dimensional, las cuales se mostraron mediante Pentaho BI Server, permitiendo la consulta inmediata de la información.</a:t>
            </a:r>
          </a:p>
          <a:p>
            <a:pPr marL="342900" indent="-342900" algn="just">
              <a:lnSpc>
                <a:spcPct val="150000"/>
              </a:lnSpc>
              <a:buFont typeface="Symbol" panose="05050102010706020507" pitchFamily="18" charset="2"/>
              <a:buChar char=""/>
            </a:pPr>
            <a:endParaRPr lang="es-ES"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lnSpc>
                <a:spcPct val="150000"/>
              </a:lnSpc>
              <a:buFont typeface="Symbol" panose="05050102010706020507" pitchFamily="18" charset="2"/>
              <a:buChar char=""/>
            </a:pPr>
            <a:r>
              <a:rPr lang="es-ES"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La estandarización de la información redujo la complejidad del sistema resolviendo problemas de multi-versión tomando en cuenta las necesidades del negocio.</a:t>
            </a:r>
            <a:endPar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15 CuadroTexto">
            <a:extLst>
              <a:ext uri="{FF2B5EF4-FFF2-40B4-BE49-F238E27FC236}">
                <a16:creationId xmlns:a16="http://schemas.microsoft.com/office/drawing/2014/main" xmlns="" id="{378839DE-D342-477C-A28F-ECAC0EDE6397}"/>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245769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88" name="30 Título">
            <a:extLst>
              <a:ext uri="{FF2B5EF4-FFF2-40B4-BE49-F238E27FC236}">
                <a16:creationId xmlns:a16="http://schemas.microsoft.com/office/drawing/2014/main" xmlns="" id="{13353630-E667-4738-A968-F9BBBC907BF4}"/>
              </a:ext>
            </a:extLst>
          </p:cNvPr>
          <p:cNvSpPr txBox="1">
            <a:spLocks/>
          </p:cNvSpPr>
          <p:nvPr/>
        </p:nvSpPr>
        <p:spPr bwMode="auto">
          <a:xfrm>
            <a:off x="1692275" y="274638"/>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14350" marR="0" lvl="0" indent="-514350" algn="ctr" defTabSz="914400" rtl="0" eaLnBrk="0" fontAlgn="auto" latinLnBrk="0" hangingPunct="0">
              <a:lnSpc>
                <a:spcPct val="100000"/>
              </a:lnSpc>
              <a:spcBef>
                <a:spcPct val="0"/>
              </a:spcBef>
              <a:spcAft>
                <a:spcPts val="0"/>
              </a:spcAft>
              <a:buClrTx/>
              <a:buSzTx/>
              <a:buFontTx/>
              <a:buNone/>
              <a:tabLst/>
              <a:defRPr/>
            </a:pPr>
            <a:r>
              <a:rPr kumimoji="0" lang="es-PE" sz="4000" b="1" i="0" u="none" strike="noStrike" kern="1200" cap="none" spc="0" normalizeH="0" baseline="0" noProof="0" dirty="0">
                <a:ln>
                  <a:noFill/>
                </a:ln>
                <a:solidFill>
                  <a:srgbClr val="9F2936">
                    <a:lumMod val="75000"/>
                  </a:srgbClr>
                </a:solidFill>
                <a:effectLst/>
                <a:uLnTx/>
                <a:uFillTx/>
                <a:latin typeface="Calibri"/>
                <a:ea typeface="+mj-ea"/>
                <a:cs typeface="Arabic Typesetting" pitchFamily="66" charset="-78"/>
              </a:rPr>
              <a:t>1. Introducción</a:t>
            </a:r>
          </a:p>
        </p:txBody>
      </p:sp>
      <p:graphicFrame>
        <p:nvGraphicFramePr>
          <p:cNvPr id="13" name="Diagrama 12">
            <a:extLst>
              <a:ext uri="{FF2B5EF4-FFF2-40B4-BE49-F238E27FC236}">
                <a16:creationId xmlns:a16="http://schemas.microsoft.com/office/drawing/2014/main" xmlns="" id="{77AD2946-A5C2-4961-B9C5-504277CDBBBE}"/>
              </a:ext>
            </a:extLst>
          </p:cNvPr>
          <p:cNvGraphicFramePr/>
          <p:nvPr>
            <p:extLst>
              <p:ext uri="{D42A27DB-BD31-4B8C-83A1-F6EECF244321}">
                <p14:modId xmlns:p14="http://schemas.microsoft.com/office/powerpoint/2010/main" val="3081790525"/>
              </p:ext>
            </p:extLst>
          </p:nvPr>
        </p:nvGraphicFramePr>
        <p:xfrm>
          <a:off x="1879095" y="1230827"/>
          <a:ext cx="6994525" cy="4992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5 CuadroTexto">
            <a:extLst>
              <a:ext uri="{FF2B5EF4-FFF2-40B4-BE49-F238E27FC236}">
                <a16:creationId xmlns:a16="http://schemas.microsoft.com/office/drawing/2014/main" xmlns="" id="{C43415CE-2A50-4A88-85D5-05EBDD6496D9}"/>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u="sng"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pic>
        <p:nvPicPr>
          <p:cNvPr id="3074" name="Picture 2" descr="Imagen relacionada">
            <a:extLst>
              <a:ext uri="{FF2B5EF4-FFF2-40B4-BE49-F238E27FC236}">
                <a16:creationId xmlns:a16="http://schemas.microsoft.com/office/drawing/2014/main" xmlns="" id="{91F17A1F-FE66-4619-AC81-D13E1D40F3AB}"/>
              </a:ext>
            </a:extLst>
          </p:cNvPr>
          <p:cNvPicPr>
            <a:picLocks noChangeAspect="1" noChangeArrowheads="1"/>
          </p:cNvPicPr>
          <p:nvPr/>
        </p:nvPicPr>
        <p:blipFill>
          <a:blip r:embed="rId7" cstate="print">
            <a:clrChange>
              <a:clrFrom>
                <a:srgbClr val="EAE8C1"/>
              </a:clrFrom>
              <a:clrTo>
                <a:srgbClr val="EAE8C1">
                  <a:alpha val="0"/>
                </a:srgbClr>
              </a:clrTo>
            </a:clrChange>
            <a:extLst>
              <a:ext uri="{28A0092B-C50C-407E-A947-70E740481C1C}">
                <a14:useLocalDpi xmlns:a14="http://schemas.microsoft.com/office/drawing/2010/main" val="0"/>
              </a:ext>
            </a:extLst>
          </a:blip>
          <a:srcRect/>
          <a:stretch>
            <a:fillRect/>
          </a:stretch>
        </p:blipFill>
        <p:spPr bwMode="auto">
          <a:xfrm>
            <a:off x="5443537" y="2347586"/>
            <a:ext cx="2305297" cy="9560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universidades ecuador">
            <a:extLst>
              <a:ext uri="{FF2B5EF4-FFF2-40B4-BE49-F238E27FC236}">
                <a16:creationId xmlns:a16="http://schemas.microsoft.com/office/drawing/2014/main" xmlns="" id="{A39A9C38-19A3-4240-99A5-4919206359A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527" t="7055" r="31731" b="41200"/>
          <a:stretch/>
        </p:blipFill>
        <p:spPr bwMode="auto">
          <a:xfrm>
            <a:off x="1936245" y="1389798"/>
            <a:ext cx="1722244" cy="10030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business intelligence">
            <a:extLst>
              <a:ext uri="{FF2B5EF4-FFF2-40B4-BE49-F238E27FC236}">
                <a16:creationId xmlns:a16="http://schemas.microsoft.com/office/drawing/2014/main" xmlns="" id="{E043B600-B37A-4FC3-872E-31BB5F109DB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249" r="15257"/>
          <a:stretch/>
        </p:blipFill>
        <p:spPr bwMode="auto">
          <a:xfrm>
            <a:off x="7205200" y="5092022"/>
            <a:ext cx="1481600" cy="9684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n para criterios ceaaces">
            <a:extLst>
              <a:ext uri="{FF2B5EF4-FFF2-40B4-BE49-F238E27FC236}">
                <a16:creationId xmlns:a16="http://schemas.microsoft.com/office/drawing/2014/main" xmlns="" id="{63CA2A31-1378-467B-8854-8C95D8314CA0}"/>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29985" b="42988"/>
          <a:stretch/>
        </p:blipFill>
        <p:spPr bwMode="auto">
          <a:xfrm>
            <a:off x="2930717" y="4265773"/>
            <a:ext cx="2212783" cy="3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2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 Rectángulo">
            <a:extLst>
              <a:ext uri="{FF2B5EF4-FFF2-40B4-BE49-F238E27FC236}">
                <a16:creationId xmlns:a16="http://schemas.microsoft.com/office/drawing/2014/main" xmlns="" id="{50F5613A-246F-4F42-B6BC-F6E47003F48D}"/>
              </a:ext>
            </a:extLst>
          </p:cNvPr>
          <p:cNvSpPr/>
          <p:nvPr/>
        </p:nvSpPr>
        <p:spPr>
          <a:xfrm>
            <a:off x="1409700" y="479806"/>
            <a:ext cx="7734300" cy="677108"/>
          </a:xfrm>
          <a:prstGeom prst="rect">
            <a:avLst/>
          </a:prstGeom>
        </p:spPr>
        <p:txBody>
          <a:bodyPr wrap="square">
            <a:spAutoFit/>
          </a:bodyPr>
          <a:lstStyle/>
          <a:p>
            <a:pPr algn="ctr" defTabSz="914400" eaLnBrk="0" fontAlgn="base" hangingPunct="0">
              <a:spcBef>
                <a:spcPct val="0"/>
              </a:spcBef>
              <a:spcAft>
                <a:spcPct val="0"/>
              </a:spcAft>
              <a:defRPr/>
            </a:pPr>
            <a:r>
              <a:rPr lang="es-PE" sz="3800" b="1" dirty="0">
                <a:solidFill>
                  <a:srgbClr val="9F2936">
                    <a:lumMod val="75000"/>
                  </a:srgbClr>
                </a:solidFill>
                <a:cs typeface="Arabic Typesetting" pitchFamily="66" charset="-78"/>
              </a:rPr>
              <a:t>8. Conclusiones y recomendaciones</a:t>
            </a:r>
          </a:p>
        </p:txBody>
      </p:sp>
      <p:sp>
        <p:nvSpPr>
          <p:cNvPr id="2" name="Rectángulo 1">
            <a:extLst>
              <a:ext uri="{FF2B5EF4-FFF2-40B4-BE49-F238E27FC236}">
                <a16:creationId xmlns:a16="http://schemas.microsoft.com/office/drawing/2014/main" xmlns="" id="{ECBBB9A5-528A-4347-B818-A328D287258F}"/>
              </a:ext>
            </a:extLst>
          </p:cNvPr>
          <p:cNvSpPr/>
          <p:nvPr/>
        </p:nvSpPr>
        <p:spPr>
          <a:xfrm>
            <a:off x="1692275" y="1917294"/>
            <a:ext cx="7245248" cy="3376502"/>
          </a:xfrm>
          <a:prstGeom prst="rect">
            <a:avLst/>
          </a:prstGeom>
        </p:spPr>
        <p:txBody>
          <a:bodyPr wrap="square">
            <a:spAutoFit/>
          </a:bodyPr>
          <a:lstStyle/>
          <a:p>
            <a:pPr marL="342900" indent="-342900" algn="just">
              <a:lnSpc>
                <a:spcPct val="150000"/>
              </a:lnSpc>
              <a:buFont typeface="Symbol" panose="05050102010706020507" pitchFamily="18" charset="2"/>
              <a:buChar char=""/>
            </a:pPr>
            <a:r>
              <a:rPr lang="es-ES"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La predicción de la calificación que pueda obtener la ULEAM no pudo lograrse utilizando técnicas de BI, ya que los nuevos modelos de evaluación que implementa el CEAACES cada vez son más subjetivos y dependen mucho de indicadores cualitativos, pero se pudo implementar reportes que solventaban la calificación de los indicadores cuantitativos.</a:t>
            </a:r>
          </a:p>
          <a:p>
            <a:pPr marL="342900" indent="-342900" algn="just">
              <a:lnSpc>
                <a:spcPct val="150000"/>
              </a:lnSpc>
              <a:buFont typeface="Symbol" panose="05050102010706020507" pitchFamily="18" charset="2"/>
              <a:buChar char=""/>
            </a:pPr>
            <a:endParaRPr lang="es-ES"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lnSpc>
                <a:spcPct val="150000"/>
              </a:lnSpc>
              <a:buFont typeface="Symbol" panose="05050102010706020507" pitchFamily="18" charset="2"/>
              <a:buChar char=""/>
            </a:pPr>
            <a:r>
              <a:rPr lang="es-ES"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Al no poder obtener una calificación directa de los procesos de BI, se motiva a la identificación de nuevas herramientas que puedan determinar la calificación o acreditación de las instituciones de educación superior.</a:t>
            </a:r>
            <a:endParaRPr lang="es-EC" sz="1600" dirty="0">
              <a:effectLst>
                <a:glow rad="101600">
                  <a:schemeClr val="bg1">
                    <a:alpha val="60000"/>
                  </a:schemeClr>
                </a:glow>
              </a:effectLst>
            </a:endParaRPr>
          </a:p>
        </p:txBody>
      </p:sp>
      <p:sp>
        <p:nvSpPr>
          <p:cNvPr id="6" name="15 CuadroTexto">
            <a:extLst>
              <a:ext uri="{FF2B5EF4-FFF2-40B4-BE49-F238E27FC236}">
                <a16:creationId xmlns:a16="http://schemas.microsoft.com/office/drawing/2014/main" xmlns="" id="{6DF31361-4180-4012-AD6B-D06CEB94F0D1}"/>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Conclusiones y recomendaciones</a:t>
            </a:r>
          </a:p>
        </p:txBody>
      </p:sp>
      <p:sp>
        <p:nvSpPr>
          <p:cNvPr id="7" name="17 Marcador de contenido">
            <a:extLst>
              <a:ext uri="{FF2B5EF4-FFF2-40B4-BE49-F238E27FC236}">
                <a16:creationId xmlns:a16="http://schemas.microsoft.com/office/drawing/2014/main" xmlns="" id="{E90D7AB4-E9F4-446F-85E8-C47ADC56D169}"/>
              </a:ext>
            </a:extLst>
          </p:cNvPr>
          <p:cNvSpPr txBox="1">
            <a:spLocks/>
          </p:cNvSpPr>
          <p:nvPr/>
        </p:nvSpPr>
        <p:spPr>
          <a:xfrm>
            <a:off x="2023857" y="1319142"/>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i="1" dirty="0">
                <a:solidFill>
                  <a:schemeClr val="accent1"/>
                </a:solidFill>
                <a:effectLst>
                  <a:outerShdw blurRad="38100" dist="38100" dir="2700000" algn="tl">
                    <a:srgbClr val="000000">
                      <a:alpha val="43137"/>
                    </a:srgbClr>
                  </a:outerShdw>
                </a:effectLst>
              </a:rPr>
              <a:t>Conclusiones</a:t>
            </a:r>
            <a:endParaRPr lang="es-ES" altLang="es-PE" i="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933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 Rectángulo">
            <a:extLst>
              <a:ext uri="{FF2B5EF4-FFF2-40B4-BE49-F238E27FC236}">
                <a16:creationId xmlns:a16="http://schemas.microsoft.com/office/drawing/2014/main" xmlns="" id="{50F5613A-246F-4F42-B6BC-F6E47003F48D}"/>
              </a:ext>
            </a:extLst>
          </p:cNvPr>
          <p:cNvSpPr/>
          <p:nvPr/>
        </p:nvSpPr>
        <p:spPr>
          <a:xfrm>
            <a:off x="1409700" y="479806"/>
            <a:ext cx="7734300" cy="677108"/>
          </a:xfrm>
          <a:prstGeom prst="rect">
            <a:avLst/>
          </a:prstGeom>
        </p:spPr>
        <p:txBody>
          <a:bodyPr wrap="square">
            <a:spAutoFit/>
          </a:bodyPr>
          <a:lstStyle/>
          <a:p>
            <a:pPr algn="ctr" defTabSz="914400" eaLnBrk="0" fontAlgn="base" hangingPunct="0">
              <a:spcBef>
                <a:spcPct val="0"/>
              </a:spcBef>
              <a:spcAft>
                <a:spcPct val="0"/>
              </a:spcAft>
              <a:defRPr/>
            </a:pPr>
            <a:r>
              <a:rPr lang="es-PE" sz="3800" b="1" dirty="0">
                <a:solidFill>
                  <a:srgbClr val="9F2936">
                    <a:lumMod val="75000"/>
                  </a:srgbClr>
                </a:solidFill>
                <a:cs typeface="Arabic Typesetting" pitchFamily="66" charset="-78"/>
              </a:rPr>
              <a:t>8. Conclusiones y recomendaciones</a:t>
            </a:r>
          </a:p>
        </p:txBody>
      </p:sp>
      <p:sp>
        <p:nvSpPr>
          <p:cNvPr id="13" name="17 Marcador de contenido">
            <a:extLst>
              <a:ext uri="{FF2B5EF4-FFF2-40B4-BE49-F238E27FC236}">
                <a16:creationId xmlns:a16="http://schemas.microsoft.com/office/drawing/2014/main" xmlns="" id="{1ADFB31A-9DA8-4B91-A2F5-844CCAC82FDC}"/>
              </a:ext>
            </a:extLst>
          </p:cNvPr>
          <p:cNvSpPr txBox="1">
            <a:spLocks/>
          </p:cNvSpPr>
          <p:nvPr/>
        </p:nvSpPr>
        <p:spPr>
          <a:xfrm>
            <a:off x="2023857" y="1494014"/>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i="1" dirty="0">
                <a:solidFill>
                  <a:schemeClr val="accent1"/>
                </a:solidFill>
                <a:effectLst>
                  <a:outerShdw blurRad="38100" dist="38100" dir="2700000" algn="tl">
                    <a:srgbClr val="000000">
                      <a:alpha val="43137"/>
                    </a:srgbClr>
                  </a:outerShdw>
                </a:effectLst>
              </a:rPr>
              <a:t>Recomendaciones</a:t>
            </a:r>
            <a:endParaRPr lang="es-ES" altLang="es-PE" i="1" dirty="0">
              <a:solidFill>
                <a:schemeClr val="accent1"/>
              </a:solidFill>
              <a:effectLst>
                <a:outerShdw blurRad="38100" dist="38100" dir="2700000" algn="tl">
                  <a:srgbClr val="000000">
                    <a:alpha val="43137"/>
                  </a:srgbClr>
                </a:outerShdw>
              </a:effectLst>
            </a:endParaRPr>
          </a:p>
        </p:txBody>
      </p:sp>
      <p:sp>
        <p:nvSpPr>
          <p:cNvPr id="2" name="Rectángulo 1">
            <a:extLst>
              <a:ext uri="{FF2B5EF4-FFF2-40B4-BE49-F238E27FC236}">
                <a16:creationId xmlns:a16="http://schemas.microsoft.com/office/drawing/2014/main" xmlns="" id="{ECBBB9A5-528A-4347-B818-A328D287258F}"/>
              </a:ext>
            </a:extLst>
          </p:cNvPr>
          <p:cNvSpPr/>
          <p:nvPr/>
        </p:nvSpPr>
        <p:spPr>
          <a:xfrm>
            <a:off x="1692275" y="2180220"/>
            <a:ext cx="7245248" cy="435555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Aprovechar los beneficios obtenidos con el Sistema BI implementado, y utilizar otras herramientas tecnológicas para complementar el sistema propuesto que pueda almacenar evidencias documentales u archivos específicos.</a:t>
            </a:r>
          </a:p>
          <a:p>
            <a:pPr marL="342900" lvl="0" indent="-342900" algn="just">
              <a:lnSpc>
                <a:spcPct val="150000"/>
              </a:lnSpc>
              <a:spcAft>
                <a:spcPts val="0"/>
              </a:spcAft>
              <a:buFont typeface="Symbol" panose="05050102010706020507" pitchFamily="18" charset="2"/>
              <a:buChar char=""/>
            </a:pPr>
            <a:endPar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endPar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Motivar a otras instituciones de educación superior a apoyar sus procesos de toma de decisiones con el modelo propuesto en este proyecto, para que puedan obtener una visión global de las fortalezas y posibles debilidades a solventar.</a:t>
            </a:r>
          </a:p>
          <a:p>
            <a:pPr marL="342900" lvl="0" indent="-342900" algn="just">
              <a:lnSpc>
                <a:spcPct val="150000"/>
              </a:lnSpc>
              <a:spcAft>
                <a:spcPts val="0"/>
              </a:spcAft>
              <a:buFont typeface="Symbol" panose="05050102010706020507" pitchFamily="18" charset="2"/>
              <a:buChar char=""/>
            </a:pPr>
            <a:endPar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endPar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15 CuadroTexto">
            <a:extLst>
              <a:ext uri="{FF2B5EF4-FFF2-40B4-BE49-F238E27FC236}">
                <a16:creationId xmlns:a16="http://schemas.microsoft.com/office/drawing/2014/main" xmlns="" id="{5D3B4686-2C93-4CCD-9EC9-894DA8EACE04}"/>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255554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left)">
                                      <p:cBhvr>
                                        <p:cTn id="1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 Rectángulo">
            <a:extLst>
              <a:ext uri="{FF2B5EF4-FFF2-40B4-BE49-F238E27FC236}">
                <a16:creationId xmlns:a16="http://schemas.microsoft.com/office/drawing/2014/main" xmlns="" id="{50F5613A-246F-4F42-B6BC-F6E47003F48D}"/>
              </a:ext>
            </a:extLst>
          </p:cNvPr>
          <p:cNvSpPr/>
          <p:nvPr/>
        </p:nvSpPr>
        <p:spPr>
          <a:xfrm>
            <a:off x="1409700" y="479806"/>
            <a:ext cx="7734300" cy="677108"/>
          </a:xfrm>
          <a:prstGeom prst="rect">
            <a:avLst/>
          </a:prstGeom>
        </p:spPr>
        <p:txBody>
          <a:bodyPr wrap="square">
            <a:spAutoFit/>
          </a:bodyPr>
          <a:lstStyle/>
          <a:p>
            <a:pPr algn="ctr" defTabSz="914400" eaLnBrk="0" fontAlgn="base" hangingPunct="0">
              <a:spcBef>
                <a:spcPct val="0"/>
              </a:spcBef>
              <a:spcAft>
                <a:spcPct val="0"/>
              </a:spcAft>
              <a:defRPr/>
            </a:pPr>
            <a:r>
              <a:rPr lang="es-PE" sz="3800" b="1" dirty="0">
                <a:solidFill>
                  <a:srgbClr val="9F2936">
                    <a:lumMod val="75000"/>
                  </a:srgbClr>
                </a:solidFill>
                <a:cs typeface="Arabic Typesetting" pitchFamily="66" charset="-78"/>
              </a:rPr>
              <a:t>8. Conclusiones y recomendaciones</a:t>
            </a:r>
          </a:p>
        </p:txBody>
      </p:sp>
      <p:sp>
        <p:nvSpPr>
          <p:cNvPr id="2" name="Rectángulo 1">
            <a:extLst>
              <a:ext uri="{FF2B5EF4-FFF2-40B4-BE49-F238E27FC236}">
                <a16:creationId xmlns:a16="http://schemas.microsoft.com/office/drawing/2014/main" xmlns="" id="{ECBBB9A5-528A-4347-B818-A328D287258F}"/>
              </a:ext>
            </a:extLst>
          </p:cNvPr>
          <p:cNvSpPr/>
          <p:nvPr/>
        </p:nvSpPr>
        <p:spPr>
          <a:xfrm>
            <a:off x="1692275" y="2085627"/>
            <a:ext cx="7245248" cy="3532249"/>
          </a:xfrm>
          <a:prstGeom prst="rect">
            <a:avLst/>
          </a:prstGeom>
        </p:spPr>
        <p:txBody>
          <a:bodyPr wrap="square">
            <a:spAutoFit/>
          </a:bodyPr>
          <a:lstStyle/>
          <a:p>
            <a:pPr marL="342900" indent="-342900" algn="just">
              <a:lnSpc>
                <a:spcPct val="150000"/>
              </a:lnSpc>
              <a:buFont typeface="Symbol" panose="05050102010706020507" pitchFamily="18" charset="2"/>
              <a:buChar char=""/>
            </a:pPr>
            <a:r>
              <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Continuar con la actualización del modelo propuesto para que pueda solventar requerimientos de otras áreas de la ULEAM, como por ejemplo Talento Humano, Financiero, etc., permitiendo al directivo identificar si se están cumpliendo con los objetivos institucionales.</a:t>
            </a:r>
          </a:p>
          <a:p>
            <a:pPr marL="342900" indent="-342900" algn="just">
              <a:lnSpc>
                <a:spcPct val="150000"/>
              </a:lnSpc>
              <a:buFont typeface="Symbol" panose="05050102010706020507" pitchFamily="18" charset="2"/>
              <a:buChar char=""/>
            </a:pPr>
            <a:endPar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endParaRPr lang="es-EC" sz="105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600" dirty="0">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Invertir en nuevas herramientas o licenciamiento de software permanente para mejorar la solución propuesta y lograr un mayor impacto en la percepción de la comunidad universitaria, apoyándose también en otras técnicas de minería de datos.</a:t>
            </a:r>
          </a:p>
        </p:txBody>
      </p:sp>
      <p:sp>
        <p:nvSpPr>
          <p:cNvPr id="6" name="15 CuadroTexto">
            <a:extLst>
              <a:ext uri="{FF2B5EF4-FFF2-40B4-BE49-F238E27FC236}">
                <a16:creationId xmlns:a16="http://schemas.microsoft.com/office/drawing/2014/main" xmlns="" id="{A23391A4-87BE-47A4-8782-7DB93983A83E}"/>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Conclusiones y recomendaciones</a:t>
            </a:r>
          </a:p>
        </p:txBody>
      </p:sp>
      <p:sp>
        <p:nvSpPr>
          <p:cNvPr id="7" name="17 Marcador de contenido">
            <a:extLst>
              <a:ext uri="{FF2B5EF4-FFF2-40B4-BE49-F238E27FC236}">
                <a16:creationId xmlns:a16="http://schemas.microsoft.com/office/drawing/2014/main" xmlns="" id="{FCEB3FD5-77FA-496A-80B7-55CB368A19E7}"/>
              </a:ext>
            </a:extLst>
          </p:cNvPr>
          <p:cNvSpPr txBox="1">
            <a:spLocks/>
          </p:cNvSpPr>
          <p:nvPr/>
        </p:nvSpPr>
        <p:spPr>
          <a:xfrm>
            <a:off x="2023857" y="1494014"/>
            <a:ext cx="6707187" cy="402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i="1" dirty="0">
                <a:solidFill>
                  <a:schemeClr val="accent1"/>
                </a:solidFill>
                <a:effectLst>
                  <a:outerShdw blurRad="38100" dist="38100" dir="2700000" algn="tl">
                    <a:srgbClr val="000000">
                      <a:alpha val="43137"/>
                    </a:srgbClr>
                  </a:outerShdw>
                </a:effectLst>
              </a:rPr>
              <a:t>Recomendaciones</a:t>
            </a:r>
            <a:endParaRPr lang="es-ES" altLang="es-PE" i="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543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left)">
                                      <p:cBhvr>
                                        <p:cTn id="1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BEEFE3A-0BB7-4B75-9939-2654FA35DD93}"/>
              </a:ext>
            </a:extLst>
          </p:cNvPr>
          <p:cNvSpPr>
            <a:spLocks noGrp="1"/>
          </p:cNvSpPr>
          <p:nvPr>
            <p:ph type="ctrTitle"/>
          </p:nvPr>
        </p:nvSpPr>
        <p:spPr>
          <a:xfrm>
            <a:off x="2020528" y="1122363"/>
            <a:ext cx="6858001" cy="2387600"/>
          </a:xfrm>
        </p:spPr>
        <p:txBody>
          <a:bodyPr>
            <a:normAutofit/>
          </a:bodyPr>
          <a:lstStyle/>
          <a:p>
            <a:r>
              <a:rPr lang="es-EC" sz="8000" dirty="0">
                <a:solidFill>
                  <a:schemeClr val="bg1"/>
                </a:solidFill>
                <a:latin typeface="Brush Script MT" panose="03060802040406070304" pitchFamily="66" charset="0"/>
              </a:rPr>
              <a:t>Muchas gracias</a:t>
            </a:r>
          </a:p>
        </p:txBody>
      </p:sp>
    </p:spTree>
    <p:extLst>
      <p:ext uri="{BB962C8B-B14F-4D97-AF65-F5344CB8AC3E}">
        <p14:creationId xmlns:p14="http://schemas.microsoft.com/office/powerpoint/2010/main" val="3871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a:extLst>
              <a:ext uri="{FF2B5EF4-FFF2-40B4-BE49-F238E27FC236}">
                <a16:creationId xmlns:a16="http://schemas.microsoft.com/office/drawing/2014/main" xmlns="" id="{77AD2946-A5C2-4961-B9C5-504277CDBBBE}"/>
              </a:ext>
            </a:extLst>
          </p:cNvPr>
          <p:cNvGraphicFramePr/>
          <p:nvPr>
            <p:extLst>
              <p:ext uri="{D42A27DB-BD31-4B8C-83A1-F6EECF244321}">
                <p14:modId xmlns:p14="http://schemas.microsoft.com/office/powerpoint/2010/main" val="1910642113"/>
              </p:ext>
            </p:extLst>
          </p:nvPr>
        </p:nvGraphicFramePr>
        <p:xfrm>
          <a:off x="1879095" y="900862"/>
          <a:ext cx="6994525" cy="6083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88" name="30 Título">
            <a:extLst>
              <a:ext uri="{FF2B5EF4-FFF2-40B4-BE49-F238E27FC236}">
                <a16:creationId xmlns:a16="http://schemas.microsoft.com/office/drawing/2014/main" xmlns="" id="{13353630-E667-4738-A968-F9BBBC907BF4}"/>
              </a:ext>
            </a:extLst>
          </p:cNvPr>
          <p:cNvSpPr txBox="1">
            <a:spLocks/>
          </p:cNvSpPr>
          <p:nvPr/>
        </p:nvSpPr>
        <p:spPr bwMode="auto">
          <a:xfrm>
            <a:off x="1692275" y="274638"/>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14350" marR="0" lvl="0" indent="-514350" algn="ctr" defTabSz="914400" rtl="0" eaLnBrk="0" fontAlgn="auto" latinLnBrk="0" hangingPunct="0">
              <a:lnSpc>
                <a:spcPct val="100000"/>
              </a:lnSpc>
              <a:spcBef>
                <a:spcPct val="0"/>
              </a:spcBef>
              <a:spcAft>
                <a:spcPts val="0"/>
              </a:spcAft>
              <a:buClrTx/>
              <a:buSzTx/>
              <a:buFontTx/>
              <a:buNone/>
              <a:tabLst/>
              <a:defRPr/>
            </a:pPr>
            <a:r>
              <a:rPr lang="es-PE" sz="4000" b="1" dirty="0">
                <a:solidFill>
                  <a:srgbClr val="9F2936">
                    <a:lumMod val="75000"/>
                  </a:srgbClr>
                </a:solidFill>
                <a:latin typeface="Calibri"/>
                <a:cs typeface="Arabic Typesetting" pitchFamily="66" charset="-78"/>
              </a:rPr>
              <a:t>2</a:t>
            </a:r>
            <a:r>
              <a:rPr kumimoji="0" lang="es-PE" sz="4000" b="1" i="0" u="none" strike="noStrike" kern="1200" cap="none" spc="0" normalizeH="0" baseline="0" noProof="0" dirty="0">
                <a:ln>
                  <a:noFill/>
                </a:ln>
                <a:solidFill>
                  <a:srgbClr val="9F2936">
                    <a:lumMod val="75000"/>
                  </a:srgbClr>
                </a:solidFill>
                <a:effectLst/>
                <a:uLnTx/>
                <a:uFillTx/>
                <a:latin typeface="Calibri"/>
                <a:ea typeface="+mj-ea"/>
                <a:cs typeface="Arabic Typesetting" pitchFamily="66" charset="-78"/>
              </a:rPr>
              <a:t>. Planteamiento del problema</a:t>
            </a:r>
          </a:p>
        </p:txBody>
      </p:sp>
      <p:sp>
        <p:nvSpPr>
          <p:cNvPr id="7" name="15 CuadroTexto">
            <a:extLst>
              <a:ext uri="{FF2B5EF4-FFF2-40B4-BE49-F238E27FC236}">
                <a16:creationId xmlns:a16="http://schemas.microsoft.com/office/drawing/2014/main" xmlns="" id="{E7360090-28C5-4962-B18F-F16A384DDC48}"/>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u="sng"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pic>
        <p:nvPicPr>
          <p:cNvPr id="1026" name="Picture 2" descr="Resultado de imagen para universidades business intelligence">
            <a:extLst>
              <a:ext uri="{FF2B5EF4-FFF2-40B4-BE49-F238E27FC236}">
                <a16:creationId xmlns:a16="http://schemas.microsoft.com/office/drawing/2014/main" xmlns="" id="{706426BA-2B9E-442D-B40D-94FD034E81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674"/>
          <a:stretch/>
        </p:blipFill>
        <p:spPr bwMode="auto">
          <a:xfrm>
            <a:off x="2175641" y="4639739"/>
            <a:ext cx="1848837" cy="13636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n relacionada">
            <a:extLst>
              <a:ext uri="{FF2B5EF4-FFF2-40B4-BE49-F238E27FC236}">
                <a16:creationId xmlns:a16="http://schemas.microsoft.com/office/drawing/2014/main" xmlns="" id="{0EB1924A-2793-491F-B575-1CD2CCD788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6596" y="4579696"/>
            <a:ext cx="1686664" cy="13774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business intelligence">
            <a:extLst>
              <a:ext uri="{FF2B5EF4-FFF2-40B4-BE49-F238E27FC236}">
                <a16:creationId xmlns:a16="http://schemas.microsoft.com/office/drawing/2014/main" xmlns="" id="{7FCFA1C8-0054-4733-AC24-59149278375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800" t="13259" r="1750" b="12075"/>
          <a:stretch/>
        </p:blipFill>
        <p:spPr bwMode="auto">
          <a:xfrm>
            <a:off x="6980055" y="4658503"/>
            <a:ext cx="1823788" cy="97459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82926665-A06E-4F1E-A317-B908B423D135}"/>
              </a:ext>
            </a:extLst>
          </p:cNvPr>
          <p:cNvSpPr txBox="1"/>
          <p:nvPr/>
        </p:nvSpPr>
        <p:spPr>
          <a:xfrm>
            <a:off x="7482354" y="4392515"/>
            <a:ext cx="1345240" cy="369332"/>
          </a:xfrm>
          <a:prstGeom prst="rect">
            <a:avLst/>
          </a:prstGeom>
          <a:noFill/>
        </p:spPr>
        <p:txBody>
          <a:bodyPr wrap="none" rtlCol="0">
            <a:spAutoFit/>
          </a:bodyPr>
          <a:lstStyle/>
          <a:p>
            <a:r>
              <a:rPr lang="es-EC" b="1" dirty="0"/>
              <a:t>¿Es posible?</a:t>
            </a:r>
          </a:p>
        </p:txBody>
      </p:sp>
      <p:pic>
        <p:nvPicPr>
          <p:cNvPr id="1034" name="Picture 10" descr="Resultado de imagen para acreditacion ceaaces">
            <a:extLst>
              <a:ext uri="{FF2B5EF4-FFF2-40B4-BE49-F238E27FC236}">
                <a16:creationId xmlns:a16="http://schemas.microsoft.com/office/drawing/2014/main" xmlns="" id="{3AB92746-4875-4A80-9D80-3304D0BB7589}"/>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2354" y="5677345"/>
            <a:ext cx="1011166" cy="101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DCFE1F88-9840-4BCE-AE56-91C6E4FF104E}"/>
              </a:ext>
            </a:extLst>
          </p:cNvPr>
          <p:cNvSpPr/>
          <p:nvPr/>
        </p:nvSpPr>
        <p:spPr>
          <a:xfrm>
            <a:off x="1692275" y="1145004"/>
            <a:ext cx="2727325" cy="5674895"/>
          </a:xfrm>
          <a:prstGeom prst="rect">
            <a:avLst/>
          </a:prstGeom>
          <a:solidFill>
            <a:srgbClr val="FFFFFF">
              <a:alpha val="50196"/>
            </a:srgb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17" name="Rectángulo 16">
            <a:extLst>
              <a:ext uri="{FF2B5EF4-FFF2-40B4-BE49-F238E27FC236}">
                <a16:creationId xmlns:a16="http://schemas.microsoft.com/office/drawing/2014/main" xmlns="" id="{2F0C1F19-476E-43F3-9B94-E5A04C76CD36}"/>
              </a:ext>
            </a:extLst>
          </p:cNvPr>
          <p:cNvSpPr/>
          <p:nvPr/>
        </p:nvSpPr>
        <p:spPr>
          <a:xfrm>
            <a:off x="4913313" y="1145004"/>
            <a:ext cx="3789362" cy="5674895"/>
          </a:xfrm>
          <a:prstGeom prst="rect">
            <a:avLst/>
          </a:prstGeom>
          <a:solidFill>
            <a:srgbClr val="FFFFFF">
              <a:alpha val="50196"/>
            </a:srgb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3. Objetivos</a:t>
            </a:r>
          </a:p>
        </p:txBody>
      </p:sp>
      <p:graphicFrame>
        <p:nvGraphicFramePr>
          <p:cNvPr id="5" name="Diagrama 4">
            <a:extLst>
              <a:ext uri="{FF2B5EF4-FFF2-40B4-BE49-F238E27FC236}">
                <a16:creationId xmlns:a16="http://schemas.microsoft.com/office/drawing/2014/main" xmlns="" id="{C1FE21F6-0CB1-4961-9C2C-1BDFE34B9408}"/>
              </a:ext>
            </a:extLst>
          </p:cNvPr>
          <p:cNvGraphicFramePr/>
          <p:nvPr>
            <p:extLst>
              <p:ext uri="{D42A27DB-BD31-4B8C-83A1-F6EECF244321}">
                <p14:modId xmlns:p14="http://schemas.microsoft.com/office/powerpoint/2010/main" val="4224805766"/>
              </p:ext>
            </p:extLst>
          </p:nvPr>
        </p:nvGraphicFramePr>
        <p:xfrm>
          <a:off x="1616075" y="1496595"/>
          <a:ext cx="7105650" cy="5247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uadroTexto 10">
            <a:extLst>
              <a:ext uri="{FF2B5EF4-FFF2-40B4-BE49-F238E27FC236}">
                <a16:creationId xmlns:a16="http://schemas.microsoft.com/office/drawing/2014/main" xmlns="" id="{C48476A2-9D8F-4304-A5FC-996311C87BCB}"/>
              </a:ext>
            </a:extLst>
          </p:cNvPr>
          <p:cNvSpPr txBox="1"/>
          <p:nvPr/>
        </p:nvSpPr>
        <p:spPr>
          <a:xfrm>
            <a:off x="2174157" y="1149731"/>
            <a:ext cx="1763560" cy="369332"/>
          </a:xfrm>
          <a:prstGeom prst="rect">
            <a:avLst/>
          </a:prstGeom>
          <a:noFill/>
        </p:spPr>
        <p:txBody>
          <a:bodyPr wrap="none" rtlCol="0">
            <a:spAutoFit/>
          </a:bodyPr>
          <a:lstStyle/>
          <a:p>
            <a:r>
              <a:rPr lang="es-EC" b="1" dirty="0"/>
              <a:t>Objetivo general</a:t>
            </a:r>
          </a:p>
        </p:txBody>
      </p:sp>
      <p:sp>
        <p:nvSpPr>
          <p:cNvPr id="20" name="CuadroTexto 19">
            <a:extLst>
              <a:ext uri="{FF2B5EF4-FFF2-40B4-BE49-F238E27FC236}">
                <a16:creationId xmlns:a16="http://schemas.microsoft.com/office/drawing/2014/main" xmlns="" id="{ACD1844C-9929-4486-AED3-FB2203935949}"/>
              </a:ext>
            </a:extLst>
          </p:cNvPr>
          <p:cNvSpPr txBox="1"/>
          <p:nvPr/>
        </p:nvSpPr>
        <p:spPr>
          <a:xfrm>
            <a:off x="5709488" y="1149731"/>
            <a:ext cx="2185150" cy="369332"/>
          </a:xfrm>
          <a:prstGeom prst="rect">
            <a:avLst/>
          </a:prstGeom>
          <a:noFill/>
        </p:spPr>
        <p:txBody>
          <a:bodyPr wrap="none" rtlCol="0">
            <a:spAutoFit/>
          </a:bodyPr>
          <a:lstStyle/>
          <a:p>
            <a:r>
              <a:rPr lang="es-EC" b="1" dirty="0"/>
              <a:t>Objetivos específicos</a:t>
            </a:r>
          </a:p>
        </p:txBody>
      </p:sp>
      <p:sp>
        <p:nvSpPr>
          <p:cNvPr id="12" name="15 CuadroTexto">
            <a:extLst>
              <a:ext uri="{FF2B5EF4-FFF2-40B4-BE49-F238E27FC236}">
                <a16:creationId xmlns:a16="http://schemas.microsoft.com/office/drawing/2014/main" xmlns="" id="{7D0CBE2E-C975-427B-90B1-2AD842AAD877}"/>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u="sng"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21095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cadillo: ovalado 2">
            <a:extLst>
              <a:ext uri="{FF2B5EF4-FFF2-40B4-BE49-F238E27FC236}">
                <a16:creationId xmlns:a16="http://schemas.microsoft.com/office/drawing/2014/main" xmlns="" id="{F4E9FFB3-FEB4-4A7B-BDC2-D75415BD3C96}"/>
              </a:ext>
            </a:extLst>
          </p:cNvPr>
          <p:cNvSpPr/>
          <p:nvPr/>
        </p:nvSpPr>
        <p:spPr>
          <a:xfrm>
            <a:off x="2477728" y="1143587"/>
            <a:ext cx="6548284" cy="3144508"/>
          </a:xfrm>
          <a:prstGeom prst="wedgeEllipseCallout">
            <a:avLst>
              <a:gd name="adj1" fmla="val -49662"/>
              <a:gd name="adj2" fmla="val 46084"/>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4. Hipótesis</a:t>
            </a:r>
          </a:p>
        </p:txBody>
      </p:sp>
      <p:pic>
        <p:nvPicPr>
          <p:cNvPr id="1026" name="Picture 2" descr="Resultado de imagen para presentacion png">
            <a:extLst>
              <a:ext uri="{FF2B5EF4-FFF2-40B4-BE49-F238E27FC236}">
                <a16:creationId xmlns:a16="http://schemas.microsoft.com/office/drawing/2014/main" xmlns="" id="{43A07C79-7E59-4E4C-89D8-577C2FCAD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3670301"/>
            <a:ext cx="1809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xmlns="" id="{22EC39CD-48DF-4DEB-9049-79190D3DA614}"/>
              </a:ext>
            </a:extLst>
          </p:cNvPr>
          <p:cNvSpPr/>
          <p:nvPr/>
        </p:nvSpPr>
        <p:spPr>
          <a:xfrm>
            <a:off x="2994897" y="1834847"/>
            <a:ext cx="5750896" cy="1754326"/>
          </a:xfrm>
          <a:prstGeom prst="rect">
            <a:avLst/>
          </a:prstGeom>
        </p:spPr>
        <p:txBody>
          <a:bodyPr wrap="square">
            <a:spAutoFit/>
          </a:bodyPr>
          <a:lstStyle/>
          <a:p>
            <a:pPr algn="just">
              <a:lnSpc>
                <a:spcPct val="150000"/>
              </a:lnSpc>
            </a:pPr>
            <a:r>
              <a:rPr lang="es-ES" dirty="0">
                <a:latin typeface="Arial" panose="020B0604020202020204" pitchFamily="34" charset="0"/>
                <a:ea typeface="Times New Roman" panose="02020603050405020304" pitchFamily="18" charset="0"/>
                <a:cs typeface="Times New Roman" panose="02020603050405020304" pitchFamily="18" charset="0"/>
              </a:rPr>
              <a:t>Aplicando técnicas de BI y utilizando la información histórica de la ULEAM será posible identificar si el uso de tecnologías BI puede aportar en el proceso de acreditación de las universidades del Ecuador.</a:t>
            </a:r>
            <a:endParaRPr lang="es-EC" sz="2000" dirty="0"/>
          </a:p>
        </p:txBody>
      </p:sp>
      <p:sp>
        <p:nvSpPr>
          <p:cNvPr id="4" name="CuadroTexto 5">
            <a:extLst>
              <a:ext uri="{FF2B5EF4-FFF2-40B4-BE49-F238E27FC236}">
                <a16:creationId xmlns:a16="http://schemas.microsoft.com/office/drawing/2014/main" xmlns="" id="{033AD5C3-9576-4A00-8D63-5FFCE1B8F8AD}"/>
              </a:ext>
            </a:extLst>
          </p:cNvPr>
          <p:cNvSpPr txBox="1"/>
          <p:nvPr/>
        </p:nvSpPr>
        <p:spPr>
          <a:xfrm rot="20958709">
            <a:off x="1642310" y="2803184"/>
            <a:ext cx="654346" cy="1015663"/>
          </a:xfrm>
          <a:prstGeom prst="rect">
            <a:avLst/>
          </a:prstGeom>
          <a:noFill/>
        </p:spPr>
        <p:txBody>
          <a:bodyPr wrap="none" rtlCol="0">
            <a:spAutoFit/>
          </a:bodyPr>
          <a:lstStyle/>
          <a:p>
            <a:r>
              <a:rPr lang="es-EC" sz="6000" b="1" dirty="0">
                <a:ln w="22225">
                  <a:solidFill>
                    <a:srgbClr val="FF0000"/>
                  </a:solidFill>
                  <a:prstDash val="solid"/>
                </a:ln>
                <a:solidFill>
                  <a:srgbClr val="FF3F3F"/>
                </a:solidFill>
                <a:latin typeface="Arial Black" panose="020B0A04020102020204" pitchFamily="34" charset="0"/>
              </a:rPr>
              <a:t>?</a:t>
            </a:r>
          </a:p>
        </p:txBody>
      </p:sp>
      <p:sp>
        <p:nvSpPr>
          <p:cNvPr id="15" name="15 CuadroTexto">
            <a:extLst>
              <a:ext uri="{FF2B5EF4-FFF2-40B4-BE49-F238E27FC236}">
                <a16:creationId xmlns:a16="http://schemas.microsoft.com/office/drawing/2014/main" xmlns="" id="{2A457231-AAE8-4B1C-B3E2-93878E86AC3C}"/>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u="sng"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Tree>
    <p:extLst>
      <p:ext uri="{BB962C8B-B14F-4D97-AF65-F5344CB8AC3E}">
        <p14:creationId xmlns:p14="http://schemas.microsoft.com/office/powerpoint/2010/main" val="49611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5. Estado del arte</a:t>
            </a:r>
          </a:p>
        </p:txBody>
      </p:sp>
      <p:sp>
        <p:nvSpPr>
          <p:cNvPr id="9" name="15 CuadroTexto">
            <a:extLst>
              <a:ext uri="{FF2B5EF4-FFF2-40B4-BE49-F238E27FC236}">
                <a16:creationId xmlns:a16="http://schemas.microsoft.com/office/drawing/2014/main" xmlns="" id="{6E64A3AA-E059-4FB8-8683-5F5C54758E4D}"/>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sp>
        <p:nvSpPr>
          <p:cNvPr id="7" name="Marcador de contenido 2">
            <a:extLst>
              <a:ext uri="{FF2B5EF4-FFF2-40B4-BE49-F238E27FC236}">
                <a16:creationId xmlns:a16="http://schemas.microsoft.com/office/drawing/2014/main" xmlns="" id="{E4673CE5-E239-4193-A1DD-BF32DE8E2DAE}"/>
              </a:ext>
            </a:extLst>
          </p:cNvPr>
          <p:cNvSpPr txBox="1">
            <a:spLocks/>
          </p:cNvSpPr>
          <p:nvPr/>
        </p:nvSpPr>
        <p:spPr>
          <a:xfrm>
            <a:off x="1692275" y="1261057"/>
            <a:ext cx="7060578" cy="23899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s-ES" sz="1800" dirty="0">
                <a:latin typeface="Arial" panose="020B0604020202020204" pitchFamily="34" charset="0"/>
                <a:cs typeface="Arial" panose="020B0604020202020204" pitchFamily="34" charset="0"/>
              </a:rPr>
              <a:t>Es necesario identificar si existen otros estudios que utilicen procesos BI, profundizando en el ámbito educativo, orientado a la acreditación de universidades.</a:t>
            </a:r>
          </a:p>
          <a:p>
            <a:pPr algn="just">
              <a:lnSpc>
                <a:spcPct val="150000"/>
              </a:lnSpc>
            </a:pPr>
            <a:endParaRPr lang="es-EC" sz="180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7292F84B-5D7D-4A8B-9DAB-F0EBE489933E}"/>
              </a:ext>
            </a:extLst>
          </p:cNvPr>
          <p:cNvPicPr>
            <a:picLocks noChangeAspect="1"/>
          </p:cNvPicPr>
          <p:nvPr/>
        </p:nvPicPr>
        <p:blipFill rotWithShape="1">
          <a:blip r:embed="rId3"/>
          <a:srcRect l="61" t="2404" b="2450"/>
          <a:stretch/>
        </p:blipFill>
        <p:spPr>
          <a:xfrm>
            <a:off x="1692274" y="2716726"/>
            <a:ext cx="5557611" cy="3970694"/>
          </a:xfrm>
          <a:prstGeom prst="rect">
            <a:avLst/>
          </a:prstGeom>
        </p:spPr>
      </p:pic>
      <p:sp>
        <p:nvSpPr>
          <p:cNvPr id="3" name="Flecha: curvada hacia abajo 2">
            <a:extLst>
              <a:ext uri="{FF2B5EF4-FFF2-40B4-BE49-F238E27FC236}">
                <a16:creationId xmlns:a16="http://schemas.microsoft.com/office/drawing/2014/main" xmlns="" id="{6799A25A-F62C-4146-8915-6A1048590157}"/>
              </a:ext>
            </a:extLst>
          </p:cNvPr>
          <p:cNvSpPr/>
          <p:nvPr/>
        </p:nvSpPr>
        <p:spPr>
          <a:xfrm>
            <a:off x="3967900" y="2456040"/>
            <a:ext cx="3157311" cy="731520"/>
          </a:xfrm>
          <a:prstGeom prst="curvedDownArrow">
            <a:avLst/>
          </a:prstGeom>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solidFill>
                <a:schemeClr val="tx1"/>
              </a:solidFill>
            </a:endParaRPr>
          </a:p>
        </p:txBody>
      </p:sp>
      <p:sp>
        <p:nvSpPr>
          <p:cNvPr id="4" name="CuadroTexto 3">
            <a:extLst>
              <a:ext uri="{FF2B5EF4-FFF2-40B4-BE49-F238E27FC236}">
                <a16:creationId xmlns:a16="http://schemas.microsoft.com/office/drawing/2014/main" xmlns="" id="{54DCC4CF-797D-4930-BCEF-24730587E4C2}"/>
              </a:ext>
            </a:extLst>
          </p:cNvPr>
          <p:cNvSpPr txBox="1"/>
          <p:nvPr/>
        </p:nvSpPr>
        <p:spPr>
          <a:xfrm>
            <a:off x="7030285" y="2636838"/>
            <a:ext cx="646331" cy="923330"/>
          </a:xfrm>
          <a:prstGeom prst="rect">
            <a:avLst/>
          </a:prstGeom>
          <a:noFill/>
        </p:spPr>
        <p:txBody>
          <a:bodyPr wrap="none" rtlCol="0">
            <a:spAutoFit/>
          </a:bodyPr>
          <a:lstStyle/>
          <a:p>
            <a:r>
              <a:rPr lang="es-EC" sz="5400" dirty="0">
                <a:solidFill>
                  <a:srgbClr val="FF0000"/>
                </a:solidFill>
                <a:latin typeface="Arial Black" panose="020B0A04020102020204" pitchFamily="34" charset="0"/>
              </a:rPr>
              <a:t>1</a:t>
            </a:r>
          </a:p>
        </p:txBody>
      </p:sp>
      <p:pic>
        <p:nvPicPr>
          <p:cNvPr id="3074" name="Picture 2" descr="Resultado de imagen para espe">
            <a:extLst>
              <a:ext uri="{FF2B5EF4-FFF2-40B4-BE49-F238E27FC236}">
                <a16:creationId xmlns:a16="http://schemas.microsoft.com/office/drawing/2014/main" xmlns="" id="{B2F3D7DE-6FE1-4F3A-9B36-D333143DB5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1744" y="2908003"/>
            <a:ext cx="1474839"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3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Rectángulo">
            <a:extLst>
              <a:ext uri="{FF2B5EF4-FFF2-40B4-BE49-F238E27FC236}">
                <a16:creationId xmlns:a16="http://schemas.microsoft.com/office/drawing/2014/main" xmlns="" id="{A8A333E8-500E-4FFE-A612-865432270241}"/>
              </a:ext>
            </a:extLst>
          </p:cNvPr>
          <p:cNvSpPr/>
          <p:nvPr/>
        </p:nvSpPr>
        <p:spPr>
          <a:xfrm>
            <a:off x="1979613" y="479806"/>
            <a:ext cx="6589200" cy="707886"/>
          </a:xfrm>
          <a:prstGeom prst="rect">
            <a:avLst/>
          </a:prstGeom>
        </p:spPr>
        <p:txBody>
          <a:bodyPr wrap="square">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6. Análisis de Metodología</a:t>
            </a:r>
          </a:p>
        </p:txBody>
      </p:sp>
      <p:sp>
        <p:nvSpPr>
          <p:cNvPr id="4" name="17 Marcador de contenido">
            <a:extLst>
              <a:ext uri="{FF2B5EF4-FFF2-40B4-BE49-F238E27FC236}">
                <a16:creationId xmlns:a16="http://schemas.microsoft.com/office/drawing/2014/main" xmlns="" id="{4DC62C64-7170-484D-B64E-C6B6D9C39F20}"/>
              </a:ext>
            </a:extLst>
          </p:cNvPr>
          <p:cNvSpPr txBox="1">
            <a:spLocks/>
          </p:cNvSpPr>
          <p:nvPr/>
        </p:nvSpPr>
        <p:spPr>
          <a:xfrm>
            <a:off x="1691973" y="1270281"/>
            <a:ext cx="7252968"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_tradnl" altLang="es-PE" b="1" dirty="0"/>
              <a:t>Pasos a ejercer en la ejecución de proyectos BI</a:t>
            </a:r>
            <a:endParaRPr lang="es-ES" altLang="es-PE" b="1" dirty="0"/>
          </a:p>
        </p:txBody>
      </p:sp>
      <p:sp>
        <p:nvSpPr>
          <p:cNvPr id="8" name="15 CuadroTexto">
            <a:extLst>
              <a:ext uri="{FF2B5EF4-FFF2-40B4-BE49-F238E27FC236}">
                <a16:creationId xmlns:a16="http://schemas.microsoft.com/office/drawing/2014/main" xmlns="" id="{E993F3A4-3DCA-4A89-B511-9FA9F5A53496}"/>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graphicFrame>
        <p:nvGraphicFramePr>
          <p:cNvPr id="9" name="Tabla 8">
            <a:extLst>
              <a:ext uri="{FF2B5EF4-FFF2-40B4-BE49-F238E27FC236}">
                <a16:creationId xmlns:a16="http://schemas.microsoft.com/office/drawing/2014/main" xmlns="" id="{1C98CC37-7F29-46EB-9BE0-78D7D8C5B090}"/>
              </a:ext>
            </a:extLst>
          </p:cNvPr>
          <p:cNvGraphicFramePr>
            <a:graphicFrameLocks noGrp="1"/>
          </p:cNvGraphicFramePr>
          <p:nvPr>
            <p:extLst>
              <p:ext uri="{D42A27DB-BD31-4B8C-83A1-F6EECF244321}">
                <p14:modId xmlns:p14="http://schemas.microsoft.com/office/powerpoint/2010/main" val="2132404510"/>
              </p:ext>
            </p:extLst>
          </p:nvPr>
        </p:nvGraphicFramePr>
        <p:xfrm>
          <a:off x="1813161" y="1885005"/>
          <a:ext cx="7010592" cy="4578080"/>
        </p:xfrm>
        <a:graphic>
          <a:graphicData uri="http://schemas.openxmlformats.org/drawingml/2006/table">
            <a:tbl>
              <a:tblPr firstRow="1" firstCol="1" bandRow="1">
                <a:tableStyleId>{C083E6E3-FA7D-4D7B-A595-EF9225AFEA82}</a:tableStyleId>
              </a:tblPr>
              <a:tblGrid>
                <a:gridCol w="1752648">
                  <a:extLst>
                    <a:ext uri="{9D8B030D-6E8A-4147-A177-3AD203B41FA5}">
                      <a16:colId xmlns:a16="http://schemas.microsoft.com/office/drawing/2014/main" xmlns="" val="20000"/>
                    </a:ext>
                  </a:extLst>
                </a:gridCol>
                <a:gridCol w="1752648">
                  <a:extLst>
                    <a:ext uri="{9D8B030D-6E8A-4147-A177-3AD203B41FA5}">
                      <a16:colId xmlns:a16="http://schemas.microsoft.com/office/drawing/2014/main" xmlns="" val="20002"/>
                    </a:ext>
                  </a:extLst>
                </a:gridCol>
                <a:gridCol w="1752648">
                  <a:extLst>
                    <a:ext uri="{9D8B030D-6E8A-4147-A177-3AD203B41FA5}">
                      <a16:colId xmlns:a16="http://schemas.microsoft.com/office/drawing/2014/main" xmlns="" val="20003"/>
                    </a:ext>
                  </a:extLst>
                </a:gridCol>
                <a:gridCol w="1752648">
                  <a:extLst>
                    <a:ext uri="{9D8B030D-6E8A-4147-A177-3AD203B41FA5}">
                      <a16:colId xmlns:a16="http://schemas.microsoft.com/office/drawing/2014/main" xmlns="" val="3651111104"/>
                    </a:ext>
                  </a:extLst>
                </a:gridCol>
              </a:tblGrid>
              <a:tr h="258939">
                <a:tc>
                  <a:txBody>
                    <a:bodyPr/>
                    <a:lstStyle/>
                    <a:p>
                      <a:pPr algn="ctr">
                        <a:lnSpc>
                          <a:spcPct val="150000"/>
                        </a:lnSpc>
                        <a:spcAft>
                          <a:spcPts val="0"/>
                        </a:spcAft>
                      </a:pPr>
                      <a:r>
                        <a:rPr lang="es-ES" sz="1800" dirty="0">
                          <a:effectLst/>
                        </a:rPr>
                        <a:t>CARACTERÍSTICA</a:t>
                      </a:r>
                      <a:endParaRPr lang="es-EC" sz="20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tc>
                <a:tc>
                  <a:txBody>
                    <a:bodyPr/>
                    <a:lstStyle/>
                    <a:p>
                      <a:pPr algn="ctr">
                        <a:lnSpc>
                          <a:spcPct val="150000"/>
                        </a:lnSpc>
                        <a:spcAft>
                          <a:spcPts val="0"/>
                        </a:spcAft>
                      </a:pPr>
                      <a:r>
                        <a:rPr lang="es-ES" sz="1800" dirty="0">
                          <a:effectLst/>
                        </a:rPr>
                        <a:t>INMON</a:t>
                      </a:r>
                      <a:endParaRPr lang="es-EC" sz="20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tc>
                <a:tc>
                  <a:txBody>
                    <a:bodyPr/>
                    <a:lstStyle/>
                    <a:p>
                      <a:pPr algn="ctr">
                        <a:lnSpc>
                          <a:spcPct val="150000"/>
                        </a:lnSpc>
                        <a:spcAft>
                          <a:spcPts val="0"/>
                        </a:spcAft>
                      </a:pPr>
                      <a:r>
                        <a:rPr lang="es-ES" sz="1800" dirty="0">
                          <a:effectLst/>
                        </a:rPr>
                        <a:t>KIMBALL</a:t>
                      </a:r>
                      <a:endParaRPr lang="es-EC" sz="20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tc>
                <a:tc>
                  <a:txBody>
                    <a:bodyPr/>
                    <a:lstStyle/>
                    <a:p>
                      <a:pPr algn="ctr">
                        <a:lnSpc>
                          <a:spcPct val="150000"/>
                        </a:lnSpc>
                        <a:spcAft>
                          <a:spcPts val="0"/>
                        </a:spcAft>
                      </a:pPr>
                      <a:r>
                        <a:rPr lang="es-ES" sz="1800" dirty="0">
                          <a:effectLst/>
                        </a:rPr>
                        <a:t>HEFESTO</a:t>
                      </a:r>
                      <a:endParaRPr lang="es-EC" sz="20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tc>
                <a:extLst>
                  <a:ext uri="{0D108BD9-81ED-4DB2-BD59-A6C34878D82A}">
                    <a16:rowId xmlns:a16="http://schemas.microsoft.com/office/drawing/2014/main" xmlns="" val="10000"/>
                  </a:ext>
                </a:extLst>
              </a:tr>
              <a:tr h="646629">
                <a:tc>
                  <a:txBody>
                    <a:bodyPr/>
                    <a:lstStyle/>
                    <a:p>
                      <a:pPr algn="l">
                        <a:lnSpc>
                          <a:spcPct val="100000"/>
                        </a:lnSpc>
                        <a:spcAft>
                          <a:spcPts val="0"/>
                        </a:spcAft>
                      </a:pPr>
                      <a:r>
                        <a:rPr lang="es-ES" sz="1600" dirty="0">
                          <a:effectLst/>
                        </a:rPr>
                        <a:t>Tamaño de Empresa</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Pequeñas, medianas y grandes</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Pequeñas, medianas y grandes</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Pequeñas y medianas</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extLst>
                  <a:ext uri="{0D108BD9-81ED-4DB2-BD59-A6C34878D82A}">
                    <a16:rowId xmlns:a16="http://schemas.microsoft.com/office/drawing/2014/main" xmlns="" val="10003"/>
                  </a:ext>
                </a:extLst>
              </a:tr>
              <a:tr h="646629">
                <a:tc>
                  <a:txBody>
                    <a:bodyPr/>
                    <a:lstStyle/>
                    <a:p>
                      <a:pPr algn="l">
                        <a:lnSpc>
                          <a:spcPct val="100000"/>
                        </a:lnSpc>
                        <a:spcAft>
                          <a:spcPts val="0"/>
                        </a:spcAft>
                      </a:pPr>
                      <a:r>
                        <a:rPr lang="es-ES" sz="1600" dirty="0">
                          <a:effectLst/>
                        </a:rPr>
                        <a:t>Énfasis</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n-US" sz="1600" dirty="0">
                          <a:effectLst/>
                        </a:rPr>
                        <a:t>Data Warehouse</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Data </a:t>
                      </a:r>
                      <a:r>
                        <a:rPr lang="es-ES" sz="1600" dirty="0" err="1">
                          <a:effectLst/>
                        </a:rPr>
                        <a:t>Mart</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n-US" sz="1600" dirty="0">
                          <a:effectLst/>
                        </a:rPr>
                        <a:t>Data Warehouse y Data Mart</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extLst>
                  <a:ext uri="{0D108BD9-81ED-4DB2-BD59-A6C34878D82A}">
                    <a16:rowId xmlns:a16="http://schemas.microsoft.com/office/drawing/2014/main" xmlns="" val="10006"/>
                  </a:ext>
                </a:extLst>
              </a:tr>
              <a:tr h="704186">
                <a:tc>
                  <a:txBody>
                    <a:bodyPr/>
                    <a:lstStyle/>
                    <a:p>
                      <a:pPr algn="l">
                        <a:lnSpc>
                          <a:spcPct val="100000"/>
                        </a:lnSpc>
                        <a:spcAft>
                          <a:spcPts val="0"/>
                        </a:spcAft>
                      </a:pPr>
                      <a:r>
                        <a:rPr lang="es-ES" sz="1600" dirty="0">
                          <a:effectLst/>
                        </a:rPr>
                        <a:t>Arquitectura</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Top –</a:t>
                      </a:r>
                      <a:r>
                        <a:rPr lang="es-ES" sz="1600" dirty="0" err="1">
                          <a:effectLst/>
                        </a:rPr>
                        <a:t>down</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err="1">
                          <a:effectLst/>
                        </a:rPr>
                        <a:t>Bottom</a:t>
                      </a:r>
                      <a:r>
                        <a:rPr lang="es-ES" sz="1600" dirty="0">
                          <a:effectLst/>
                        </a:rPr>
                        <a:t> - up</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err="1">
                          <a:effectLst/>
                        </a:rPr>
                        <a:t>Bottom</a:t>
                      </a:r>
                      <a:r>
                        <a:rPr lang="es-ES" sz="1600" dirty="0">
                          <a:effectLst/>
                        </a:rPr>
                        <a:t> - up</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extLst>
                  <a:ext uri="{0D108BD9-81ED-4DB2-BD59-A6C34878D82A}">
                    <a16:rowId xmlns:a16="http://schemas.microsoft.com/office/drawing/2014/main" xmlns="" val="10007"/>
                  </a:ext>
                </a:extLst>
              </a:tr>
              <a:tr h="646629">
                <a:tc>
                  <a:txBody>
                    <a:bodyPr/>
                    <a:lstStyle/>
                    <a:p>
                      <a:pPr algn="l">
                        <a:lnSpc>
                          <a:spcPct val="100000"/>
                        </a:lnSpc>
                        <a:spcAft>
                          <a:spcPts val="0"/>
                        </a:spcAft>
                      </a:pPr>
                      <a:r>
                        <a:rPr lang="es-ES" sz="1600" dirty="0">
                          <a:effectLst/>
                        </a:rPr>
                        <a:t>Modelo de datos</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Relacional</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Estrella </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Estrella y Copo de nieve</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extLst>
                  <a:ext uri="{0D108BD9-81ED-4DB2-BD59-A6C34878D82A}">
                    <a16:rowId xmlns:a16="http://schemas.microsoft.com/office/drawing/2014/main" xmlns="" val="10008"/>
                  </a:ext>
                </a:extLst>
              </a:tr>
              <a:tr h="835330">
                <a:tc>
                  <a:txBody>
                    <a:bodyPr/>
                    <a:lstStyle/>
                    <a:p>
                      <a:pPr algn="l">
                        <a:lnSpc>
                          <a:spcPct val="100000"/>
                        </a:lnSpc>
                        <a:spcAft>
                          <a:spcPts val="0"/>
                        </a:spcAft>
                      </a:pPr>
                      <a:r>
                        <a:rPr lang="es-ES" sz="1600" dirty="0">
                          <a:effectLst/>
                        </a:rPr>
                        <a:t>Plazos</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Más tiempo de desarrollo</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Tiempo de desarrollo inferior</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Tiempo de desarrollo acorde al proceso</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extLst>
                  <a:ext uri="{0D108BD9-81ED-4DB2-BD59-A6C34878D82A}">
                    <a16:rowId xmlns:a16="http://schemas.microsoft.com/office/drawing/2014/main" xmlns="" val="10009"/>
                  </a:ext>
                </a:extLst>
              </a:tr>
              <a:tr h="646629">
                <a:tc>
                  <a:txBody>
                    <a:bodyPr/>
                    <a:lstStyle/>
                    <a:p>
                      <a:pPr algn="l">
                        <a:lnSpc>
                          <a:spcPct val="100000"/>
                        </a:lnSpc>
                        <a:spcAft>
                          <a:spcPts val="0"/>
                        </a:spcAft>
                      </a:pPr>
                      <a:r>
                        <a:rPr lang="es-ES" sz="1600" dirty="0">
                          <a:effectLst/>
                        </a:rPr>
                        <a:t>Costo de Implementación</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Costo inicial alto</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Costo inicial bajo</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tc>
                  <a:txBody>
                    <a:bodyPr/>
                    <a:lstStyle/>
                    <a:p>
                      <a:pPr algn="l">
                        <a:lnSpc>
                          <a:spcPct val="100000"/>
                        </a:lnSpc>
                        <a:spcAft>
                          <a:spcPts val="0"/>
                        </a:spcAft>
                      </a:pPr>
                      <a:r>
                        <a:rPr lang="es-ES" sz="1600" dirty="0">
                          <a:effectLst/>
                        </a:rPr>
                        <a:t>Costo inicial bajo</a:t>
                      </a:r>
                      <a:endParaRPr lang="es-EC" sz="1800" dirty="0">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tc>
                <a:extLst>
                  <a:ext uri="{0D108BD9-81ED-4DB2-BD59-A6C34878D82A}">
                    <a16:rowId xmlns:a16="http://schemas.microsoft.com/office/drawing/2014/main" xmlns="" val="10010"/>
                  </a:ext>
                </a:extLst>
              </a:tr>
            </a:tbl>
          </a:graphicData>
        </a:graphic>
      </p:graphicFrame>
      <p:sp>
        <p:nvSpPr>
          <p:cNvPr id="2" name="Elipse 1">
            <a:extLst>
              <a:ext uri="{FF2B5EF4-FFF2-40B4-BE49-F238E27FC236}">
                <a16:creationId xmlns:a16="http://schemas.microsoft.com/office/drawing/2014/main" xmlns="" id="{3A83515D-D0ED-4B3F-8DFB-F2BEEA6C45E1}"/>
              </a:ext>
            </a:extLst>
          </p:cNvPr>
          <p:cNvSpPr/>
          <p:nvPr/>
        </p:nvSpPr>
        <p:spPr>
          <a:xfrm>
            <a:off x="4995371" y="1885005"/>
            <a:ext cx="2177814" cy="4768044"/>
          </a:xfrm>
          <a:prstGeom prst="ellipse">
            <a:avLst/>
          </a:prstGeom>
          <a:solidFill>
            <a:srgbClr val="DBEFF9">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1207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xmlns="" id="{59096DBF-890C-4771-957D-ADE27A5618F4}"/>
              </a:ext>
            </a:extLst>
          </p:cNvPr>
          <p:cNvCxnSpPr>
            <a:cxnSpLocks/>
          </p:cNvCxnSpPr>
          <p:nvPr/>
        </p:nvCxnSpPr>
        <p:spPr>
          <a:xfrm>
            <a:off x="1695576" y="1105708"/>
            <a:ext cx="1443799" cy="0"/>
          </a:xfrm>
          <a:prstGeom prst="line">
            <a:avLst/>
          </a:prstGeom>
          <a:ln w="38100">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
        <p:nvSpPr>
          <p:cNvPr id="14" name="5 Rectángulo">
            <a:extLst>
              <a:ext uri="{FF2B5EF4-FFF2-40B4-BE49-F238E27FC236}">
                <a16:creationId xmlns:a16="http://schemas.microsoft.com/office/drawing/2014/main" xmlns="" id="{50F5613A-246F-4F42-B6BC-F6E47003F48D}"/>
              </a:ext>
            </a:extLst>
          </p:cNvPr>
          <p:cNvSpPr/>
          <p:nvPr/>
        </p:nvSpPr>
        <p:spPr>
          <a:xfrm>
            <a:off x="1979613" y="479806"/>
            <a:ext cx="5905500" cy="708025"/>
          </a:xfrm>
          <a:prstGeom prst="rect">
            <a:avLst/>
          </a:prstGeom>
        </p:spPr>
        <p:txBody>
          <a:bodyPr>
            <a:spAutoFit/>
          </a:bodyPr>
          <a:lstStyle/>
          <a:p>
            <a:pPr algn="ctr" defTabSz="914400" eaLnBrk="0" fontAlgn="base" hangingPunct="0">
              <a:spcBef>
                <a:spcPct val="0"/>
              </a:spcBef>
              <a:spcAft>
                <a:spcPct val="0"/>
              </a:spcAft>
              <a:defRPr/>
            </a:pPr>
            <a:r>
              <a:rPr lang="es-PE" sz="4000" b="1" dirty="0">
                <a:solidFill>
                  <a:srgbClr val="9F2936">
                    <a:lumMod val="75000"/>
                  </a:srgbClr>
                </a:solidFill>
                <a:cs typeface="Arabic Typesetting" pitchFamily="66" charset="-78"/>
              </a:rPr>
              <a:t>7. Desarrollo del proyecto</a:t>
            </a:r>
          </a:p>
        </p:txBody>
      </p:sp>
      <p:sp>
        <p:nvSpPr>
          <p:cNvPr id="13" name="17 Marcador de contenido">
            <a:extLst>
              <a:ext uri="{FF2B5EF4-FFF2-40B4-BE49-F238E27FC236}">
                <a16:creationId xmlns:a16="http://schemas.microsoft.com/office/drawing/2014/main" xmlns="" id="{3B7EEDB8-0DD7-41FF-AC31-31C00A41E193}"/>
              </a:ext>
            </a:extLst>
          </p:cNvPr>
          <p:cNvSpPr txBox="1">
            <a:spLocks/>
          </p:cNvSpPr>
          <p:nvPr/>
        </p:nvSpPr>
        <p:spPr>
          <a:xfrm>
            <a:off x="1979613" y="1377598"/>
            <a:ext cx="6707187" cy="708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es-PE" b="1" dirty="0"/>
              <a:t>1. Planificación del proyecto</a:t>
            </a:r>
            <a:endParaRPr lang="es-ES" altLang="es-PE" b="1" dirty="0"/>
          </a:p>
        </p:txBody>
      </p:sp>
      <p:graphicFrame>
        <p:nvGraphicFramePr>
          <p:cNvPr id="2" name="Diagrama 1">
            <a:extLst>
              <a:ext uri="{FF2B5EF4-FFF2-40B4-BE49-F238E27FC236}">
                <a16:creationId xmlns:a16="http://schemas.microsoft.com/office/drawing/2014/main" xmlns="" id="{83F80117-51C1-4AFE-8EE7-0FB0A7E2A936}"/>
              </a:ext>
            </a:extLst>
          </p:cNvPr>
          <p:cNvGraphicFramePr/>
          <p:nvPr>
            <p:extLst>
              <p:ext uri="{D42A27DB-BD31-4B8C-83A1-F6EECF244321}">
                <p14:modId xmlns:p14="http://schemas.microsoft.com/office/powerpoint/2010/main" val="1139076771"/>
              </p:ext>
            </p:extLst>
          </p:nvPr>
        </p:nvGraphicFramePr>
        <p:xfrm>
          <a:off x="2285206" y="207097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5 CuadroTexto">
            <a:extLst>
              <a:ext uri="{FF2B5EF4-FFF2-40B4-BE49-F238E27FC236}">
                <a16:creationId xmlns:a16="http://schemas.microsoft.com/office/drawing/2014/main" xmlns="" id="{76D9BFD7-885A-491E-A863-F0F8DD960A4E}"/>
              </a:ext>
            </a:extLst>
          </p:cNvPr>
          <p:cNvSpPr txBox="1">
            <a:spLocks noChangeArrowheads="1"/>
          </p:cNvSpPr>
          <p:nvPr/>
        </p:nvSpPr>
        <p:spPr bwMode="auto">
          <a:xfrm>
            <a:off x="0" y="2636838"/>
            <a:ext cx="169227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s-PE" altLang="es-PE" sz="1100" dirty="0">
                <a:solidFill>
                  <a:schemeClr val="bg1"/>
                </a:solidFill>
                <a:latin typeface="Arial" panose="020B0604020202020204" pitchFamily="34" charset="0"/>
              </a:rPr>
              <a:t>Introducción</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Planteamiento del problema</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Objetivos</a:t>
            </a:r>
          </a:p>
          <a:p>
            <a:pPr eaLnBrk="1" hangingPunct="1">
              <a:spcBef>
                <a:spcPct val="0"/>
              </a:spcBef>
              <a:buFontTx/>
              <a:buAutoNum type="arabicPeriod"/>
            </a:pPr>
            <a:endParaRPr lang="es-PE" altLang="es-PE" sz="1100" dirty="0">
              <a:solidFill>
                <a:schemeClr val="bg1"/>
              </a:solidFill>
              <a:latin typeface="Arial" panose="020B0604020202020204" pitchFamily="34" charset="0"/>
            </a:endParaRPr>
          </a:p>
          <a:p>
            <a:pPr eaLnBrk="1" hangingPunct="1">
              <a:spcBef>
                <a:spcPct val="0"/>
              </a:spcBef>
              <a:buFontTx/>
              <a:buAutoNum type="arabicPeriod"/>
            </a:pPr>
            <a:r>
              <a:rPr lang="es-PE" altLang="es-PE" sz="1100" dirty="0">
                <a:solidFill>
                  <a:schemeClr val="bg1"/>
                </a:solidFill>
                <a:latin typeface="Arial" panose="020B0604020202020204" pitchFamily="34" charset="0"/>
              </a:rPr>
              <a:t>Hipótesis</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Estado del Arte</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Análisis de Metodología</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u="sng" dirty="0">
                <a:solidFill>
                  <a:schemeClr val="bg1"/>
                </a:solidFill>
                <a:latin typeface="Arial" panose="020B0604020202020204" pitchFamily="34" charset="0"/>
              </a:rPr>
              <a:t>Desarrollo del proyecto</a:t>
            </a:r>
          </a:p>
          <a:p>
            <a:pPr eaLnBrk="1" hangingPunct="1">
              <a:spcBef>
                <a:spcPct val="0"/>
              </a:spcBef>
              <a:buFont typeface="Calibri" panose="020F0502020204030204" pitchFamily="34" charset="0"/>
              <a:buAutoNum type="arabicPeriod"/>
            </a:pPr>
            <a:endParaRPr lang="es-PE" altLang="es-PE" sz="1100" dirty="0">
              <a:solidFill>
                <a:schemeClr val="bg1"/>
              </a:solidFill>
              <a:latin typeface="Arial" panose="020B0604020202020204" pitchFamily="34" charset="0"/>
            </a:endParaRPr>
          </a:p>
          <a:p>
            <a:pPr eaLnBrk="1" hangingPunct="1">
              <a:spcBef>
                <a:spcPct val="0"/>
              </a:spcBef>
              <a:buFont typeface="Calibri" panose="020F0502020204030204" pitchFamily="34" charset="0"/>
              <a:buAutoNum type="arabicPeriod"/>
            </a:pPr>
            <a:r>
              <a:rPr lang="es-PE" altLang="es-PE" sz="1100" dirty="0">
                <a:solidFill>
                  <a:schemeClr val="bg1"/>
                </a:solidFill>
                <a:latin typeface="Arial" panose="020B0604020202020204" pitchFamily="34" charset="0"/>
              </a:rPr>
              <a:t>Conclusiones y recomendaciones</a:t>
            </a:r>
          </a:p>
        </p:txBody>
      </p:sp>
      <p:pic>
        <p:nvPicPr>
          <p:cNvPr id="2050" name="Picture 2" descr="Resultado de imagen para definicion proyecto">
            <a:extLst>
              <a:ext uri="{FF2B5EF4-FFF2-40B4-BE49-F238E27FC236}">
                <a16:creationId xmlns:a16="http://schemas.microsoft.com/office/drawing/2014/main" xmlns="" id="{C1BED32D-2DEF-4ACC-B0E5-33F63BEFCD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a:stretch/>
        </p:blipFill>
        <p:spPr bwMode="auto">
          <a:xfrm>
            <a:off x="4572000" y="5457825"/>
            <a:ext cx="1633537"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definicion">
            <a:extLst>
              <a:ext uri="{FF2B5EF4-FFF2-40B4-BE49-F238E27FC236}">
                <a16:creationId xmlns:a16="http://schemas.microsoft.com/office/drawing/2014/main" xmlns="" id="{97D9DC6D-3A61-42C9-92A5-5B4C7883E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17475" y="1846362"/>
            <a:ext cx="1114277" cy="9454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n relacionada">
            <a:extLst>
              <a:ext uri="{FF2B5EF4-FFF2-40B4-BE49-F238E27FC236}">
                <a16:creationId xmlns:a16="http://schemas.microsoft.com/office/drawing/2014/main" xmlns="" id="{CADB34A2-B461-4E35-9CC3-AAE6B758662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0543"/>
          <a:stretch/>
        </p:blipFill>
        <p:spPr bwMode="auto">
          <a:xfrm>
            <a:off x="4649097" y="1819477"/>
            <a:ext cx="1307382" cy="9581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relacionada">
            <a:extLst>
              <a:ext uri="{FF2B5EF4-FFF2-40B4-BE49-F238E27FC236}">
                <a16:creationId xmlns:a16="http://schemas.microsoft.com/office/drawing/2014/main" xmlns="" id="{3495A0EA-EF17-404A-A761-66EAA58F7F4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98750" y="1710915"/>
            <a:ext cx="1294086" cy="103068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n relacionada">
            <a:extLst>
              <a:ext uri="{FF2B5EF4-FFF2-40B4-BE49-F238E27FC236}">
                <a16:creationId xmlns:a16="http://schemas.microsoft.com/office/drawing/2014/main" xmlns="" id="{61D03F36-6066-4336-A2DE-1423196BE1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2448" y="5480402"/>
            <a:ext cx="1406689" cy="12308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ado de imagen para administrar muÃ±eco blanco">
            <a:extLst>
              <a:ext uri="{FF2B5EF4-FFF2-40B4-BE49-F238E27FC236}">
                <a16:creationId xmlns:a16="http://schemas.microsoft.com/office/drawing/2014/main" xmlns="" id="{8DB4B8FB-FA31-49D9-B7E9-6DB0E1B65A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19355" y="5457824"/>
            <a:ext cx="1633537" cy="134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41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Plantilla">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 Defensa_Bastidas_Zambrano" id="{6A4FF38F-E641-4479-80FB-070758D073EF}" vid="{181B3AB3-AD7C-4F38-896F-D91D2523A328}"/>
    </a:ext>
  </a:extLst>
</a:theme>
</file>

<file path=ppt/theme/theme2.xml><?xml version="1.0" encoding="utf-8"?>
<a:theme xmlns:a="http://schemas.openxmlformats.org/drawingml/2006/main" name="2_Plantilla">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 Defensa_Bastidas_Zambrano" id="{6A4FF38F-E641-4479-80FB-070758D073EF}" vid="{181B3AB3-AD7C-4F38-896F-D91D2523A328}"/>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1484</TotalTime>
  <Words>1882</Words>
  <Application>Microsoft Office PowerPoint</Application>
  <PresentationFormat>Presentación en pantalla (4:3)</PresentationFormat>
  <Paragraphs>664</Paragraphs>
  <Slides>33</Slides>
  <Notes>23</Notes>
  <HiddenSlides>0</HiddenSlides>
  <MMClips>1</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33</vt:i4>
      </vt:variant>
    </vt:vector>
  </HeadingPairs>
  <TitlesOfParts>
    <vt:vector size="44" baseType="lpstr">
      <vt:lpstr>Arabic Typesetting</vt:lpstr>
      <vt:lpstr>Arial</vt:lpstr>
      <vt:lpstr>Arial Black</vt:lpstr>
      <vt:lpstr>Baskerville Old Face</vt:lpstr>
      <vt:lpstr>Brush Script MT</vt:lpstr>
      <vt:lpstr>Calibri</vt:lpstr>
      <vt:lpstr>Calibri Light</vt:lpstr>
      <vt:lpstr>Symbol</vt:lpstr>
      <vt:lpstr>Times New Roman</vt:lpstr>
      <vt:lpstr>1_Plantilla</vt:lpstr>
      <vt:lpstr>2_Plantilla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Zambrano</dc:creator>
  <cp:lastModifiedBy>Ivonne Bastidas</cp:lastModifiedBy>
  <cp:revision>108</cp:revision>
  <dcterms:created xsi:type="dcterms:W3CDTF">2018-04-23T02:38:03Z</dcterms:created>
  <dcterms:modified xsi:type="dcterms:W3CDTF">2018-10-22T15:54:06Z</dcterms:modified>
</cp:coreProperties>
</file>