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75" r:id="rId2"/>
  </p:sldMasterIdLst>
  <p:sldIdLst>
    <p:sldId id="256" r:id="rId3"/>
    <p:sldId id="257" r:id="rId4"/>
    <p:sldId id="258" r:id="rId5"/>
    <p:sldId id="259" r:id="rId6"/>
    <p:sldId id="260" r:id="rId7"/>
    <p:sldId id="265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6AA9"/>
    <a:srgbClr val="FF9933"/>
    <a:srgbClr val="C1F4FB"/>
    <a:srgbClr val="3A6447"/>
    <a:srgbClr val="FFA953"/>
    <a:srgbClr val="E5F424"/>
    <a:srgbClr val="BDC82E"/>
    <a:srgbClr val="1414CE"/>
    <a:srgbClr val="99FF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9D3F3-E247-4A3D-947D-8A438315048D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39AC6A23-51DF-45AF-9F56-508C65947912}">
      <dgm:prSet phldrT="[Texto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Recopilar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069AB5-57B2-469F-8CB5-E24F361DA535}" type="parTrans" cxnId="{AFB43611-CA3E-4815-9CED-B4A87F6EC073}">
      <dgm:prSet/>
      <dgm:spPr/>
      <dgm:t>
        <a:bodyPr/>
        <a:lstStyle/>
        <a:p>
          <a:endParaRPr lang="en-US"/>
        </a:p>
      </dgm:t>
    </dgm:pt>
    <dgm:pt modelId="{4106DAC1-30C8-4364-B1E5-834BA0971348}" type="sibTrans" cxnId="{AFB43611-CA3E-4815-9CED-B4A87F6EC073}">
      <dgm:prSet/>
      <dgm:spPr/>
      <dgm:t>
        <a:bodyPr/>
        <a:lstStyle/>
        <a:p>
          <a:endParaRPr lang="en-US"/>
        </a:p>
      </dgm:t>
    </dgm:pt>
    <dgm:pt modelId="{78EA2FCE-86C1-4A8C-904C-469B882D5533}">
      <dgm:prSet phldrT="[Texto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Establecer</a:t>
          </a:r>
          <a:r>
            <a:rPr lang="en-US" sz="2000" dirty="0"/>
            <a:t> </a:t>
          </a:r>
        </a:p>
      </dgm:t>
    </dgm:pt>
    <dgm:pt modelId="{78B9A2CA-67B7-415A-A9A5-7B6F332526FE}" type="parTrans" cxnId="{9903C2AE-4737-4E50-A4C5-0DC9D09DF392}">
      <dgm:prSet/>
      <dgm:spPr/>
      <dgm:t>
        <a:bodyPr/>
        <a:lstStyle/>
        <a:p>
          <a:endParaRPr lang="en-US"/>
        </a:p>
      </dgm:t>
    </dgm:pt>
    <dgm:pt modelId="{8B2396CE-573D-454E-8AF4-996671EDEE75}" type="sibTrans" cxnId="{9903C2AE-4737-4E50-A4C5-0DC9D09DF392}">
      <dgm:prSet/>
      <dgm:spPr/>
      <dgm:t>
        <a:bodyPr/>
        <a:lstStyle/>
        <a:p>
          <a:endParaRPr lang="en-US"/>
        </a:p>
      </dgm:t>
    </dgm:pt>
    <dgm:pt modelId="{4319030A-21F6-4BAB-827C-744B1548D266}">
      <dgm:prSet phldrT="[Texto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Analizar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FDCC9-A2AF-4CAB-9D55-A42D4CB9C8D0}" type="parTrans" cxnId="{91F6BD0D-0F98-4A45-A03D-00CE9012DECC}">
      <dgm:prSet/>
      <dgm:spPr/>
      <dgm:t>
        <a:bodyPr/>
        <a:lstStyle/>
        <a:p>
          <a:endParaRPr lang="en-US"/>
        </a:p>
      </dgm:t>
    </dgm:pt>
    <dgm:pt modelId="{8E40D72B-C768-4693-B16C-01890C01F23F}" type="sibTrans" cxnId="{91F6BD0D-0F98-4A45-A03D-00CE9012DECC}">
      <dgm:prSet/>
      <dgm:spPr/>
      <dgm:t>
        <a:bodyPr/>
        <a:lstStyle/>
        <a:p>
          <a:endParaRPr lang="en-US"/>
        </a:p>
      </dgm:t>
    </dgm:pt>
    <dgm:pt modelId="{F7190BE4-B6A4-4205-A3F4-7BE4BD6749BA}">
      <dgm:prSet phldrT="[Texto]" custT="1"/>
      <dgm:spPr/>
      <dgm:t>
        <a:bodyPr/>
        <a:lstStyle/>
        <a:p>
          <a:pPr algn="l"/>
          <a:endParaRPr lang="es-EC" sz="13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Determinar la  calidad del servicio de las termas del cantón Tulcán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B637F2-2FAC-4EDA-9F39-D15677A9215B}" type="parTrans" cxnId="{37265F70-0C29-4CBA-AF60-CF73218524F7}">
      <dgm:prSet/>
      <dgm:spPr/>
      <dgm:t>
        <a:bodyPr/>
        <a:lstStyle/>
        <a:p>
          <a:endParaRPr lang="en-US"/>
        </a:p>
      </dgm:t>
    </dgm:pt>
    <dgm:pt modelId="{6197C04C-E288-48F9-9ABE-DCF5B935A8EF}" type="sibTrans" cxnId="{37265F70-0C29-4CBA-AF60-CF73218524F7}">
      <dgm:prSet/>
      <dgm:spPr/>
      <dgm:t>
        <a:bodyPr/>
        <a:lstStyle/>
        <a:p>
          <a:endParaRPr lang="en-US"/>
        </a:p>
      </dgm:t>
    </dgm:pt>
    <dgm:pt modelId="{9E9EFBCB-5172-4B91-B6B0-EE82856D5041}">
      <dgm:prSet phldrT="[Texto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EA178B-386E-4481-9A91-51597451E2E7}" type="parTrans" cxnId="{AFBFCA83-7F8A-4B16-81C2-E0C4EAF00A96}">
      <dgm:prSet/>
      <dgm:spPr/>
      <dgm:t>
        <a:bodyPr/>
        <a:lstStyle/>
        <a:p>
          <a:endParaRPr lang="en-US"/>
        </a:p>
      </dgm:t>
    </dgm:pt>
    <dgm:pt modelId="{571006A8-FBD1-477E-9839-542A101ED928}" type="sibTrans" cxnId="{AFBFCA83-7F8A-4B16-81C2-E0C4EAF00A96}">
      <dgm:prSet/>
      <dgm:spPr/>
      <dgm:t>
        <a:bodyPr/>
        <a:lstStyle/>
        <a:p>
          <a:endParaRPr lang="en-US"/>
        </a:p>
      </dgm:t>
    </dgm:pt>
    <dgm:pt modelId="{DE39653D-C22F-4D50-A6D5-BC6B30AFCC4C}" type="pres">
      <dgm:prSet presAssocID="{1B19D3F3-E247-4A3D-947D-8A438315048D}" presName="arrowDiagram" presStyleCnt="0">
        <dgm:presLayoutVars>
          <dgm:chMax val="5"/>
          <dgm:dir/>
          <dgm:resizeHandles val="exact"/>
        </dgm:presLayoutVars>
      </dgm:prSet>
      <dgm:spPr/>
    </dgm:pt>
    <dgm:pt modelId="{9CD54A7E-98E9-4BC8-8F85-CD70B59BB1BB}" type="pres">
      <dgm:prSet presAssocID="{1B19D3F3-E247-4A3D-947D-8A438315048D}" presName="arrow" presStyleLbl="bgShp" presStyleIdx="0" presStyleCnt="1" custLinFactNeighborX="-3952" custLinFactNeighborY="-6753"/>
      <dgm:spPr/>
    </dgm:pt>
    <dgm:pt modelId="{A7DD9617-47EA-43FF-ABBD-AE4404778DA6}" type="pres">
      <dgm:prSet presAssocID="{1B19D3F3-E247-4A3D-947D-8A438315048D}" presName="arrowDiagram5" presStyleCnt="0"/>
      <dgm:spPr/>
    </dgm:pt>
    <dgm:pt modelId="{8E0A7EFB-CBFE-4529-864F-72291A8A55B2}" type="pres">
      <dgm:prSet presAssocID="{39AC6A23-51DF-45AF-9F56-508C65947912}" presName="bullet5a" presStyleLbl="node1" presStyleIdx="0" presStyleCnt="5"/>
      <dgm:spPr/>
    </dgm:pt>
    <dgm:pt modelId="{D36F82B5-3670-47AB-9A50-FE252EC8EB6E}" type="pres">
      <dgm:prSet presAssocID="{39AC6A23-51DF-45AF-9F56-508C65947912}" presName="textBox5a" presStyleLbl="revTx" presStyleIdx="0" presStyleCnt="5" custScaleX="117183">
        <dgm:presLayoutVars>
          <dgm:bulletEnabled val="1"/>
        </dgm:presLayoutVars>
      </dgm:prSet>
      <dgm:spPr/>
    </dgm:pt>
    <dgm:pt modelId="{F55FF5D3-A618-4320-8C8C-F5CCF62FEA7B}" type="pres">
      <dgm:prSet presAssocID="{78EA2FCE-86C1-4A8C-904C-469B882D5533}" presName="bullet5b" presStyleLbl="node1" presStyleIdx="1" presStyleCnt="5"/>
      <dgm:spPr/>
    </dgm:pt>
    <dgm:pt modelId="{3F58E0F9-8050-4936-BD6C-F2B213E8962A}" type="pres">
      <dgm:prSet presAssocID="{78EA2FCE-86C1-4A8C-904C-469B882D5533}" presName="textBox5b" presStyleLbl="revTx" presStyleIdx="1" presStyleCnt="5" custScaleX="113024">
        <dgm:presLayoutVars>
          <dgm:bulletEnabled val="1"/>
        </dgm:presLayoutVars>
      </dgm:prSet>
      <dgm:spPr/>
    </dgm:pt>
    <dgm:pt modelId="{3F25BAF1-5071-45A9-9F4B-96E487B3D252}" type="pres">
      <dgm:prSet presAssocID="{4319030A-21F6-4BAB-827C-744B1548D266}" presName="bullet5c" presStyleLbl="node1" presStyleIdx="2" presStyleCnt="5"/>
      <dgm:spPr/>
    </dgm:pt>
    <dgm:pt modelId="{E05348E6-93BA-4454-BF8A-557C5A504FC2}" type="pres">
      <dgm:prSet presAssocID="{4319030A-21F6-4BAB-827C-744B1548D266}" presName="textBox5c" presStyleLbl="revTx" presStyleIdx="2" presStyleCnt="5">
        <dgm:presLayoutVars>
          <dgm:bulletEnabled val="1"/>
        </dgm:presLayoutVars>
      </dgm:prSet>
      <dgm:spPr/>
    </dgm:pt>
    <dgm:pt modelId="{A64BB070-A55C-485F-B6E7-459700FA94DD}" type="pres">
      <dgm:prSet presAssocID="{9E9EFBCB-5172-4B91-B6B0-EE82856D5041}" presName="bullet5d" presStyleLbl="node1" presStyleIdx="3" presStyleCnt="5" custFlipHor="1" custScaleX="11338" custScaleY="9115"/>
      <dgm:spPr/>
    </dgm:pt>
    <dgm:pt modelId="{D2E4AEB7-FDA2-48F2-B408-8B346E5E85E3}" type="pres">
      <dgm:prSet presAssocID="{9E9EFBCB-5172-4B91-B6B0-EE82856D5041}" presName="textBox5d" presStyleLbl="revTx" presStyleIdx="3" presStyleCnt="5">
        <dgm:presLayoutVars>
          <dgm:bulletEnabled val="1"/>
        </dgm:presLayoutVars>
      </dgm:prSet>
      <dgm:spPr/>
    </dgm:pt>
    <dgm:pt modelId="{5FB4FBDE-6C91-42CC-A411-942B76A8A952}" type="pres">
      <dgm:prSet presAssocID="{F7190BE4-B6A4-4205-A3F4-7BE4BD6749BA}" presName="bullet5e" presStyleLbl="node1" presStyleIdx="4" presStyleCnt="5"/>
      <dgm:spPr/>
    </dgm:pt>
    <dgm:pt modelId="{2C48E3FD-6A1C-46E8-8CFF-901E42BE1AEE}" type="pres">
      <dgm:prSet presAssocID="{F7190BE4-B6A4-4205-A3F4-7BE4BD6749BA}" presName="textBox5e" presStyleLbl="revTx" presStyleIdx="4" presStyleCnt="5" custScaleX="143800" custScaleY="39356" custLinFactNeighborX="4776" custLinFactNeighborY="-26992">
        <dgm:presLayoutVars>
          <dgm:bulletEnabled val="1"/>
        </dgm:presLayoutVars>
      </dgm:prSet>
      <dgm:spPr/>
    </dgm:pt>
  </dgm:ptLst>
  <dgm:cxnLst>
    <dgm:cxn modelId="{6C46B302-73E7-4DB8-8F38-5FBB45E2C326}" type="presOf" srcId="{F7190BE4-B6A4-4205-A3F4-7BE4BD6749BA}" destId="{2C48E3FD-6A1C-46E8-8CFF-901E42BE1AEE}" srcOrd="0" destOrd="0" presId="urn:microsoft.com/office/officeart/2005/8/layout/arrow2"/>
    <dgm:cxn modelId="{91F6BD0D-0F98-4A45-A03D-00CE9012DECC}" srcId="{1B19D3F3-E247-4A3D-947D-8A438315048D}" destId="{4319030A-21F6-4BAB-827C-744B1548D266}" srcOrd="2" destOrd="0" parTransId="{476FDCC9-A2AF-4CAB-9D55-A42D4CB9C8D0}" sibTransId="{8E40D72B-C768-4693-B16C-01890C01F23F}"/>
    <dgm:cxn modelId="{AFB43611-CA3E-4815-9CED-B4A87F6EC073}" srcId="{1B19D3F3-E247-4A3D-947D-8A438315048D}" destId="{39AC6A23-51DF-45AF-9F56-508C65947912}" srcOrd="0" destOrd="0" parTransId="{28069AB5-57B2-469F-8CB5-E24F361DA535}" sibTransId="{4106DAC1-30C8-4364-B1E5-834BA0971348}"/>
    <dgm:cxn modelId="{37265F70-0C29-4CBA-AF60-CF73218524F7}" srcId="{1B19D3F3-E247-4A3D-947D-8A438315048D}" destId="{F7190BE4-B6A4-4205-A3F4-7BE4BD6749BA}" srcOrd="4" destOrd="0" parTransId="{9DB637F2-2FAC-4EDA-9F39-D15677A9215B}" sibTransId="{6197C04C-E288-48F9-9ABE-DCF5B935A8EF}"/>
    <dgm:cxn modelId="{032F6671-2A6B-44E0-A45F-BC5AAEFA77B0}" type="presOf" srcId="{1B19D3F3-E247-4A3D-947D-8A438315048D}" destId="{DE39653D-C22F-4D50-A6D5-BC6B30AFCC4C}" srcOrd="0" destOrd="0" presId="urn:microsoft.com/office/officeart/2005/8/layout/arrow2"/>
    <dgm:cxn modelId="{4F1B277B-2B29-47EE-9880-995565D8F007}" type="presOf" srcId="{78EA2FCE-86C1-4A8C-904C-469B882D5533}" destId="{3F58E0F9-8050-4936-BD6C-F2B213E8962A}" srcOrd="0" destOrd="0" presId="urn:microsoft.com/office/officeart/2005/8/layout/arrow2"/>
    <dgm:cxn modelId="{AFBFCA83-7F8A-4B16-81C2-E0C4EAF00A96}" srcId="{1B19D3F3-E247-4A3D-947D-8A438315048D}" destId="{9E9EFBCB-5172-4B91-B6B0-EE82856D5041}" srcOrd="3" destOrd="0" parTransId="{CFEA178B-386E-4481-9A91-51597451E2E7}" sibTransId="{571006A8-FBD1-477E-9839-542A101ED928}"/>
    <dgm:cxn modelId="{4A7C2596-611A-46F2-BF3B-89E776994BB1}" type="presOf" srcId="{39AC6A23-51DF-45AF-9F56-508C65947912}" destId="{D36F82B5-3670-47AB-9A50-FE252EC8EB6E}" srcOrd="0" destOrd="0" presId="urn:microsoft.com/office/officeart/2005/8/layout/arrow2"/>
    <dgm:cxn modelId="{9903C2AE-4737-4E50-A4C5-0DC9D09DF392}" srcId="{1B19D3F3-E247-4A3D-947D-8A438315048D}" destId="{78EA2FCE-86C1-4A8C-904C-469B882D5533}" srcOrd="1" destOrd="0" parTransId="{78B9A2CA-67B7-415A-A9A5-7B6F332526FE}" sibTransId="{8B2396CE-573D-454E-8AF4-996671EDEE75}"/>
    <dgm:cxn modelId="{CFB1A8B2-CFC2-4E12-AF27-F96648C78C68}" type="presOf" srcId="{9E9EFBCB-5172-4B91-B6B0-EE82856D5041}" destId="{D2E4AEB7-FDA2-48F2-B408-8B346E5E85E3}" srcOrd="0" destOrd="0" presId="urn:microsoft.com/office/officeart/2005/8/layout/arrow2"/>
    <dgm:cxn modelId="{DD8CE1F2-1586-485F-985D-0CAE74AB8B05}" type="presOf" srcId="{4319030A-21F6-4BAB-827C-744B1548D266}" destId="{E05348E6-93BA-4454-BF8A-557C5A504FC2}" srcOrd="0" destOrd="0" presId="urn:microsoft.com/office/officeart/2005/8/layout/arrow2"/>
    <dgm:cxn modelId="{0AEAA1C1-BB8B-43B2-B037-8F79EEE4BFCC}" type="presParOf" srcId="{DE39653D-C22F-4D50-A6D5-BC6B30AFCC4C}" destId="{9CD54A7E-98E9-4BC8-8F85-CD70B59BB1BB}" srcOrd="0" destOrd="0" presId="urn:microsoft.com/office/officeart/2005/8/layout/arrow2"/>
    <dgm:cxn modelId="{9F5B7741-E9DE-4EAB-A6DF-028B9C0BFA5A}" type="presParOf" srcId="{DE39653D-C22F-4D50-A6D5-BC6B30AFCC4C}" destId="{A7DD9617-47EA-43FF-ABBD-AE4404778DA6}" srcOrd="1" destOrd="0" presId="urn:microsoft.com/office/officeart/2005/8/layout/arrow2"/>
    <dgm:cxn modelId="{5712A2CC-3F29-4047-AF0D-8A16BCF00DAE}" type="presParOf" srcId="{A7DD9617-47EA-43FF-ABBD-AE4404778DA6}" destId="{8E0A7EFB-CBFE-4529-864F-72291A8A55B2}" srcOrd="0" destOrd="0" presId="urn:microsoft.com/office/officeart/2005/8/layout/arrow2"/>
    <dgm:cxn modelId="{D4282306-B8BD-438A-8957-4591401093C9}" type="presParOf" srcId="{A7DD9617-47EA-43FF-ABBD-AE4404778DA6}" destId="{D36F82B5-3670-47AB-9A50-FE252EC8EB6E}" srcOrd="1" destOrd="0" presId="urn:microsoft.com/office/officeart/2005/8/layout/arrow2"/>
    <dgm:cxn modelId="{7EDFFDE6-FA9F-4EA3-BE9B-62E56A3B798D}" type="presParOf" srcId="{A7DD9617-47EA-43FF-ABBD-AE4404778DA6}" destId="{F55FF5D3-A618-4320-8C8C-F5CCF62FEA7B}" srcOrd="2" destOrd="0" presId="urn:microsoft.com/office/officeart/2005/8/layout/arrow2"/>
    <dgm:cxn modelId="{2CA084A0-A6A7-4794-9064-5AE7FCE416BF}" type="presParOf" srcId="{A7DD9617-47EA-43FF-ABBD-AE4404778DA6}" destId="{3F58E0F9-8050-4936-BD6C-F2B213E8962A}" srcOrd="3" destOrd="0" presId="urn:microsoft.com/office/officeart/2005/8/layout/arrow2"/>
    <dgm:cxn modelId="{24CA8427-3B77-4C9F-AF13-081D49FFC71C}" type="presParOf" srcId="{A7DD9617-47EA-43FF-ABBD-AE4404778DA6}" destId="{3F25BAF1-5071-45A9-9F4B-96E487B3D252}" srcOrd="4" destOrd="0" presId="urn:microsoft.com/office/officeart/2005/8/layout/arrow2"/>
    <dgm:cxn modelId="{D3D409C4-126C-4108-9AC8-4D3019130FEE}" type="presParOf" srcId="{A7DD9617-47EA-43FF-ABBD-AE4404778DA6}" destId="{E05348E6-93BA-4454-BF8A-557C5A504FC2}" srcOrd="5" destOrd="0" presId="urn:microsoft.com/office/officeart/2005/8/layout/arrow2"/>
    <dgm:cxn modelId="{94FEEAA2-2912-44A8-AFA0-787836A95E82}" type="presParOf" srcId="{A7DD9617-47EA-43FF-ABBD-AE4404778DA6}" destId="{A64BB070-A55C-485F-B6E7-459700FA94DD}" srcOrd="6" destOrd="0" presId="urn:microsoft.com/office/officeart/2005/8/layout/arrow2"/>
    <dgm:cxn modelId="{325C7111-9A98-4571-B590-8ADDE21059BA}" type="presParOf" srcId="{A7DD9617-47EA-43FF-ABBD-AE4404778DA6}" destId="{D2E4AEB7-FDA2-48F2-B408-8B346E5E85E3}" srcOrd="7" destOrd="0" presId="urn:microsoft.com/office/officeart/2005/8/layout/arrow2"/>
    <dgm:cxn modelId="{22615C18-DC0D-4059-9CD1-2988D6FCB342}" type="presParOf" srcId="{A7DD9617-47EA-43FF-ABBD-AE4404778DA6}" destId="{5FB4FBDE-6C91-42CC-A411-942B76A8A952}" srcOrd="8" destOrd="0" presId="urn:microsoft.com/office/officeart/2005/8/layout/arrow2"/>
    <dgm:cxn modelId="{EE0FFF7C-FE11-4BDC-BB0D-0F059CE0834B}" type="presParOf" srcId="{A7DD9617-47EA-43FF-ABBD-AE4404778DA6}" destId="{2C48E3FD-6A1C-46E8-8CFF-901E42BE1AEE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7D0D40-1397-43CB-9437-943C7FBBC15A}" type="doc">
      <dgm:prSet loTypeId="urn:microsoft.com/office/officeart/2009/3/layout/PieProces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5E7E905-9D2E-4EAC-9CEB-4B9D1B402C9B}">
      <dgm:prSet phldrT="[Texto]" phldr="1"/>
      <dgm:spPr/>
      <dgm:t>
        <a:bodyPr/>
        <a:lstStyle/>
        <a:p>
          <a:endParaRPr lang="en-US" dirty="0"/>
        </a:p>
      </dgm:t>
    </dgm:pt>
    <dgm:pt modelId="{72ADBD9B-B656-422E-86FD-5074C7ED96BB}" type="parTrans" cxnId="{D07CF0FE-7582-424E-BEEF-56BD8565A47C}">
      <dgm:prSet/>
      <dgm:spPr/>
      <dgm:t>
        <a:bodyPr/>
        <a:lstStyle/>
        <a:p>
          <a:endParaRPr lang="en-US"/>
        </a:p>
      </dgm:t>
    </dgm:pt>
    <dgm:pt modelId="{4DC64A45-E70B-4F6E-843C-169885666876}" type="sibTrans" cxnId="{D07CF0FE-7582-424E-BEEF-56BD8565A47C}">
      <dgm:prSet/>
      <dgm:spPr/>
      <dgm:t>
        <a:bodyPr/>
        <a:lstStyle/>
        <a:p>
          <a:endParaRPr lang="en-US"/>
        </a:p>
      </dgm:t>
    </dgm:pt>
    <dgm:pt modelId="{389F52FD-9696-468C-9D92-4475157E4BBF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Certificación de calidad turística para establecimientos termales con el aval del Ministerio de salud pública del Ecuador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485A96-2F2C-4176-897A-87AA5D364C3B}" type="parTrans" cxnId="{B197D786-C657-4E41-AD1D-52C93B0F67D2}">
      <dgm:prSet/>
      <dgm:spPr/>
      <dgm:t>
        <a:bodyPr/>
        <a:lstStyle/>
        <a:p>
          <a:endParaRPr lang="en-US"/>
        </a:p>
      </dgm:t>
    </dgm:pt>
    <dgm:pt modelId="{D9DADAB5-80F4-4CCF-A5AD-B264435A089D}" type="sibTrans" cxnId="{B197D786-C657-4E41-AD1D-52C93B0F67D2}">
      <dgm:prSet/>
      <dgm:spPr/>
      <dgm:t>
        <a:bodyPr/>
        <a:lstStyle/>
        <a:p>
          <a:endParaRPr lang="en-US"/>
        </a:p>
      </dgm:t>
    </dgm:pt>
    <dgm:pt modelId="{DC988FC2-D640-4413-BAF0-C4A3D14FDDDC}">
      <dgm:prSet phldrT="[Texto]" phldr="1" custT="1"/>
      <dgm:spPr/>
      <dgm:t>
        <a:bodyPr/>
        <a:lstStyle/>
        <a:p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BAF29-C2D9-4F33-9B3A-A5AD309221A6}" type="parTrans" cxnId="{0793375F-FB84-483C-89C3-1617066EF825}">
      <dgm:prSet/>
      <dgm:spPr/>
      <dgm:t>
        <a:bodyPr/>
        <a:lstStyle/>
        <a:p>
          <a:endParaRPr lang="en-US"/>
        </a:p>
      </dgm:t>
    </dgm:pt>
    <dgm:pt modelId="{F8EAB90E-4F0A-482C-81DF-C1193F9067BE}" type="sibTrans" cxnId="{0793375F-FB84-483C-89C3-1617066EF825}">
      <dgm:prSet/>
      <dgm:spPr/>
      <dgm:t>
        <a:bodyPr/>
        <a:lstStyle/>
        <a:p>
          <a:endParaRPr lang="en-US"/>
        </a:p>
      </dgm:t>
    </dgm:pt>
    <dgm:pt modelId="{77B9CFB1-9CEB-46C8-BBE8-B776897EF87F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Readecuación de lockers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A872D-205E-484D-9630-CD782E571E06}" type="parTrans" cxnId="{7BD6AC67-0850-4BE5-B9EE-E3D207340450}">
      <dgm:prSet/>
      <dgm:spPr/>
      <dgm:t>
        <a:bodyPr/>
        <a:lstStyle/>
        <a:p>
          <a:endParaRPr lang="en-US"/>
        </a:p>
      </dgm:t>
    </dgm:pt>
    <dgm:pt modelId="{E8EF825F-F856-456F-AB0E-D21BC63F8FDB}" type="sibTrans" cxnId="{7BD6AC67-0850-4BE5-B9EE-E3D207340450}">
      <dgm:prSet/>
      <dgm:spPr/>
      <dgm:t>
        <a:bodyPr/>
        <a:lstStyle/>
        <a:p>
          <a:endParaRPr lang="en-US"/>
        </a:p>
      </dgm:t>
    </dgm:pt>
    <dgm:pt modelId="{B3916ED0-F4F4-4412-8B93-A54AD2E8C085}">
      <dgm:prSet phldrT="[Texto]" phldr="1" custT="1"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848CA-76BC-4024-A0F2-573D2D874BFC}" type="parTrans" cxnId="{FC916EEE-2BAC-4B05-9874-F03F397EF51A}">
      <dgm:prSet/>
      <dgm:spPr/>
      <dgm:t>
        <a:bodyPr/>
        <a:lstStyle/>
        <a:p>
          <a:endParaRPr lang="en-US"/>
        </a:p>
      </dgm:t>
    </dgm:pt>
    <dgm:pt modelId="{F3A33AA8-9916-49D4-9BD3-495A6F9D4AB0}" type="sibTrans" cxnId="{FC916EEE-2BAC-4B05-9874-F03F397EF51A}">
      <dgm:prSet/>
      <dgm:spPr/>
      <dgm:t>
        <a:bodyPr/>
        <a:lstStyle/>
        <a:p>
          <a:endParaRPr lang="en-US"/>
        </a:p>
      </dgm:t>
    </dgm:pt>
    <dgm:pt modelId="{82CCA326-F92B-40A0-A3D0-76DD411FF927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Implementación de juegos infantiles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6914E-734A-4669-B87B-43DEA4165896}" type="parTrans" cxnId="{9687C7F4-0E52-4557-97BF-EECF58DBF3F2}">
      <dgm:prSet/>
      <dgm:spPr/>
      <dgm:t>
        <a:bodyPr/>
        <a:lstStyle/>
        <a:p>
          <a:endParaRPr lang="en-US"/>
        </a:p>
      </dgm:t>
    </dgm:pt>
    <dgm:pt modelId="{58B8DE35-F632-4115-95F7-41F55D488152}" type="sibTrans" cxnId="{9687C7F4-0E52-4557-97BF-EECF58DBF3F2}">
      <dgm:prSet/>
      <dgm:spPr/>
      <dgm:t>
        <a:bodyPr/>
        <a:lstStyle/>
        <a:p>
          <a:endParaRPr lang="en-US"/>
        </a:p>
      </dgm:t>
    </dgm:pt>
    <dgm:pt modelId="{ACB64DB4-C4F1-45C9-9168-39CCE1A71F83}">
      <dgm:prSet phldrT="[Texto]" custT="1"/>
      <dgm:spPr/>
      <dgm:t>
        <a:bodyPr/>
        <a:lstStyle/>
        <a:p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3931C3-B9B2-4F39-9E84-EF64B55B71CF}" type="parTrans" cxnId="{BB920017-620C-499B-BF7F-11C3958594FE}">
      <dgm:prSet/>
      <dgm:spPr/>
      <dgm:t>
        <a:bodyPr/>
        <a:lstStyle/>
        <a:p>
          <a:endParaRPr lang="en-US"/>
        </a:p>
      </dgm:t>
    </dgm:pt>
    <dgm:pt modelId="{16B5489A-12B5-42E3-AAF9-1D81E606E984}" type="sibTrans" cxnId="{BB920017-620C-499B-BF7F-11C3958594FE}">
      <dgm:prSet/>
      <dgm:spPr/>
      <dgm:t>
        <a:bodyPr/>
        <a:lstStyle/>
        <a:p>
          <a:endParaRPr lang="en-US"/>
        </a:p>
      </dgm:t>
    </dgm:pt>
    <dgm:pt modelId="{526E74E8-57D8-4C69-83BE-AE48397B9544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Brigadas de salud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5C5432-A93C-4322-B99E-276A5F602142}" type="parTrans" cxnId="{84D33131-2268-4439-A86D-0F8F35656D08}">
      <dgm:prSet/>
      <dgm:spPr/>
      <dgm:t>
        <a:bodyPr/>
        <a:lstStyle/>
        <a:p>
          <a:endParaRPr lang="en-US"/>
        </a:p>
      </dgm:t>
    </dgm:pt>
    <dgm:pt modelId="{A460A6CF-D6F7-4F6D-86E7-364EF6D10AF0}" type="sibTrans" cxnId="{84D33131-2268-4439-A86D-0F8F35656D08}">
      <dgm:prSet/>
      <dgm:spPr/>
      <dgm:t>
        <a:bodyPr/>
        <a:lstStyle/>
        <a:p>
          <a:endParaRPr lang="en-US"/>
        </a:p>
      </dgm:t>
    </dgm:pt>
    <dgm:pt modelId="{78BE5B9F-4FC6-40A7-B48F-339A3A26537F}" type="pres">
      <dgm:prSet presAssocID="{7F7D0D40-1397-43CB-9437-943C7FBBC15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CDDA1CC9-F587-475B-94B9-BF63A6A3547D}" type="pres">
      <dgm:prSet presAssocID="{75E7E905-9D2E-4EAC-9CEB-4B9D1B402C9B}" presName="ParentComposite" presStyleCnt="0"/>
      <dgm:spPr/>
    </dgm:pt>
    <dgm:pt modelId="{445BED13-4892-4299-B05B-A610501C6325}" type="pres">
      <dgm:prSet presAssocID="{75E7E905-9D2E-4EAC-9CEB-4B9D1B402C9B}" presName="Chord" presStyleLbl="bgShp" presStyleIdx="0" presStyleCnt="4"/>
      <dgm:spPr/>
    </dgm:pt>
    <dgm:pt modelId="{7546EF07-1765-4ECC-B924-85EB8D4BEC48}" type="pres">
      <dgm:prSet presAssocID="{75E7E905-9D2E-4EAC-9CEB-4B9D1B402C9B}" presName="Pie" presStyleLbl="alignNode1" presStyleIdx="0" presStyleCnt="4"/>
      <dgm:spPr/>
    </dgm:pt>
    <dgm:pt modelId="{1F094617-0FC4-4082-B067-16DFC1AC87C9}" type="pres">
      <dgm:prSet presAssocID="{75E7E905-9D2E-4EAC-9CEB-4B9D1B402C9B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32514099-D6E9-422D-8F69-ADC68689A369}" type="pres">
      <dgm:prSet presAssocID="{D9DADAB5-80F4-4CCF-A5AD-B264435A089D}" presName="negSibTrans" presStyleCnt="0"/>
      <dgm:spPr/>
    </dgm:pt>
    <dgm:pt modelId="{FC9C758F-5E6C-4862-B399-DB6DAA819F6E}" type="pres">
      <dgm:prSet presAssocID="{75E7E905-9D2E-4EAC-9CEB-4B9D1B402C9B}" presName="composite" presStyleCnt="0"/>
      <dgm:spPr/>
    </dgm:pt>
    <dgm:pt modelId="{BB115357-014B-4BD9-9959-0A52D088DA86}" type="pres">
      <dgm:prSet presAssocID="{75E7E905-9D2E-4EAC-9CEB-4B9D1B402C9B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25B76BE3-E244-408D-AFF9-21DF7E54FAB8}" type="pres">
      <dgm:prSet presAssocID="{4DC64A45-E70B-4F6E-843C-169885666876}" presName="sibTrans" presStyleCnt="0"/>
      <dgm:spPr/>
    </dgm:pt>
    <dgm:pt modelId="{2F33FC99-704F-4246-BAB3-904B987ED141}" type="pres">
      <dgm:prSet presAssocID="{DC988FC2-D640-4413-BAF0-C4A3D14FDDDC}" presName="ParentComposite" presStyleCnt="0"/>
      <dgm:spPr/>
    </dgm:pt>
    <dgm:pt modelId="{451EBA76-AE0F-42A3-AF97-402EE33E221B}" type="pres">
      <dgm:prSet presAssocID="{DC988FC2-D640-4413-BAF0-C4A3D14FDDDC}" presName="Chord" presStyleLbl="bgShp" presStyleIdx="1" presStyleCnt="4"/>
      <dgm:spPr/>
    </dgm:pt>
    <dgm:pt modelId="{03B751A4-656B-48C6-8606-E02ACE2AD034}" type="pres">
      <dgm:prSet presAssocID="{DC988FC2-D640-4413-BAF0-C4A3D14FDDDC}" presName="Pie" presStyleLbl="alignNode1" presStyleIdx="1" presStyleCnt="4"/>
      <dgm:spPr/>
    </dgm:pt>
    <dgm:pt modelId="{8A7D08AC-9471-48B8-876A-3119CDF18623}" type="pres">
      <dgm:prSet presAssocID="{DC988FC2-D640-4413-BAF0-C4A3D14FDDDC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3EE62FA6-1EF1-4D49-9BF7-813A1647D56A}" type="pres">
      <dgm:prSet presAssocID="{E8EF825F-F856-456F-AB0E-D21BC63F8FDB}" presName="negSibTrans" presStyleCnt="0"/>
      <dgm:spPr/>
    </dgm:pt>
    <dgm:pt modelId="{618C8411-B19A-4488-8D72-2F2441F06D34}" type="pres">
      <dgm:prSet presAssocID="{DC988FC2-D640-4413-BAF0-C4A3D14FDDDC}" presName="composite" presStyleCnt="0"/>
      <dgm:spPr/>
    </dgm:pt>
    <dgm:pt modelId="{81C8A011-9976-4F27-ADCE-20668C16CF2D}" type="pres">
      <dgm:prSet presAssocID="{DC988FC2-D640-4413-BAF0-C4A3D14FDDDC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DFD609E3-61AC-4DCE-B4AF-11A73E89FA98}" type="pres">
      <dgm:prSet presAssocID="{F8EAB90E-4F0A-482C-81DF-C1193F9067BE}" presName="sibTrans" presStyleCnt="0"/>
      <dgm:spPr/>
    </dgm:pt>
    <dgm:pt modelId="{CC77A6A0-E411-4915-9292-0699B51E18CC}" type="pres">
      <dgm:prSet presAssocID="{B3916ED0-F4F4-4412-8B93-A54AD2E8C085}" presName="ParentComposite" presStyleCnt="0"/>
      <dgm:spPr/>
    </dgm:pt>
    <dgm:pt modelId="{9327529C-22E4-4860-8E90-93FDDC214CC6}" type="pres">
      <dgm:prSet presAssocID="{B3916ED0-F4F4-4412-8B93-A54AD2E8C085}" presName="Chord" presStyleLbl="bgShp" presStyleIdx="2" presStyleCnt="4"/>
      <dgm:spPr/>
    </dgm:pt>
    <dgm:pt modelId="{B5F9B28F-2808-40E4-95FB-8C5255D5D7C6}" type="pres">
      <dgm:prSet presAssocID="{B3916ED0-F4F4-4412-8B93-A54AD2E8C085}" presName="Pie" presStyleLbl="alignNode1" presStyleIdx="2" presStyleCnt="4"/>
      <dgm:spPr/>
    </dgm:pt>
    <dgm:pt modelId="{1E34050F-E46C-4E8B-8407-F844964E653B}" type="pres">
      <dgm:prSet presAssocID="{B3916ED0-F4F4-4412-8B93-A54AD2E8C085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C3865738-10AA-4949-901F-0F013C44FB24}" type="pres">
      <dgm:prSet presAssocID="{58B8DE35-F632-4115-95F7-41F55D488152}" presName="negSibTrans" presStyleCnt="0"/>
      <dgm:spPr/>
    </dgm:pt>
    <dgm:pt modelId="{11009E0D-BADB-4530-ADE6-50A9F837192D}" type="pres">
      <dgm:prSet presAssocID="{B3916ED0-F4F4-4412-8B93-A54AD2E8C085}" presName="composite" presStyleCnt="0"/>
      <dgm:spPr/>
    </dgm:pt>
    <dgm:pt modelId="{1A5D31FF-AD96-4660-AB33-2DA0297B15C8}" type="pres">
      <dgm:prSet presAssocID="{B3916ED0-F4F4-4412-8B93-A54AD2E8C085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2EA15406-543C-4F5E-A44C-3EDF8BE2C5D5}" type="pres">
      <dgm:prSet presAssocID="{F3A33AA8-9916-49D4-9BD3-495A6F9D4AB0}" presName="sibTrans" presStyleCnt="0"/>
      <dgm:spPr/>
    </dgm:pt>
    <dgm:pt modelId="{CE652A35-FEC0-4D4F-9364-8A2C8F7E81C5}" type="pres">
      <dgm:prSet presAssocID="{ACB64DB4-C4F1-45C9-9168-39CCE1A71F83}" presName="ParentComposite" presStyleCnt="0"/>
      <dgm:spPr/>
    </dgm:pt>
    <dgm:pt modelId="{3B986F0C-47E0-477C-AC2F-97958BF33CBD}" type="pres">
      <dgm:prSet presAssocID="{ACB64DB4-C4F1-45C9-9168-39CCE1A71F83}" presName="Chord" presStyleLbl="bgShp" presStyleIdx="3" presStyleCnt="4"/>
      <dgm:spPr/>
    </dgm:pt>
    <dgm:pt modelId="{4C5FF233-D1FD-438E-91AB-6B4C6AB069C7}" type="pres">
      <dgm:prSet presAssocID="{ACB64DB4-C4F1-45C9-9168-39CCE1A71F83}" presName="Pie" presStyleLbl="alignNode1" presStyleIdx="3" presStyleCnt="4"/>
      <dgm:spPr/>
    </dgm:pt>
    <dgm:pt modelId="{2A96B332-F11B-4174-A98A-962186AE3CBF}" type="pres">
      <dgm:prSet presAssocID="{ACB64DB4-C4F1-45C9-9168-39CCE1A71F83}" presName="Parent" presStyleLbl="revTx" presStyleIdx="6" presStyleCnt="8">
        <dgm:presLayoutVars>
          <dgm:chMax val="1"/>
          <dgm:chPref val="1"/>
          <dgm:bulletEnabled val="1"/>
        </dgm:presLayoutVars>
      </dgm:prSet>
      <dgm:spPr/>
    </dgm:pt>
    <dgm:pt modelId="{BBA33F92-0B60-4134-9C1F-66A7E95BDB01}" type="pres">
      <dgm:prSet presAssocID="{A460A6CF-D6F7-4F6D-86E7-364EF6D10AF0}" presName="negSibTrans" presStyleCnt="0"/>
      <dgm:spPr/>
    </dgm:pt>
    <dgm:pt modelId="{082CBADF-80BF-44F4-8A42-53438B9F6147}" type="pres">
      <dgm:prSet presAssocID="{ACB64DB4-C4F1-45C9-9168-39CCE1A71F83}" presName="composite" presStyleCnt="0"/>
      <dgm:spPr/>
    </dgm:pt>
    <dgm:pt modelId="{7D6ECE38-4937-4F0D-9045-99A09439283B}" type="pres">
      <dgm:prSet presAssocID="{ACB64DB4-C4F1-45C9-9168-39CCE1A71F83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BB920017-620C-499B-BF7F-11C3958594FE}" srcId="{7F7D0D40-1397-43CB-9437-943C7FBBC15A}" destId="{ACB64DB4-C4F1-45C9-9168-39CCE1A71F83}" srcOrd="3" destOrd="0" parTransId="{1C3931C3-B9B2-4F39-9E84-EF64B55B71CF}" sibTransId="{16B5489A-12B5-42E3-AAF9-1D81E606E984}"/>
    <dgm:cxn modelId="{0CC9F619-39ED-4102-8F46-3AD202D4E9A1}" type="presOf" srcId="{77B9CFB1-9CEB-46C8-BBE8-B776897EF87F}" destId="{81C8A011-9976-4F27-ADCE-20668C16CF2D}" srcOrd="0" destOrd="0" presId="urn:microsoft.com/office/officeart/2009/3/layout/PieProcess"/>
    <dgm:cxn modelId="{0EF10727-3ABD-4CF6-855A-10C80615BB3A}" type="presOf" srcId="{ACB64DB4-C4F1-45C9-9168-39CCE1A71F83}" destId="{2A96B332-F11B-4174-A98A-962186AE3CBF}" srcOrd="0" destOrd="0" presId="urn:microsoft.com/office/officeart/2009/3/layout/PieProcess"/>
    <dgm:cxn modelId="{84D33131-2268-4439-A86D-0F8F35656D08}" srcId="{ACB64DB4-C4F1-45C9-9168-39CCE1A71F83}" destId="{526E74E8-57D8-4C69-83BE-AE48397B9544}" srcOrd="0" destOrd="0" parTransId="{B35C5432-A93C-4322-B99E-276A5F602142}" sibTransId="{A460A6CF-D6F7-4F6D-86E7-364EF6D10AF0}"/>
    <dgm:cxn modelId="{D8A38A55-C723-4046-AB42-AE4755E583D9}" type="presOf" srcId="{B3916ED0-F4F4-4412-8B93-A54AD2E8C085}" destId="{1E34050F-E46C-4E8B-8407-F844964E653B}" srcOrd="0" destOrd="0" presId="urn:microsoft.com/office/officeart/2009/3/layout/PieProcess"/>
    <dgm:cxn modelId="{0793375F-FB84-483C-89C3-1617066EF825}" srcId="{7F7D0D40-1397-43CB-9437-943C7FBBC15A}" destId="{DC988FC2-D640-4413-BAF0-C4A3D14FDDDC}" srcOrd="1" destOrd="0" parTransId="{B31BAF29-C2D9-4F33-9B3A-A5AD309221A6}" sibTransId="{F8EAB90E-4F0A-482C-81DF-C1193F9067BE}"/>
    <dgm:cxn modelId="{8621AB65-A534-4C6F-9005-74C1F4A06AC8}" type="presOf" srcId="{DC988FC2-D640-4413-BAF0-C4A3D14FDDDC}" destId="{8A7D08AC-9471-48B8-876A-3119CDF18623}" srcOrd="0" destOrd="0" presId="urn:microsoft.com/office/officeart/2009/3/layout/PieProcess"/>
    <dgm:cxn modelId="{39983D67-8A3F-4F29-BE04-F12828B971AC}" type="presOf" srcId="{7F7D0D40-1397-43CB-9437-943C7FBBC15A}" destId="{78BE5B9F-4FC6-40A7-B48F-339A3A26537F}" srcOrd="0" destOrd="0" presId="urn:microsoft.com/office/officeart/2009/3/layout/PieProcess"/>
    <dgm:cxn modelId="{7BD6AC67-0850-4BE5-B9EE-E3D207340450}" srcId="{DC988FC2-D640-4413-BAF0-C4A3D14FDDDC}" destId="{77B9CFB1-9CEB-46C8-BBE8-B776897EF87F}" srcOrd="0" destOrd="0" parTransId="{089A872D-205E-484D-9630-CD782E571E06}" sibTransId="{E8EF825F-F856-456F-AB0E-D21BC63F8FDB}"/>
    <dgm:cxn modelId="{7A1D3268-B62A-4D83-8B14-42C1C1A78A08}" type="presOf" srcId="{526E74E8-57D8-4C69-83BE-AE48397B9544}" destId="{7D6ECE38-4937-4F0D-9045-99A09439283B}" srcOrd="0" destOrd="0" presId="urn:microsoft.com/office/officeart/2009/3/layout/PieProcess"/>
    <dgm:cxn modelId="{BDAF1E76-FB44-4251-BECF-EAA0FF71FD13}" type="presOf" srcId="{82CCA326-F92B-40A0-A3D0-76DD411FF927}" destId="{1A5D31FF-AD96-4660-AB33-2DA0297B15C8}" srcOrd="0" destOrd="0" presId="urn:microsoft.com/office/officeart/2009/3/layout/PieProcess"/>
    <dgm:cxn modelId="{B197D786-C657-4E41-AD1D-52C93B0F67D2}" srcId="{75E7E905-9D2E-4EAC-9CEB-4B9D1B402C9B}" destId="{389F52FD-9696-468C-9D92-4475157E4BBF}" srcOrd="0" destOrd="0" parTransId="{59485A96-2F2C-4176-897A-87AA5D364C3B}" sibTransId="{D9DADAB5-80F4-4CCF-A5AD-B264435A089D}"/>
    <dgm:cxn modelId="{DC545CB9-79EA-4B08-B13B-F46A3D87F820}" type="presOf" srcId="{75E7E905-9D2E-4EAC-9CEB-4B9D1B402C9B}" destId="{1F094617-0FC4-4082-B067-16DFC1AC87C9}" srcOrd="0" destOrd="0" presId="urn:microsoft.com/office/officeart/2009/3/layout/PieProcess"/>
    <dgm:cxn modelId="{FC916EEE-2BAC-4B05-9874-F03F397EF51A}" srcId="{7F7D0D40-1397-43CB-9437-943C7FBBC15A}" destId="{B3916ED0-F4F4-4412-8B93-A54AD2E8C085}" srcOrd="2" destOrd="0" parTransId="{D7F848CA-76BC-4024-A0F2-573D2D874BFC}" sibTransId="{F3A33AA8-9916-49D4-9BD3-495A6F9D4AB0}"/>
    <dgm:cxn modelId="{9687C7F4-0E52-4557-97BF-EECF58DBF3F2}" srcId="{B3916ED0-F4F4-4412-8B93-A54AD2E8C085}" destId="{82CCA326-F92B-40A0-A3D0-76DD411FF927}" srcOrd="0" destOrd="0" parTransId="{AB06914E-734A-4669-B87B-43DEA4165896}" sibTransId="{58B8DE35-F632-4115-95F7-41F55D488152}"/>
    <dgm:cxn modelId="{E9B023FA-CEB8-46A2-BE9F-708D401E77F9}" type="presOf" srcId="{389F52FD-9696-468C-9D92-4475157E4BBF}" destId="{BB115357-014B-4BD9-9959-0A52D088DA86}" srcOrd="0" destOrd="0" presId="urn:microsoft.com/office/officeart/2009/3/layout/PieProcess"/>
    <dgm:cxn modelId="{D07CF0FE-7582-424E-BEEF-56BD8565A47C}" srcId="{7F7D0D40-1397-43CB-9437-943C7FBBC15A}" destId="{75E7E905-9D2E-4EAC-9CEB-4B9D1B402C9B}" srcOrd="0" destOrd="0" parTransId="{72ADBD9B-B656-422E-86FD-5074C7ED96BB}" sibTransId="{4DC64A45-E70B-4F6E-843C-169885666876}"/>
    <dgm:cxn modelId="{10A33955-D23E-49D4-B481-317E528D1693}" type="presParOf" srcId="{78BE5B9F-4FC6-40A7-B48F-339A3A26537F}" destId="{CDDA1CC9-F587-475B-94B9-BF63A6A3547D}" srcOrd="0" destOrd="0" presId="urn:microsoft.com/office/officeart/2009/3/layout/PieProcess"/>
    <dgm:cxn modelId="{043B99A7-8713-4438-95B4-C3DC28E419DA}" type="presParOf" srcId="{CDDA1CC9-F587-475B-94B9-BF63A6A3547D}" destId="{445BED13-4892-4299-B05B-A610501C6325}" srcOrd="0" destOrd="0" presId="urn:microsoft.com/office/officeart/2009/3/layout/PieProcess"/>
    <dgm:cxn modelId="{547C25E8-D937-4C57-BFB1-B515233AFB66}" type="presParOf" srcId="{CDDA1CC9-F587-475B-94B9-BF63A6A3547D}" destId="{7546EF07-1765-4ECC-B924-85EB8D4BEC48}" srcOrd="1" destOrd="0" presId="urn:microsoft.com/office/officeart/2009/3/layout/PieProcess"/>
    <dgm:cxn modelId="{EDB533AE-8383-4FD0-B954-04A0D07B62E0}" type="presParOf" srcId="{CDDA1CC9-F587-475B-94B9-BF63A6A3547D}" destId="{1F094617-0FC4-4082-B067-16DFC1AC87C9}" srcOrd="2" destOrd="0" presId="urn:microsoft.com/office/officeart/2009/3/layout/PieProcess"/>
    <dgm:cxn modelId="{0B682C49-8D0F-4CA3-8D14-CE6103ABCAF3}" type="presParOf" srcId="{78BE5B9F-4FC6-40A7-B48F-339A3A26537F}" destId="{32514099-D6E9-422D-8F69-ADC68689A369}" srcOrd="1" destOrd="0" presId="urn:microsoft.com/office/officeart/2009/3/layout/PieProcess"/>
    <dgm:cxn modelId="{A9109F54-E07E-4466-A96A-F8F55691DBE2}" type="presParOf" srcId="{78BE5B9F-4FC6-40A7-B48F-339A3A26537F}" destId="{FC9C758F-5E6C-4862-B399-DB6DAA819F6E}" srcOrd="2" destOrd="0" presId="urn:microsoft.com/office/officeart/2009/3/layout/PieProcess"/>
    <dgm:cxn modelId="{39F33022-6200-4BCC-82C5-1FA8624D73E6}" type="presParOf" srcId="{FC9C758F-5E6C-4862-B399-DB6DAA819F6E}" destId="{BB115357-014B-4BD9-9959-0A52D088DA86}" srcOrd="0" destOrd="0" presId="urn:microsoft.com/office/officeart/2009/3/layout/PieProcess"/>
    <dgm:cxn modelId="{7CFDB177-1F27-46FD-8B0D-73A5296688EC}" type="presParOf" srcId="{78BE5B9F-4FC6-40A7-B48F-339A3A26537F}" destId="{25B76BE3-E244-408D-AFF9-21DF7E54FAB8}" srcOrd="3" destOrd="0" presId="urn:microsoft.com/office/officeart/2009/3/layout/PieProcess"/>
    <dgm:cxn modelId="{B083CB63-A0BB-4C71-B9B9-A2D5AD66EA85}" type="presParOf" srcId="{78BE5B9F-4FC6-40A7-B48F-339A3A26537F}" destId="{2F33FC99-704F-4246-BAB3-904B987ED141}" srcOrd="4" destOrd="0" presId="urn:microsoft.com/office/officeart/2009/3/layout/PieProcess"/>
    <dgm:cxn modelId="{D263B264-74E5-479C-923E-661B4A44761C}" type="presParOf" srcId="{2F33FC99-704F-4246-BAB3-904B987ED141}" destId="{451EBA76-AE0F-42A3-AF97-402EE33E221B}" srcOrd="0" destOrd="0" presId="urn:microsoft.com/office/officeart/2009/3/layout/PieProcess"/>
    <dgm:cxn modelId="{096AA300-9702-48DC-9AF4-2B7AF476DC8D}" type="presParOf" srcId="{2F33FC99-704F-4246-BAB3-904B987ED141}" destId="{03B751A4-656B-48C6-8606-E02ACE2AD034}" srcOrd="1" destOrd="0" presId="urn:microsoft.com/office/officeart/2009/3/layout/PieProcess"/>
    <dgm:cxn modelId="{A14DAF6D-21E1-4B02-A557-A8651D600134}" type="presParOf" srcId="{2F33FC99-704F-4246-BAB3-904B987ED141}" destId="{8A7D08AC-9471-48B8-876A-3119CDF18623}" srcOrd="2" destOrd="0" presId="urn:microsoft.com/office/officeart/2009/3/layout/PieProcess"/>
    <dgm:cxn modelId="{1C56A273-BABF-43FF-837F-3A6067A3C7D6}" type="presParOf" srcId="{78BE5B9F-4FC6-40A7-B48F-339A3A26537F}" destId="{3EE62FA6-1EF1-4D49-9BF7-813A1647D56A}" srcOrd="5" destOrd="0" presId="urn:microsoft.com/office/officeart/2009/3/layout/PieProcess"/>
    <dgm:cxn modelId="{2A9CEEB8-F59C-483F-9F7D-F4E761BC824E}" type="presParOf" srcId="{78BE5B9F-4FC6-40A7-B48F-339A3A26537F}" destId="{618C8411-B19A-4488-8D72-2F2441F06D34}" srcOrd="6" destOrd="0" presId="urn:microsoft.com/office/officeart/2009/3/layout/PieProcess"/>
    <dgm:cxn modelId="{049C3A7E-AA17-4B02-A5A3-3339E2E761F5}" type="presParOf" srcId="{618C8411-B19A-4488-8D72-2F2441F06D34}" destId="{81C8A011-9976-4F27-ADCE-20668C16CF2D}" srcOrd="0" destOrd="0" presId="urn:microsoft.com/office/officeart/2009/3/layout/PieProcess"/>
    <dgm:cxn modelId="{57CE61FD-0593-4DD9-B718-63A3029DB5AA}" type="presParOf" srcId="{78BE5B9F-4FC6-40A7-B48F-339A3A26537F}" destId="{DFD609E3-61AC-4DCE-B4AF-11A73E89FA98}" srcOrd="7" destOrd="0" presId="urn:microsoft.com/office/officeart/2009/3/layout/PieProcess"/>
    <dgm:cxn modelId="{31E1FF4E-B670-48D5-BA7B-4C235FF8A262}" type="presParOf" srcId="{78BE5B9F-4FC6-40A7-B48F-339A3A26537F}" destId="{CC77A6A0-E411-4915-9292-0699B51E18CC}" srcOrd="8" destOrd="0" presId="urn:microsoft.com/office/officeart/2009/3/layout/PieProcess"/>
    <dgm:cxn modelId="{23392EDC-48CF-496E-AEEB-10D0804D47ED}" type="presParOf" srcId="{CC77A6A0-E411-4915-9292-0699B51E18CC}" destId="{9327529C-22E4-4860-8E90-93FDDC214CC6}" srcOrd="0" destOrd="0" presId="urn:microsoft.com/office/officeart/2009/3/layout/PieProcess"/>
    <dgm:cxn modelId="{31BF3909-A0A5-4E1F-8990-51817B1A16AA}" type="presParOf" srcId="{CC77A6A0-E411-4915-9292-0699B51E18CC}" destId="{B5F9B28F-2808-40E4-95FB-8C5255D5D7C6}" srcOrd="1" destOrd="0" presId="urn:microsoft.com/office/officeart/2009/3/layout/PieProcess"/>
    <dgm:cxn modelId="{5D6C41E0-42D6-45D2-B848-B7504D4342FB}" type="presParOf" srcId="{CC77A6A0-E411-4915-9292-0699B51E18CC}" destId="{1E34050F-E46C-4E8B-8407-F844964E653B}" srcOrd="2" destOrd="0" presId="urn:microsoft.com/office/officeart/2009/3/layout/PieProcess"/>
    <dgm:cxn modelId="{588E9EB8-E3C9-46E9-90C1-FD323B26F1B7}" type="presParOf" srcId="{78BE5B9F-4FC6-40A7-B48F-339A3A26537F}" destId="{C3865738-10AA-4949-901F-0F013C44FB24}" srcOrd="9" destOrd="0" presId="urn:microsoft.com/office/officeart/2009/3/layout/PieProcess"/>
    <dgm:cxn modelId="{748370A6-E10B-45C7-B1FD-49B0BC4FB771}" type="presParOf" srcId="{78BE5B9F-4FC6-40A7-B48F-339A3A26537F}" destId="{11009E0D-BADB-4530-ADE6-50A9F837192D}" srcOrd="10" destOrd="0" presId="urn:microsoft.com/office/officeart/2009/3/layout/PieProcess"/>
    <dgm:cxn modelId="{3BB58090-F142-4437-A266-2271062B07C0}" type="presParOf" srcId="{11009E0D-BADB-4530-ADE6-50A9F837192D}" destId="{1A5D31FF-AD96-4660-AB33-2DA0297B15C8}" srcOrd="0" destOrd="0" presId="urn:microsoft.com/office/officeart/2009/3/layout/PieProcess"/>
    <dgm:cxn modelId="{62F540A0-3727-44C9-BDCD-33899FCB44BA}" type="presParOf" srcId="{78BE5B9F-4FC6-40A7-B48F-339A3A26537F}" destId="{2EA15406-543C-4F5E-A44C-3EDF8BE2C5D5}" srcOrd="11" destOrd="0" presId="urn:microsoft.com/office/officeart/2009/3/layout/PieProcess"/>
    <dgm:cxn modelId="{2214BB40-5C99-4246-B4DE-CF9CFC4BAE74}" type="presParOf" srcId="{78BE5B9F-4FC6-40A7-B48F-339A3A26537F}" destId="{CE652A35-FEC0-4D4F-9364-8A2C8F7E81C5}" srcOrd="12" destOrd="0" presId="urn:microsoft.com/office/officeart/2009/3/layout/PieProcess"/>
    <dgm:cxn modelId="{75078119-D760-4039-9081-BE3F0779B4A0}" type="presParOf" srcId="{CE652A35-FEC0-4D4F-9364-8A2C8F7E81C5}" destId="{3B986F0C-47E0-477C-AC2F-97958BF33CBD}" srcOrd="0" destOrd="0" presId="urn:microsoft.com/office/officeart/2009/3/layout/PieProcess"/>
    <dgm:cxn modelId="{F815C3C1-0C1E-4A99-B825-6121C74A5C2A}" type="presParOf" srcId="{CE652A35-FEC0-4D4F-9364-8A2C8F7E81C5}" destId="{4C5FF233-D1FD-438E-91AB-6B4C6AB069C7}" srcOrd="1" destOrd="0" presId="urn:microsoft.com/office/officeart/2009/3/layout/PieProcess"/>
    <dgm:cxn modelId="{7BAEFF2F-A516-456E-974C-9091EF5C0FE2}" type="presParOf" srcId="{CE652A35-FEC0-4D4F-9364-8A2C8F7E81C5}" destId="{2A96B332-F11B-4174-A98A-962186AE3CBF}" srcOrd="2" destOrd="0" presId="urn:microsoft.com/office/officeart/2009/3/layout/PieProcess"/>
    <dgm:cxn modelId="{33465A4B-BE1C-4795-974B-9F88FD9B8B12}" type="presParOf" srcId="{78BE5B9F-4FC6-40A7-B48F-339A3A26537F}" destId="{BBA33F92-0B60-4134-9C1F-66A7E95BDB01}" srcOrd="13" destOrd="0" presId="urn:microsoft.com/office/officeart/2009/3/layout/PieProcess"/>
    <dgm:cxn modelId="{CF42EEB8-B73B-4604-B728-55A9DDAC554F}" type="presParOf" srcId="{78BE5B9F-4FC6-40A7-B48F-339A3A26537F}" destId="{082CBADF-80BF-44F4-8A42-53438B9F6147}" srcOrd="14" destOrd="0" presId="urn:microsoft.com/office/officeart/2009/3/layout/PieProcess"/>
    <dgm:cxn modelId="{EA7ECDF1-7F35-4082-8908-648FC01E39A8}" type="presParOf" srcId="{082CBADF-80BF-44F4-8A42-53438B9F6147}" destId="{7D6ECE38-4937-4F0D-9045-99A09439283B}" srcOrd="0" destOrd="0" presId="urn:microsoft.com/office/officeart/2009/3/layout/Pie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7D0D40-1397-43CB-9437-943C7FBBC15A}" type="doc">
      <dgm:prSet loTypeId="urn:microsoft.com/office/officeart/2009/3/layout/PieProces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5E7E905-9D2E-4EAC-9CEB-4B9D1B402C9B}">
      <dgm:prSet phldrT="[Texto]" phldr="1"/>
      <dgm:spPr/>
      <dgm:t>
        <a:bodyPr/>
        <a:lstStyle/>
        <a:p>
          <a:endParaRPr lang="en-US"/>
        </a:p>
      </dgm:t>
    </dgm:pt>
    <dgm:pt modelId="{72ADBD9B-B656-422E-86FD-5074C7ED96BB}" type="parTrans" cxnId="{D07CF0FE-7582-424E-BEEF-56BD8565A47C}">
      <dgm:prSet/>
      <dgm:spPr/>
      <dgm:t>
        <a:bodyPr/>
        <a:lstStyle/>
        <a:p>
          <a:endParaRPr lang="en-US"/>
        </a:p>
      </dgm:t>
    </dgm:pt>
    <dgm:pt modelId="{4DC64A45-E70B-4F6E-843C-169885666876}" type="sibTrans" cxnId="{D07CF0FE-7582-424E-BEEF-56BD8565A47C}">
      <dgm:prSet/>
      <dgm:spPr/>
      <dgm:t>
        <a:bodyPr/>
        <a:lstStyle/>
        <a:p>
          <a:endParaRPr lang="en-US"/>
        </a:p>
      </dgm:t>
    </dgm:pt>
    <dgm:pt modelId="{389F52FD-9696-468C-9D92-4475157E4BBF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Señalética dentro del balneario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485A96-2F2C-4176-897A-87AA5D364C3B}" type="parTrans" cxnId="{B197D786-C657-4E41-AD1D-52C93B0F67D2}">
      <dgm:prSet/>
      <dgm:spPr/>
      <dgm:t>
        <a:bodyPr/>
        <a:lstStyle/>
        <a:p>
          <a:endParaRPr lang="en-US"/>
        </a:p>
      </dgm:t>
    </dgm:pt>
    <dgm:pt modelId="{D9DADAB5-80F4-4CCF-A5AD-B264435A089D}" type="sibTrans" cxnId="{B197D786-C657-4E41-AD1D-52C93B0F67D2}">
      <dgm:prSet/>
      <dgm:spPr/>
      <dgm:t>
        <a:bodyPr/>
        <a:lstStyle/>
        <a:p>
          <a:endParaRPr lang="en-US"/>
        </a:p>
      </dgm:t>
    </dgm:pt>
    <dgm:pt modelId="{DC988FC2-D640-4413-BAF0-C4A3D14FDDDC}">
      <dgm:prSet phldrT="[Texto]" phldr="1" custT="1"/>
      <dgm:spPr/>
      <dgm:t>
        <a:bodyPr/>
        <a:lstStyle/>
        <a:p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1BAF29-C2D9-4F33-9B3A-A5AD309221A6}" type="parTrans" cxnId="{0793375F-FB84-483C-89C3-1617066EF825}">
      <dgm:prSet/>
      <dgm:spPr/>
      <dgm:t>
        <a:bodyPr/>
        <a:lstStyle/>
        <a:p>
          <a:endParaRPr lang="en-US"/>
        </a:p>
      </dgm:t>
    </dgm:pt>
    <dgm:pt modelId="{F8EAB90E-4F0A-482C-81DF-C1193F9067BE}" type="sibTrans" cxnId="{0793375F-FB84-483C-89C3-1617066EF825}">
      <dgm:prSet/>
      <dgm:spPr/>
      <dgm:t>
        <a:bodyPr/>
        <a:lstStyle/>
        <a:p>
          <a:endParaRPr lang="en-US"/>
        </a:p>
      </dgm:t>
    </dgm:pt>
    <dgm:pt modelId="{77B9CFB1-9CEB-46C8-BBE8-B776897EF87F}">
      <dgm:prSet phldrT="[Texto]" custT="1"/>
      <dgm:spPr/>
      <dgm:t>
        <a:bodyPr/>
        <a:lstStyle/>
        <a:p>
          <a:r>
            <a:rPr lang="es-EC" sz="1600" b="0" dirty="0">
              <a:latin typeface="Arial" panose="020B0604020202020204" pitchFamily="34" charset="0"/>
              <a:cs typeface="Arial" panose="020B0604020202020204" pitchFamily="34" charset="0"/>
            </a:rPr>
            <a:t>Clasificación de residuos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A872D-205E-484D-9630-CD782E571E06}" type="parTrans" cxnId="{7BD6AC67-0850-4BE5-B9EE-E3D207340450}">
      <dgm:prSet/>
      <dgm:spPr/>
      <dgm:t>
        <a:bodyPr/>
        <a:lstStyle/>
        <a:p>
          <a:endParaRPr lang="en-US"/>
        </a:p>
      </dgm:t>
    </dgm:pt>
    <dgm:pt modelId="{E8EF825F-F856-456F-AB0E-D21BC63F8FDB}" type="sibTrans" cxnId="{7BD6AC67-0850-4BE5-B9EE-E3D207340450}">
      <dgm:prSet/>
      <dgm:spPr/>
      <dgm:t>
        <a:bodyPr/>
        <a:lstStyle/>
        <a:p>
          <a:endParaRPr lang="en-US"/>
        </a:p>
      </dgm:t>
    </dgm:pt>
    <dgm:pt modelId="{B3916ED0-F4F4-4412-8B93-A54AD2E8C085}">
      <dgm:prSet phldrT="[Texto]" phldr="1" custT="1"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F848CA-76BC-4024-A0F2-573D2D874BFC}" type="parTrans" cxnId="{FC916EEE-2BAC-4B05-9874-F03F397EF51A}">
      <dgm:prSet/>
      <dgm:spPr/>
      <dgm:t>
        <a:bodyPr/>
        <a:lstStyle/>
        <a:p>
          <a:endParaRPr lang="en-US"/>
        </a:p>
      </dgm:t>
    </dgm:pt>
    <dgm:pt modelId="{F3A33AA8-9916-49D4-9BD3-495A6F9D4AB0}" type="sibTrans" cxnId="{FC916EEE-2BAC-4B05-9874-F03F397EF51A}">
      <dgm:prSet/>
      <dgm:spPr/>
      <dgm:t>
        <a:bodyPr/>
        <a:lstStyle/>
        <a:p>
          <a:endParaRPr lang="en-US"/>
        </a:p>
      </dgm:t>
    </dgm:pt>
    <dgm:pt modelId="{82CCA326-F92B-40A0-A3D0-76DD411FF927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Adecuación del balneario para el ingreso de personas con discapacidad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6914E-734A-4669-B87B-43DEA4165896}" type="parTrans" cxnId="{9687C7F4-0E52-4557-97BF-EECF58DBF3F2}">
      <dgm:prSet/>
      <dgm:spPr/>
      <dgm:t>
        <a:bodyPr/>
        <a:lstStyle/>
        <a:p>
          <a:endParaRPr lang="en-US"/>
        </a:p>
      </dgm:t>
    </dgm:pt>
    <dgm:pt modelId="{58B8DE35-F632-4115-95F7-41F55D488152}" type="sibTrans" cxnId="{9687C7F4-0E52-4557-97BF-EECF58DBF3F2}">
      <dgm:prSet/>
      <dgm:spPr/>
      <dgm:t>
        <a:bodyPr/>
        <a:lstStyle/>
        <a:p>
          <a:endParaRPr lang="en-US"/>
        </a:p>
      </dgm:t>
    </dgm:pt>
    <dgm:pt modelId="{EE0AE68C-54BE-4647-878E-E4FA5808C228}">
      <dgm:prSet phldrT="[Texto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Imagen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corporativa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838F17-94A3-478F-B121-62C91AC4B2C7}" type="parTrans" cxnId="{BAF2C957-CFB1-4331-B4CA-694B0C8BD3E5}">
      <dgm:prSet/>
      <dgm:spPr/>
      <dgm:t>
        <a:bodyPr/>
        <a:lstStyle/>
        <a:p>
          <a:endParaRPr lang="en-US"/>
        </a:p>
      </dgm:t>
    </dgm:pt>
    <dgm:pt modelId="{F3FCED28-41F3-4211-81A4-5E64C2847DD0}" type="sibTrans" cxnId="{BAF2C957-CFB1-4331-B4CA-694B0C8BD3E5}">
      <dgm:prSet/>
      <dgm:spPr/>
      <dgm:t>
        <a:bodyPr/>
        <a:lstStyle/>
        <a:p>
          <a:endParaRPr lang="en-US"/>
        </a:p>
      </dgm:t>
    </dgm:pt>
    <dgm:pt modelId="{D25ECDBD-1682-4821-878D-C924971F8C76}">
      <dgm:prSet phldrT="[Texto]"/>
      <dgm:spPr/>
      <dgm:t>
        <a:bodyPr/>
        <a:lstStyle/>
        <a:p>
          <a:endParaRPr lang="en-US" dirty="0"/>
        </a:p>
      </dgm:t>
    </dgm:pt>
    <dgm:pt modelId="{4A1C3166-FB1C-462F-AC54-1763E0B7A2EB}" type="parTrans" cxnId="{9CA68163-40CE-4B5F-B8E8-F4AE0D774396}">
      <dgm:prSet/>
      <dgm:spPr/>
      <dgm:t>
        <a:bodyPr/>
        <a:lstStyle/>
        <a:p>
          <a:endParaRPr lang="en-US"/>
        </a:p>
      </dgm:t>
    </dgm:pt>
    <dgm:pt modelId="{73D44E31-A5D4-4A29-86AA-6FCDCC7D4667}" type="sibTrans" cxnId="{9CA68163-40CE-4B5F-B8E8-F4AE0D774396}">
      <dgm:prSet/>
      <dgm:spPr/>
      <dgm:t>
        <a:bodyPr/>
        <a:lstStyle/>
        <a:p>
          <a:endParaRPr lang="en-US"/>
        </a:p>
      </dgm:t>
    </dgm:pt>
    <dgm:pt modelId="{78BE5B9F-4FC6-40A7-B48F-339A3A26537F}" type="pres">
      <dgm:prSet presAssocID="{7F7D0D40-1397-43CB-9437-943C7FBBC15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CDDA1CC9-F587-475B-94B9-BF63A6A3547D}" type="pres">
      <dgm:prSet presAssocID="{75E7E905-9D2E-4EAC-9CEB-4B9D1B402C9B}" presName="ParentComposite" presStyleCnt="0"/>
      <dgm:spPr/>
    </dgm:pt>
    <dgm:pt modelId="{445BED13-4892-4299-B05B-A610501C6325}" type="pres">
      <dgm:prSet presAssocID="{75E7E905-9D2E-4EAC-9CEB-4B9D1B402C9B}" presName="Chord" presStyleLbl="bgShp" presStyleIdx="0" presStyleCnt="4"/>
      <dgm:spPr/>
    </dgm:pt>
    <dgm:pt modelId="{7546EF07-1765-4ECC-B924-85EB8D4BEC48}" type="pres">
      <dgm:prSet presAssocID="{75E7E905-9D2E-4EAC-9CEB-4B9D1B402C9B}" presName="Pie" presStyleLbl="alignNode1" presStyleIdx="0" presStyleCnt="4"/>
      <dgm:spPr/>
    </dgm:pt>
    <dgm:pt modelId="{1F094617-0FC4-4082-B067-16DFC1AC87C9}" type="pres">
      <dgm:prSet presAssocID="{75E7E905-9D2E-4EAC-9CEB-4B9D1B402C9B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32514099-D6E9-422D-8F69-ADC68689A369}" type="pres">
      <dgm:prSet presAssocID="{D9DADAB5-80F4-4CCF-A5AD-B264435A089D}" presName="negSibTrans" presStyleCnt="0"/>
      <dgm:spPr/>
    </dgm:pt>
    <dgm:pt modelId="{FC9C758F-5E6C-4862-B399-DB6DAA819F6E}" type="pres">
      <dgm:prSet presAssocID="{75E7E905-9D2E-4EAC-9CEB-4B9D1B402C9B}" presName="composite" presStyleCnt="0"/>
      <dgm:spPr/>
    </dgm:pt>
    <dgm:pt modelId="{BB115357-014B-4BD9-9959-0A52D088DA86}" type="pres">
      <dgm:prSet presAssocID="{75E7E905-9D2E-4EAC-9CEB-4B9D1B402C9B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25B76BE3-E244-408D-AFF9-21DF7E54FAB8}" type="pres">
      <dgm:prSet presAssocID="{4DC64A45-E70B-4F6E-843C-169885666876}" presName="sibTrans" presStyleCnt="0"/>
      <dgm:spPr/>
    </dgm:pt>
    <dgm:pt modelId="{2F33FC99-704F-4246-BAB3-904B987ED141}" type="pres">
      <dgm:prSet presAssocID="{DC988FC2-D640-4413-BAF0-C4A3D14FDDDC}" presName="ParentComposite" presStyleCnt="0"/>
      <dgm:spPr/>
    </dgm:pt>
    <dgm:pt modelId="{451EBA76-AE0F-42A3-AF97-402EE33E221B}" type="pres">
      <dgm:prSet presAssocID="{DC988FC2-D640-4413-BAF0-C4A3D14FDDDC}" presName="Chord" presStyleLbl="bgShp" presStyleIdx="1" presStyleCnt="4"/>
      <dgm:spPr/>
    </dgm:pt>
    <dgm:pt modelId="{03B751A4-656B-48C6-8606-E02ACE2AD034}" type="pres">
      <dgm:prSet presAssocID="{DC988FC2-D640-4413-BAF0-C4A3D14FDDDC}" presName="Pie" presStyleLbl="alignNode1" presStyleIdx="1" presStyleCnt="4" custScaleX="127793" custScaleY="139823" custLinFactNeighborX="3074" custLinFactNeighborY="6148"/>
      <dgm:spPr/>
    </dgm:pt>
    <dgm:pt modelId="{8A7D08AC-9471-48B8-876A-3119CDF18623}" type="pres">
      <dgm:prSet presAssocID="{DC988FC2-D640-4413-BAF0-C4A3D14FDDDC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3EE62FA6-1EF1-4D49-9BF7-813A1647D56A}" type="pres">
      <dgm:prSet presAssocID="{E8EF825F-F856-456F-AB0E-D21BC63F8FDB}" presName="negSibTrans" presStyleCnt="0"/>
      <dgm:spPr/>
    </dgm:pt>
    <dgm:pt modelId="{618C8411-B19A-4488-8D72-2F2441F06D34}" type="pres">
      <dgm:prSet presAssocID="{DC988FC2-D640-4413-BAF0-C4A3D14FDDDC}" presName="composite" presStyleCnt="0"/>
      <dgm:spPr/>
    </dgm:pt>
    <dgm:pt modelId="{81C8A011-9976-4F27-ADCE-20668C16CF2D}" type="pres">
      <dgm:prSet presAssocID="{DC988FC2-D640-4413-BAF0-C4A3D14FDDDC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DFD609E3-61AC-4DCE-B4AF-11A73E89FA98}" type="pres">
      <dgm:prSet presAssocID="{F8EAB90E-4F0A-482C-81DF-C1193F9067BE}" presName="sibTrans" presStyleCnt="0"/>
      <dgm:spPr/>
    </dgm:pt>
    <dgm:pt modelId="{CC77A6A0-E411-4915-9292-0699B51E18CC}" type="pres">
      <dgm:prSet presAssocID="{B3916ED0-F4F4-4412-8B93-A54AD2E8C085}" presName="ParentComposite" presStyleCnt="0"/>
      <dgm:spPr/>
    </dgm:pt>
    <dgm:pt modelId="{9327529C-22E4-4860-8E90-93FDDC214CC6}" type="pres">
      <dgm:prSet presAssocID="{B3916ED0-F4F4-4412-8B93-A54AD2E8C085}" presName="Chord" presStyleLbl="bgShp" presStyleIdx="2" presStyleCnt="4"/>
      <dgm:spPr/>
    </dgm:pt>
    <dgm:pt modelId="{B5F9B28F-2808-40E4-95FB-8C5255D5D7C6}" type="pres">
      <dgm:prSet presAssocID="{B3916ED0-F4F4-4412-8B93-A54AD2E8C085}" presName="Pie" presStyleLbl="alignNode1" presStyleIdx="2" presStyleCnt="4"/>
      <dgm:spPr/>
    </dgm:pt>
    <dgm:pt modelId="{1E34050F-E46C-4E8B-8407-F844964E653B}" type="pres">
      <dgm:prSet presAssocID="{B3916ED0-F4F4-4412-8B93-A54AD2E8C085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C3865738-10AA-4949-901F-0F013C44FB24}" type="pres">
      <dgm:prSet presAssocID="{58B8DE35-F632-4115-95F7-41F55D488152}" presName="negSibTrans" presStyleCnt="0"/>
      <dgm:spPr/>
    </dgm:pt>
    <dgm:pt modelId="{11009E0D-BADB-4530-ADE6-50A9F837192D}" type="pres">
      <dgm:prSet presAssocID="{B3916ED0-F4F4-4412-8B93-A54AD2E8C085}" presName="composite" presStyleCnt="0"/>
      <dgm:spPr/>
    </dgm:pt>
    <dgm:pt modelId="{1A5D31FF-AD96-4660-AB33-2DA0297B15C8}" type="pres">
      <dgm:prSet presAssocID="{B3916ED0-F4F4-4412-8B93-A54AD2E8C085}" presName="Child" presStyleLbl="revTx" presStyleIdx="5" presStyleCnt="8" custScaleX="156569">
        <dgm:presLayoutVars>
          <dgm:chMax val="0"/>
          <dgm:chPref val="0"/>
          <dgm:bulletEnabled val="1"/>
        </dgm:presLayoutVars>
      </dgm:prSet>
      <dgm:spPr/>
    </dgm:pt>
    <dgm:pt modelId="{C4E368FE-5258-4B86-95CA-667691FF0E75}" type="pres">
      <dgm:prSet presAssocID="{F3A33AA8-9916-49D4-9BD3-495A6F9D4AB0}" presName="sibTrans" presStyleCnt="0"/>
      <dgm:spPr/>
    </dgm:pt>
    <dgm:pt modelId="{6BF5A599-6250-47AC-832F-59D42D7B9E4F}" type="pres">
      <dgm:prSet presAssocID="{EE0AE68C-54BE-4647-878E-E4FA5808C228}" presName="ParentComposite" presStyleCnt="0"/>
      <dgm:spPr/>
    </dgm:pt>
    <dgm:pt modelId="{FB6214BE-9895-46B9-84E4-10153AC801E2}" type="pres">
      <dgm:prSet presAssocID="{EE0AE68C-54BE-4647-878E-E4FA5808C228}" presName="Chord" presStyleLbl="bgShp" presStyleIdx="3" presStyleCnt="4"/>
      <dgm:spPr/>
    </dgm:pt>
    <dgm:pt modelId="{B69441BC-2042-4A3C-976F-6AA81CA4758B}" type="pres">
      <dgm:prSet presAssocID="{EE0AE68C-54BE-4647-878E-E4FA5808C228}" presName="Pie" presStyleLbl="alignNode1" presStyleIdx="3" presStyleCnt="4" custLinFactNeighborX="-8" custLinFactNeighborY="-1803"/>
      <dgm:spPr/>
    </dgm:pt>
    <dgm:pt modelId="{863FAC47-603D-48F4-A169-913BDD0008C1}" type="pres">
      <dgm:prSet presAssocID="{EE0AE68C-54BE-4647-878E-E4FA5808C228}" presName="Parent" presStyleLbl="revTx" presStyleIdx="6" presStyleCnt="8" custAng="5400000" custScaleX="154701" custScaleY="84769" custLinFactNeighborX="98288" custLinFactNeighborY="-80183">
        <dgm:presLayoutVars>
          <dgm:chMax val="1"/>
          <dgm:chPref val="1"/>
          <dgm:bulletEnabled val="1"/>
        </dgm:presLayoutVars>
      </dgm:prSet>
      <dgm:spPr/>
    </dgm:pt>
    <dgm:pt modelId="{905FD74F-4C87-45DB-8367-1BDF69D226A8}" type="pres">
      <dgm:prSet presAssocID="{73D44E31-A5D4-4A29-86AA-6FCDCC7D4667}" presName="negSibTrans" presStyleCnt="0"/>
      <dgm:spPr/>
    </dgm:pt>
    <dgm:pt modelId="{93E2DA40-1B65-4B87-9EC6-6F01C92304ED}" type="pres">
      <dgm:prSet presAssocID="{EE0AE68C-54BE-4647-878E-E4FA5808C228}" presName="composite" presStyleCnt="0"/>
      <dgm:spPr/>
    </dgm:pt>
    <dgm:pt modelId="{B1233A87-E059-4A89-9A85-57538AFE921A}" type="pres">
      <dgm:prSet presAssocID="{EE0AE68C-54BE-4647-878E-E4FA5808C228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D861520A-7153-47C0-AF5E-3ECC0FBA5D75}" type="presOf" srcId="{B3916ED0-F4F4-4412-8B93-A54AD2E8C085}" destId="{1E34050F-E46C-4E8B-8407-F844964E653B}" srcOrd="0" destOrd="0" presId="urn:microsoft.com/office/officeart/2009/3/layout/PieProcess"/>
    <dgm:cxn modelId="{2298F714-72B9-4415-8D3C-92B33AEB7F46}" type="presOf" srcId="{DC988FC2-D640-4413-BAF0-C4A3D14FDDDC}" destId="{8A7D08AC-9471-48B8-876A-3119CDF18623}" srcOrd="0" destOrd="0" presId="urn:microsoft.com/office/officeart/2009/3/layout/PieProcess"/>
    <dgm:cxn modelId="{D3B52526-104E-48B2-B4B8-B1502FF7AB75}" type="presOf" srcId="{82CCA326-F92B-40A0-A3D0-76DD411FF927}" destId="{1A5D31FF-AD96-4660-AB33-2DA0297B15C8}" srcOrd="0" destOrd="0" presId="urn:microsoft.com/office/officeart/2009/3/layout/PieProcess"/>
    <dgm:cxn modelId="{C4AE3950-A9E0-4D33-90EC-4F5E95F80BA2}" type="presOf" srcId="{77B9CFB1-9CEB-46C8-BBE8-B776897EF87F}" destId="{81C8A011-9976-4F27-ADCE-20668C16CF2D}" srcOrd="0" destOrd="0" presId="urn:microsoft.com/office/officeart/2009/3/layout/PieProcess"/>
    <dgm:cxn modelId="{82641055-B050-4402-934C-14DF906E6CC4}" type="presOf" srcId="{D25ECDBD-1682-4821-878D-C924971F8C76}" destId="{B1233A87-E059-4A89-9A85-57538AFE921A}" srcOrd="0" destOrd="0" presId="urn:microsoft.com/office/officeart/2009/3/layout/PieProcess"/>
    <dgm:cxn modelId="{BAF2C957-CFB1-4331-B4CA-694B0C8BD3E5}" srcId="{7F7D0D40-1397-43CB-9437-943C7FBBC15A}" destId="{EE0AE68C-54BE-4647-878E-E4FA5808C228}" srcOrd="3" destOrd="0" parTransId="{B9838F17-94A3-478F-B121-62C91AC4B2C7}" sibTransId="{F3FCED28-41F3-4211-81A4-5E64C2847DD0}"/>
    <dgm:cxn modelId="{0793375F-FB84-483C-89C3-1617066EF825}" srcId="{7F7D0D40-1397-43CB-9437-943C7FBBC15A}" destId="{DC988FC2-D640-4413-BAF0-C4A3D14FDDDC}" srcOrd="1" destOrd="0" parTransId="{B31BAF29-C2D9-4F33-9B3A-A5AD309221A6}" sibTransId="{F8EAB90E-4F0A-482C-81DF-C1193F9067BE}"/>
    <dgm:cxn modelId="{9CA68163-40CE-4B5F-B8E8-F4AE0D774396}" srcId="{EE0AE68C-54BE-4647-878E-E4FA5808C228}" destId="{D25ECDBD-1682-4821-878D-C924971F8C76}" srcOrd="0" destOrd="0" parTransId="{4A1C3166-FB1C-462F-AC54-1763E0B7A2EB}" sibTransId="{73D44E31-A5D4-4A29-86AA-6FCDCC7D4667}"/>
    <dgm:cxn modelId="{7BD6AC67-0850-4BE5-B9EE-E3D207340450}" srcId="{DC988FC2-D640-4413-BAF0-C4A3D14FDDDC}" destId="{77B9CFB1-9CEB-46C8-BBE8-B776897EF87F}" srcOrd="0" destOrd="0" parTransId="{089A872D-205E-484D-9630-CD782E571E06}" sibTransId="{E8EF825F-F856-456F-AB0E-D21BC63F8FDB}"/>
    <dgm:cxn modelId="{8A95FC75-39A7-4A88-8542-EA33AB7B0588}" type="presOf" srcId="{75E7E905-9D2E-4EAC-9CEB-4B9D1B402C9B}" destId="{1F094617-0FC4-4082-B067-16DFC1AC87C9}" srcOrd="0" destOrd="0" presId="urn:microsoft.com/office/officeart/2009/3/layout/PieProcess"/>
    <dgm:cxn modelId="{D16ADD7C-176E-4970-B6DE-CABD9B7BC998}" type="presOf" srcId="{389F52FD-9696-468C-9D92-4475157E4BBF}" destId="{BB115357-014B-4BD9-9959-0A52D088DA86}" srcOrd="0" destOrd="0" presId="urn:microsoft.com/office/officeart/2009/3/layout/PieProcess"/>
    <dgm:cxn modelId="{12C04586-69DC-4881-97B1-DE3764B41E0E}" type="presOf" srcId="{EE0AE68C-54BE-4647-878E-E4FA5808C228}" destId="{863FAC47-603D-48F4-A169-913BDD0008C1}" srcOrd="0" destOrd="0" presId="urn:microsoft.com/office/officeart/2009/3/layout/PieProcess"/>
    <dgm:cxn modelId="{B197D786-C657-4E41-AD1D-52C93B0F67D2}" srcId="{75E7E905-9D2E-4EAC-9CEB-4B9D1B402C9B}" destId="{389F52FD-9696-468C-9D92-4475157E4BBF}" srcOrd="0" destOrd="0" parTransId="{59485A96-2F2C-4176-897A-87AA5D364C3B}" sibTransId="{D9DADAB5-80F4-4CCF-A5AD-B264435A089D}"/>
    <dgm:cxn modelId="{38133FC9-288B-45C4-A045-EAB1B630EE2C}" type="presOf" srcId="{7F7D0D40-1397-43CB-9437-943C7FBBC15A}" destId="{78BE5B9F-4FC6-40A7-B48F-339A3A26537F}" srcOrd="0" destOrd="0" presId="urn:microsoft.com/office/officeart/2009/3/layout/PieProcess"/>
    <dgm:cxn modelId="{FC916EEE-2BAC-4B05-9874-F03F397EF51A}" srcId="{7F7D0D40-1397-43CB-9437-943C7FBBC15A}" destId="{B3916ED0-F4F4-4412-8B93-A54AD2E8C085}" srcOrd="2" destOrd="0" parTransId="{D7F848CA-76BC-4024-A0F2-573D2D874BFC}" sibTransId="{F3A33AA8-9916-49D4-9BD3-495A6F9D4AB0}"/>
    <dgm:cxn modelId="{9687C7F4-0E52-4557-97BF-EECF58DBF3F2}" srcId="{B3916ED0-F4F4-4412-8B93-A54AD2E8C085}" destId="{82CCA326-F92B-40A0-A3D0-76DD411FF927}" srcOrd="0" destOrd="0" parTransId="{AB06914E-734A-4669-B87B-43DEA4165896}" sibTransId="{58B8DE35-F632-4115-95F7-41F55D488152}"/>
    <dgm:cxn modelId="{D07CF0FE-7582-424E-BEEF-56BD8565A47C}" srcId="{7F7D0D40-1397-43CB-9437-943C7FBBC15A}" destId="{75E7E905-9D2E-4EAC-9CEB-4B9D1B402C9B}" srcOrd="0" destOrd="0" parTransId="{72ADBD9B-B656-422E-86FD-5074C7ED96BB}" sibTransId="{4DC64A45-E70B-4F6E-843C-169885666876}"/>
    <dgm:cxn modelId="{2B7D21D7-85A5-4160-A985-EF8B12603982}" type="presParOf" srcId="{78BE5B9F-4FC6-40A7-B48F-339A3A26537F}" destId="{CDDA1CC9-F587-475B-94B9-BF63A6A3547D}" srcOrd="0" destOrd="0" presId="urn:microsoft.com/office/officeart/2009/3/layout/PieProcess"/>
    <dgm:cxn modelId="{DDACC349-D75B-41F1-9F15-1AA40F23E95F}" type="presParOf" srcId="{CDDA1CC9-F587-475B-94B9-BF63A6A3547D}" destId="{445BED13-4892-4299-B05B-A610501C6325}" srcOrd="0" destOrd="0" presId="urn:microsoft.com/office/officeart/2009/3/layout/PieProcess"/>
    <dgm:cxn modelId="{710A7CAF-4B36-4CCF-B825-0AF891B05287}" type="presParOf" srcId="{CDDA1CC9-F587-475B-94B9-BF63A6A3547D}" destId="{7546EF07-1765-4ECC-B924-85EB8D4BEC48}" srcOrd="1" destOrd="0" presId="urn:microsoft.com/office/officeart/2009/3/layout/PieProcess"/>
    <dgm:cxn modelId="{763CCD02-10B5-436F-B925-42E25471DE19}" type="presParOf" srcId="{CDDA1CC9-F587-475B-94B9-BF63A6A3547D}" destId="{1F094617-0FC4-4082-B067-16DFC1AC87C9}" srcOrd="2" destOrd="0" presId="urn:microsoft.com/office/officeart/2009/3/layout/PieProcess"/>
    <dgm:cxn modelId="{48D325C5-5468-4FBD-A112-A8FCF2E67000}" type="presParOf" srcId="{78BE5B9F-4FC6-40A7-B48F-339A3A26537F}" destId="{32514099-D6E9-422D-8F69-ADC68689A369}" srcOrd="1" destOrd="0" presId="urn:microsoft.com/office/officeart/2009/3/layout/PieProcess"/>
    <dgm:cxn modelId="{A3AD7E86-0DDD-4EE0-8ABF-F85DC950D8B0}" type="presParOf" srcId="{78BE5B9F-4FC6-40A7-B48F-339A3A26537F}" destId="{FC9C758F-5E6C-4862-B399-DB6DAA819F6E}" srcOrd="2" destOrd="0" presId="urn:microsoft.com/office/officeart/2009/3/layout/PieProcess"/>
    <dgm:cxn modelId="{92A55AFA-C4AF-40F2-A46A-1E64B4A3D903}" type="presParOf" srcId="{FC9C758F-5E6C-4862-B399-DB6DAA819F6E}" destId="{BB115357-014B-4BD9-9959-0A52D088DA86}" srcOrd="0" destOrd="0" presId="urn:microsoft.com/office/officeart/2009/3/layout/PieProcess"/>
    <dgm:cxn modelId="{D294CFFC-903D-4AF8-B634-9B7E8D86D349}" type="presParOf" srcId="{78BE5B9F-4FC6-40A7-B48F-339A3A26537F}" destId="{25B76BE3-E244-408D-AFF9-21DF7E54FAB8}" srcOrd="3" destOrd="0" presId="urn:microsoft.com/office/officeart/2009/3/layout/PieProcess"/>
    <dgm:cxn modelId="{5CC6BDFC-5356-43FD-A710-B7D22DB87E66}" type="presParOf" srcId="{78BE5B9F-4FC6-40A7-B48F-339A3A26537F}" destId="{2F33FC99-704F-4246-BAB3-904B987ED141}" srcOrd="4" destOrd="0" presId="urn:microsoft.com/office/officeart/2009/3/layout/PieProcess"/>
    <dgm:cxn modelId="{21D714A1-6B8C-478C-8D0E-B39DAA5378F0}" type="presParOf" srcId="{2F33FC99-704F-4246-BAB3-904B987ED141}" destId="{451EBA76-AE0F-42A3-AF97-402EE33E221B}" srcOrd="0" destOrd="0" presId="urn:microsoft.com/office/officeart/2009/3/layout/PieProcess"/>
    <dgm:cxn modelId="{BE612386-AE46-4B11-B010-1E7F1AF9EECD}" type="presParOf" srcId="{2F33FC99-704F-4246-BAB3-904B987ED141}" destId="{03B751A4-656B-48C6-8606-E02ACE2AD034}" srcOrd="1" destOrd="0" presId="urn:microsoft.com/office/officeart/2009/3/layout/PieProcess"/>
    <dgm:cxn modelId="{B92A2EE4-11B3-457F-9DB9-47874669FD2D}" type="presParOf" srcId="{2F33FC99-704F-4246-BAB3-904B987ED141}" destId="{8A7D08AC-9471-48B8-876A-3119CDF18623}" srcOrd="2" destOrd="0" presId="urn:microsoft.com/office/officeart/2009/3/layout/PieProcess"/>
    <dgm:cxn modelId="{4FA9FE1C-3EA4-4B62-AC5C-7A6F3886ACBB}" type="presParOf" srcId="{78BE5B9F-4FC6-40A7-B48F-339A3A26537F}" destId="{3EE62FA6-1EF1-4D49-9BF7-813A1647D56A}" srcOrd="5" destOrd="0" presId="urn:microsoft.com/office/officeart/2009/3/layout/PieProcess"/>
    <dgm:cxn modelId="{E2075A0F-E3F9-4D9B-A7E7-527E056EC8D6}" type="presParOf" srcId="{78BE5B9F-4FC6-40A7-B48F-339A3A26537F}" destId="{618C8411-B19A-4488-8D72-2F2441F06D34}" srcOrd="6" destOrd="0" presId="urn:microsoft.com/office/officeart/2009/3/layout/PieProcess"/>
    <dgm:cxn modelId="{D0CB691C-6CD7-4C43-8F0C-B0E9F0879DF7}" type="presParOf" srcId="{618C8411-B19A-4488-8D72-2F2441F06D34}" destId="{81C8A011-9976-4F27-ADCE-20668C16CF2D}" srcOrd="0" destOrd="0" presId="urn:microsoft.com/office/officeart/2009/3/layout/PieProcess"/>
    <dgm:cxn modelId="{55426B6B-D592-4949-BA39-52BFD01F472E}" type="presParOf" srcId="{78BE5B9F-4FC6-40A7-B48F-339A3A26537F}" destId="{DFD609E3-61AC-4DCE-B4AF-11A73E89FA98}" srcOrd="7" destOrd="0" presId="urn:microsoft.com/office/officeart/2009/3/layout/PieProcess"/>
    <dgm:cxn modelId="{3C08CDFF-2FBC-4A60-BDAF-45EA19B73AFF}" type="presParOf" srcId="{78BE5B9F-4FC6-40A7-B48F-339A3A26537F}" destId="{CC77A6A0-E411-4915-9292-0699B51E18CC}" srcOrd="8" destOrd="0" presId="urn:microsoft.com/office/officeart/2009/3/layout/PieProcess"/>
    <dgm:cxn modelId="{DA9CC444-FAC9-4FFE-AA8C-055F34856627}" type="presParOf" srcId="{CC77A6A0-E411-4915-9292-0699B51E18CC}" destId="{9327529C-22E4-4860-8E90-93FDDC214CC6}" srcOrd="0" destOrd="0" presId="urn:microsoft.com/office/officeart/2009/3/layout/PieProcess"/>
    <dgm:cxn modelId="{8A9D15F5-0B92-497F-A9BC-E1D9BBDCF12A}" type="presParOf" srcId="{CC77A6A0-E411-4915-9292-0699B51E18CC}" destId="{B5F9B28F-2808-40E4-95FB-8C5255D5D7C6}" srcOrd="1" destOrd="0" presId="urn:microsoft.com/office/officeart/2009/3/layout/PieProcess"/>
    <dgm:cxn modelId="{93991649-A25F-4279-B5D9-C9402D5352D3}" type="presParOf" srcId="{CC77A6A0-E411-4915-9292-0699B51E18CC}" destId="{1E34050F-E46C-4E8B-8407-F844964E653B}" srcOrd="2" destOrd="0" presId="urn:microsoft.com/office/officeart/2009/3/layout/PieProcess"/>
    <dgm:cxn modelId="{CF564D7A-4AC3-472D-8469-EF3508FD74D1}" type="presParOf" srcId="{78BE5B9F-4FC6-40A7-B48F-339A3A26537F}" destId="{C3865738-10AA-4949-901F-0F013C44FB24}" srcOrd="9" destOrd="0" presId="urn:microsoft.com/office/officeart/2009/3/layout/PieProcess"/>
    <dgm:cxn modelId="{EDA77446-6DEC-478A-AABE-FE4640D8B88E}" type="presParOf" srcId="{78BE5B9F-4FC6-40A7-B48F-339A3A26537F}" destId="{11009E0D-BADB-4530-ADE6-50A9F837192D}" srcOrd="10" destOrd="0" presId="urn:microsoft.com/office/officeart/2009/3/layout/PieProcess"/>
    <dgm:cxn modelId="{07BC156F-8BBA-4714-AA2C-93855F3D9DED}" type="presParOf" srcId="{11009E0D-BADB-4530-ADE6-50A9F837192D}" destId="{1A5D31FF-AD96-4660-AB33-2DA0297B15C8}" srcOrd="0" destOrd="0" presId="urn:microsoft.com/office/officeart/2009/3/layout/PieProcess"/>
    <dgm:cxn modelId="{3031E838-32D7-4565-A1C7-F89D0FE78FF6}" type="presParOf" srcId="{78BE5B9F-4FC6-40A7-B48F-339A3A26537F}" destId="{C4E368FE-5258-4B86-95CA-667691FF0E75}" srcOrd="11" destOrd="0" presId="urn:microsoft.com/office/officeart/2009/3/layout/PieProcess"/>
    <dgm:cxn modelId="{4C0A8B4E-444C-44B7-B842-F9FFBBDD0BC8}" type="presParOf" srcId="{78BE5B9F-4FC6-40A7-B48F-339A3A26537F}" destId="{6BF5A599-6250-47AC-832F-59D42D7B9E4F}" srcOrd="12" destOrd="0" presId="urn:microsoft.com/office/officeart/2009/3/layout/PieProcess"/>
    <dgm:cxn modelId="{453F9A13-D1C4-4E4D-A36F-4FD3D1CCB402}" type="presParOf" srcId="{6BF5A599-6250-47AC-832F-59D42D7B9E4F}" destId="{FB6214BE-9895-46B9-84E4-10153AC801E2}" srcOrd="0" destOrd="0" presId="urn:microsoft.com/office/officeart/2009/3/layout/PieProcess"/>
    <dgm:cxn modelId="{49AFC126-7B96-4037-829F-C7AC01DC776B}" type="presParOf" srcId="{6BF5A599-6250-47AC-832F-59D42D7B9E4F}" destId="{B69441BC-2042-4A3C-976F-6AA81CA4758B}" srcOrd="1" destOrd="0" presId="urn:microsoft.com/office/officeart/2009/3/layout/PieProcess"/>
    <dgm:cxn modelId="{5E90972D-C738-4F4C-A1ED-853798972FD3}" type="presParOf" srcId="{6BF5A599-6250-47AC-832F-59D42D7B9E4F}" destId="{863FAC47-603D-48F4-A169-913BDD0008C1}" srcOrd="2" destOrd="0" presId="urn:microsoft.com/office/officeart/2009/3/layout/PieProcess"/>
    <dgm:cxn modelId="{2F845294-C536-4457-A22A-F7BE31CEA198}" type="presParOf" srcId="{78BE5B9F-4FC6-40A7-B48F-339A3A26537F}" destId="{905FD74F-4C87-45DB-8367-1BDF69D226A8}" srcOrd="13" destOrd="0" presId="urn:microsoft.com/office/officeart/2009/3/layout/PieProcess"/>
    <dgm:cxn modelId="{F47F98EF-9E8E-4E0E-9774-FF7F7A76AFBC}" type="presParOf" srcId="{78BE5B9F-4FC6-40A7-B48F-339A3A26537F}" destId="{93E2DA40-1B65-4B87-9EC6-6F01C92304ED}" srcOrd="14" destOrd="0" presId="urn:microsoft.com/office/officeart/2009/3/layout/PieProcess"/>
    <dgm:cxn modelId="{85B5A9AF-4A31-483E-A786-6CBA85946FE2}" type="presParOf" srcId="{93E2DA40-1B65-4B87-9EC6-6F01C92304ED}" destId="{B1233A87-E059-4A89-9A85-57538AFE921A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26150C-EFAA-4C3F-A28A-1BBA12F286DB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88D3F29-75DD-45C4-9B65-F057D4DCBC4B}">
      <dgm:prSet phldrT="[Texto]"/>
      <dgm:spPr/>
      <dgm:t>
        <a:bodyPr/>
        <a:lstStyle/>
        <a:p>
          <a:r>
            <a:rPr lang="en-US" dirty="0"/>
            <a:t>Las </a:t>
          </a:r>
          <a:r>
            <a:rPr lang="en-US" dirty="0" err="1"/>
            <a:t>termas</a:t>
          </a:r>
          <a:r>
            <a:rPr lang="en-US" dirty="0"/>
            <a:t> son un </a:t>
          </a:r>
          <a:r>
            <a:rPr lang="en-US" dirty="0" err="1"/>
            <a:t>atractivo</a:t>
          </a:r>
          <a:r>
            <a:rPr lang="en-US" dirty="0"/>
            <a:t> </a:t>
          </a:r>
          <a:r>
            <a:rPr lang="en-US" dirty="0" err="1"/>
            <a:t>importante</a:t>
          </a:r>
          <a:r>
            <a:rPr lang="en-US" dirty="0"/>
            <a:t>, para el </a:t>
          </a:r>
          <a:r>
            <a:rPr lang="en-US" dirty="0" err="1"/>
            <a:t>desarrollo</a:t>
          </a:r>
          <a:r>
            <a:rPr lang="en-US" dirty="0"/>
            <a:t> del </a:t>
          </a:r>
          <a:r>
            <a:rPr lang="en-US" dirty="0" err="1"/>
            <a:t>turismo</a:t>
          </a:r>
          <a:endParaRPr lang="en-US" dirty="0"/>
        </a:p>
      </dgm:t>
    </dgm:pt>
    <dgm:pt modelId="{74D105FD-14DA-4549-8C4B-0B4003C13ED7}" type="parTrans" cxnId="{FB4AAD84-4BE3-45FE-8A5B-16EB2391E66B}">
      <dgm:prSet/>
      <dgm:spPr/>
      <dgm:t>
        <a:bodyPr/>
        <a:lstStyle/>
        <a:p>
          <a:endParaRPr lang="en-US"/>
        </a:p>
      </dgm:t>
    </dgm:pt>
    <dgm:pt modelId="{22EF6C85-5170-40A7-92A5-E6CE7AA74001}" type="sibTrans" cxnId="{FB4AAD84-4BE3-45FE-8A5B-16EB2391E66B}">
      <dgm:prSet/>
      <dgm:spPr/>
      <dgm:t>
        <a:bodyPr/>
        <a:lstStyle/>
        <a:p>
          <a:endParaRPr lang="en-US"/>
        </a:p>
      </dgm:t>
    </dgm:pt>
    <dgm:pt modelId="{C3210096-88EF-486C-AAA4-F136AE081CAC}">
      <dgm:prSet phldrT="[Texto]"/>
      <dgm:spPr/>
      <dgm:t>
        <a:bodyPr/>
        <a:lstStyle/>
        <a:p>
          <a:r>
            <a:rPr lang="es-EC" dirty="0"/>
            <a:t>El medio recurrente por el cual los visitantes se informan de las termas es a través de la recomendación de amigos y familiares</a:t>
          </a:r>
          <a:endParaRPr lang="en-US" dirty="0"/>
        </a:p>
      </dgm:t>
    </dgm:pt>
    <dgm:pt modelId="{936460CB-0377-43B8-8F89-DBD1C52C3A86}" type="parTrans" cxnId="{82069793-82B8-4AB2-8614-304B71C5E632}">
      <dgm:prSet/>
      <dgm:spPr/>
      <dgm:t>
        <a:bodyPr/>
        <a:lstStyle/>
        <a:p>
          <a:endParaRPr lang="en-US"/>
        </a:p>
      </dgm:t>
    </dgm:pt>
    <dgm:pt modelId="{FFC6A187-BFCE-433C-8E2A-D4728F3969FB}" type="sibTrans" cxnId="{82069793-82B8-4AB2-8614-304B71C5E632}">
      <dgm:prSet/>
      <dgm:spPr/>
      <dgm:t>
        <a:bodyPr/>
        <a:lstStyle/>
        <a:p>
          <a:endParaRPr lang="en-US"/>
        </a:p>
      </dgm:t>
    </dgm:pt>
    <dgm:pt modelId="{36758926-74F5-4DB3-8C7D-8D7EA89A533D}">
      <dgm:prSet phldrT="[Texto]"/>
      <dgm:spPr/>
      <dgm:t>
        <a:bodyPr/>
        <a:lstStyle/>
        <a:p>
          <a:r>
            <a:rPr lang="en-US" dirty="0"/>
            <a:t>Los </a:t>
          </a:r>
          <a:r>
            <a:rPr lang="en-US" dirty="0" err="1"/>
            <a:t>colaboradores</a:t>
          </a:r>
          <a:r>
            <a:rPr lang="en-US" dirty="0"/>
            <a:t> </a:t>
          </a:r>
          <a:r>
            <a:rPr lang="en-US" dirty="0" err="1"/>
            <a:t>necesitan</a:t>
          </a:r>
          <a:r>
            <a:rPr lang="en-US" dirty="0"/>
            <a:t> de </a:t>
          </a:r>
          <a:r>
            <a:rPr lang="en-US" dirty="0" err="1"/>
            <a:t>capacitaciones</a:t>
          </a:r>
          <a:r>
            <a:rPr lang="en-US" dirty="0"/>
            <a:t> para </a:t>
          </a:r>
          <a:r>
            <a:rPr lang="en-US" dirty="0" err="1"/>
            <a:t>laborar</a:t>
          </a:r>
          <a:r>
            <a:rPr lang="en-US" dirty="0"/>
            <a:t> con </a:t>
          </a:r>
          <a:r>
            <a:rPr lang="en-US" dirty="0" err="1"/>
            <a:t>profesionalismo</a:t>
          </a:r>
          <a:r>
            <a:rPr lang="en-US" dirty="0"/>
            <a:t>.</a:t>
          </a:r>
        </a:p>
      </dgm:t>
    </dgm:pt>
    <dgm:pt modelId="{7D045F0A-4B5B-418B-8EBC-A1D902C6137F}" type="parTrans" cxnId="{F537719B-4D9E-41F7-AFF9-7DC76F1F6546}">
      <dgm:prSet/>
      <dgm:spPr/>
      <dgm:t>
        <a:bodyPr/>
        <a:lstStyle/>
        <a:p>
          <a:endParaRPr lang="en-US"/>
        </a:p>
      </dgm:t>
    </dgm:pt>
    <dgm:pt modelId="{DD601AC2-B47C-4B8E-B1C7-6E40F3F57D6A}" type="sibTrans" cxnId="{F537719B-4D9E-41F7-AFF9-7DC76F1F6546}">
      <dgm:prSet/>
      <dgm:spPr/>
      <dgm:t>
        <a:bodyPr/>
        <a:lstStyle/>
        <a:p>
          <a:endParaRPr lang="en-US"/>
        </a:p>
      </dgm:t>
    </dgm:pt>
    <dgm:pt modelId="{E203081F-FBC1-4E93-9EEA-FDA47E959145}">
      <dgm:prSet phldrT="[Texto]"/>
      <dgm:spPr/>
      <dgm:t>
        <a:bodyPr/>
        <a:lstStyle/>
        <a:p>
          <a:r>
            <a:rPr lang="en-US" dirty="0" err="1"/>
            <a:t>Elementos</a:t>
          </a:r>
          <a:r>
            <a:rPr lang="en-US" dirty="0"/>
            <a:t> tangibles </a:t>
          </a:r>
          <a:r>
            <a:rPr lang="en-US" dirty="0" err="1"/>
            <a:t>es</a:t>
          </a:r>
          <a:r>
            <a:rPr lang="en-US" dirty="0"/>
            <a:t> la dimension con </a:t>
          </a:r>
          <a:r>
            <a:rPr lang="en-US" dirty="0" err="1"/>
            <a:t>menor</a:t>
          </a:r>
          <a:r>
            <a:rPr lang="en-US" dirty="0"/>
            <a:t> </a:t>
          </a:r>
          <a:r>
            <a:rPr lang="en-US" dirty="0" err="1"/>
            <a:t>puntuación</a:t>
          </a:r>
          <a:endParaRPr lang="en-US" dirty="0"/>
        </a:p>
      </dgm:t>
    </dgm:pt>
    <dgm:pt modelId="{6FAA0150-2218-46AD-964D-AF069681E677}" type="parTrans" cxnId="{BC9A7ACE-78FC-4A12-B949-D451682E3661}">
      <dgm:prSet/>
      <dgm:spPr/>
      <dgm:t>
        <a:bodyPr/>
        <a:lstStyle/>
        <a:p>
          <a:endParaRPr lang="en-US"/>
        </a:p>
      </dgm:t>
    </dgm:pt>
    <dgm:pt modelId="{D7840DEC-ADDF-477A-81E1-FE1A35F00E0A}" type="sibTrans" cxnId="{BC9A7ACE-78FC-4A12-B949-D451682E3661}">
      <dgm:prSet/>
      <dgm:spPr/>
      <dgm:t>
        <a:bodyPr/>
        <a:lstStyle/>
        <a:p>
          <a:endParaRPr lang="en-US"/>
        </a:p>
      </dgm:t>
    </dgm:pt>
    <dgm:pt modelId="{2BF7DB93-1101-49AB-A050-9AA5515C97BB}" type="pres">
      <dgm:prSet presAssocID="{FA26150C-EFAA-4C3F-A28A-1BBA12F286DB}" presName="rootnode" presStyleCnt="0">
        <dgm:presLayoutVars>
          <dgm:chMax/>
          <dgm:chPref/>
          <dgm:dir/>
          <dgm:animLvl val="lvl"/>
        </dgm:presLayoutVars>
      </dgm:prSet>
      <dgm:spPr/>
    </dgm:pt>
    <dgm:pt modelId="{5B1EBCA7-A44B-4624-B0B9-99A9B08AB81D}" type="pres">
      <dgm:prSet presAssocID="{888D3F29-75DD-45C4-9B65-F057D4DCBC4B}" presName="composite" presStyleCnt="0"/>
      <dgm:spPr/>
    </dgm:pt>
    <dgm:pt modelId="{A2020E96-CBEC-414D-B209-2D64F36DE11D}" type="pres">
      <dgm:prSet presAssocID="{888D3F29-75DD-45C4-9B65-F057D4DCBC4B}" presName="LShape" presStyleLbl="alignNode1" presStyleIdx="0" presStyleCnt="7"/>
      <dgm:spPr/>
    </dgm:pt>
    <dgm:pt modelId="{F1A35ECE-D631-4A96-AB18-B233F1B81190}" type="pres">
      <dgm:prSet presAssocID="{888D3F29-75DD-45C4-9B65-F057D4DCBC4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8F02C5A-1B5E-49E4-86E3-FD19BE646A91}" type="pres">
      <dgm:prSet presAssocID="{888D3F29-75DD-45C4-9B65-F057D4DCBC4B}" presName="Triangle" presStyleLbl="alignNode1" presStyleIdx="1" presStyleCnt="7"/>
      <dgm:spPr/>
    </dgm:pt>
    <dgm:pt modelId="{B388E5DE-D26A-4508-8413-79C5A66572D5}" type="pres">
      <dgm:prSet presAssocID="{22EF6C85-5170-40A7-92A5-E6CE7AA74001}" presName="sibTrans" presStyleCnt="0"/>
      <dgm:spPr/>
    </dgm:pt>
    <dgm:pt modelId="{E96DBB4E-1062-43F5-B188-049A3BEC6A44}" type="pres">
      <dgm:prSet presAssocID="{22EF6C85-5170-40A7-92A5-E6CE7AA74001}" presName="space" presStyleCnt="0"/>
      <dgm:spPr/>
    </dgm:pt>
    <dgm:pt modelId="{BC70E5B4-B849-4FD4-A71F-83FE4366F74E}" type="pres">
      <dgm:prSet presAssocID="{C3210096-88EF-486C-AAA4-F136AE081CAC}" presName="composite" presStyleCnt="0"/>
      <dgm:spPr/>
    </dgm:pt>
    <dgm:pt modelId="{D8951EF2-1175-4203-8511-766341077CC5}" type="pres">
      <dgm:prSet presAssocID="{C3210096-88EF-486C-AAA4-F136AE081CAC}" presName="LShape" presStyleLbl="alignNode1" presStyleIdx="2" presStyleCnt="7"/>
      <dgm:spPr/>
    </dgm:pt>
    <dgm:pt modelId="{612C8015-C3FB-48C8-ABC7-05E6729C2815}" type="pres">
      <dgm:prSet presAssocID="{C3210096-88EF-486C-AAA4-F136AE081CAC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A476308-F5DA-412D-A6E8-545B510528ED}" type="pres">
      <dgm:prSet presAssocID="{C3210096-88EF-486C-AAA4-F136AE081CAC}" presName="Triangle" presStyleLbl="alignNode1" presStyleIdx="3" presStyleCnt="7"/>
      <dgm:spPr/>
    </dgm:pt>
    <dgm:pt modelId="{D52114AD-3176-42A6-9CB5-268907DCA0D4}" type="pres">
      <dgm:prSet presAssocID="{FFC6A187-BFCE-433C-8E2A-D4728F3969FB}" presName="sibTrans" presStyleCnt="0"/>
      <dgm:spPr/>
    </dgm:pt>
    <dgm:pt modelId="{E4C702D1-751E-41D0-AF9D-263925D3F26E}" type="pres">
      <dgm:prSet presAssocID="{FFC6A187-BFCE-433C-8E2A-D4728F3969FB}" presName="space" presStyleCnt="0"/>
      <dgm:spPr/>
    </dgm:pt>
    <dgm:pt modelId="{73BEB0C8-B9D5-4230-A7F2-40094545BFA5}" type="pres">
      <dgm:prSet presAssocID="{36758926-74F5-4DB3-8C7D-8D7EA89A533D}" presName="composite" presStyleCnt="0"/>
      <dgm:spPr/>
    </dgm:pt>
    <dgm:pt modelId="{33EAFFF8-EEEE-4FB3-8719-8F9368389F0D}" type="pres">
      <dgm:prSet presAssocID="{36758926-74F5-4DB3-8C7D-8D7EA89A533D}" presName="LShape" presStyleLbl="alignNode1" presStyleIdx="4" presStyleCnt="7"/>
      <dgm:spPr/>
    </dgm:pt>
    <dgm:pt modelId="{5EC5044B-294C-4B0C-A0D1-29FEAED25B54}" type="pres">
      <dgm:prSet presAssocID="{36758926-74F5-4DB3-8C7D-8D7EA89A533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89BD41C-3005-4E76-90CF-3A9B470689CC}" type="pres">
      <dgm:prSet presAssocID="{36758926-74F5-4DB3-8C7D-8D7EA89A533D}" presName="Triangle" presStyleLbl="alignNode1" presStyleIdx="5" presStyleCnt="7"/>
      <dgm:spPr/>
    </dgm:pt>
    <dgm:pt modelId="{16C6235F-6880-4889-9B1E-6436E5246E93}" type="pres">
      <dgm:prSet presAssocID="{DD601AC2-B47C-4B8E-B1C7-6E40F3F57D6A}" presName="sibTrans" presStyleCnt="0"/>
      <dgm:spPr/>
    </dgm:pt>
    <dgm:pt modelId="{0166C6AA-03D8-4384-B94B-5E679336A701}" type="pres">
      <dgm:prSet presAssocID="{DD601AC2-B47C-4B8E-B1C7-6E40F3F57D6A}" presName="space" presStyleCnt="0"/>
      <dgm:spPr/>
    </dgm:pt>
    <dgm:pt modelId="{1176E95B-D443-4C08-B829-97F20A465A85}" type="pres">
      <dgm:prSet presAssocID="{E203081F-FBC1-4E93-9EEA-FDA47E959145}" presName="composite" presStyleCnt="0"/>
      <dgm:spPr/>
    </dgm:pt>
    <dgm:pt modelId="{29E21A4D-C124-4DC4-B258-09378EA33C43}" type="pres">
      <dgm:prSet presAssocID="{E203081F-FBC1-4E93-9EEA-FDA47E959145}" presName="LShape" presStyleLbl="alignNode1" presStyleIdx="6" presStyleCnt="7"/>
      <dgm:spPr/>
    </dgm:pt>
    <dgm:pt modelId="{6EAFC8B8-8D1B-416E-8B64-B0A4A4F85463}" type="pres">
      <dgm:prSet presAssocID="{E203081F-FBC1-4E93-9EEA-FDA47E95914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16E8623-D39E-42FB-AA2B-56BA851374FB}" type="presOf" srcId="{36758926-74F5-4DB3-8C7D-8D7EA89A533D}" destId="{5EC5044B-294C-4B0C-A0D1-29FEAED25B54}" srcOrd="0" destOrd="0" presId="urn:microsoft.com/office/officeart/2009/3/layout/StepUpProcess"/>
    <dgm:cxn modelId="{C0B9502A-8863-4239-95C0-A9C950707FE9}" type="presOf" srcId="{FA26150C-EFAA-4C3F-A28A-1BBA12F286DB}" destId="{2BF7DB93-1101-49AB-A050-9AA5515C97BB}" srcOrd="0" destOrd="0" presId="urn:microsoft.com/office/officeart/2009/3/layout/StepUpProcess"/>
    <dgm:cxn modelId="{FB4AAD84-4BE3-45FE-8A5B-16EB2391E66B}" srcId="{FA26150C-EFAA-4C3F-A28A-1BBA12F286DB}" destId="{888D3F29-75DD-45C4-9B65-F057D4DCBC4B}" srcOrd="0" destOrd="0" parTransId="{74D105FD-14DA-4549-8C4B-0B4003C13ED7}" sibTransId="{22EF6C85-5170-40A7-92A5-E6CE7AA74001}"/>
    <dgm:cxn modelId="{82069793-82B8-4AB2-8614-304B71C5E632}" srcId="{FA26150C-EFAA-4C3F-A28A-1BBA12F286DB}" destId="{C3210096-88EF-486C-AAA4-F136AE081CAC}" srcOrd="1" destOrd="0" parTransId="{936460CB-0377-43B8-8F89-DBD1C52C3A86}" sibTransId="{FFC6A187-BFCE-433C-8E2A-D4728F3969FB}"/>
    <dgm:cxn modelId="{F537719B-4D9E-41F7-AFF9-7DC76F1F6546}" srcId="{FA26150C-EFAA-4C3F-A28A-1BBA12F286DB}" destId="{36758926-74F5-4DB3-8C7D-8D7EA89A533D}" srcOrd="2" destOrd="0" parTransId="{7D045F0A-4B5B-418B-8EBC-A1D902C6137F}" sibTransId="{DD601AC2-B47C-4B8E-B1C7-6E40F3F57D6A}"/>
    <dgm:cxn modelId="{65186BB2-86F9-4F1F-9D7B-E0043D838E7A}" type="presOf" srcId="{E203081F-FBC1-4E93-9EEA-FDA47E959145}" destId="{6EAFC8B8-8D1B-416E-8B64-B0A4A4F85463}" srcOrd="0" destOrd="0" presId="urn:microsoft.com/office/officeart/2009/3/layout/StepUpProcess"/>
    <dgm:cxn modelId="{BC9A7ACE-78FC-4A12-B949-D451682E3661}" srcId="{FA26150C-EFAA-4C3F-A28A-1BBA12F286DB}" destId="{E203081F-FBC1-4E93-9EEA-FDA47E959145}" srcOrd="3" destOrd="0" parTransId="{6FAA0150-2218-46AD-964D-AF069681E677}" sibTransId="{D7840DEC-ADDF-477A-81E1-FE1A35F00E0A}"/>
    <dgm:cxn modelId="{8A203AF2-ABFA-4348-8F5A-2602B3CBE970}" type="presOf" srcId="{C3210096-88EF-486C-AAA4-F136AE081CAC}" destId="{612C8015-C3FB-48C8-ABC7-05E6729C2815}" srcOrd="0" destOrd="0" presId="urn:microsoft.com/office/officeart/2009/3/layout/StepUpProcess"/>
    <dgm:cxn modelId="{01FD11FA-F65A-42EA-8E64-D7F00D11E442}" type="presOf" srcId="{888D3F29-75DD-45C4-9B65-F057D4DCBC4B}" destId="{F1A35ECE-D631-4A96-AB18-B233F1B81190}" srcOrd="0" destOrd="0" presId="urn:microsoft.com/office/officeart/2009/3/layout/StepUpProcess"/>
    <dgm:cxn modelId="{0D126402-7D37-402E-8306-2A1CA4444DC9}" type="presParOf" srcId="{2BF7DB93-1101-49AB-A050-9AA5515C97BB}" destId="{5B1EBCA7-A44B-4624-B0B9-99A9B08AB81D}" srcOrd="0" destOrd="0" presId="urn:microsoft.com/office/officeart/2009/3/layout/StepUpProcess"/>
    <dgm:cxn modelId="{7F497E2D-5B8D-468B-8EB1-AC3C80C3920E}" type="presParOf" srcId="{5B1EBCA7-A44B-4624-B0B9-99A9B08AB81D}" destId="{A2020E96-CBEC-414D-B209-2D64F36DE11D}" srcOrd="0" destOrd="0" presId="urn:microsoft.com/office/officeart/2009/3/layout/StepUpProcess"/>
    <dgm:cxn modelId="{7663F5C0-D1C7-44FF-A62A-2E1277EA3AA5}" type="presParOf" srcId="{5B1EBCA7-A44B-4624-B0B9-99A9B08AB81D}" destId="{F1A35ECE-D631-4A96-AB18-B233F1B81190}" srcOrd="1" destOrd="0" presId="urn:microsoft.com/office/officeart/2009/3/layout/StepUpProcess"/>
    <dgm:cxn modelId="{F132C8E7-EF72-4404-AE73-6E1B3371CED1}" type="presParOf" srcId="{5B1EBCA7-A44B-4624-B0B9-99A9B08AB81D}" destId="{28F02C5A-1B5E-49E4-86E3-FD19BE646A91}" srcOrd="2" destOrd="0" presId="urn:microsoft.com/office/officeart/2009/3/layout/StepUpProcess"/>
    <dgm:cxn modelId="{3652C9B7-5CB3-4F53-ABFB-68141239E9E9}" type="presParOf" srcId="{2BF7DB93-1101-49AB-A050-9AA5515C97BB}" destId="{B388E5DE-D26A-4508-8413-79C5A66572D5}" srcOrd="1" destOrd="0" presId="urn:microsoft.com/office/officeart/2009/3/layout/StepUpProcess"/>
    <dgm:cxn modelId="{8BD62723-EBF4-46FC-BBC2-C19A909C1DBC}" type="presParOf" srcId="{B388E5DE-D26A-4508-8413-79C5A66572D5}" destId="{E96DBB4E-1062-43F5-B188-049A3BEC6A44}" srcOrd="0" destOrd="0" presId="urn:microsoft.com/office/officeart/2009/3/layout/StepUpProcess"/>
    <dgm:cxn modelId="{696E0260-2E77-479F-98FA-F9065ED4251A}" type="presParOf" srcId="{2BF7DB93-1101-49AB-A050-9AA5515C97BB}" destId="{BC70E5B4-B849-4FD4-A71F-83FE4366F74E}" srcOrd="2" destOrd="0" presId="urn:microsoft.com/office/officeart/2009/3/layout/StepUpProcess"/>
    <dgm:cxn modelId="{3D7D82C4-CB66-49FF-B5F6-7E571A7FEA62}" type="presParOf" srcId="{BC70E5B4-B849-4FD4-A71F-83FE4366F74E}" destId="{D8951EF2-1175-4203-8511-766341077CC5}" srcOrd="0" destOrd="0" presId="urn:microsoft.com/office/officeart/2009/3/layout/StepUpProcess"/>
    <dgm:cxn modelId="{9B4FCBC0-F543-43C2-A722-199F9971DE59}" type="presParOf" srcId="{BC70E5B4-B849-4FD4-A71F-83FE4366F74E}" destId="{612C8015-C3FB-48C8-ABC7-05E6729C2815}" srcOrd="1" destOrd="0" presId="urn:microsoft.com/office/officeart/2009/3/layout/StepUpProcess"/>
    <dgm:cxn modelId="{443F4E41-F0B1-4F40-9FFE-72554EC4A421}" type="presParOf" srcId="{BC70E5B4-B849-4FD4-A71F-83FE4366F74E}" destId="{FA476308-F5DA-412D-A6E8-545B510528ED}" srcOrd="2" destOrd="0" presId="urn:microsoft.com/office/officeart/2009/3/layout/StepUpProcess"/>
    <dgm:cxn modelId="{15A5B664-4A2A-477F-8F86-C46444FB54B5}" type="presParOf" srcId="{2BF7DB93-1101-49AB-A050-9AA5515C97BB}" destId="{D52114AD-3176-42A6-9CB5-268907DCA0D4}" srcOrd="3" destOrd="0" presId="urn:microsoft.com/office/officeart/2009/3/layout/StepUpProcess"/>
    <dgm:cxn modelId="{18F19C1B-1B8B-4E03-8A49-A269F088669B}" type="presParOf" srcId="{D52114AD-3176-42A6-9CB5-268907DCA0D4}" destId="{E4C702D1-751E-41D0-AF9D-263925D3F26E}" srcOrd="0" destOrd="0" presId="urn:microsoft.com/office/officeart/2009/3/layout/StepUpProcess"/>
    <dgm:cxn modelId="{5A6B2352-17F6-4F32-B97B-CD17895A10D0}" type="presParOf" srcId="{2BF7DB93-1101-49AB-A050-9AA5515C97BB}" destId="{73BEB0C8-B9D5-4230-A7F2-40094545BFA5}" srcOrd="4" destOrd="0" presId="urn:microsoft.com/office/officeart/2009/3/layout/StepUpProcess"/>
    <dgm:cxn modelId="{0E028E66-920C-447C-9958-8B216F71BB9F}" type="presParOf" srcId="{73BEB0C8-B9D5-4230-A7F2-40094545BFA5}" destId="{33EAFFF8-EEEE-4FB3-8719-8F9368389F0D}" srcOrd="0" destOrd="0" presId="urn:microsoft.com/office/officeart/2009/3/layout/StepUpProcess"/>
    <dgm:cxn modelId="{4B6B9392-CFD9-4DD2-B1FC-03E5C7112610}" type="presParOf" srcId="{73BEB0C8-B9D5-4230-A7F2-40094545BFA5}" destId="{5EC5044B-294C-4B0C-A0D1-29FEAED25B54}" srcOrd="1" destOrd="0" presId="urn:microsoft.com/office/officeart/2009/3/layout/StepUpProcess"/>
    <dgm:cxn modelId="{79E5B68D-778E-4F05-A314-A405CA7018E5}" type="presParOf" srcId="{73BEB0C8-B9D5-4230-A7F2-40094545BFA5}" destId="{689BD41C-3005-4E76-90CF-3A9B470689CC}" srcOrd="2" destOrd="0" presId="urn:microsoft.com/office/officeart/2009/3/layout/StepUpProcess"/>
    <dgm:cxn modelId="{C8ECABD5-0482-457B-8354-8494BF31D604}" type="presParOf" srcId="{2BF7DB93-1101-49AB-A050-9AA5515C97BB}" destId="{16C6235F-6880-4889-9B1E-6436E5246E93}" srcOrd="5" destOrd="0" presId="urn:microsoft.com/office/officeart/2009/3/layout/StepUpProcess"/>
    <dgm:cxn modelId="{E429A0FC-DA5B-4074-84B2-C85E829F6A05}" type="presParOf" srcId="{16C6235F-6880-4889-9B1E-6436E5246E93}" destId="{0166C6AA-03D8-4384-B94B-5E679336A701}" srcOrd="0" destOrd="0" presId="urn:microsoft.com/office/officeart/2009/3/layout/StepUpProcess"/>
    <dgm:cxn modelId="{A77BFDF4-04D1-4811-A39D-C3659C7FB19D}" type="presParOf" srcId="{2BF7DB93-1101-49AB-A050-9AA5515C97BB}" destId="{1176E95B-D443-4C08-B829-97F20A465A85}" srcOrd="6" destOrd="0" presId="urn:microsoft.com/office/officeart/2009/3/layout/StepUpProcess"/>
    <dgm:cxn modelId="{24772A06-11C9-4817-877F-E97ECA65E093}" type="presParOf" srcId="{1176E95B-D443-4C08-B829-97F20A465A85}" destId="{29E21A4D-C124-4DC4-B258-09378EA33C43}" srcOrd="0" destOrd="0" presId="urn:microsoft.com/office/officeart/2009/3/layout/StepUpProcess"/>
    <dgm:cxn modelId="{65FD1A56-6AB0-4891-BD48-A021A0541034}" type="presParOf" srcId="{1176E95B-D443-4C08-B829-97F20A465A85}" destId="{6EAFC8B8-8D1B-416E-8B64-B0A4A4F85463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E9A96F6-E5E2-4E1A-87FF-6EEA75D1EC7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62020-E17C-44E2-B187-07A1EA42D6AF}">
      <dgm:prSet phldrT="[Texto]" custT="1"/>
      <dgm:spPr/>
      <dgm:t>
        <a:bodyPr/>
        <a:lstStyle/>
        <a:p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Tomar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cuenta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dimensiones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B4A1B5-DC88-4D24-B184-52789D7DA3E1}" type="parTrans" cxnId="{4583D941-35C6-4C6A-BED1-E39E7AE0B38A}">
      <dgm:prSet/>
      <dgm:spPr/>
      <dgm:t>
        <a:bodyPr/>
        <a:lstStyle/>
        <a:p>
          <a:endParaRPr lang="en-US"/>
        </a:p>
      </dgm:t>
    </dgm:pt>
    <dgm:pt modelId="{63CF8D92-2E37-4DDE-B959-E38E30553ADE}" type="sibTrans" cxnId="{4583D941-35C6-4C6A-BED1-E39E7AE0B38A}">
      <dgm:prSet/>
      <dgm:spPr/>
      <dgm:t>
        <a:bodyPr/>
        <a:lstStyle/>
        <a:p>
          <a:endParaRPr lang="en-US"/>
        </a:p>
      </dgm:t>
    </dgm:pt>
    <dgm:pt modelId="{E760C085-7970-417D-92A5-10E659FF3DBA}">
      <dgm:prSet phldrT="[Texto]" custT="1"/>
      <dgm:spPr/>
      <dgm:t>
        <a:bodyPr/>
        <a:lstStyle/>
        <a:p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Involucrar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la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comunidad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1F5264-500B-462F-B10E-72F308BAD0CD}" type="parTrans" cxnId="{D0E666FE-47E1-42C0-B16F-73C1C619C029}">
      <dgm:prSet/>
      <dgm:spPr/>
      <dgm:t>
        <a:bodyPr/>
        <a:lstStyle/>
        <a:p>
          <a:endParaRPr lang="en-US"/>
        </a:p>
      </dgm:t>
    </dgm:pt>
    <dgm:pt modelId="{D6481042-DDEF-4AB6-80E9-95EB3FC3560E}" type="sibTrans" cxnId="{D0E666FE-47E1-42C0-B16F-73C1C619C029}">
      <dgm:prSet/>
      <dgm:spPr/>
      <dgm:t>
        <a:bodyPr/>
        <a:lstStyle/>
        <a:p>
          <a:endParaRPr lang="en-US"/>
        </a:p>
      </dgm:t>
    </dgm:pt>
    <dgm:pt modelId="{44EF3693-8F27-40AD-AE31-E5D1CD3398C5}">
      <dgm:prSet phldrT="[Texto]" custT="1"/>
      <dgm:spPr/>
      <dgm:t>
        <a:bodyPr/>
        <a:lstStyle/>
        <a:p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Establecer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Alianzas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E3697C-FEFF-47A2-95A6-83003CD4D39F}" type="parTrans" cxnId="{3FD287FF-5E83-4AB7-AF43-C9C2C13C1121}">
      <dgm:prSet/>
      <dgm:spPr/>
      <dgm:t>
        <a:bodyPr/>
        <a:lstStyle/>
        <a:p>
          <a:endParaRPr lang="en-US"/>
        </a:p>
      </dgm:t>
    </dgm:pt>
    <dgm:pt modelId="{FDE41FE3-B4A5-43B4-A34E-C8BF8320AB87}" type="sibTrans" cxnId="{3FD287FF-5E83-4AB7-AF43-C9C2C13C1121}">
      <dgm:prSet/>
      <dgm:spPr/>
      <dgm:t>
        <a:bodyPr/>
        <a:lstStyle/>
        <a:p>
          <a:endParaRPr lang="en-US"/>
        </a:p>
      </dgm:t>
    </dgm:pt>
    <dgm:pt modelId="{3C15698D-D0AF-41CB-9EDF-DE06717358BB}">
      <dgm:prSet phldrT="[Texto]" custT="1"/>
      <dgm:spPr/>
      <dgm:t>
        <a:bodyPr/>
        <a:lstStyle/>
        <a:p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Ejecutar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acciones</a:t>
          </a:r>
          <a:r>
            <a: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antes </a:t>
          </a:r>
          <a:r>
            <a:rPr lang="en-US" sz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mencionadas</a:t>
          </a:r>
          <a:endParaRPr lang="en-US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DFB4C-5550-46DC-9DDE-5986E800693B}" type="parTrans" cxnId="{081AEFA0-C7D0-4B39-9501-63D21543E178}">
      <dgm:prSet/>
      <dgm:spPr/>
      <dgm:t>
        <a:bodyPr/>
        <a:lstStyle/>
        <a:p>
          <a:endParaRPr lang="en-US"/>
        </a:p>
      </dgm:t>
    </dgm:pt>
    <dgm:pt modelId="{BD45135D-0F22-4D95-9D16-C610581E424C}" type="sibTrans" cxnId="{081AEFA0-C7D0-4B39-9501-63D21543E178}">
      <dgm:prSet/>
      <dgm:spPr/>
      <dgm:t>
        <a:bodyPr/>
        <a:lstStyle/>
        <a:p>
          <a:endParaRPr lang="en-US"/>
        </a:p>
      </dgm:t>
    </dgm:pt>
    <dgm:pt modelId="{B3B69178-4753-48BD-A98D-6BE221540D10}" type="pres">
      <dgm:prSet presAssocID="{0E9A96F6-E5E2-4E1A-87FF-6EEA75D1EC73}" presName="Name0" presStyleCnt="0">
        <dgm:presLayoutVars>
          <dgm:chMax val="7"/>
          <dgm:chPref val="7"/>
          <dgm:dir/>
        </dgm:presLayoutVars>
      </dgm:prSet>
      <dgm:spPr/>
    </dgm:pt>
    <dgm:pt modelId="{E58098F8-7400-427B-82FB-4E2AE7BAD9BE}" type="pres">
      <dgm:prSet presAssocID="{0E9A96F6-E5E2-4E1A-87FF-6EEA75D1EC73}" presName="dot1" presStyleLbl="alignNode1" presStyleIdx="0" presStyleCnt="13"/>
      <dgm:spPr/>
    </dgm:pt>
    <dgm:pt modelId="{67A58223-963B-4624-9D10-B1DFC5FA0ED0}" type="pres">
      <dgm:prSet presAssocID="{0E9A96F6-E5E2-4E1A-87FF-6EEA75D1EC73}" presName="dot2" presStyleLbl="alignNode1" presStyleIdx="1" presStyleCnt="13"/>
      <dgm:spPr/>
    </dgm:pt>
    <dgm:pt modelId="{9F1C118E-B035-4667-AF02-902BE934EF6F}" type="pres">
      <dgm:prSet presAssocID="{0E9A96F6-E5E2-4E1A-87FF-6EEA75D1EC73}" presName="dot3" presStyleLbl="alignNode1" presStyleIdx="2" presStyleCnt="13"/>
      <dgm:spPr/>
    </dgm:pt>
    <dgm:pt modelId="{CF7EA93D-A054-4209-A3AA-AF4A621256AB}" type="pres">
      <dgm:prSet presAssocID="{0E9A96F6-E5E2-4E1A-87FF-6EEA75D1EC73}" presName="dot4" presStyleLbl="alignNode1" presStyleIdx="3" presStyleCnt="13"/>
      <dgm:spPr/>
    </dgm:pt>
    <dgm:pt modelId="{3473CEE8-BFFD-46F2-9545-98862E3C6600}" type="pres">
      <dgm:prSet presAssocID="{0E9A96F6-E5E2-4E1A-87FF-6EEA75D1EC73}" presName="dot5" presStyleLbl="alignNode1" presStyleIdx="4" presStyleCnt="13"/>
      <dgm:spPr/>
    </dgm:pt>
    <dgm:pt modelId="{5789313A-25C4-4BA1-8E7D-8CA64FFE3878}" type="pres">
      <dgm:prSet presAssocID="{0E9A96F6-E5E2-4E1A-87FF-6EEA75D1EC73}" presName="dot6" presStyleLbl="alignNode1" presStyleIdx="5" presStyleCnt="13"/>
      <dgm:spPr/>
    </dgm:pt>
    <dgm:pt modelId="{52BFF9CF-6C43-4D6D-9D8C-B45FA5E046A7}" type="pres">
      <dgm:prSet presAssocID="{0E9A96F6-E5E2-4E1A-87FF-6EEA75D1EC73}" presName="dotArrow1" presStyleLbl="alignNode1" presStyleIdx="6" presStyleCnt="13"/>
      <dgm:spPr/>
    </dgm:pt>
    <dgm:pt modelId="{239D6A40-7C6D-4A9E-9E18-09A58AD7EE53}" type="pres">
      <dgm:prSet presAssocID="{0E9A96F6-E5E2-4E1A-87FF-6EEA75D1EC73}" presName="dotArrow2" presStyleLbl="alignNode1" presStyleIdx="7" presStyleCnt="13"/>
      <dgm:spPr/>
    </dgm:pt>
    <dgm:pt modelId="{F3583DE3-32AF-4389-B507-F16271934FAD}" type="pres">
      <dgm:prSet presAssocID="{0E9A96F6-E5E2-4E1A-87FF-6EEA75D1EC73}" presName="dotArrow3" presStyleLbl="alignNode1" presStyleIdx="8" presStyleCnt="13"/>
      <dgm:spPr/>
    </dgm:pt>
    <dgm:pt modelId="{10DD92BD-265C-40E3-8C60-F7B7E7A0A2D3}" type="pres">
      <dgm:prSet presAssocID="{0E9A96F6-E5E2-4E1A-87FF-6EEA75D1EC73}" presName="dotArrow4" presStyleLbl="alignNode1" presStyleIdx="9" presStyleCnt="13"/>
      <dgm:spPr/>
    </dgm:pt>
    <dgm:pt modelId="{BA00BDBF-643D-46BA-B2FE-0A4E39590F4D}" type="pres">
      <dgm:prSet presAssocID="{0E9A96F6-E5E2-4E1A-87FF-6EEA75D1EC73}" presName="dotArrow5" presStyleLbl="alignNode1" presStyleIdx="10" presStyleCnt="13"/>
      <dgm:spPr/>
    </dgm:pt>
    <dgm:pt modelId="{B7E964CB-3DD7-4B20-B0C1-579D6CC6370E}" type="pres">
      <dgm:prSet presAssocID="{0E9A96F6-E5E2-4E1A-87FF-6EEA75D1EC73}" presName="dotArrow6" presStyleLbl="alignNode1" presStyleIdx="11" presStyleCnt="13"/>
      <dgm:spPr/>
    </dgm:pt>
    <dgm:pt modelId="{4FA6C1C5-62FE-4970-9BA4-439E5B9C0000}" type="pres">
      <dgm:prSet presAssocID="{0E9A96F6-E5E2-4E1A-87FF-6EEA75D1EC73}" presName="dotArrow7" presStyleLbl="alignNode1" presStyleIdx="12" presStyleCnt="13"/>
      <dgm:spPr/>
    </dgm:pt>
    <dgm:pt modelId="{EFB1C93D-7C06-4CE8-902F-0D5406019CFE}" type="pres">
      <dgm:prSet presAssocID="{6C462020-E17C-44E2-B187-07A1EA42D6AF}" presName="parTx1" presStyleLbl="node1" presStyleIdx="0" presStyleCnt="4" custScaleX="116304" custScaleY="178875" custLinFactNeighborX="-5983" custLinFactNeighborY="82863"/>
      <dgm:spPr/>
    </dgm:pt>
    <dgm:pt modelId="{A3FE86FB-930E-4605-947E-B37DA4C2249D}" type="pres">
      <dgm:prSet presAssocID="{63CF8D92-2E37-4DDE-B959-E38E30553ADE}" presName="picture1" presStyleCnt="0"/>
      <dgm:spPr/>
    </dgm:pt>
    <dgm:pt modelId="{B947065A-C3C6-402E-A5F2-7F111D16586C}" type="pres">
      <dgm:prSet presAssocID="{63CF8D92-2E37-4DDE-B959-E38E30553ADE}" presName="imageRepeatNode" presStyleLbl="fgImgPlace1" presStyleIdx="0" presStyleCnt="4"/>
      <dgm:spPr/>
    </dgm:pt>
    <dgm:pt modelId="{BFE3C15F-F5F0-4847-8565-C56866E5AB27}" type="pres">
      <dgm:prSet presAssocID="{E760C085-7970-417D-92A5-10E659FF3DBA}" presName="parTx2" presStyleLbl="node1" presStyleIdx="1" presStyleCnt="4" custScaleX="116304" custScaleY="178875" custLinFactNeighborX="23077" custLinFactNeighborY="6374"/>
      <dgm:spPr/>
    </dgm:pt>
    <dgm:pt modelId="{A56E3E79-9291-47CA-833B-CA04784F8E58}" type="pres">
      <dgm:prSet presAssocID="{D6481042-DDEF-4AB6-80E9-95EB3FC3560E}" presName="picture2" presStyleCnt="0"/>
      <dgm:spPr/>
    </dgm:pt>
    <dgm:pt modelId="{0CA076B4-B459-453E-8A0E-9BA4AFD9B2BD}" type="pres">
      <dgm:prSet presAssocID="{D6481042-DDEF-4AB6-80E9-95EB3FC3560E}" presName="imageRepeatNode" presStyleLbl="fgImgPlace1" presStyleIdx="1" presStyleCnt="4"/>
      <dgm:spPr/>
    </dgm:pt>
    <dgm:pt modelId="{A437E606-95CE-4767-838B-371EBA9DD47F}" type="pres">
      <dgm:prSet presAssocID="{44EF3693-8F27-40AD-AE31-E5D1CD3398C5}" presName="parTx3" presStyleLbl="node1" presStyleIdx="2" presStyleCnt="4" custScaleX="116304" custScaleY="178875" custLinFactNeighborX="16239"/>
      <dgm:spPr/>
    </dgm:pt>
    <dgm:pt modelId="{228C19A1-AD95-4C13-8519-1716ADF7DFF2}" type="pres">
      <dgm:prSet presAssocID="{FDE41FE3-B4A5-43B4-A34E-C8BF8320AB87}" presName="picture3" presStyleCnt="0"/>
      <dgm:spPr/>
    </dgm:pt>
    <dgm:pt modelId="{F2D9BC9E-244A-43FD-A541-B1CDD07B5C39}" type="pres">
      <dgm:prSet presAssocID="{FDE41FE3-B4A5-43B4-A34E-C8BF8320AB87}" presName="imageRepeatNode" presStyleLbl="fgImgPlace1" presStyleIdx="2" presStyleCnt="4"/>
      <dgm:spPr/>
    </dgm:pt>
    <dgm:pt modelId="{C0A05F11-F188-4A8A-81E6-7C17A8C805FD}" type="pres">
      <dgm:prSet presAssocID="{3C15698D-D0AF-41CB-9EDF-DE06717358BB}" presName="parTx4" presStyleLbl="node1" presStyleIdx="3" presStyleCnt="4" custScaleX="116304" custScaleY="178875" custLinFactNeighborX="19658" custLinFactNeighborY="-3187"/>
      <dgm:spPr/>
    </dgm:pt>
    <dgm:pt modelId="{A32EFD07-DAFD-485F-8506-225C0725E287}" type="pres">
      <dgm:prSet presAssocID="{BD45135D-0F22-4D95-9D16-C610581E424C}" presName="picture4" presStyleCnt="0"/>
      <dgm:spPr/>
    </dgm:pt>
    <dgm:pt modelId="{A0DED04C-0244-4597-92C4-0C07DA2F685A}" type="pres">
      <dgm:prSet presAssocID="{BD45135D-0F22-4D95-9D16-C610581E424C}" presName="imageRepeatNode" presStyleLbl="fgImgPlace1" presStyleIdx="3" presStyleCnt="4"/>
      <dgm:spPr/>
    </dgm:pt>
  </dgm:ptLst>
  <dgm:cxnLst>
    <dgm:cxn modelId="{B91A2031-BFE2-4700-827E-A428213E72EB}" type="presOf" srcId="{3C15698D-D0AF-41CB-9EDF-DE06717358BB}" destId="{C0A05F11-F188-4A8A-81E6-7C17A8C805FD}" srcOrd="0" destOrd="0" presId="urn:microsoft.com/office/officeart/2008/layout/AscendingPictureAccentProcess"/>
    <dgm:cxn modelId="{3ECA6A32-9D5A-40B8-9192-03F9574785DB}" type="presOf" srcId="{BD45135D-0F22-4D95-9D16-C610581E424C}" destId="{A0DED04C-0244-4597-92C4-0C07DA2F685A}" srcOrd="0" destOrd="0" presId="urn:microsoft.com/office/officeart/2008/layout/AscendingPictureAccentProcess"/>
    <dgm:cxn modelId="{4583D941-35C6-4C6A-BED1-E39E7AE0B38A}" srcId="{0E9A96F6-E5E2-4E1A-87FF-6EEA75D1EC73}" destId="{6C462020-E17C-44E2-B187-07A1EA42D6AF}" srcOrd="0" destOrd="0" parTransId="{FEB4A1B5-DC88-4D24-B184-52789D7DA3E1}" sibTransId="{63CF8D92-2E37-4DDE-B959-E38E30553ADE}"/>
    <dgm:cxn modelId="{E1F2AC42-F08E-437D-AB43-B85F2EF5DB6F}" type="presOf" srcId="{D6481042-DDEF-4AB6-80E9-95EB3FC3560E}" destId="{0CA076B4-B459-453E-8A0E-9BA4AFD9B2BD}" srcOrd="0" destOrd="0" presId="urn:microsoft.com/office/officeart/2008/layout/AscendingPictureAccentProcess"/>
    <dgm:cxn modelId="{72D5404B-EB7C-4D0E-BB48-B92FE7DB7484}" type="presOf" srcId="{FDE41FE3-B4A5-43B4-A34E-C8BF8320AB87}" destId="{F2D9BC9E-244A-43FD-A541-B1CDD07B5C39}" srcOrd="0" destOrd="0" presId="urn:microsoft.com/office/officeart/2008/layout/AscendingPictureAccentProcess"/>
    <dgm:cxn modelId="{84DAE78A-16E6-4363-891B-01CB4A079E35}" type="presOf" srcId="{44EF3693-8F27-40AD-AE31-E5D1CD3398C5}" destId="{A437E606-95CE-4767-838B-371EBA9DD47F}" srcOrd="0" destOrd="0" presId="urn:microsoft.com/office/officeart/2008/layout/AscendingPictureAccentProcess"/>
    <dgm:cxn modelId="{081AEFA0-C7D0-4B39-9501-63D21543E178}" srcId="{0E9A96F6-E5E2-4E1A-87FF-6EEA75D1EC73}" destId="{3C15698D-D0AF-41CB-9EDF-DE06717358BB}" srcOrd="3" destOrd="0" parTransId="{A78DFB4C-5550-46DC-9DDE-5986E800693B}" sibTransId="{BD45135D-0F22-4D95-9D16-C610581E424C}"/>
    <dgm:cxn modelId="{69E7FFAE-A669-418A-9115-7A5505C5AF82}" type="presOf" srcId="{6C462020-E17C-44E2-B187-07A1EA42D6AF}" destId="{EFB1C93D-7C06-4CE8-902F-0D5406019CFE}" srcOrd="0" destOrd="0" presId="urn:microsoft.com/office/officeart/2008/layout/AscendingPictureAccentProcess"/>
    <dgm:cxn modelId="{D92B87CA-6420-4155-92F5-C00C1C171E3C}" type="presOf" srcId="{63CF8D92-2E37-4DDE-B959-E38E30553ADE}" destId="{B947065A-C3C6-402E-A5F2-7F111D16586C}" srcOrd="0" destOrd="0" presId="urn:microsoft.com/office/officeart/2008/layout/AscendingPictureAccentProcess"/>
    <dgm:cxn modelId="{5457F1E3-BAE9-4B1D-B404-D9D522B08E69}" type="presOf" srcId="{E760C085-7970-417D-92A5-10E659FF3DBA}" destId="{BFE3C15F-F5F0-4847-8565-C56866E5AB27}" srcOrd="0" destOrd="0" presId="urn:microsoft.com/office/officeart/2008/layout/AscendingPictureAccentProcess"/>
    <dgm:cxn modelId="{D162ACF4-8CFD-43DC-96D7-230A85DC9C64}" type="presOf" srcId="{0E9A96F6-E5E2-4E1A-87FF-6EEA75D1EC73}" destId="{B3B69178-4753-48BD-A98D-6BE221540D10}" srcOrd="0" destOrd="0" presId="urn:microsoft.com/office/officeart/2008/layout/AscendingPictureAccentProcess"/>
    <dgm:cxn modelId="{D0E666FE-47E1-42C0-B16F-73C1C619C029}" srcId="{0E9A96F6-E5E2-4E1A-87FF-6EEA75D1EC73}" destId="{E760C085-7970-417D-92A5-10E659FF3DBA}" srcOrd="1" destOrd="0" parTransId="{C41F5264-500B-462F-B10E-72F308BAD0CD}" sibTransId="{D6481042-DDEF-4AB6-80E9-95EB3FC3560E}"/>
    <dgm:cxn modelId="{3FD287FF-5E83-4AB7-AF43-C9C2C13C1121}" srcId="{0E9A96F6-E5E2-4E1A-87FF-6EEA75D1EC73}" destId="{44EF3693-8F27-40AD-AE31-E5D1CD3398C5}" srcOrd="2" destOrd="0" parTransId="{B7E3697C-FEFF-47A2-95A6-83003CD4D39F}" sibTransId="{FDE41FE3-B4A5-43B4-A34E-C8BF8320AB87}"/>
    <dgm:cxn modelId="{A4A67436-F588-4356-84B8-651EFD0E9B4A}" type="presParOf" srcId="{B3B69178-4753-48BD-A98D-6BE221540D10}" destId="{E58098F8-7400-427B-82FB-4E2AE7BAD9BE}" srcOrd="0" destOrd="0" presId="urn:microsoft.com/office/officeart/2008/layout/AscendingPictureAccentProcess"/>
    <dgm:cxn modelId="{6190B77A-E075-4472-A28E-2CAC600BCA34}" type="presParOf" srcId="{B3B69178-4753-48BD-A98D-6BE221540D10}" destId="{67A58223-963B-4624-9D10-B1DFC5FA0ED0}" srcOrd="1" destOrd="0" presId="urn:microsoft.com/office/officeart/2008/layout/AscendingPictureAccentProcess"/>
    <dgm:cxn modelId="{65556AC1-CF38-40F4-9801-A3AC4CB66B5E}" type="presParOf" srcId="{B3B69178-4753-48BD-A98D-6BE221540D10}" destId="{9F1C118E-B035-4667-AF02-902BE934EF6F}" srcOrd="2" destOrd="0" presId="urn:microsoft.com/office/officeart/2008/layout/AscendingPictureAccentProcess"/>
    <dgm:cxn modelId="{ABDA44BB-EB40-45A2-9D6D-E5B183ACE50D}" type="presParOf" srcId="{B3B69178-4753-48BD-A98D-6BE221540D10}" destId="{CF7EA93D-A054-4209-A3AA-AF4A621256AB}" srcOrd="3" destOrd="0" presId="urn:microsoft.com/office/officeart/2008/layout/AscendingPictureAccentProcess"/>
    <dgm:cxn modelId="{ED4C543D-2C5F-43EC-B28D-AAC2171E1FCC}" type="presParOf" srcId="{B3B69178-4753-48BD-A98D-6BE221540D10}" destId="{3473CEE8-BFFD-46F2-9545-98862E3C6600}" srcOrd="4" destOrd="0" presId="urn:microsoft.com/office/officeart/2008/layout/AscendingPictureAccentProcess"/>
    <dgm:cxn modelId="{93FC361A-94CD-4C64-B492-7E6CEFC74A66}" type="presParOf" srcId="{B3B69178-4753-48BD-A98D-6BE221540D10}" destId="{5789313A-25C4-4BA1-8E7D-8CA64FFE3878}" srcOrd="5" destOrd="0" presId="urn:microsoft.com/office/officeart/2008/layout/AscendingPictureAccentProcess"/>
    <dgm:cxn modelId="{4C34A94D-C78D-4E0C-8B3B-BB2F3D89999E}" type="presParOf" srcId="{B3B69178-4753-48BD-A98D-6BE221540D10}" destId="{52BFF9CF-6C43-4D6D-9D8C-B45FA5E046A7}" srcOrd="6" destOrd="0" presId="urn:microsoft.com/office/officeart/2008/layout/AscendingPictureAccentProcess"/>
    <dgm:cxn modelId="{33A245CD-7211-49B7-BCC2-E070C02C0CBE}" type="presParOf" srcId="{B3B69178-4753-48BD-A98D-6BE221540D10}" destId="{239D6A40-7C6D-4A9E-9E18-09A58AD7EE53}" srcOrd="7" destOrd="0" presId="urn:microsoft.com/office/officeart/2008/layout/AscendingPictureAccentProcess"/>
    <dgm:cxn modelId="{DB94AAE8-C67D-46B7-A748-FF0262CAA1CF}" type="presParOf" srcId="{B3B69178-4753-48BD-A98D-6BE221540D10}" destId="{F3583DE3-32AF-4389-B507-F16271934FAD}" srcOrd="8" destOrd="0" presId="urn:microsoft.com/office/officeart/2008/layout/AscendingPictureAccentProcess"/>
    <dgm:cxn modelId="{D9FD773F-FB57-48A4-9822-9F7DCFC69033}" type="presParOf" srcId="{B3B69178-4753-48BD-A98D-6BE221540D10}" destId="{10DD92BD-265C-40E3-8C60-F7B7E7A0A2D3}" srcOrd="9" destOrd="0" presId="urn:microsoft.com/office/officeart/2008/layout/AscendingPictureAccentProcess"/>
    <dgm:cxn modelId="{D9AF30DD-5038-47C1-B065-89E44D0DB32E}" type="presParOf" srcId="{B3B69178-4753-48BD-A98D-6BE221540D10}" destId="{BA00BDBF-643D-46BA-B2FE-0A4E39590F4D}" srcOrd="10" destOrd="0" presId="urn:microsoft.com/office/officeart/2008/layout/AscendingPictureAccentProcess"/>
    <dgm:cxn modelId="{554D34F8-7C59-4D4F-89EB-13E9D82C81FD}" type="presParOf" srcId="{B3B69178-4753-48BD-A98D-6BE221540D10}" destId="{B7E964CB-3DD7-4B20-B0C1-579D6CC6370E}" srcOrd="11" destOrd="0" presId="urn:microsoft.com/office/officeart/2008/layout/AscendingPictureAccentProcess"/>
    <dgm:cxn modelId="{6CE638A9-6021-47E5-90EA-838B4132EF22}" type="presParOf" srcId="{B3B69178-4753-48BD-A98D-6BE221540D10}" destId="{4FA6C1C5-62FE-4970-9BA4-439E5B9C0000}" srcOrd="12" destOrd="0" presId="urn:microsoft.com/office/officeart/2008/layout/AscendingPictureAccentProcess"/>
    <dgm:cxn modelId="{C48C764B-575D-4441-AD93-C44B033A4FE5}" type="presParOf" srcId="{B3B69178-4753-48BD-A98D-6BE221540D10}" destId="{EFB1C93D-7C06-4CE8-902F-0D5406019CFE}" srcOrd="13" destOrd="0" presId="urn:microsoft.com/office/officeart/2008/layout/AscendingPictureAccentProcess"/>
    <dgm:cxn modelId="{6300B751-B60A-4DC4-91E0-7322A05FE3F1}" type="presParOf" srcId="{B3B69178-4753-48BD-A98D-6BE221540D10}" destId="{A3FE86FB-930E-4605-947E-B37DA4C2249D}" srcOrd="14" destOrd="0" presId="urn:microsoft.com/office/officeart/2008/layout/AscendingPictureAccentProcess"/>
    <dgm:cxn modelId="{ACBFB36E-9A13-426A-A312-34D2D4812DB1}" type="presParOf" srcId="{A3FE86FB-930E-4605-947E-B37DA4C2249D}" destId="{B947065A-C3C6-402E-A5F2-7F111D16586C}" srcOrd="0" destOrd="0" presId="urn:microsoft.com/office/officeart/2008/layout/AscendingPictureAccentProcess"/>
    <dgm:cxn modelId="{868D3F9A-E69C-49D6-A5E3-E18B53D0894C}" type="presParOf" srcId="{B3B69178-4753-48BD-A98D-6BE221540D10}" destId="{BFE3C15F-F5F0-4847-8565-C56866E5AB27}" srcOrd="15" destOrd="0" presId="urn:microsoft.com/office/officeart/2008/layout/AscendingPictureAccentProcess"/>
    <dgm:cxn modelId="{584CA003-D872-4295-A802-DBC0CEDCA151}" type="presParOf" srcId="{B3B69178-4753-48BD-A98D-6BE221540D10}" destId="{A56E3E79-9291-47CA-833B-CA04784F8E58}" srcOrd="16" destOrd="0" presId="urn:microsoft.com/office/officeart/2008/layout/AscendingPictureAccentProcess"/>
    <dgm:cxn modelId="{8B91C447-FE67-49DB-8CE0-4A93D64E1D42}" type="presParOf" srcId="{A56E3E79-9291-47CA-833B-CA04784F8E58}" destId="{0CA076B4-B459-453E-8A0E-9BA4AFD9B2BD}" srcOrd="0" destOrd="0" presId="urn:microsoft.com/office/officeart/2008/layout/AscendingPictureAccentProcess"/>
    <dgm:cxn modelId="{42C83BDA-81DA-461E-BA58-F86F51243957}" type="presParOf" srcId="{B3B69178-4753-48BD-A98D-6BE221540D10}" destId="{A437E606-95CE-4767-838B-371EBA9DD47F}" srcOrd="17" destOrd="0" presId="urn:microsoft.com/office/officeart/2008/layout/AscendingPictureAccentProcess"/>
    <dgm:cxn modelId="{9AD570A2-DB81-4A8B-8235-43179D2CFFBC}" type="presParOf" srcId="{B3B69178-4753-48BD-A98D-6BE221540D10}" destId="{228C19A1-AD95-4C13-8519-1716ADF7DFF2}" srcOrd="18" destOrd="0" presId="urn:microsoft.com/office/officeart/2008/layout/AscendingPictureAccentProcess"/>
    <dgm:cxn modelId="{E6A93CD7-0647-43A2-903B-B179FDDFD724}" type="presParOf" srcId="{228C19A1-AD95-4C13-8519-1716ADF7DFF2}" destId="{F2D9BC9E-244A-43FD-A541-B1CDD07B5C39}" srcOrd="0" destOrd="0" presId="urn:microsoft.com/office/officeart/2008/layout/AscendingPictureAccentProcess"/>
    <dgm:cxn modelId="{DE838F25-7881-4D16-9242-B1060FA5B754}" type="presParOf" srcId="{B3B69178-4753-48BD-A98D-6BE221540D10}" destId="{C0A05F11-F188-4A8A-81E6-7C17A8C805FD}" srcOrd="19" destOrd="0" presId="urn:microsoft.com/office/officeart/2008/layout/AscendingPictureAccentProcess"/>
    <dgm:cxn modelId="{4BFDECE3-7039-4761-86D5-05F25EBDE482}" type="presParOf" srcId="{B3B69178-4753-48BD-A98D-6BE221540D10}" destId="{A32EFD07-DAFD-485F-8506-225C0725E287}" srcOrd="20" destOrd="0" presId="urn:microsoft.com/office/officeart/2008/layout/AscendingPictureAccentProcess"/>
    <dgm:cxn modelId="{A2E23BE9-7603-4A2C-B649-0DF2DB356059}" type="presParOf" srcId="{A32EFD07-DAFD-485F-8506-225C0725E287}" destId="{A0DED04C-0244-4597-92C4-0C07DA2F685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5EDB18-FF33-4140-91D5-550E85F2B19C}" type="doc">
      <dgm:prSet loTypeId="urn:microsoft.com/office/officeart/2005/8/layout/cycle7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F0891-C300-480D-91B4-9A1D1BFABF19}">
      <dgm:prSet phldrT="[Tex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Teorías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C7B0E4FD-1B64-4529-93F3-3A0EC9EAD004}" type="parTrans" cxnId="{797E25D7-76F0-4BF8-8180-ED9422D6DFB9}">
      <dgm:prSet/>
      <dgm:spPr/>
      <dgm:t>
        <a:bodyPr/>
        <a:lstStyle/>
        <a:p>
          <a:endParaRPr lang="en-US"/>
        </a:p>
      </dgm:t>
    </dgm:pt>
    <dgm:pt modelId="{A1DDBF68-6710-49F8-BCF5-AA36E5C2F8FE}" type="sibTrans" cxnId="{797E25D7-76F0-4BF8-8180-ED9422D6DFB9}">
      <dgm:prSet/>
      <dgm:spPr/>
      <dgm:t>
        <a:bodyPr/>
        <a:lstStyle/>
        <a:p>
          <a:endParaRPr lang="en-US"/>
        </a:p>
      </dgm:t>
    </dgm:pt>
    <dgm:pt modelId="{B8B890AB-35E3-4B39-BF3B-120D38F21E9D}">
      <dgm:prSet phldrT="[Texto]"/>
      <dgm:spPr>
        <a:solidFill>
          <a:srgbClr val="99FFCC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local </a:t>
          </a:r>
        </a:p>
      </dgm:t>
    </dgm:pt>
    <dgm:pt modelId="{0B909FEA-B81E-4336-912C-9B95245D8137}" type="parTrans" cxnId="{71D0DA54-2E53-4F9E-B365-2C30AB41BF7B}">
      <dgm:prSet/>
      <dgm:spPr/>
      <dgm:t>
        <a:bodyPr/>
        <a:lstStyle/>
        <a:p>
          <a:endParaRPr lang="en-US"/>
        </a:p>
      </dgm:t>
    </dgm:pt>
    <dgm:pt modelId="{722CD211-FA9D-4EA2-91E0-F3A5D55332E6}" type="sibTrans" cxnId="{71D0DA54-2E53-4F9E-B365-2C30AB41BF7B}">
      <dgm:prSet/>
      <dgm:spPr/>
      <dgm:t>
        <a:bodyPr/>
        <a:lstStyle/>
        <a:p>
          <a:endParaRPr lang="en-US"/>
        </a:p>
      </dgm:t>
    </dgm:pt>
    <dgm:pt modelId="{4767764E-A98B-46C6-AEBD-49CED9B3CA1D}">
      <dgm:prSet phldrT="[Texto]"/>
      <dgm:spPr>
        <a:solidFill>
          <a:srgbClr val="99FFCC"/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</a:t>
          </a:r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n-US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BF081-0AF4-403A-A5C3-6BA5D3EA9960}" type="parTrans" cxnId="{453116EB-6D65-4855-8600-F551DACE5046}">
      <dgm:prSet/>
      <dgm:spPr/>
      <dgm:t>
        <a:bodyPr/>
        <a:lstStyle/>
        <a:p>
          <a:endParaRPr lang="en-US"/>
        </a:p>
      </dgm:t>
    </dgm:pt>
    <dgm:pt modelId="{07145A94-BD41-484C-A796-79DD5B012FC1}" type="sibTrans" cxnId="{453116EB-6D65-4855-8600-F551DACE5046}">
      <dgm:prSet/>
      <dgm:spPr/>
      <dgm:t>
        <a:bodyPr/>
        <a:lstStyle/>
        <a:p>
          <a:endParaRPr lang="en-US"/>
        </a:p>
      </dgm:t>
    </dgm:pt>
    <dgm:pt modelId="{431FA951-F4F9-4FD4-9E40-B78D6CA08FBA}" type="pres">
      <dgm:prSet presAssocID="{735EDB18-FF33-4140-91D5-550E85F2B19C}" presName="Name0" presStyleCnt="0">
        <dgm:presLayoutVars>
          <dgm:dir/>
          <dgm:resizeHandles val="exact"/>
        </dgm:presLayoutVars>
      </dgm:prSet>
      <dgm:spPr/>
    </dgm:pt>
    <dgm:pt modelId="{5C440D4A-F8DC-4658-9A72-F878ED353EAB}" type="pres">
      <dgm:prSet presAssocID="{BA0F0891-C300-480D-91B4-9A1D1BFABF19}" presName="node" presStyleLbl="node1" presStyleIdx="0" presStyleCnt="3">
        <dgm:presLayoutVars>
          <dgm:bulletEnabled val="1"/>
        </dgm:presLayoutVars>
      </dgm:prSet>
      <dgm:spPr/>
    </dgm:pt>
    <dgm:pt modelId="{9A3C1EA0-32C0-4935-B648-8F20894D7638}" type="pres">
      <dgm:prSet presAssocID="{A1DDBF68-6710-49F8-BCF5-AA36E5C2F8FE}" presName="sibTrans" presStyleLbl="sibTrans2D1" presStyleIdx="0" presStyleCnt="3"/>
      <dgm:spPr/>
    </dgm:pt>
    <dgm:pt modelId="{3B2758A0-967F-401D-BD01-D81BE88399F6}" type="pres">
      <dgm:prSet presAssocID="{A1DDBF68-6710-49F8-BCF5-AA36E5C2F8FE}" presName="connectorText" presStyleLbl="sibTrans2D1" presStyleIdx="0" presStyleCnt="3"/>
      <dgm:spPr/>
    </dgm:pt>
    <dgm:pt modelId="{53826FE2-333B-4D0A-9912-EE40FA20FDA0}" type="pres">
      <dgm:prSet presAssocID="{B8B890AB-35E3-4B39-BF3B-120D38F21E9D}" presName="node" presStyleLbl="node1" presStyleIdx="1" presStyleCnt="3">
        <dgm:presLayoutVars>
          <dgm:bulletEnabled val="1"/>
        </dgm:presLayoutVars>
      </dgm:prSet>
      <dgm:spPr/>
    </dgm:pt>
    <dgm:pt modelId="{FC143353-875C-4B62-8D1B-91BA3B9ED7D5}" type="pres">
      <dgm:prSet presAssocID="{722CD211-FA9D-4EA2-91E0-F3A5D55332E6}" presName="sibTrans" presStyleLbl="sibTrans2D1" presStyleIdx="1" presStyleCnt="3"/>
      <dgm:spPr/>
    </dgm:pt>
    <dgm:pt modelId="{A95B58ED-9EC9-4ED2-A89F-950BFCBF4ABB}" type="pres">
      <dgm:prSet presAssocID="{722CD211-FA9D-4EA2-91E0-F3A5D55332E6}" presName="connectorText" presStyleLbl="sibTrans2D1" presStyleIdx="1" presStyleCnt="3"/>
      <dgm:spPr/>
    </dgm:pt>
    <dgm:pt modelId="{F66A0B75-188F-438E-85CB-98AAD974CC69}" type="pres">
      <dgm:prSet presAssocID="{4767764E-A98B-46C6-AEBD-49CED9B3CA1D}" presName="node" presStyleLbl="node1" presStyleIdx="2" presStyleCnt="3" custRadScaleRad="100781" custRadScaleInc="1474">
        <dgm:presLayoutVars>
          <dgm:bulletEnabled val="1"/>
        </dgm:presLayoutVars>
      </dgm:prSet>
      <dgm:spPr/>
    </dgm:pt>
    <dgm:pt modelId="{6A83F4B8-7B6E-433A-B305-5D856DC93792}" type="pres">
      <dgm:prSet presAssocID="{07145A94-BD41-484C-A796-79DD5B012FC1}" presName="sibTrans" presStyleLbl="sibTrans2D1" presStyleIdx="2" presStyleCnt="3"/>
      <dgm:spPr/>
    </dgm:pt>
    <dgm:pt modelId="{8A8DECC7-740D-4C80-AC52-EF212218FE7D}" type="pres">
      <dgm:prSet presAssocID="{07145A94-BD41-484C-A796-79DD5B012FC1}" presName="connectorText" presStyleLbl="sibTrans2D1" presStyleIdx="2" presStyleCnt="3"/>
      <dgm:spPr/>
    </dgm:pt>
  </dgm:ptLst>
  <dgm:cxnLst>
    <dgm:cxn modelId="{2ED0E00E-C420-4769-BF82-7596C48AFF37}" type="presOf" srcId="{A1DDBF68-6710-49F8-BCF5-AA36E5C2F8FE}" destId="{3B2758A0-967F-401D-BD01-D81BE88399F6}" srcOrd="1" destOrd="0" presId="urn:microsoft.com/office/officeart/2005/8/layout/cycle7"/>
    <dgm:cxn modelId="{FE560529-9102-45C0-A902-3EC1DA4B0B9B}" type="presOf" srcId="{07145A94-BD41-484C-A796-79DD5B012FC1}" destId="{8A8DECC7-740D-4C80-AC52-EF212218FE7D}" srcOrd="1" destOrd="0" presId="urn:microsoft.com/office/officeart/2005/8/layout/cycle7"/>
    <dgm:cxn modelId="{1F62844B-239E-4A5F-B9AE-370E8750BB95}" type="presOf" srcId="{B8B890AB-35E3-4B39-BF3B-120D38F21E9D}" destId="{53826FE2-333B-4D0A-9912-EE40FA20FDA0}" srcOrd="0" destOrd="0" presId="urn:microsoft.com/office/officeart/2005/8/layout/cycle7"/>
    <dgm:cxn modelId="{71D0DA54-2E53-4F9E-B365-2C30AB41BF7B}" srcId="{735EDB18-FF33-4140-91D5-550E85F2B19C}" destId="{B8B890AB-35E3-4B39-BF3B-120D38F21E9D}" srcOrd="1" destOrd="0" parTransId="{0B909FEA-B81E-4336-912C-9B95245D8137}" sibTransId="{722CD211-FA9D-4EA2-91E0-F3A5D55332E6}"/>
    <dgm:cxn modelId="{D8D12170-573A-4E29-8F28-ACFC2A66900A}" type="presOf" srcId="{BA0F0891-C300-480D-91B4-9A1D1BFABF19}" destId="{5C440D4A-F8DC-4658-9A72-F878ED353EAB}" srcOrd="0" destOrd="0" presId="urn:microsoft.com/office/officeart/2005/8/layout/cycle7"/>
    <dgm:cxn modelId="{96EB3B72-0395-4236-82DE-2C3E049C0FC4}" type="presOf" srcId="{07145A94-BD41-484C-A796-79DD5B012FC1}" destId="{6A83F4B8-7B6E-433A-B305-5D856DC93792}" srcOrd="0" destOrd="0" presId="urn:microsoft.com/office/officeart/2005/8/layout/cycle7"/>
    <dgm:cxn modelId="{549D4E8F-626B-4ED5-BD7C-69029632369B}" type="presOf" srcId="{735EDB18-FF33-4140-91D5-550E85F2B19C}" destId="{431FA951-F4F9-4FD4-9E40-B78D6CA08FBA}" srcOrd="0" destOrd="0" presId="urn:microsoft.com/office/officeart/2005/8/layout/cycle7"/>
    <dgm:cxn modelId="{0B8ED7AA-D4B1-485A-82D5-42E9B5FC54AB}" type="presOf" srcId="{722CD211-FA9D-4EA2-91E0-F3A5D55332E6}" destId="{FC143353-875C-4B62-8D1B-91BA3B9ED7D5}" srcOrd="0" destOrd="0" presId="urn:microsoft.com/office/officeart/2005/8/layout/cycle7"/>
    <dgm:cxn modelId="{EA0ADDAB-7777-44C7-A237-9C637A868145}" type="presOf" srcId="{4767764E-A98B-46C6-AEBD-49CED9B3CA1D}" destId="{F66A0B75-188F-438E-85CB-98AAD974CC69}" srcOrd="0" destOrd="0" presId="urn:microsoft.com/office/officeart/2005/8/layout/cycle7"/>
    <dgm:cxn modelId="{6D8813BD-CED4-4EE7-AD88-3D3422836622}" type="presOf" srcId="{A1DDBF68-6710-49F8-BCF5-AA36E5C2F8FE}" destId="{9A3C1EA0-32C0-4935-B648-8F20894D7638}" srcOrd="0" destOrd="0" presId="urn:microsoft.com/office/officeart/2005/8/layout/cycle7"/>
    <dgm:cxn modelId="{797E25D7-76F0-4BF8-8180-ED9422D6DFB9}" srcId="{735EDB18-FF33-4140-91D5-550E85F2B19C}" destId="{BA0F0891-C300-480D-91B4-9A1D1BFABF19}" srcOrd="0" destOrd="0" parTransId="{C7B0E4FD-1B64-4529-93F3-3A0EC9EAD004}" sibTransId="{A1DDBF68-6710-49F8-BCF5-AA36E5C2F8FE}"/>
    <dgm:cxn modelId="{453116EB-6D65-4855-8600-F551DACE5046}" srcId="{735EDB18-FF33-4140-91D5-550E85F2B19C}" destId="{4767764E-A98B-46C6-AEBD-49CED9B3CA1D}" srcOrd="2" destOrd="0" parTransId="{367BF081-0AF4-403A-A5C3-6BA5D3EA9960}" sibTransId="{07145A94-BD41-484C-A796-79DD5B012FC1}"/>
    <dgm:cxn modelId="{B1CBDBF3-6CFB-4984-A49D-960D5A4F3B68}" type="presOf" srcId="{722CD211-FA9D-4EA2-91E0-F3A5D55332E6}" destId="{A95B58ED-9EC9-4ED2-A89F-950BFCBF4ABB}" srcOrd="1" destOrd="0" presId="urn:microsoft.com/office/officeart/2005/8/layout/cycle7"/>
    <dgm:cxn modelId="{94BBA0E4-B447-4DF7-A435-E68B50DF63AA}" type="presParOf" srcId="{431FA951-F4F9-4FD4-9E40-B78D6CA08FBA}" destId="{5C440D4A-F8DC-4658-9A72-F878ED353EAB}" srcOrd="0" destOrd="0" presId="urn:microsoft.com/office/officeart/2005/8/layout/cycle7"/>
    <dgm:cxn modelId="{0A0567E1-5E8C-4354-AAA6-D441ECB229E3}" type="presParOf" srcId="{431FA951-F4F9-4FD4-9E40-B78D6CA08FBA}" destId="{9A3C1EA0-32C0-4935-B648-8F20894D7638}" srcOrd="1" destOrd="0" presId="urn:microsoft.com/office/officeart/2005/8/layout/cycle7"/>
    <dgm:cxn modelId="{03C814F7-8C96-4DC6-B290-52E741FCD1AC}" type="presParOf" srcId="{9A3C1EA0-32C0-4935-B648-8F20894D7638}" destId="{3B2758A0-967F-401D-BD01-D81BE88399F6}" srcOrd="0" destOrd="0" presId="urn:microsoft.com/office/officeart/2005/8/layout/cycle7"/>
    <dgm:cxn modelId="{A5385257-C209-47CE-AB1F-5B368277202F}" type="presParOf" srcId="{431FA951-F4F9-4FD4-9E40-B78D6CA08FBA}" destId="{53826FE2-333B-4D0A-9912-EE40FA20FDA0}" srcOrd="2" destOrd="0" presId="urn:microsoft.com/office/officeart/2005/8/layout/cycle7"/>
    <dgm:cxn modelId="{2E2BCCBE-6771-4B04-B0C1-919758048B3A}" type="presParOf" srcId="{431FA951-F4F9-4FD4-9E40-B78D6CA08FBA}" destId="{FC143353-875C-4B62-8D1B-91BA3B9ED7D5}" srcOrd="3" destOrd="0" presId="urn:microsoft.com/office/officeart/2005/8/layout/cycle7"/>
    <dgm:cxn modelId="{FD625E2B-0DAB-4532-80BE-A2E2DFEE7150}" type="presParOf" srcId="{FC143353-875C-4B62-8D1B-91BA3B9ED7D5}" destId="{A95B58ED-9EC9-4ED2-A89F-950BFCBF4ABB}" srcOrd="0" destOrd="0" presId="urn:microsoft.com/office/officeart/2005/8/layout/cycle7"/>
    <dgm:cxn modelId="{ED0861E1-0C65-4D4B-8AAC-16E56D8B7FDF}" type="presParOf" srcId="{431FA951-F4F9-4FD4-9E40-B78D6CA08FBA}" destId="{F66A0B75-188F-438E-85CB-98AAD974CC69}" srcOrd="4" destOrd="0" presId="urn:microsoft.com/office/officeart/2005/8/layout/cycle7"/>
    <dgm:cxn modelId="{13232096-5D73-4A05-BB98-C3BCCE443D4D}" type="presParOf" srcId="{431FA951-F4F9-4FD4-9E40-B78D6CA08FBA}" destId="{6A83F4B8-7B6E-433A-B305-5D856DC93792}" srcOrd="5" destOrd="0" presId="urn:microsoft.com/office/officeart/2005/8/layout/cycle7"/>
    <dgm:cxn modelId="{E86D394D-C8CC-4467-BCE4-CA0222909F02}" type="presParOf" srcId="{6A83F4B8-7B6E-433A-B305-5D856DC93792}" destId="{8A8DECC7-740D-4C80-AC52-EF212218FE7D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DA681F-6528-4ED4-9C5B-72CA7DB4973E}" type="doc">
      <dgm:prSet loTypeId="urn:microsoft.com/office/officeart/2008/layout/RadialCluster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90534F-D11B-4079-9FAE-B269A2313704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323</a:t>
          </a:r>
        </a:p>
      </dgm:t>
    </dgm:pt>
    <dgm:pt modelId="{BD7855ED-1A4C-442E-81E6-2030FA0F7BDF}" type="parTrans" cxnId="{BF37F1A0-C473-46DD-9A5C-FE52734181F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F244FA-0B76-4818-B3D8-2311A9574191}" type="sibTrans" cxnId="{BF37F1A0-C473-46DD-9A5C-FE52734181F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F9D6A1-7546-4467-AB74-3EC412B66FBA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Balnearios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3CB9AF-3F87-4E20-8947-CE9958634D6B}" type="parTrans" cxnId="{41AF97B0-35E2-4C41-A804-F2B7CFB933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351EBF4-1F47-4DBB-B78F-7AA71EE28A2F}" type="sibTrans" cxnId="{41AF97B0-35E2-4C41-A804-F2B7CFB933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438533-588C-42E8-8FB8-EB844CB84796}">
      <dgm:prSet phldrT="[Texto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Aguas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Hediondas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242</a:t>
          </a:r>
        </a:p>
      </dgm:t>
    </dgm:pt>
    <dgm:pt modelId="{2AFB9F68-A7C1-4CFD-A9B6-C42675BBFF4F}" type="parTrans" cxnId="{3BEDB2CA-D35C-49B0-937D-5C1A1917B4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FD11AB4-BCDC-4725-9881-CC076134936B}" type="sibTrans" cxnId="{3BEDB2CA-D35C-49B0-937D-5C1A1917B43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09A1D55-5ED8-4C2C-A40D-EE717D86CA19}">
      <dgm:prSet phldrT="[Texto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Tres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Chorros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81</a:t>
          </a:r>
        </a:p>
      </dgm:t>
    </dgm:pt>
    <dgm:pt modelId="{C5590C4B-807C-4F8A-AC65-101B862A480F}" type="parTrans" cxnId="{50D3EE86-1A19-442E-B2BF-143E135C72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3D09C1C-0CE1-43EB-968D-5E38B325EDDF}" type="sibTrans" cxnId="{50D3EE86-1A19-442E-B2BF-143E135C72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40F6EC8-0CA1-4E96-8E98-4D4958DE40C3}" type="pres">
      <dgm:prSet presAssocID="{06DA681F-6528-4ED4-9C5B-72CA7DB4973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AA5468F-EE40-431E-BFD6-2E144D33587F}" type="pres">
      <dgm:prSet presAssocID="{9390534F-D11B-4079-9FAE-B269A2313704}" presName="singleCycle" presStyleCnt="0"/>
      <dgm:spPr/>
    </dgm:pt>
    <dgm:pt modelId="{3B05821F-97C5-42F3-98A6-F095D33FE1FE}" type="pres">
      <dgm:prSet presAssocID="{9390534F-D11B-4079-9FAE-B269A2313704}" presName="singleCenter" presStyleLbl="node1" presStyleIdx="0" presStyleCnt="4" custScaleX="67649" custScaleY="55127">
        <dgm:presLayoutVars>
          <dgm:chMax val="7"/>
          <dgm:chPref val="7"/>
        </dgm:presLayoutVars>
      </dgm:prSet>
      <dgm:spPr/>
    </dgm:pt>
    <dgm:pt modelId="{34CA6645-53E9-43E8-B07F-5EDE43D360B9}" type="pres">
      <dgm:prSet presAssocID="{D43CB9AF-3F87-4E20-8947-CE9958634D6B}" presName="Name56" presStyleLbl="parChTrans1D2" presStyleIdx="0" presStyleCnt="3"/>
      <dgm:spPr/>
    </dgm:pt>
    <dgm:pt modelId="{31BC51C1-5CD2-494F-BCFE-03DDC530259F}" type="pres">
      <dgm:prSet presAssocID="{DBF9D6A1-7546-4467-AB74-3EC412B66FBA}" presName="text0" presStyleLbl="node1" presStyleIdx="1" presStyleCnt="4" custScaleX="181744" custScaleY="152444">
        <dgm:presLayoutVars>
          <dgm:bulletEnabled val="1"/>
        </dgm:presLayoutVars>
      </dgm:prSet>
      <dgm:spPr/>
    </dgm:pt>
    <dgm:pt modelId="{E26978F1-0889-4D4F-93A1-C90885067090}" type="pres">
      <dgm:prSet presAssocID="{2AFB9F68-A7C1-4CFD-A9B6-C42675BBFF4F}" presName="Name56" presStyleLbl="parChTrans1D2" presStyleIdx="1" presStyleCnt="3"/>
      <dgm:spPr/>
    </dgm:pt>
    <dgm:pt modelId="{B05621CD-B440-4E2B-B90D-13017B1F3B55}" type="pres">
      <dgm:prSet presAssocID="{F3438533-588C-42E8-8FB8-EB844CB84796}" presName="text0" presStyleLbl="node1" presStyleIdx="2" presStyleCnt="4" custScaleX="150920" custScaleY="145985">
        <dgm:presLayoutVars>
          <dgm:bulletEnabled val="1"/>
        </dgm:presLayoutVars>
      </dgm:prSet>
      <dgm:spPr/>
    </dgm:pt>
    <dgm:pt modelId="{F040E40B-7375-479A-9648-9A912429C0D0}" type="pres">
      <dgm:prSet presAssocID="{C5590C4B-807C-4F8A-AC65-101B862A480F}" presName="Name56" presStyleLbl="parChTrans1D2" presStyleIdx="2" presStyleCnt="3"/>
      <dgm:spPr/>
    </dgm:pt>
    <dgm:pt modelId="{452E5FAB-5BDE-438C-9033-4B0FFB35A091}" type="pres">
      <dgm:prSet presAssocID="{B09A1D55-5ED8-4C2C-A40D-EE717D86CA19}" presName="text0" presStyleLbl="node1" presStyleIdx="3" presStyleCnt="4" custScaleX="150920" custScaleY="145985">
        <dgm:presLayoutVars>
          <dgm:bulletEnabled val="1"/>
        </dgm:presLayoutVars>
      </dgm:prSet>
      <dgm:spPr/>
    </dgm:pt>
  </dgm:ptLst>
  <dgm:cxnLst>
    <dgm:cxn modelId="{D0CD6A0B-E951-4294-9FCB-853DEA00568A}" type="presOf" srcId="{9390534F-D11B-4079-9FAE-B269A2313704}" destId="{3B05821F-97C5-42F3-98A6-F095D33FE1FE}" srcOrd="0" destOrd="0" presId="urn:microsoft.com/office/officeart/2008/layout/RadialCluster"/>
    <dgm:cxn modelId="{91F55827-E99C-4C0A-BCA3-608B3D435695}" type="presOf" srcId="{C5590C4B-807C-4F8A-AC65-101B862A480F}" destId="{F040E40B-7375-479A-9648-9A912429C0D0}" srcOrd="0" destOrd="0" presId="urn:microsoft.com/office/officeart/2008/layout/RadialCluster"/>
    <dgm:cxn modelId="{5B7B8B74-7B83-4566-880E-26FB5F4208C3}" type="presOf" srcId="{DBF9D6A1-7546-4467-AB74-3EC412B66FBA}" destId="{31BC51C1-5CD2-494F-BCFE-03DDC530259F}" srcOrd="0" destOrd="0" presId="urn:microsoft.com/office/officeart/2008/layout/RadialCluster"/>
    <dgm:cxn modelId="{50D3EE86-1A19-442E-B2BF-143E135C7245}" srcId="{9390534F-D11B-4079-9FAE-B269A2313704}" destId="{B09A1D55-5ED8-4C2C-A40D-EE717D86CA19}" srcOrd="2" destOrd="0" parTransId="{C5590C4B-807C-4F8A-AC65-101B862A480F}" sibTransId="{63D09C1C-0CE1-43EB-968D-5E38B325EDDF}"/>
    <dgm:cxn modelId="{0626998F-211E-4228-90C7-C5A5973A83F6}" type="presOf" srcId="{D43CB9AF-3F87-4E20-8947-CE9958634D6B}" destId="{34CA6645-53E9-43E8-B07F-5EDE43D360B9}" srcOrd="0" destOrd="0" presId="urn:microsoft.com/office/officeart/2008/layout/RadialCluster"/>
    <dgm:cxn modelId="{BF37F1A0-C473-46DD-9A5C-FE52734181F7}" srcId="{06DA681F-6528-4ED4-9C5B-72CA7DB4973E}" destId="{9390534F-D11B-4079-9FAE-B269A2313704}" srcOrd="0" destOrd="0" parTransId="{BD7855ED-1A4C-442E-81E6-2030FA0F7BDF}" sibTransId="{80F244FA-0B76-4818-B3D8-2311A9574191}"/>
    <dgm:cxn modelId="{41AF97B0-35E2-4C41-A804-F2B7CFB933C9}" srcId="{9390534F-D11B-4079-9FAE-B269A2313704}" destId="{DBF9D6A1-7546-4467-AB74-3EC412B66FBA}" srcOrd="0" destOrd="0" parTransId="{D43CB9AF-3F87-4E20-8947-CE9958634D6B}" sibTransId="{9351EBF4-1F47-4DBB-B78F-7AA71EE28A2F}"/>
    <dgm:cxn modelId="{3BEDB2CA-D35C-49B0-937D-5C1A1917B439}" srcId="{9390534F-D11B-4079-9FAE-B269A2313704}" destId="{F3438533-588C-42E8-8FB8-EB844CB84796}" srcOrd="1" destOrd="0" parTransId="{2AFB9F68-A7C1-4CFD-A9B6-C42675BBFF4F}" sibTransId="{5FD11AB4-BCDC-4725-9881-CC076134936B}"/>
    <dgm:cxn modelId="{618786CD-8217-4017-BAC7-4F9A2E3BD944}" type="presOf" srcId="{B09A1D55-5ED8-4C2C-A40D-EE717D86CA19}" destId="{452E5FAB-5BDE-438C-9033-4B0FFB35A091}" srcOrd="0" destOrd="0" presId="urn:microsoft.com/office/officeart/2008/layout/RadialCluster"/>
    <dgm:cxn modelId="{D1B0E8D4-BD50-4A0B-BB94-1986671B1B82}" type="presOf" srcId="{F3438533-588C-42E8-8FB8-EB844CB84796}" destId="{B05621CD-B440-4E2B-B90D-13017B1F3B55}" srcOrd="0" destOrd="0" presId="urn:microsoft.com/office/officeart/2008/layout/RadialCluster"/>
    <dgm:cxn modelId="{203AE5DF-EDD1-4E00-B549-3DF85F0372D0}" type="presOf" srcId="{06DA681F-6528-4ED4-9C5B-72CA7DB4973E}" destId="{040F6EC8-0CA1-4E96-8E98-4D4958DE40C3}" srcOrd="0" destOrd="0" presId="urn:microsoft.com/office/officeart/2008/layout/RadialCluster"/>
    <dgm:cxn modelId="{A3ABE8E8-5013-4011-B6A7-E6B8BD69C60D}" type="presOf" srcId="{2AFB9F68-A7C1-4CFD-A9B6-C42675BBFF4F}" destId="{E26978F1-0889-4D4F-93A1-C90885067090}" srcOrd="0" destOrd="0" presId="urn:microsoft.com/office/officeart/2008/layout/RadialCluster"/>
    <dgm:cxn modelId="{44A92F01-4DE0-487F-B882-B319BB03CB43}" type="presParOf" srcId="{040F6EC8-0CA1-4E96-8E98-4D4958DE40C3}" destId="{EAA5468F-EE40-431E-BFD6-2E144D33587F}" srcOrd="0" destOrd="0" presId="urn:microsoft.com/office/officeart/2008/layout/RadialCluster"/>
    <dgm:cxn modelId="{1E64ABE1-D9A6-4DBA-A56A-7E00EEB3323A}" type="presParOf" srcId="{EAA5468F-EE40-431E-BFD6-2E144D33587F}" destId="{3B05821F-97C5-42F3-98A6-F095D33FE1FE}" srcOrd="0" destOrd="0" presId="urn:microsoft.com/office/officeart/2008/layout/RadialCluster"/>
    <dgm:cxn modelId="{266352F5-DDCB-458F-9A75-5676B30440D6}" type="presParOf" srcId="{EAA5468F-EE40-431E-BFD6-2E144D33587F}" destId="{34CA6645-53E9-43E8-B07F-5EDE43D360B9}" srcOrd="1" destOrd="0" presId="urn:microsoft.com/office/officeart/2008/layout/RadialCluster"/>
    <dgm:cxn modelId="{41537EA5-0ADF-4B78-8FD6-FE172078D338}" type="presParOf" srcId="{EAA5468F-EE40-431E-BFD6-2E144D33587F}" destId="{31BC51C1-5CD2-494F-BCFE-03DDC530259F}" srcOrd="2" destOrd="0" presId="urn:microsoft.com/office/officeart/2008/layout/RadialCluster"/>
    <dgm:cxn modelId="{AC8AAA4D-2C77-48D7-B6FE-94F0F66AA19F}" type="presParOf" srcId="{EAA5468F-EE40-431E-BFD6-2E144D33587F}" destId="{E26978F1-0889-4D4F-93A1-C90885067090}" srcOrd="3" destOrd="0" presId="urn:microsoft.com/office/officeart/2008/layout/RadialCluster"/>
    <dgm:cxn modelId="{673E124C-502D-488D-93A3-470FACEFF1E5}" type="presParOf" srcId="{EAA5468F-EE40-431E-BFD6-2E144D33587F}" destId="{B05621CD-B440-4E2B-B90D-13017B1F3B55}" srcOrd="4" destOrd="0" presId="urn:microsoft.com/office/officeart/2008/layout/RadialCluster"/>
    <dgm:cxn modelId="{0162A554-701E-4E8E-8D41-335605081D44}" type="presParOf" srcId="{EAA5468F-EE40-431E-BFD6-2E144D33587F}" destId="{F040E40B-7375-479A-9648-9A912429C0D0}" srcOrd="5" destOrd="0" presId="urn:microsoft.com/office/officeart/2008/layout/RadialCluster"/>
    <dgm:cxn modelId="{184F45AD-0CF4-4D35-B876-E13B67FB2D5D}" type="presParOf" srcId="{EAA5468F-EE40-431E-BFD6-2E144D33587F}" destId="{452E5FAB-5BDE-438C-9033-4B0FFB35A09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C4D000-E3B1-4E97-AB1E-A001C045ECB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37DB11-BC41-4D94-A7F0-2CCDCFE80765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Habitantes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86498</a:t>
          </a:r>
        </a:p>
      </dgm:t>
    </dgm:pt>
    <dgm:pt modelId="{6F7AF441-9068-4A42-933F-F85D1187D3F9}" type="parTrans" cxnId="{BB7595C0-8C74-406A-929E-ED568133E84D}">
      <dgm:prSet/>
      <dgm:spPr/>
      <dgm:t>
        <a:bodyPr/>
        <a:lstStyle/>
        <a:p>
          <a:endParaRPr lang="en-US"/>
        </a:p>
      </dgm:t>
    </dgm:pt>
    <dgm:pt modelId="{8C590D5E-BB3F-4ABE-B648-44094F0BB2E7}" type="sibTrans" cxnId="{BB7595C0-8C74-406A-929E-ED568133E84D}">
      <dgm:prSet/>
      <dgm:spPr/>
      <dgm:t>
        <a:bodyPr/>
        <a:lstStyle/>
        <a:p>
          <a:endParaRPr lang="en-US"/>
        </a:p>
      </dgm:t>
    </dgm:pt>
    <dgm:pt modelId="{3E243150-8109-42FD-B9F7-5FC527A8EC1D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= 383</a:t>
          </a:r>
        </a:p>
      </dgm:t>
    </dgm:pt>
    <dgm:pt modelId="{04552D39-B929-48D1-B11E-88A2CA0D8061}" type="parTrans" cxnId="{456AB0C7-F4F1-4398-9E92-5290BA58E46C}">
      <dgm:prSet/>
      <dgm:spPr/>
      <dgm:t>
        <a:bodyPr/>
        <a:lstStyle/>
        <a:p>
          <a:endParaRPr lang="en-US"/>
        </a:p>
      </dgm:t>
    </dgm:pt>
    <dgm:pt modelId="{CDD49915-8386-43AE-95CC-64FB682933D8}" type="sibTrans" cxnId="{456AB0C7-F4F1-4398-9E92-5290BA58E46C}">
      <dgm:prSet/>
      <dgm:spPr/>
      <dgm:t>
        <a:bodyPr/>
        <a:lstStyle/>
        <a:p>
          <a:endParaRPr lang="en-US"/>
        </a:p>
      </dgm:t>
    </dgm:pt>
    <dgm:pt modelId="{A6FA8B26-3F85-4576-9E85-A9859BF46F1D}" type="pres">
      <dgm:prSet presAssocID="{F5C4D000-E3B1-4E97-AB1E-A001C045ECB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097B109-B621-4CFC-80A3-413FD2A3AE42}" type="pres">
      <dgm:prSet presAssocID="{F5C4D000-E3B1-4E97-AB1E-A001C045ECB6}" presName="cycle" presStyleCnt="0"/>
      <dgm:spPr/>
    </dgm:pt>
    <dgm:pt modelId="{4ED39CB9-B99B-4578-8C13-FF236B8DB155}" type="pres">
      <dgm:prSet presAssocID="{F5C4D000-E3B1-4E97-AB1E-A001C045ECB6}" presName="centerShape" presStyleCnt="0"/>
      <dgm:spPr/>
    </dgm:pt>
    <dgm:pt modelId="{E9D34E48-40A3-481F-99CC-8D5020CBAF83}" type="pres">
      <dgm:prSet presAssocID="{F5C4D000-E3B1-4E97-AB1E-A001C045ECB6}" presName="connSite" presStyleLbl="node1" presStyleIdx="0" presStyleCnt="3"/>
      <dgm:spPr/>
    </dgm:pt>
    <dgm:pt modelId="{7A7936B6-06C7-4052-BC46-CA920DE43703}" type="pres">
      <dgm:prSet presAssocID="{F5C4D000-E3B1-4E97-AB1E-A001C045ECB6}" presName="visible" presStyleLbl="node1" presStyleIdx="0" presStyleCnt="3"/>
      <dgm:spPr/>
    </dgm:pt>
    <dgm:pt modelId="{D15B9AF5-36E5-4AE1-8D58-F7116E6C0C92}" type="pres">
      <dgm:prSet presAssocID="{6F7AF441-9068-4A42-933F-F85D1187D3F9}" presName="Name25" presStyleLbl="parChTrans1D1" presStyleIdx="0" presStyleCnt="2"/>
      <dgm:spPr/>
    </dgm:pt>
    <dgm:pt modelId="{5EA0F1EB-8D63-4E3A-B323-AED62D60EB19}" type="pres">
      <dgm:prSet presAssocID="{0C37DB11-BC41-4D94-A7F0-2CCDCFE80765}" presName="node" presStyleCnt="0"/>
      <dgm:spPr/>
    </dgm:pt>
    <dgm:pt modelId="{912C3187-67E1-475F-BD11-F9ACB95A424D}" type="pres">
      <dgm:prSet presAssocID="{0C37DB11-BC41-4D94-A7F0-2CCDCFE80765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A5D7F8FB-538E-49D7-B48F-50F5A2724FB4}" type="pres">
      <dgm:prSet presAssocID="{0C37DB11-BC41-4D94-A7F0-2CCDCFE80765}" presName="childNode" presStyleLbl="revTx" presStyleIdx="0" presStyleCnt="0">
        <dgm:presLayoutVars>
          <dgm:bulletEnabled val="1"/>
        </dgm:presLayoutVars>
      </dgm:prSet>
      <dgm:spPr/>
    </dgm:pt>
    <dgm:pt modelId="{DB69C0C8-38EE-4255-A7F6-542AAB246E4B}" type="pres">
      <dgm:prSet presAssocID="{04552D39-B929-48D1-B11E-88A2CA0D8061}" presName="Name25" presStyleLbl="parChTrans1D1" presStyleIdx="1" presStyleCnt="2"/>
      <dgm:spPr/>
    </dgm:pt>
    <dgm:pt modelId="{7F096B4B-B30D-4D4D-9092-21B31978F444}" type="pres">
      <dgm:prSet presAssocID="{3E243150-8109-42FD-B9F7-5FC527A8EC1D}" presName="node" presStyleCnt="0"/>
      <dgm:spPr/>
    </dgm:pt>
    <dgm:pt modelId="{91BDBC2F-3CD9-4C1F-BEEB-F2CB4DF7D3B1}" type="pres">
      <dgm:prSet presAssocID="{3E243150-8109-42FD-B9F7-5FC527A8EC1D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AE2C7B46-52FC-474A-81DC-114D4381E1F9}" type="pres">
      <dgm:prSet presAssocID="{3E243150-8109-42FD-B9F7-5FC527A8EC1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18BDF51-CE29-43B1-9612-D6D3547456A9}" type="presOf" srcId="{6F7AF441-9068-4A42-933F-F85D1187D3F9}" destId="{D15B9AF5-36E5-4AE1-8D58-F7116E6C0C92}" srcOrd="0" destOrd="0" presId="urn:microsoft.com/office/officeart/2005/8/layout/radial2"/>
    <dgm:cxn modelId="{058E769D-C7FD-4113-92A0-8D255A1F8F7D}" type="presOf" srcId="{0C37DB11-BC41-4D94-A7F0-2CCDCFE80765}" destId="{912C3187-67E1-475F-BD11-F9ACB95A424D}" srcOrd="0" destOrd="0" presId="urn:microsoft.com/office/officeart/2005/8/layout/radial2"/>
    <dgm:cxn modelId="{469E1BA3-785B-4D8B-9927-A8CA36537C30}" type="presOf" srcId="{F5C4D000-E3B1-4E97-AB1E-A001C045ECB6}" destId="{A6FA8B26-3F85-4576-9E85-A9859BF46F1D}" srcOrd="0" destOrd="0" presId="urn:microsoft.com/office/officeart/2005/8/layout/radial2"/>
    <dgm:cxn modelId="{6C5FAABE-9C3F-4B75-B52B-92D6E6A90AD9}" type="presOf" srcId="{04552D39-B929-48D1-B11E-88A2CA0D8061}" destId="{DB69C0C8-38EE-4255-A7F6-542AAB246E4B}" srcOrd="0" destOrd="0" presId="urn:microsoft.com/office/officeart/2005/8/layout/radial2"/>
    <dgm:cxn modelId="{BB7595C0-8C74-406A-929E-ED568133E84D}" srcId="{F5C4D000-E3B1-4E97-AB1E-A001C045ECB6}" destId="{0C37DB11-BC41-4D94-A7F0-2CCDCFE80765}" srcOrd="0" destOrd="0" parTransId="{6F7AF441-9068-4A42-933F-F85D1187D3F9}" sibTransId="{8C590D5E-BB3F-4ABE-B648-44094F0BB2E7}"/>
    <dgm:cxn modelId="{456AB0C7-F4F1-4398-9E92-5290BA58E46C}" srcId="{F5C4D000-E3B1-4E97-AB1E-A001C045ECB6}" destId="{3E243150-8109-42FD-B9F7-5FC527A8EC1D}" srcOrd="1" destOrd="0" parTransId="{04552D39-B929-48D1-B11E-88A2CA0D8061}" sibTransId="{CDD49915-8386-43AE-95CC-64FB682933D8}"/>
    <dgm:cxn modelId="{6C1B61EE-6C1D-4EC7-9CE2-CD07021DAE4A}" type="presOf" srcId="{3E243150-8109-42FD-B9F7-5FC527A8EC1D}" destId="{91BDBC2F-3CD9-4C1F-BEEB-F2CB4DF7D3B1}" srcOrd="0" destOrd="0" presId="urn:microsoft.com/office/officeart/2005/8/layout/radial2"/>
    <dgm:cxn modelId="{0C6624F4-FA8C-41C7-AD41-94F5965E51A7}" type="presParOf" srcId="{A6FA8B26-3F85-4576-9E85-A9859BF46F1D}" destId="{8097B109-B621-4CFC-80A3-413FD2A3AE42}" srcOrd="0" destOrd="0" presId="urn:microsoft.com/office/officeart/2005/8/layout/radial2"/>
    <dgm:cxn modelId="{6AEFDF7A-51AF-426F-9578-CECF7ACA7A91}" type="presParOf" srcId="{8097B109-B621-4CFC-80A3-413FD2A3AE42}" destId="{4ED39CB9-B99B-4578-8C13-FF236B8DB155}" srcOrd="0" destOrd="0" presId="urn:microsoft.com/office/officeart/2005/8/layout/radial2"/>
    <dgm:cxn modelId="{8BB70862-ED7A-452E-BDDE-532A9E48EC2B}" type="presParOf" srcId="{4ED39CB9-B99B-4578-8C13-FF236B8DB155}" destId="{E9D34E48-40A3-481F-99CC-8D5020CBAF83}" srcOrd="0" destOrd="0" presId="urn:microsoft.com/office/officeart/2005/8/layout/radial2"/>
    <dgm:cxn modelId="{958534D6-C559-41A2-8B34-B7DCFAD34D16}" type="presParOf" srcId="{4ED39CB9-B99B-4578-8C13-FF236B8DB155}" destId="{7A7936B6-06C7-4052-BC46-CA920DE43703}" srcOrd="1" destOrd="0" presId="urn:microsoft.com/office/officeart/2005/8/layout/radial2"/>
    <dgm:cxn modelId="{86C985B6-7DAD-4DE3-8084-D7C96868C07D}" type="presParOf" srcId="{8097B109-B621-4CFC-80A3-413FD2A3AE42}" destId="{D15B9AF5-36E5-4AE1-8D58-F7116E6C0C92}" srcOrd="1" destOrd="0" presId="urn:microsoft.com/office/officeart/2005/8/layout/radial2"/>
    <dgm:cxn modelId="{46256768-2BCE-4C64-918B-C2F9474F6E77}" type="presParOf" srcId="{8097B109-B621-4CFC-80A3-413FD2A3AE42}" destId="{5EA0F1EB-8D63-4E3A-B323-AED62D60EB19}" srcOrd="2" destOrd="0" presId="urn:microsoft.com/office/officeart/2005/8/layout/radial2"/>
    <dgm:cxn modelId="{B39D0556-1C50-423A-A07E-671708007BB7}" type="presParOf" srcId="{5EA0F1EB-8D63-4E3A-B323-AED62D60EB19}" destId="{912C3187-67E1-475F-BD11-F9ACB95A424D}" srcOrd="0" destOrd="0" presId="urn:microsoft.com/office/officeart/2005/8/layout/radial2"/>
    <dgm:cxn modelId="{8044D127-CA43-470B-90EE-8B9BDC84A752}" type="presParOf" srcId="{5EA0F1EB-8D63-4E3A-B323-AED62D60EB19}" destId="{A5D7F8FB-538E-49D7-B48F-50F5A2724FB4}" srcOrd="1" destOrd="0" presId="urn:microsoft.com/office/officeart/2005/8/layout/radial2"/>
    <dgm:cxn modelId="{04B724FD-45FC-432E-920F-E6D41ED8C421}" type="presParOf" srcId="{8097B109-B621-4CFC-80A3-413FD2A3AE42}" destId="{DB69C0C8-38EE-4255-A7F6-542AAB246E4B}" srcOrd="3" destOrd="0" presId="urn:microsoft.com/office/officeart/2005/8/layout/radial2"/>
    <dgm:cxn modelId="{E81B0D17-E266-4C42-99F3-E25A657088F5}" type="presParOf" srcId="{8097B109-B621-4CFC-80A3-413FD2A3AE42}" destId="{7F096B4B-B30D-4D4D-9092-21B31978F444}" srcOrd="4" destOrd="0" presId="urn:microsoft.com/office/officeart/2005/8/layout/radial2"/>
    <dgm:cxn modelId="{C47A9B8C-7AE6-4C15-8BC7-C3D2DE9158A9}" type="presParOf" srcId="{7F096B4B-B30D-4D4D-9092-21B31978F444}" destId="{91BDBC2F-3CD9-4C1F-BEEB-F2CB4DF7D3B1}" srcOrd="0" destOrd="0" presId="urn:microsoft.com/office/officeart/2005/8/layout/radial2"/>
    <dgm:cxn modelId="{271515DA-04BC-4E87-96C6-A5C9817F2A8D}" type="presParOf" srcId="{7F096B4B-B30D-4D4D-9092-21B31978F444}" destId="{AE2C7B46-52FC-474A-81DC-114D4381E1F9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72AB99-EAD3-4956-BFD8-10F4F9935ED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E6CD9138-6DB6-4899-8944-AB5188304098}">
      <dgm:prSet phldrT="[Texto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Fiabilidad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B7DC59-2EB5-4A3A-8CC5-CADA54225D7B}" type="parTrans" cxnId="{91A74190-B7BE-4D62-8362-B25C825DA009}">
      <dgm:prSet/>
      <dgm:spPr/>
      <dgm:t>
        <a:bodyPr/>
        <a:lstStyle/>
        <a:p>
          <a:endParaRPr lang="en-US"/>
        </a:p>
      </dgm:t>
    </dgm:pt>
    <dgm:pt modelId="{F3EEF2CA-7D76-493C-AAB2-334A717A5EC3}" type="sibTrans" cxnId="{91A74190-B7BE-4D62-8362-B25C825DA009}">
      <dgm:prSet/>
      <dgm:spPr/>
      <dgm:t>
        <a:bodyPr/>
        <a:lstStyle/>
        <a:p>
          <a:endParaRPr lang="en-US"/>
        </a:p>
      </dgm:t>
    </dgm:pt>
    <dgm:pt modelId="{425B3D68-6A67-4349-9A6D-6239107D9E19}">
      <dgm:prSet phldrT="[Texto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Capacidad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respuesta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4F6F4A-D89D-43CE-B02D-70B3B5461B44}" type="parTrans" cxnId="{AC07FABD-ECD1-4E5C-9C3F-A703F563CC7A}">
      <dgm:prSet/>
      <dgm:spPr/>
      <dgm:t>
        <a:bodyPr/>
        <a:lstStyle/>
        <a:p>
          <a:endParaRPr lang="en-US"/>
        </a:p>
      </dgm:t>
    </dgm:pt>
    <dgm:pt modelId="{0746F2D7-EFE6-4528-A479-1E50D0858456}" type="sibTrans" cxnId="{AC07FABD-ECD1-4E5C-9C3F-A703F563CC7A}">
      <dgm:prSet/>
      <dgm:spPr/>
      <dgm:t>
        <a:bodyPr/>
        <a:lstStyle/>
        <a:p>
          <a:endParaRPr lang="en-US"/>
        </a:p>
      </dgm:t>
    </dgm:pt>
    <dgm:pt modelId="{CC21819E-99E9-405A-8608-152779DA4B0E}">
      <dgm:prSet phldrT="[Texto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Seguridad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9575F-3E0B-4F50-9FDA-B9385D8E0052}" type="parTrans" cxnId="{46661BA0-98DD-4AA7-BEF0-1492820EC17E}">
      <dgm:prSet/>
      <dgm:spPr/>
      <dgm:t>
        <a:bodyPr/>
        <a:lstStyle/>
        <a:p>
          <a:endParaRPr lang="en-US"/>
        </a:p>
      </dgm:t>
    </dgm:pt>
    <dgm:pt modelId="{D5142331-06D5-4504-BB8E-A09EE6E9307A}" type="sibTrans" cxnId="{46661BA0-98DD-4AA7-BEF0-1492820EC17E}">
      <dgm:prSet/>
      <dgm:spPr/>
      <dgm:t>
        <a:bodyPr/>
        <a:lstStyle/>
        <a:p>
          <a:endParaRPr lang="en-US"/>
        </a:p>
      </dgm:t>
    </dgm:pt>
    <dgm:pt modelId="{A0A97B06-A853-40BE-B073-A4A43240DBBE}">
      <dgm:prSet phldrT="[Texto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Empatía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EADB0F-B84B-46F1-97BA-01185623006F}" type="parTrans" cxnId="{28200601-24B3-4A92-A23B-9F0D6B365910}">
      <dgm:prSet/>
      <dgm:spPr/>
      <dgm:t>
        <a:bodyPr/>
        <a:lstStyle/>
        <a:p>
          <a:endParaRPr lang="en-US"/>
        </a:p>
      </dgm:t>
    </dgm:pt>
    <dgm:pt modelId="{BE4D4534-CCAD-4144-A8EE-B1BC7D68FF9F}" type="sibTrans" cxnId="{28200601-24B3-4A92-A23B-9F0D6B365910}">
      <dgm:prSet/>
      <dgm:spPr/>
      <dgm:t>
        <a:bodyPr/>
        <a:lstStyle/>
        <a:p>
          <a:endParaRPr lang="en-US"/>
        </a:p>
      </dgm:t>
    </dgm:pt>
    <dgm:pt modelId="{805A14EA-6D57-47E0-A647-C9165E3F12B5}">
      <dgm:prSet phldrT="[Texto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Elementos</a:t>
          </a:r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Tangibles</a:t>
          </a:r>
        </a:p>
      </dgm:t>
    </dgm:pt>
    <dgm:pt modelId="{9B724F23-79B3-413C-8D7F-880771A50D42}" type="parTrans" cxnId="{B18069BA-47BB-4569-8C6E-E276CE867BB1}">
      <dgm:prSet/>
      <dgm:spPr/>
      <dgm:t>
        <a:bodyPr/>
        <a:lstStyle/>
        <a:p>
          <a:endParaRPr lang="en-US"/>
        </a:p>
      </dgm:t>
    </dgm:pt>
    <dgm:pt modelId="{6DE0F054-C261-4488-84C3-C327764F1301}" type="sibTrans" cxnId="{B18069BA-47BB-4569-8C6E-E276CE867BB1}">
      <dgm:prSet/>
      <dgm:spPr/>
      <dgm:t>
        <a:bodyPr/>
        <a:lstStyle/>
        <a:p>
          <a:endParaRPr lang="en-US"/>
        </a:p>
      </dgm:t>
    </dgm:pt>
    <dgm:pt modelId="{3B0DCD70-57F0-42EE-9F63-AFD4AC851C88}" type="pres">
      <dgm:prSet presAssocID="{CA72AB99-EAD3-4956-BFD8-10F4F9935ED7}" presName="rootnode" presStyleCnt="0">
        <dgm:presLayoutVars>
          <dgm:chMax/>
          <dgm:chPref/>
          <dgm:dir/>
          <dgm:animLvl val="lvl"/>
        </dgm:presLayoutVars>
      </dgm:prSet>
      <dgm:spPr/>
    </dgm:pt>
    <dgm:pt modelId="{F398B5A5-9714-4260-BD35-0AEC6354164A}" type="pres">
      <dgm:prSet presAssocID="{E6CD9138-6DB6-4899-8944-AB5188304098}" presName="composite" presStyleCnt="0"/>
      <dgm:spPr/>
    </dgm:pt>
    <dgm:pt modelId="{BAFA097C-F0A3-4480-986B-0B656D5B3F7F}" type="pres">
      <dgm:prSet presAssocID="{E6CD9138-6DB6-4899-8944-AB5188304098}" presName="bentUpArrow1" presStyleLbl="alignImgPlace1" presStyleIdx="0" presStyleCnt="4"/>
      <dgm:spPr/>
    </dgm:pt>
    <dgm:pt modelId="{4F405AD2-EB58-4E15-A043-CF1F3E55C8E6}" type="pres">
      <dgm:prSet presAssocID="{E6CD9138-6DB6-4899-8944-AB5188304098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74C3D48C-B88A-4E02-AE91-D368D1111C7C}" type="pres">
      <dgm:prSet presAssocID="{E6CD9138-6DB6-4899-8944-AB5188304098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E1034C1-85D9-492B-8968-999B2C85D200}" type="pres">
      <dgm:prSet presAssocID="{F3EEF2CA-7D76-493C-AAB2-334A717A5EC3}" presName="sibTrans" presStyleCnt="0"/>
      <dgm:spPr/>
    </dgm:pt>
    <dgm:pt modelId="{642E7913-0C76-4A37-B3D3-BF1771972968}" type="pres">
      <dgm:prSet presAssocID="{425B3D68-6A67-4349-9A6D-6239107D9E19}" presName="composite" presStyleCnt="0"/>
      <dgm:spPr/>
    </dgm:pt>
    <dgm:pt modelId="{DDE4D633-8F65-4C2B-B471-671B3EBE76AB}" type="pres">
      <dgm:prSet presAssocID="{425B3D68-6A67-4349-9A6D-6239107D9E19}" presName="bentUpArrow1" presStyleLbl="alignImgPlace1" presStyleIdx="1" presStyleCnt="4"/>
      <dgm:spPr/>
    </dgm:pt>
    <dgm:pt modelId="{67546A0D-C0D5-4381-A4C2-CAFB4E075401}" type="pres">
      <dgm:prSet presAssocID="{425B3D68-6A67-4349-9A6D-6239107D9E19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F1891B4F-AEB6-4C08-9FCC-4128A73DBE84}" type="pres">
      <dgm:prSet presAssocID="{425B3D68-6A67-4349-9A6D-6239107D9E1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B13BD46-5653-4D00-B57C-0442FCC8A831}" type="pres">
      <dgm:prSet presAssocID="{0746F2D7-EFE6-4528-A479-1E50D0858456}" presName="sibTrans" presStyleCnt="0"/>
      <dgm:spPr/>
    </dgm:pt>
    <dgm:pt modelId="{A8E3E0C3-3520-4BAB-B7B2-81D7462F7896}" type="pres">
      <dgm:prSet presAssocID="{CC21819E-99E9-405A-8608-152779DA4B0E}" presName="composite" presStyleCnt="0"/>
      <dgm:spPr/>
    </dgm:pt>
    <dgm:pt modelId="{4144FB35-1556-4B4E-AE50-06E55FFF9192}" type="pres">
      <dgm:prSet presAssocID="{CC21819E-99E9-405A-8608-152779DA4B0E}" presName="bentUpArrow1" presStyleLbl="alignImgPlace1" presStyleIdx="2" presStyleCnt="4"/>
      <dgm:spPr/>
    </dgm:pt>
    <dgm:pt modelId="{A99B8768-1A1F-4663-93EE-250750C72B20}" type="pres">
      <dgm:prSet presAssocID="{CC21819E-99E9-405A-8608-152779DA4B0E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E3598BE1-B1DF-4CBC-943E-632946F7D9DC}" type="pres">
      <dgm:prSet presAssocID="{CC21819E-99E9-405A-8608-152779DA4B0E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A2538CE-6425-4285-8DA2-E825F7A647B3}" type="pres">
      <dgm:prSet presAssocID="{D5142331-06D5-4504-BB8E-A09EE6E9307A}" presName="sibTrans" presStyleCnt="0"/>
      <dgm:spPr/>
    </dgm:pt>
    <dgm:pt modelId="{F3DB9F16-E6CB-4B05-B2DC-1B98A534E25A}" type="pres">
      <dgm:prSet presAssocID="{A0A97B06-A853-40BE-B073-A4A43240DBBE}" presName="composite" presStyleCnt="0"/>
      <dgm:spPr/>
    </dgm:pt>
    <dgm:pt modelId="{638610AB-2E6F-4422-9120-D83503ED6204}" type="pres">
      <dgm:prSet presAssocID="{A0A97B06-A853-40BE-B073-A4A43240DBBE}" presName="bentUpArrow1" presStyleLbl="alignImgPlace1" presStyleIdx="3" presStyleCnt="4"/>
      <dgm:spPr/>
    </dgm:pt>
    <dgm:pt modelId="{96DE3F6D-F72C-4E61-8819-7FCDC8DA1B2D}" type="pres">
      <dgm:prSet presAssocID="{A0A97B06-A853-40BE-B073-A4A43240DBBE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62B56CC6-AEA6-458A-9D9F-7AEAD84D7C83}" type="pres">
      <dgm:prSet presAssocID="{A0A97B06-A853-40BE-B073-A4A43240DBBE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725CCAD-0AA6-4F4C-BE17-B7880E49D816}" type="pres">
      <dgm:prSet presAssocID="{BE4D4534-CCAD-4144-A8EE-B1BC7D68FF9F}" presName="sibTrans" presStyleCnt="0"/>
      <dgm:spPr/>
    </dgm:pt>
    <dgm:pt modelId="{CB076E75-F82C-40D6-8692-17BD2A57E05F}" type="pres">
      <dgm:prSet presAssocID="{805A14EA-6D57-47E0-A647-C9165E3F12B5}" presName="composite" presStyleCnt="0"/>
      <dgm:spPr/>
    </dgm:pt>
    <dgm:pt modelId="{83B36CF0-BCD5-4F0D-9702-814EB073385A}" type="pres">
      <dgm:prSet presAssocID="{805A14EA-6D57-47E0-A647-C9165E3F12B5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28200601-24B3-4A92-A23B-9F0D6B365910}" srcId="{CA72AB99-EAD3-4956-BFD8-10F4F9935ED7}" destId="{A0A97B06-A853-40BE-B073-A4A43240DBBE}" srcOrd="3" destOrd="0" parTransId="{98EADB0F-B84B-46F1-97BA-01185623006F}" sibTransId="{BE4D4534-CCAD-4144-A8EE-B1BC7D68FF9F}"/>
    <dgm:cxn modelId="{D0D10408-5987-44E8-BC5B-79BA88AB4A5A}" type="presOf" srcId="{425B3D68-6A67-4349-9A6D-6239107D9E19}" destId="{67546A0D-C0D5-4381-A4C2-CAFB4E075401}" srcOrd="0" destOrd="0" presId="urn:microsoft.com/office/officeart/2005/8/layout/StepDownProcess"/>
    <dgm:cxn modelId="{9DADC218-78B1-4E05-B42B-FB0024A75DDC}" type="presOf" srcId="{805A14EA-6D57-47E0-A647-C9165E3F12B5}" destId="{83B36CF0-BCD5-4F0D-9702-814EB073385A}" srcOrd="0" destOrd="0" presId="urn:microsoft.com/office/officeart/2005/8/layout/StepDownProcess"/>
    <dgm:cxn modelId="{DB655551-F5DC-4839-B7F4-3E291FBFFD40}" type="presOf" srcId="{E6CD9138-6DB6-4899-8944-AB5188304098}" destId="{4F405AD2-EB58-4E15-A043-CF1F3E55C8E6}" srcOrd="0" destOrd="0" presId="urn:microsoft.com/office/officeart/2005/8/layout/StepDownProcess"/>
    <dgm:cxn modelId="{44573D64-2381-44D9-870B-4361052ED855}" type="presOf" srcId="{A0A97B06-A853-40BE-B073-A4A43240DBBE}" destId="{96DE3F6D-F72C-4E61-8819-7FCDC8DA1B2D}" srcOrd="0" destOrd="0" presId="urn:microsoft.com/office/officeart/2005/8/layout/StepDownProcess"/>
    <dgm:cxn modelId="{ADEF2373-5DEF-4614-BF50-F4FD128DA80E}" type="presOf" srcId="{CA72AB99-EAD3-4956-BFD8-10F4F9935ED7}" destId="{3B0DCD70-57F0-42EE-9F63-AFD4AC851C88}" srcOrd="0" destOrd="0" presId="urn:microsoft.com/office/officeart/2005/8/layout/StepDownProcess"/>
    <dgm:cxn modelId="{91A74190-B7BE-4D62-8362-B25C825DA009}" srcId="{CA72AB99-EAD3-4956-BFD8-10F4F9935ED7}" destId="{E6CD9138-6DB6-4899-8944-AB5188304098}" srcOrd="0" destOrd="0" parTransId="{67B7DC59-2EB5-4A3A-8CC5-CADA54225D7B}" sibTransId="{F3EEF2CA-7D76-493C-AAB2-334A717A5EC3}"/>
    <dgm:cxn modelId="{46661BA0-98DD-4AA7-BEF0-1492820EC17E}" srcId="{CA72AB99-EAD3-4956-BFD8-10F4F9935ED7}" destId="{CC21819E-99E9-405A-8608-152779DA4B0E}" srcOrd="2" destOrd="0" parTransId="{55C9575F-3E0B-4F50-9FDA-B9385D8E0052}" sibTransId="{D5142331-06D5-4504-BB8E-A09EE6E9307A}"/>
    <dgm:cxn modelId="{B18069BA-47BB-4569-8C6E-E276CE867BB1}" srcId="{CA72AB99-EAD3-4956-BFD8-10F4F9935ED7}" destId="{805A14EA-6D57-47E0-A647-C9165E3F12B5}" srcOrd="4" destOrd="0" parTransId="{9B724F23-79B3-413C-8D7F-880771A50D42}" sibTransId="{6DE0F054-C261-4488-84C3-C327764F1301}"/>
    <dgm:cxn modelId="{AC07FABD-ECD1-4E5C-9C3F-A703F563CC7A}" srcId="{CA72AB99-EAD3-4956-BFD8-10F4F9935ED7}" destId="{425B3D68-6A67-4349-9A6D-6239107D9E19}" srcOrd="1" destOrd="0" parTransId="{544F6F4A-D89D-43CE-B02D-70B3B5461B44}" sibTransId="{0746F2D7-EFE6-4528-A479-1E50D0858456}"/>
    <dgm:cxn modelId="{909189EB-D9A4-4A52-9EDC-47C96ACF8296}" type="presOf" srcId="{CC21819E-99E9-405A-8608-152779DA4B0E}" destId="{A99B8768-1A1F-4663-93EE-250750C72B20}" srcOrd="0" destOrd="0" presId="urn:microsoft.com/office/officeart/2005/8/layout/StepDownProcess"/>
    <dgm:cxn modelId="{9A34E762-25CB-4454-AA81-1524DF088C73}" type="presParOf" srcId="{3B0DCD70-57F0-42EE-9F63-AFD4AC851C88}" destId="{F398B5A5-9714-4260-BD35-0AEC6354164A}" srcOrd="0" destOrd="0" presId="urn:microsoft.com/office/officeart/2005/8/layout/StepDownProcess"/>
    <dgm:cxn modelId="{3643D537-1C70-460A-BBD7-E625DFAE7280}" type="presParOf" srcId="{F398B5A5-9714-4260-BD35-0AEC6354164A}" destId="{BAFA097C-F0A3-4480-986B-0B656D5B3F7F}" srcOrd="0" destOrd="0" presId="urn:microsoft.com/office/officeart/2005/8/layout/StepDownProcess"/>
    <dgm:cxn modelId="{AED41311-C5D2-4A9E-ABB1-7A5F094C4C09}" type="presParOf" srcId="{F398B5A5-9714-4260-BD35-0AEC6354164A}" destId="{4F405AD2-EB58-4E15-A043-CF1F3E55C8E6}" srcOrd="1" destOrd="0" presId="urn:microsoft.com/office/officeart/2005/8/layout/StepDownProcess"/>
    <dgm:cxn modelId="{B972089B-3FD6-446B-A8D6-967DC8DDECC2}" type="presParOf" srcId="{F398B5A5-9714-4260-BD35-0AEC6354164A}" destId="{74C3D48C-B88A-4E02-AE91-D368D1111C7C}" srcOrd="2" destOrd="0" presId="urn:microsoft.com/office/officeart/2005/8/layout/StepDownProcess"/>
    <dgm:cxn modelId="{3E3F038F-F3DA-4AB1-9D90-C2738DC1B051}" type="presParOf" srcId="{3B0DCD70-57F0-42EE-9F63-AFD4AC851C88}" destId="{4E1034C1-85D9-492B-8968-999B2C85D200}" srcOrd="1" destOrd="0" presId="urn:microsoft.com/office/officeart/2005/8/layout/StepDownProcess"/>
    <dgm:cxn modelId="{11F5647C-CF76-4D4F-BAAC-936C4C3CB33A}" type="presParOf" srcId="{3B0DCD70-57F0-42EE-9F63-AFD4AC851C88}" destId="{642E7913-0C76-4A37-B3D3-BF1771972968}" srcOrd="2" destOrd="0" presId="urn:microsoft.com/office/officeart/2005/8/layout/StepDownProcess"/>
    <dgm:cxn modelId="{FD8F7982-4C47-49A2-8466-C156280D6944}" type="presParOf" srcId="{642E7913-0C76-4A37-B3D3-BF1771972968}" destId="{DDE4D633-8F65-4C2B-B471-671B3EBE76AB}" srcOrd="0" destOrd="0" presId="urn:microsoft.com/office/officeart/2005/8/layout/StepDownProcess"/>
    <dgm:cxn modelId="{E16934FA-837B-404E-BCF8-7D80453BAF68}" type="presParOf" srcId="{642E7913-0C76-4A37-B3D3-BF1771972968}" destId="{67546A0D-C0D5-4381-A4C2-CAFB4E075401}" srcOrd="1" destOrd="0" presId="urn:microsoft.com/office/officeart/2005/8/layout/StepDownProcess"/>
    <dgm:cxn modelId="{478DA0E2-F06D-4973-AB61-F6363BFE9963}" type="presParOf" srcId="{642E7913-0C76-4A37-B3D3-BF1771972968}" destId="{F1891B4F-AEB6-4C08-9FCC-4128A73DBE84}" srcOrd="2" destOrd="0" presId="urn:microsoft.com/office/officeart/2005/8/layout/StepDownProcess"/>
    <dgm:cxn modelId="{3237FD32-AF20-461B-9828-8D91692DAA0C}" type="presParOf" srcId="{3B0DCD70-57F0-42EE-9F63-AFD4AC851C88}" destId="{7B13BD46-5653-4D00-B57C-0442FCC8A831}" srcOrd="3" destOrd="0" presId="urn:microsoft.com/office/officeart/2005/8/layout/StepDownProcess"/>
    <dgm:cxn modelId="{14A6B5E4-5A32-4A62-AF93-BE5E445DD7D0}" type="presParOf" srcId="{3B0DCD70-57F0-42EE-9F63-AFD4AC851C88}" destId="{A8E3E0C3-3520-4BAB-B7B2-81D7462F7896}" srcOrd="4" destOrd="0" presId="urn:microsoft.com/office/officeart/2005/8/layout/StepDownProcess"/>
    <dgm:cxn modelId="{9BE8D338-45C8-4160-AA89-78AFBAAFB8C4}" type="presParOf" srcId="{A8E3E0C3-3520-4BAB-B7B2-81D7462F7896}" destId="{4144FB35-1556-4B4E-AE50-06E55FFF9192}" srcOrd="0" destOrd="0" presId="urn:microsoft.com/office/officeart/2005/8/layout/StepDownProcess"/>
    <dgm:cxn modelId="{E4CA1549-BC14-4ED5-B83B-89203EEC10D6}" type="presParOf" srcId="{A8E3E0C3-3520-4BAB-B7B2-81D7462F7896}" destId="{A99B8768-1A1F-4663-93EE-250750C72B20}" srcOrd="1" destOrd="0" presId="urn:microsoft.com/office/officeart/2005/8/layout/StepDownProcess"/>
    <dgm:cxn modelId="{D0CC6A50-3498-4B6A-8C3D-B4A33CA8236C}" type="presParOf" srcId="{A8E3E0C3-3520-4BAB-B7B2-81D7462F7896}" destId="{E3598BE1-B1DF-4CBC-943E-632946F7D9DC}" srcOrd="2" destOrd="0" presId="urn:microsoft.com/office/officeart/2005/8/layout/StepDownProcess"/>
    <dgm:cxn modelId="{877A043B-1DC5-48DF-97DA-68AA53E9ED3D}" type="presParOf" srcId="{3B0DCD70-57F0-42EE-9F63-AFD4AC851C88}" destId="{4A2538CE-6425-4285-8DA2-E825F7A647B3}" srcOrd="5" destOrd="0" presId="urn:microsoft.com/office/officeart/2005/8/layout/StepDownProcess"/>
    <dgm:cxn modelId="{9F5C45D0-5C5C-4CC0-8194-F1403C43AE1A}" type="presParOf" srcId="{3B0DCD70-57F0-42EE-9F63-AFD4AC851C88}" destId="{F3DB9F16-E6CB-4B05-B2DC-1B98A534E25A}" srcOrd="6" destOrd="0" presId="urn:microsoft.com/office/officeart/2005/8/layout/StepDownProcess"/>
    <dgm:cxn modelId="{D187978A-94F2-4D75-A3CE-023ACE26BA60}" type="presParOf" srcId="{F3DB9F16-E6CB-4B05-B2DC-1B98A534E25A}" destId="{638610AB-2E6F-4422-9120-D83503ED6204}" srcOrd="0" destOrd="0" presId="urn:microsoft.com/office/officeart/2005/8/layout/StepDownProcess"/>
    <dgm:cxn modelId="{1BE5D7EC-6359-41C1-9117-0CF0F9693C32}" type="presParOf" srcId="{F3DB9F16-E6CB-4B05-B2DC-1B98A534E25A}" destId="{96DE3F6D-F72C-4E61-8819-7FCDC8DA1B2D}" srcOrd="1" destOrd="0" presId="urn:microsoft.com/office/officeart/2005/8/layout/StepDownProcess"/>
    <dgm:cxn modelId="{24898F9E-9B32-4944-B639-9F708FA7CDA7}" type="presParOf" srcId="{F3DB9F16-E6CB-4B05-B2DC-1B98A534E25A}" destId="{62B56CC6-AEA6-458A-9D9F-7AEAD84D7C83}" srcOrd="2" destOrd="0" presId="urn:microsoft.com/office/officeart/2005/8/layout/StepDownProcess"/>
    <dgm:cxn modelId="{3968F849-5AB2-448B-8717-682F5B9E1675}" type="presParOf" srcId="{3B0DCD70-57F0-42EE-9F63-AFD4AC851C88}" destId="{C725CCAD-0AA6-4F4C-BE17-B7880E49D816}" srcOrd="7" destOrd="0" presId="urn:microsoft.com/office/officeart/2005/8/layout/StepDownProcess"/>
    <dgm:cxn modelId="{C97C4DB0-D400-4E84-B925-B7CC0B58A458}" type="presParOf" srcId="{3B0DCD70-57F0-42EE-9F63-AFD4AC851C88}" destId="{CB076E75-F82C-40D6-8692-17BD2A57E05F}" srcOrd="8" destOrd="0" presId="urn:microsoft.com/office/officeart/2005/8/layout/StepDownProcess"/>
    <dgm:cxn modelId="{B927530B-E53F-43D1-9416-8A7C559A4F3B}" type="presParOf" srcId="{CB076E75-F82C-40D6-8692-17BD2A57E05F}" destId="{83B36CF0-BCD5-4F0D-9702-814EB073385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7F29FD-3592-440E-BCEF-380B932D470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1604097B-B8BE-4B05-B7CE-12A892128735}">
      <dgm:prSet phldrT="[Texto]" custT="1"/>
      <dgm:spPr>
        <a:ln w="19050"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b="0" dirty="0"/>
            <a:t>Entrevista </a:t>
          </a:r>
          <a:r>
            <a:rPr lang="es-MX" sz="1800" b="0" dirty="0" err="1"/>
            <a:t>reprentante</a:t>
          </a:r>
          <a:r>
            <a:rPr lang="es-MX" sz="1800" b="0" dirty="0"/>
            <a:t> del Balneario</a:t>
          </a:r>
        </a:p>
      </dgm:t>
    </dgm:pt>
    <dgm:pt modelId="{2DEFFC3F-221C-460C-900C-43C99E0ECA1F}" type="parTrans" cxnId="{79BCA957-DB34-490F-AC42-3FD109ED35C5}">
      <dgm:prSet/>
      <dgm:spPr/>
      <dgm:t>
        <a:bodyPr/>
        <a:lstStyle/>
        <a:p>
          <a:endParaRPr lang="es-MX"/>
        </a:p>
      </dgm:t>
    </dgm:pt>
    <dgm:pt modelId="{5CB96DA1-CC30-4DF7-8713-5FFC9415CA9B}" type="sibTrans" cxnId="{79BCA957-DB34-490F-AC42-3FD109ED35C5}">
      <dgm:prSet/>
      <dgm:spPr/>
      <dgm:t>
        <a:bodyPr/>
        <a:lstStyle/>
        <a:p>
          <a:endParaRPr lang="es-MX"/>
        </a:p>
      </dgm:t>
    </dgm:pt>
    <dgm:pt modelId="{366C824E-9EB3-47F6-81FC-81184A89A16A}">
      <dgm:prSet phldrT="[Tex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/>
            <a:t>Entrevista gremios de la localidad </a:t>
          </a:r>
        </a:p>
      </dgm:t>
    </dgm:pt>
    <dgm:pt modelId="{98CC3FF3-0D05-468A-B6AF-997DDE5FEC19}" type="parTrans" cxnId="{8386173F-F6F2-4176-A506-74206205305E}">
      <dgm:prSet/>
      <dgm:spPr/>
      <dgm:t>
        <a:bodyPr/>
        <a:lstStyle/>
        <a:p>
          <a:endParaRPr lang="es-MX"/>
        </a:p>
      </dgm:t>
    </dgm:pt>
    <dgm:pt modelId="{D669197D-C031-4354-85FB-09B69AFDA972}" type="sibTrans" cxnId="{8386173F-F6F2-4176-A506-74206205305E}">
      <dgm:prSet/>
      <dgm:spPr/>
      <dgm:t>
        <a:bodyPr/>
        <a:lstStyle/>
        <a:p>
          <a:endParaRPr lang="es-MX"/>
        </a:p>
      </dgm:t>
    </dgm:pt>
    <dgm:pt modelId="{DDFC57C2-6DFE-45EF-82DA-3A516DF782A9}">
      <dgm:prSet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MX" sz="1800" dirty="0"/>
            <a:t>Entrevista al GAD municipal y parroquial</a:t>
          </a:r>
        </a:p>
      </dgm:t>
    </dgm:pt>
    <dgm:pt modelId="{F427197D-A5F3-417D-9CDB-AA448BE0626A}" type="parTrans" cxnId="{76AC3D95-B163-407F-AB38-E58B8759CA1A}">
      <dgm:prSet/>
      <dgm:spPr/>
      <dgm:t>
        <a:bodyPr/>
        <a:lstStyle/>
        <a:p>
          <a:endParaRPr lang="es-MX"/>
        </a:p>
      </dgm:t>
    </dgm:pt>
    <dgm:pt modelId="{722B7DDE-66C9-4E44-83C4-AB9F3C297E5D}" type="sibTrans" cxnId="{76AC3D95-B163-407F-AB38-E58B8759CA1A}">
      <dgm:prSet/>
      <dgm:spPr/>
      <dgm:t>
        <a:bodyPr/>
        <a:lstStyle/>
        <a:p>
          <a:endParaRPr lang="es-MX"/>
        </a:p>
      </dgm:t>
    </dgm:pt>
    <dgm:pt modelId="{1F59255D-46D5-4069-BDDF-92F7C6351AEF}" type="pres">
      <dgm:prSet presAssocID="{0E7F29FD-3592-440E-BCEF-380B932D4709}" presName="Name0" presStyleCnt="0">
        <dgm:presLayoutVars>
          <dgm:dir/>
          <dgm:resizeHandles val="exact"/>
        </dgm:presLayoutVars>
      </dgm:prSet>
      <dgm:spPr/>
    </dgm:pt>
    <dgm:pt modelId="{46F319A6-D6C8-4869-8DC9-8E6B521BC95A}" type="pres">
      <dgm:prSet presAssocID="{1604097B-B8BE-4B05-B7CE-12A892128735}" presName="composite" presStyleCnt="0"/>
      <dgm:spPr/>
    </dgm:pt>
    <dgm:pt modelId="{2F9E3FC8-517D-4CD1-A34D-89E3B4A1E4CC}" type="pres">
      <dgm:prSet presAssocID="{1604097B-B8BE-4B05-B7CE-12A892128735}" presName="rect1" presStyleLbl="bgImgPlace1" presStyleIdx="0" presStyleCnt="3" custScaleY="133231" custLinFactNeighborX="2806" custLinFactNeighborY="-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C1BC7F2-D02F-4022-8B36-8BB1075A7442}" type="pres">
      <dgm:prSet presAssocID="{1604097B-B8BE-4B05-B7CE-12A892128735}" presName="wedgeRectCallout1" presStyleLbl="node1" presStyleIdx="0" presStyleCnt="3" custLinFactNeighborX="2289" custLinFactNeighborY="70019">
        <dgm:presLayoutVars>
          <dgm:bulletEnabled val="1"/>
        </dgm:presLayoutVars>
      </dgm:prSet>
      <dgm:spPr/>
    </dgm:pt>
    <dgm:pt modelId="{860EC9DF-E382-4A72-9A68-8D72ECD45D92}" type="pres">
      <dgm:prSet presAssocID="{5CB96DA1-CC30-4DF7-8713-5FFC9415CA9B}" presName="sibTrans" presStyleCnt="0"/>
      <dgm:spPr/>
    </dgm:pt>
    <dgm:pt modelId="{2F52BA94-A90C-45DE-A504-A00FD22168B2}" type="pres">
      <dgm:prSet presAssocID="{DDFC57C2-6DFE-45EF-82DA-3A516DF782A9}" presName="composite" presStyleCnt="0"/>
      <dgm:spPr/>
    </dgm:pt>
    <dgm:pt modelId="{D1080BA5-C105-4F00-A5A4-35723703D5BF}" type="pres">
      <dgm:prSet presAssocID="{DDFC57C2-6DFE-45EF-82DA-3A516DF782A9}" presName="rect1" presStyleLbl="bgImgPlace1" presStyleIdx="1" presStyleCnt="3" custScaleY="1273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F2FC4B-4C19-4664-A8A6-BEFEC384AE72}" type="pres">
      <dgm:prSet presAssocID="{DDFC57C2-6DFE-45EF-82DA-3A516DF782A9}" presName="wedgeRectCallout1" presStyleLbl="node1" presStyleIdx="1" presStyleCnt="3" custLinFactNeighborX="1271" custLinFactNeighborY="73823">
        <dgm:presLayoutVars>
          <dgm:bulletEnabled val="1"/>
        </dgm:presLayoutVars>
      </dgm:prSet>
      <dgm:spPr/>
    </dgm:pt>
    <dgm:pt modelId="{B8074E69-98EE-46B6-8C08-10185EF42708}" type="pres">
      <dgm:prSet presAssocID="{722B7DDE-66C9-4E44-83C4-AB9F3C297E5D}" presName="sibTrans" presStyleCnt="0"/>
      <dgm:spPr/>
    </dgm:pt>
    <dgm:pt modelId="{0ACC853D-CE82-4A4B-A103-DCD87DC7CBB5}" type="pres">
      <dgm:prSet presAssocID="{366C824E-9EB3-47F6-81FC-81184A89A16A}" presName="composite" presStyleCnt="0"/>
      <dgm:spPr/>
    </dgm:pt>
    <dgm:pt modelId="{9D07FB1B-1F4A-4718-B872-7733F0DC6FBE}" type="pres">
      <dgm:prSet presAssocID="{366C824E-9EB3-47F6-81FC-81184A89A16A}" presName="rect1" presStyleLbl="bgImgPlace1" presStyleIdx="2" presStyleCnt="3" custScaleY="1219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AC3D7C4-636F-4D50-AC65-40662690D0D2}" type="pres">
      <dgm:prSet presAssocID="{366C824E-9EB3-47F6-81FC-81184A89A16A}" presName="wedgeRectCallout1" presStyleLbl="node1" presStyleIdx="2" presStyleCnt="3" custLinFactNeighborX="-5510" custLinFactNeighborY="67297">
        <dgm:presLayoutVars>
          <dgm:bulletEnabled val="1"/>
        </dgm:presLayoutVars>
      </dgm:prSet>
      <dgm:spPr/>
    </dgm:pt>
  </dgm:ptLst>
  <dgm:cxnLst>
    <dgm:cxn modelId="{E8FA8816-23B7-48A9-B3D2-7903E10B3BF4}" type="presOf" srcId="{0E7F29FD-3592-440E-BCEF-380B932D4709}" destId="{1F59255D-46D5-4069-BDDF-92F7C6351AEF}" srcOrd="0" destOrd="0" presId="urn:microsoft.com/office/officeart/2008/layout/BendingPictureCaptionList"/>
    <dgm:cxn modelId="{8386173F-F6F2-4176-A506-74206205305E}" srcId="{0E7F29FD-3592-440E-BCEF-380B932D4709}" destId="{366C824E-9EB3-47F6-81FC-81184A89A16A}" srcOrd="2" destOrd="0" parTransId="{98CC3FF3-0D05-468A-B6AF-997DDE5FEC19}" sibTransId="{D669197D-C031-4354-85FB-09B69AFDA972}"/>
    <dgm:cxn modelId="{5182C846-C48F-4806-BB45-4337005A86DD}" type="presOf" srcId="{DDFC57C2-6DFE-45EF-82DA-3A516DF782A9}" destId="{E1F2FC4B-4C19-4664-A8A6-BEFEC384AE72}" srcOrd="0" destOrd="0" presId="urn:microsoft.com/office/officeart/2008/layout/BendingPictureCaptionList"/>
    <dgm:cxn modelId="{79BCA957-DB34-490F-AC42-3FD109ED35C5}" srcId="{0E7F29FD-3592-440E-BCEF-380B932D4709}" destId="{1604097B-B8BE-4B05-B7CE-12A892128735}" srcOrd="0" destOrd="0" parTransId="{2DEFFC3F-221C-460C-900C-43C99E0ECA1F}" sibTransId="{5CB96DA1-CC30-4DF7-8713-5FFC9415CA9B}"/>
    <dgm:cxn modelId="{76AC3D95-B163-407F-AB38-E58B8759CA1A}" srcId="{0E7F29FD-3592-440E-BCEF-380B932D4709}" destId="{DDFC57C2-6DFE-45EF-82DA-3A516DF782A9}" srcOrd="1" destOrd="0" parTransId="{F427197D-A5F3-417D-9CDB-AA448BE0626A}" sibTransId="{722B7DDE-66C9-4E44-83C4-AB9F3C297E5D}"/>
    <dgm:cxn modelId="{C8976199-CBF3-41AE-81F3-F16C17DCC00C}" type="presOf" srcId="{1604097B-B8BE-4B05-B7CE-12A892128735}" destId="{FC1BC7F2-D02F-4022-8B36-8BB1075A7442}" srcOrd="0" destOrd="0" presId="urn:microsoft.com/office/officeart/2008/layout/BendingPictureCaptionList"/>
    <dgm:cxn modelId="{95C8CCEE-EAB7-4A58-98A9-420D34FB47E8}" type="presOf" srcId="{366C824E-9EB3-47F6-81FC-81184A89A16A}" destId="{4AC3D7C4-636F-4D50-AC65-40662690D0D2}" srcOrd="0" destOrd="0" presId="urn:microsoft.com/office/officeart/2008/layout/BendingPictureCaptionList"/>
    <dgm:cxn modelId="{85BC1F3B-5107-4EE1-A2D0-8B74C65C0FF4}" type="presParOf" srcId="{1F59255D-46D5-4069-BDDF-92F7C6351AEF}" destId="{46F319A6-D6C8-4869-8DC9-8E6B521BC95A}" srcOrd="0" destOrd="0" presId="urn:microsoft.com/office/officeart/2008/layout/BendingPictureCaptionList"/>
    <dgm:cxn modelId="{E12716A3-42AB-49F5-8099-35AF5648F2B8}" type="presParOf" srcId="{46F319A6-D6C8-4869-8DC9-8E6B521BC95A}" destId="{2F9E3FC8-517D-4CD1-A34D-89E3B4A1E4CC}" srcOrd="0" destOrd="0" presId="urn:microsoft.com/office/officeart/2008/layout/BendingPictureCaptionList"/>
    <dgm:cxn modelId="{AB8FA310-0586-417D-8FE0-A25F31BBB7E2}" type="presParOf" srcId="{46F319A6-D6C8-4869-8DC9-8E6B521BC95A}" destId="{FC1BC7F2-D02F-4022-8B36-8BB1075A7442}" srcOrd="1" destOrd="0" presId="urn:microsoft.com/office/officeart/2008/layout/BendingPictureCaptionList"/>
    <dgm:cxn modelId="{29A4FB50-A980-4C82-90E1-0480ED72E9A1}" type="presParOf" srcId="{1F59255D-46D5-4069-BDDF-92F7C6351AEF}" destId="{860EC9DF-E382-4A72-9A68-8D72ECD45D92}" srcOrd="1" destOrd="0" presId="urn:microsoft.com/office/officeart/2008/layout/BendingPictureCaptionList"/>
    <dgm:cxn modelId="{DE887411-F533-49E8-9FE8-C74EC6DEE0FE}" type="presParOf" srcId="{1F59255D-46D5-4069-BDDF-92F7C6351AEF}" destId="{2F52BA94-A90C-45DE-A504-A00FD22168B2}" srcOrd="2" destOrd="0" presId="urn:microsoft.com/office/officeart/2008/layout/BendingPictureCaptionList"/>
    <dgm:cxn modelId="{115727D2-25BA-4DD8-B9EB-39FCE0DE2AD4}" type="presParOf" srcId="{2F52BA94-A90C-45DE-A504-A00FD22168B2}" destId="{D1080BA5-C105-4F00-A5A4-35723703D5BF}" srcOrd="0" destOrd="0" presId="urn:microsoft.com/office/officeart/2008/layout/BendingPictureCaptionList"/>
    <dgm:cxn modelId="{C2D81AF9-CAC7-4DE2-A635-EA60C564E322}" type="presParOf" srcId="{2F52BA94-A90C-45DE-A504-A00FD22168B2}" destId="{E1F2FC4B-4C19-4664-A8A6-BEFEC384AE72}" srcOrd="1" destOrd="0" presId="urn:microsoft.com/office/officeart/2008/layout/BendingPictureCaptionList"/>
    <dgm:cxn modelId="{948D3A02-3A76-4896-8F76-995D168CC2DA}" type="presParOf" srcId="{1F59255D-46D5-4069-BDDF-92F7C6351AEF}" destId="{B8074E69-98EE-46B6-8C08-10185EF42708}" srcOrd="3" destOrd="0" presId="urn:microsoft.com/office/officeart/2008/layout/BendingPictureCaptionList"/>
    <dgm:cxn modelId="{170EABE9-5B3D-4BAE-BE1F-D8C56EC2C254}" type="presParOf" srcId="{1F59255D-46D5-4069-BDDF-92F7C6351AEF}" destId="{0ACC853D-CE82-4A4B-A103-DCD87DC7CBB5}" srcOrd="4" destOrd="0" presId="urn:microsoft.com/office/officeart/2008/layout/BendingPictureCaptionList"/>
    <dgm:cxn modelId="{032709E0-E67C-4FF1-93F7-328D75720E85}" type="presParOf" srcId="{0ACC853D-CE82-4A4B-A103-DCD87DC7CBB5}" destId="{9D07FB1B-1F4A-4718-B872-7733F0DC6FBE}" srcOrd="0" destOrd="0" presId="urn:microsoft.com/office/officeart/2008/layout/BendingPictureCaptionList"/>
    <dgm:cxn modelId="{308771EE-B18C-48B5-8402-22018BD310F4}" type="presParOf" srcId="{0ACC853D-CE82-4A4B-A103-DCD87DC7CBB5}" destId="{4AC3D7C4-636F-4D50-AC65-40662690D0D2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52FDAD-81AB-4218-939C-5863FF1DB554}" type="doc">
      <dgm:prSet loTypeId="urn:microsoft.com/office/officeart/2009/layout/ReverseList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0E86302-E55A-49F6-A18F-7DE3419C1D89}">
      <dgm:prSet phldrT="[Texto]"/>
      <dgm:spPr/>
      <dgm:t>
        <a:bodyPr/>
        <a:lstStyle/>
        <a:p>
          <a:pPr algn="just"/>
          <a:r>
            <a:rPr lang="es-ES" dirty="0">
              <a:latin typeface="+mn-lt"/>
              <a:cs typeface="Times New Roman" panose="02020603050405020304" pitchFamily="18" charset="0"/>
            </a:rPr>
            <a:t>𝐻0</a:t>
          </a:r>
        </a:p>
        <a:p>
          <a:pPr algn="ctr"/>
          <a:r>
            <a:rPr lang="es-ES" dirty="0">
              <a:latin typeface="+mn-lt"/>
              <a:cs typeface="Times New Roman" panose="02020603050405020304" pitchFamily="18" charset="0"/>
            </a:rPr>
            <a:t>0.85; X≤0,85” </a:t>
          </a:r>
        </a:p>
      </dgm:t>
    </dgm:pt>
    <dgm:pt modelId="{1F2209FD-E376-4A8E-A35A-488F43EA306A}" type="parTrans" cxnId="{9AF1D3F0-121F-4335-9363-F8234C264CA4}">
      <dgm:prSet/>
      <dgm:spPr/>
      <dgm:t>
        <a:bodyPr/>
        <a:lstStyle/>
        <a:p>
          <a:endParaRPr lang="es-ES"/>
        </a:p>
      </dgm:t>
    </dgm:pt>
    <dgm:pt modelId="{49F7BAB1-057A-4EFF-AC23-856E1BDC3329}" type="sibTrans" cxnId="{9AF1D3F0-121F-4335-9363-F8234C264CA4}">
      <dgm:prSet/>
      <dgm:spPr/>
      <dgm:t>
        <a:bodyPr/>
        <a:lstStyle/>
        <a:p>
          <a:endParaRPr lang="es-ES"/>
        </a:p>
      </dgm:t>
    </dgm:pt>
    <dgm:pt modelId="{B1EA5679-53C7-4990-8841-B4638B0E9126}">
      <dgm:prSet phldrT="[Texto]"/>
      <dgm:spPr/>
      <dgm:t>
        <a:bodyPr/>
        <a:lstStyle/>
        <a:p>
          <a:pPr algn="l"/>
          <a:r>
            <a:rPr lang="es-ES" dirty="0">
              <a:latin typeface="+mn-lt"/>
              <a:cs typeface="Times New Roman" panose="02020603050405020304" pitchFamily="18" charset="0"/>
            </a:rPr>
            <a:t>𝐻1</a:t>
          </a:r>
        </a:p>
        <a:p>
          <a:pPr algn="ctr"/>
          <a:r>
            <a:rPr lang="es-ES" dirty="0">
              <a:latin typeface="+mn-lt"/>
              <a:cs typeface="Times New Roman" panose="02020603050405020304" pitchFamily="18" charset="0"/>
            </a:rPr>
            <a:t>X&gt;0,85” </a:t>
          </a:r>
          <a:endParaRPr lang="es-ES" dirty="0">
            <a:latin typeface="+mn-lt"/>
          </a:endParaRPr>
        </a:p>
      </dgm:t>
    </dgm:pt>
    <dgm:pt modelId="{545A6D80-FDE8-418B-861A-09FF6AF694BC}" type="parTrans" cxnId="{3CCACBCF-1E71-4C0E-8500-E63B9B997318}">
      <dgm:prSet/>
      <dgm:spPr/>
      <dgm:t>
        <a:bodyPr/>
        <a:lstStyle/>
        <a:p>
          <a:endParaRPr lang="es-ES"/>
        </a:p>
      </dgm:t>
    </dgm:pt>
    <dgm:pt modelId="{6B1F346A-E749-4385-8E8A-59D743D52132}" type="sibTrans" cxnId="{3CCACBCF-1E71-4C0E-8500-E63B9B997318}">
      <dgm:prSet/>
      <dgm:spPr/>
      <dgm:t>
        <a:bodyPr/>
        <a:lstStyle/>
        <a:p>
          <a:endParaRPr lang="es-ES"/>
        </a:p>
      </dgm:t>
    </dgm:pt>
    <dgm:pt modelId="{ED1673D7-0920-4395-BD0C-8970A888E1AA}" type="pres">
      <dgm:prSet presAssocID="{EA52FDAD-81AB-4218-939C-5863FF1DB554}" presName="Name0" presStyleCnt="0">
        <dgm:presLayoutVars>
          <dgm:chMax val="2"/>
          <dgm:chPref val="2"/>
          <dgm:animLvl val="lvl"/>
        </dgm:presLayoutVars>
      </dgm:prSet>
      <dgm:spPr/>
    </dgm:pt>
    <dgm:pt modelId="{7FFCBD6F-CDB6-4165-B8E3-77BEB89C7CC2}" type="pres">
      <dgm:prSet presAssocID="{EA52FDAD-81AB-4218-939C-5863FF1DB554}" presName="LeftText" presStyleLbl="revTx" presStyleIdx="0" presStyleCnt="0">
        <dgm:presLayoutVars>
          <dgm:bulletEnabled val="1"/>
        </dgm:presLayoutVars>
      </dgm:prSet>
      <dgm:spPr/>
    </dgm:pt>
    <dgm:pt modelId="{65B44D7E-A169-4F3D-A322-0CE9F991A993}" type="pres">
      <dgm:prSet presAssocID="{EA52FDAD-81AB-4218-939C-5863FF1DB554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D864E09F-A316-4690-8CF0-59F8EE900740}" type="pres">
      <dgm:prSet presAssocID="{EA52FDAD-81AB-4218-939C-5863FF1DB554}" presName="RightText" presStyleLbl="revTx" presStyleIdx="0" presStyleCnt="0">
        <dgm:presLayoutVars>
          <dgm:bulletEnabled val="1"/>
        </dgm:presLayoutVars>
      </dgm:prSet>
      <dgm:spPr/>
    </dgm:pt>
    <dgm:pt modelId="{48822D8F-A317-4B2F-9C63-73AB4D602CD0}" type="pres">
      <dgm:prSet presAssocID="{EA52FDAD-81AB-4218-939C-5863FF1DB554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7332E80D-013B-4708-8951-46AFA0AF7ADA}" type="pres">
      <dgm:prSet presAssocID="{EA52FDAD-81AB-4218-939C-5863FF1DB554}" presName="TopArrow" presStyleLbl="node1" presStyleIdx="0" presStyleCnt="2"/>
      <dgm:spPr/>
    </dgm:pt>
    <dgm:pt modelId="{0BE3CF6E-4506-450D-AAF2-5518DF545C84}" type="pres">
      <dgm:prSet presAssocID="{EA52FDAD-81AB-4218-939C-5863FF1DB554}" presName="BottomArrow" presStyleLbl="node1" presStyleIdx="1" presStyleCnt="2"/>
      <dgm:spPr>
        <a:solidFill>
          <a:schemeClr val="accent4">
            <a:lumMod val="75000"/>
          </a:schemeClr>
        </a:solidFill>
      </dgm:spPr>
    </dgm:pt>
  </dgm:ptLst>
  <dgm:cxnLst>
    <dgm:cxn modelId="{214DAB16-9CA3-4E90-B640-F0E094B27FF4}" type="presOf" srcId="{B1EA5679-53C7-4990-8841-B4638B0E9126}" destId="{48822D8F-A317-4B2F-9C63-73AB4D602CD0}" srcOrd="1" destOrd="0" presId="urn:microsoft.com/office/officeart/2009/layout/ReverseList"/>
    <dgm:cxn modelId="{BA699035-C259-44BF-8EA0-A1F34829F9E6}" type="presOf" srcId="{B1EA5679-53C7-4990-8841-B4638B0E9126}" destId="{D864E09F-A316-4690-8CF0-59F8EE900740}" srcOrd="0" destOrd="0" presId="urn:microsoft.com/office/officeart/2009/layout/ReverseList"/>
    <dgm:cxn modelId="{3CCACBCF-1E71-4C0E-8500-E63B9B997318}" srcId="{EA52FDAD-81AB-4218-939C-5863FF1DB554}" destId="{B1EA5679-53C7-4990-8841-B4638B0E9126}" srcOrd="1" destOrd="0" parTransId="{545A6D80-FDE8-418B-861A-09FF6AF694BC}" sibTransId="{6B1F346A-E749-4385-8E8A-59D743D52132}"/>
    <dgm:cxn modelId="{421817EC-1092-4C19-AE63-D527F369BAAF}" type="presOf" srcId="{10E86302-E55A-49F6-A18F-7DE3419C1D89}" destId="{65B44D7E-A169-4F3D-A322-0CE9F991A993}" srcOrd="1" destOrd="0" presId="urn:microsoft.com/office/officeart/2009/layout/ReverseList"/>
    <dgm:cxn modelId="{447917EC-522A-4AE9-A9B8-8F3B50061888}" type="presOf" srcId="{10E86302-E55A-49F6-A18F-7DE3419C1D89}" destId="{7FFCBD6F-CDB6-4165-B8E3-77BEB89C7CC2}" srcOrd="0" destOrd="0" presId="urn:microsoft.com/office/officeart/2009/layout/ReverseList"/>
    <dgm:cxn modelId="{9AF1D3F0-121F-4335-9363-F8234C264CA4}" srcId="{EA52FDAD-81AB-4218-939C-5863FF1DB554}" destId="{10E86302-E55A-49F6-A18F-7DE3419C1D89}" srcOrd="0" destOrd="0" parTransId="{1F2209FD-E376-4A8E-A35A-488F43EA306A}" sibTransId="{49F7BAB1-057A-4EFF-AC23-856E1BDC3329}"/>
    <dgm:cxn modelId="{D00724F3-01C8-4CA0-9F54-1DE1F6698536}" type="presOf" srcId="{EA52FDAD-81AB-4218-939C-5863FF1DB554}" destId="{ED1673D7-0920-4395-BD0C-8970A888E1AA}" srcOrd="0" destOrd="0" presId="urn:microsoft.com/office/officeart/2009/layout/ReverseList"/>
    <dgm:cxn modelId="{F54592D6-AEDB-437D-9BA5-2854F73AF8C9}" type="presParOf" srcId="{ED1673D7-0920-4395-BD0C-8970A888E1AA}" destId="{7FFCBD6F-CDB6-4165-B8E3-77BEB89C7CC2}" srcOrd="0" destOrd="0" presId="urn:microsoft.com/office/officeart/2009/layout/ReverseList"/>
    <dgm:cxn modelId="{1AF9BC8A-158B-4828-81EB-D03802A00E9B}" type="presParOf" srcId="{ED1673D7-0920-4395-BD0C-8970A888E1AA}" destId="{65B44D7E-A169-4F3D-A322-0CE9F991A993}" srcOrd="1" destOrd="0" presId="urn:microsoft.com/office/officeart/2009/layout/ReverseList"/>
    <dgm:cxn modelId="{0254D0D9-81F1-41A0-8DBE-E3F75FB8825F}" type="presParOf" srcId="{ED1673D7-0920-4395-BD0C-8970A888E1AA}" destId="{D864E09F-A316-4690-8CF0-59F8EE900740}" srcOrd="2" destOrd="0" presId="urn:microsoft.com/office/officeart/2009/layout/ReverseList"/>
    <dgm:cxn modelId="{8BB5552F-F0FF-4062-BE9F-3730D9A70117}" type="presParOf" srcId="{ED1673D7-0920-4395-BD0C-8970A888E1AA}" destId="{48822D8F-A317-4B2F-9C63-73AB4D602CD0}" srcOrd="3" destOrd="0" presId="urn:microsoft.com/office/officeart/2009/layout/ReverseList"/>
    <dgm:cxn modelId="{D35F64CE-607D-4993-95E6-0E9C1D753468}" type="presParOf" srcId="{ED1673D7-0920-4395-BD0C-8970A888E1AA}" destId="{7332E80D-013B-4708-8951-46AFA0AF7ADA}" srcOrd="4" destOrd="0" presId="urn:microsoft.com/office/officeart/2009/layout/ReverseList"/>
    <dgm:cxn modelId="{0976ABBF-D56D-4EFE-B633-D94CAEEA3B95}" type="presParOf" srcId="{ED1673D7-0920-4395-BD0C-8970A888E1AA}" destId="{0BE3CF6E-4506-450D-AAF2-5518DF545C8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EEFC5F-6E4F-4950-A46B-0D01BB6B8132}" type="doc">
      <dgm:prSet loTypeId="urn:microsoft.com/office/officeart/2005/8/layout/vProcess5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4873E0F5-8188-4430-BB46-3DD05747F4D9}">
      <dgm:prSet phldrT="[Texto]"/>
      <dgm:spPr>
        <a:solidFill>
          <a:srgbClr val="FFA953"/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0,56 – 0,70 Aceptable</a:t>
          </a:r>
        </a:p>
      </dgm:t>
    </dgm:pt>
    <dgm:pt modelId="{FFAAD384-0742-4ED5-BEE5-355AE6E471E2}" type="parTrans" cxnId="{264DC1CA-96F2-4A1A-818F-465567189A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F09DB5E-1E6B-431E-A182-8359948BA8EF}" type="sibTrans" cxnId="{264DC1CA-96F2-4A1A-818F-465567189A9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76C7E45-5CDB-4B62-A3CD-13A59C00C344}">
      <dgm:prSet phldrT="[Texto]"/>
      <dgm:spPr>
        <a:solidFill>
          <a:srgbClr val="3A6447"/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0,71 – 0,85 Buena</a:t>
          </a:r>
        </a:p>
      </dgm:t>
    </dgm:pt>
    <dgm:pt modelId="{1077233F-4E32-41A8-A42A-FD735C43BFD0}" type="parTrans" cxnId="{EEC7BFB9-38A2-4E53-9320-47CDC00310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7873564-790D-417E-B865-03C5FAE1438D}" type="sibTrans" cxnId="{EEC7BFB9-38A2-4E53-9320-47CDC00310E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53C2F33-428D-45F7-BEEE-BE73CE4951BF}">
      <dgm:prSet/>
      <dgm:spPr>
        <a:solidFill>
          <a:srgbClr val="C1F4FB"/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0,86 – 100  Excelente  </a:t>
          </a:r>
        </a:p>
      </dgm:t>
    </dgm:pt>
    <dgm:pt modelId="{F9F6A28A-D944-43B8-B588-93F9E8491953}" type="parTrans" cxnId="{51E7D9B0-C8C8-4C81-8DBD-27677CC47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A435412-E990-4C95-B42E-C20A1BEB278E}" type="sibTrans" cxnId="{51E7D9B0-C8C8-4C81-8DBD-27677CC47A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83A759F-0380-4052-9D70-DEAB8854295C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0,41 – 0,55   Malo</a:t>
          </a:r>
        </a:p>
      </dgm:t>
    </dgm:pt>
    <dgm:pt modelId="{235DEC85-45BD-427D-856A-5B0468891968}" type="parTrans" cxnId="{B8B6449A-C1B3-436A-85D4-80B869A633B1}">
      <dgm:prSet/>
      <dgm:spPr/>
      <dgm:t>
        <a:bodyPr/>
        <a:lstStyle/>
        <a:p>
          <a:endParaRPr lang="es-ES"/>
        </a:p>
      </dgm:t>
    </dgm:pt>
    <dgm:pt modelId="{8196D934-0E84-4AAC-9537-47810E954D31}" type="sibTrans" cxnId="{B8B6449A-C1B3-436A-85D4-80B869A633B1}">
      <dgm:prSet/>
      <dgm:spPr/>
      <dgm:t>
        <a:bodyPr/>
        <a:lstStyle/>
        <a:p>
          <a:endParaRPr lang="es-ES"/>
        </a:p>
      </dgm:t>
    </dgm:pt>
    <dgm:pt modelId="{C9ED24C0-B667-42E8-9414-0A8C52D934F8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C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 – 0,40 Pésimo</a:t>
          </a:r>
        </a:p>
      </dgm:t>
    </dgm:pt>
    <dgm:pt modelId="{A0251042-1CCC-4268-AE11-1573CA1DC149}" type="parTrans" cxnId="{8F61FEA8-7928-4AD7-88B6-4B2AF6B17D86}">
      <dgm:prSet/>
      <dgm:spPr/>
      <dgm:t>
        <a:bodyPr/>
        <a:lstStyle/>
        <a:p>
          <a:endParaRPr lang="es-ES"/>
        </a:p>
      </dgm:t>
    </dgm:pt>
    <dgm:pt modelId="{AB552D19-9483-4712-BBF4-3FBE08E45735}" type="sibTrans" cxnId="{8F61FEA8-7928-4AD7-88B6-4B2AF6B17D86}">
      <dgm:prSet/>
      <dgm:spPr/>
      <dgm:t>
        <a:bodyPr/>
        <a:lstStyle/>
        <a:p>
          <a:endParaRPr lang="es-ES"/>
        </a:p>
      </dgm:t>
    </dgm:pt>
    <dgm:pt modelId="{F4671A78-21D8-4C11-9007-39F46BEA5AEA}" type="pres">
      <dgm:prSet presAssocID="{4FEEFC5F-6E4F-4950-A46B-0D01BB6B8132}" presName="outerComposite" presStyleCnt="0">
        <dgm:presLayoutVars>
          <dgm:chMax val="5"/>
          <dgm:dir/>
          <dgm:resizeHandles val="exact"/>
        </dgm:presLayoutVars>
      </dgm:prSet>
      <dgm:spPr/>
    </dgm:pt>
    <dgm:pt modelId="{E7D6111B-09D5-4D53-96CD-DBCE8607A8F9}" type="pres">
      <dgm:prSet presAssocID="{4FEEFC5F-6E4F-4950-A46B-0D01BB6B8132}" presName="dummyMaxCanvas" presStyleCnt="0">
        <dgm:presLayoutVars/>
      </dgm:prSet>
      <dgm:spPr/>
    </dgm:pt>
    <dgm:pt modelId="{655D295D-153D-4B33-ABAC-12056BD981A2}" type="pres">
      <dgm:prSet presAssocID="{4FEEFC5F-6E4F-4950-A46B-0D01BB6B8132}" presName="FiveNodes_1" presStyleLbl="node1" presStyleIdx="0" presStyleCnt="5">
        <dgm:presLayoutVars>
          <dgm:bulletEnabled val="1"/>
        </dgm:presLayoutVars>
      </dgm:prSet>
      <dgm:spPr/>
    </dgm:pt>
    <dgm:pt modelId="{FA4A364B-CC5B-46D3-98A5-096D8736BA88}" type="pres">
      <dgm:prSet presAssocID="{4FEEFC5F-6E4F-4950-A46B-0D01BB6B8132}" presName="FiveNodes_2" presStyleLbl="node1" presStyleIdx="1" presStyleCnt="5">
        <dgm:presLayoutVars>
          <dgm:bulletEnabled val="1"/>
        </dgm:presLayoutVars>
      </dgm:prSet>
      <dgm:spPr/>
    </dgm:pt>
    <dgm:pt modelId="{508E740D-F7CB-4D63-B32B-B3AB2191AE80}" type="pres">
      <dgm:prSet presAssocID="{4FEEFC5F-6E4F-4950-A46B-0D01BB6B8132}" presName="FiveNodes_3" presStyleLbl="node1" presStyleIdx="2" presStyleCnt="5">
        <dgm:presLayoutVars>
          <dgm:bulletEnabled val="1"/>
        </dgm:presLayoutVars>
      </dgm:prSet>
      <dgm:spPr/>
    </dgm:pt>
    <dgm:pt modelId="{3474384F-8F39-4AE4-9CF4-D69D93F1BDD6}" type="pres">
      <dgm:prSet presAssocID="{4FEEFC5F-6E4F-4950-A46B-0D01BB6B8132}" presName="FiveNodes_4" presStyleLbl="node1" presStyleIdx="3" presStyleCnt="5">
        <dgm:presLayoutVars>
          <dgm:bulletEnabled val="1"/>
        </dgm:presLayoutVars>
      </dgm:prSet>
      <dgm:spPr/>
    </dgm:pt>
    <dgm:pt modelId="{F30D54C7-1DE5-4AA1-AADE-59D0C62CC003}" type="pres">
      <dgm:prSet presAssocID="{4FEEFC5F-6E4F-4950-A46B-0D01BB6B8132}" presName="FiveNodes_5" presStyleLbl="node1" presStyleIdx="4" presStyleCnt="5">
        <dgm:presLayoutVars>
          <dgm:bulletEnabled val="1"/>
        </dgm:presLayoutVars>
      </dgm:prSet>
      <dgm:spPr/>
    </dgm:pt>
    <dgm:pt modelId="{288CC145-DDB5-4AD6-BDD3-9BBE1A49A05B}" type="pres">
      <dgm:prSet presAssocID="{4FEEFC5F-6E4F-4950-A46B-0D01BB6B8132}" presName="FiveConn_1-2" presStyleLbl="fgAccFollowNode1" presStyleIdx="0" presStyleCnt="4">
        <dgm:presLayoutVars>
          <dgm:bulletEnabled val="1"/>
        </dgm:presLayoutVars>
      </dgm:prSet>
      <dgm:spPr/>
    </dgm:pt>
    <dgm:pt modelId="{8A4A6E37-FF37-4FCD-9198-5B2C38966CF4}" type="pres">
      <dgm:prSet presAssocID="{4FEEFC5F-6E4F-4950-A46B-0D01BB6B8132}" presName="FiveConn_2-3" presStyleLbl="fgAccFollowNode1" presStyleIdx="1" presStyleCnt="4">
        <dgm:presLayoutVars>
          <dgm:bulletEnabled val="1"/>
        </dgm:presLayoutVars>
      </dgm:prSet>
      <dgm:spPr/>
    </dgm:pt>
    <dgm:pt modelId="{319A86CE-A47C-4B05-988A-C8B2DA80C701}" type="pres">
      <dgm:prSet presAssocID="{4FEEFC5F-6E4F-4950-A46B-0D01BB6B8132}" presName="FiveConn_3-4" presStyleLbl="fgAccFollowNode1" presStyleIdx="2" presStyleCnt="4">
        <dgm:presLayoutVars>
          <dgm:bulletEnabled val="1"/>
        </dgm:presLayoutVars>
      </dgm:prSet>
      <dgm:spPr/>
    </dgm:pt>
    <dgm:pt modelId="{DB1B045C-7EFB-41CA-A8BC-DB9CBE042456}" type="pres">
      <dgm:prSet presAssocID="{4FEEFC5F-6E4F-4950-A46B-0D01BB6B8132}" presName="FiveConn_4-5" presStyleLbl="fgAccFollowNode1" presStyleIdx="3" presStyleCnt="4">
        <dgm:presLayoutVars>
          <dgm:bulletEnabled val="1"/>
        </dgm:presLayoutVars>
      </dgm:prSet>
      <dgm:spPr/>
    </dgm:pt>
    <dgm:pt modelId="{FD45DFCF-C915-4805-B8B1-3BF57FEA7A48}" type="pres">
      <dgm:prSet presAssocID="{4FEEFC5F-6E4F-4950-A46B-0D01BB6B8132}" presName="FiveNodes_1_text" presStyleLbl="node1" presStyleIdx="4" presStyleCnt="5">
        <dgm:presLayoutVars>
          <dgm:bulletEnabled val="1"/>
        </dgm:presLayoutVars>
      </dgm:prSet>
      <dgm:spPr/>
    </dgm:pt>
    <dgm:pt modelId="{7B7E997A-6C6D-4145-9A17-92212C09C6A9}" type="pres">
      <dgm:prSet presAssocID="{4FEEFC5F-6E4F-4950-A46B-0D01BB6B8132}" presName="FiveNodes_2_text" presStyleLbl="node1" presStyleIdx="4" presStyleCnt="5">
        <dgm:presLayoutVars>
          <dgm:bulletEnabled val="1"/>
        </dgm:presLayoutVars>
      </dgm:prSet>
      <dgm:spPr/>
    </dgm:pt>
    <dgm:pt modelId="{F7219A8F-D21B-49F1-BA19-700FEA9839F6}" type="pres">
      <dgm:prSet presAssocID="{4FEEFC5F-6E4F-4950-A46B-0D01BB6B8132}" presName="FiveNodes_3_text" presStyleLbl="node1" presStyleIdx="4" presStyleCnt="5">
        <dgm:presLayoutVars>
          <dgm:bulletEnabled val="1"/>
        </dgm:presLayoutVars>
      </dgm:prSet>
      <dgm:spPr/>
    </dgm:pt>
    <dgm:pt modelId="{BFC6C7EE-274F-40E8-BB83-53F8C84CC744}" type="pres">
      <dgm:prSet presAssocID="{4FEEFC5F-6E4F-4950-A46B-0D01BB6B8132}" presName="FiveNodes_4_text" presStyleLbl="node1" presStyleIdx="4" presStyleCnt="5">
        <dgm:presLayoutVars>
          <dgm:bulletEnabled val="1"/>
        </dgm:presLayoutVars>
      </dgm:prSet>
      <dgm:spPr/>
    </dgm:pt>
    <dgm:pt modelId="{E7C20212-3758-454C-9D15-1DEC5AA70036}" type="pres">
      <dgm:prSet presAssocID="{4FEEFC5F-6E4F-4950-A46B-0D01BB6B813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F269BC09-46E7-4FA8-BE2B-7FD299FFC254}" type="presOf" srcId="{776C7E45-5CDB-4B62-A3CD-13A59C00C344}" destId="{BFC6C7EE-274F-40E8-BB83-53F8C84CC744}" srcOrd="1" destOrd="0" presId="urn:microsoft.com/office/officeart/2005/8/layout/vProcess5"/>
    <dgm:cxn modelId="{7075630C-CA00-4634-BB90-529AED0211F3}" type="presOf" srcId="{453C2F33-428D-45F7-BEEE-BE73CE4951BF}" destId="{E7C20212-3758-454C-9D15-1DEC5AA70036}" srcOrd="1" destOrd="0" presId="urn:microsoft.com/office/officeart/2005/8/layout/vProcess5"/>
    <dgm:cxn modelId="{1D377122-C395-40AC-926F-700ECE15CEE2}" type="presOf" srcId="{283A759F-0380-4052-9D70-DEAB8854295C}" destId="{FA4A364B-CC5B-46D3-98A5-096D8736BA88}" srcOrd="0" destOrd="0" presId="urn:microsoft.com/office/officeart/2005/8/layout/vProcess5"/>
    <dgm:cxn modelId="{B735162C-3315-46CE-9302-5978BF4E43BE}" type="presOf" srcId="{AB552D19-9483-4712-BBF4-3FBE08E45735}" destId="{288CC145-DDB5-4AD6-BDD3-9BBE1A49A05B}" srcOrd="0" destOrd="0" presId="urn:microsoft.com/office/officeart/2005/8/layout/vProcess5"/>
    <dgm:cxn modelId="{52BD3234-0B3E-4E39-9B8E-BD1BF3A327B1}" type="presOf" srcId="{4FEEFC5F-6E4F-4950-A46B-0D01BB6B8132}" destId="{F4671A78-21D8-4C11-9007-39F46BEA5AEA}" srcOrd="0" destOrd="0" presId="urn:microsoft.com/office/officeart/2005/8/layout/vProcess5"/>
    <dgm:cxn modelId="{95C5125F-9D0F-43F8-B091-B6953E485C10}" type="presOf" srcId="{4873E0F5-8188-4430-BB46-3DD05747F4D9}" destId="{F7219A8F-D21B-49F1-BA19-700FEA9839F6}" srcOrd="1" destOrd="0" presId="urn:microsoft.com/office/officeart/2005/8/layout/vProcess5"/>
    <dgm:cxn modelId="{3A51AB6E-B82C-431A-948E-E915A4CFE86D}" type="presOf" srcId="{5F09DB5E-1E6B-431E-A182-8359948BA8EF}" destId="{319A86CE-A47C-4B05-988A-C8B2DA80C701}" srcOrd="0" destOrd="0" presId="urn:microsoft.com/office/officeart/2005/8/layout/vProcess5"/>
    <dgm:cxn modelId="{639CB371-AA86-4BEF-90B1-6AC1A96FD6B3}" type="presOf" srcId="{C9ED24C0-B667-42E8-9414-0A8C52D934F8}" destId="{655D295D-153D-4B33-ABAC-12056BD981A2}" srcOrd="0" destOrd="0" presId="urn:microsoft.com/office/officeart/2005/8/layout/vProcess5"/>
    <dgm:cxn modelId="{639DEC95-FEAA-452B-8D6E-2539C5805058}" type="presOf" srcId="{8196D934-0E84-4AAC-9537-47810E954D31}" destId="{8A4A6E37-FF37-4FCD-9198-5B2C38966CF4}" srcOrd="0" destOrd="0" presId="urn:microsoft.com/office/officeart/2005/8/layout/vProcess5"/>
    <dgm:cxn modelId="{B8B6449A-C1B3-436A-85D4-80B869A633B1}" srcId="{4FEEFC5F-6E4F-4950-A46B-0D01BB6B8132}" destId="{283A759F-0380-4052-9D70-DEAB8854295C}" srcOrd="1" destOrd="0" parTransId="{235DEC85-45BD-427D-856A-5B0468891968}" sibTransId="{8196D934-0E84-4AAC-9537-47810E954D31}"/>
    <dgm:cxn modelId="{4795FC9C-C7C4-4012-BB0F-92B192D03210}" type="presOf" srcId="{C9ED24C0-B667-42E8-9414-0A8C52D934F8}" destId="{FD45DFCF-C915-4805-B8B1-3BF57FEA7A48}" srcOrd="1" destOrd="0" presId="urn:microsoft.com/office/officeart/2005/8/layout/vProcess5"/>
    <dgm:cxn modelId="{8DA0ADA2-8D6E-4D2F-A43B-07F9BCA2C9F2}" type="presOf" srcId="{776C7E45-5CDB-4B62-A3CD-13A59C00C344}" destId="{3474384F-8F39-4AE4-9CF4-D69D93F1BDD6}" srcOrd="0" destOrd="0" presId="urn:microsoft.com/office/officeart/2005/8/layout/vProcess5"/>
    <dgm:cxn modelId="{8F61FEA8-7928-4AD7-88B6-4B2AF6B17D86}" srcId="{4FEEFC5F-6E4F-4950-A46B-0D01BB6B8132}" destId="{C9ED24C0-B667-42E8-9414-0A8C52D934F8}" srcOrd="0" destOrd="0" parTransId="{A0251042-1CCC-4268-AE11-1573CA1DC149}" sibTransId="{AB552D19-9483-4712-BBF4-3FBE08E45735}"/>
    <dgm:cxn modelId="{E4E6B7AC-6DC0-4C11-A628-0A95EBE9AE85}" type="presOf" srcId="{283A759F-0380-4052-9D70-DEAB8854295C}" destId="{7B7E997A-6C6D-4145-9A17-92212C09C6A9}" srcOrd="1" destOrd="0" presId="urn:microsoft.com/office/officeart/2005/8/layout/vProcess5"/>
    <dgm:cxn modelId="{DB9DF1AC-529D-44CB-9FF1-689FD37C7A6D}" type="presOf" srcId="{453C2F33-428D-45F7-BEEE-BE73CE4951BF}" destId="{F30D54C7-1DE5-4AA1-AADE-59D0C62CC003}" srcOrd="0" destOrd="0" presId="urn:microsoft.com/office/officeart/2005/8/layout/vProcess5"/>
    <dgm:cxn modelId="{51E7D9B0-C8C8-4C81-8DBD-27677CC47A7C}" srcId="{4FEEFC5F-6E4F-4950-A46B-0D01BB6B8132}" destId="{453C2F33-428D-45F7-BEEE-BE73CE4951BF}" srcOrd="4" destOrd="0" parTransId="{F9F6A28A-D944-43B8-B588-93F9E8491953}" sibTransId="{9A435412-E990-4C95-B42E-C20A1BEB278E}"/>
    <dgm:cxn modelId="{EEC7BFB9-38A2-4E53-9320-47CDC00310EF}" srcId="{4FEEFC5F-6E4F-4950-A46B-0D01BB6B8132}" destId="{776C7E45-5CDB-4B62-A3CD-13A59C00C344}" srcOrd="3" destOrd="0" parTransId="{1077233F-4E32-41A8-A42A-FD735C43BFD0}" sibTransId="{37873564-790D-417E-B865-03C5FAE1438D}"/>
    <dgm:cxn modelId="{65F87EC3-96AF-476C-9772-B02ED0F8E136}" type="presOf" srcId="{37873564-790D-417E-B865-03C5FAE1438D}" destId="{DB1B045C-7EFB-41CA-A8BC-DB9CBE042456}" srcOrd="0" destOrd="0" presId="urn:microsoft.com/office/officeart/2005/8/layout/vProcess5"/>
    <dgm:cxn modelId="{264DC1CA-96F2-4A1A-818F-465567189A97}" srcId="{4FEEFC5F-6E4F-4950-A46B-0D01BB6B8132}" destId="{4873E0F5-8188-4430-BB46-3DD05747F4D9}" srcOrd="2" destOrd="0" parTransId="{FFAAD384-0742-4ED5-BEE5-355AE6E471E2}" sibTransId="{5F09DB5E-1E6B-431E-A182-8359948BA8EF}"/>
    <dgm:cxn modelId="{36BB07EE-6007-4108-A38B-FFE8060BA1C3}" type="presOf" srcId="{4873E0F5-8188-4430-BB46-3DD05747F4D9}" destId="{508E740D-F7CB-4D63-B32B-B3AB2191AE80}" srcOrd="0" destOrd="0" presId="urn:microsoft.com/office/officeart/2005/8/layout/vProcess5"/>
    <dgm:cxn modelId="{C04F9ACD-D05C-4B9E-A133-54975E606162}" type="presParOf" srcId="{F4671A78-21D8-4C11-9007-39F46BEA5AEA}" destId="{E7D6111B-09D5-4D53-96CD-DBCE8607A8F9}" srcOrd="0" destOrd="0" presId="urn:microsoft.com/office/officeart/2005/8/layout/vProcess5"/>
    <dgm:cxn modelId="{FDB1B60C-B26E-4059-B174-C1F0B2F4BBD8}" type="presParOf" srcId="{F4671A78-21D8-4C11-9007-39F46BEA5AEA}" destId="{655D295D-153D-4B33-ABAC-12056BD981A2}" srcOrd="1" destOrd="0" presId="urn:microsoft.com/office/officeart/2005/8/layout/vProcess5"/>
    <dgm:cxn modelId="{76F1FCF3-D50B-47AA-BFB3-3AA58F23B1C2}" type="presParOf" srcId="{F4671A78-21D8-4C11-9007-39F46BEA5AEA}" destId="{FA4A364B-CC5B-46D3-98A5-096D8736BA88}" srcOrd="2" destOrd="0" presId="urn:microsoft.com/office/officeart/2005/8/layout/vProcess5"/>
    <dgm:cxn modelId="{DC4443B1-F139-4D4D-AB3C-4E521BE088EF}" type="presParOf" srcId="{F4671A78-21D8-4C11-9007-39F46BEA5AEA}" destId="{508E740D-F7CB-4D63-B32B-B3AB2191AE80}" srcOrd="3" destOrd="0" presId="urn:microsoft.com/office/officeart/2005/8/layout/vProcess5"/>
    <dgm:cxn modelId="{95905144-9680-4948-BEEC-051D610F68FD}" type="presParOf" srcId="{F4671A78-21D8-4C11-9007-39F46BEA5AEA}" destId="{3474384F-8F39-4AE4-9CF4-D69D93F1BDD6}" srcOrd="4" destOrd="0" presId="urn:microsoft.com/office/officeart/2005/8/layout/vProcess5"/>
    <dgm:cxn modelId="{FF51C0EE-1456-4D5B-9668-B3EE7DB24493}" type="presParOf" srcId="{F4671A78-21D8-4C11-9007-39F46BEA5AEA}" destId="{F30D54C7-1DE5-4AA1-AADE-59D0C62CC003}" srcOrd="5" destOrd="0" presId="urn:microsoft.com/office/officeart/2005/8/layout/vProcess5"/>
    <dgm:cxn modelId="{99D2A8CC-35C2-463C-81E2-EC829793FDED}" type="presParOf" srcId="{F4671A78-21D8-4C11-9007-39F46BEA5AEA}" destId="{288CC145-DDB5-4AD6-BDD3-9BBE1A49A05B}" srcOrd="6" destOrd="0" presId="urn:microsoft.com/office/officeart/2005/8/layout/vProcess5"/>
    <dgm:cxn modelId="{14F7C351-2A66-42E2-AB5C-04FABD504FBD}" type="presParOf" srcId="{F4671A78-21D8-4C11-9007-39F46BEA5AEA}" destId="{8A4A6E37-FF37-4FCD-9198-5B2C38966CF4}" srcOrd="7" destOrd="0" presId="urn:microsoft.com/office/officeart/2005/8/layout/vProcess5"/>
    <dgm:cxn modelId="{859F4122-D197-4F55-A236-75DC5EA36D15}" type="presParOf" srcId="{F4671A78-21D8-4C11-9007-39F46BEA5AEA}" destId="{319A86CE-A47C-4B05-988A-C8B2DA80C701}" srcOrd="8" destOrd="0" presId="urn:microsoft.com/office/officeart/2005/8/layout/vProcess5"/>
    <dgm:cxn modelId="{B6FB8B09-F32E-40E4-8A96-8E4CF718EAA2}" type="presParOf" srcId="{F4671A78-21D8-4C11-9007-39F46BEA5AEA}" destId="{DB1B045C-7EFB-41CA-A8BC-DB9CBE042456}" srcOrd="9" destOrd="0" presId="urn:microsoft.com/office/officeart/2005/8/layout/vProcess5"/>
    <dgm:cxn modelId="{C4564B7D-E95A-4623-9292-079150A4E74A}" type="presParOf" srcId="{F4671A78-21D8-4C11-9007-39F46BEA5AEA}" destId="{FD45DFCF-C915-4805-B8B1-3BF57FEA7A48}" srcOrd="10" destOrd="0" presId="urn:microsoft.com/office/officeart/2005/8/layout/vProcess5"/>
    <dgm:cxn modelId="{64473F34-62AA-449A-8AF8-A68B15123937}" type="presParOf" srcId="{F4671A78-21D8-4C11-9007-39F46BEA5AEA}" destId="{7B7E997A-6C6D-4145-9A17-92212C09C6A9}" srcOrd="11" destOrd="0" presId="urn:microsoft.com/office/officeart/2005/8/layout/vProcess5"/>
    <dgm:cxn modelId="{5B57EF44-A088-4DA6-9061-489D2E6C44BF}" type="presParOf" srcId="{F4671A78-21D8-4C11-9007-39F46BEA5AEA}" destId="{F7219A8F-D21B-49F1-BA19-700FEA9839F6}" srcOrd="12" destOrd="0" presId="urn:microsoft.com/office/officeart/2005/8/layout/vProcess5"/>
    <dgm:cxn modelId="{97F949BD-AB8A-4A08-9055-3C392AC35587}" type="presParOf" srcId="{F4671A78-21D8-4C11-9007-39F46BEA5AEA}" destId="{BFC6C7EE-274F-40E8-BB83-53F8C84CC744}" srcOrd="13" destOrd="0" presId="urn:microsoft.com/office/officeart/2005/8/layout/vProcess5"/>
    <dgm:cxn modelId="{535AEA5C-FB20-4770-9403-24A14A4EA175}" type="presParOf" srcId="{F4671A78-21D8-4C11-9007-39F46BEA5AEA}" destId="{E7C20212-3758-454C-9D15-1DEC5AA7003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BD7E89-D1E3-4C0C-AEC0-D3B4B3036B76}" type="doc">
      <dgm:prSet loTypeId="urn:microsoft.com/office/officeart/2009/3/layout/PieProces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B656406-A2A1-4AF4-8411-6AA9CC478BC1}">
      <dgm:prSet phldrT="[Texto]" phldr="1"/>
      <dgm:spPr/>
      <dgm:t>
        <a:bodyPr/>
        <a:lstStyle/>
        <a:p>
          <a:endParaRPr lang="en-US"/>
        </a:p>
      </dgm:t>
    </dgm:pt>
    <dgm:pt modelId="{B31D8BFD-92DD-4306-A055-ABC5AA3EF351}" type="parTrans" cxnId="{616BD80D-F944-4E3E-90C3-C4CBE1EBF6A1}">
      <dgm:prSet/>
      <dgm:spPr/>
      <dgm:t>
        <a:bodyPr/>
        <a:lstStyle/>
        <a:p>
          <a:endParaRPr lang="en-US"/>
        </a:p>
      </dgm:t>
    </dgm:pt>
    <dgm:pt modelId="{85034F3D-64F4-40A9-8558-47856CD43445}" type="sibTrans" cxnId="{616BD80D-F944-4E3E-90C3-C4CBE1EBF6A1}">
      <dgm:prSet/>
      <dgm:spPr/>
      <dgm:t>
        <a:bodyPr/>
        <a:lstStyle/>
        <a:p>
          <a:endParaRPr lang="en-US"/>
        </a:p>
      </dgm:t>
    </dgm:pt>
    <dgm:pt modelId="{2000C821-228E-41F4-950D-2CF93984BB2A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Actualización de la página “Carchi te enamora”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0CB448-3CE7-4673-A287-0B42598B450D}" type="parTrans" cxnId="{AD8A3981-73D1-47AF-A36D-BB07629355FF}">
      <dgm:prSet/>
      <dgm:spPr/>
      <dgm:t>
        <a:bodyPr/>
        <a:lstStyle/>
        <a:p>
          <a:endParaRPr lang="en-US"/>
        </a:p>
      </dgm:t>
    </dgm:pt>
    <dgm:pt modelId="{47F8E2DA-EF66-476D-A082-3BD8711F31ED}" type="sibTrans" cxnId="{AD8A3981-73D1-47AF-A36D-BB07629355FF}">
      <dgm:prSet/>
      <dgm:spPr/>
      <dgm:t>
        <a:bodyPr/>
        <a:lstStyle/>
        <a:p>
          <a:endParaRPr lang="en-US"/>
        </a:p>
      </dgm:t>
    </dgm:pt>
    <dgm:pt modelId="{719E3FC0-F7E1-4237-8601-1DF60B1BD9EC}">
      <dgm:prSet phldrT="[Texto]" phldr="1"/>
      <dgm:spPr/>
      <dgm:t>
        <a:bodyPr/>
        <a:lstStyle/>
        <a:p>
          <a:endParaRPr lang="en-US"/>
        </a:p>
      </dgm:t>
    </dgm:pt>
    <dgm:pt modelId="{37775FF3-CC36-46DB-A5BD-D8C212397AB2}" type="parTrans" cxnId="{FD204C79-9979-447C-B09A-0FCE3CB58596}">
      <dgm:prSet/>
      <dgm:spPr/>
      <dgm:t>
        <a:bodyPr/>
        <a:lstStyle/>
        <a:p>
          <a:endParaRPr lang="en-US"/>
        </a:p>
      </dgm:t>
    </dgm:pt>
    <dgm:pt modelId="{7636B4B5-745E-4F4D-A3B2-4650DD3B2254}" type="sibTrans" cxnId="{FD204C79-9979-447C-B09A-0FCE3CB58596}">
      <dgm:prSet/>
      <dgm:spPr/>
      <dgm:t>
        <a:bodyPr/>
        <a:lstStyle/>
        <a:p>
          <a:endParaRPr lang="en-US"/>
        </a:p>
      </dgm:t>
    </dgm:pt>
    <dgm:pt modelId="{2672D1DD-58C1-45B2-88DA-B6B659B7BFF6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Sensibilización a la comunidad con respecto al  turismo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B74AC5-795E-490F-BCF6-C7F96F9204CE}" type="parTrans" cxnId="{2EEC189A-19D5-4C94-99AB-126F2E850005}">
      <dgm:prSet/>
      <dgm:spPr/>
      <dgm:t>
        <a:bodyPr/>
        <a:lstStyle/>
        <a:p>
          <a:endParaRPr lang="en-US"/>
        </a:p>
      </dgm:t>
    </dgm:pt>
    <dgm:pt modelId="{36C37B95-E4A6-48F7-B74F-E541DE51146E}" type="sibTrans" cxnId="{2EEC189A-19D5-4C94-99AB-126F2E850005}">
      <dgm:prSet/>
      <dgm:spPr/>
      <dgm:t>
        <a:bodyPr/>
        <a:lstStyle/>
        <a:p>
          <a:endParaRPr lang="en-US"/>
        </a:p>
      </dgm:t>
    </dgm:pt>
    <dgm:pt modelId="{6E5D0E8F-726E-4D9E-8890-1C2CD42C36E6}">
      <dgm:prSet phldrT="[Texto]" phldr="1"/>
      <dgm:spPr/>
      <dgm:t>
        <a:bodyPr/>
        <a:lstStyle/>
        <a:p>
          <a:endParaRPr lang="en-US"/>
        </a:p>
      </dgm:t>
    </dgm:pt>
    <dgm:pt modelId="{4DC09D6C-C2E7-473E-A2CD-1638B845DA0D}" type="parTrans" cxnId="{887CBAC2-0E9D-4F1D-96FB-18D01ED896F3}">
      <dgm:prSet/>
      <dgm:spPr/>
      <dgm:t>
        <a:bodyPr/>
        <a:lstStyle/>
        <a:p>
          <a:endParaRPr lang="en-US"/>
        </a:p>
      </dgm:t>
    </dgm:pt>
    <dgm:pt modelId="{7E260B11-3AE3-4F63-9D83-ED6F59F40F77}" type="sibTrans" cxnId="{887CBAC2-0E9D-4F1D-96FB-18D01ED896F3}">
      <dgm:prSet/>
      <dgm:spPr/>
      <dgm:t>
        <a:bodyPr/>
        <a:lstStyle/>
        <a:p>
          <a:endParaRPr lang="en-US"/>
        </a:p>
      </dgm:t>
    </dgm:pt>
    <dgm:pt modelId="{FA4EBB1B-9649-4524-A80C-348FCFC3D832}">
      <dgm:prSet phldrT="[Texto]" custT="1"/>
      <dgm:spPr/>
      <dgm:t>
        <a:bodyPr/>
        <a:lstStyle/>
        <a:p>
          <a:r>
            <a:rPr lang="es-EC" sz="2000" dirty="0">
              <a:latin typeface="Arial" panose="020B0604020202020204" pitchFamily="34" charset="0"/>
              <a:cs typeface="Arial" panose="020B0604020202020204" pitchFamily="34" charset="0"/>
            </a:rPr>
            <a:t>Creación de una ruta de balnearios de aguas termales del Carchi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708F4-2B66-4170-A162-EDB25747E4D1}" type="parTrans" cxnId="{320E7815-19B3-4B2D-9AD8-F3EC99ABB692}">
      <dgm:prSet/>
      <dgm:spPr/>
      <dgm:t>
        <a:bodyPr/>
        <a:lstStyle/>
        <a:p>
          <a:endParaRPr lang="en-US"/>
        </a:p>
      </dgm:t>
    </dgm:pt>
    <dgm:pt modelId="{CCBF30CC-E66D-4EFB-A1EF-9B95BF6008C8}" type="sibTrans" cxnId="{320E7815-19B3-4B2D-9AD8-F3EC99ABB692}">
      <dgm:prSet/>
      <dgm:spPr/>
      <dgm:t>
        <a:bodyPr/>
        <a:lstStyle/>
        <a:p>
          <a:endParaRPr lang="en-US"/>
        </a:p>
      </dgm:t>
    </dgm:pt>
    <dgm:pt modelId="{BF538FC3-424E-4288-B0CB-A2374678361C}">
      <dgm:prSet phldrT="[Texto]" custT="1"/>
      <dgm:spPr/>
      <dgm:t>
        <a:bodyPr/>
        <a:lstStyle/>
        <a:p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04F169-E191-4B0B-90AB-9D072CDE9F7C}" type="parTrans" cxnId="{52AA0855-C3A7-4F23-90D4-A87954EA8808}">
      <dgm:prSet/>
      <dgm:spPr/>
      <dgm:t>
        <a:bodyPr/>
        <a:lstStyle/>
        <a:p>
          <a:endParaRPr lang="en-US"/>
        </a:p>
      </dgm:t>
    </dgm:pt>
    <dgm:pt modelId="{E4298A4A-0706-4F43-AC37-F4EF41C87929}" type="sibTrans" cxnId="{52AA0855-C3A7-4F23-90D4-A87954EA8808}">
      <dgm:prSet/>
      <dgm:spPr/>
      <dgm:t>
        <a:bodyPr/>
        <a:lstStyle/>
        <a:p>
          <a:endParaRPr lang="en-US"/>
        </a:p>
      </dgm:t>
    </dgm:pt>
    <dgm:pt modelId="{2C96E99B-D7A1-4E9E-B200-6B24F4A48F2D}">
      <dgm:prSet phldrT="[Texto]" custT="1"/>
      <dgm:spPr/>
      <dgm:t>
        <a:bodyPr/>
        <a:lstStyle/>
        <a:p>
          <a:r>
            <a:rPr lang="es-EC" sz="2000" dirty="0"/>
            <a:t>Alianzas con la comunidad para el desarrollo de turismo comunitario y visita de termas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DFD40B-12C1-4EB4-862E-8EE9FB66DD6A}" type="parTrans" cxnId="{35BDF33B-FB0D-402F-9AF4-2A90E2C06E09}">
      <dgm:prSet/>
      <dgm:spPr/>
      <dgm:t>
        <a:bodyPr/>
        <a:lstStyle/>
        <a:p>
          <a:endParaRPr lang="en-US"/>
        </a:p>
      </dgm:t>
    </dgm:pt>
    <dgm:pt modelId="{1B7C8613-BB30-4BB2-9C7C-EA7B76D92E00}" type="sibTrans" cxnId="{35BDF33B-FB0D-402F-9AF4-2A90E2C06E09}">
      <dgm:prSet/>
      <dgm:spPr/>
      <dgm:t>
        <a:bodyPr/>
        <a:lstStyle/>
        <a:p>
          <a:endParaRPr lang="en-US"/>
        </a:p>
      </dgm:t>
    </dgm:pt>
    <dgm:pt modelId="{63F18707-D526-4E00-ACED-268E7625248F}" type="pres">
      <dgm:prSet presAssocID="{81BD7E89-D1E3-4C0C-AEC0-D3B4B3036B7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0B4D82D1-E14F-45E3-A46A-0094C1E2C7B1}" type="pres">
      <dgm:prSet presAssocID="{0B656406-A2A1-4AF4-8411-6AA9CC478BC1}" presName="ParentComposite" presStyleCnt="0"/>
      <dgm:spPr/>
    </dgm:pt>
    <dgm:pt modelId="{CF011924-ADFE-43C2-BEB4-3C9CC49D683F}" type="pres">
      <dgm:prSet presAssocID="{0B656406-A2A1-4AF4-8411-6AA9CC478BC1}" presName="Chord" presStyleLbl="bgShp" presStyleIdx="0" presStyleCnt="4"/>
      <dgm:spPr/>
    </dgm:pt>
    <dgm:pt modelId="{06188D9E-3ED8-47ED-BDA1-BDBC1CA4728F}" type="pres">
      <dgm:prSet presAssocID="{0B656406-A2A1-4AF4-8411-6AA9CC478BC1}" presName="Pie" presStyleLbl="alignNode1" presStyleIdx="0" presStyleCnt="4"/>
      <dgm:spPr/>
    </dgm:pt>
    <dgm:pt modelId="{8EB8807B-495E-4BB4-B4EA-903CA1814216}" type="pres">
      <dgm:prSet presAssocID="{0B656406-A2A1-4AF4-8411-6AA9CC478BC1}" presName="Parent" presStyleLbl="revTx" presStyleIdx="0" presStyleCnt="8">
        <dgm:presLayoutVars>
          <dgm:chMax val="1"/>
          <dgm:chPref val="1"/>
          <dgm:bulletEnabled val="1"/>
        </dgm:presLayoutVars>
      </dgm:prSet>
      <dgm:spPr/>
    </dgm:pt>
    <dgm:pt modelId="{44F18C0A-6C47-41BD-BE0A-A77EB2FCF097}" type="pres">
      <dgm:prSet presAssocID="{47F8E2DA-EF66-476D-A082-3BD8711F31ED}" presName="negSibTrans" presStyleCnt="0"/>
      <dgm:spPr/>
    </dgm:pt>
    <dgm:pt modelId="{FF491A9D-A875-465C-A60E-0ADCD567730F}" type="pres">
      <dgm:prSet presAssocID="{0B656406-A2A1-4AF4-8411-6AA9CC478BC1}" presName="composite" presStyleCnt="0"/>
      <dgm:spPr/>
    </dgm:pt>
    <dgm:pt modelId="{1885F7EF-BA37-4164-B706-775EC972DB70}" type="pres">
      <dgm:prSet presAssocID="{0B656406-A2A1-4AF4-8411-6AA9CC478BC1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1FC9E654-1AF5-48DC-AD78-47F9E3071E03}" type="pres">
      <dgm:prSet presAssocID="{85034F3D-64F4-40A9-8558-47856CD43445}" presName="sibTrans" presStyleCnt="0"/>
      <dgm:spPr/>
    </dgm:pt>
    <dgm:pt modelId="{E821C30D-9661-4F0C-B694-09D1706A7A0E}" type="pres">
      <dgm:prSet presAssocID="{719E3FC0-F7E1-4237-8601-1DF60B1BD9EC}" presName="ParentComposite" presStyleCnt="0"/>
      <dgm:spPr/>
    </dgm:pt>
    <dgm:pt modelId="{2804EAD6-434A-4ADC-AB2E-294BDAC7D5B8}" type="pres">
      <dgm:prSet presAssocID="{719E3FC0-F7E1-4237-8601-1DF60B1BD9EC}" presName="Chord" presStyleLbl="bgShp" presStyleIdx="1" presStyleCnt="4"/>
      <dgm:spPr/>
    </dgm:pt>
    <dgm:pt modelId="{54E610F3-E577-4283-81BE-8DC7EA7772B7}" type="pres">
      <dgm:prSet presAssocID="{719E3FC0-F7E1-4237-8601-1DF60B1BD9EC}" presName="Pie" presStyleLbl="alignNode1" presStyleIdx="1" presStyleCnt="4"/>
      <dgm:spPr/>
    </dgm:pt>
    <dgm:pt modelId="{8673D12C-5009-4351-8F38-94F200392375}" type="pres">
      <dgm:prSet presAssocID="{719E3FC0-F7E1-4237-8601-1DF60B1BD9EC}" presName="Parent" presStyleLbl="revTx" presStyleIdx="2" presStyleCnt="8">
        <dgm:presLayoutVars>
          <dgm:chMax val="1"/>
          <dgm:chPref val="1"/>
          <dgm:bulletEnabled val="1"/>
        </dgm:presLayoutVars>
      </dgm:prSet>
      <dgm:spPr/>
    </dgm:pt>
    <dgm:pt modelId="{15F1DF34-DC6E-4ABB-B855-F5CE5533E022}" type="pres">
      <dgm:prSet presAssocID="{36C37B95-E4A6-48F7-B74F-E541DE51146E}" presName="negSibTrans" presStyleCnt="0"/>
      <dgm:spPr/>
    </dgm:pt>
    <dgm:pt modelId="{997D617B-FD23-42E1-90BF-1D9828B88213}" type="pres">
      <dgm:prSet presAssocID="{719E3FC0-F7E1-4237-8601-1DF60B1BD9EC}" presName="composite" presStyleCnt="0"/>
      <dgm:spPr/>
    </dgm:pt>
    <dgm:pt modelId="{6AAF2487-F5FD-4D0B-9437-90B4D73EB026}" type="pres">
      <dgm:prSet presAssocID="{719E3FC0-F7E1-4237-8601-1DF60B1BD9EC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CA73C387-13E2-42E6-8872-260E18CE844C}" type="pres">
      <dgm:prSet presAssocID="{7636B4B5-745E-4F4D-A3B2-4650DD3B2254}" presName="sibTrans" presStyleCnt="0"/>
      <dgm:spPr/>
    </dgm:pt>
    <dgm:pt modelId="{EF6E736F-A883-42E1-A4B2-F9941BE5B091}" type="pres">
      <dgm:prSet presAssocID="{6E5D0E8F-726E-4D9E-8890-1C2CD42C36E6}" presName="ParentComposite" presStyleCnt="0"/>
      <dgm:spPr/>
    </dgm:pt>
    <dgm:pt modelId="{2FAD45FC-9427-4DE1-8DFF-744CEC396356}" type="pres">
      <dgm:prSet presAssocID="{6E5D0E8F-726E-4D9E-8890-1C2CD42C36E6}" presName="Chord" presStyleLbl="bgShp" presStyleIdx="2" presStyleCnt="4"/>
      <dgm:spPr/>
    </dgm:pt>
    <dgm:pt modelId="{0E31F30A-8336-4C71-9FF4-DC6585C4754F}" type="pres">
      <dgm:prSet presAssocID="{6E5D0E8F-726E-4D9E-8890-1C2CD42C36E6}" presName="Pie" presStyleLbl="alignNode1" presStyleIdx="2" presStyleCnt="4"/>
      <dgm:spPr/>
    </dgm:pt>
    <dgm:pt modelId="{ECEC8D09-A771-4C20-B328-CAF21BCB61CC}" type="pres">
      <dgm:prSet presAssocID="{6E5D0E8F-726E-4D9E-8890-1C2CD42C36E6}" presName="Parent" presStyleLbl="revTx" presStyleIdx="4" presStyleCnt="8">
        <dgm:presLayoutVars>
          <dgm:chMax val="1"/>
          <dgm:chPref val="1"/>
          <dgm:bulletEnabled val="1"/>
        </dgm:presLayoutVars>
      </dgm:prSet>
      <dgm:spPr/>
    </dgm:pt>
    <dgm:pt modelId="{CE3C13DA-EA11-4F2C-856A-2E59AA20EFB2}" type="pres">
      <dgm:prSet presAssocID="{CCBF30CC-E66D-4EFB-A1EF-9B95BF6008C8}" presName="negSibTrans" presStyleCnt="0"/>
      <dgm:spPr/>
    </dgm:pt>
    <dgm:pt modelId="{183EE8CB-7056-435A-AF36-B364DFC71694}" type="pres">
      <dgm:prSet presAssocID="{6E5D0E8F-726E-4D9E-8890-1C2CD42C36E6}" presName="composite" presStyleCnt="0"/>
      <dgm:spPr/>
    </dgm:pt>
    <dgm:pt modelId="{86298F8F-A49E-4AE7-B44F-A14CFA3FC272}" type="pres">
      <dgm:prSet presAssocID="{6E5D0E8F-726E-4D9E-8890-1C2CD42C36E6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45B8136C-5AE8-4925-88FE-A14C5AAF21A3}" type="pres">
      <dgm:prSet presAssocID="{7E260B11-3AE3-4F63-9D83-ED6F59F40F77}" presName="sibTrans" presStyleCnt="0"/>
      <dgm:spPr/>
    </dgm:pt>
    <dgm:pt modelId="{CA0F0CD1-2A11-4D96-81BB-9BD198B95A84}" type="pres">
      <dgm:prSet presAssocID="{BF538FC3-424E-4288-B0CB-A2374678361C}" presName="ParentComposite" presStyleCnt="0"/>
      <dgm:spPr/>
    </dgm:pt>
    <dgm:pt modelId="{915ADF9D-EE05-4E87-8367-067461B4A435}" type="pres">
      <dgm:prSet presAssocID="{BF538FC3-424E-4288-B0CB-A2374678361C}" presName="Chord" presStyleLbl="bgShp" presStyleIdx="3" presStyleCnt="4"/>
      <dgm:spPr/>
    </dgm:pt>
    <dgm:pt modelId="{9894DA97-6E9E-4337-A02B-228685067943}" type="pres">
      <dgm:prSet presAssocID="{BF538FC3-424E-4288-B0CB-A2374678361C}" presName="Pie" presStyleLbl="alignNode1" presStyleIdx="3" presStyleCnt="4"/>
      <dgm:spPr/>
    </dgm:pt>
    <dgm:pt modelId="{F281B3A0-3A72-42D9-90DB-47BA4DAA8BEE}" type="pres">
      <dgm:prSet presAssocID="{BF538FC3-424E-4288-B0CB-A2374678361C}" presName="Parent" presStyleLbl="revTx" presStyleIdx="6" presStyleCnt="8">
        <dgm:presLayoutVars>
          <dgm:chMax val="1"/>
          <dgm:chPref val="1"/>
          <dgm:bulletEnabled val="1"/>
        </dgm:presLayoutVars>
      </dgm:prSet>
      <dgm:spPr/>
    </dgm:pt>
    <dgm:pt modelId="{A88DAB85-96F1-4452-9C1E-5E081F275182}" type="pres">
      <dgm:prSet presAssocID="{1B7C8613-BB30-4BB2-9C7C-EA7B76D92E00}" presName="negSibTrans" presStyleCnt="0"/>
      <dgm:spPr/>
    </dgm:pt>
    <dgm:pt modelId="{6B30D750-930B-4BFF-A6C8-26FA78E0FB9C}" type="pres">
      <dgm:prSet presAssocID="{BF538FC3-424E-4288-B0CB-A2374678361C}" presName="composite" presStyleCnt="0"/>
      <dgm:spPr/>
    </dgm:pt>
    <dgm:pt modelId="{FF666DED-3873-4C9D-BB48-CB8472E0A223}" type="pres">
      <dgm:prSet presAssocID="{BF538FC3-424E-4288-B0CB-A2374678361C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616BD80D-F944-4E3E-90C3-C4CBE1EBF6A1}" srcId="{81BD7E89-D1E3-4C0C-AEC0-D3B4B3036B76}" destId="{0B656406-A2A1-4AF4-8411-6AA9CC478BC1}" srcOrd="0" destOrd="0" parTransId="{B31D8BFD-92DD-4306-A055-ABC5AA3EF351}" sibTransId="{85034F3D-64F4-40A9-8558-47856CD43445}"/>
    <dgm:cxn modelId="{320E7815-19B3-4B2D-9AD8-F3EC99ABB692}" srcId="{6E5D0E8F-726E-4D9E-8890-1C2CD42C36E6}" destId="{FA4EBB1B-9649-4524-A80C-348FCFC3D832}" srcOrd="0" destOrd="0" parTransId="{79B708F4-2B66-4170-A162-EDB25747E4D1}" sibTransId="{CCBF30CC-E66D-4EFB-A1EF-9B95BF6008C8}"/>
    <dgm:cxn modelId="{CFF4AC34-F345-4B3D-8E84-06DE3E9E979D}" type="presOf" srcId="{2C96E99B-D7A1-4E9E-B200-6B24F4A48F2D}" destId="{FF666DED-3873-4C9D-BB48-CB8472E0A223}" srcOrd="0" destOrd="0" presId="urn:microsoft.com/office/officeart/2009/3/layout/PieProcess"/>
    <dgm:cxn modelId="{35BDF33B-FB0D-402F-9AF4-2A90E2C06E09}" srcId="{BF538FC3-424E-4288-B0CB-A2374678361C}" destId="{2C96E99B-D7A1-4E9E-B200-6B24F4A48F2D}" srcOrd="0" destOrd="0" parTransId="{57DFD40B-12C1-4EB4-862E-8EE9FB66DD6A}" sibTransId="{1B7C8613-BB30-4BB2-9C7C-EA7B76D92E00}"/>
    <dgm:cxn modelId="{D8101940-1177-4E53-806A-8633322DD664}" type="presOf" srcId="{6E5D0E8F-726E-4D9E-8890-1C2CD42C36E6}" destId="{ECEC8D09-A771-4C20-B328-CAF21BCB61CC}" srcOrd="0" destOrd="0" presId="urn:microsoft.com/office/officeart/2009/3/layout/PieProcess"/>
    <dgm:cxn modelId="{1721E04D-C220-4EAB-A559-E2DD3AA0B546}" type="presOf" srcId="{FA4EBB1B-9649-4524-A80C-348FCFC3D832}" destId="{86298F8F-A49E-4AE7-B44F-A14CFA3FC272}" srcOrd="0" destOrd="0" presId="urn:microsoft.com/office/officeart/2009/3/layout/PieProcess"/>
    <dgm:cxn modelId="{0F29B84F-B626-47AA-9BFC-7BA75DF192B5}" type="presOf" srcId="{0B656406-A2A1-4AF4-8411-6AA9CC478BC1}" destId="{8EB8807B-495E-4BB4-B4EA-903CA1814216}" srcOrd="0" destOrd="0" presId="urn:microsoft.com/office/officeart/2009/3/layout/PieProcess"/>
    <dgm:cxn modelId="{52AA0855-C3A7-4F23-90D4-A87954EA8808}" srcId="{81BD7E89-D1E3-4C0C-AEC0-D3B4B3036B76}" destId="{BF538FC3-424E-4288-B0CB-A2374678361C}" srcOrd="3" destOrd="0" parTransId="{9404F169-E191-4B0B-90AB-9D072CDE9F7C}" sibTransId="{E4298A4A-0706-4F43-AC37-F4EF41C87929}"/>
    <dgm:cxn modelId="{96427D5C-76C2-455D-89EB-A179FD466142}" type="presOf" srcId="{BF538FC3-424E-4288-B0CB-A2374678361C}" destId="{F281B3A0-3A72-42D9-90DB-47BA4DAA8BEE}" srcOrd="0" destOrd="0" presId="urn:microsoft.com/office/officeart/2009/3/layout/PieProcess"/>
    <dgm:cxn modelId="{1649B278-3394-48A8-B6C5-287D9187166C}" type="presOf" srcId="{719E3FC0-F7E1-4237-8601-1DF60B1BD9EC}" destId="{8673D12C-5009-4351-8F38-94F200392375}" srcOrd="0" destOrd="0" presId="urn:microsoft.com/office/officeart/2009/3/layout/PieProcess"/>
    <dgm:cxn modelId="{FD204C79-9979-447C-B09A-0FCE3CB58596}" srcId="{81BD7E89-D1E3-4C0C-AEC0-D3B4B3036B76}" destId="{719E3FC0-F7E1-4237-8601-1DF60B1BD9EC}" srcOrd="1" destOrd="0" parTransId="{37775FF3-CC36-46DB-A5BD-D8C212397AB2}" sibTransId="{7636B4B5-745E-4F4D-A3B2-4650DD3B2254}"/>
    <dgm:cxn modelId="{AD8A3981-73D1-47AF-A36D-BB07629355FF}" srcId="{0B656406-A2A1-4AF4-8411-6AA9CC478BC1}" destId="{2000C821-228E-41F4-950D-2CF93984BB2A}" srcOrd="0" destOrd="0" parTransId="{E90CB448-3CE7-4673-A287-0B42598B450D}" sibTransId="{47F8E2DA-EF66-476D-A082-3BD8711F31ED}"/>
    <dgm:cxn modelId="{31539C83-E1BF-411E-9711-DB02A83053A9}" type="presOf" srcId="{2000C821-228E-41F4-950D-2CF93984BB2A}" destId="{1885F7EF-BA37-4164-B706-775EC972DB70}" srcOrd="0" destOrd="0" presId="urn:microsoft.com/office/officeart/2009/3/layout/PieProcess"/>
    <dgm:cxn modelId="{2EEC189A-19D5-4C94-99AB-126F2E850005}" srcId="{719E3FC0-F7E1-4237-8601-1DF60B1BD9EC}" destId="{2672D1DD-58C1-45B2-88DA-B6B659B7BFF6}" srcOrd="0" destOrd="0" parTransId="{96B74AC5-795E-490F-BCF6-C7F96F9204CE}" sibTransId="{36C37B95-E4A6-48F7-B74F-E541DE51146E}"/>
    <dgm:cxn modelId="{887CBAC2-0E9D-4F1D-96FB-18D01ED896F3}" srcId="{81BD7E89-D1E3-4C0C-AEC0-D3B4B3036B76}" destId="{6E5D0E8F-726E-4D9E-8890-1C2CD42C36E6}" srcOrd="2" destOrd="0" parTransId="{4DC09D6C-C2E7-473E-A2CD-1638B845DA0D}" sibTransId="{7E260B11-3AE3-4F63-9D83-ED6F59F40F77}"/>
    <dgm:cxn modelId="{95EB19EB-F682-4AC9-BC53-1203080D038E}" type="presOf" srcId="{81BD7E89-D1E3-4C0C-AEC0-D3B4B3036B76}" destId="{63F18707-D526-4E00-ACED-268E7625248F}" srcOrd="0" destOrd="0" presId="urn:microsoft.com/office/officeart/2009/3/layout/PieProcess"/>
    <dgm:cxn modelId="{430EDCEC-BE8E-4BF3-83F5-F934AC97321D}" type="presOf" srcId="{2672D1DD-58C1-45B2-88DA-B6B659B7BFF6}" destId="{6AAF2487-F5FD-4D0B-9437-90B4D73EB026}" srcOrd="0" destOrd="0" presId="urn:microsoft.com/office/officeart/2009/3/layout/PieProcess"/>
    <dgm:cxn modelId="{1731F42A-6D75-4823-AE32-924C7147649D}" type="presParOf" srcId="{63F18707-D526-4E00-ACED-268E7625248F}" destId="{0B4D82D1-E14F-45E3-A46A-0094C1E2C7B1}" srcOrd="0" destOrd="0" presId="urn:microsoft.com/office/officeart/2009/3/layout/PieProcess"/>
    <dgm:cxn modelId="{12E49B59-2B3E-42CF-BA5F-7669E62BEA40}" type="presParOf" srcId="{0B4D82D1-E14F-45E3-A46A-0094C1E2C7B1}" destId="{CF011924-ADFE-43C2-BEB4-3C9CC49D683F}" srcOrd="0" destOrd="0" presId="urn:microsoft.com/office/officeart/2009/3/layout/PieProcess"/>
    <dgm:cxn modelId="{13A92A78-9B82-4805-8799-02C1FEA487D4}" type="presParOf" srcId="{0B4D82D1-E14F-45E3-A46A-0094C1E2C7B1}" destId="{06188D9E-3ED8-47ED-BDA1-BDBC1CA4728F}" srcOrd="1" destOrd="0" presId="urn:microsoft.com/office/officeart/2009/3/layout/PieProcess"/>
    <dgm:cxn modelId="{F23CC7DC-57D0-4252-884B-D02B7E814FA4}" type="presParOf" srcId="{0B4D82D1-E14F-45E3-A46A-0094C1E2C7B1}" destId="{8EB8807B-495E-4BB4-B4EA-903CA1814216}" srcOrd="2" destOrd="0" presId="urn:microsoft.com/office/officeart/2009/3/layout/PieProcess"/>
    <dgm:cxn modelId="{4B00BA2B-D450-43B5-8D33-5408883C3A72}" type="presParOf" srcId="{63F18707-D526-4E00-ACED-268E7625248F}" destId="{44F18C0A-6C47-41BD-BE0A-A77EB2FCF097}" srcOrd="1" destOrd="0" presId="urn:microsoft.com/office/officeart/2009/3/layout/PieProcess"/>
    <dgm:cxn modelId="{21BC2CC7-0823-4C84-AA15-76DDD66659FC}" type="presParOf" srcId="{63F18707-D526-4E00-ACED-268E7625248F}" destId="{FF491A9D-A875-465C-A60E-0ADCD567730F}" srcOrd="2" destOrd="0" presId="urn:microsoft.com/office/officeart/2009/3/layout/PieProcess"/>
    <dgm:cxn modelId="{6055A301-196D-498B-963B-79E02E78D460}" type="presParOf" srcId="{FF491A9D-A875-465C-A60E-0ADCD567730F}" destId="{1885F7EF-BA37-4164-B706-775EC972DB70}" srcOrd="0" destOrd="0" presId="urn:microsoft.com/office/officeart/2009/3/layout/PieProcess"/>
    <dgm:cxn modelId="{5443E806-1D33-4BC6-AFA6-3A6A55D5CE3F}" type="presParOf" srcId="{63F18707-D526-4E00-ACED-268E7625248F}" destId="{1FC9E654-1AF5-48DC-AD78-47F9E3071E03}" srcOrd="3" destOrd="0" presId="urn:microsoft.com/office/officeart/2009/3/layout/PieProcess"/>
    <dgm:cxn modelId="{245CE04E-6C59-4363-AA4A-89DC068B5A92}" type="presParOf" srcId="{63F18707-D526-4E00-ACED-268E7625248F}" destId="{E821C30D-9661-4F0C-B694-09D1706A7A0E}" srcOrd="4" destOrd="0" presId="urn:microsoft.com/office/officeart/2009/3/layout/PieProcess"/>
    <dgm:cxn modelId="{24D1565D-B00F-4316-8550-04CB5BAA2108}" type="presParOf" srcId="{E821C30D-9661-4F0C-B694-09D1706A7A0E}" destId="{2804EAD6-434A-4ADC-AB2E-294BDAC7D5B8}" srcOrd="0" destOrd="0" presId="urn:microsoft.com/office/officeart/2009/3/layout/PieProcess"/>
    <dgm:cxn modelId="{1E7D7E88-A5B1-4D07-8E55-CDE23FF9CA13}" type="presParOf" srcId="{E821C30D-9661-4F0C-B694-09D1706A7A0E}" destId="{54E610F3-E577-4283-81BE-8DC7EA7772B7}" srcOrd="1" destOrd="0" presId="urn:microsoft.com/office/officeart/2009/3/layout/PieProcess"/>
    <dgm:cxn modelId="{75305EC7-DCF9-41D5-ACE8-908C31A70E3B}" type="presParOf" srcId="{E821C30D-9661-4F0C-B694-09D1706A7A0E}" destId="{8673D12C-5009-4351-8F38-94F200392375}" srcOrd="2" destOrd="0" presId="urn:microsoft.com/office/officeart/2009/3/layout/PieProcess"/>
    <dgm:cxn modelId="{92094066-D14A-4B09-BF99-0D1EC6348BA9}" type="presParOf" srcId="{63F18707-D526-4E00-ACED-268E7625248F}" destId="{15F1DF34-DC6E-4ABB-B855-F5CE5533E022}" srcOrd="5" destOrd="0" presId="urn:microsoft.com/office/officeart/2009/3/layout/PieProcess"/>
    <dgm:cxn modelId="{5AE4EB41-BE2D-49E2-9059-0C201A646156}" type="presParOf" srcId="{63F18707-D526-4E00-ACED-268E7625248F}" destId="{997D617B-FD23-42E1-90BF-1D9828B88213}" srcOrd="6" destOrd="0" presId="urn:microsoft.com/office/officeart/2009/3/layout/PieProcess"/>
    <dgm:cxn modelId="{01B3AEB2-F1BA-42CC-9085-482884D52D3E}" type="presParOf" srcId="{997D617B-FD23-42E1-90BF-1D9828B88213}" destId="{6AAF2487-F5FD-4D0B-9437-90B4D73EB026}" srcOrd="0" destOrd="0" presId="urn:microsoft.com/office/officeart/2009/3/layout/PieProcess"/>
    <dgm:cxn modelId="{02886D7D-713B-497F-9BBC-671CDF45CE77}" type="presParOf" srcId="{63F18707-D526-4E00-ACED-268E7625248F}" destId="{CA73C387-13E2-42E6-8872-260E18CE844C}" srcOrd="7" destOrd="0" presId="urn:microsoft.com/office/officeart/2009/3/layout/PieProcess"/>
    <dgm:cxn modelId="{281C1CE3-FEDE-4759-BF3F-8D26BFD3DFC5}" type="presParOf" srcId="{63F18707-D526-4E00-ACED-268E7625248F}" destId="{EF6E736F-A883-42E1-A4B2-F9941BE5B091}" srcOrd="8" destOrd="0" presId="urn:microsoft.com/office/officeart/2009/3/layout/PieProcess"/>
    <dgm:cxn modelId="{86FF27AA-1A82-47DD-A183-99E71933970D}" type="presParOf" srcId="{EF6E736F-A883-42E1-A4B2-F9941BE5B091}" destId="{2FAD45FC-9427-4DE1-8DFF-744CEC396356}" srcOrd="0" destOrd="0" presId="urn:microsoft.com/office/officeart/2009/3/layout/PieProcess"/>
    <dgm:cxn modelId="{774DA9D7-2F9F-4C87-AE9C-D9DF1DA8DA6F}" type="presParOf" srcId="{EF6E736F-A883-42E1-A4B2-F9941BE5B091}" destId="{0E31F30A-8336-4C71-9FF4-DC6585C4754F}" srcOrd="1" destOrd="0" presId="urn:microsoft.com/office/officeart/2009/3/layout/PieProcess"/>
    <dgm:cxn modelId="{9B805D16-17DA-4256-AC30-AF5A3488120E}" type="presParOf" srcId="{EF6E736F-A883-42E1-A4B2-F9941BE5B091}" destId="{ECEC8D09-A771-4C20-B328-CAF21BCB61CC}" srcOrd="2" destOrd="0" presId="urn:microsoft.com/office/officeart/2009/3/layout/PieProcess"/>
    <dgm:cxn modelId="{4F4B0102-8290-4E19-8048-B4358A14C092}" type="presParOf" srcId="{63F18707-D526-4E00-ACED-268E7625248F}" destId="{CE3C13DA-EA11-4F2C-856A-2E59AA20EFB2}" srcOrd="9" destOrd="0" presId="urn:microsoft.com/office/officeart/2009/3/layout/PieProcess"/>
    <dgm:cxn modelId="{DD745B65-8450-44F3-B90D-AE6982C7F909}" type="presParOf" srcId="{63F18707-D526-4E00-ACED-268E7625248F}" destId="{183EE8CB-7056-435A-AF36-B364DFC71694}" srcOrd="10" destOrd="0" presId="urn:microsoft.com/office/officeart/2009/3/layout/PieProcess"/>
    <dgm:cxn modelId="{A7CA2BB8-599D-43C0-B107-C330A763CD9D}" type="presParOf" srcId="{183EE8CB-7056-435A-AF36-B364DFC71694}" destId="{86298F8F-A49E-4AE7-B44F-A14CFA3FC272}" srcOrd="0" destOrd="0" presId="urn:microsoft.com/office/officeart/2009/3/layout/PieProcess"/>
    <dgm:cxn modelId="{63CA05D0-56CC-44BF-AB7C-ADE1F21B686D}" type="presParOf" srcId="{63F18707-D526-4E00-ACED-268E7625248F}" destId="{45B8136C-5AE8-4925-88FE-A14C5AAF21A3}" srcOrd="11" destOrd="0" presId="urn:microsoft.com/office/officeart/2009/3/layout/PieProcess"/>
    <dgm:cxn modelId="{761FC645-269E-41A1-BBAD-40FE604C9EC9}" type="presParOf" srcId="{63F18707-D526-4E00-ACED-268E7625248F}" destId="{CA0F0CD1-2A11-4D96-81BB-9BD198B95A84}" srcOrd="12" destOrd="0" presId="urn:microsoft.com/office/officeart/2009/3/layout/PieProcess"/>
    <dgm:cxn modelId="{A5073C0C-A924-4988-8346-AB1B19EB156F}" type="presParOf" srcId="{CA0F0CD1-2A11-4D96-81BB-9BD198B95A84}" destId="{915ADF9D-EE05-4E87-8367-067461B4A435}" srcOrd="0" destOrd="0" presId="urn:microsoft.com/office/officeart/2009/3/layout/PieProcess"/>
    <dgm:cxn modelId="{1BA8094F-18D9-4D74-8CFC-510358FE4C49}" type="presParOf" srcId="{CA0F0CD1-2A11-4D96-81BB-9BD198B95A84}" destId="{9894DA97-6E9E-4337-A02B-228685067943}" srcOrd="1" destOrd="0" presId="urn:microsoft.com/office/officeart/2009/3/layout/PieProcess"/>
    <dgm:cxn modelId="{741D7E23-A693-4D1A-8123-3632B9CD3098}" type="presParOf" srcId="{CA0F0CD1-2A11-4D96-81BB-9BD198B95A84}" destId="{F281B3A0-3A72-42D9-90DB-47BA4DAA8BEE}" srcOrd="2" destOrd="0" presId="urn:microsoft.com/office/officeart/2009/3/layout/PieProcess"/>
    <dgm:cxn modelId="{8D53F4E2-B231-4480-B49B-304FCB6AA85A}" type="presParOf" srcId="{63F18707-D526-4E00-ACED-268E7625248F}" destId="{A88DAB85-96F1-4452-9C1E-5E081F275182}" srcOrd="13" destOrd="0" presId="urn:microsoft.com/office/officeart/2009/3/layout/PieProcess"/>
    <dgm:cxn modelId="{0E1C473B-5044-42BD-A85D-8C2F841F8ACF}" type="presParOf" srcId="{63F18707-D526-4E00-ACED-268E7625248F}" destId="{6B30D750-930B-4BFF-A6C8-26FA78E0FB9C}" srcOrd="14" destOrd="0" presId="urn:microsoft.com/office/officeart/2009/3/layout/PieProcess"/>
    <dgm:cxn modelId="{67F6E7D5-6055-4EC2-9424-2F4CA18AF6CB}" type="presParOf" srcId="{6B30D750-930B-4BFF-A6C8-26FA78E0FB9C}" destId="{FF666DED-3873-4C9D-BB48-CB8472E0A223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54A7E-98E9-4BC8-8F85-CD70B59BB1BB}">
      <dsp:nvSpPr>
        <dsp:cNvPr id="0" name=""/>
        <dsp:cNvSpPr/>
      </dsp:nvSpPr>
      <dsp:spPr>
        <a:xfrm>
          <a:off x="0" y="0"/>
          <a:ext cx="7809748" cy="488109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A7EFB-CBFE-4529-864F-72291A8A55B2}">
      <dsp:nvSpPr>
        <dsp:cNvPr id="0" name=""/>
        <dsp:cNvSpPr/>
      </dsp:nvSpPr>
      <dsp:spPr>
        <a:xfrm>
          <a:off x="962698" y="3629580"/>
          <a:ext cx="179624" cy="1796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F82B5-3670-47AB-9A50-FE252EC8EB6E}">
      <dsp:nvSpPr>
        <dsp:cNvPr id="0" name=""/>
        <dsp:cNvSpPr/>
      </dsp:nvSpPr>
      <dsp:spPr>
        <a:xfrm>
          <a:off x="964613" y="3719392"/>
          <a:ext cx="1198872" cy="1161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17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Recopilar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4613" y="3719392"/>
        <a:ext cx="1198872" cy="1161700"/>
      </dsp:txXfrm>
    </dsp:sp>
    <dsp:sp modelId="{F55FF5D3-A618-4320-8C8C-F5CCF62FEA7B}">
      <dsp:nvSpPr>
        <dsp:cNvPr id="0" name=""/>
        <dsp:cNvSpPr/>
      </dsp:nvSpPr>
      <dsp:spPr>
        <a:xfrm>
          <a:off x="1935012" y="2695339"/>
          <a:ext cx="281150" cy="281150"/>
        </a:xfrm>
        <a:prstGeom prst="ellipse">
          <a:avLst/>
        </a:prstGeom>
        <a:solidFill>
          <a:schemeClr val="accent5">
            <a:hueOff val="-470678"/>
            <a:satOff val="-6252"/>
            <a:lumOff val="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8E0F9-8050-4936-BD6C-F2B213E8962A}">
      <dsp:nvSpPr>
        <dsp:cNvPr id="0" name=""/>
        <dsp:cNvSpPr/>
      </dsp:nvSpPr>
      <dsp:spPr>
        <a:xfrm>
          <a:off x="1991165" y="2835915"/>
          <a:ext cx="1465263" cy="204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7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Establecer</a:t>
          </a:r>
          <a:r>
            <a:rPr lang="en-US" sz="2000" kern="1200" dirty="0"/>
            <a:t> </a:t>
          </a:r>
        </a:p>
      </dsp:txBody>
      <dsp:txXfrm>
        <a:off x="1991165" y="2835915"/>
        <a:ext cx="1465263" cy="2045177"/>
      </dsp:txXfrm>
    </dsp:sp>
    <dsp:sp modelId="{3F25BAF1-5071-45A9-9F4B-96E487B3D252}">
      <dsp:nvSpPr>
        <dsp:cNvPr id="0" name=""/>
        <dsp:cNvSpPr/>
      </dsp:nvSpPr>
      <dsp:spPr>
        <a:xfrm>
          <a:off x="3184572" y="1950484"/>
          <a:ext cx="374867" cy="374867"/>
        </a:xfrm>
        <a:prstGeom prst="ellipse">
          <a:avLst/>
        </a:prstGeom>
        <a:solidFill>
          <a:schemeClr val="accent5">
            <a:hueOff val="-941356"/>
            <a:satOff val="-12503"/>
            <a:lumOff val="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348E6-93BA-4454-BF8A-557C5A504FC2}">
      <dsp:nvSpPr>
        <dsp:cNvPr id="0" name=""/>
        <dsp:cNvSpPr/>
      </dsp:nvSpPr>
      <dsp:spPr>
        <a:xfrm>
          <a:off x="3372006" y="2137918"/>
          <a:ext cx="1507281" cy="2743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63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Analizar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2006" y="2137918"/>
        <a:ext cx="1507281" cy="2743174"/>
      </dsp:txXfrm>
    </dsp:sp>
    <dsp:sp modelId="{A64BB070-A55C-485F-B6E7-459700FA94DD}">
      <dsp:nvSpPr>
        <dsp:cNvPr id="0" name=""/>
        <dsp:cNvSpPr/>
      </dsp:nvSpPr>
      <dsp:spPr>
        <a:xfrm flipH="1">
          <a:off x="4851838" y="1588693"/>
          <a:ext cx="54899" cy="44135"/>
        </a:xfrm>
        <a:prstGeom prst="ellipse">
          <a:avLst/>
        </a:prstGeom>
        <a:solidFill>
          <a:schemeClr val="accent5">
            <a:hueOff val="-1412034"/>
            <a:satOff val="-18755"/>
            <a:lumOff val="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AEB7-FDA2-48F2-B408-8B346E5E85E3}">
      <dsp:nvSpPr>
        <dsp:cNvPr id="0" name=""/>
        <dsp:cNvSpPr/>
      </dsp:nvSpPr>
      <dsp:spPr>
        <a:xfrm>
          <a:off x="4879287" y="1610760"/>
          <a:ext cx="1561949" cy="3270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570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79287" y="1610760"/>
        <a:ext cx="1561949" cy="3270332"/>
      </dsp:txXfrm>
    </dsp:sp>
    <dsp:sp modelId="{5FB4FBDE-6C91-42CC-A411-942B76A8A952}">
      <dsp:nvSpPr>
        <dsp:cNvPr id="0" name=""/>
        <dsp:cNvSpPr/>
      </dsp:nvSpPr>
      <dsp:spPr>
        <a:xfrm>
          <a:off x="6132752" y="980123"/>
          <a:ext cx="616970" cy="616970"/>
        </a:xfrm>
        <a:prstGeom prst="ellipse">
          <a:avLst/>
        </a:prstGeom>
        <a:solidFill>
          <a:schemeClr val="accent5">
            <a:hueOff val="-1882712"/>
            <a:satOff val="-25007"/>
            <a:lumOff val="3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8E3FD-6A1C-46E8-8CFF-901E42BE1AEE}">
      <dsp:nvSpPr>
        <dsp:cNvPr id="0" name=""/>
        <dsp:cNvSpPr/>
      </dsp:nvSpPr>
      <dsp:spPr>
        <a:xfrm>
          <a:off x="6173769" y="1408238"/>
          <a:ext cx="2246083" cy="1413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92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Determinar la  calidad del servicio de las termas del cantón Tulcán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3769" y="1408238"/>
        <a:ext cx="2246083" cy="14138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BED13-4892-4299-B05B-A610501C6325}">
      <dsp:nvSpPr>
        <dsp:cNvPr id="0" name=""/>
        <dsp:cNvSpPr/>
      </dsp:nvSpPr>
      <dsp:spPr>
        <a:xfrm>
          <a:off x="33525" y="0"/>
          <a:ext cx="779559" cy="7795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6EF07-1765-4ECC-B924-85EB8D4BEC48}">
      <dsp:nvSpPr>
        <dsp:cNvPr id="0" name=""/>
        <dsp:cNvSpPr/>
      </dsp:nvSpPr>
      <dsp:spPr>
        <a:xfrm>
          <a:off x="111481" y="77955"/>
          <a:ext cx="623647" cy="623647"/>
        </a:xfrm>
        <a:prstGeom prst="pie">
          <a:avLst>
            <a:gd name="adj1" fmla="val 135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94617-0FC4-4082-B067-16DFC1AC87C9}">
      <dsp:nvSpPr>
        <dsp:cNvPr id="0" name=""/>
        <dsp:cNvSpPr/>
      </dsp:nvSpPr>
      <dsp:spPr>
        <a:xfrm rot="16200000">
          <a:off x="-862967" y="1754008"/>
          <a:ext cx="2260722" cy="4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</dsp:txBody>
      <dsp:txXfrm>
        <a:off x="-862967" y="1754008"/>
        <a:ext cx="2260722" cy="467735"/>
      </dsp:txXfrm>
    </dsp:sp>
    <dsp:sp modelId="{BB115357-014B-4BD9-9959-0A52D088DA86}">
      <dsp:nvSpPr>
        <dsp:cNvPr id="0" name=""/>
        <dsp:cNvSpPr/>
      </dsp:nvSpPr>
      <dsp:spPr>
        <a:xfrm>
          <a:off x="579217" y="0"/>
          <a:ext cx="1559119" cy="311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Certificación de calidad turística para establecimientos termales con el aval del Ministerio de salud pública del Ecuador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217" y="0"/>
        <a:ext cx="1559119" cy="3118238"/>
      </dsp:txXfrm>
    </dsp:sp>
    <dsp:sp modelId="{451EBA76-AE0F-42A3-AF97-402EE33E221B}">
      <dsp:nvSpPr>
        <dsp:cNvPr id="0" name=""/>
        <dsp:cNvSpPr/>
      </dsp:nvSpPr>
      <dsp:spPr>
        <a:xfrm>
          <a:off x="2551708" y="0"/>
          <a:ext cx="779559" cy="7795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751A4-656B-48C6-8606-E02ACE2AD034}">
      <dsp:nvSpPr>
        <dsp:cNvPr id="0" name=""/>
        <dsp:cNvSpPr/>
      </dsp:nvSpPr>
      <dsp:spPr>
        <a:xfrm>
          <a:off x="2629664" y="77955"/>
          <a:ext cx="623647" cy="623647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-627571"/>
            <a:satOff val="-8336"/>
            <a:lumOff val="131"/>
            <a:alphaOff val="0"/>
          </a:schemeClr>
        </a:solidFill>
        <a:ln w="19050" cap="flat" cmpd="sng" algn="ctr">
          <a:solidFill>
            <a:schemeClr val="accent5">
              <a:hueOff val="-627571"/>
              <a:satOff val="-8336"/>
              <a:lumOff val="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08AC-9471-48B8-876A-3119CDF18623}">
      <dsp:nvSpPr>
        <dsp:cNvPr id="0" name=""/>
        <dsp:cNvSpPr/>
      </dsp:nvSpPr>
      <dsp:spPr>
        <a:xfrm rot="16200000">
          <a:off x="1655215" y="1754008"/>
          <a:ext cx="2260722" cy="4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5215" y="1754008"/>
        <a:ext cx="2260722" cy="467735"/>
      </dsp:txXfrm>
    </dsp:sp>
    <dsp:sp modelId="{81C8A011-9976-4F27-ADCE-20668C16CF2D}">
      <dsp:nvSpPr>
        <dsp:cNvPr id="0" name=""/>
        <dsp:cNvSpPr/>
      </dsp:nvSpPr>
      <dsp:spPr>
        <a:xfrm>
          <a:off x="3097400" y="0"/>
          <a:ext cx="1559119" cy="311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Readecuación de lockers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97400" y="0"/>
        <a:ext cx="1559119" cy="3118238"/>
      </dsp:txXfrm>
    </dsp:sp>
    <dsp:sp modelId="{9327529C-22E4-4860-8E90-93FDDC214CC6}">
      <dsp:nvSpPr>
        <dsp:cNvPr id="0" name=""/>
        <dsp:cNvSpPr/>
      </dsp:nvSpPr>
      <dsp:spPr>
        <a:xfrm>
          <a:off x="5069891" y="0"/>
          <a:ext cx="779559" cy="7795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9B28F-2808-40E4-95FB-8C5255D5D7C6}">
      <dsp:nvSpPr>
        <dsp:cNvPr id="0" name=""/>
        <dsp:cNvSpPr/>
      </dsp:nvSpPr>
      <dsp:spPr>
        <a:xfrm>
          <a:off x="5147847" y="77955"/>
          <a:ext cx="623647" cy="623647"/>
        </a:xfrm>
        <a:prstGeom prst="pie">
          <a:avLst>
            <a:gd name="adj1" fmla="val 8100000"/>
            <a:gd name="adj2" fmla="val 16200000"/>
          </a:avLst>
        </a:prstGeom>
        <a:solidFill>
          <a:schemeClr val="accent5">
            <a:hueOff val="-1255141"/>
            <a:satOff val="-16671"/>
            <a:lumOff val="262"/>
            <a:alphaOff val="0"/>
          </a:schemeClr>
        </a:solidFill>
        <a:ln w="19050" cap="flat" cmpd="sng" algn="ctr">
          <a:solidFill>
            <a:schemeClr val="accent5">
              <a:hueOff val="-1255141"/>
              <a:satOff val="-16671"/>
              <a:lumOff val="2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4050F-E46C-4E8B-8407-F844964E653B}">
      <dsp:nvSpPr>
        <dsp:cNvPr id="0" name=""/>
        <dsp:cNvSpPr/>
      </dsp:nvSpPr>
      <dsp:spPr>
        <a:xfrm rot="16200000">
          <a:off x="4173398" y="1754008"/>
          <a:ext cx="2260722" cy="4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73398" y="1754008"/>
        <a:ext cx="2260722" cy="467735"/>
      </dsp:txXfrm>
    </dsp:sp>
    <dsp:sp modelId="{1A5D31FF-AD96-4660-AB33-2DA0297B15C8}">
      <dsp:nvSpPr>
        <dsp:cNvPr id="0" name=""/>
        <dsp:cNvSpPr/>
      </dsp:nvSpPr>
      <dsp:spPr>
        <a:xfrm>
          <a:off x="5615583" y="0"/>
          <a:ext cx="1559119" cy="311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Implementación de juegos infantiles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15583" y="0"/>
        <a:ext cx="1559119" cy="3118238"/>
      </dsp:txXfrm>
    </dsp:sp>
    <dsp:sp modelId="{3B986F0C-47E0-477C-AC2F-97958BF33CBD}">
      <dsp:nvSpPr>
        <dsp:cNvPr id="0" name=""/>
        <dsp:cNvSpPr/>
      </dsp:nvSpPr>
      <dsp:spPr>
        <a:xfrm>
          <a:off x="7588074" y="0"/>
          <a:ext cx="779559" cy="7795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FF233-D1FD-438E-91AB-6B4C6AB069C7}">
      <dsp:nvSpPr>
        <dsp:cNvPr id="0" name=""/>
        <dsp:cNvSpPr/>
      </dsp:nvSpPr>
      <dsp:spPr>
        <a:xfrm>
          <a:off x="7666030" y="77955"/>
          <a:ext cx="623647" cy="62364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882712"/>
            <a:satOff val="-25007"/>
            <a:lumOff val="393"/>
            <a:alphaOff val="0"/>
          </a:schemeClr>
        </a:solidFill>
        <a:ln w="19050" cap="flat" cmpd="sng" algn="ctr">
          <a:solidFill>
            <a:schemeClr val="accent5">
              <a:hueOff val="-1882712"/>
              <a:satOff val="-25007"/>
              <a:lumOff val="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6B332-F11B-4174-A98A-962186AE3CBF}">
      <dsp:nvSpPr>
        <dsp:cNvPr id="0" name=""/>
        <dsp:cNvSpPr/>
      </dsp:nvSpPr>
      <dsp:spPr>
        <a:xfrm rot="16200000">
          <a:off x="6691581" y="1754008"/>
          <a:ext cx="2260722" cy="4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91581" y="1754008"/>
        <a:ext cx="2260722" cy="467735"/>
      </dsp:txXfrm>
    </dsp:sp>
    <dsp:sp modelId="{7D6ECE38-4937-4F0D-9045-99A09439283B}">
      <dsp:nvSpPr>
        <dsp:cNvPr id="0" name=""/>
        <dsp:cNvSpPr/>
      </dsp:nvSpPr>
      <dsp:spPr>
        <a:xfrm>
          <a:off x="8133766" y="0"/>
          <a:ext cx="1559119" cy="311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Brigadas de salud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33766" y="0"/>
        <a:ext cx="1559119" cy="31182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BED13-4892-4299-B05B-A610501C6325}">
      <dsp:nvSpPr>
        <dsp:cNvPr id="0" name=""/>
        <dsp:cNvSpPr/>
      </dsp:nvSpPr>
      <dsp:spPr>
        <a:xfrm>
          <a:off x="427" y="207070"/>
          <a:ext cx="676024" cy="676024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6EF07-1765-4ECC-B924-85EB8D4BEC48}">
      <dsp:nvSpPr>
        <dsp:cNvPr id="0" name=""/>
        <dsp:cNvSpPr/>
      </dsp:nvSpPr>
      <dsp:spPr>
        <a:xfrm>
          <a:off x="68030" y="274672"/>
          <a:ext cx="540819" cy="540819"/>
        </a:xfrm>
        <a:prstGeom prst="pie">
          <a:avLst>
            <a:gd name="adj1" fmla="val 135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94617-0FC4-4082-B067-16DFC1AC87C9}">
      <dsp:nvSpPr>
        <dsp:cNvPr id="0" name=""/>
        <dsp:cNvSpPr/>
      </dsp:nvSpPr>
      <dsp:spPr>
        <a:xfrm rot="16200000">
          <a:off x="-777000" y="1728125"/>
          <a:ext cx="1960470" cy="40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-777000" y="1728125"/>
        <a:ext cx="1960470" cy="405614"/>
      </dsp:txXfrm>
    </dsp:sp>
    <dsp:sp modelId="{BB115357-014B-4BD9-9959-0A52D088DA86}">
      <dsp:nvSpPr>
        <dsp:cNvPr id="0" name=""/>
        <dsp:cNvSpPr/>
      </dsp:nvSpPr>
      <dsp:spPr>
        <a:xfrm>
          <a:off x="473644" y="207070"/>
          <a:ext cx="1352048" cy="270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Señalética dentro del balneario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3644" y="207070"/>
        <a:ext cx="1352048" cy="2704097"/>
      </dsp:txXfrm>
    </dsp:sp>
    <dsp:sp modelId="{451EBA76-AE0F-42A3-AF97-402EE33E221B}">
      <dsp:nvSpPr>
        <dsp:cNvPr id="0" name=""/>
        <dsp:cNvSpPr/>
      </dsp:nvSpPr>
      <dsp:spPr>
        <a:xfrm>
          <a:off x="2172730" y="227111"/>
          <a:ext cx="676024" cy="676024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751A4-656B-48C6-8606-E02ACE2AD034}">
      <dsp:nvSpPr>
        <dsp:cNvPr id="0" name=""/>
        <dsp:cNvSpPr/>
      </dsp:nvSpPr>
      <dsp:spPr>
        <a:xfrm>
          <a:off x="2181803" y="220278"/>
          <a:ext cx="691129" cy="756189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-627571"/>
            <a:satOff val="-8336"/>
            <a:lumOff val="131"/>
            <a:alphaOff val="0"/>
          </a:schemeClr>
        </a:solidFill>
        <a:ln w="19050" cap="flat" cmpd="sng" algn="ctr">
          <a:solidFill>
            <a:schemeClr val="accent5">
              <a:hueOff val="-627571"/>
              <a:satOff val="-8336"/>
              <a:lumOff val="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D08AC-9471-48B8-876A-3119CDF18623}">
      <dsp:nvSpPr>
        <dsp:cNvPr id="0" name=""/>
        <dsp:cNvSpPr/>
      </dsp:nvSpPr>
      <dsp:spPr>
        <a:xfrm rot="16200000">
          <a:off x="1395303" y="1748166"/>
          <a:ext cx="1960470" cy="40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5303" y="1748166"/>
        <a:ext cx="1960470" cy="405614"/>
      </dsp:txXfrm>
    </dsp:sp>
    <dsp:sp modelId="{81C8A011-9976-4F27-ADCE-20668C16CF2D}">
      <dsp:nvSpPr>
        <dsp:cNvPr id="0" name=""/>
        <dsp:cNvSpPr/>
      </dsp:nvSpPr>
      <dsp:spPr>
        <a:xfrm>
          <a:off x="2653500" y="207070"/>
          <a:ext cx="1352048" cy="270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0" kern="1200" dirty="0">
              <a:latin typeface="Arial" panose="020B0604020202020204" pitchFamily="34" charset="0"/>
              <a:cs typeface="Arial" panose="020B0604020202020204" pitchFamily="34" charset="0"/>
            </a:rPr>
            <a:t>Clasificación de residuos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3500" y="207070"/>
        <a:ext cx="1352048" cy="2704097"/>
      </dsp:txXfrm>
    </dsp:sp>
    <dsp:sp modelId="{9327529C-22E4-4860-8E90-93FDDC214CC6}">
      <dsp:nvSpPr>
        <dsp:cNvPr id="0" name=""/>
        <dsp:cNvSpPr/>
      </dsp:nvSpPr>
      <dsp:spPr>
        <a:xfrm>
          <a:off x="4345034" y="207070"/>
          <a:ext cx="676024" cy="676024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9B28F-2808-40E4-95FB-8C5255D5D7C6}">
      <dsp:nvSpPr>
        <dsp:cNvPr id="0" name=""/>
        <dsp:cNvSpPr/>
      </dsp:nvSpPr>
      <dsp:spPr>
        <a:xfrm>
          <a:off x="4412636" y="274672"/>
          <a:ext cx="540819" cy="540819"/>
        </a:xfrm>
        <a:prstGeom prst="pie">
          <a:avLst>
            <a:gd name="adj1" fmla="val 8100000"/>
            <a:gd name="adj2" fmla="val 16200000"/>
          </a:avLst>
        </a:prstGeom>
        <a:solidFill>
          <a:schemeClr val="accent5">
            <a:hueOff val="-1255141"/>
            <a:satOff val="-16671"/>
            <a:lumOff val="262"/>
            <a:alphaOff val="0"/>
          </a:schemeClr>
        </a:solidFill>
        <a:ln w="19050" cap="flat" cmpd="sng" algn="ctr">
          <a:solidFill>
            <a:schemeClr val="accent5">
              <a:hueOff val="-1255141"/>
              <a:satOff val="-16671"/>
              <a:lumOff val="2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4050F-E46C-4E8B-8407-F844964E653B}">
      <dsp:nvSpPr>
        <dsp:cNvPr id="0" name=""/>
        <dsp:cNvSpPr/>
      </dsp:nvSpPr>
      <dsp:spPr>
        <a:xfrm rot="16200000">
          <a:off x="3567606" y="1728125"/>
          <a:ext cx="1960470" cy="405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7606" y="1728125"/>
        <a:ext cx="1960470" cy="405614"/>
      </dsp:txXfrm>
    </dsp:sp>
    <dsp:sp modelId="{1A5D31FF-AD96-4660-AB33-2DA0297B15C8}">
      <dsp:nvSpPr>
        <dsp:cNvPr id="0" name=""/>
        <dsp:cNvSpPr/>
      </dsp:nvSpPr>
      <dsp:spPr>
        <a:xfrm>
          <a:off x="4818251" y="207070"/>
          <a:ext cx="2116888" cy="270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Adecuación del balneario para el ingreso de personas con discapacidad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8251" y="207070"/>
        <a:ext cx="2116888" cy="2704097"/>
      </dsp:txXfrm>
    </dsp:sp>
    <dsp:sp modelId="{FB6214BE-9895-46B9-84E4-10153AC801E2}">
      <dsp:nvSpPr>
        <dsp:cNvPr id="0" name=""/>
        <dsp:cNvSpPr/>
      </dsp:nvSpPr>
      <dsp:spPr>
        <a:xfrm>
          <a:off x="7385562" y="281720"/>
          <a:ext cx="676024" cy="676024"/>
        </a:xfrm>
        <a:prstGeom prst="chord">
          <a:avLst>
            <a:gd name="adj1" fmla="val 4800000"/>
            <a:gd name="adj2" fmla="val 1680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441BC-2042-4A3C-976F-6AA81CA4758B}">
      <dsp:nvSpPr>
        <dsp:cNvPr id="0" name=""/>
        <dsp:cNvSpPr/>
      </dsp:nvSpPr>
      <dsp:spPr>
        <a:xfrm>
          <a:off x="7453121" y="339571"/>
          <a:ext cx="540819" cy="54081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882712"/>
            <a:satOff val="-25007"/>
            <a:lumOff val="393"/>
            <a:alphaOff val="0"/>
          </a:schemeClr>
        </a:solidFill>
        <a:ln w="19050" cap="flat" cmpd="sng" algn="ctr">
          <a:solidFill>
            <a:schemeClr val="accent5">
              <a:hueOff val="-1882712"/>
              <a:satOff val="-25007"/>
              <a:lumOff val="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FAC47-603D-48F4-A169-913BDD0008C1}">
      <dsp:nvSpPr>
        <dsp:cNvPr id="0" name=""/>
        <dsp:cNvSpPr/>
      </dsp:nvSpPr>
      <dsp:spPr>
        <a:xfrm>
          <a:off x="7156104" y="119873"/>
          <a:ext cx="1661871" cy="627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Imagen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corporativa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6104" y="119873"/>
        <a:ext cx="1661871" cy="627489"/>
      </dsp:txXfrm>
    </dsp:sp>
    <dsp:sp modelId="{B1233A87-E059-4A89-9A85-57538AFE921A}">
      <dsp:nvSpPr>
        <dsp:cNvPr id="0" name=""/>
        <dsp:cNvSpPr/>
      </dsp:nvSpPr>
      <dsp:spPr>
        <a:xfrm>
          <a:off x="7858779" y="207070"/>
          <a:ext cx="1352048" cy="270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858779" y="207070"/>
        <a:ext cx="1352048" cy="27040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20E96-CBEC-414D-B209-2D64F36DE11D}">
      <dsp:nvSpPr>
        <dsp:cNvPr id="0" name=""/>
        <dsp:cNvSpPr/>
      </dsp:nvSpPr>
      <dsp:spPr>
        <a:xfrm rot="5400000">
          <a:off x="425818" y="2211165"/>
          <a:ext cx="1276132" cy="212345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35ECE-D631-4A96-AB18-B233F1B81190}">
      <dsp:nvSpPr>
        <dsp:cNvPr id="0" name=""/>
        <dsp:cNvSpPr/>
      </dsp:nvSpPr>
      <dsp:spPr>
        <a:xfrm>
          <a:off x="212800" y="2845620"/>
          <a:ext cx="1917067" cy="168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Las </a:t>
          </a:r>
          <a:r>
            <a:rPr lang="en-US" sz="1500" kern="1200" dirty="0" err="1"/>
            <a:t>termas</a:t>
          </a:r>
          <a:r>
            <a:rPr lang="en-US" sz="1500" kern="1200" dirty="0"/>
            <a:t> son un </a:t>
          </a:r>
          <a:r>
            <a:rPr lang="en-US" sz="1500" kern="1200" dirty="0" err="1"/>
            <a:t>atractivo</a:t>
          </a:r>
          <a:r>
            <a:rPr lang="en-US" sz="1500" kern="1200" dirty="0"/>
            <a:t> </a:t>
          </a:r>
          <a:r>
            <a:rPr lang="en-US" sz="1500" kern="1200" dirty="0" err="1"/>
            <a:t>importante</a:t>
          </a:r>
          <a:r>
            <a:rPr lang="en-US" sz="1500" kern="1200" dirty="0"/>
            <a:t>, para el </a:t>
          </a:r>
          <a:r>
            <a:rPr lang="en-US" sz="1500" kern="1200" dirty="0" err="1"/>
            <a:t>desarrollo</a:t>
          </a:r>
          <a:r>
            <a:rPr lang="en-US" sz="1500" kern="1200" dirty="0"/>
            <a:t> del </a:t>
          </a:r>
          <a:r>
            <a:rPr lang="en-US" sz="1500" kern="1200" dirty="0" err="1"/>
            <a:t>turismo</a:t>
          </a:r>
          <a:endParaRPr lang="en-US" sz="1500" kern="1200" dirty="0"/>
        </a:p>
      </dsp:txBody>
      <dsp:txXfrm>
        <a:off x="212800" y="2845620"/>
        <a:ext cx="1917067" cy="1680421"/>
      </dsp:txXfrm>
    </dsp:sp>
    <dsp:sp modelId="{28F02C5A-1B5E-49E4-86E3-FD19BE646A91}">
      <dsp:nvSpPr>
        <dsp:cNvPr id="0" name=""/>
        <dsp:cNvSpPr/>
      </dsp:nvSpPr>
      <dsp:spPr>
        <a:xfrm>
          <a:off x="1768156" y="2054833"/>
          <a:ext cx="361710" cy="361710"/>
        </a:xfrm>
        <a:prstGeom prst="triangle">
          <a:avLst>
            <a:gd name="adj" fmla="val 100000"/>
          </a:avLst>
        </a:prstGeom>
        <a:solidFill>
          <a:schemeClr val="accent4">
            <a:hueOff val="457259"/>
            <a:satOff val="16533"/>
            <a:lumOff val="-65"/>
            <a:alphaOff val="0"/>
          </a:schemeClr>
        </a:solidFill>
        <a:ln w="19050" cap="flat" cmpd="sng" algn="ctr">
          <a:solidFill>
            <a:schemeClr val="accent4">
              <a:hueOff val="457259"/>
              <a:satOff val="16533"/>
              <a:lumOff val="-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51EF2-1175-4203-8511-766341077CC5}">
      <dsp:nvSpPr>
        <dsp:cNvPr id="0" name=""/>
        <dsp:cNvSpPr/>
      </dsp:nvSpPr>
      <dsp:spPr>
        <a:xfrm rot="5400000">
          <a:off x="2772683" y="1630431"/>
          <a:ext cx="1276132" cy="212345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914518"/>
            <a:satOff val="33067"/>
            <a:lumOff val="-131"/>
            <a:alphaOff val="0"/>
          </a:schemeClr>
        </a:solidFill>
        <a:ln w="19050" cap="flat" cmpd="sng" algn="ctr">
          <a:solidFill>
            <a:schemeClr val="accent4">
              <a:hueOff val="914518"/>
              <a:satOff val="33067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C8015-C3FB-48C8-ABC7-05E6729C2815}">
      <dsp:nvSpPr>
        <dsp:cNvPr id="0" name=""/>
        <dsp:cNvSpPr/>
      </dsp:nvSpPr>
      <dsp:spPr>
        <a:xfrm>
          <a:off x="2559665" y="2264886"/>
          <a:ext cx="1917067" cy="168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El medio recurrente por el cual los visitantes se informan de las termas es a través de la recomendación de amigos y familiares</a:t>
          </a:r>
          <a:endParaRPr lang="en-US" sz="1500" kern="1200" dirty="0"/>
        </a:p>
      </dsp:txBody>
      <dsp:txXfrm>
        <a:off x="2559665" y="2264886"/>
        <a:ext cx="1917067" cy="1680421"/>
      </dsp:txXfrm>
    </dsp:sp>
    <dsp:sp modelId="{FA476308-F5DA-412D-A6E8-545B510528ED}">
      <dsp:nvSpPr>
        <dsp:cNvPr id="0" name=""/>
        <dsp:cNvSpPr/>
      </dsp:nvSpPr>
      <dsp:spPr>
        <a:xfrm>
          <a:off x="4115021" y="1474099"/>
          <a:ext cx="361710" cy="361710"/>
        </a:xfrm>
        <a:prstGeom prst="triangle">
          <a:avLst>
            <a:gd name="adj" fmla="val 100000"/>
          </a:avLst>
        </a:prstGeom>
        <a:solidFill>
          <a:schemeClr val="accent4">
            <a:hueOff val="1371777"/>
            <a:satOff val="49600"/>
            <a:lumOff val="-196"/>
            <a:alphaOff val="0"/>
          </a:schemeClr>
        </a:solidFill>
        <a:ln w="19050" cap="flat" cmpd="sng" algn="ctr">
          <a:solidFill>
            <a:schemeClr val="accent4">
              <a:hueOff val="1371777"/>
              <a:satOff val="49600"/>
              <a:lumOff val="-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AFFF8-EEEE-4FB3-8719-8F9368389F0D}">
      <dsp:nvSpPr>
        <dsp:cNvPr id="0" name=""/>
        <dsp:cNvSpPr/>
      </dsp:nvSpPr>
      <dsp:spPr>
        <a:xfrm rot="5400000">
          <a:off x="5119548" y="1049697"/>
          <a:ext cx="1276132" cy="212345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1829036"/>
            <a:satOff val="66133"/>
            <a:lumOff val="-262"/>
            <a:alphaOff val="0"/>
          </a:schemeClr>
        </a:solidFill>
        <a:ln w="19050" cap="flat" cmpd="sng" algn="ctr">
          <a:solidFill>
            <a:schemeClr val="accent4">
              <a:hueOff val="1829036"/>
              <a:satOff val="66133"/>
              <a:lumOff val="-2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5044B-294C-4B0C-A0D1-29FEAED25B54}">
      <dsp:nvSpPr>
        <dsp:cNvPr id="0" name=""/>
        <dsp:cNvSpPr/>
      </dsp:nvSpPr>
      <dsp:spPr>
        <a:xfrm>
          <a:off x="4906529" y="1684152"/>
          <a:ext cx="1917067" cy="168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Los </a:t>
          </a:r>
          <a:r>
            <a:rPr lang="en-US" sz="1500" kern="1200" dirty="0" err="1"/>
            <a:t>colaboradores</a:t>
          </a:r>
          <a:r>
            <a:rPr lang="en-US" sz="1500" kern="1200" dirty="0"/>
            <a:t> </a:t>
          </a:r>
          <a:r>
            <a:rPr lang="en-US" sz="1500" kern="1200" dirty="0" err="1"/>
            <a:t>necesitan</a:t>
          </a:r>
          <a:r>
            <a:rPr lang="en-US" sz="1500" kern="1200" dirty="0"/>
            <a:t> de </a:t>
          </a:r>
          <a:r>
            <a:rPr lang="en-US" sz="1500" kern="1200" dirty="0" err="1"/>
            <a:t>capacitaciones</a:t>
          </a:r>
          <a:r>
            <a:rPr lang="en-US" sz="1500" kern="1200" dirty="0"/>
            <a:t> para </a:t>
          </a:r>
          <a:r>
            <a:rPr lang="en-US" sz="1500" kern="1200" dirty="0" err="1"/>
            <a:t>laborar</a:t>
          </a:r>
          <a:r>
            <a:rPr lang="en-US" sz="1500" kern="1200" dirty="0"/>
            <a:t> con </a:t>
          </a:r>
          <a:r>
            <a:rPr lang="en-US" sz="1500" kern="1200" dirty="0" err="1"/>
            <a:t>profesionalismo</a:t>
          </a:r>
          <a:r>
            <a:rPr lang="en-US" sz="1500" kern="1200" dirty="0"/>
            <a:t>.</a:t>
          </a:r>
        </a:p>
      </dsp:txBody>
      <dsp:txXfrm>
        <a:off x="4906529" y="1684152"/>
        <a:ext cx="1917067" cy="1680421"/>
      </dsp:txXfrm>
    </dsp:sp>
    <dsp:sp modelId="{689BD41C-3005-4E76-90CF-3A9B470689CC}">
      <dsp:nvSpPr>
        <dsp:cNvPr id="0" name=""/>
        <dsp:cNvSpPr/>
      </dsp:nvSpPr>
      <dsp:spPr>
        <a:xfrm>
          <a:off x="6461886" y="893365"/>
          <a:ext cx="361710" cy="361710"/>
        </a:xfrm>
        <a:prstGeom prst="triangle">
          <a:avLst>
            <a:gd name="adj" fmla="val 100000"/>
          </a:avLst>
        </a:prstGeom>
        <a:solidFill>
          <a:schemeClr val="accent4">
            <a:hueOff val="2286295"/>
            <a:satOff val="82667"/>
            <a:lumOff val="-327"/>
            <a:alphaOff val="0"/>
          </a:schemeClr>
        </a:solidFill>
        <a:ln w="19050" cap="flat" cmpd="sng" algn="ctr">
          <a:solidFill>
            <a:schemeClr val="accent4">
              <a:hueOff val="2286295"/>
              <a:satOff val="82667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21A4D-C124-4DC4-B258-09378EA33C43}">
      <dsp:nvSpPr>
        <dsp:cNvPr id="0" name=""/>
        <dsp:cNvSpPr/>
      </dsp:nvSpPr>
      <dsp:spPr>
        <a:xfrm rot="5400000">
          <a:off x="7466412" y="468963"/>
          <a:ext cx="1276132" cy="2123455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19050" cap="flat" cmpd="sng" algn="ctr">
          <a:solidFill>
            <a:schemeClr val="accent4">
              <a:hueOff val="2743554"/>
              <a:satOff val="99200"/>
              <a:lumOff val="-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FC8B8-8D1B-416E-8B64-B0A4A4F85463}">
      <dsp:nvSpPr>
        <dsp:cNvPr id="0" name=""/>
        <dsp:cNvSpPr/>
      </dsp:nvSpPr>
      <dsp:spPr>
        <a:xfrm>
          <a:off x="7253394" y="1103418"/>
          <a:ext cx="1917067" cy="168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Elementos</a:t>
          </a:r>
          <a:r>
            <a:rPr lang="en-US" sz="1500" kern="1200" dirty="0"/>
            <a:t> tangibles </a:t>
          </a:r>
          <a:r>
            <a:rPr lang="en-US" sz="1500" kern="1200" dirty="0" err="1"/>
            <a:t>es</a:t>
          </a:r>
          <a:r>
            <a:rPr lang="en-US" sz="1500" kern="1200" dirty="0"/>
            <a:t> la dimension con </a:t>
          </a:r>
          <a:r>
            <a:rPr lang="en-US" sz="1500" kern="1200" dirty="0" err="1"/>
            <a:t>menor</a:t>
          </a:r>
          <a:r>
            <a:rPr lang="en-US" sz="1500" kern="1200" dirty="0"/>
            <a:t> </a:t>
          </a:r>
          <a:r>
            <a:rPr lang="en-US" sz="1500" kern="1200" dirty="0" err="1"/>
            <a:t>puntuación</a:t>
          </a:r>
          <a:endParaRPr lang="en-US" sz="1500" kern="1200" dirty="0"/>
        </a:p>
      </dsp:txBody>
      <dsp:txXfrm>
        <a:off x="7253394" y="1103418"/>
        <a:ext cx="1917067" cy="168042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098F8-7400-427B-82FB-4E2AE7BAD9BE}">
      <dsp:nvSpPr>
        <dsp:cNvPr id="0" name=""/>
        <dsp:cNvSpPr/>
      </dsp:nvSpPr>
      <dsp:spPr>
        <a:xfrm>
          <a:off x="3609543" y="3870365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58223-963B-4624-9D10-B1DFC5FA0ED0}">
      <dsp:nvSpPr>
        <dsp:cNvPr id="0" name=""/>
        <dsp:cNvSpPr/>
      </dsp:nvSpPr>
      <dsp:spPr>
        <a:xfrm>
          <a:off x="3453620" y="3941463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C118E-B035-4667-AF02-902BE934EF6F}">
      <dsp:nvSpPr>
        <dsp:cNvPr id="0" name=""/>
        <dsp:cNvSpPr/>
      </dsp:nvSpPr>
      <dsp:spPr>
        <a:xfrm>
          <a:off x="3293087" y="3999995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EA93D-A054-4209-A3AA-AF4A621256AB}">
      <dsp:nvSpPr>
        <dsp:cNvPr id="0" name=""/>
        <dsp:cNvSpPr/>
      </dsp:nvSpPr>
      <dsp:spPr>
        <a:xfrm>
          <a:off x="3127942" y="4045630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3CEE8-BFFD-46F2-9545-98862E3C6600}">
      <dsp:nvSpPr>
        <dsp:cNvPr id="0" name=""/>
        <dsp:cNvSpPr/>
      </dsp:nvSpPr>
      <dsp:spPr>
        <a:xfrm>
          <a:off x="4338442" y="3276448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9313A-25C4-4BA1-8E7D-8CA64FFE3878}">
      <dsp:nvSpPr>
        <dsp:cNvPr id="0" name=""/>
        <dsp:cNvSpPr/>
      </dsp:nvSpPr>
      <dsp:spPr>
        <a:xfrm>
          <a:off x="4754236" y="2405083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FF9CF-6C43-4D6D-9D8C-B45FA5E046A7}">
      <dsp:nvSpPr>
        <dsp:cNvPr id="0" name=""/>
        <dsp:cNvSpPr/>
      </dsp:nvSpPr>
      <dsp:spPr>
        <a:xfrm>
          <a:off x="4641905" y="1317779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D6A40-7C6D-4A9E-9E18-09A58AD7EE53}">
      <dsp:nvSpPr>
        <dsp:cNvPr id="0" name=""/>
        <dsp:cNvSpPr/>
      </dsp:nvSpPr>
      <dsp:spPr>
        <a:xfrm>
          <a:off x="4741662" y="1247012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83DE3-32AF-4389-B507-F16271934FAD}">
      <dsp:nvSpPr>
        <dsp:cNvPr id="0" name=""/>
        <dsp:cNvSpPr/>
      </dsp:nvSpPr>
      <dsp:spPr>
        <a:xfrm>
          <a:off x="4841419" y="1176244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D92BD-265C-40E3-8C60-F7B7E7A0A2D3}">
      <dsp:nvSpPr>
        <dsp:cNvPr id="0" name=""/>
        <dsp:cNvSpPr/>
      </dsp:nvSpPr>
      <dsp:spPr>
        <a:xfrm>
          <a:off x="4941176" y="1247012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0BDBF-643D-46BA-B2FE-0A4E39590F4D}">
      <dsp:nvSpPr>
        <dsp:cNvPr id="0" name=""/>
        <dsp:cNvSpPr/>
      </dsp:nvSpPr>
      <dsp:spPr>
        <a:xfrm>
          <a:off x="5041353" y="1317779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964CB-3DD7-4B20-B0C1-579D6CC6370E}">
      <dsp:nvSpPr>
        <dsp:cNvPr id="0" name=""/>
        <dsp:cNvSpPr/>
      </dsp:nvSpPr>
      <dsp:spPr>
        <a:xfrm>
          <a:off x="4841419" y="1325716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6C1C5-62FE-4970-9BA4-439E5B9C0000}">
      <dsp:nvSpPr>
        <dsp:cNvPr id="0" name=""/>
        <dsp:cNvSpPr/>
      </dsp:nvSpPr>
      <dsp:spPr>
        <a:xfrm>
          <a:off x="4841419" y="1475187"/>
          <a:ext cx="69997" cy="699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1C93D-7C06-4CE8-902F-0D5406019CFE}">
      <dsp:nvSpPr>
        <dsp:cNvPr id="0" name=""/>
        <dsp:cNvSpPr/>
      </dsp:nvSpPr>
      <dsp:spPr>
        <a:xfrm>
          <a:off x="2515713" y="4361602"/>
          <a:ext cx="1752511" cy="722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Tomar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en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cuenta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dimensiones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0999" y="4396888"/>
        <a:ext cx="1681939" cy="652264"/>
      </dsp:txXfrm>
    </dsp:sp>
    <dsp:sp modelId="{B947065A-C3C6-402E-A5F2-7F111D16586C}">
      <dsp:nvSpPr>
        <dsp:cNvPr id="0" name=""/>
        <dsp:cNvSpPr/>
      </dsp:nvSpPr>
      <dsp:spPr>
        <a:xfrm>
          <a:off x="2311023" y="3789788"/>
          <a:ext cx="698719" cy="6987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3C15F-F5F0-4847-8565-C56866E5AB27}">
      <dsp:nvSpPr>
        <dsp:cNvPr id="0" name=""/>
        <dsp:cNvSpPr/>
      </dsp:nvSpPr>
      <dsp:spPr>
        <a:xfrm>
          <a:off x="4306190" y="3564743"/>
          <a:ext cx="1752511" cy="722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Involucrar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la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comunidad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1476" y="3600029"/>
        <a:ext cx="1681939" cy="652264"/>
      </dsp:txXfrm>
    </dsp:sp>
    <dsp:sp modelId="{0CA076B4-B459-453E-8A0E-9BA4AFD9B2BD}">
      <dsp:nvSpPr>
        <dsp:cNvPr id="0" name=""/>
        <dsp:cNvSpPr/>
      </dsp:nvSpPr>
      <dsp:spPr>
        <a:xfrm>
          <a:off x="3663613" y="3302022"/>
          <a:ext cx="698719" cy="6987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7E606-95CE-4767-838B-371EBA9DD47F}">
      <dsp:nvSpPr>
        <dsp:cNvPr id="0" name=""/>
        <dsp:cNvSpPr/>
      </dsp:nvSpPr>
      <dsp:spPr>
        <a:xfrm>
          <a:off x="4779061" y="2769803"/>
          <a:ext cx="1752511" cy="722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Establecer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Alianzas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4347" y="2805089"/>
        <a:ext cx="1681939" cy="652264"/>
      </dsp:txXfrm>
    </dsp:sp>
    <dsp:sp modelId="{F2D9BC9E-244A-43FD-A541-B1CDD07B5C39}">
      <dsp:nvSpPr>
        <dsp:cNvPr id="0" name=""/>
        <dsp:cNvSpPr/>
      </dsp:nvSpPr>
      <dsp:spPr>
        <a:xfrm>
          <a:off x="4239523" y="2532840"/>
          <a:ext cx="698719" cy="6987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05F11-F188-4A8A-81E6-7C17A8C805FD}">
      <dsp:nvSpPr>
        <dsp:cNvPr id="0" name=""/>
        <dsp:cNvSpPr/>
      </dsp:nvSpPr>
      <dsp:spPr>
        <a:xfrm>
          <a:off x="5083326" y="1840586"/>
          <a:ext cx="1752511" cy="7228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8947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Ejecutar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las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acciones</a:t>
          </a:r>
          <a:r>
            <a:rPr 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antes </a:t>
          </a:r>
          <a:r>
            <a:rPr lang="en-US" sz="12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mencionadas</a:t>
          </a:r>
          <a:endParaRPr lang="en-US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8612" y="1875872"/>
        <a:ext cx="1681939" cy="652264"/>
      </dsp:txXfrm>
    </dsp:sp>
    <dsp:sp modelId="{A0DED04C-0244-4597-92C4-0C07DA2F685A}">
      <dsp:nvSpPr>
        <dsp:cNvPr id="0" name=""/>
        <dsp:cNvSpPr/>
      </dsp:nvSpPr>
      <dsp:spPr>
        <a:xfrm>
          <a:off x="4492269" y="1616502"/>
          <a:ext cx="698719" cy="69874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0D4A-F8DC-4658-9A72-F878ED353EAB}">
      <dsp:nvSpPr>
        <dsp:cNvPr id="0" name=""/>
        <dsp:cNvSpPr/>
      </dsp:nvSpPr>
      <dsp:spPr>
        <a:xfrm>
          <a:off x="2661046" y="1572"/>
          <a:ext cx="2805906" cy="140295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Teorías</a:t>
          </a:r>
          <a:r>
            <a:rPr lang="en-US" sz="2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9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Soporte</a:t>
          </a:r>
          <a:r>
            <a:rPr lang="en-US" sz="29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2702137" y="42663"/>
        <a:ext cx="2723724" cy="1320771"/>
      </dsp:txXfrm>
    </dsp:sp>
    <dsp:sp modelId="{9A3C1EA0-32C0-4935-B648-8F20894D7638}">
      <dsp:nvSpPr>
        <dsp:cNvPr id="0" name=""/>
        <dsp:cNvSpPr/>
      </dsp:nvSpPr>
      <dsp:spPr>
        <a:xfrm rot="3600000">
          <a:off x="4475905" y="2463816"/>
          <a:ext cx="1492846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623215" y="2562023"/>
        <a:ext cx="1198226" cy="294619"/>
      </dsp:txXfrm>
    </dsp:sp>
    <dsp:sp modelId="{53826FE2-333B-4D0A-9912-EE40FA20FDA0}">
      <dsp:nvSpPr>
        <dsp:cNvPr id="0" name=""/>
        <dsp:cNvSpPr/>
      </dsp:nvSpPr>
      <dsp:spPr>
        <a:xfrm>
          <a:off x="4977704" y="4014141"/>
          <a:ext cx="2805906" cy="1402953"/>
        </a:xfrm>
        <a:prstGeom prst="roundRect">
          <a:avLst>
            <a:gd name="adj" fmla="val 10000"/>
          </a:avLst>
        </a:prstGeom>
        <a:solidFill>
          <a:srgbClr val="99FFCC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</a:t>
          </a:r>
          <a:r>
            <a:rPr lang="en-US" sz="2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29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  <a:r>
            <a:rPr lang="en-US" sz="2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local </a:t>
          </a:r>
        </a:p>
      </dsp:txBody>
      <dsp:txXfrm>
        <a:off x="5018795" y="4055232"/>
        <a:ext cx="2723724" cy="1320771"/>
      </dsp:txXfrm>
    </dsp:sp>
    <dsp:sp modelId="{FC143353-875C-4B62-8D1B-91BA3B9ED7D5}">
      <dsp:nvSpPr>
        <dsp:cNvPr id="0" name=""/>
        <dsp:cNvSpPr/>
      </dsp:nvSpPr>
      <dsp:spPr>
        <a:xfrm rot="10818949">
          <a:off x="3298266" y="4457225"/>
          <a:ext cx="1492846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10800000">
        <a:off x="3445576" y="4555432"/>
        <a:ext cx="1198226" cy="294619"/>
      </dsp:txXfrm>
    </dsp:sp>
    <dsp:sp modelId="{F66A0B75-188F-438E-85CB-98AAD974CC69}">
      <dsp:nvSpPr>
        <dsp:cNvPr id="0" name=""/>
        <dsp:cNvSpPr/>
      </dsp:nvSpPr>
      <dsp:spPr>
        <a:xfrm>
          <a:off x="305768" y="3988389"/>
          <a:ext cx="2805906" cy="1402953"/>
        </a:xfrm>
        <a:prstGeom prst="roundRect">
          <a:avLst>
            <a:gd name="adj" fmla="val 10000"/>
          </a:avLst>
        </a:prstGeom>
        <a:solidFill>
          <a:srgbClr val="99FFCC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Teoría</a:t>
          </a:r>
          <a:r>
            <a:rPr lang="en-US" sz="29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2900" b="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calidad</a:t>
          </a:r>
          <a:endParaRPr lang="en-US" sz="29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859" y="4029480"/>
        <a:ext cx="2723724" cy="1320771"/>
      </dsp:txXfrm>
    </dsp:sp>
    <dsp:sp modelId="{6A83F4B8-7B6E-433A-B305-5D856DC93792}">
      <dsp:nvSpPr>
        <dsp:cNvPr id="0" name=""/>
        <dsp:cNvSpPr/>
      </dsp:nvSpPr>
      <dsp:spPr>
        <a:xfrm rot="18034391">
          <a:off x="2139937" y="2450940"/>
          <a:ext cx="1492846" cy="49103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87247" y="2549147"/>
        <a:ext cx="1198226" cy="294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5821F-97C5-42F3-98A6-F095D33FE1FE}">
      <dsp:nvSpPr>
        <dsp:cNvPr id="0" name=""/>
        <dsp:cNvSpPr/>
      </dsp:nvSpPr>
      <dsp:spPr>
        <a:xfrm>
          <a:off x="3556001" y="2682279"/>
          <a:ext cx="1015997" cy="827933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323</a:t>
          </a:r>
        </a:p>
      </dsp:txBody>
      <dsp:txXfrm>
        <a:off x="3596417" y="2722695"/>
        <a:ext cx="935165" cy="747101"/>
      </dsp:txXfrm>
    </dsp:sp>
    <dsp:sp modelId="{34CA6645-53E9-43E8-B07F-5EDE43D360B9}">
      <dsp:nvSpPr>
        <dsp:cNvPr id="0" name=""/>
        <dsp:cNvSpPr/>
      </dsp:nvSpPr>
      <dsp:spPr>
        <a:xfrm rot="16200000">
          <a:off x="3500698" y="2118977"/>
          <a:ext cx="1126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26603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C51C1-5CD2-494F-BCFE-03DDC530259F}">
      <dsp:nvSpPr>
        <dsp:cNvPr id="0" name=""/>
        <dsp:cNvSpPr/>
      </dsp:nvSpPr>
      <dsp:spPr>
        <a:xfrm>
          <a:off x="3149600" y="21708"/>
          <a:ext cx="1828799" cy="1533967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Encuesta</a:t>
          </a:r>
          <a:r>
            <a:rPr lang="en-US" sz="2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25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Balnearios</a:t>
          </a:r>
          <a:endParaRPr lang="en-US" sz="2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24482" y="96590"/>
        <a:ext cx="1679035" cy="1384203"/>
      </dsp:txXfrm>
    </dsp:sp>
    <dsp:sp modelId="{E26978F1-0889-4D4F-93A1-C90885067090}">
      <dsp:nvSpPr>
        <dsp:cNvPr id="0" name=""/>
        <dsp:cNvSpPr/>
      </dsp:nvSpPr>
      <dsp:spPr>
        <a:xfrm rot="1800000">
          <a:off x="4515448" y="3600585"/>
          <a:ext cx="8441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4184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621CD-B440-4E2B-B90D-13017B1F3B55}">
      <dsp:nvSpPr>
        <dsp:cNvPr id="0" name=""/>
        <dsp:cNvSpPr/>
      </dsp:nvSpPr>
      <dsp:spPr>
        <a:xfrm>
          <a:off x="5303084" y="3515536"/>
          <a:ext cx="1518632" cy="1468974"/>
        </a:xfrm>
        <a:prstGeom prst="roundRect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Aguas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Hediondas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242</a:t>
          </a:r>
        </a:p>
      </dsp:txBody>
      <dsp:txXfrm>
        <a:off x="5374793" y="3587245"/>
        <a:ext cx="1375214" cy="1325556"/>
      </dsp:txXfrm>
    </dsp:sp>
    <dsp:sp modelId="{F040E40B-7375-479A-9648-9A912429C0D0}">
      <dsp:nvSpPr>
        <dsp:cNvPr id="0" name=""/>
        <dsp:cNvSpPr/>
      </dsp:nvSpPr>
      <dsp:spPr>
        <a:xfrm rot="9000000">
          <a:off x="2768366" y="3600585"/>
          <a:ext cx="8441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4184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E5FAB-5BDE-438C-9033-4B0FFB35A091}">
      <dsp:nvSpPr>
        <dsp:cNvPr id="0" name=""/>
        <dsp:cNvSpPr/>
      </dsp:nvSpPr>
      <dsp:spPr>
        <a:xfrm>
          <a:off x="1306283" y="3515536"/>
          <a:ext cx="1518632" cy="1468974"/>
        </a:xfrm>
        <a:prstGeom prst="roundRect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Tres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Chorros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81</a:t>
          </a:r>
        </a:p>
      </dsp:txBody>
      <dsp:txXfrm>
        <a:off x="1377992" y="3587245"/>
        <a:ext cx="1375214" cy="13255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9C0C8-38EE-4255-A7F6-542AAB246E4B}">
      <dsp:nvSpPr>
        <dsp:cNvPr id="0" name=""/>
        <dsp:cNvSpPr/>
      </dsp:nvSpPr>
      <dsp:spPr>
        <a:xfrm rot="1754344">
          <a:off x="2301864" y="3371911"/>
          <a:ext cx="891569" cy="67851"/>
        </a:xfrm>
        <a:custGeom>
          <a:avLst/>
          <a:gdLst/>
          <a:ahLst/>
          <a:cxnLst/>
          <a:rect l="0" t="0" r="0" b="0"/>
          <a:pathLst>
            <a:path>
              <a:moveTo>
                <a:pt x="0" y="33925"/>
              </a:moveTo>
              <a:lnTo>
                <a:pt x="891569" y="339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B9AF5-36E5-4AE1-8D58-F7116E6C0C92}">
      <dsp:nvSpPr>
        <dsp:cNvPr id="0" name=""/>
        <dsp:cNvSpPr/>
      </dsp:nvSpPr>
      <dsp:spPr>
        <a:xfrm rot="19845656">
          <a:off x="2301864" y="1849485"/>
          <a:ext cx="891569" cy="67851"/>
        </a:xfrm>
        <a:custGeom>
          <a:avLst/>
          <a:gdLst/>
          <a:ahLst/>
          <a:cxnLst/>
          <a:rect l="0" t="0" r="0" b="0"/>
          <a:pathLst>
            <a:path>
              <a:moveTo>
                <a:pt x="0" y="33925"/>
              </a:moveTo>
              <a:lnTo>
                <a:pt x="891569" y="339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936B6-06C7-4052-BC46-CA920DE43703}">
      <dsp:nvSpPr>
        <dsp:cNvPr id="0" name=""/>
        <dsp:cNvSpPr/>
      </dsp:nvSpPr>
      <dsp:spPr>
        <a:xfrm>
          <a:off x="847" y="1257673"/>
          <a:ext cx="2773900" cy="27739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C3187-67E1-475F-BD11-F9ACB95A424D}">
      <dsp:nvSpPr>
        <dsp:cNvPr id="0" name=""/>
        <dsp:cNvSpPr/>
      </dsp:nvSpPr>
      <dsp:spPr>
        <a:xfrm>
          <a:off x="3030609" y="427017"/>
          <a:ext cx="1664340" cy="1664340"/>
        </a:xfrm>
        <a:prstGeom prst="ellipse">
          <a:avLst/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Habitantes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86498</a:t>
          </a:r>
        </a:p>
      </dsp:txBody>
      <dsp:txXfrm>
        <a:off x="3274346" y="670754"/>
        <a:ext cx="1176866" cy="1176866"/>
      </dsp:txXfrm>
    </dsp:sp>
    <dsp:sp modelId="{91BDBC2F-3CD9-4C1F-BEEB-F2CB4DF7D3B1}">
      <dsp:nvSpPr>
        <dsp:cNvPr id="0" name=""/>
        <dsp:cNvSpPr/>
      </dsp:nvSpPr>
      <dsp:spPr>
        <a:xfrm>
          <a:off x="3030609" y="3197890"/>
          <a:ext cx="1664340" cy="1664340"/>
        </a:xfrm>
        <a:prstGeom prst="ellipse">
          <a:avLst/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= 383</a:t>
          </a:r>
        </a:p>
      </dsp:txBody>
      <dsp:txXfrm>
        <a:off x="3274346" y="3441627"/>
        <a:ext cx="1176866" cy="11768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A097C-F0A3-4480-986B-0B656D5B3F7F}">
      <dsp:nvSpPr>
        <dsp:cNvPr id="0" name=""/>
        <dsp:cNvSpPr/>
      </dsp:nvSpPr>
      <dsp:spPr>
        <a:xfrm rot="5400000">
          <a:off x="1382467" y="898923"/>
          <a:ext cx="782319" cy="890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05AD2-EB58-4E15-A043-CF1F3E55C8E6}">
      <dsp:nvSpPr>
        <dsp:cNvPr id="0" name=""/>
        <dsp:cNvSpPr/>
      </dsp:nvSpPr>
      <dsp:spPr>
        <a:xfrm>
          <a:off x="1175199" y="31706"/>
          <a:ext cx="1316966" cy="921833"/>
        </a:xfrm>
        <a:prstGeom prst="roundRect">
          <a:avLst>
            <a:gd name="adj" fmla="val 1667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Fiabilidad</a:t>
          </a:r>
          <a:endParaRPr lang="en-US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20207" y="76714"/>
        <a:ext cx="1226950" cy="831817"/>
      </dsp:txXfrm>
    </dsp:sp>
    <dsp:sp modelId="{74C3D48C-B88A-4E02-AE91-D368D1111C7C}">
      <dsp:nvSpPr>
        <dsp:cNvPr id="0" name=""/>
        <dsp:cNvSpPr/>
      </dsp:nvSpPr>
      <dsp:spPr>
        <a:xfrm>
          <a:off x="2492166" y="119624"/>
          <a:ext cx="957835" cy="74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4D633-8F65-4C2B-B471-671B3EBE76AB}">
      <dsp:nvSpPr>
        <dsp:cNvPr id="0" name=""/>
        <dsp:cNvSpPr/>
      </dsp:nvSpPr>
      <dsp:spPr>
        <a:xfrm rot="5400000">
          <a:off x="2474372" y="1934447"/>
          <a:ext cx="782319" cy="890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8232"/>
            <a:satOff val="13"/>
            <a:lumOff val="-5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46A0D-C0D5-4381-A4C2-CAFB4E075401}">
      <dsp:nvSpPr>
        <dsp:cNvPr id="0" name=""/>
        <dsp:cNvSpPr/>
      </dsp:nvSpPr>
      <dsp:spPr>
        <a:xfrm>
          <a:off x="2267104" y="1067229"/>
          <a:ext cx="1316966" cy="921833"/>
        </a:xfrm>
        <a:prstGeom prst="roundRect">
          <a:avLst>
            <a:gd name="adj" fmla="val 16670"/>
          </a:avLst>
        </a:prstGeom>
        <a:solidFill>
          <a:schemeClr val="accent5">
            <a:shade val="50000"/>
            <a:hueOff val="-223073"/>
            <a:satOff val="690"/>
            <a:lumOff val="191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Capacidad</a:t>
          </a:r>
          <a:r>
            <a:rPr lang="en-US" sz="1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respuesta</a:t>
          </a:r>
          <a:endParaRPr lang="en-US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12112" y="1112237"/>
        <a:ext cx="1226950" cy="831817"/>
      </dsp:txXfrm>
    </dsp:sp>
    <dsp:sp modelId="{F1891B4F-AEB6-4C08-9FCC-4128A73DBE84}">
      <dsp:nvSpPr>
        <dsp:cNvPr id="0" name=""/>
        <dsp:cNvSpPr/>
      </dsp:nvSpPr>
      <dsp:spPr>
        <a:xfrm>
          <a:off x="3584071" y="1155147"/>
          <a:ext cx="957835" cy="74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4FB35-1556-4B4E-AE50-06E55FFF9192}">
      <dsp:nvSpPr>
        <dsp:cNvPr id="0" name=""/>
        <dsp:cNvSpPr/>
      </dsp:nvSpPr>
      <dsp:spPr>
        <a:xfrm rot="5400000">
          <a:off x="3566277" y="2969970"/>
          <a:ext cx="782319" cy="890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6463"/>
            <a:satOff val="25"/>
            <a:lumOff val="-11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B8768-1A1F-4663-93EE-250750C72B20}">
      <dsp:nvSpPr>
        <dsp:cNvPr id="0" name=""/>
        <dsp:cNvSpPr/>
      </dsp:nvSpPr>
      <dsp:spPr>
        <a:xfrm>
          <a:off x="3359009" y="2102753"/>
          <a:ext cx="1316966" cy="921833"/>
        </a:xfrm>
        <a:prstGeom prst="roundRect">
          <a:avLst>
            <a:gd name="adj" fmla="val 16670"/>
          </a:avLst>
        </a:prstGeom>
        <a:solidFill>
          <a:schemeClr val="accent5">
            <a:shade val="50000"/>
            <a:hueOff val="-446146"/>
            <a:satOff val="1380"/>
            <a:lumOff val="382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Seguridad</a:t>
          </a:r>
          <a:endParaRPr lang="en-US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4017" y="2147761"/>
        <a:ext cx="1226950" cy="831817"/>
      </dsp:txXfrm>
    </dsp:sp>
    <dsp:sp modelId="{E3598BE1-B1DF-4CBC-943E-632946F7D9DC}">
      <dsp:nvSpPr>
        <dsp:cNvPr id="0" name=""/>
        <dsp:cNvSpPr/>
      </dsp:nvSpPr>
      <dsp:spPr>
        <a:xfrm>
          <a:off x="4675976" y="2190671"/>
          <a:ext cx="957835" cy="74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610AB-2E6F-4422-9120-D83503ED6204}">
      <dsp:nvSpPr>
        <dsp:cNvPr id="0" name=""/>
        <dsp:cNvSpPr/>
      </dsp:nvSpPr>
      <dsp:spPr>
        <a:xfrm rot="5400000">
          <a:off x="4658182" y="4005493"/>
          <a:ext cx="782319" cy="8906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24695"/>
            <a:satOff val="38"/>
            <a:lumOff val="-17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E3F6D-F72C-4E61-8819-7FCDC8DA1B2D}">
      <dsp:nvSpPr>
        <dsp:cNvPr id="0" name=""/>
        <dsp:cNvSpPr/>
      </dsp:nvSpPr>
      <dsp:spPr>
        <a:xfrm>
          <a:off x="4450914" y="3138276"/>
          <a:ext cx="1316966" cy="921833"/>
        </a:xfrm>
        <a:prstGeom prst="roundRect">
          <a:avLst>
            <a:gd name="adj" fmla="val 16670"/>
          </a:avLst>
        </a:prstGeom>
        <a:solidFill>
          <a:schemeClr val="accent5">
            <a:shade val="50000"/>
            <a:hueOff val="-446146"/>
            <a:satOff val="1380"/>
            <a:lumOff val="382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Empatía</a:t>
          </a:r>
          <a:endParaRPr lang="en-US" sz="17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95922" y="3183284"/>
        <a:ext cx="1226950" cy="831817"/>
      </dsp:txXfrm>
    </dsp:sp>
    <dsp:sp modelId="{62B56CC6-AEA6-458A-9D9F-7AEAD84D7C83}">
      <dsp:nvSpPr>
        <dsp:cNvPr id="0" name=""/>
        <dsp:cNvSpPr/>
      </dsp:nvSpPr>
      <dsp:spPr>
        <a:xfrm>
          <a:off x="5767881" y="3226194"/>
          <a:ext cx="957835" cy="74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36CF0-BCD5-4F0D-9702-814EB073385A}">
      <dsp:nvSpPr>
        <dsp:cNvPr id="0" name=""/>
        <dsp:cNvSpPr/>
      </dsp:nvSpPr>
      <dsp:spPr>
        <a:xfrm>
          <a:off x="5542819" y="4173799"/>
          <a:ext cx="1316966" cy="921833"/>
        </a:xfrm>
        <a:prstGeom prst="roundRect">
          <a:avLst>
            <a:gd name="adj" fmla="val 16670"/>
          </a:avLst>
        </a:prstGeom>
        <a:solidFill>
          <a:schemeClr val="accent5">
            <a:shade val="50000"/>
            <a:hueOff val="-223073"/>
            <a:satOff val="690"/>
            <a:lumOff val="191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Elementos</a:t>
          </a:r>
          <a:r>
            <a:rPr lang="en-US" sz="17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Tangibles</a:t>
          </a:r>
        </a:p>
      </dsp:txBody>
      <dsp:txXfrm>
        <a:off x="5587827" y="4218807"/>
        <a:ext cx="1226950" cy="8318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E3FC8-517D-4CD1-A34D-89E3B4A1E4CC}">
      <dsp:nvSpPr>
        <dsp:cNvPr id="0" name=""/>
        <dsp:cNvSpPr/>
      </dsp:nvSpPr>
      <dsp:spPr>
        <a:xfrm>
          <a:off x="105637" y="1102294"/>
          <a:ext cx="3764695" cy="40125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BC7F2-D02F-4022-8B36-8BB1075A7442}">
      <dsp:nvSpPr>
        <dsp:cNvPr id="0" name=""/>
        <dsp:cNvSpPr/>
      </dsp:nvSpPr>
      <dsp:spPr>
        <a:xfrm>
          <a:off x="415517" y="5052187"/>
          <a:ext cx="3350579" cy="1054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/>
            <a:t>Entrevista </a:t>
          </a:r>
          <a:r>
            <a:rPr lang="es-MX" sz="1800" b="0" kern="1200" dirty="0" err="1"/>
            <a:t>reprentante</a:t>
          </a:r>
          <a:r>
            <a:rPr lang="es-MX" sz="1800" b="0" kern="1200" dirty="0"/>
            <a:t> del Balneario</a:t>
          </a:r>
        </a:p>
      </dsp:txBody>
      <dsp:txXfrm>
        <a:off x="415517" y="5052187"/>
        <a:ext cx="3350579" cy="1054114"/>
      </dsp:txXfrm>
    </dsp:sp>
    <dsp:sp modelId="{D1080BA5-C105-4F00-A5A4-35723703D5BF}">
      <dsp:nvSpPr>
        <dsp:cNvPr id="0" name=""/>
        <dsp:cNvSpPr/>
      </dsp:nvSpPr>
      <dsp:spPr>
        <a:xfrm>
          <a:off x="4141165" y="1147718"/>
          <a:ext cx="3764695" cy="383414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2FC4B-4C19-4664-A8A6-BEFEC384AE72}">
      <dsp:nvSpPr>
        <dsp:cNvPr id="0" name=""/>
        <dsp:cNvSpPr/>
      </dsp:nvSpPr>
      <dsp:spPr>
        <a:xfrm>
          <a:off x="4522574" y="5047674"/>
          <a:ext cx="3350579" cy="1054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Entrevista al GAD municipal y parroquial</a:t>
          </a:r>
        </a:p>
      </dsp:txBody>
      <dsp:txXfrm>
        <a:off x="4522574" y="5047674"/>
        <a:ext cx="3350579" cy="1054114"/>
      </dsp:txXfrm>
    </dsp:sp>
    <dsp:sp modelId="{9D07FB1B-1F4A-4718-B872-7733F0DC6FBE}">
      <dsp:nvSpPr>
        <dsp:cNvPr id="0" name=""/>
        <dsp:cNvSpPr/>
      </dsp:nvSpPr>
      <dsp:spPr>
        <a:xfrm>
          <a:off x="8282331" y="1187865"/>
          <a:ext cx="3764695" cy="367356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3D7C4-636F-4D50-AC65-40662690D0D2}">
      <dsp:nvSpPr>
        <dsp:cNvPr id="0" name=""/>
        <dsp:cNvSpPr/>
      </dsp:nvSpPr>
      <dsp:spPr>
        <a:xfrm>
          <a:off x="8436536" y="4938736"/>
          <a:ext cx="3350579" cy="10541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Entrevista gremios de la localidad </a:t>
          </a:r>
        </a:p>
      </dsp:txBody>
      <dsp:txXfrm>
        <a:off x="8436536" y="4938736"/>
        <a:ext cx="3350579" cy="10541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44D7E-A169-4F3D-A322-0CE9F991A993}">
      <dsp:nvSpPr>
        <dsp:cNvPr id="0" name=""/>
        <dsp:cNvSpPr/>
      </dsp:nvSpPr>
      <dsp:spPr>
        <a:xfrm rot="16200000">
          <a:off x="685574" y="906811"/>
          <a:ext cx="1920190" cy="1173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0010" tIns="133350" rIns="120015" bIns="133350" numCol="1" spcCol="1270" anchor="t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+mn-lt"/>
              <a:cs typeface="Times New Roman" panose="02020603050405020304" pitchFamily="18" charset="0"/>
            </a:rPr>
            <a:t>𝐻0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+mn-lt"/>
              <a:cs typeface="Times New Roman" panose="02020603050405020304" pitchFamily="18" charset="0"/>
            </a:rPr>
            <a:t>0.85; X≤0,85” </a:t>
          </a:r>
        </a:p>
      </dsp:txBody>
      <dsp:txXfrm rot="5400000">
        <a:off x="1116243" y="590729"/>
        <a:ext cx="1116146" cy="1805604"/>
      </dsp:txXfrm>
    </dsp:sp>
    <dsp:sp modelId="{48822D8F-A317-4B2F-9C63-73AB4D602CD0}">
      <dsp:nvSpPr>
        <dsp:cNvPr id="0" name=""/>
        <dsp:cNvSpPr/>
      </dsp:nvSpPr>
      <dsp:spPr>
        <a:xfrm rot="5400000">
          <a:off x="1912298" y="906811"/>
          <a:ext cx="1920190" cy="11734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2036200"/>
            <a:satOff val="98339"/>
            <a:lumOff val="147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0015" tIns="133350" rIns="80010" bIns="13335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+mn-lt"/>
              <a:cs typeface="Times New Roman" panose="02020603050405020304" pitchFamily="18" charset="0"/>
            </a:rPr>
            <a:t>𝐻1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latin typeface="+mn-lt"/>
              <a:cs typeface="Times New Roman" panose="02020603050405020304" pitchFamily="18" charset="0"/>
            </a:rPr>
            <a:t>X&gt;0,85” </a:t>
          </a:r>
          <a:endParaRPr lang="es-ES" sz="2100" kern="1200" dirty="0">
            <a:latin typeface="+mn-lt"/>
          </a:endParaRPr>
        </a:p>
      </dsp:txBody>
      <dsp:txXfrm rot="-5400000">
        <a:off x="2285674" y="590729"/>
        <a:ext cx="1116146" cy="1805604"/>
      </dsp:txXfrm>
    </dsp:sp>
    <dsp:sp modelId="{7332E80D-013B-4708-8951-46AFA0AF7ADA}">
      <dsp:nvSpPr>
        <dsp:cNvPr id="0" name=""/>
        <dsp:cNvSpPr/>
      </dsp:nvSpPr>
      <dsp:spPr>
        <a:xfrm>
          <a:off x="1645550" y="0"/>
          <a:ext cx="1226723" cy="12266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E3CF6E-4506-450D-AAF2-5518DF545C84}">
      <dsp:nvSpPr>
        <dsp:cNvPr id="0" name=""/>
        <dsp:cNvSpPr/>
      </dsp:nvSpPr>
      <dsp:spPr>
        <a:xfrm rot="10800000">
          <a:off x="1645550" y="1760100"/>
          <a:ext cx="1226723" cy="122666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D295D-153D-4B33-ABAC-12056BD981A2}">
      <dsp:nvSpPr>
        <dsp:cNvPr id="0" name=""/>
        <dsp:cNvSpPr/>
      </dsp:nvSpPr>
      <dsp:spPr>
        <a:xfrm>
          <a:off x="0" y="0"/>
          <a:ext cx="2821551" cy="81623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 – 0,40 Pésimo</a:t>
          </a:r>
        </a:p>
      </dsp:txBody>
      <dsp:txXfrm>
        <a:off x="23907" y="23907"/>
        <a:ext cx="1845271" cy="768420"/>
      </dsp:txXfrm>
    </dsp:sp>
    <dsp:sp modelId="{FA4A364B-CC5B-46D3-98A5-096D8736BA88}">
      <dsp:nvSpPr>
        <dsp:cNvPr id="0" name=""/>
        <dsp:cNvSpPr/>
      </dsp:nvSpPr>
      <dsp:spPr>
        <a:xfrm>
          <a:off x="210700" y="929600"/>
          <a:ext cx="2821551" cy="81623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0,41 – 0,55   Malo</a:t>
          </a:r>
        </a:p>
      </dsp:txBody>
      <dsp:txXfrm>
        <a:off x="234607" y="953507"/>
        <a:ext cx="2032485" cy="768420"/>
      </dsp:txXfrm>
    </dsp:sp>
    <dsp:sp modelId="{508E740D-F7CB-4D63-B32B-B3AB2191AE80}">
      <dsp:nvSpPr>
        <dsp:cNvPr id="0" name=""/>
        <dsp:cNvSpPr/>
      </dsp:nvSpPr>
      <dsp:spPr>
        <a:xfrm>
          <a:off x="421400" y="1859200"/>
          <a:ext cx="2821551" cy="816234"/>
        </a:xfrm>
        <a:prstGeom prst="roundRect">
          <a:avLst>
            <a:gd name="adj" fmla="val 10000"/>
          </a:avLst>
        </a:prstGeom>
        <a:solidFill>
          <a:srgbClr val="FFA953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0,56 – 0,70 Aceptable</a:t>
          </a:r>
        </a:p>
      </dsp:txBody>
      <dsp:txXfrm>
        <a:off x="445307" y="1883107"/>
        <a:ext cx="2032485" cy="768420"/>
      </dsp:txXfrm>
    </dsp:sp>
    <dsp:sp modelId="{3474384F-8F39-4AE4-9CF4-D69D93F1BDD6}">
      <dsp:nvSpPr>
        <dsp:cNvPr id="0" name=""/>
        <dsp:cNvSpPr/>
      </dsp:nvSpPr>
      <dsp:spPr>
        <a:xfrm>
          <a:off x="632100" y="2788801"/>
          <a:ext cx="2821551" cy="816234"/>
        </a:xfrm>
        <a:prstGeom prst="roundRect">
          <a:avLst>
            <a:gd name="adj" fmla="val 10000"/>
          </a:avLst>
        </a:prstGeom>
        <a:solidFill>
          <a:srgbClr val="3A6447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0,71 – 0,85 Buena</a:t>
          </a:r>
        </a:p>
      </dsp:txBody>
      <dsp:txXfrm>
        <a:off x="656007" y="2812708"/>
        <a:ext cx="2032485" cy="768420"/>
      </dsp:txXfrm>
    </dsp:sp>
    <dsp:sp modelId="{F30D54C7-1DE5-4AA1-AADE-59D0C62CC003}">
      <dsp:nvSpPr>
        <dsp:cNvPr id="0" name=""/>
        <dsp:cNvSpPr/>
      </dsp:nvSpPr>
      <dsp:spPr>
        <a:xfrm>
          <a:off x="842801" y="3718401"/>
          <a:ext cx="2821551" cy="816234"/>
        </a:xfrm>
        <a:prstGeom prst="roundRect">
          <a:avLst>
            <a:gd name="adj" fmla="val 10000"/>
          </a:avLst>
        </a:prstGeom>
        <a:solidFill>
          <a:srgbClr val="C1F4FB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0,86 – 100  Excelente  </a:t>
          </a:r>
        </a:p>
      </dsp:txBody>
      <dsp:txXfrm>
        <a:off x="866708" y="3742308"/>
        <a:ext cx="2032485" cy="768420"/>
      </dsp:txXfrm>
    </dsp:sp>
    <dsp:sp modelId="{288CC145-DDB5-4AD6-BDD3-9BBE1A49A05B}">
      <dsp:nvSpPr>
        <dsp:cNvPr id="0" name=""/>
        <dsp:cNvSpPr/>
      </dsp:nvSpPr>
      <dsp:spPr>
        <a:xfrm>
          <a:off x="2290999" y="596304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2410373" y="596304"/>
        <a:ext cx="291804" cy="399240"/>
      </dsp:txXfrm>
    </dsp:sp>
    <dsp:sp modelId="{8A4A6E37-FF37-4FCD-9198-5B2C38966CF4}">
      <dsp:nvSpPr>
        <dsp:cNvPr id="0" name=""/>
        <dsp:cNvSpPr/>
      </dsp:nvSpPr>
      <dsp:spPr>
        <a:xfrm>
          <a:off x="2501699" y="1525905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2621073" y="1525905"/>
        <a:ext cx="291804" cy="399240"/>
      </dsp:txXfrm>
    </dsp:sp>
    <dsp:sp modelId="{319A86CE-A47C-4B05-988A-C8B2DA80C701}">
      <dsp:nvSpPr>
        <dsp:cNvPr id="0" name=""/>
        <dsp:cNvSpPr/>
      </dsp:nvSpPr>
      <dsp:spPr>
        <a:xfrm>
          <a:off x="2712399" y="2441901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>
            <a:solidFill>
              <a:schemeClr val="tx1"/>
            </a:solidFill>
          </a:endParaRPr>
        </a:p>
      </dsp:txBody>
      <dsp:txXfrm>
        <a:off x="2831773" y="2441901"/>
        <a:ext cx="291804" cy="399240"/>
      </dsp:txXfrm>
    </dsp:sp>
    <dsp:sp modelId="{DB1B045C-7EFB-41CA-A8BC-DB9CBE042456}">
      <dsp:nvSpPr>
        <dsp:cNvPr id="0" name=""/>
        <dsp:cNvSpPr/>
      </dsp:nvSpPr>
      <dsp:spPr>
        <a:xfrm>
          <a:off x="2923100" y="3380571"/>
          <a:ext cx="530552" cy="5305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2400" kern="1200">
            <a:solidFill>
              <a:schemeClr val="tx1"/>
            </a:solidFill>
          </a:endParaRPr>
        </a:p>
      </dsp:txBody>
      <dsp:txXfrm>
        <a:off x="3042474" y="3380571"/>
        <a:ext cx="291804" cy="3992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11924-ADFE-43C2-BEB4-3C9CC49D683F}">
      <dsp:nvSpPr>
        <dsp:cNvPr id="0" name=""/>
        <dsp:cNvSpPr/>
      </dsp:nvSpPr>
      <dsp:spPr>
        <a:xfrm>
          <a:off x="3380" y="1182687"/>
          <a:ext cx="763322" cy="7633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88D9E-3ED8-47ED-BDA1-BDBC1CA4728F}">
      <dsp:nvSpPr>
        <dsp:cNvPr id="0" name=""/>
        <dsp:cNvSpPr/>
      </dsp:nvSpPr>
      <dsp:spPr>
        <a:xfrm>
          <a:off x="79712" y="1259019"/>
          <a:ext cx="610658" cy="610658"/>
        </a:xfrm>
        <a:prstGeom prst="pie">
          <a:avLst>
            <a:gd name="adj1" fmla="val 135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8807B-495E-4BB4-B4EA-903CA1814216}">
      <dsp:nvSpPr>
        <dsp:cNvPr id="0" name=""/>
        <dsp:cNvSpPr/>
      </dsp:nvSpPr>
      <dsp:spPr>
        <a:xfrm rot="16200000">
          <a:off x="-874440" y="2900164"/>
          <a:ext cx="2213636" cy="457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-874440" y="2900164"/>
        <a:ext cx="2213636" cy="457993"/>
      </dsp:txXfrm>
    </dsp:sp>
    <dsp:sp modelId="{1885F7EF-BA37-4164-B706-775EC972DB70}">
      <dsp:nvSpPr>
        <dsp:cNvPr id="0" name=""/>
        <dsp:cNvSpPr/>
      </dsp:nvSpPr>
      <dsp:spPr>
        <a:xfrm>
          <a:off x="537706" y="1182687"/>
          <a:ext cx="1526645" cy="30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Actualización de la página “Carchi te enamora”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7706" y="1182687"/>
        <a:ext cx="1526645" cy="3053291"/>
      </dsp:txXfrm>
    </dsp:sp>
    <dsp:sp modelId="{2804EAD6-434A-4ADC-AB2E-294BDAC7D5B8}">
      <dsp:nvSpPr>
        <dsp:cNvPr id="0" name=""/>
        <dsp:cNvSpPr/>
      </dsp:nvSpPr>
      <dsp:spPr>
        <a:xfrm>
          <a:off x="2277230" y="1182687"/>
          <a:ext cx="763322" cy="7633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610F3-E577-4283-81BE-8DC7EA7772B7}">
      <dsp:nvSpPr>
        <dsp:cNvPr id="0" name=""/>
        <dsp:cNvSpPr/>
      </dsp:nvSpPr>
      <dsp:spPr>
        <a:xfrm>
          <a:off x="2353563" y="1259019"/>
          <a:ext cx="610658" cy="610658"/>
        </a:xfrm>
        <a:prstGeom prst="pie">
          <a:avLst>
            <a:gd name="adj1" fmla="val 10800000"/>
            <a:gd name="adj2" fmla="val 16200000"/>
          </a:avLst>
        </a:prstGeom>
        <a:solidFill>
          <a:schemeClr val="accent4">
            <a:hueOff val="914518"/>
            <a:satOff val="33067"/>
            <a:lumOff val="-131"/>
            <a:alphaOff val="0"/>
          </a:schemeClr>
        </a:solidFill>
        <a:ln w="19050" cap="flat" cmpd="sng" algn="ctr">
          <a:solidFill>
            <a:schemeClr val="accent4">
              <a:hueOff val="914518"/>
              <a:satOff val="33067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3D12C-5009-4351-8F38-94F200392375}">
      <dsp:nvSpPr>
        <dsp:cNvPr id="0" name=""/>
        <dsp:cNvSpPr/>
      </dsp:nvSpPr>
      <dsp:spPr>
        <a:xfrm rot="16200000">
          <a:off x="1399409" y="2900164"/>
          <a:ext cx="2213636" cy="457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1399409" y="2900164"/>
        <a:ext cx="2213636" cy="457993"/>
      </dsp:txXfrm>
    </dsp:sp>
    <dsp:sp modelId="{6AAF2487-F5FD-4D0B-9437-90B4D73EB026}">
      <dsp:nvSpPr>
        <dsp:cNvPr id="0" name=""/>
        <dsp:cNvSpPr/>
      </dsp:nvSpPr>
      <dsp:spPr>
        <a:xfrm>
          <a:off x="2811556" y="1182687"/>
          <a:ext cx="1526645" cy="30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Sensibilización a la comunidad con respecto al  turismo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1556" y="1182687"/>
        <a:ext cx="1526645" cy="3053291"/>
      </dsp:txXfrm>
    </dsp:sp>
    <dsp:sp modelId="{2FAD45FC-9427-4DE1-8DFF-744CEC396356}">
      <dsp:nvSpPr>
        <dsp:cNvPr id="0" name=""/>
        <dsp:cNvSpPr/>
      </dsp:nvSpPr>
      <dsp:spPr>
        <a:xfrm>
          <a:off x="4551081" y="1182687"/>
          <a:ext cx="763322" cy="7633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1F30A-8336-4C71-9FF4-DC6585C4754F}">
      <dsp:nvSpPr>
        <dsp:cNvPr id="0" name=""/>
        <dsp:cNvSpPr/>
      </dsp:nvSpPr>
      <dsp:spPr>
        <a:xfrm>
          <a:off x="4627413" y="1259019"/>
          <a:ext cx="610658" cy="610658"/>
        </a:xfrm>
        <a:prstGeom prst="pie">
          <a:avLst>
            <a:gd name="adj1" fmla="val 8100000"/>
            <a:gd name="adj2" fmla="val 16200000"/>
          </a:avLst>
        </a:prstGeom>
        <a:solidFill>
          <a:schemeClr val="accent4">
            <a:hueOff val="1829036"/>
            <a:satOff val="66133"/>
            <a:lumOff val="-262"/>
            <a:alphaOff val="0"/>
          </a:schemeClr>
        </a:solidFill>
        <a:ln w="19050" cap="flat" cmpd="sng" algn="ctr">
          <a:solidFill>
            <a:schemeClr val="accent4">
              <a:hueOff val="1829036"/>
              <a:satOff val="66133"/>
              <a:lumOff val="-2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C8D09-A771-4C20-B328-CAF21BCB61CC}">
      <dsp:nvSpPr>
        <dsp:cNvPr id="0" name=""/>
        <dsp:cNvSpPr/>
      </dsp:nvSpPr>
      <dsp:spPr>
        <a:xfrm rot="16200000">
          <a:off x="3673259" y="2900164"/>
          <a:ext cx="2213636" cy="457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673259" y="2900164"/>
        <a:ext cx="2213636" cy="457993"/>
      </dsp:txXfrm>
    </dsp:sp>
    <dsp:sp modelId="{86298F8F-A49E-4AE7-B44F-A14CFA3FC272}">
      <dsp:nvSpPr>
        <dsp:cNvPr id="0" name=""/>
        <dsp:cNvSpPr/>
      </dsp:nvSpPr>
      <dsp:spPr>
        <a:xfrm>
          <a:off x="5085407" y="1182687"/>
          <a:ext cx="1526645" cy="30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latin typeface="Arial" panose="020B0604020202020204" pitchFamily="34" charset="0"/>
              <a:cs typeface="Arial" panose="020B0604020202020204" pitchFamily="34" charset="0"/>
            </a:rPr>
            <a:t>Creación de una ruta de balnearios de aguas termales del Carchi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85407" y="1182687"/>
        <a:ext cx="1526645" cy="3053291"/>
      </dsp:txXfrm>
    </dsp:sp>
    <dsp:sp modelId="{915ADF9D-EE05-4E87-8367-067461B4A435}">
      <dsp:nvSpPr>
        <dsp:cNvPr id="0" name=""/>
        <dsp:cNvSpPr/>
      </dsp:nvSpPr>
      <dsp:spPr>
        <a:xfrm>
          <a:off x="6824931" y="1182687"/>
          <a:ext cx="763322" cy="763322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4DA97-6E9E-4337-A02B-228685067943}">
      <dsp:nvSpPr>
        <dsp:cNvPr id="0" name=""/>
        <dsp:cNvSpPr/>
      </dsp:nvSpPr>
      <dsp:spPr>
        <a:xfrm>
          <a:off x="6901263" y="1259019"/>
          <a:ext cx="610658" cy="61065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2743554"/>
            <a:satOff val="99200"/>
            <a:lumOff val="-393"/>
            <a:alphaOff val="0"/>
          </a:schemeClr>
        </a:solidFill>
        <a:ln w="19050" cap="flat" cmpd="sng" algn="ctr">
          <a:solidFill>
            <a:schemeClr val="accent4">
              <a:hueOff val="2743554"/>
              <a:satOff val="99200"/>
              <a:lumOff val="-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1B3A0-3A72-42D9-90DB-47BA4DAA8BEE}">
      <dsp:nvSpPr>
        <dsp:cNvPr id="0" name=""/>
        <dsp:cNvSpPr/>
      </dsp:nvSpPr>
      <dsp:spPr>
        <a:xfrm rot="16200000">
          <a:off x="5947110" y="2900164"/>
          <a:ext cx="2213636" cy="457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7110" y="2900164"/>
        <a:ext cx="2213636" cy="457993"/>
      </dsp:txXfrm>
    </dsp:sp>
    <dsp:sp modelId="{FF666DED-3873-4C9D-BB48-CB8472E0A223}">
      <dsp:nvSpPr>
        <dsp:cNvPr id="0" name=""/>
        <dsp:cNvSpPr/>
      </dsp:nvSpPr>
      <dsp:spPr>
        <a:xfrm>
          <a:off x="7359257" y="1182687"/>
          <a:ext cx="1526645" cy="305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Alianzas con la comunidad para el desarrollo de turismo comunitario y visita de termas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59257" y="1182687"/>
        <a:ext cx="1526645" cy="3053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9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8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000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14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837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4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07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5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9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98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6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5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6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BB7E654-A7D7-484D-800F-4B815CF0ABC6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451B55C-6784-4018-BF3D-B2D649F94C2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diagramLayout" Target="../diagrams/layout9.xml"/><Relationship Id="rId7" Type="http://schemas.openxmlformats.org/officeDocument/2006/relationships/image" Target="../media/image7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73.tiff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75.jpeg"/><Relationship Id="rId18" Type="http://schemas.openxmlformats.org/officeDocument/2006/relationships/image" Target="../media/image80.tiff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74.jpeg"/><Relationship Id="rId17" Type="http://schemas.openxmlformats.org/officeDocument/2006/relationships/image" Target="../media/image79.tiff"/><Relationship Id="rId2" Type="http://schemas.openxmlformats.org/officeDocument/2006/relationships/diagramData" Target="../diagrams/data10.xml"/><Relationship Id="rId16" Type="http://schemas.openxmlformats.org/officeDocument/2006/relationships/image" Target="../media/image78.tiff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77.jpg"/><Relationship Id="rId10" Type="http://schemas.openxmlformats.org/officeDocument/2006/relationships/diagramColors" Target="../diagrams/colors11.xml"/><Relationship Id="rId19" Type="http://schemas.openxmlformats.org/officeDocument/2006/relationships/image" Target="../media/image81.tiff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diagramLayout" Target="../diagrams/layout12.xml"/><Relationship Id="rId7" Type="http://schemas.openxmlformats.org/officeDocument/2006/relationships/image" Target="../media/image82.tif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85.tiff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84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diagramLayout" Target="../diagrams/layout13.xml"/><Relationship Id="rId7" Type="http://schemas.openxmlformats.org/officeDocument/2006/relationships/image" Target="../media/image86.tif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89.tiff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8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Resultado de imagen para es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38" y="386366"/>
            <a:ext cx="2970011" cy="9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Resultado de imagen para logo de turismo esp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81" y="345769"/>
            <a:ext cx="984236" cy="1054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4845" y="1441131"/>
            <a:ext cx="9509761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DEPARTAMENTO DE CIENCIAS ECON</a:t>
            </a:r>
            <a:r>
              <a:rPr lang="es-ES" altLang="es-E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kumimoji="0" lang="es-ES" altLang="es-E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MICAS, ADMINISTRATIVAS Y DE COMERCIO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CARRERA DE INGENIERÍA EN ADMINISTRACIÓN TURÍSTICA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TRABAJO DE TITULACIÓN, PREVIO A LA OBTENCIÓN DEL TÍTULO DE INGENIERA EN ADMINISTRACIÓN TURÍSTICA Y HOTELERA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TEMA:</a:t>
            </a: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CALIDAD</a:t>
            </a:r>
            <a:r>
              <a:rPr kumimoji="0" lang="es-ES" altLang="es-ES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EL SERVICIO DE TERMAS COMO EJE DE DESARROLLO TURÍSTICO LOCAL: CASO CANTÓN TULCÁN- CARCHI </a:t>
            </a: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AUTOR: </a:t>
            </a:r>
            <a:r>
              <a:rPr lang="es-ES" altLang="es-E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CASTILLO PERALTA, CORAYMA PILAR</a:t>
            </a:r>
            <a:br>
              <a:rPr lang="es-ES" altLang="es-E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altLang="es-E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GUILCAPI RIVERA, ANDREA CAROLINA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DIRECTOR:</a:t>
            </a:r>
            <a:r>
              <a:rPr kumimoji="0" lang="es-ES" alt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ES" altLang="es-E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Mgrt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PALADINES,</a:t>
            </a:r>
            <a:r>
              <a:rPr kumimoji="0" lang="es-ES" altLang="es-ES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GUSTAVO VLADIMIR</a:t>
            </a: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SANGOLQUÍ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9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274637" y="334852"/>
            <a:ext cx="3290198" cy="1313644"/>
          </a:xfrm>
          <a:prstGeom prst="rightArrow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35169775"/>
              </p:ext>
            </p:extLst>
          </p:nvPr>
        </p:nvGraphicFramePr>
        <p:xfrm>
          <a:off x="1634492" y="2074074"/>
          <a:ext cx="4518064" cy="29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12509144"/>
              </p:ext>
            </p:extLst>
          </p:nvPr>
        </p:nvGraphicFramePr>
        <p:xfrm>
          <a:off x="6738603" y="1088536"/>
          <a:ext cx="3664353" cy="4534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7202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izquierda 1"/>
          <p:cNvSpPr/>
          <p:nvPr/>
        </p:nvSpPr>
        <p:spPr>
          <a:xfrm>
            <a:off x="7006107" y="592428"/>
            <a:ext cx="4198512" cy="1068947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8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92557" y="528033"/>
            <a:ext cx="4818846" cy="2861945"/>
          </a:xfrm>
          <a:prstGeom prst="rect">
            <a:avLst/>
          </a:prstGeom>
          <a:ln/>
        </p:spPr>
      </p:pic>
      <p:pic>
        <p:nvPicPr>
          <p:cNvPr id="4" name="image8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92557" y="3721995"/>
            <a:ext cx="4818846" cy="2743200"/>
          </a:xfrm>
          <a:prstGeom prst="rect">
            <a:avLst/>
          </a:prstGeom>
          <a:ln/>
        </p:spPr>
      </p:pic>
      <p:pic>
        <p:nvPicPr>
          <p:cNvPr id="5" name="image84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99055" y="2350395"/>
            <a:ext cx="4676775" cy="2743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491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05734" y="685800"/>
            <a:ext cx="4572000" cy="2743200"/>
          </a:xfrm>
          <a:prstGeom prst="rect">
            <a:avLst/>
          </a:prstGeom>
          <a:ln/>
        </p:spPr>
      </p:pic>
      <p:pic>
        <p:nvPicPr>
          <p:cNvPr id="5" name="image9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003165" y="685800"/>
            <a:ext cx="4991100" cy="2743200"/>
          </a:xfrm>
          <a:prstGeom prst="rect">
            <a:avLst/>
          </a:prstGeom>
          <a:ln/>
        </p:spPr>
      </p:pic>
      <p:pic>
        <p:nvPicPr>
          <p:cNvPr id="6" name="image9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003164" y="3744531"/>
            <a:ext cx="4879483" cy="2743200"/>
          </a:xfrm>
          <a:prstGeom prst="rect">
            <a:avLst/>
          </a:prstGeom>
          <a:ln/>
        </p:spPr>
      </p:pic>
      <p:pic>
        <p:nvPicPr>
          <p:cNvPr id="7" name="image8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734" y="3668331"/>
            <a:ext cx="4572000" cy="28956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36068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467817" y="257578"/>
            <a:ext cx="5404947" cy="1455312"/>
          </a:xfrm>
          <a:prstGeom prst="rightArrow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9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62376" y="1572890"/>
            <a:ext cx="4576294" cy="2482288"/>
          </a:xfrm>
          <a:prstGeom prst="rect">
            <a:avLst/>
          </a:prstGeom>
          <a:ln/>
        </p:spPr>
      </p:pic>
      <p:pic>
        <p:nvPicPr>
          <p:cNvPr id="7" name="image97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62376" y="4146998"/>
            <a:ext cx="4576294" cy="2395468"/>
          </a:xfrm>
          <a:prstGeom prst="rect">
            <a:avLst/>
          </a:prstGeom>
          <a:ln/>
        </p:spPr>
      </p:pic>
      <p:pic>
        <p:nvPicPr>
          <p:cNvPr id="8" name="image99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90446" y="2157212"/>
            <a:ext cx="4808112" cy="318752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6198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0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3618" y="614966"/>
            <a:ext cx="4572000" cy="2743200"/>
          </a:xfrm>
          <a:prstGeom prst="rect">
            <a:avLst/>
          </a:prstGeom>
          <a:ln/>
        </p:spPr>
      </p:pic>
      <p:pic>
        <p:nvPicPr>
          <p:cNvPr id="3" name="image7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73618" y="3602864"/>
            <a:ext cx="4572000" cy="2743200"/>
          </a:xfrm>
          <a:prstGeom prst="rect">
            <a:avLst/>
          </a:prstGeom>
          <a:ln/>
        </p:spPr>
      </p:pic>
      <p:pic>
        <p:nvPicPr>
          <p:cNvPr id="4" name="image7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26050" y="1796602"/>
            <a:ext cx="4962660" cy="31231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4451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96346" y="3567450"/>
            <a:ext cx="4572000" cy="2582212"/>
          </a:xfrm>
          <a:prstGeom prst="rect">
            <a:avLst/>
          </a:prstGeom>
          <a:ln/>
        </p:spPr>
      </p:pic>
      <p:pic>
        <p:nvPicPr>
          <p:cNvPr id="4" name="image7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96346" y="657748"/>
            <a:ext cx="4572000" cy="2561970"/>
          </a:xfrm>
          <a:prstGeom prst="rect">
            <a:avLst/>
          </a:prstGeom>
          <a:ln/>
        </p:spPr>
      </p:pic>
      <p:pic>
        <p:nvPicPr>
          <p:cNvPr id="5" name="image76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8629" y="1902857"/>
            <a:ext cx="5168720" cy="332918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0484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47860" y="3565046"/>
            <a:ext cx="4572000" cy="2612778"/>
          </a:xfrm>
          <a:prstGeom prst="rect">
            <a:avLst/>
          </a:prstGeom>
          <a:ln/>
        </p:spPr>
      </p:pic>
      <p:pic>
        <p:nvPicPr>
          <p:cNvPr id="4" name="image7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7860" y="682579"/>
            <a:ext cx="4572000" cy="2485623"/>
          </a:xfrm>
          <a:prstGeom prst="rect">
            <a:avLst/>
          </a:prstGeom>
          <a:ln/>
        </p:spPr>
      </p:pic>
      <p:pic>
        <p:nvPicPr>
          <p:cNvPr id="5" name="image6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010141" y="1764402"/>
            <a:ext cx="5194480" cy="321972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0402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63771" y="721218"/>
            <a:ext cx="4572000" cy="2762516"/>
          </a:xfrm>
          <a:prstGeom prst="rect">
            <a:avLst/>
          </a:prstGeom>
          <a:ln/>
        </p:spPr>
      </p:pic>
      <p:pic>
        <p:nvPicPr>
          <p:cNvPr id="3" name="image6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63771" y="3820909"/>
            <a:ext cx="4572000" cy="2630746"/>
          </a:xfrm>
          <a:prstGeom prst="rect">
            <a:avLst/>
          </a:prstGeom>
          <a:ln/>
        </p:spPr>
      </p:pic>
      <p:pic>
        <p:nvPicPr>
          <p:cNvPr id="4" name="image6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24412" y="721218"/>
            <a:ext cx="4572000" cy="2762516"/>
          </a:xfrm>
          <a:prstGeom prst="rect">
            <a:avLst/>
          </a:prstGeom>
          <a:ln/>
        </p:spPr>
      </p:pic>
      <p:pic>
        <p:nvPicPr>
          <p:cNvPr id="5" name="image66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424412" y="3764682"/>
            <a:ext cx="4572000" cy="2743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0141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04" y="225666"/>
            <a:ext cx="3958200" cy="32001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5399" r="4517" b="15493"/>
          <a:stretch/>
        </p:blipFill>
        <p:spPr>
          <a:xfrm>
            <a:off x="267602" y="3168204"/>
            <a:ext cx="4192479" cy="34480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6" t="3006" r="12727" b="8544"/>
          <a:stretch/>
        </p:blipFill>
        <p:spPr>
          <a:xfrm>
            <a:off x="136940" y="189910"/>
            <a:ext cx="4370665" cy="29782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04" y="3490174"/>
            <a:ext cx="3958200" cy="31261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6"/>
          <a:stretch/>
        </p:blipFill>
        <p:spPr>
          <a:xfrm>
            <a:off x="3219718" y="5110136"/>
            <a:ext cx="4729886" cy="15061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14823"/>
          <a:stretch/>
        </p:blipFill>
        <p:spPr>
          <a:xfrm>
            <a:off x="4308324" y="218938"/>
            <a:ext cx="3752157" cy="1983347"/>
          </a:xfrm>
          <a:prstGeom prst="rect">
            <a:avLst/>
          </a:prstGeom>
        </p:spPr>
      </p:pic>
      <p:pic>
        <p:nvPicPr>
          <p:cNvPr id="2" name="image67.pn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923507" y="1275011"/>
            <a:ext cx="5437518" cy="411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adroTexto 11"/>
          <p:cNvSpPr txBox="1"/>
          <p:nvPr/>
        </p:nvSpPr>
        <p:spPr>
          <a:xfrm>
            <a:off x="4752304" y="1179391"/>
            <a:ext cx="1983346" cy="64633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DE DIMENSIONES</a:t>
            </a:r>
          </a:p>
        </p:txBody>
      </p:sp>
    </p:spTree>
    <p:extLst>
      <p:ext uri="{BB962C8B-B14F-4D97-AF65-F5344CB8AC3E}">
        <p14:creationId xmlns:p14="http://schemas.microsoft.com/office/powerpoint/2010/main" val="1753986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izquierda 1"/>
          <p:cNvSpPr/>
          <p:nvPr/>
        </p:nvSpPr>
        <p:spPr>
          <a:xfrm>
            <a:off x="7006107" y="592428"/>
            <a:ext cx="4198512" cy="1068947"/>
          </a:xfrm>
          <a:prstGeom prst="leftArrow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localidad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image6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105454" y="1067267"/>
            <a:ext cx="5072380" cy="2692400"/>
          </a:xfrm>
          <a:prstGeom prst="rect">
            <a:avLst/>
          </a:prstGeom>
          <a:ln/>
        </p:spPr>
      </p:pic>
      <p:pic>
        <p:nvPicPr>
          <p:cNvPr id="4" name="image69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60237" y="3898367"/>
            <a:ext cx="4931410" cy="2710180"/>
          </a:xfrm>
          <a:prstGeom prst="rect">
            <a:avLst/>
          </a:prstGeom>
          <a:ln/>
        </p:spPr>
      </p:pic>
      <p:pic>
        <p:nvPicPr>
          <p:cNvPr id="6" name="image2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030595" y="3784702"/>
            <a:ext cx="5062220" cy="282384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1549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78925" y="822102"/>
            <a:ext cx="2781837" cy="914400"/>
          </a:xfrm>
          <a:prstGeom prst="rect">
            <a:avLst/>
          </a:prstGeom>
          <a:solidFill>
            <a:schemeClr val="bg1"/>
          </a:solidFill>
          <a:ln w="57150">
            <a:solidFill>
              <a:srgbClr val="6D9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955391" y="5574139"/>
            <a:ext cx="2781837" cy="914400"/>
          </a:xfrm>
          <a:prstGeom prst="rect">
            <a:avLst/>
          </a:prstGeom>
          <a:solidFill>
            <a:schemeClr val="bg1"/>
          </a:solidFill>
          <a:ln w="57150">
            <a:solidFill>
              <a:srgbClr val="6D9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CANTÓN TULCÁN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9710" r="4144" b="5044"/>
          <a:stretch/>
        </p:blipFill>
        <p:spPr>
          <a:xfrm>
            <a:off x="5190185" y="371339"/>
            <a:ext cx="4327301" cy="244913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91" y="2975020"/>
            <a:ext cx="3772499" cy="23954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495526" y="2638152"/>
            <a:ext cx="16914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http://afly.co/4fq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996326" y="5092779"/>
            <a:ext cx="1731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http://afly.co/4gq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93" y="3525859"/>
            <a:ext cx="4473066" cy="29626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2" y="1907114"/>
            <a:ext cx="4790940" cy="2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4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90257" y="529069"/>
            <a:ext cx="5062855" cy="2689225"/>
          </a:xfrm>
          <a:prstGeom prst="rect">
            <a:avLst/>
          </a:prstGeom>
          <a:ln/>
        </p:spPr>
      </p:pic>
      <p:pic>
        <p:nvPicPr>
          <p:cNvPr id="3" name="image2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00221" y="3639983"/>
            <a:ext cx="5062855" cy="2823845"/>
          </a:xfrm>
          <a:prstGeom prst="rect">
            <a:avLst/>
          </a:prstGeom>
          <a:ln/>
        </p:spPr>
      </p:pic>
      <p:pic>
        <p:nvPicPr>
          <p:cNvPr id="4" name="image4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0257" y="3639983"/>
            <a:ext cx="4569460" cy="2823845"/>
          </a:xfrm>
          <a:prstGeom prst="rect">
            <a:avLst/>
          </a:prstGeom>
          <a:ln/>
        </p:spPr>
      </p:pic>
      <p:pic>
        <p:nvPicPr>
          <p:cNvPr id="5" name="image44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200220" y="529069"/>
            <a:ext cx="5062856" cy="26892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27201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5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60781" y="685109"/>
            <a:ext cx="4415790" cy="2743200"/>
          </a:xfrm>
          <a:prstGeom prst="rect">
            <a:avLst/>
          </a:prstGeom>
          <a:ln/>
        </p:spPr>
      </p:pic>
      <p:pic>
        <p:nvPicPr>
          <p:cNvPr id="3" name="image57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493563" y="685109"/>
            <a:ext cx="4572000" cy="2743200"/>
          </a:xfrm>
          <a:prstGeom prst="rect">
            <a:avLst/>
          </a:prstGeom>
          <a:ln/>
        </p:spPr>
      </p:pic>
      <p:pic>
        <p:nvPicPr>
          <p:cNvPr id="4" name="image86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844538" y="3761616"/>
            <a:ext cx="4577080" cy="276606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9671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442060" y="334851"/>
            <a:ext cx="3498875" cy="1455312"/>
          </a:xfrm>
          <a:prstGeom prst="rightArrow">
            <a:avLst/>
          </a:prstGeom>
          <a:gradFill flip="none" rotWithShape="1">
            <a:gsLst>
              <a:gs pos="0">
                <a:srgbClr val="C86AA9">
                  <a:tint val="66000"/>
                  <a:satMod val="160000"/>
                </a:srgbClr>
              </a:gs>
              <a:gs pos="50000">
                <a:srgbClr val="C86AA9">
                  <a:tint val="44500"/>
                  <a:satMod val="160000"/>
                </a:srgbClr>
              </a:gs>
              <a:gs pos="100000">
                <a:srgbClr val="C86AA9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957292209"/>
              </p:ext>
            </p:extLst>
          </p:nvPr>
        </p:nvGraphicFramePr>
        <p:xfrm>
          <a:off x="2070637" y="1157548"/>
          <a:ext cx="88892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10967" t="9991" r="12717" b="7966"/>
          <a:stretch/>
        </p:blipFill>
        <p:spPr>
          <a:xfrm>
            <a:off x="1338593" y="3461012"/>
            <a:ext cx="2777969" cy="1971312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124997" y="5438842"/>
            <a:ext cx="1293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http://afly.co/4xq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05" y="3866881"/>
            <a:ext cx="2172350" cy="142600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896557" y="5225324"/>
            <a:ext cx="1293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http://afly.co/4yq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90D1E6-385F-BB41-9F75-663ECE1CCA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7004" y="4654160"/>
            <a:ext cx="2490405" cy="155632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12D1EF2-6283-F945-85CA-7928A17EC72A}"/>
              </a:ext>
            </a:extLst>
          </p:cNvPr>
          <p:cNvSpPr/>
          <p:nvPr/>
        </p:nvSpPr>
        <p:spPr>
          <a:xfrm>
            <a:off x="9607174" y="6188457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https://bit.ly/2ClRc2k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806A96-6C5D-8B4C-84EA-8408569D3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1996" y="3992253"/>
            <a:ext cx="2292065" cy="158865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CEC53D4-B7AB-6F41-9745-A1914A932649}"/>
              </a:ext>
            </a:extLst>
          </p:cNvPr>
          <p:cNvSpPr/>
          <p:nvPr/>
        </p:nvSpPr>
        <p:spPr>
          <a:xfrm>
            <a:off x="7160945" y="5512077"/>
            <a:ext cx="16546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https://bit.ly/2EpsRuY</a:t>
            </a:r>
          </a:p>
        </p:txBody>
      </p:sp>
    </p:spTree>
    <p:extLst>
      <p:ext uri="{BB962C8B-B14F-4D97-AF65-F5344CB8AC3E}">
        <p14:creationId xmlns:p14="http://schemas.microsoft.com/office/powerpoint/2010/main" val="954793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185557666"/>
              </p:ext>
            </p:extLst>
          </p:nvPr>
        </p:nvGraphicFramePr>
        <p:xfrm>
          <a:off x="975932" y="745425"/>
          <a:ext cx="9726411" cy="311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91817959"/>
              </p:ext>
            </p:extLst>
          </p:nvPr>
        </p:nvGraphicFramePr>
        <p:xfrm>
          <a:off x="960908" y="4040270"/>
          <a:ext cx="9211256" cy="311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1545464"/>
            <a:ext cx="2163650" cy="19962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77" y="1545464"/>
            <a:ext cx="2262389" cy="19962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41" y="1545464"/>
            <a:ext cx="2288402" cy="199622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533274" y="3541689"/>
            <a:ext cx="1301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http://afly.co/51q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2BA9BB-1570-854D-A03B-D9CF19D857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60" y="4962730"/>
            <a:ext cx="1991750" cy="14938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39C299-0771-1D4B-BCA3-0A3F6A2EC6A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35879" b="5691"/>
          <a:stretch/>
        </p:blipFill>
        <p:spPr>
          <a:xfrm>
            <a:off x="3123337" y="4692103"/>
            <a:ext cx="2134733" cy="16570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9F8FAC-1E24-5349-A18B-78D5DDA150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7706" y="5088553"/>
            <a:ext cx="2124742" cy="142937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D2B715C-3A10-FE46-9B3C-1C615C5CF562}"/>
              </a:ext>
            </a:extLst>
          </p:cNvPr>
          <p:cNvSpPr/>
          <p:nvPr/>
        </p:nvSpPr>
        <p:spPr>
          <a:xfrm>
            <a:off x="5871668" y="6301820"/>
            <a:ext cx="1941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https://bit.ly/2NLQmxY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1946E1B-B396-6048-90EF-0E3219258DC7}"/>
              </a:ext>
            </a:extLst>
          </p:cNvPr>
          <p:cNvSpPr/>
          <p:nvPr/>
        </p:nvSpPr>
        <p:spPr>
          <a:xfrm>
            <a:off x="3292387" y="6318044"/>
            <a:ext cx="1601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https://bit.ly/2RU4l89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0A26ABE-4F8C-A64F-8CAB-8B3C2793D4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45918" y="5088553"/>
            <a:ext cx="2064069" cy="139897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FADAF8BA-C67E-614C-9C3F-321E70A8A841}"/>
              </a:ext>
            </a:extLst>
          </p:cNvPr>
          <p:cNvSpPr/>
          <p:nvPr/>
        </p:nvSpPr>
        <p:spPr>
          <a:xfrm>
            <a:off x="8634565" y="6402616"/>
            <a:ext cx="1552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https://bit.ly/2P2tjU7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896692-C047-4A43-BC78-7962AF5C06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585" y="2705209"/>
            <a:ext cx="2488677" cy="538715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E3767C3D-7C66-454C-9AB0-609E90910A15}"/>
              </a:ext>
            </a:extLst>
          </p:cNvPr>
          <p:cNvSpPr/>
          <p:nvPr/>
        </p:nvSpPr>
        <p:spPr>
          <a:xfrm>
            <a:off x="1088260" y="3193083"/>
            <a:ext cx="1741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https://bit.ly/2pWFN1m</a:t>
            </a:r>
          </a:p>
        </p:txBody>
      </p:sp>
    </p:spTree>
    <p:extLst>
      <p:ext uri="{BB962C8B-B14F-4D97-AF65-F5344CB8AC3E}">
        <p14:creationId xmlns:p14="http://schemas.microsoft.com/office/powerpoint/2010/main" val="1916324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izquierda 1"/>
          <p:cNvSpPr/>
          <p:nvPr/>
        </p:nvSpPr>
        <p:spPr>
          <a:xfrm>
            <a:off x="7006107" y="592428"/>
            <a:ext cx="4198512" cy="1068947"/>
          </a:xfrm>
          <a:prstGeom prst="leftArrow">
            <a:avLst/>
          </a:prstGeom>
          <a:gradFill flip="none" rotWithShape="1">
            <a:gsLst>
              <a:gs pos="0">
                <a:schemeClr val="accent6">
                  <a:lumMod val="50000"/>
                  <a:tint val="66000"/>
                  <a:satMod val="160000"/>
                </a:schemeClr>
              </a:gs>
              <a:gs pos="50000">
                <a:schemeClr val="accent6">
                  <a:lumMod val="50000"/>
                  <a:tint val="44500"/>
                  <a:satMod val="160000"/>
                </a:schemeClr>
              </a:gs>
              <a:gs pos="100000">
                <a:schemeClr val="accent6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1919862"/>
              </p:ext>
            </p:extLst>
          </p:nvPr>
        </p:nvGraphicFramePr>
        <p:xfrm>
          <a:off x="2032000" y="1157548"/>
          <a:ext cx="917261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0CE5C520-5423-6C42-8CBC-F8B395C09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111" y="3429000"/>
            <a:ext cx="2215205" cy="16619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1C36D4-28D8-114A-B7C1-281F4E4547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663" y="4076388"/>
            <a:ext cx="1404697" cy="24998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7D75ED-9138-A14D-AE22-E3E829395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377" y="1343032"/>
            <a:ext cx="2213034" cy="15435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62A724-B096-8544-A397-7BFDE4B32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84" y="2020755"/>
            <a:ext cx="2687796" cy="16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0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442060" y="334851"/>
            <a:ext cx="3795089" cy="1455312"/>
          </a:xfrm>
          <a:prstGeom prst="rightArrow">
            <a:avLst/>
          </a:prstGeom>
          <a:gradFill flip="none" rotWithShape="1">
            <a:gsLst>
              <a:gs pos="0">
                <a:srgbClr val="C86AA9">
                  <a:tint val="66000"/>
                  <a:satMod val="160000"/>
                </a:srgbClr>
              </a:gs>
              <a:gs pos="50000">
                <a:srgbClr val="C86AA9">
                  <a:tint val="44500"/>
                  <a:satMod val="160000"/>
                </a:srgbClr>
              </a:gs>
              <a:gs pos="100000">
                <a:srgbClr val="C86AA9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51263689"/>
              </p:ext>
            </p:extLst>
          </p:nvPr>
        </p:nvGraphicFramePr>
        <p:xfrm>
          <a:off x="2032000" y="719666"/>
          <a:ext cx="8850648" cy="592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F4A950E-1E8B-7D42-91E1-EBBA4F7D1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693" y="3978182"/>
            <a:ext cx="2132117" cy="1689037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C199756-2A69-3B4A-AA9D-2027524ACF34}"/>
              </a:ext>
            </a:extLst>
          </p:cNvPr>
          <p:cNvSpPr/>
          <p:nvPr/>
        </p:nvSpPr>
        <p:spPr>
          <a:xfrm>
            <a:off x="2054662" y="5623818"/>
            <a:ext cx="1606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https://bit.ly/2QZjXGf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399457-01FA-2547-931C-552A753F1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520" y="2849923"/>
            <a:ext cx="2220422" cy="16653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6E47BA-8F25-C540-87B1-85BB8C446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4883" y="1363718"/>
            <a:ext cx="2162206" cy="16225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1759EC8-06C3-6A4A-ACD1-E57B3BAECE86}"/>
              </a:ext>
            </a:extLst>
          </p:cNvPr>
          <p:cNvSpPr/>
          <p:nvPr/>
        </p:nvSpPr>
        <p:spPr>
          <a:xfrm>
            <a:off x="3897715" y="2754237"/>
            <a:ext cx="1534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https://bit.ly/2J1kl41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C3114B8-9946-D54E-9BDB-79AC28306CDA}"/>
              </a:ext>
            </a:extLst>
          </p:cNvPr>
          <p:cNvSpPr/>
          <p:nvPr/>
        </p:nvSpPr>
        <p:spPr>
          <a:xfrm>
            <a:off x="9540416" y="4414007"/>
            <a:ext cx="1754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https://bit.ly/2RYCOCH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2A96400-EC0B-6A47-9866-FCCC1072F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832" y="4799617"/>
            <a:ext cx="2346524" cy="156150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AC386F0-7292-0141-A39E-CF7A3400A53E}"/>
              </a:ext>
            </a:extLst>
          </p:cNvPr>
          <p:cNvSpPr/>
          <p:nvPr/>
        </p:nvSpPr>
        <p:spPr>
          <a:xfrm>
            <a:off x="8486837" y="6143206"/>
            <a:ext cx="1699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200" dirty="0">
                <a:latin typeface="Arial" panose="020B0604020202020204" pitchFamily="34" charset="0"/>
                <a:cs typeface="Arial" panose="020B0604020202020204" pitchFamily="34" charset="0"/>
              </a:rPr>
              <a:t>https://bit.ly/2MfbVWX</a:t>
            </a:r>
          </a:p>
        </p:txBody>
      </p:sp>
    </p:spTree>
    <p:extLst>
      <p:ext uri="{BB962C8B-B14F-4D97-AF65-F5344CB8AC3E}">
        <p14:creationId xmlns:p14="http://schemas.microsoft.com/office/powerpoint/2010/main" val="28797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48672" y="397098"/>
            <a:ext cx="2781837" cy="525888"/>
          </a:xfrm>
          <a:prstGeom prst="rect">
            <a:avLst/>
          </a:prstGeom>
          <a:solidFill>
            <a:schemeClr val="bg1"/>
          </a:solidFill>
          <a:ln w="57150">
            <a:solidFill>
              <a:srgbClr val="6D91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91921" y="5776176"/>
            <a:ext cx="2781837" cy="792049"/>
          </a:xfrm>
          <a:prstGeom prst="rect">
            <a:avLst/>
          </a:prstGeom>
          <a:solidFill>
            <a:schemeClr val="bg1"/>
          </a:solidFill>
          <a:ln w="57150">
            <a:solidFill>
              <a:srgbClr val="3FB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58" y="739193"/>
            <a:ext cx="3503052" cy="1815921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936241097"/>
              </p:ext>
            </p:extLst>
          </p:nvPr>
        </p:nvGraphicFramePr>
        <p:xfrm>
          <a:off x="2060620" y="1081825"/>
          <a:ext cx="8538693" cy="4881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2" y="2555114"/>
            <a:ext cx="1727916" cy="215989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4" y="4048353"/>
            <a:ext cx="2322186" cy="13333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21" y="4118892"/>
            <a:ext cx="2945788" cy="165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6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5282907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4" y="1094703"/>
            <a:ext cx="4309447" cy="36764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55" y="598869"/>
            <a:ext cx="4094308" cy="37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7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605306" y="592428"/>
            <a:ext cx="3528812" cy="1107583"/>
          </a:xfrm>
          <a:prstGeom prst="rightArrow">
            <a:avLst/>
          </a:prstGeom>
          <a:gradFill flip="none" rotWithShape="1">
            <a:gsLst>
              <a:gs pos="0">
                <a:srgbClr val="C86AA9">
                  <a:tint val="66000"/>
                  <a:satMod val="160000"/>
                </a:srgbClr>
              </a:gs>
              <a:gs pos="50000">
                <a:srgbClr val="C86AA9">
                  <a:tint val="44500"/>
                  <a:satMod val="160000"/>
                </a:srgbClr>
              </a:gs>
              <a:gs pos="100000">
                <a:srgbClr val="C86AA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referencial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61" y="3835550"/>
            <a:ext cx="2930016" cy="18944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7" y="2165894"/>
            <a:ext cx="2903122" cy="1931896"/>
          </a:xfrm>
          <a:prstGeom prst="rect">
            <a:avLst/>
          </a:prstGeom>
        </p:spPr>
      </p:pic>
      <p:sp>
        <p:nvSpPr>
          <p:cNvPr id="8" name="Cinta perforada 7"/>
          <p:cNvSpPr/>
          <p:nvPr/>
        </p:nvSpPr>
        <p:spPr>
          <a:xfrm>
            <a:off x="924403" y="4054025"/>
            <a:ext cx="1571222" cy="855643"/>
          </a:xfrm>
          <a:prstGeom prst="flowChartPunchedTap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Distintivo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España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inta perforada 8"/>
          <p:cNvSpPr/>
          <p:nvPr/>
        </p:nvSpPr>
        <p:spPr>
          <a:xfrm>
            <a:off x="3335628" y="2224049"/>
            <a:ext cx="1571222" cy="855643"/>
          </a:xfrm>
          <a:prstGeom prst="flowChartPunchedTape">
            <a:avLst/>
          </a:prstGeom>
          <a:solidFill>
            <a:srgbClr val="66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Distintivo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b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29" y="1426799"/>
            <a:ext cx="3720394" cy="2141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inta perforada 10"/>
          <p:cNvSpPr/>
          <p:nvPr/>
        </p:nvSpPr>
        <p:spPr>
          <a:xfrm>
            <a:off x="6430882" y="4421877"/>
            <a:ext cx="1571222" cy="855643"/>
          </a:xfrm>
          <a:prstGeom prst="flowChartPunchedTape">
            <a:avLst/>
          </a:prstGeom>
          <a:solidFill>
            <a:srgbClr val="FF993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Galicia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27" y="3684962"/>
            <a:ext cx="3494208" cy="232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inta perforada 13"/>
          <p:cNvSpPr/>
          <p:nvPr/>
        </p:nvSpPr>
        <p:spPr>
          <a:xfrm>
            <a:off x="9430120" y="2704020"/>
            <a:ext cx="1571222" cy="855643"/>
          </a:xfrm>
          <a:prstGeom prst="flowChartPunchedTape">
            <a:avLst/>
          </a:prstGeom>
          <a:solidFill>
            <a:srgbClr val="99FFC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Papallacta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9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muestra">
            <a:extLst>
              <a:ext uri="{FF2B5EF4-FFF2-40B4-BE49-F238E27FC236}">
                <a16:creationId xmlns:a16="http://schemas.microsoft.com/office/drawing/2014/main" id="{AD8DD4E5-89AF-4206-982F-71020296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545798"/>
            <a:ext cx="10628243" cy="592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>
            <a:off x="289151" y="349366"/>
            <a:ext cx="5995534" cy="131364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39981560"/>
              </p:ext>
            </p:extLst>
          </p:nvPr>
        </p:nvGraphicFramePr>
        <p:xfrm>
          <a:off x="-667658" y="1598820"/>
          <a:ext cx="8128000" cy="500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844808557"/>
              </p:ext>
            </p:extLst>
          </p:nvPr>
        </p:nvGraphicFramePr>
        <p:xfrm>
          <a:off x="6718888" y="1181679"/>
          <a:ext cx="7358742" cy="528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Elipse 9"/>
          <p:cNvSpPr/>
          <p:nvPr/>
        </p:nvSpPr>
        <p:spPr>
          <a:xfrm>
            <a:off x="6838123" y="2544418"/>
            <a:ext cx="2504660" cy="25709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5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" y="1403797"/>
            <a:ext cx="6323527" cy="4945488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>
            <a:off x="274637" y="334852"/>
            <a:ext cx="7281088" cy="1313644"/>
          </a:xfrm>
          <a:prstGeom prst="rightArrow">
            <a:avLst/>
          </a:prstGeom>
          <a:gradFill flip="none" rotWithShape="1">
            <a:gsLst>
              <a:gs pos="0">
                <a:srgbClr val="1414CE">
                  <a:tint val="66000"/>
                  <a:satMod val="160000"/>
                </a:srgbClr>
              </a:gs>
              <a:gs pos="50000">
                <a:srgbClr val="1414CE">
                  <a:tint val="44500"/>
                  <a:satMod val="160000"/>
                </a:srgbClr>
              </a:gs>
              <a:gs pos="100000">
                <a:srgbClr val="1414CE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recolección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38" y="708338"/>
            <a:ext cx="4107823" cy="5821249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03006784"/>
              </p:ext>
            </p:extLst>
          </p:nvPr>
        </p:nvGraphicFramePr>
        <p:xfrm>
          <a:off x="0" y="1402248"/>
          <a:ext cx="8034986" cy="512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62885" y="5615190"/>
            <a:ext cx="190607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SERVPERF</a:t>
            </a:r>
          </a:p>
        </p:txBody>
      </p:sp>
      <p:sp>
        <p:nvSpPr>
          <p:cNvPr id="8" name="AutoShape 2" descr="blob:https://web.whatsapp.com/ceafcc43-f783-4884-a278-0572c390a3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7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46" y="370623"/>
            <a:ext cx="5329392" cy="62619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08" y="1511835"/>
            <a:ext cx="2910626" cy="2755491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7598535" y="528033"/>
            <a:ext cx="3657600" cy="983803"/>
          </a:xfrm>
          <a:prstGeom prst="leftArrow">
            <a:avLst/>
          </a:prstGeom>
          <a:gradFill flip="none" rotWithShape="1">
            <a:gsLst>
              <a:gs pos="0">
                <a:srgbClr val="BDC82E">
                  <a:tint val="66000"/>
                  <a:satMod val="160000"/>
                </a:srgbClr>
              </a:gs>
              <a:gs pos="50000">
                <a:srgbClr val="BDC82E">
                  <a:tint val="44500"/>
                  <a:satMod val="160000"/>
                </a:srgbClr>
              </a:gs>
              <a:gs pos="100000">
                <a:srgbClr val="BDC82E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pobladores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37" y="3193961"/>
            <a:ext cx="2914844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13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98183"/>
            <a:ext cx="11016343" cy="6233246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04427977"/>
              </p:ext>
            </p:extLst>
          </p:nvPr>
        </p:nvGraphicFramePr>
        <p:xfrm>
          <a:off x="-58227" y="174171"/>
          <a:ext cx="12047027" cy="6471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063142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e">
  <a:themeElements>
    <a:clrScheme name="Personalizado 5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5A5A5"/>
      </a:accent1>
      <a:accent2>
        <a:srgbClr val="DDDDDD"/>
      </a:accent2>
      <a:accent3>
        <a:srgbClr val="C6C6C6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juntas (ion)]]</Template>
  <TotalTime>1165</TotalTime>
  <Words>484</Words>
  <Application>Microsoft Macintosh PowerPoint</Application>
  <PresentationFormat>Panorámica</PresentationFormat>
  <Paragraphs>112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Times New Roman</vt:lpstr>
      <vt:lpstr>Wingdings 2</vt:lpstr>
      <vt:lpstr>HDOfficeLightV0</vt:lpstr>
      <vt:lpstr>Base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DANIEL ANDRES GUILCAPI RIVERA</cp:lastModifiedBy>
  <cp:revision>54</cp:revision>
  <dcterms:created xsi:type="dcterms:W3CDTF">2018-10-02T14:30:21Z</dcterms:created>
  <dcterms:modified xsi:type="dcterms:W3CDTF">2018-10-17T12:42:15Z</dcterms:modified>
</cp:coreProperties>
</file>