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4"/>
  </p:sldMasterIdLst>
  <p:notesMasterIdLst>
    <p:notesMasterId r:id="rId35"/>
  </p:notesMasterIdLst>
  <p:handoutMasterIdLst>
    <p:handoutMasterId r:id="rId36"/>
  </p:handoutMasterIdLst>
  <p:sldIdLst>
    <p:sldId id="257" r:id="rId5"/>
    <p:sldId id="268" r:id="rId6"/>
    <p:sldId id="261" r:id="rId7"/>
    <p:sldId id="280" r:id="rId8"/>
    <p:sldId id="279" r:id="rId9"/>
    <p:sldId id="378" r:id="rId10"/>
    <p:sldId id="356" r:id="rId11"/>
    <p:sldId id="282" r:id="rId12"/>
    <p:sldId id="281" r:id="rId13"/>
    <p:sldId id="285" r:id="rId14"/>
    <p:sldId id="267" r:id="rId15"/>
    <p:sldId id="372" r:id="rId16"/>
    <p:sldId id="301" r:id="rId17"/>
    <p:sldId id="303" r:id="rId18"/>
    <p:sldId id="313" r:id="rId19"/>
    <p:sldId id="331" r:id="rId20"/>
    <p:sldId id="333" r:id="rId21"/>
    <p:sldId id="316" r:id="rId22"/>
    <p:sldId id="317" r:id="rId23"/>
    <p:sldId id="318" r:id="rId24"/>
    <p:sldId id="319" r:id="rId25"/>
    <p:sldId id="320" r:id="rId26"/>
    <p:sldId id="321" r:id="rId27"/>
    <p:sldId id="322" r:id="rId28"/>
    <p:sldId id="368" r:id="rId29"/>
    <p:sldId id="375" r:id="rId30"/>
    <p:sldId id="344" r:id="rId31"/>
    <p:sldId id="377" r:id="rId32"/>
    <p:sldId id="371" r:id="rId33"/>
    <p:sldId id="363"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 Sigel Ludena Castillo" initials="HSLC" lastIdx="13" clrIdx="0">
    <p:extLst>
      <p:ext uri="{19B8F6BF-5375-455C-9EA6-DF929625EA0E}">
        <p15:presenceInfo xmlns:p15="http://schemas.microsoft.com/office/powerpoint/2012/main" userId="S-1-5-21-2012647191-1638161134-420537768-1752" providerId="AD"/>
      </p:ext>
    </p:extLst>
  </p:cmAuthor>
  <p:cmAuthor id="2" name="Hernan Sigel Ludena Castillo" initials="HSLC [2]" lastIdx="28" clrIdx="1">
    <p:extLst>
      <p:ext uri="{19B8F6BF-5375-455C-9EA6-DF929625EA0E}">
        <p15:presenceInfo xmlns:p15="http://schemas.microsoft.com/office/powerpoint/2012/main" userId="Hernan Sigel Ludena Castillo" providerId="None"/>
      </p:ext>
    </p:extLst>
  </p:cmAuthor>
  <p:cmAuthor id="3" name="Hernan Sigel Ludeña Castillo" initials="HLU" lastIdx="62" clrIdx="2">
    <p:extLst>
      <p:ext uri="{19B8F6BF-5375-455C-9EA6-DF929625EA0E}">
        <p15:presenceInfo xmlns:p15="http://schemas.microsoft.com/office/powerpoint/2012/main" userId="Hernan Sigel Ludeña Casti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500"/>
    <a:srgbClr val="25C59B"/>
    <a:srgbClr val="394404"/>
    <a:srgbClr val="5F6F0F"/>
    <a:srgbClr val="718412"/>
    <a:srgbClr val="65741A"/>
    <a:srgbClr val="70811D"/>
    <a:srgbClr val="7B8D1F"/>
    <a:srgbClr val="839721"/>
    <a:srgbClr val="95A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9" autoAdjust="0"/>
    <p:restoredTop sz="96395" autoAdjust="0"/>
  </p:normalViewPr>
  <p:slideViewPr>
    <p:cSldViewPr>
      <p:cViewPr varScale="1">
        <p:scale>
          <a:sx n="74" d="100"/>
          <a:sy n="74" d="100"/>
        </p:scale>
        <p:origin x="462" y="72"/>
      </p:cViewPr>
      <p:guideLst>
        <p:guide orient="horz" pos="2160"/>
        <p:guide pos="3839"/>
      </p:guideLst>
    </p:cSldViewPr>
  </p:slideViewPr>
  <p:notesTextViewPr>
    <p:cViewPr>
      <p:scale>
        <a:sx n="3" d="2"/>
        <a:sy n="3" d="2"/>
      </p:scale>
      <p:origin x="0" y="0"/>
    </p:cViewPr>
  </p:notesTextViewPr>
  <p:notesViewPr>
    <p:cSldViewPr showGuides="1">
      <p:cViewPr varScale="1">
        <p:scale>
          <a:sx n="88" d="100"/>
          <a:sy n="88" d="100"/>
        </p:scale>
        <p:origin x="2478"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_rels/data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29357-A58F-4EE5-AE47-6404898B8FE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s-ES"/>
        </a:p>
      </dgm:t>
    </dgm:pt>
    <dgm:pt modelId="{04C93951-F6B3-4318-9112-CDDA6CFFFB16}">
      <dgm:prSet/>
      <dgm:spPr/>
      <dgm:t>
        <a:bodyPr/>
        <a:lstStyle/>
        <a:p>
          <a:pPr rtl="0"/>
          <a:r>
            <a:rPr lang="es-EC" dirty="0"/>
            <a:t>El </a:t>
          </a:r>
          <a:r>
            <a:rPr lang="es-EC" b="1" dirty="0"/>
            <a:t>software móvil </a:t>
          </a:r>
          <a:r>
            <a:rPr lang="es-EC" dirty="0"/>
            <a:t>evoluciona muy rápidamente y al no existir lineamientos detallados para gestionarlo</a:t>
          </a:r>
          <a:r>
            <a:rPr lang="es-EC" b="1" dirty="0"/>
            <a:t>, </a:t>
          </a:r>
          <a:r>
            <a:rPr lang="es-EC" dirty="0"/>
            <a:t>las empresas improvisan utilizando diversas herramientas o metodologías </a:t>
          </a:r>
          <a:r>
            <a:rPr lang="es-EC" b="1" dirty="0"/>
            <a:t>tradicionales </a:t>
          </a:r>
          <a:r>
            <a:rPr lang="es-EC" dirty="0"/>
            <a:t>(cascada) o </a:t>
          </a:r>
          <a:r>
            <a:rPr lang="es-EC" b="1" dirty="0"/>
            <a:t>ágiles</a:t>
          </a:r>
          <a:r>
            <a:rPr lang="es-EC" dirty="0"/>
            <a:t> (scrum). </a:t>
          </a:r>
        </a:p>
      </dgm:t>
    </dgm:pt>
    <dgm:pt modelId="{4D8A7086-F4B0-439E-B70D-9435484A7BAF}" type="parTrans" cxnId="{DBDC419A-9B46-44AF-A855-75450F744DEF}">
      <dgm:prSet/>
      <dgm:spPr/>
      <dgm:t>
        <a:bodyPr/>
        <a:lstStyle/>
        <a:p>
          <a:endParaRPr lang="es-ES"/>
        </a:p>
      </dgm:t>
    </dgm:pt>
    <dgm:pt modelId="{B94B2D05-89F1-47DA-9298-F1A087DA4A99}" type="sibTrans" cxnId="{DBDC419A-9B46-44AF-A855-75450F744DEF}">
      <dgm:prSet/>
      <dgm:spPr/>
      <dgm:t>
        <a:bodyPr/>
        <a:lstStyle/>
        <a:p>
          <a:endParaRPr lang="es-ES"/>
        </a:p>
      </dgm:t>
    </dgm:pt>
    <dgm:pt modelId="{19954449-8E1F-49BE-BDAA-C2B600820C86}">
      <dgm:prSet/>
      <dgm:spPr/>
      <dgm:t>
        <a:bodyPr/>
        <a:lstStyle/>
        <a:p>
          <a:pPr rtl="0"/>
          <a:r>
            <a:rPr lang="es-EC" dirty="0"/>
            <a:t>El </a:t>
          </a:r>
          <a:r>
            <a:rPr lang="es-EC" b="1" dirty="0"/>
            <a:t>entorno móvil</a:t>
          </a:r>
          <a:r>
            <a:rPr lang="es-EC" dirty="0"/>
            <a:t>, ha creado un contexto de negocio altamente </a:t>
          </a:r>
          <a:r>
            <a:rPr lang="es-EC" b="1" dirty="0"/>
            <a:t>volátil</a:t>
          </a:r>
          <a:r>
            <a:rPr lang="es-EC" dirty="0"/>
            <a:t> (cambios acelerados), donde los requerimientos expresados hoy, ya </a:t>
          </a:r>
          <a:r>
            <a:rPr lang="es-EC" b="1" dirty="0"/>
            <a:t>no son válidos </a:t>
          </a:r>
          <a:r>
            <a:rPr lang="es-EC" dirty="0"/>
            <a:t>unos meses más tarde. </a:t>
          </a:r>
        </a:p>
      </dgm:t>
    </dgm:pt>
    <dgm:pt modelId="{88D3FAB6-375C-44B4-BE28-0F89ACA0DE54}" type="parTrans" cxnId="{93EA0DFE-C3D9-4735-A546-E8E34724D91F}">
      <dgm:prSet/>
      <dgm:spPr/>
      <dgm:t>
        <a:bodyPr/>
        <a:lstStyle/>
        <a:p>
          <a:endParaRPr lang="es-ES"/>
        </a:p>
      </dgm:t>
    </dgm:pt>
    <dgm:pt modelId="{DC3020CF-FCFA-4D01-80E2-98566CDB9C38}" type="sibTrans" cxnId="{93EA0DFE-C3D9-4735-A546-E8E34724D91F}">
      <dgm:prSet/>
      <dgm:spPr/>
      <dgm:t>
        <a:bodyPr/>
        <a:lstStyle/>
        <a:p>
          <a:endParaRPr lang="es-ES"/>
        </a:p>
      </dgm:t>
    </dgm:pt>
    <dgm:pt modelId="{10B0B2E1-7109-453C-8386-3DDA6717BAED}">
      <dgm:prSet/>
      <dgm:spPr/>
      <dgm:t>
        <a:bodyPr/>
        <a:lstStyle/>
        <a:p>
          <a:pPr rtl="0"/>
          <a:r>
            <a:rPr lang="es-EC" dirty="0"/>
            <a:t>Las </a:t>
          </a:r>
          <a:r>
            <a:rPr lang="es-EC" b="1" dirty="0"/>
            <a:t>metodologías convencionales </a:t>
          </a:r>
          <a:r>
            <a:rPr lang="es-EC" dirty="0"/>
            <a:t>no logran adaptarse totalmente al entorno móvil transaccional, debido a ciertas particularidades y consideraciones especiales del ecosistema móvil </a:t>
          </a:r>
          <a:r>
            <a:rPr lang="es-EC" b="1" dirty="0"/>
            <a:t>(dispositivos, SO, UX, seguridad)</a:t>
          </a:r>
          <a:endParaRPr lang="es-EC" dirty="0"/>
        </a:p>
      </dgm:t>
    </dgm:pt>
    <dgm:pt modelId="{8631B754-20F3-4B1E-B3F1-CDA66093AF5B}" type="parTrans" cxnId="{76757C74-BCD3-44CD-AF43-5D9983A0CBB8}">
      <dgm:prSet/>
      <dgm:spPr/>
      <dgm:t>
        <a:bodyPr/>
        <a:lstStyle/>
        <a:p>
          <a:endParaRPr lang="es-ES"/>
        </a:p>
      </dgm:t>
    </dgm:pt>
    <dgm:pt modelId="{0EDD23B4-36A5-43D3-B391-1B9B0BD206C9}" type="sibTrans" cxnId="{76757C74-BCD3-44CD-AF43-5D9983A0CBB8}">
      <dgm:prSet/>
      <dgm:spPr/>
      <dgm:t>
        <a:bodyPr/>
        <a:lstStyle/>
        <a:p>
          <a:endParaRPr lang="es-ES"/>
        </a:p>
      </dgm:t>
    </dgm:pt>
    <dgm:pt modelId="{6C448290-7406-446E-A846-9DB1A7127AF5}" type="pres">
      <dgm:prSet presAssocID="{6B829357-A58F-4EE5-AE47-6404898B8FEE}" presName="Name0" presStyleCnt="0">
        <dgm:presLayoutVars>
          <dgm:dir/>
          <dgm:resizeHandles val="exact"/>
        </dgm:presLayoutVars>
      </dgm:prSet>
      <dgm:spPr/>
      <dgm:t>
        <a:bodyPr/>
        <a:lstStyle/>
        <a:p>
          <a:endParaRPr lang="es-ES"/>
        </a:p>
      </dgm:t>
    </dgm:pt>
    <dgm:pt modelId="{FB70D6B9-6FEF-4CA5-9ED2-EFCF5A7E895C}" type="pres">
      <dgm:prSet presAssocID="{04C93951-F6B3-4318-9112-CDDA6CFFFB16}" presName="Name5" presStyleLbl="vennNode1" presStyleIdx="0" presStyleCnt="3">
        <dgm:presLayoutVars>
          <dgm:bulletEnabled val="1"/>
        </dgm:presLayoutVars>
      </dgm:prSet>
      <dgm:spPr/>
      <dgm:t>
        <a:bodyPr/>
        <a:lstStyle/>
        <a:p>
          <a:endParaRPr lang="es-ES"/>
        </a:p>
      </dgm:t>
    </dgm:pt>
    <dgm:pt modelId="{958111A7-F051-44AF-AA73-223D89665532}" type="pres">
      <dgm:prSet presAssocID="{B94B2D05-89F1-47DA-9298-F1A087DA4A99}" presName="space" presStyleCnt="0"/>
      <dgm:spPr/>
    </dgm:pt>
    <dgm:pt modelId="{0BA9828F-B23A-4790-9099-9A06CB8462E0}" type="pres">
      <dgm:prSet presAssocID="{10B0B2E1-7109-453C-8386-3DDA6717BAED}" presName="Name5" presStyleLbl="vennNode1" presStyleIdx="1" presStyleCnt="3">
        <dgm:presLayoutVars>
          <dgm:bulletEnabled val="1"/>
        </dgm:presLayoutVars>
      </dgm:prSet>
      <dgm:spPr/>
      <dgm:t>
        <a:bodyPr/>
        <a:lstStyle/>
        <a:p>
          <a:endParaRPr lang="es-ES"/>
        </a:p>
      </dgm:t>
    </dgm:pt>
    <dgm:pt modelId="{FC3A0890-2C27-4248-9D04-EE8D32EC7EE8}" type="pres">
      <dgm:prSet presAssocID="{0EDD23B4-36A5-43D3-B391-1B9B0BD206C9}" presName="space" presStyleCnt="0"/>
      <dgm:spPr/>
    </dgm:pt>
    <dgm:pt modelId="{B1EB9D74-FEB5-4AE6-A37C-02D32C740E67}" type="pres">
      <dgm:prSet presAssocID="{19954449-8E1F-49BE-BDAA-C2B600820C86}" presName="Name5" presStyleLbl="vennNode1" presStyleIdx="2" presStyleCnt="3">
        <dgm:presLayoutVars>
          <dgm:bulletEnabled val="1"/>
        </dgm:presLayoutVars>
      </dgm:prSet>
      <dgm:spPr/>
      <dgm:t>
        <a:bodyPr/>
        <a:lstStyle/>
        <a:p>
          <a:endParaRPr lang="es-ES"/>
        </a:p>
      </dgm:t>
    </dgm:pt>
  </dgm:ptLst>
  <dgm:cxnLst>
    <dgm:cxn modelId="{CA1A2963-A307-4F3A-8525-93FFC720D747}" type="presOf" srcId="{04C93951-F6B3-4318-9112-CDDA6CFFFB16}" destId="{FB70D6B9-6FEF-4CA5-9ED2-EFCF5A7E895C}" srcOrd="0" destOrd="0" presId="urn:microsoft.com/office/officeart/2005/8/layout/venn3"/>
    <dgm:cxn modelId="{491EFA9A-1EA1-4B10-ACDF-DEA6A8849037}" type="presOf" srcId="{10B0B2E1-7109-453C-8386-3DDA6717BAED}" destId="{0BA9828F-B23A-4790-9099-9A06CB8462E0}" srcOrd="0" destOrd="0" presId="urn:microsoft.com/office/officeart/2005/8/layout/venn3"/>
    <dgm:cxn modelId="{93EA0DFE-C3D9-4735-A546-E8E34724D91F}" srcId="{6B829357-A58F-4EE5-AE47-6404898B8FEE}" destId="{19954449-8E1F-49BE-BDAA-C2B600820C86}" srcOrd="2" destOrd="0" parTransId="{88D3FAB6-375C-44B4-BE28-0F89ACA0DE54}" sibTransId="{DC3020CF-FCFA-4D01-80E2-98566CDB9C38}"/>
    <dgm:cxn modelId="{DBDC419A-9B46-44AF-A855-75450F744DEF}" srcId="{6B829357-A58F-4EE5-AE47-6404898B8FEE}" destId="{04C93951-F6B3-4318-9112-CDDA6CFFFB16}" srcOrd="0" destOrd="0" parTransId="{4D8A7086-F4B0-439E-B70D-9435484A7BAF}" sibTransId="{B94B2D05-89F1-47DA-9298-F1A087DA4A99}"/>
    <dgm:cxn modelId="{86A4C5CB-6E71-462B-AA52-885AEF342396}" type="presOf" srcId="{6B829357-A58F-4EE5-AE47-6404898B8FEE}" destId="{6C448290-7406-446E-A846-9DB1A7127AF5}" srcOrd="0" destOrd="0" presId="urn:microsoft.com/office/officeart/2005/8/layout/venn3"/>
    <dgm:cxn modelId="{76757C74-BCD3-44CD-AF43-5D9983A0CBB8}" srcId="{6B829357-A58F-4EE5-AE47-6404898B8FEE}" destId="{10B0B2E1-7109-453C-8386-3DDA6717BAED}" srcOrd="1" destOrd="0" parTransId="{8631B754-20F3-4B1E-B3F1-CDA66093AF5B}" sibTransId="{0EDD23B4-36A5-43D3-B391-1B9B0BD206C9}"/>
    <dgm:cxn modelId="{5D37ACAF-B673-4B07-859C-05359E874FB6}" type="presOf" srcId="{19954449-8E1F-49BE-BDAA-C2B600820C86}" destId="{B1EB9D74-FEB5-4AE6-A37C-02D32C740E67}" srcOrd="0" destOrd="0" presId="urn:microsoft.com/office/officeart/2005/8/layout/venn3"/>
    <dgm:cxn modelId="{CDCB4F30-3DD4-4A77-9120-D3DE933FCD20}" type="presParOf" srcId="{6C448290-7406-446E-A846-9DB1A7127AF5}" destId="{FB70D6B9-6FEF-4CA5-9ED2-EFCF5A7E895C}" srcOrd="0" destOrd="0" presId="urn:microsoft.com/office/officeart/2005/8/layout/venn3"/>
    <dgm:cxn modelId="{649F1A02-00DC-4BD0-A644-7D6B4F113C7B}" type="presParOf" srcId="{6C448290-7406-446E-A846-9DB1A7127AF5}" destId="{958111A7-F051-44AF-AA73-223D89665532}" srcOrd="1" destOrd="0" presId="urn:microsoft.com/office/officeart/2005/8/layout/venn3"/>
    <dgm:cxn modelId="{FAEB1EC3-279B-4C34-A7EC-EBF049E685F6}" type="presParOf" srcId="{6C448290-7406-446E-A846-9DB1A7127AF5}" destId="{0BA9828F-B23A-4790-9099-9A06CB8462E0}" srcOrd="2" destOrd="0" presId="urn:microsoft.com/office/officeart/2005/8/layout/venn3"/>
    <dgm:cxn modelId="{1B4D541C-9F91-4DBB-9D28-01D128C29D7B}" type="presParOf" srcId="{6C448290-7406-446E-A846-9DB1A7127AF5}" destId="{FC3A0890-2C27-4248-9D04-EE8D32EC7EE8}" srcOrd="3" destOrd="0" presId="urn:microsoft.com/office/officeart/2005/8/layout/venn3"/>
    <dgm:cxn modelId="{E01898A7-5973-40E9-9F23-525B013AE780}" type="presParOf" srcId="{6C448290-7406-446E-A846-9DB1A7127AF5}" destId="{B1EB9D74-FEB5-4AE6-A37C-02D32C740E67}"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latin typeface="Arial" panose="020B0604020202020204" pitchFamily="34" charset="0"/>
              <a:cs typeface="Arial" panose="020B0604020202020204" pitchFamily="34" charset="0"/>
            </a:rPr>
            <a:t>1. </a:t>
          </a:r>
          <a:r>
            <a:rPr lang="es-EC" sz="1800" b="1" dirty="0">
              <a:solidFill>
                <a:schemeClr val="bg1"/>
              </a:solidFill>
              <a:latin typeface="Arial" panose="020B0604020202020204" pitchFamily="34" charset="0"/>
              <a:cs typeface="Arial" panose="020B0604020202020204" pitchFamily="34" charset="0"/>
            </a:rPr>
            <a:t>Entorno</a:t>
          </a:r>
          <a:r>
            <a:rPr lang="es-EC" sz="1800" dirty="0">
              <a:latin typeface="Arial" panose="020B0604020202020204" pitchFamily="34" charset="0"/>
              <a:cs typeface="Arial" panose="020B0604020202020204" pitchFamily="34" charset="0"/>
            </a:rPr>
            <a:t> de desarrollo para el proyecto móvil</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2. Código de </a:t>
          </a:r>
          <a:r>
            <a:rPr lang="es-EC" sz="1800" b="1" dirty="0">
              <a:solidFill>
                <a:schemeClr val="bg1"/>
              </a:solidFill>
              <a:latin typeface="Arial" panose="020B0604020202020204" pitchFamily="34" charset="0"/>
              <a:cs typeface="Arial" panose="020B0604020202020204" pitchFamily="34" charset="0"/>
            </a:rPr>
            <a:t>manera efectiva</a:t>
          </a:r>
          <a:endParaRPr lang="es-ES" sz="1800" dirty="0">
            <a:solidFill>
              <a:schemeClr val="bg1"/>
            </a:solidFill>
          </a:endParaRPr>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3.</a:t>
          </a:r>
          <a:r>
            <a:rPr lang="es-EC" sz="1800" baseline="0" dirty="0">
              <a:latin typeface="Arial" panose="020B0604020202020204" pitchFamily="34" charset="0"/>
              <a:cs typeface="Arial" panose="020B0604020202020204" pitchFamily="34" charset="0"/>
            </a:rPr>
            <a:t> Lineamientos</a:t>
          </a:r>
          <a:r>
            <a:rPr lang="es-EC" sz="1800" dirty="0">
              <a:latin typeface="Arial" panose="020B0604020202020204" pitchFamily="34" charset="0"/>
              <a:cs typeface="Arial" panose="020B0604020202020204" pitchFamily="34" charset="0"/>
            </a:rPr>
            <a:t> de </a:t>
          </a:r>
          <a:r>
            <a:rPr lang="es-EC" sz="1800" b="1" dirty="0">
              <a:latin typeface="Arial" panose="020B0604020202020204" pitchFamily="34" charset="0"/>
              <a:cs typeface="Arial" panose="020B0604020202020204" pitchFamily="34" charset="0"/>
            </a:rPr>
            <a:t>seguridad </a:t>
          </a:r>
          <a:r>
            <a:rPr lang="es-EC" sz="1800" dirty="0">
              <a:latin typeface="Arial" panose="020B0604020202020204" pitchFamily="34" charset="0"/>
              <a:cs typeface="Arial" panose="020B0604020202020204" pitchFamily="34" charset="0"/>
            </a:rPr>
            <a:t>en la codificación</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4. Requisitos de </a:t>
          </a:r>
          <a:r>
            <a:rPr lang="es-EC" sz="1800" b="1" dirty="0">
              <a:latin typeface="Arial" panose="020B0604020202020204" pitchFamily="34" charset="0"/>
              <a:cs typeface="Arial" panose="020B0604020202020204" pitchFamily="34" charset="0"/>
            </a:rPr>
            <a:t>Plataforma</a:t>
          </a:r>
          <a:r>
            <a:rPr lang="es-EC" sz="1800" dirty="0">
              <a:latin typeface="Arial" panose="020B0604020202020204" pitchFamily="34" charset="0"/>
              <a:cs typeface="Arial" panose="020B0604020202020204" pitchFamily="34" charset="0"/>
            </a:rPr>
            <a:t> Móvil</a:t>
          </a:r>
          <a:endParaRPr lang="es-ES" sz="1800" dirty="0">
            <a:solidFill>
              <a:schemeClr val="bg1"/>
            </a:solidFill>
          </a:endParaRPr>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4">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4">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2" presStyleCnt="4">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3" presStyleCnt="4">
        <dgm:presLayoutVars>
          <dgm:bulletEnabled val="1"/>
        </dgm:presLayoutVars>
      </dgm:prSet>
      <dgm:spPr/>
      <dgm:t>
        <a:bodyPr/>
        <a:lstStyle/>
        <a:p>
          <a:endParaRPr lang="es-ES"/>
        </a:p>
      </dgm:t>
    </dgm:pt>
  </dgm:ptLst>
  <dgm:cxnLst>
    <dgm:cxn modelId="{7F0BEA9D-7536-4C7F-B0C6-270A49D46B5A}" type="presOf" srcId="{588FAD46-909F-430D-8061-67027DF78917}" destId="{BC79F01F-E12B-43DA-ADD2-FEBF77A27514}" srcOrd="0" destOrd="0" presId="urn:microsoft.com/office/officeart/2005/8/layout/default"/>
    <dgm:cxn modelId="{341CD601-96AF-48B0-B7F2-A739BB05ED2E}" type="presOf" srcId="{EC263EF7-04B9-49C2-8F5F-88296C21E21E}" destId="{3157F006-31E4-40BB-AC66-275E50C1CA71}" srcOrd="0" destOrd="0" presId="urn:microsoft.com/office/officeart/2005/8/layout/default"/>
    <dgm:cxn modelId="{DB12854B-6EF4-4A64-AB2B-FD33B2196A67}" srcId="{EC263EF7-04B9-49C2-8F5F-88296C21E21E}" destId="{588FAD46-909F-430D-8061-67027DF78917}" srcOrd="3" destOrd="0" parTransId="{8D7DE6DC-44DE-4802-A3B2-C058D52923EE}" sibTransId="{C4F0E36B-ED67-4433-A48C-F617FEE41A6B}"/>
    <dgm:cxn modelId="{69A235F2-5ADB-4F87-A418-8244E76B2CEE}" srcId="{EC263EF7-04B9-49C2-8F5F-88296C21E21E}" destId="{D75C6C69-052E-4483-950A-9BA1EE99B9DE}" srcOrd="2" destOrd="0" parTransId="{00C17696-156F-4791-B428-8BFC3CA43537}" sibTransId="{18AC8C52-D691-4280-9675-3ED0E05ABF03}"/>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62F48E26-888C-4779-9A50-4FE6E70A1677}" type="presOf" srcId="{D75C6C69-052E-4483-950A-9BA1EE99B9DE}" destId="{09B03272-D54A-4663-9362-2C2377ADAD82}" srcOrd="0" destOrd="0" presId="urn:microsoft.com/office/officeart/2005/8/layout/default"/>
    <dgm:cxn modelId="{CD3E39C5-F558-445A-B143-C273225683A6}" srcId="{EC263EF7-04B9-49C2-8F5F-88296C21E21E}" destId="{68E02BD3-EFB3-4A8F-AB51-98E7F508281C}" srcOrd="1" destOrd="0" parTransId="{1A00CB22-DE10-4233-9410-59670C44C457}" sibTransId="{0192A1A1-01C9-492E-9273-E063B9FB7598}"/>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9D50A149-28E0-4994-99E9-4B92B45CFF2D}" type="presParOf" srcId="{3157F006-31E4-40BB-AC66-275E50C1CA71}" destId="{09B03272-D54A-4663-9362-2C2377ADAD82}" srcOrd="4" destOrd="0" presId="urn:microsoft.com/office/officeart/2005/8/layout/default"/>
    <dgm:cxn modelId="{6B194717-512E-4D7F-8C2D-7349A7E7B6D5}" type="presParOf" srcId="{3157F006-31E4-40BB-AC66-275E50C1CA71}" destId="{46A8C0C5-DCD8-44CB-BD5F-7CC013465394}" srcOrd="5" destOrd="0" presId="urn:microsoft.com/office/officeart/2005/8/layout/default"/>
    <dgm:cxn modelId="{1D0902E9-2A36-458A-936F-885FCD0E92AA}" type="presParOf" srcId="{3157F006-31E4-40BB-AC66-275E50C1CA71}" destId="{BC79F01F-E12B-43DA-ADD2-FEBF77A27514}"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latin typeface="Arial" panose="020B0604020202020204" pitchFamily="34" charset="0"/>
              <a:cs typeface="Arial" panose="020B0604020202020204" pitchFamily="34" charset="0"/>
            </a:rPr>
            <a:t>1. I</a:t>
          </a:r>
          <a:r>
            <a:rPr lang="es-EC" sz="1800" b="1" dirty="0">
              <a:latin typeface="Arial" panose="020B0604020202020204" pitchFamily="34" charset="0"/>
              <a:cs typeface="Arial" panose="020B0604020202020204" pitchFamily="34" charset="0"/>
            </a:rPr>
            <a:t>ncrementos</a:t>
          </a:r>
          <a:r>
            <a:rPr lang="es-EC" sz="1800" dirty="0">
              <a:latin typeface="Arial" panose="020B0604020202020204" pitchFamily="34" charset="0"/>
              <a:cs typeface="Arial" panose="020B0604020202020204" pitchFamily="34" charset="0"/>
            </a:rPr>
            <a:t> de producto</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2.</a:t>
          </a:r>
          <a:r>
            <a:rPr lang="es-EC" sz="1800" baseline="0" dirty="0">
              <a:solidFill>
                <a:schemeClr val="bg1"/>
              </a:solidFill>
              <a:latin typeface="Arial" panose="020B0604020202020204" pitchFamily="34" charset="0"/>
              <a:cs typeface="Arial" panose="020B0604020202020204" pitchFamily="34" charset="0"/>
            </a:rPr>
            <a:t> </a:t>
          </a:r>
          <a:r>
            <a:rPr lang="es-EC" sz="1800" b="1" baseline="0" dirty="0">
              <a:solidFill>
                <a:schemeClr val="bg1"/>
              </a:solidFill>
              <a:latin typeface="Arial" panose="020B0604020202020204" pitchFamily="34" charset="0"/>
              <a:cs typeface="Arial" panose="020B0604020202020204" pitchFamily="34" charset="0"/>
            </a:rPr>
            <a:t>S</a:t>
          </a:r>
          <a:r>
            <a:rPr lang="es-EC" sz="1800" b="1" dirty="0">
              <a:solidFill>
                <a:schemeClr val="bg1"/>
              </a:solidFill>
              <a:latin typeface="Arial" panose="020B0604020202020204" pitchFamily="34" charset="0"/>
              <a:cs typeface="Arial" panose="020B0604020202020204" pitchFamily="34" charset="0"/>
            </a:rPr>
            <a:t>istemas</a:t>
          </a:r>
          <a:r>
            <a:rPr lang="es-EC" sz="1800" dirty="0">
              <a:solidFill>
                <a:schemeClr val="bg1"/>
              </a:solidFill>
              <a:latin typeface="Arial" panose="020B0604020202020204" pitchFamily="34" charset="0"/>
              <a:cs typeface="Arial" panose="020B0604020202020204" pitchFamily="34" charset="0"/>
            </a:rPr>
            <a:t> internos o externos</a:t>
          </a:r>
          <a:endParaRPr lang="es-ES" sz="1800" dirty="0">
            <a:solidFill>
              <a:schemeClr val="bg1"/>
            </a:solidFill>
          </a:endParaRPr>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3. P</a:t>
          </a:r>
          <a:r>
            <a:rPr lang="es-EC" sz="1800" b="1" dirty="0">
              <a:latin typeface="Arial" panose="020B0604020202020204" pitchFamily="34" charset="0"/>
              <a:cs typeface="Arial" panose="020B0604020202020204" pitchFamily="34" charset="0"/>
            </a:rPr>
            <a:t>ruebas</a:t>
          </a:r>
          <a:r>
            <a:rPr lang="es-EC" sz="1800" dirty="0">
              <a:latin typeface="Arial" panose="020B0604020202020204" pitchFamily="34" charset="0"/>
              <a:cs typeface="Arial" panose="020B0604020202020204" pitchFamily="34" charset="0"/>
            </a:rPr>
            <a:t> de integración sobre el producto consolidado</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4. Enfoque </a:t>
          </a:r>
          <a:r>
            <a:rPr lang="es-EC" sz="1800" b="1" dirty="0" err="1">
              <a:latin typeface="Arial" panose="020B0604020202020204" pitchFamily="34" charset="0"/>
              <a:cs typeface="Arial" panose="020B0604020202020204" pitchFamily="34" charset="0"/>
            </a:rPr>
            <a:t>DevOps</a:t>
          </a:r>
          <a:r>
            <a:rPr lang="es-EC" sz="1800" dirty="0">
              <a:latin typeface="Arial" panose="020B0604020202020204" pitchFamily="34" charset="0"/>
              <a:cs typeface="Arial" panose="020B0604020202020204" pitchFamily="34" charset="0"/>
            </a:rPr>
            <a:t> - </a:t>
          </a:r>
          <a:r>
            <a:rPr lang="es-EC" sz="1800" dirty="0" err="1">
              <a:latin typeface="Arial" panose="020B0604020202020204" pitchFamily="34" charset="0"/>
              <a:cs typeface="Arial" panose="020B0604020202020204" pitchFamily="34" charset="0"/>
            </a:rPr>
            <a:t>DevSecOps</a:t>
          </a:r>
          <a:endParaRPr lang="es-ES" sz="1800" dirty="0">
            <a:solidFill>
              <a:schemeClr val="bg1"/>
            </a:solidFill>
          </a:endParaRPr>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C0E3C60C-84F7-458D-930A-2B56E3A06B49}">
      <dgm:prSet phldrT="[Texto]" custT="1"/>
      <dgm:spPr/>
      <dgm:t>
        <a:bodyPr/>
        <a:lstStyle/>
        <a:p>
          <a:r>
            <a:rPr lang="es-EC" sz="1800" dirty="0">
              <a:solidFill>
                <a:schemeClr val="bg1"/>
              </a:solidFill>
              <a:effectLst/>
              <a:latin typeface="Arial" panose="020B0604020202020204" pitchFamily="34" charset="0"/>
              <a:ea typeface="+mn-ea"/>
              <a:cs typeface="Arial" panose="020B0604020202020204" pitchFamily="34" charset="0"/>
            </a:rPr>
            <a:t>5. Modelo de </a:t>
          </a:r>
          <a:r>
            <a:rPr lang="es-EC" sz="1800" b="1" dirty="0">
              <a:solidFill>
                <a:schemeClr val="bg1"/>
              </a:solidFill>
              <a:effectLst/>
              <a:latin typeface="Arial" panose="020B0604020202020204" pitchFamily="34" charset="0"/>
              <a:ea typeface="+mn-ea"/>
              <a:cs typeface="Arial" panose="020B0604020202020204" pitchFamily="34" charset="0"/>
            </a:rPr>
            <a:t>Integración</a:t>
          </a:r>
          <a:r>
            <a:rPr lang="es-EC" sz="1800" dirty="0">
              <a:solidFill>
                <a:schemeClr val="bg1"/>
              </a:solidFill>
              <a:effectLst/>
              <a:latin typeface="Arial" panose="020B0604020202020204" pitchFamily="34" charset="0"/>
              <a:ea typeface="+mn-ea"/>
              <a:cs typeface="Arial" panose="020B0604020202020204" pitchFamily="34" charset="0"/>
            </a:rPr>
            <a:t> </a:t>
          </a:r>
          <a:r>
            <a:rPr lang="es-EC" sz="1800" b="1" dirty="0">
              <a:solidFill>
                <a:schemeClr val="bg1"/>
              </a:solidFill>
              <a:effectLst/>
              <a:latin typeface="Arial" panose="020B0604020202020204" pitchFamily="34" charset="0"/>
              <a:ea typeface="+mn-ea"/>
              <a:cs typeface="Arial" panose="020B0604020202020204" pitchFamily="34" charset="0"/>
            </a:rPr>
            <a:t>Continua</a:t>
          </a:r>
          <a:endParaRPr lang="es-ES" sz="1800" dirty="0">
            <a:solidFill>
              <a:schemeClr val="bg1"/>
            </a:solidFill>
          </a:endParaRPr>
        </a:p>
      </dgm:t>
    </dgm:pt>
    <dgm:pt modelId="{D1C1AC23-EA3B-433C-8875-13A7251B1D15}" type="parTrans" cxnId="{91AB5FD7-02DA-4E68-B60F-9D894FAE3392}">
      <dgm:prSet/>
      <dgm:spPr/>
      <dgm:t>
        <a:bodyPr/>
        <a:lstStyle/>
        <a:p>
          <a:endParaRPr lang="es-ES"/>
        </a:p>
      </dgm:t>
    </dgm:pt>
    <dgm:pt modelId="{5E7E55FC-22D7-4DE0-AE26-85C9300627D3}" type="sibTrans" cxnId="{91AB5FD7-02DA-4E68-B60F-9D894FAE3392}">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5">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5">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2" presStyleCnt="5">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3" presStyleCnt="5">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AD9ABF44-C8F3-4051-B6B6-906BBC1E377D}" type="pres">
      <dgm:prSet presAssocID="{C0E3C60C-84F7-458D-930A-2B56E3A06B49}" presName="node" presStyleLbl="node1" presStyleIdx="4" presStyleCnt="5">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7F0BEA9D-7536-4C7F-B0C6-270A49D46B5A}" type="presOf" srcId="{588FAD46-909F-430D-8061-67027DF78917}" destId="{BC79F01F-E12B-43DA-ADD2-FEBF77A27514}"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DB12854B-6EF4-4A64-AB2B-FD33B2196A67}" srcId="{EC263EF7-04B9-49C2-8F5F-88296C21E21E}" destId="{588FAD46-909F-430D-8061-67027DF78917}" srcOrd="3" destOrd="0" parTransId="{8D7DE6DC-44DE-4802-A3B2-C058D52923EE}" sibTransId="{C4F0E36B-ED67-4433-A48C-F617FEE41A6B}"/>
    <dgm:cxn modelId="{91AB5FD7-02DA-4E68-B60F-9D894FAE3392}" srcId="{EC263EF7-04B9-49C2-8F5F-88296C21E21E}" destId="{C0E3C60C-84F7-458D-930A-2B56E3A06B49}" srcOrd="4" destOrd="0" parTransId="{D1C1AC23-EA3B-433C-8875-13A7251B1D15}" sibTransId="{5E7E55FC-22D7-4DE0-AE26-85C9300627D3}"/>
    <dgm:cxn modelId="{CD3E39C5-F558-445A-B143-C273225683A6}" srcId="{EC263EF7-04B9-49C2-8F5F-88296C21E21E}" destId="{68E02BD3-EFB3-4A8F-AB51-98E7F508281C}" srcOrd="1" destOrd="0" parTransId="{1A00CB22-DE10-4233-9410-59670C44C457}" sibTransId="{0192A1A1-01C9-492E-9273-E063B9FB7598}"/>
    <dgm:cxn modelId="{2F6602AA-34FF-4E41-A0B8-59C974B052B0}" type="presOf" srcId="{C0E3C60C-84F7-458D-930A-2B56E3A06B49}" destId="{AD9ABF44-C8F3-4051-B6B6-906BBC1E377D}" srcOrd="0" destOrd="0" presId="urn:microsoft.com/office/officeart/2005/8/layout/default"/>
    <dgm:cxn modelId="{69A235F2-5ADB-4F87-A418-8244E76B2CEE}" srcId="{EC263EF7-04B9-49C2-8F5F-88296C21E21E}" destId="{D75C6C69-052E-4483-950A-9BA1EE99B9DE}" srcOrd="2" destOrd="0" parTransId="{00C17696-156F-4791-B428-8BFC3CA43537}" sibTransId="{18AC8C52-D691-4280-9675-3ED0E05ABF03}"/>
    <dgm:cxn modelId="{62F48E26-888C-4779-9A50-4FE6E70A1677}" type="presOf" srcId="{D75C6C69-052E-4483-950A-9BA1EE99B9DE}" destId="{09B03272-D54A-4663-9362-2C2377ADAD82}" srcOrd="0" destOrd="0" presId="urn:microsoft.com/office/officeart/2005/8/layout/default"/>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9D50A149-28E0-4994-99E9-4B92B45CFF2D}" type="presParOf" srcId="{3157F006-31E4-40BB-AC66-275E50C1CA71}" destId="{09B03272-D54A-4663-9362-2C2377ADAD82}" srcOrd="4" destOrd="0" presId="urn:microsoft.com/office/officeart/2005/8/layout/default"/>
    <dgm:cxn modelId="{6B194717-512E-4D7F-8C2D-7349A7E7B6D5}" type="presParOf" srcId="{3157F006-31E4-40BB-AC66-275E50C1CA71}" destId="{46A8C0C5-DCD8-44CB-BD5F-7CC013465394}" srcOrd="5" destOrd="0" presId="urn:microsoft.com/office/officeart/2005/8/layout/default"/>
    <dgm:cxn modelId="{1D0902E9-2A36-458A-936F-885FCD0E92AA}" type="presParOf" srcId="{3157F006-31E4-40BB-AC66-275E50C1CA71}" destId="{BC79F01F-E12B-43DA-ADD2-FEBF77A27514}" srcOrd="6" destOrd="0" presId="urn:microsoft.com/office/officeart/2005/8/layout/default"/>
    <dgm:cxn modelId="{9601D4F6-3E41-4A22-99E3-9AF3B1661153}" type="presParOf" srcId="{3157F006-31E4-40BB-AC66-275E50C1CA71}" destId="{8AE50670-E806-4D26-8C1C-F7C1A2D510BC}" srcOrd="7" destOrd="0" presId="urn:microsoft.com/office/officeart/2005/8/layout/default"/>
    <dgm:cxn modelId="{340DCB64-3BB1-47B3-855D-A53BF707ECAF}" type="presParOf" srcId="{3157F006-31E4-40BB-AC66-275E50C1CA71}" destId="{AD9ABF44-C8F3-4051-B6B6-906BBC1E377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1. P</a:t>
          </a:r>
          <a:r>
            <a:rPr lang="es-EC" sz="1800" b="1" dirty="0">
              <a:solidFill>
                <a:schemeClr val="bg1"/>
              </a:solidFill>
              <a:latin typeface="Arial" panose="020B0604020202020204" pitchFamily="34" charset="0"/>
              <a:cs typeface="Arial" panose="020B0604020202020204" pitchFamily="34" charset="0"/>
            </a:rPr>
            <a:t>ruebas</a:t>
          </a:r>
          <a:r>
            <a:rPr lang="es-EC" sz="1800" dirty="0">
              <a:solidFill>
                <a:schemeClr val="bg1"/>
              </a:solidFill>
              <a:latin typeface="Arial" panose="020B0604020202020204" pitchFamily="34" charset="0"/>
              <a:cs typeface="Arial" panose="020B0604020202020204" pitchFamily="34" charset="0"/>
            </a:rPr>
            <a:t> rigurosas sobre la app (cliente)</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2. Diferentes tipos de </a:t>
          </a:r>
          <a:r>
            <a:rPr lang="es-EC" sz="1800" b="1" dirty="0">
              <a:latin typeface="Arial" panose="020B0604020202020204" pitchFamily="34" charset="0"/>
              <a:cs typeface="Arial" panose="020B0604020202020204" pitchFamily="34" charset="0"/>
            </a:rPr>
            <a:t>pruebas</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3. Corrección de </a:t>
          </a:r>
          <a:r>
            <a:rPr lang="es-EC" sz="1800" b="1" dirty="0">
              <a:latin typeface="Arial" panose="020B0604020202020204" pitchFamily="34" charset="0"/>
              <a:cs typeface="Arial" panose="020B0604020202020204" pitchFamily="34" charset="0"/>
            </a:rPr>
            <a:t>defectos</a:t>
          </a:r>
          <a:endParaRPr lang="es-ES" sz="1800" dirty="0">
            <a:solidFill>
              <a:schemeClr val="bg1"/>
            </a:solidFill>
          </a:endParaRPr>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C0E3C60C-84F7-458D-930A-2B56E3A06B49}">
      <dgm:prSet phldrT="[Texto]" custT="1"/>
      <dgm:spPr/>
      <dgm:t>
        <a:bodyPr/>
        <a:lstStyle/>
        <a:p>
          <a:r>
            <a:rPr lang="es-EC" sz="1800" dirty="0">
              <a:latin typeface="Arial" panose="020B0604020202020204" pitchFamily="34" charset="0"/>
              <a:cs typeface="Arial" panose="020B0604020202020204" pitchFamily="34" charset="0"/>
            </a:rPr>
            <a:t>4. P</a:t>
          </a:r>
          <a:r>
            <a:rPr lang="es-EC" sz="1800" b="1" dirty="0">
              <a:latin typeface="Arial" panose="020B0604020202020204" pitchFamily="34" charset="0"/>
              <a:cs typeface="Arial" panose="020B0604020202020204" pitchFamily="34" charset="0"/>
            </a:rPr>
            <a:t>ruebas</a:t>
          </a:r>
          <a:r>
            <a:rPr lang="es-EC" sz="1800" dirty="0">
              <a:latin typeface="Arial" panose="020B0604020202020204" pitchFamily="34" charset="0"/>
              <a:cs typeface="Arial" panose="020B0604020202020204" pitchFamily="34" charset="0"/>
            </a:rPr>
            <a:t> de </a:t>
          </a:r>
          <a:r>
            <a:rPr lang="es-EC" sz="1800" b="1" dirty="0">
              <a:latin typeface="Arial" panose="020B0604020202020204" pitchFamily="34" charset="0"/>
              <a:cs typeface="Arial" panose="020B0604020202020204" pitchFamily="34" charset="0"/>
            </a:rPr>
            <a:t>Seguridad </a:t>
          </a:r>
          <a:endParaRPr lang="es-ES" sz="1800" dirty="0">
            <a:solidFill>
              <a:schemeClr val="bg1"/>
            </a:solidFill>
          </a:endParaRPr>
        </a:p>
      </dgm:t>
    </dgm:pt>
    <dgm:pt modelId="{D1C1AC23-EA3B-433C-8875-13A7251B1D15}" type="parTrans" cxnId="{91AB5FD7-02DA-4E68-B60F-9D894FAE3392}">
      <dgm:prSet/>
      <dgm:spPr/>
      <dgm:t>
        <a:bodyPr/>
        <a:lstStyle/>
        <a:p>
          <a:endParaRPr lang="es-ES"/>
        </a:p>
      </dgm:t>
    </dgm:pt>
    <dgm:pt modelId="{5E7E55FC-22D7-4DE0-AE26-85C9300627D3}" type="sibTrans" cxnId="{91AB5FD7-02DA-4E68-B60F-9D894FAE3392}">
      <dgm:prSet/>
      <dgm:spPr/>
      <dgm:t>
        <a:bodyPr/>
        <a:lstStyle/>
        <a:p>
          <a:endParaRPr lang="es-ES"/>
        </a:p>
      </dgm:t>
    </dgm:pt>
    <dgm:pt modelId="{77A0683A-D039-432A-B677-DB1785FB43DF}">
      <dgm:prSet custT="1"/>
      <dgm:spPr/>
      <dgm:t>
        <a:bodyPr/>
        <a:lstStyle/>
        <a:p>
          <a:pPr rtl="0"/>
          <a:r>
            <a:rPr lang="es-EC" sz="1800" dirty="0">
              <a:latin typeface="Arial" panose="020B0604020202020204" pitchFamily="34" charset="0"/>
              <a:cs typeface="Arial" panose="020B0604020202020204" pitchFamily="34" charset="0"/>
            </a:rPr>
            <a:t>5. </a:t>
          </a:r>
          <a:r>
            <a:rPr lang="es-EC" sz="1800" b="1" dirty="0">
              <a:latin typeface="Arial" panose="020B0604020202020204" pitchFamily="34" charset="0"/>
              <a:cs typeface="Arial" panose="020B0604020202020204" pitchFamily="34" charset="0"/>
            </a:rPr>
            <a:t>Automatizar</a:t>
          </a:r>
          <a:r>
            <a:rPr lang="es-EC" sz="1800" dirty="0">
              <a:latin typeface="Arial" panose="020B0604020202020204" pitchFamily="34" charset="0"/>
              <a:cs typeface="Arial" panose="020B0604020202020204" pitchFamily="34" charset="0"/>
            </a:rPr>
            <a:t> Pruebas</a:t>
          </a:r>
        </a:p>
      </dgm:t>
    </dgm:pt>
    <dgm:pt modelId="{7257990C-8F96-4ABF-B768-3DA5FDD34FB6}" type="parTrans" cxnId="{8B0256E0-20DF-4942-BBE0-8D312BC38420}">
      <dgm:prSet/>
      <dgm:spPr/>
      <dgm:t>
        <a:bodyPr/>
        <a:lstStyle/>
        <a:p>
          <a:endParaRPr lang="es-ES"/>
        </a:p>
      </dgm:t>
    </dgm:pt>
    <dgm:pt modelId="{C03C1A93-CE72-4FD8-8B06-4407F8C04A94}" type="sibTrans" cxnId="{8B0256E0-20DF-4942-BBE0-8D312BC38420}">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5">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09B03272-D54A-4663-9362-2C2377ADAD82}" type="pres">
      <dgm:prSet presAssocID="{D75C6C69-052E-4483-950A-9BA1EE99B9DE}" presName="node" presStyleLbl="node1" presStyleIdx="1" presStyleCnt="5">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2" presStyleCnt="5">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AD9ABF44-C8F3-4051-B6B6-906BBC1E377D}" type="pres">
      <dgm:prSet presAssocID="{C0E3C60C-84F7-458D-930A-2B56E3A06B49}" presName="node" presStyleLbl="node1" presStyleIdx="3" presStyleCnt="5">
        <dgm:presLayoutVars>
          <dgm:bulletEnabled val="1"/>
        </dgm:presLayoutVars>
      </dgm:prSet>
      <dgm:spPr/>
      <dgm:t>
        <a:bodyPr/>
        <a:lstStyle/>
        <a:p>
          <a:endParaRPr lang="es-ES"/>
        </a:p>
      </dgm:t>
    </dgm:pt>
    <dgm:pt modelId="{03BB861E-35FD-47BB-ACEE-939FA6C9A3F6}" type="pres">
      <dgm:prSet presAssocID="{5E7E55FC-22D7-4DE0-AE26-85C9300627D3}" presName="sibTrans" presStyleCnt="0"/>
      <dgm:spPr/>
    </dgm:pt>
    <dgm:pt modelId="{BA1597D9-08A4-4DA4-AE66-3FC3186F3062}" type="pres">
      <dgm:prSet presAssocID="{77A0683A-D039-432A-B677-DB1785FB43DF}" presName="node" presStyleLbl="node1" presStyleIdx="4" presStyleCnt="5">
        <dgm:presLayoutVars>
          <dgm:bulletEnabled val="1"/>
        </dgm:presLayoutVars>
      </dgm:prSet>
      <dgm:spPr/>
      <dgm:t>
        <a:bodyPr/>
        <a:lstStyle/>
        <a:p>
          <a:endParaRPr lang="es-ES"/>
        </a:p>
      </dgm:t>
    </dgm:pt>
  </dgm:ptLst>
  <dgm:cxnLst>
    <dgm:cxn modelId="{7F0BEA9D-7536-4C7F-B0C6-270A49D46B5A}" type="presOf" srcId="{588FAD46-909F-430D-8061-67027DF78917}" destId="{BC79F01F-E12B-43DA-ADD2-FEBF77A27514}" srcOrd="0" destOrd="0" presId="urn:microsoft.com/office/officeart/2005/8/layout/default"/>
    <dgm:cxn modelId="{341CD601-96AF-48B0-B7F2-A739BB05ED2E}" type="presOf" srcId="{EC263EF7-04B9-49C2-8F5F-88296C21E21E}" destId="{3157F006-31E4-40BB-AC66-275E50C1CA71}" srcOrd="0" destOrd="0" presId="urn:microsoft.com/office/officeart/2005/8/layout/default"/>
    <dgm:cxn modelId="{44626D85-BEAB-42E4-AB13-5EE03B234C30}" type="presOf" srcId="{77A0683A-D039-432A-B677-DB1785FB43DF}" destId="{BA1597D9-08A4-4DA4-AE66-3FC3186F3062}" srcOrd="0" destOrd="0" presId="urn:microsoft.com/office/officeart/2005/8/layout/default"/>
    <dgm:cxn modelId="{DB12854B-6EF4-4A64-AB2B-FD33B2196A67}" srcId="{EC263EF7-04B9-49C2-8F5F-88296C21E21E}" destId="{588FAD46-909F-430D-8061-67027DF78917}" srcOrd="2" destOrd="0" parTransId="{8D7DE6DC-44DE-4802-A3B2-C058D52923EE}" sibTransId="{C4F0E36B-ED67-4433-A48C-F617FEE41A6B}"/>
    <dgm:cxn modelId="{69A235F2-5ADB-4F87-A418-8244E76B2CEE}" srcId="{EC263EF7-04B9-49C2-8F5F-88296C21E21E}" destId="{D75C6C69-052E-4483-950A-9BA1EE99B9DE}" srcOrd="1" destOrd="0" parTransId="{00C17696-156F-4791-B428-8BFC3CA43537}" sibTransId="{18AC8C52-D691-4280-9675-3ED0E05ABF03}"/>
    <dgm:cxn modelId="{91AB5FD7-02DA-4E68-B60F-9D894FAE3392}" srcId="{EC263EF7-04B9-49C2-8F5F-88296C21E21E}" destId="{C0E3C60C-84F7-458D-930A-2B56E3A06B49}" srcOrd="3" destOrd="0" parTransId="{D1C1AC23-EA3B-433C-8875-13A7251B1D15}" sibTransId="{5E7E55FC-22D7-4DE0-AE26-85C9300627D3}"/>
    <dgm:cxn modelId="{0EE444E8-1C76-4405-9BB7-198512B9EA48}" type="presOf" srcId="{C4599B7D-F6E5-4829-B960-2B441AF4C99E}" destId="{40D942FE-268E-40DF-B453-86994A50DBAB}" srcOrd="0" destOrd="0" presId="urn:microsoft.com/office/officeart/2005/8/layout/default"/>
    <dgm:cxn modelId="{8B0256E0-20DF-4942-BBE0-8D312BC38420}" srcId="{EC263EF7-04B9-49C2-8F5F-88296C21E21E}" destId="{77A0683A-D039-432A-B677-DB1785FB43DF}" srcOrd="4" destOrd="0" parTransId="{7257990C-8F96-4ABF-B768-3DA5FDD34FB6}" sibTransId="{C03C1A93-CE72-4FD8-8B06-4407F8C04A94}"/>
    <dgm:cxn modelId="{762F5E36-FA57-42AB-BE29-E26F442DA56A}" srcId="{EC263EF7-04B9-49C2-8F5F-88296C21E21E}" destId="{C4599B7D-F6E5-4829-B960-2B441AF4C99E}" srcOrd="0" destOrd="0" parTransId="{6B9FCAB6-D15B-4D07-80BA-B1B7A5C3B777}" sibTransId="{AE895D21-B692-4669-A00E-35C41DE06F27}"/>
    <dgm:cxn modelId="{62F48E26-888C-4779-9A50-4FE6E70A1677}" type="presOf" srcId="{D75C6C69-052E-4483-950A-9BA1EE99B9DE}" destId="{09B03272-D54A-4663-9362-2C2377ADAD82}" srcOrd="0" destOrd="0" presId="urn:microsoft.com/office/officeart/2005/8/layout/default"/>
    <dgm:cxn modelId="{2F6602AA-34FF-4E41-A0B8-59C974B052B0}" type="presOf" srcId="{C0E3C60C-84F7-458D-930A-2B56E3A06B49}" destId="{AD9ABF44-C8F3-4051-B6B6-906BBC1E377D}"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9D50A149-28E0-4994-99E9-4B92B45CFF2D}" type="presParOf" srcId="{3157F006-31E4-40BB-AC66-275E50C1CA71}" destId="{09B03272-D54A-4663-9362-2C2377ADAD82}" srcOrd="2" destOrd="0" presId="urn:microsoft.com/office/officeart/2005/8/layout/default"/>
    <dgm:cxn modelId="{6B194717-512E-4D7F-8C2D-7349A7E7B6D5}" type="presParOf" srcId="{3157F006-31E4-40BB-AC66-275E50C1CA71}" destId="{46A8C0C5-DCD8-44CB-BD5F-7CC013465394}" srcOrd="3" destOrd="0" presId="urn:microsoft.com/office/officeart/2005/8/layout/default"/>
    <dgm:cxn modelId="{1D0902E9-2A36-458A-936F-885FCD0E92AA}" type="presParOf" srcId="{3157F006-31E4-40BB-AC66-275E50C1CA71}" destId="{BC79F01F-E12B-43DA-ADD2-FEBF77A27514}" srcOrd="4" destOrd="0" presId="urn:microsoft.com/office/officeart/2005/8/layout/default"/>
    <dgm:cxn modelId="{9601D4F6-3E41-4A22-99E3-9AF3B1661153}" type="presParOf" srcId="{3157F006-31E4-40BB-AC66-275E50C1CA71}" destId="{8AE50670-E806-4D26-8C1C-F7C1A2D510BC}" srcOrd="5" destOrd="0" presId="urn:microsoft.com/office/officeart/2005/8/layout/default"/>
    <dgm:cxn modelId="{340DCB64-3BB1-47B3-855D-A53BF707ECAF}" type="presParOf" srcId="{3157F006-31E4-40BB-AC66-275E50C1CA71}" destId="{AD9ABF44-C8F3-4051-B6B6-906BBC1E377D}" srcOrd="6" destOrd="0" presId="urn:microsoft.com/office/officeart/2005/8/layout/default"/>
    <dgm:cxn modelId="{F69A0500-9CF4-44B1-A1EB-F29216A85293}" type="presParOf" srcId="{3157F006-31E4-40BB-AC66-275E50C1CA71}" destId="{03BB861E-35FD-47BB-ACEE-939FA6C9A3F6}" srcOrd="7" destOrd="0" presId="urn:microsoft.com/office/officeart/2005/8/layout/default"/>
    <dgm:cxn modelId="{DBBEA9A6-BBA6-423E-9265-FB457234114F}" type="presParOf" srcId="{3157F006-31E4-40BB-AC66-275E50C1CA71}" destId="{BA1597D9-08A4-4DA4-AE66-3FC3186F3062}"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latin typeface="Arial" panose="020B0604020202020204" pitchFamily="34" charset="0"/>
              <a:cs typeface="Arial" panose="020B0604020202020204" pitchFamily="34" charset="0"/>
            </a:rPr>
            <a:t>1. E</a:t>
          </a:r>
          <a:r>
            <a:rPr lang="es-EC" sz="1800" b="1" dirty="0">
              <a:latin typeface="Arial" panose="020B0604020202020204" pitchFamily="34" charset="0"/>
              <a:cs typeface="Arial" panose="020B0604020202020204" pitchFamily="34" charset="0"/>
            </a:rPr>
            <a:t>valuación</a:t>
          </a:r>
          <a:r>
            <a:rPr lang="es-EC" sz="1800" dirty="0">
              <a:latin typeface="Arial" panose="020B0604020202020204" pitchFamily="34" charset="0"/>
              <a:cs typeface="Arial" panose="020B0604020202020204" pitchFamily="34" charset="0"/>
            </a:rPr>
            <a:t> con usuarios </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2. </a:t>
          </a:r>
          <a:r>
            <a:rPr lang="es-EC" sz="1800" b="1" dirty="0">
              <a:solidFill>
                <a:schemeClr val="bg1"/>
              </a:solidFill>
              <a:latin typeface="Arial" panose="020B0604020202020204" pitchFamily="34" charset="0"/>
              <a:cs typeface="Arial" panose="020B0604020202020204" pitchFamily="34" charset="0"/>
            </a:rPr>
            <a:t>Liberación</a:t>
          </a:r>
          <a:r>
            <a:rPr lang="es-EC" sz="1800" dirty="0">
              <a:solidFill>
                <a:schemeClr val="bg1"/>
              </a:solidFill>
              <a:latin typeface="Arial" panose="020B0604020202020204" pitchFamily="34" charset="0"/>
              <a:cs typeface="Arial" panose="020B0604020202020204" pitchFamily="34" charset="0"/>
            </a:rPr>
            <a:t> de la solución móvil</a:t>
          </a:r>
          <a:endParaRPr lang="es-ES" sz="1800" dirty="0">
            <a:solidFill>
              <a:schemeClr val="bg1"/>
            </a:solidFill>
          </a:endParaRPr>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r>
            <a:rPr lang="es-EC" sz="1800" dirty="0">
              <a:latin typeface="Arial" panose="020B0604020202020204" pitchFamily="34" charset="0"/>
              <a:cs typeface="Arial" panose="020B0604020202020204" pitchFamily="34" charset="0"/>
            </a:rPr>
            <a:t>4. Lanzamiento de la aplicación al </a:t>
          </a:r>
          <a:r>
            <a:rPr lang="es-EC" sz="1800" b="1" dirty="0">
              <a:latin typeface="Arial" panose="020B0604020202020204" pitchFamily="34" charset="0"/>
              <a:cs typeface="Arial" panose="020B0604020202020204" pitchFamily="34" charset="0"/>
            </a:rPr>
            <a:t>mercado </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3. E</a:t>
          </a:r>
          <a:r>
            <a:rPr lang="es-EC" sz="1800" b="1" dirty="0">
              <a:latin typeface="Arial" panose="020B0604020202020204" pitchFamily="34" charset="0"/>
              <a:cs typeface="Arial" panose="020B0604020202020204" pitchFamily="34" charset="0"/>
            </a:rPr>
            <a:t>strategia</a:t>
          </a:r>
          <a:r>
            <a:rPr lang="es-EC" sz="1800" dirty="0">
              <a:latin typeface="Arial" panose="020B0604020202020204" pitchFamily="34" charset="0"/>
              <a:cs typeface="Arial" panose="020B0604020202020204" pitchFamily="34" charset="0"/>
            </a:rPr>
            <a:t> de marketing</a:t>
          </a:r>
          <a:endParaRPr lang="es-ES" sz="1800" dirty="0">
            <a:solidFill>
              <a:schemeClr val="bg1"/>
            </a:solidFill>
          </a:endParaRPr>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C0E3C60C-84F7-458D-930A-2B56E3A06B49}">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5. M</a:t>
          </a:r>
          <a:r>
            <a:rPr lang="es-EC" sz="1800" b="1" dirty="0">
              <a:solidFill>
                <a:schemeClr val="bg1"/>
              </a:solidFill>
              <a:latin typeface="Arial" panose="020B0604020202020204" pitchFamily="34" charset="0"/>
              <a:cs typeface="Arial" panose="020B0604020202020204" pitchFamily="34" charset="0"/>
            </a:rPr>
            <a:t>onitoreo</a:t>
          </a:r>
          <a:r>
            <a:rPr lang="es-EC" sz="1800" dirty="0">
              <a:solidFill>
                <a:schemeClr val="bg1"/>
              </a:solidFill>
              <a:latin typeface="Arial" panose="020B0604020202020204" pitchFamily="34" charset="0"/>
              <a:cs typeface="Arial" panose="020B0604020202020204" pitchFamily="34" charset="0"/>
            </a:rPr>
            <a:t> de la aplicación en el mercado</a:t>
          </a:r>
          <a:endParaRPr lang="es-ES" sz="1800" dirty="0">
            <a:solidFill>
              <a:schemeClr val="bg1"/>
            </a:solidFill>
          </a:endParaRPr>
        </a:p>
      </dgm:t>
    </dgm:pt>
    <dgm:pt modelId="{D1C1AC23-EA3B-433C-8875-13A7251B1D15}" type="parTrans" cxnId="{91AB5FD7-02DA-4E68-B60F-9D894FAE3392}">
      <dgm:prSet/>
      <dgm:spPr/>
      <dgm:t>
        <a:bodyPr/>
        <a:lstStyle/>
        <a:p>
          <a:endParaRPr lang="es-ES"/>
        </a:p>
      </dgm:t>
    </dgm:pt>
    <dgm:pt modelId="{5E7E55FC-22D7-4DE0-AE26-85C9300627D3}" type="sibTrans" cxnId="{91AB5FD7-02DA-4E68-B60F-9D894FAE3392}">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5">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5">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2" presStyleCnt="5">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3" presStyleCnt="5">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AD9ABF44-C8F3-4051-B6B6-906BBC1E377D}" type="pres">
      <dgm:prSet presAssocID="{C0E3C60C-84F7-458D-930A-2B56E3A06B49}" presName="node" presStyleLbl="node1" presStyleIdx="4" presStyleCnt="5">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7F0BEA9D-7536-4C7F-B0C6-270A49D46B5A}" type="presOf" srcId="{588FAD46-909F-430D-8061-67027DF78917}" destId="{BC79F01F-E12B-43DA-ADD2-FEBF77A27514}"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DB12854B-6EF4-4A64-AB2B-FD33B2196A67}" srcId="{EC263EF7-04B9-49C2-8F5F-88296C21E21E}" destId="{588FAD46-909F-430D-8061-67027DF78917}" srcOrd="3" destOrd="0" parTransId="{8D7DE6DC-44DE-4802-A3B2-C058D52923EE}" sibTransId="{C4F0E36B-ED67-4433-A48C-F617FEE41A6B}"/>
    <dgm:cxn modelId="{91AB5FD7-02DA-4E68-B60F-9D894FAE3392}" srcId="{EC263EF7-04B9-49C2-8F5F-88296C21E21E}" destId="{C0E3C60C-84F7-458D-930A-2B56E3A06B49}" srcOrd="4" destOrd="0" parTransId="{D1C1AC23-EA3B-433C-8875-13A7251B1D15}" sibTransId="{5E7E55FC-22D7-4DE0-AE26-85C9300627D3}"/>
    <dgm:cxn modelId="{CD3E39C5-F558-445A-B143-C273225683A6}" srcId="{EC263EF7-04B9-49C2-8F5F-88296C21E21E}" destId="{68E02BD3-EFB3-4A8F-AB51-98E7F508281C}" srcOrd="1" destOrd="0" parTransId="{1A00CB22-DE10-4233-9410-59670C44C457}" sibTransId="{0192A1A1-01C9-492E-9273-E063B9FB7598}"/>
    <dgm:cxn modelId="{2F6602AA-34FF-4E41-A0B8-59C974B052B0}" type="presOf" srcId="{C0E3C60C-84F7-458D-930A-2B56E3A06B49}" destId="{AD9ABF44-C8F3-4051-B6B6-906BBC1E377D}" srcOrd="0" destOrd="0" presId="urn:microsoft.com/office/officeart/2005/8/layout/default"/>
    <dgm:cxn modelId="{69A235F2-5ADB-4F87-A418-8244E76B2CEE}" srcId="{EC263EF7-04B9-49C2-8F5F-88296C21E21E}" destId="{D75C6C69-052E-4483-950A-9BA1EE99B9DE}" srcOrd="2" destOrd="0" parTransId="{00C17696-156F-4791-B428-8BFC3CA43537}" sibTransId="{18AC8C52-D691-4280-9675-3ED0E05ABF03}"/>
    <dgm:cxn modelId="{62F48E26-888C-4779-9A50-4FE6E70A1677}" type="presOf" srcId="{D75C6C69-052E-4483-950A-9BA1EE99B9DE}" destId="{09B03272-D54A-4663-9362-2C2377ADAD82}" srcOrd="0" destOrd="0" presId="urn:microsoft.com/office/officeart/2005/8/layout/default"/>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9D50A149-28E0-4994-99E9-4B92B45CFF2D}" type="presParOf" srcId="{3157F006-31E4-40BB-AC66-275E50C1CA71}" destId="{09B03272-D54A-4663-9362-2C2377ADAD82}" srcOrd="4" destOrd="0" presId="urn:microsoft.com/office/officeart/2005/8/layout/default"/>
    <dgm:cxn modelId="{6B194717-512E-4D7F-8C2D-7349A7E7B6D5}" type="presParOf" srcId="{3157F006-31E4-40BB-AC66-275E50C1CA71}" destId="{46A8C0C5-DCD8-44CB-BD5F-7CC013465394}" srcOrd="5" destOrd="0" presId="urn:microsoft.com/office/officeart/2005/8/layout/default"/>
    <dgm:cxn modelId="{1D0902E9-2A36-458A-936F-885FCD0E92AA}" type="presParOf" srcId="{3157F006-31E4-40BB-AC66-275E50C1CA71}" destId="{BC79F01F-E12B-43DA-ADD2-FEBF77A27514}" srcOrd="6" destOrd="0" presId="urn:microsoft.com/office/officeart/2005/8/layout/default"/>
    <dgm:cxn modelId="{9601D4F6-3E41-4A22-99E3-9AF3B1661153}" type="presParOf" srcId="{3157F006-31E4-40BB-AC66-275E50C1CA71}" destId="{8AE50670-E806-4D26-8C1C-F7C1A2D510BC}" srcOrd="7" destOrd="0" presId="urn:microsoft.com/office/officeart/2005/8/layout/default"/>
    <dgm:cxn modelId="{340DCB64-3BB1-47B3-855D-A53BF707ECAF}" type="presParOf" srcId="{3157F006-31E4-40BB-AC66-275E50C1CA71}" destId="{AD9ABF44-C8F3-4051-B6B6-906BBC1E377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62B6D-76B0-4E3E-A466-0A586CBC82A0}"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S"/>
        </a:p>
      </dgm:t>
    </dgm:pt>
    <dgm:pt modelId="{F0504C8F-C481-4F6D-BA7E-3CA5F0ED1D2F}">
      <dgm:prSet/>
      <dgm:spPr/>
      <dgm:t>
        <a:bodyPr/>
        <a:lstStyle/>
        <a:p>
          <a:pPr rtl="0"/>
          <a:r>
            <a:rPr lang="es-EC" dirty="0"/>
            <a:t>En la actualidad la existencia de muchas </a:t>
          </a:r>
          <a:r>
            <a:rPr lang="es-EC" b="1" dirty="0"/>
            <a:t>empresas TI </a:t>
          </a:r>
          <a:r>
            <a:rPr lang="es-EC" dirty="0"/>
            <a:t>dependen de la entrega de </a:t>
          </a:r>
          <a:r>
            <a:rPr lang="es-EC" b="1" dirty="0"/>
            <a:t>aplicaciones móvi</a:t>
          </a:r>
          <a:r>
            <a:rPr lang="es-EC" dirty="0"/>
            <a:t>les de gran calidad y de proyectos terminados con éxito que se miden a través de la popularidad  en tiendas, el numero de descargas, y a través del numero de transacciones realizado sobre las apps.</a:t>
          </a:r>
        </a:p>
      </dgm:t>
    </dgm:pt>
    <dgm:pt modelId="{8AE83A4B-AE9E-44BB-9F56-31BE9BAC8947}" type="parTrans" cxnId="{14F767E6-B7F8-49DA-B5F4-CEC96DA682FC}">
      <dgm:prSet/>
      <dgm:spPr/>
      <dgm:t>
        <a:bodyPr/>
        <a:lstStyle/>
        <a:p>
          <a:endParaRPr lang="es-ES"/>
        </a:p>
      </dgm:t>
    </dgm:pt>
    <dgm:pt modelId="{F7D58300-AFC6-4BFA-BB12-D4631A685742}" type="sibTrans" cxnId="{14F767E6-B7F8-49DA-B5F4-CEC96DA682FC}">
      <dgm:prSet/>
      <dgm:spPr/>
      <dgm:t>
        <a:bodyPr/>
        <a:lstStyle/>
        <a:p>
          <a:endParaRPr lang="es-ES"/>
        </a:p>
      </dgm:t>
    </dgm:pt>
    <dgm:pt modelId="{67BF42DB-C2EB-4BC0-8BE5-F0D3D0F777D0}">
      <dgm:prSet/>
      <dgm:spPr/>
      <dgm:t>
        <a:bodyPr/>
        <a:lstStyle/>
        <a:p>
          <a:r>
            <a:rPr lang="es-EC" dirty="0">
              <a:latin typeface="Arial" panose="020B0604020202020204" pitchFamily="34" charset="0"/>
              <a:cs typeface="Arial" panose="020B0604020202020204" pitchFamily="34" charset="0"/>
            </a:rPr>
            <a:t>Las empresas buscan nuevas alternativas en cuanto a </a:t>
          </a:r>
          <a:r>
            <a:rPr lang="es-EC" b="1" dirty="0">
              <a:latin typeface="Arial" panose="020B0604020202020204" pitchFamily="34" charset="0"/>
              <a:cs typeface="Arial" panose="020B0604020202020204" pitchFamily="34" charset="0"/>
            </a:rPr>
            <a:t>herramientas o guías de desarrollo</a:t>
          </a:r>
          <a:r>
            <a:rPr lang="es-EC" dirty="0">
              <a:latin typeface="Arial" panose="020B0604020202020204" pitchFamily="34" charset="0"/>
              <a:cs typeface="Arial" panose="020B0604020202020204" pitchFamily="34" charset="0"/>
            </a:rPr>
            <a:t> que  les permitan mejorar la gestión de los proyectos móviles y a su vez les permitan considerar todos los elementos importantes que envuelven a un </a:t>
          </a:r>
          <a:r>
            <a:rPr lang="es-EC" b="1" dirty="0">
              <a:latin typeface="Arial" panose="020B0604020202020204" pitchFamily="34" charset="0"/>
              <a:cs typeface="Arial" panose="020B0604020202020204" pitchFamily="34" charset="0"/>
            </a:rPr>
            <a:t>ecosistema móvil.</a:t>
          </a:r>
        </a:p>
      </dgm:t>
    </dgm:pt>
    <dgm:pt modelId="{B52927F0-6A70-4814-81B3-C0C463F89056}" type="parTrans" cxnId="{0C3E66EE-DA28-4049-BB4E-7B95EB79F967}">
      <dgm:prSet/>
      <dgm:spPr/>
      <dgm:t>
        <a:bodyPr/>
        <a:lstStyle/>
        <a:p>
          <a:endParaRPr lang="es-ES"/>
        </a:p>
      </dgm:t>
    </dgm:pt>
    <dgm:pt modelId="{18775527-AC45-495F-906A-E29D0E1EFA8B}" type="sibTrans" cxnId="{0C3E66EE-DA28-4049-BB4E-7B95EB79F967}">
      <dgm:prSet/>
      <dgm:spPr/>
      <dgm:t>
        <a:bodyPr/>
        <a:lstStyle/>
        <a:p>
          <a:endParaRPr lang="es-ES"/>
        </a:p>
      </dgm:t>
    </dgm:pt>
    <dgm:pt modelId="{F4241B9A-F866-45F3-8363-B0671A7630D0}">
      <dgm:prSet/>
      <dgm:spPr/>
      <dgm:t>
        <a:bodyPr/>
        <a:lstStyle/>
        <a:p>
          <a:r>
            <a:rPr lang="es-EC" dirty="0">
              <a:latin typeface="Arial" panose="020B0604020202020204" pitchFamily="34" charset="0"/>
              <a:ea typeface="Arial" panose="020B0604020202020204" pitchFamily="34" charset="0"/>
              <a:cs typeface="Arial" panose="020B0604020202020204" pitchFamily="34" charset="0"/>
            </a:rPr>
            <a:t>El presente trabajo pretende entregar una </a:t>
          </a:r>
          <a:r>
            <a:rPr lang="es-EC" b="1" dirty="0">
              <a:latin typeface="Arial" panose="020B0604020202020204" pitchFamily="34" charset="0"/>
              <a:ea typeface="Arial" panose="020B0604020202020204" pitchFamily="34" charset="0"/>
              <a:cs typeface="Arial" panose="020B0604020202020204" pitchFamily="34" charset="0"/>
            </a:rPr>
            <a:t>guía metodológica </a:t>
          </a:r>
          <a:r>
            <a:rPr lang="es-EC" dirty="0">
              <a:latin typeface="Arial" panose="020B0604020202020204" pitchFamily="34" charset="0"/>
              <a:ea typeface="Arial" panose="020B0604020202020204" pitchFamily="34" charset="0"/>
              <a:cs typeface="Arial" panose="020B0604020202020204" pitchFamily="34" charset="0"/>
            </a:rPr>
            <a:t>que contribuya a mejorar la gestión de desarrollo de aplicaciones móviles transaccionales.  Aportando para que se conviertan en </a:t>
          </a:r>
          <a:r>
            <a:rPr lang="es-EC" b="1" dirty="0">
              <a:latin typeface="Arial" panose="020B0604020202020204" pitchFamily="34" charset="0"/>
              <a:ea typeface="Arial" panose="020B0604020202020204" pitchFamily="34" charset="0"/>
              <a:cs typeface="Arial" panose="020B0604020202020204" pitchFamily="34" charset="0"/>
            </a:rPr>
            <a:t>aplicaciones seguras, </a:t>
          </a:r>
          <a:r>
            <a:rPr lang="es-EC" dirty="0">
              <a:latin typeface="Arial" panose="020B0604020202020204" pitchFamily="34" charset="0"/>
              <a:ea typeface="Arial" panose="020B0604020202020204" pitchFamily="34" charset="0"/>
              <a:cs typeface="Arial" panose="020B0604020202020204" pitchFamily="34" charset="0"/>
            </a:rPr>
            <a:t>de calidad y permitan cumplir con las expectativas del usuario.</a:t>
          </a:r>
          <a:endParaRPr lang="es-ES" dirty="0">
            <a:latin typeface="Arial" panose="020B0604020202020204" pitchFamily="34" charset="0"/>
            <a:cs typeface="Arial" panose="020B0604020202020204" pitchFamily="34" charset="0"/>
          </a:endParaRPr>
        </a:p>
      </dgm:t>
    </dgm:pt>
    <dgm:pt modelId="{47A04EF5-0DCB-4921-9AE5-E6B2301F3A44}" type="parTrans" cxnId="{716CCB07-D7BF-420F-BAD8-6C07494FB194}">
      <dgm:prSet/>
      <dgm:spPr/>
      <dgm:t>
        <a:bodyPr/>
        <a:lstStyle/>
        <a:p>
          <a:endParaRPr lang="es-ES"/>
        </a:p>
      </dgm:t>
    </dgm:pt>
    <dgm:pt modelId="{F2041675-CCB2-40EB-8A19-D7B44BC7B628}" type="sibTrans" cxnId="{716CCB07-D7BF-420F-BAD8-6C07494FB194}">
      <dgm:prSet/>
      <dgm:spPr/>
      <dgm:t>
        <a:bodyPr/>
        <a:lstStyle/>
        <a:p>
          <a:endParaRPr lang="es-ES"/>
        </a:p>
      </dgm:t>
    </dgm:pt>
    <dgm:pt modelId="{84E2DDF3-E8C2-4CC8-A439-F6FADA4634C4}" type="pres">
      <dgm:prSet presAssocID="{57F62B6D-76B0-4E3E-A466-0A586CBC82A0}" presName="outerComposite" presStyleCnt="0">
        <dgm:presLayoutVars>
          <dgm:chMax val="5"/>
          <dgm:dir/>
          <dgm:resizeHandles val="exact"/>
        </dgm:presLayoutVars>
      </dgm:prSet>
      <dgm:spPr/>
      <dgm:t>
        <a:bodyPr/>
        <a:lstStyle/>
        <a:p>
          <a:endParaRPr lang="es-ES"/>
        </a:p>
      </dgm:t>
    </dgm:pt>
    <dgm:pt modelId="{BE1051C5-0F7E-458E-A4F8-C091188F82FB}" type="pres">
      <dgm:prSet presAssocID="{57F62B6D-76B0-4E3E-A466-0A586CBC82A0}" presName="dummyMaxCanvas" presStyleCnt="0">
        <dgm:presLayoutVars/>
      </dgm:prSet>
      <dgm:spPr/>
    </dgm:pt>
    <dgm:pt modelId="{75617F70-B8F1-44A4-AB7C-2B18629A9FB1}" type="pres">
      <dgm:prSet presAssocID="{57F62B6D-76B0-4E3E-A466-0A586CBC82A0}" presName="ThreeNodes_1" presStyleLbl="node1" presStyleIdx="0" presStyleCnt="3">
        <dgm:presLayoutVars>
          <dgm:bulletEnabled val="1"/>
        </dgm:presLayoutVars>
      </dgm:prSet>
      <dgm:spPr/>
      <dgm:t>
        <a:bodyPr/>
        <a:lstStyle/>
        <a:p>
          <a:endParaRPr lang="es-ES"/>
        </a:p>
      </dgm:t>
    </dgm:pt>
    <dgm:pt modelId="{05046DCC-7AEF-496E-B863-648C25877DDA}" type="pres">
      <dgm:prSet presAssocID="{57F62B6D-76B0-4E3E-A466-0A586CBC82A0}" presName="ThreeNodes_2" presStyleLbl="node1" presStyleIdx="1" presStyleCnt="3">
        <dgm:presLayoutVars>
          <dgm:bulletEnabled val="1"/>
        </dgm:presLayoutVars>
      </dgm:prSet>
      <dgm:spPr/>
      <dgm:t>
        <a:bodyPr/>
        <a:lstStyle/>
        <a:p>
          <a:endParaRPr lang="es-ES"/>
        </a:p>
      </dgm:t>
    </dgm:pt>
    <dgm:pt modelId="{04706DFE-C999-4FE0-8772-8A231C170B0C}" type="pres">
      <dgm:prSet presAssocID="{57F62B6D-76B0-4E3E-A466-0A586CBC82A0}" presName="ThreeNodes_3" presStyleLbl="node1" presStyleIdx="2" presStyleCnt="3">
        <dgm:presLayoutVars>
          <dgm:bulletEnabled val="1"/>
        </dgm:presLayoutVars>
      </dgm:prSet>
      <dgm:spPr/>
      <dgm:t>
        <a:bodyPr/>
        <a:lstStyle/>
        <a:p>
          <a:endParaRPr lang="es-ES"/>
        </a:p>
      </dgm:t>
    </dgm:pt>
    <dgm:pt modelId="{74CA1560-6F4A-4DD6-8CB4-33DC1056497F}" type="pres">
      <dgm:prSet presAssocID="{57F62B6D-76B0-4E3E-A466-0A586CBC82A0}" presName="ThreeConn_1-2" presStyleLbl="fgAccFollowNode1" presStyleIdx="0" presStyleCnt="2">
        <dgm:presLayoutVars>
          <dgm:bulletEnabled val="1"/>
        </dgm:presLayoutVars>
      </dgm:prSet>
      <dgm:spPr/>
      <dgm:t>
        <a:bodyPr/>
        <a:lstStyle/>
        <a:p>
          <a:endParaRPr lang="es-ES"/>
        </a:p>
      </dgm:t>
    </dgm:pt>
    <dgm:pt modelId="{E58EA20D-5CFF-456E-A045-881B8AD4D794}" type="pres">
      <dgm:prSet presAssocID="{57F62B6D-76B0-4E3E-A466-0A586CBC82A0}" presName="ThreeConn_2-3" presStyleLbl="fgAccFollowNode1" presStyleIdx="1" presStyleCnt="2">
        <dgm:presLayoutVars>
          <dgm:bulletEnabled val="1"/>
        </dgm:presLayoutVars>
      </dgm:prSet>
      <dgm:spPr/>
      <dgm:t>
        <a:bodyPr/>
        <a:lstStyle/>
        <a:p>
          <a:endParaRPr lang="es-ES"/>
        </a:p>
      </dgm:t>
    </dgm:pt>
    <dgm:pt modelId="{ED61A790-B602-4911-B114-014377CD5EB4}" type="pres">
      <dgm:prSet presAssocID="{57F62B6D-76B0-4E3E-A466-0A586CBC82A0}" presName="ThreeNodes_1_text" presStyleLbl="node1" presStyleIdx="2" presStyleCnt="3">
        <dgm:presLayoutVars>
          <dgm:bulletEnabled val="1"/>
        </dgm:presLayoutVars>
      </dgm:prSet>
      <dgm:spPr/>
      <dgm:t>
        <a:bodyPr/>
        <a:lstStyle/>
        <a:p>
          <a:endParaRPr lang="es-ES"/>
        </a:p>
      </dgm:t>
    </dgm:pt>
    <dgm:pt modelId="{145B51A5-5C7E-4A51-8035-3ABA491E327A}" type="pres">
      <dgm:prSet presAssocID="{57F62B6D-76B0-4E3E-A466-0A586CBC82A0}" presName="ThreeNodes_2_text" presStyleLbl="node1" presStyleIdx="2" presStyleCnt="3">
        <dgm:presLayoutVars>
          <dgm:bulletEnabled val="1"/>
        </dgm:presLayoutVars>
      </dgm:prSet>
      <dgm:spPr/>
      <dgm:t>
        <a:bodyPr/>
        <a:lstStyle/>
        <a:p>
          <a:endParaRPr lang="es-ES"/>
        </a:p>
      </dgm:t>
    </dgm:pt>
    <dgm:pt modelId="{0564E15C-11C1-4FD5-8DAE-07E4BA75129B}" type="pres">
      <dgm:prSet presAssocID="{57F62B6D-76B0-4E3E-A466-0A586CBC82A0}" presName="ThreeNodes_3_text" presStyleLbl="node1" presStyleIdx="2" presStyleCnt="3">
        <dgm:presLayoutVars>
          <dgm:bulletEnabled val="1"/>
        </dgm:presLayoutVars>
      </dgm:prSet>
      <dgm:spPr/>
      <dgm:t>
        <a:bodyPr/>
        <a:lstStyle/>
        <a:p>
          <a:endParaRPr lang="es-ES"/>
        </a:p>
      </dgm:t>
    </dgm:pt>
  </dgm:ptLst>
  <dgm:cxnLst>
    <dgm:cxn modelId="{A7542058-84F7-48DD-9DCD-54EB53B7108D}" type="presOf" srcId="{F7D58300-AFC6-4BFA-BB12-D4631A685742}" destId="{74CA1560-6F4A-4DD6-8CB4-33DC1056497F}" srcOrd="0" destOrd="0" presId="urn:microsoft.com/office/officeart/2005/8/layout/vProcess5"/>
    <dgm:cxn modelId="{E341191D-CBA5-4E6B-93E2-3EE3240648C1}" type="presOf" srcId="{57F62B6D-76B0-4E3E-A466-0A586CBC82A0}" destId="{84E2DDF3-E8C2-4CC8-A439-F6FADA4634C4}" srcOrd="0" destOrd="0" presId="urn:microsoft.com/office/officeart/2005/8/layout/vProcess5"/>
    <dgm:cxn modelId="{0C3E66EE-DA28-4049-BB4E-7B95EB79F967}" srcId="{57F62B6D-76B0-4E3E-A466-0A586CBC82A0}" destId="{67BF42DB-C2EB-4BC0-8BE5-F0D3D0F777D0}" srcOrd="1" destOrd="0" parTransId="{B52927F0-6A70-4814-81B3-C0C463F89056}" sibTransId="{18775527-AC45-495F-906A-E29D0E1EFA8B}"/>
    <dgm:cxn modelId="{F43F172A-5A8E-40FF-9FF3-586D6B8D19D5}" type="presOf" srcId="{67BF42DB-C2EB-4BC0-8BE5-F0D3D0F777D0}" destId="{145B51A5-5C7E-4A51-8035-3ABA491E327A}" srcOrd="1" destOrd="0" presId="urn:microsoft.com/office/officeart/2005/8/layout/vProcess5"/>
    <dgm:cxn modelId="{E93ECB43-DE74-413E-8221-A800139E3548}" type="presOf" srcId="{F0504C8F-C481-4F6D-BA7E-3CA5F0ED1D2F}" destId="{75617F70-B8F1-44A4-AB7C-2B18629A9FB1}" srcOrd="0" destOrd="0" presId="urn:microsoft.com/office/officeart/2005/8/layout/vProcess5"/>
    <dgm:cxn modelId="{D799B270-FE55-4332-8983-D1C5BEE7D1C5}" type="presOf" srcId="{F4241B9A-F866-45F3-8363-B0671A7630D0}" destId="{0564E15C-11C1-4FD5-8DAE-07E4BA75129B}" srcOrd="1" destOrd="0" presId="urn:microsoft.com/office/officeart/2005/8/layout/vProcess5"/>
    <dgm:cxn modelId="{3604B2C6-A9FD-4250-A181-ACD804A11217}" type="presOf" srcId="{18775527-AC45-495F-906A-E29D0E1EFA8B}" destId="{E58EA20D-5CFF-456E-A045-881B8AD4D794}" srcOrd="0" destOrd="0" presId="urn:microsoft.com/office/officeart/2005/8/layout/vProcess5"/>
    <dgm:cxn modelId="{A78C3560-9CF9-486C-B380-7004E60DDCE1}" type="presOf" srcId="{F4241B9A-F866-45F3-8363-B0671A7630D0}" destId="{04706DFE-C999-4FE0-8772-8A231C170B0C}" srcOrd="0" destOrd="0" presId="urn:microsoft.com/office/officeart/2005/8/layout/vProcess5"/>
    <dgm:cxn modelId="{716CCB07-D7BF-420F-BAD8-6C07494FB194}" srcId="{57F62B6D-76B0-4E3E-A466-0A586CBC82A0}" destId="{F4241B9A-F866-45F3-8363-B0671A7630D0}" srcOrd="2" destOrd="0" parTransId="{47A04EF5-0DCB-4921-9AE5-E6B2301F3A44}" sibTransId="{F2041675-CCB2-40EB-8A19-D7B44BC7B628}"/>
    <dgm:cxn modelId="{14F767E6-B7F8-49DA-B5F4-CEC96DA682FC}" srcId="{57F62B6D-76B0-4E3E-A466-0A586CBC82A0}" destId="{F0504C8F-C481-4F6D-BA7E-3CA5F0ED1D2F}" srcOrd="0" destOrd="0" parTransId="{8AE83A4B-AE9E-44BB-9F56-31BE9BAC8947}" sibTransId="{F7D58300-AFC6-4BFA-BB12-D4631A685742}"/>
    <dgm:cxn modelId="{9F9D6FAC-EB4B-429A-8624-64F0AA6AB283}" type="presOf" srcId="{F0504C8F-C481-4F6D-BA7E-3CA5F0ED1D2F}" destId="{ED61A790-B602-4911-B114-014377CD5EB4}" srcOrd="1" destOrd="0" presId="urn:microsoft.com/office/officeart/2005/8/layout/vProcess5"/>
    <dgm:cxn modelId="{03FA2123-892F-427E-9A8E-F67B355DBE72}" type="presOf" srcId="{67BF42DB-C2EB-4BC0-8BE5-F0D3D0F777D0}" destId="{05046DCC-7AEF-496E-B863-648C25877DDA}" srcOrd="0" destOrd="0" presId="urn:microsoft.com/office/officeart/2005/8/layout/vProcess5"/>
    <dgm:cxn modelId="{57F6667A-7DB4-4AAE-9E72-23C68C0D7726}" type="presParOf" srcId="{84E2DDF3-E8C2-4CC8-A439-F6FADA4634C4}" destId="{BE1051C5-0F7E-458E-A4F8-C091188F82FB}" srcOrd="0" destOrd="0" presId="urn:microsoft.com/office/officeart/2005/8/layout/vProcess5"/>
    <dgm:cxn modelId="{09F4D6FD-F95F-4A31-9DCD-7A81126308C5}" type="presParOf" srcId="{84E2DDF3-E8C2-4CC8-A439-F6FADA4634C4}" destId="{75617F70-B8F1-44A4-AB7C-2B18629A9FB1}" srcOrd="1" destOrd="0" presId="urn:microsoft.com/office/officeart/2005/8/layout/vProcess5"/>
    <dgm:cxn modelId="{CF47ABFD-8B4D-4CED-A4FB-6B16646C2C8E}" type="presParOf" srcId="{84E2DDF3-E8C2-4CC8-A439-F6FADA4634C4}" destId="{05046DCC-7AEF-496E-B863-648C25877DDA}" srcOrd="2" destOrd="0" presId="urn:microsoft.com/office/officeart/2005/8/layout/vProcess5"/>
    <dgm:cxn modelId="{84AA33DA-4C35-45E3-AF83-164330E36BE3}" type="presParOf" srcId="{84E2DDF3-E8C2-4CC8-A439-F6FADA4634C4}" destId="{04706DFE-C999-4FE0-8772-8A231C170B0C}" srcOrd="3" destOrd="0" presId="urn:microsoft.com/office/officeart/2005/8/layout/vProcess5"/>
    <dgm:cxn modelId="{B1D56752-A2B9-49BA-BB3A-16C0AD9C70E5}" type="presParOf" srcId="{84E2DDF3-E8C2-4CC8-A439-F6FADA4634C4}" destId="{74CA1560-6F4A-4DD6-8CB4-33DC1056497F}" srcOrd="4" destOrd="0" presId="urn:microsoft.com/office/officeart/2005/8/layout/vProcess5"/>
    <dgm:cxn modelId="{2C231155-F264-42D1-A9B4-41A9B7632A02}" type="presParOf" srcId="{84E2DDF3-E8C2-4CC8-A439-F6FADA4634C4}" destId="{E58EA20D-5CFF-456E-A045-881B8AD4D794}" srcOrd="5" destOrd="0" presId="urn:microsoft.com/office/officeart/2005/8/layout/vProcess5"/>
    <dgm:cxn modelId="{22BFCDB7-87B3-4B3D-9E5A-D0F57D98AAAD}" type="presParOf" srcId="{84E2DDF3-E8C2-4CC8-A439-F6FADA4634C4}" destId="{ED61A790-B602-4911-B114-014377CD5EB4}" srcOrd="6" destOrd="0" presId="urn:microsoft.com/office/officeart/2005/8/layout/vProcess5"/>
    <dgm:cxn modelId="{245110B8-4651-41C7-9A84-B18F85EC4D19}" type="presParOf" srcId="{84E2DDF3-E8C2-4CC8-A439-F6FADA4634C4}" destId="{145B51A5-5C7E-4A51-8035-3ABA491E327A}" srcOrd="7" destOrd="0" presId="urn:microsoft.com/office/officeart/2005/8/layout/vProcess5"/>
    <dgm:cxn modelId="{220233DC-C74A-4979-B07B-0AE310574BD4}" type="presParOf" srcId="{84E2DDF3-E8C2-4CC8-A439-F6FADA4634C4}" destId="{0564E15C-11C1-4FD5-8DAE-07E4BA75129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235FC-EFB6-4BFB-9DBB-9EAB31164B3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29478F-4875-4B66-BBE9-795E728EB641}">
      <dgm:prSet phldrT="[Text]"/>
      <dgm:spPr/>
      <dgm:t>
        <a:bodyPr/>
        <a:lstStyle/>
        <a:p>
          <a:r>
            <a:rPr lang="es-EC" dirty="0"/>
            <a:t>Dispositivos computacionales de tamaño reducido, con capacidades especiales de memoria y procesamiento, relacionadas con movilidad, portabilidad de datos, aplicaciones, comunicación desde cualquier parte, y cuya posesión, así como su operación se asocia al uso personal</a:t>
          </a:r>
          <a:endParaRPr lang="en-US" dirty="0"/>
        </a:p>
      </dgm:t>
    </dgm:pt>
    <dgm:pt modelId="{54E3626A-70CE-44B8-BC41-C5713CD41250}" type="parTrans" cxnId="{159EDE91-5F3B-463C-8293-167663AE3EE3}">
      <dgm:prSet/>
      <dgm:spPr/>
      <dgm:t>
        <a:bodyPr/>
        <a:lstStyle/>
        <a:p>
          <a:endParaRPr lang="en-US"/>
        </a:p>
      </dgm:t>
    </dgm:pt>
    <dgm:pt modelId="{24485E15-8888-4589-84F6-07995FA0C522}" type="sibTrans" cxnId="{159EDE91-5F3B-463C-8293-167663AE3EE3}">
      <dgm:prSet/>
      <dgm:spPr/>
      <dgm:t>
        <a:bodyPr/>
        <a:lstStyle/>
        <a:p>
          <a:endParaRPr lang="en-US"/>
        </a:p>
      </dgm:t>
    </dgm:pt>
    <dgm:pt modelId="{B1F24FCD-74BE-45B3-9AC3-AE3ED2065F65}">
      <dgm:prSet/>
      <dgm:spPr/>
      <dgm:t>
        <a:bodyPr/>
        <a:lstStyle/>
        <a:p>
          <a:r>
            <a:rPr lang="es-EC" dirty="0"/>
            <a:t>La definición va más allá de un concepto de portabilidad, se relaciona todo un ecosistema donde se incluyen desarrolladores, herramientas y tecnologías disponibles, así como las prioridades de la empresa.</a:t>
          </a:r>
          <a:endParaRPr lang="en-US" dirty="0"/>
        </a:p>
      </dgm:t>
    </dgm:pt>
    <dgm:pt modelId="{1413D1C8-8040-416E-BB43-75F0182245A5}" type="parTrans" cxnId="{D7B1142A-C98B-48DD-94CD-760B356CA945}">
      <dgm:prSet/>
      <dgm:spPr/>
      <dgm:t>
        <a:bodyPr/>
        <a:lstStyle/>
        <a:p>
          <a:endParaRPr lang="en-US"/>
        </a:p>
      </dgm:t>
    </dgm:pt>
    <dgm:pt modelId="{F0BB6639-BA20-460F-B366-712412F0DB3D}" type="sibTrans" cxnId="{D7B1142A-C98B-48DD-94CD-760B356CA945}">
      <dgm:prSet/>
      <dgm:spPr/>
      <dgm:t>
        <a:bodyPr/>
        <a:lstStyle/>
        <a:p>
          <a:endParaRPr lang="en-US"/>
        </a:p>
      </dgm:t>
    </dgm:pt>
    <dgm:pt modelId="{A91A385C-7C98-4E70-8D54-204E8FB2815C}" type="pres">
      <dgm:prSet presAssocID="{6B1235FC-EFB6-4BFB-9DBB-9EAB31164B39}" presName="Name0" presStyleCnt="0">
        <dgm:presLayoutVars>
          <dgm:chMax val="7"/>
          <dgm:chPref val="7"/>
          <dgm:dir/>
        </dgm:presLayoutVars>
      </dgm:prSet>
      <dgm:spPr/>
      <dgm:t>
        <a:bodyPr/>
        <a:lstStyle/>
        <a:p>
          <a:endParaRPr lang="es-ES"/>
        </a:p>
      </dgm:t>
    </dgm:pt>
    <dgm:pt modelId="{2C394EA1-ED73-46CB-8A25-591279E9EA3E}" type="pres">
      <dgm:prSet presAssocID="{6B1235FC-EFB6-4BFB-9DBB-9EAB31164B39}" presName="Name1" presStyleCnt="0"/>
      <dgm:spPr/>
    </dgm:pt>
    <dgm:pt modelId="{9728211C-2D8D-42C6-92BF-71D1E07EE9BF}" type="pres">
      <dgm:prSet presAssocID="{6B1235FC-EFB6-4BFB-9DBB-9EAB31164B39}" presName="cycle" presStyleCnt="0"/>
      <dgm:spPr/>
    </dgm:pt>
    <dgm:pt modelId="{8522CDA1-4164-4B95-8CF3-915D2308EBF3}" type="pres">
      <dgm:prSet presAssocID="{6B1235FC-EFB6-4BFB-9DBB-9EAB31164B39}" presName="srcNode" presStyleLbl="node1" presStyleIdx="0" presStyleCnt="2"/>
      <dgm:spPr/>
    </dgm:pt>
    <dgm:pt modelId="{D34C98BA-18E5-4E94-B0AB-3F4C34D3FDD6}" type="pres">
      <dgm:prSet presAssocID="{6B1235FC-EFB6-4BFB-9DBB-9EAB31164B39}" presName="conn" presStyleLbl="parChTrans1D2" presStyleIdx="0" presStyleCnt="1"/>
      <dgm:spPr/>
      <dgm:t>
        <a:bodyPr/>
        <a:lstStyle/>
        <a:p>
          <a:endParaRPr lang="es-ES"/>
        </a:p>
      </dgm:t>
    </dgm:pt>
    <dgm:pt modelId="{41B602FF-798C-40E1-9044-5C15717B59AA}" type="pres">
      <dgm:prSet presAssocID="{6B1235FC-EFB6-4BFB-9DBB-9EAB31164B39}" presName="extraNode" presStyleLbl="node1" presStyleIdx="0" presStyleCnt="2"/>
      <dgm:spPr/>
    </dgm:pt>
    <dgm:pt modelId="{F40C5BE5-AB7A-4176-81E7-F2F4D6028F59}" type="pres">
      <dgm:prSet presAssocID="{6B1235FC-EFB6-4BFB-9DBB-9EAB31164B39}" presName="dstNode" presStyleLbl="node1" presStyleIdx="0" presStyleCnt="2"/>
      <dgm:spPr/>
    </dgm:pt>
    <dgm:pt modelId="{EBFFB145-71F2-4E79-BC39-52FC1607565B}" type="pres">
      <dgm:prSet presAssocID="{B1F24FCD-74BE-45B3-9AC3-AE3ED2065F65}" presName="text_1" presStyleLbl="node1" presStyleIdx="0" presStyleCnt="2">
        <dgm:presLayoutVars>
          <dgm:bulletEnabled val="1"/>
        </dgm:presLayoutVars>
      </dgm:prSet>
      <dgm:spPr/>
      <dgm:t>
        <a:bodyPr/>
        <a:lstStyle/>
        <a:p>
          <a:endParaRPr lang="es-ES"/>
        </a:p>
      </dgm:t>
    </dgm:pt>
    <dgm:pt modelId="{90F9C9F9-5AEC-41FA-B642-7250FD528BE9}" type="pres">
      <dgm:prSet presAssocID="{B1F24FCD-74BE-45B3-9AC3-AE3ED2065F65}" presName="accent_1" presStyleCnt="0"/>
      <dgm:spPr/>
    </dgm:pt>
    <dgm:pt modelId="{A6AFD171-2A6D-4119-BEC7-B046AB6FD494}" type="pres">
      <dgm:prSet presAssocID="{B1F24FCD-74BE-45B3-9AC3-AE3ED2065F65}" presName="accentRepeatNode" presStyleLbl="solidFgAcc1" presStyleIdx="0" presStyleCnt="2"/>
      <dgm:spPr/>
    </dgm:pt>
    <dgm:pt modelId="{1FF88284-AE8F-4274-B005-C28D18650A8C}" type="pres">
      <dgm:prSet presAssocID="{C229478F-4875-4B66-BBE9-795E728EB641}" presName="text_2" presStyleLbl="node1" presStyleIdx="1" presStyleCnt="2">
        <dgm:presLayoutVars>
          <dgm:bulletEnabled val="1"/>
        </dgm:presLayoutVars>
      </dgm:prSet>
      <dgm:spPr/>
      <dgm:t>
        <a:bodyPr/>
        <a:lstStyle/>
        <a:p>
          <a:endParaRPr lang="es-ES"/>
        </a:p>
      </dgm:t>
    </dgm:pt>
    <dgm:pt modelId="{21CD61B4-1275-4763-9CCD-745AA837D297}" type="pres">
      <dgm:prSet presAssocID="{C229478F-4875-4B66-BBE9-795E728EB641}" presName="accent_2" presStyleCnt="0"/>
      <dgm:spPr/>
    </dgm:pt>
    <dgm:pt modelId="{1ACEDC24-D3A4-486B-A070-F11AED211A0F}" type="pres">
      <dgm:prSet presAssocID="{C229478F-4875-4B66-BBE9-795E728EB641}" presName="accentRepeatNode" presStyleLbl="solidFgAcc1" presStyleIdx="1" presStyleCnt="2"/>
      <dgm:spPr/>
    </dgm:pt>
  </dgm:ptLst>
  <dgm:cxnLst>
    <dgm:cxn modelId="{19DC2D6E-FE2C-478E-88F3-F042347B691A}" type="presOf" srcId="{F0BB6639-BA20-460F-B366-712412F0DB3D}" destId="{D34C98BA-18E5-4E94-B0AB-3F4C34D3FDD6}" srcOrd="0" destOrd="0" presId="urn:microsoft.com/office/officeart/2008/layout/VerticalCurvedList"/>
    <dgm:cxn modelId="{6AF80CF3-E4A1-45DE-97E0-7D3154DF13DF}" type="presOf" srcId="{6B1235FC-EFB6-4BFB-9DBB-9EAB31164B39}" destId="{A91A385C-7C98-4E70-8D54-204E8FB2815C}" srcOrd="0" destOrd="0" presId="urn:microsoft.com/office/officeart/2008/layout/VerticalCurvedList"/>
    <dgm:cxn modelId="{D7B1142A-C98B-48DD-94CD-760B356CA945}" srcId="{6B1235FC-EFB6-4BFB-9DBB-9EAB31164B39}" destId="{B1F24FCD-74BE-45B3-9AC3-AE3ED2065F65}" srcOrd="0" destOrd="0" parTransId="{1413D1C8-8040-416E-BB43-75F0182245A5}" sibTransId="{F0BB6639-BA20-460F-B366-712412F0DB3D}"/>
    <dgm:cxn modelId="{2D88F51E-457C-445D-BAF5-8BBDDC689609}" type="presOf" srcId="{B1F24FCD-74BE-45B3-9AC3-AE3ED2065F65}" destId="{EBFFB145-71F2-4E79-BC39-52FC1607565B}" srcOrd="0" destOrd="0" presId="urn:microsoft.com/office/officeart/2008/layout/VerticalCurvedList"/>
    <dgm:cxn modelId="{CE2FBF12-6E90-406B-9BFF-ED70FC44A82C}" type="presOf" srcId="{C229478F-4875-4B66-BBE9-795E728EB641}" destId="{1FF88284-AE8F-4274-B005-C28D18650A8C}" srcOrd="0" destOrd="0" presId="urn:microsoft.com/office/officeart/2008/layout/VerticalCurvedList"/>
    <dgm:cxn modelId="{159EDE91-5F3B-463C-8293-167663AE3EE3}" srcId="{6B1235FC-EFB6-4BFB-9DBB-9EAB31164B39}" destId="{C229478F-4875-4B66-BBE9-795E728EB641}" srcOrd="1" destOrd="0" parTransId="{54E3626A-70CE-44B8-BC41-C5713CD41250}" sibTransId="{24485E15-8888-4589-84F6-07995FA0C522}"/>
    <dgm:cxn modelId="{7EA95A1D-7AF0-43DA-A18C-FEE345E46B52}" type="presParOf" srcId="{A91A385C-7C98-4E70-8D54-204E8FB2815C}" destId="{2C394EA1-ED73-46CB-8A25-591279E9EA3E}" srcOrd="0" destOrd="0" presId="urn:microsoft.com/office/officeart/2008/layout/VerticalCurvedList"/>
    <dgm:cxn modelId="{838D7915-4513-4DE7-9525-12CC43CD56C0}" type="presParOf" srcId="{2C394EA1-ED73-46CB-8A25-591279E9EA3E}" destId="{9728211C-2D8D-42C6-92BF-71D1E07EE9BF}" srcOrd="0" destOrd="0" presId="urn:microsoft.com/office/officeart/2008/layout/VerticalCurvedList"/>
    <dgm:cxn modelId="{428F835C-D325-4053-B847-E958EA5C74A7}" type="presParOf" srcId="{9728211C-2D8D-42C6-92BF-71D1E07EE9BF}" destId="{8522CDA1-4164-4B95-8CF3-915D2308EBF3}" srcOrd="0" destOrd="0" presId="urn:microsoft.com/office/officeart/2008/layout/VerticalCurvedList"/>
    <dgm:cxn modelId="{D9ABEB67-145A-49F3-AF3A-4B2F1E4B3B7D}" type="presParOf" srcId="{9728211C-2D8D-42C6-92BF-71D1E07EE9BF}" destId="{D34C98BA-18E5-4E94-B0AB-3F4C34D3FDD6}" srcOrd="1" destOrd="0" presId="urn:microsoft.com/office/officeart/2008/layout/VerticalCurvedList"/>
    <dgm:cxn modelId="{32B34FC9-85CC-4424-8EA8-2289FFCE0C12}" type="presParOf" srcId="{9728211C-2D8D-42C6-92BF-71D1E07EE9BF}" destId="{41B602FF-798C-40E1-9044-5C15717B59AA}" srcOrd="2" destOrd="0" presId="urn:microsoft.com/office/officeart/2008/layout/VerticalCurvedList"/>
    <dgm:cxn modelId="{DDA64C48-46F6-4B8A-8CAB-A2FD51E9D6A4}" type="presParOf" srcId="{9728211C-2D8D-42C6-92BF-71D1E07EE9BF}" destId="{F40C5BE5-AB7A-4176-81E7-F2F4D6028F59}" srcOrd="3" destOrd="0" presId="urn:microsoft.com/office/officeart/2008/layout/VerticalCurvedList"/>
    <dgm:cxn modelId="{3D3B0EA2-D003-474C-B397-B86C74A34082}" type="presParOf" srcId="{2C394EA1-ED73-46CB-8A25-591279E9EA3E}" destId="{EBFFB145-71F2-4E79-BC39-52FC1607565B}" srcOrd="1" destOrd="0" presId="urn:microsoft.com/office/officeart/2008/layout/VerticalCurvedList"/>
    <dgm:cxn modelId="{4FF40FC1-FBBA-41D3-95F4-999FF6BCE725}" type="presParOf" srcId="{2C394EA1-ED73-46CB-8A25-591279E9EA3E}" destId="{90F9C9F9-5AEC-41FA-B642-7250FD528BE9}" srcOrd="2" destOrd="0" presId="urn:microsoft.com/office/officeart/2008/layout/VerticalCurvedList"/>
    <dgm:cxn modelId="{5EAA85BA-FC2A-4874-AD58-6AC4BA3E16B0}" type="presParOf" srcId="{90F9C9F9-5AEC-41FA-B642-7250FD528BE9}" destId="{A6AFD171-2A6D-4119-BEC7-B046AB6FD494}" srcOrd="0" destOrd="0" presId="urn:microsoft.com/office/officeart/2008/layout/VerticalCurvedList"/>
    <dgm:cxn modelId="{D05AD56A-6BC8-4D46-B19B-246176A59F74}" type="presParOf" srcId="{2C394EA1-ED73-46CB-8A25-591279E9EA3E}" destId="{1FF88284-AE8F-4274-B005-C28D18650A8C}" srcOrd="3" destOrd="0" presId="urn:microsoft.com/office/officeart/2008/layout/VerticalCurvedList"/>
    <dgm:cxn modelId="{D6ABE1C2-374F-4346-AC9D-C9A453A2F92A}" type="presParOf" srcId="{2C394EA1-ED73-46CB-8A25-591279E9EA3E}" destId="{21CD61B4-1275-4763-9CCD-745AA837D297}" srcOrd="4" destOrd="0" presId="urn:microsoft.com/office/officeart/2008/layout/VerticalCurvedList"/>
    <dgm:cxn modelId="{29492AE0-01EE-4AC6-BA74-F18F611ABB89}" type="presParOf" srcId="{21CD61B4-1275-4763-9CCD-745AA837D297}" destId="{1ACEDC24-D3A4-486B-A070-F11AED211A0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7B829F-87C0-4AA8-9E9E-EDD50D44246D}"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s-ES"/>
        </a:p>
      </dgm:t>
    </dgm:pt>
    <dgm:pt modelId="{D0A3646A-44E1-4BE3-9A94-93CD0464DE89}">
      <dgm:prSet phldrT="[Texto]" custT="1"/>
      <dgm:spPr/>
      <dgm:t>
        <a:bodyPr/>
        <a:lstStyle/>
        <a:p>
          <a:r>
            <a:rPr lang="es-EC" sz="1600" dirty="0">
              <a:latin typeface="Arial" panose="020B0604020202020204" pitchFamily="34" charset="0"/>
              <a:cs typeface="Arial" panose="020B0604020202020204" pitchFamily="34" charset="0"/>
            </a:rPr>
            <a:t>Constituye una guía de </a:t>
          </a:r>
          <a:r>
            <a:rPr lang="es-EC" sz="1600" b="1" dirty="0">
              <a:latin typeface="Arial" panose="020B0604020202020204" pitchFamily="34" charset="0"/>
              <a:cs typeface="Arial" panose="020B0604020202020204" pitchFamily="34" charset="0"/>
            </a:rPr>
            <a:t>buenas prácticas de desarrollo</a:t>
          </a:r>
          <a:r>
            <a:rPr lang="es-EC" sz="1600" dirty="0">
              <a:latin typeface="Arial" panose="020B0604020202020204" pitchFamily="34" charset="0"/>
              <a:cs typeface="Arial" panose="020B0604020202020204" pitchFamily="34" charset="0"/>
            </a:rPr>
            <a:t>, basada en el desarrollo </a:t>
          </a:r>
          <a:r>
            <a:rPr lang="es-EC" sz="1600" b="1" dirty="0">
              <a:latin typeface="Arial" panose="020B0604020202020204" pitchFamily="34" charset="0"/>
              <a:cs typeface="Arial" panose="020B0604020202020204" pitchFamily="34" charset="0"/>
            </a:rPr>
            <a:t>ágil, a</a:t>
          </a:r>
          <a:r>
            <a:rPr lang="es-EC" sz="1600" dirty="0">
              <a:latin typeface="Arial" panose="020B0604020202020204" pitchFamily="34" charset="0"/>
              <a:cs typeface="Arial" panose="020B0604020202020204" pitchFamily="34" charset="0"/>
            </a:rPr>
            <a:t>daptable a las </a:t>
          </a:r>
          <a:r>
            <a:rPr lang="es-EC" sz="1600" b="1" dirty="0">
              <a:latin typeface="Arial" panose="020B0604020202020204" pitchFamily="34" charset="0"/>
              <a:cs typeface="Arial" panose="020B0604020202020204" pitchFamily="34" charset="0"/>
            </a:rPr>
            <a:t>necesidades</a:t>
          </a:r>
          <a:r>
            <a:rPr lang="es-EC" sz="1600" dirty="0">
              <a:latin typeface="Arial" panose="020B0604020202020204" pitchFamily="34" charset="0"/>
              <a:cs typeface="Arial" panose="020B0604020202020204" pitchFamily="34" charset="0"/>
            </a:rPr>
            <a:t> y desafíos de cada proyecto. </a:t>
          </a:r>
          <a:endParaRPr lang="es-ES" sz="1600" dirty="0"/>
        </a:p>
      </dgm:t>
    </dgm:pt>
    <dgm:pt modelId="{32DB4E2A-14B9-478B-8529-1712E408A765}" type="parTrans" cxnId="{F888DA55-7916-4AC9-941B-E9353F73E102}">
      <dgm:prSet/>
      <dgm:spPr/>
      <dgm:t>
        <a:bodyPr/>
        <a:lstStyle/>
        <a:p>
          <a:endParaRPr lang="es-ES"/>
        </a:p>
      </dgm:t>
    </dgm:pt>
    <dgm:pt modelId="{7CFA4689-7EAB-460F-8EEA-7B8FC61759B5}" type="sibTrans" cxnId="{F888DA55-7916-4AC9-941B-E9353F73E102}">
      <dgm:prSet/>
      <dgm:spPr/>
      <dgm:t>
        <a:bodyPr/>
        <a:lstStyle/>
        <a:p>
          <a:endParaRPr lang="es-ES"/>
        </a:p>
      </dgm:t>
    </dgm:pt>
    <dgm:pt modelId="{E2B27FEE-0F19-4DAB-8297-653C8558CF6D}">
      <dgm:prSet phldrT="[Texto]" custT="1"/>
      <dgm:spPr/>
      <dgm:t>
        <a:bodyPr/>
        <a:lstStyle/>
        <a:p>
          <a:r>
            <a:rPr lang="es-EC" sz="1400" dirty="0">
              <a:latin typeface="Arial" panose="020B0604020202020204" pitchFamily="34" charset="0"/>
              <a:cs typeface="Arial" panose="020B0604020202020204" pitchFamily="34" charset="0"/>
            </a:rPr>
            <a:t>Es una herramienta </a:t>
          </a:r>
          <a:r>
            <a:rPr lang="es-EC" sz="1400" b="1" dirty="0">
              <a:latin typeface="Arial" panose="020B0604020202020204" pitchFamily="34" charset="0"/>
              <a:cs typeface="Arial" panose="020B0604020202020204" pitchFamily="34" charset="0"/>
            </a:rPr>
            <a:t>flexible y escalable </a:t>
          </a:r>
          <a:r>
            <a:rPr lang="es-EC" sz="1400" dirty="0">
              <a:latin typeface="Arial" panose="020B0604020202020204" pitchFamily="34" charset="0"/>
              <a:cs typeface="Arial" panose="020B0604020202020204" pitchFamily="34" charset="0"/>
            </a:rPr>
            <a:t>que identifica los principales pasos y actividades que se requieren para crear, poner a prueba y desplegar una aplicación móvil en el mercado.</a:t>
          </a:r>
          <a:endParaRPr lang="es-ES" sz="1400" dirty="0"/>
        </a:p>
      </dgm:t>
    </dgm:pt>
    <dgm:pt modelId="{18CAAA1D-EBEB-4E9A-8DBF-14A7ED8244B7}" type="parTrans" cxnId="{4A1BD998-3C0E-4C64-91FF-BFD689DA8B12}">
      <dgm:prSet/>
      <dgm:spPr/>
      <dgm:t>
        <a:bodyPr/>
        <a:lstStyle/>
        <a:p>
          <a:endParaRPr lang="es-ES"/>
        </a:p>
      </dgm:t>
    </dgm:pt>
    <dgm:pt modelId="{00BFA4DD-C869-40B2-9A6D-CF12984ABBC2}" type="sibTrans" cxnId="{4A1BD998-3C0E-4C64-91FF-BFD689DA8B12}">
      <dgm:prSet/>
      <dgm:spPr/>
      <dgm:t>
        <a:bodyPr/>
        <a:lstStyle/>
        <a:p>
          <a:endParaRPr lang="es-ES"/>
        </a:p>
      </dgm:t>
    </dgm:pt>
    <dgm:pt modelId="{F44AC008-776C-4AB7-BAB1-5D866AC93C71}">
      <dgm:prSet phldrT="[Texto]" custT="1"/>
      <dgm:spPr/>
      <dgm:t>
        <a:bodyPr/>
        <a:lstStyle/>
        <a:p>
          <a:r>
            <a:rPr lang="es-EC" sz="1400" dirty="0">
              <a:latin typeface="Arial" panose="020B0604020202020204" pitchFamily="34" charset="0"/>
              <a:cs typeface="Arial" panose="020B0604020202020204" pitchFamily="34" charset="0"/>
            </a:rPr>
            <a:t>La guía permite gestionar el ciclo de desarrollo de una </a:t>
          </a:r>
          <a:r>
            <a:rPr lang="es-EC" sz="1400" b="1" dirty="0">
              <a:latin typeface="Arial" panose="020B0604020202020204" pitchFamily="34" charset="0"/>
              <a:cs typeface="Arial" panose="020B0604020202020204" pitchFamily="34" charset="0"/>
            </a:rPr>
            <a:t>solución móvil abarcando</a:t>
          </a:r>
          <a:r>
            <a:rPr lang="es-EC" sz="1400" dirty="0">
              <a:latin typeface="Arial" panose="020B0604020202020204" pitchFamily="34" charset="0"/>
              <a:cs typeface="Arial" panose="020B0604020202020204" pitchFamily="34" charset="0"/>
            </a:rPr>
            <a:t> desde la concepción hasta la liberación.</a:t>
          </a:r>
          <a:endParaRPr lang="es-ES" sz="1400" dirty="0"/>
        </a:p>
        <a:p>
          <a:endParaRPr lang="es-ES" sz="1100" dirty="0"/>
        </a:p>
      </dgm:t>
    </dgm:pt>
    <dgm:pt modelId="{D11DF738-F7D5-47B5-9B0A-CDB2CE026CBC}" type="parTrans" cxnId="{D9BA006D-5FB1-46C4-B871-A6F67B315C88}">
      <dgm:prSet/>
      <dgm:spPr/>
      <dgm:t>
        <a:bodyPr/>
        <a:lstStyle/>
        <a:p>
          <a:endParaRPr lang="es-ES"/>
        </a:p>
      </dgm:t>
    </dgm:pt>
    <dgm:pt modelId="{0025A5CD-69F8-42B8-8697-5174A85A59DE}" type="sibTrans" cxnId="{D9BA006D-5FB1-46C4-B871-A6F67B315C88}">
      <dgm:prSet/>
      <dgm:spPr/>
      <dgm:t>
        <a:bodyPr/>
        <a:lstStyle/>
        <a:p>
          <a:endParaRPr lang="es-ES"/>
        </a:p>
      </dgm:t>
    </dgm:pt>
    <dgm:pt modelId="{44474B7B-A312-43AA-ABD2-A1405DC65D4E}">
      <dgm:prSet custT="1"/>
      <dgm:spPr/>
      <dgm:t>
        <a:bodyPr/>
        <a:lstStyle/>
        <a:p>
          <a:r>
            <a:rPr lang="es-EC" sz="1600" dirty="0">
              <a:latin typeface="Arial" panose="020B0604020202020204" pitchFamily="34" charset="0"/>
              <a:cs typeface="Arial" panose="020B0604020202020204" pitchFamily="34" charset="0"/>
            </a:rPr>
            <a:t>La presente guía no trata de ser una</a:t>
          </a:r>
          <a:r>
            <a:rPr lang="es-EC" sz="1600" b="1" dirty="0">
              <a:latin typeface="Arial" panose="020B0604020202020204" pitchFamily="34" charset="0"/>
              <a:cs typeface="Arial" panose="020B0604020202020204" pitchFamily="34" charset="0"/>
            </a:rPr>
            <a:t> herramienta rígida</a:t>
          </a:r>
          <a:r>
            <a:rPr lang="es-EC" sz="1600" dirty="0">
              <a:latin typeface="Arial" panose="020B0604020202020204" pitchFamily="34" charset="0"/>
              <a:cs typeface="Arial" panose="020B0604020202020204" pitchFamily="34" charset="0"/>
            </a:rPr>
            <a:t>, una receta o una fórmula única para el desarrollo de proyectos móviles. </a:t>
          </a:r>
        </a:p>
      </dgm:t>
    </dgm:pt>
    <dgm:pt modelId="{13C30158-6227-475B-ABAC-F65E288F3BF3}" type="parTrans" cxnId="{B15AD4A6-0ADC-411D-869E-FF8A592149AD}">
      <dgm:prSet/>
      <dgm:spPr/>
      <dgm:t>
        <a:bodyPr/>
        <a:lstStyle/>
        <a:p>
          <a:endParaRPr lang="es-ES"/>
        </a:p>
      </dgm:t>
    </dgm:pt>
    <dgm:pt modelId="{E15CDF36-0EC4-4337-BDA7-9E8FF72BF02F}" type="sibTrans" cxnId="{B15AD4A6-0ADC-411D-869E-FF8A592149AD}">
      <dgm:prSet/>
      <dgm:spPr/>
      <dgm:t>
        <a:bodyPr/>
        <a:lstStyle/>
        <a:p>
          <a:endParaRPr lang="es-ES"/>
        </a:p>
      </dgm:t>
    </dgm:pt>
    <dgm:pt modelId="{1F61995D-3C9C-4CA9-94D8-EB36C6E61CCA}">
      <dgm:prSet/>
      <dgm:spPr/>
      <dgm:t>
        <a:bodyPr/>
        <a:lstStyle/>
        <a:p>
          <a:r>
            <a:rPr lang="es-EC" dirty="0">
              <a:latin typeface="Arial" panose="020B0604020202020204" pitchFamily="34" charset="0"/>
              <a:cs typeface="Arial" panose="020B0604020202020204" pitchFamily="34" charset="0"/>
            </a:rPr>
            <a:t>Esta guía es altamente recomendada para </a:t>
          </a:r>
          <a:r>
            <a:rPr lang="es-EC" b="1" dirty="0">
              <a:latin typeface="Arial" panose="020B0604020202020204" pitchFamily="34" charset="0"/>
              <a:cs typeface="Arial" panose="020B0604020202020204" pitchFamily="34" charset="0"/>
            </a:rPr>
            <a:t>GERENTES</a:t>
          </a:r>
          <a:r>
            <a:rPr lang="es-EC" dirty="0">
              <a:latin typeface="Arial" panose="020B0604020202020204" pitchFamily="34" charset="0"/>
              <a:cs typeface="Arial" panose="020B0604020202020204" pitchFamily="34" charset="0"/>
            </a:rPr>
            <a:t> y </a:t>
          </a:r>
          <a:r>
            <a:rPr lang="es-EC" b="1" dirty="0">
              <a:latin typeface="Arial" panose="020B0604020202020204" pitchFamily="34" charset="0"/>
              <a:cs typeface="Arial" panose="020B0604020202020204" pitchFamily="34" charset="0"/>
            </a:rPr>
            <a:t>LÍDERES DE PROYECTO, especialmente aquellos </a:t>
          </a:r>
          <a:r>
            <a:rPr lang="es-EC" dirty="0">
              <a:latin typeface="Arial" panose="020B0604020202020204" pitchFamily="34" charset="0"/>
              <a:cs typeface="Arial" panose="020B0604020202020204" pitchFamily="34" charset="0"/>
            </a:rPr>
            <a:t>que se encuentran en etapa de transición de </a:t>
          </a:r>
          <a:r>
            <a:rPr lang="es-EC" b="1" dirty="0">
              <a:latin typeface="Arial" panose="020B0604020202020204" pitchFamily="34" charset="0"/>
              <a:cs typeface="Arial" panose="020B0604020202020204" pitchFamily="34" charset="0"/>
            </a:rPr>
            <a:t>DESARROLLO</a:t>
          </a:r>
          <a:r>
            <a:rPr lang="es-EC" dirty="0">
              <a:latin typeface="Arial" panose="020B0604020202020204" pitchFamily="34" charset="0"/>
              <a:cs typeface="Arial" panose="020B0604020202020204" pitchFamily="34" charset="0"/>
            </a:rPr>
            <a:t> </a:t>
          </a:r>
          <a:r>
            <a:rPr lang="es-EC" b="1" dirty="0">
              <a:latin typeface="Arial" panose="020B0604020202020204" pitchFamily="34" charset="0"/>
              <a:cs typeface="Arial" panose="020B0604020202020204" pitchFamily="34" charset="0"/>
            </a:rPr>
            <a:t>CONVENCIONAL</a:t>
          </a:r>
          <a:r>
            <a:rPr lang="es-EC" dirty="0">
              <a:latin typeface="Arial" panose="020B0604020202020204" pitchFamily="34" charset="0"/>
              <a:cs typeface="Arial" panose="020B0604020202020204" pitchFamily="34" charset="0"/>
            </a:rPr>
            <a:t> de software </a:t>
          </a:r>
          <a:r>
            <a:rPr lang="es-ES" dirty="0">
              <a:latin typeface="Arial" panose="020B0604020202020204" pitchFamily="34" charset="0"/>
              <a:cs typeface="Arial" panose="020B0604020202020204" pitchFamily="34" charset="0"/>
            </a:rPr>
            <a:t>(escritorio, web) </a:t>
          </a:r>
          <a:r>
            <a:rPr lang="es-EC" dirty="0">
              <a:latin typeface="Arial" panose="020B0604020202020204" pitchFamily="34" charset="0"/>
              <a:cs typeface="Arial" panose="020B0604020202020204" pitchFamily="34" charset="0"/>
            </a:rPr>
            <a:t>a desarrollo de </a:t>
          </a:r>
          <a:r>
            <a:rPr lang="es-EC" b="1" dirty="0">
              <a:latin typeface="Arial" panose="020B0604020202020204" pitchFamily="34" charset="0"/>
              <a:cs typeface="Arial" panose="020B0604020202020204" pitchFamily="34" charset="0"/>
            </a:rPr>
            <a:t>APLICACIONES</a:t>
          </a:r>
          <a:r>
            <a:rPr lang="es-EC" dirty="0">
              <a:latin typeface="Arial" panose="020B0604020202020204" pitchFamily="34" charset="0"/>
              <a:cs typeface="Arial" panose="020B0604020202020204" pitchFamily="34" charset="0"/>
            </a:rPr>
            <a:t> </a:t>
          </a:r>
          <a:r>
            <a:rPr lang="es-EC" b="1" dirty="0">
              <a:latin typeface="Arial" panose="020B0604020202020204" pitchFamily="34" charset="0"/>
              <a:cs typeface="Arial" panose="020B0604020202020204" pitchFamily="34" charset="0"/>
            </a:rPr>
            <a:t>MÓVILES</a:t>
          </a:r>
          <a:r>
            <a:rPr lang="es-EC" dirty="0">
              <a:latin typeface="Arial" panose="020B0604020202020204" pitchFamily="34" charset="0"/>
              <a:cs typeface="Arial" panose="020B0604020202020204" pitchFamily="34" charset="0"/>
            </a:rPr>
            <a:t>.</a:t>
          </a:r>
        </a:p>
      </dgm:t>
    </dgm:pt>
    <dgm:pt modelId="{373E019A-9E49-41E8-A9F3-7E0CF0EFADF5}" type="parTrans" cxnId="{8FFAE6B2-DF96-4BF2-96AD-38D2D213952E}">
      <dgm:prSet/>
      <dgm:spPr/>
      <dgm:t>
        <a:bodyPr/>
        <a:lstStyle/>
        <a:p>
          <a:endParaRPr lang="es-ES"/>
        </a:p>
      </dgm:t>
    </dgm:pt>
    <dgm:pt modelId="{FA22E89D-D5DC-4D71-8701-2608135EAD3D}" type="sibTrans" cxnId="{8FFAE6B2-DF96-4BF2-96AD-38D2D213952E}">
      <dgm:prSet/>
      <dgm:spPr/>
      <dgm:t>
        <a:bodyPr/>
        <a:lstStyle/>
        <a:p>
          <a:endParaRPr lang="es-ES"/>
        </a:p>
      </dgm:t>
    </dgm:pt>
    <dgm:pt modelId="{E95F0EAB-A2A0-4649-9453-37E48A2D4281}" type="pres">
      <dgm:prSet presAssocID="{CC7B829F-87C0-4AA8-9E9E-EDD50D44246D}" presName="Name0" presStyleCnt="0">
        <dgm:presLayoutVars>
          <dgm:dir/>
          <dgm:resizeHandles val="exact"/>
        </dgm:presLayoutVars>
      </dgm:prSet>
      <dgm:spPr/>
      <dgm:t>
        <a:bodyPr/>
        <a:lstStyle/>
        <a:p>
          <a:endParaRPr lang="es-ES"/>
        </a:p>
      </dgm:t>
    </dgm:pt>
    <dgm:pt modelId="{06CBAFA3-E67F-4902-9652-2AF7100062B3}" type="pres">
      <dgm:prSet presAssocID="{CC7B829F-87C0-4AA8-9E9E-EDD50D44246D}" presName="fgShape" presStyleLbl="fgShp" presStyleIdx="0" presStyleCnt="1"/>
      <dgm:spPr/>
    </dgm:pt>
    <dgm:pt modelId="{163B1056-E1AD-433D-B9E9-9EACE493B1BF}" type="pres">
      <dgm:prSet presAssocID="{CC7B829F-87C0-4AA8-9E9E-EDD50D44246D}" presName="linComp" presStyleCnt="0"/>
      <dgm:spPr/>
    </dgm:pt>
    <dgm:pt modelId="{3621E1C8-A1AA-4032-BF25-EBDB427B62F0}" type="pres">
      <dgm:prSet presAssocID="{D0A3646A-44E1-4BE3-9A94-93CD0464DE89}" presName="compNode" presStyleCnt="0"/>
      <dgm:spPr/>
    </dgm:pt>
    <dgm:pt modelId="{ACB34797-C415-4DA5-BA4D-039EFF727791}" type="pres">
      <dgm:prSet presAssocID="{D0A3646A-44E1-4BE3-9A94-93CD0464DE89}" presName="bkgdShape" presStyleLbl="node1" presStyleIdx="0" presStyleCnt="5"/>
      <dgm:spPr/>
      <dgm:t>
        <a:bodyPr/>
        <a:lstStyle/>
        <a:p>
          <a:endParaRPr lang="es-ES"/>
        </a:p>
      </dgm:t>
    </dgm:pt>
    <dgm:pt modelId="{170BD7A7-94EB-4DA5-B151-DDAB83811C7D}" type="pres">
      <dgm:prSet presAssocID="{D0A3646A-44E1-4BE3-9A94-93CD0464DE89}" presName="nodeTx" presStyleLbl="node1" presStyleIdx="0" presStyleCnt="5">
        <dgm:presLayoutVars>
          <dgm:bulletEnabled val="1"/>
        </dgm:presLayoutVars>
      </dgm:prSet>
      <dgm:spPr/>
      <dgm:t>
        <a:bodyPr/>
        <a:lstStyle/>
        <a:p>
          <a:endParaRPr lang="es-ES"/>
        </a:p>
      </dgm:t>
    </dgm:pt>
    <dgm:pt modelId="{55699834-208F-499C-AFB3-E5C4D6A1F2EC}" type="pres">
      <dgm:prSet presAssocID="{D0A3646A-44E1-4BE3-9A94-93CD0464DE89}" presName="invisiNode" presStyleLbl="node1" presStyleIdx="0" presStyleCnt="5"/>
      <dgm:spPr/>
    </dgm:pt>
    <dgm:pt modelId="{4324F03A-80EE-4B3F-B1B6-0C4905D66B2A}" type="pres">
      <dgm:prSet presAssocID="{D0A3646A-44E1-4BE3-9A94-93CD0464DE89}"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F186422A-C23B-4382-907D-8E311B76FC3C}" type="pres">
      <dgm:prSet presAssocID="{7CFA4689-7EAB-460F-8EEA-7B8FC61759B5}" presName="sibTrans" presStyleLbl="sibTrans2D1" presStyleIdx="0" presStyleCnt="0"/>
      <dgm:spPr/>
      <dgm:t>
        <a:bodyPr/>
        <a:lstStyle/>
        <a:p>
          <a:endParaRPr lang="es-ES"/>
        </a:p>
      </dgm:t>
    </dgm:pt>
    <dgm:pt modelId="{B95B5FE7-C92F-45EE-A02F-6AF83135F95C}" type="pres">
      <dgm:prSet presAssocID="{44474B7B-A312-43AA-ABD2-A1405DC65D4E}" presName="compNode" presStyleCnt="0"/>
      <dgm:spPr/>
    </dgm:pt>
    <dgm:pt modelId="{E2E05D6D-8021-494B-B106-B66A39927DD4}" type="pres">
      <dgm:prSet presAssocID="{44474B7B-A312-43AA-ABD2-A1405DC65D4E}" presName="bkgdShape" presStyleLbl="node1" presStyleIdx="1" presStyleCnt="5"/>
      <dgm:spPr/>
      <dgm:t>
        <a:bodyPr/>
        <a:lstStyle/>
        <a:p>
          <a:endParaRPr lang="es-ES"/>
        </a:p>
      </dgm:t>
    </dgm:pt>
    <dgm:pt modelId="{188B7963-F581-429B-8FF5-28A8443E1AB9}" type="pres">
      <dgm:prSet presAssocID="{44474B7B-A312-43AA-ABD2-A1405DC65D4E}" presName="nodeTx" presStyleLbl="node1" presStyleIdx="1" presStyleCnt="5">
        <dgm:presLayoutVars>
          <dgm:bulletEnabled val="1"/>
        </dgm:presLayoutVars>
      </dgm:prSet>
      <dgm:spPr/>
      <dgm:t>
        <a:bodyPr/>
        <a:lstStyle/>
        <a:p>
          <a:endParaRPr lang="es-ES"/>
        </a:p>
      </dgm:t>
    </dgm:pt>
    <dgm:pt modelId="{98D241F8-A2D1-4D55-8B81-D29EB8255420}" type="pres">
      <dgm:prSet presAssocID="{44474B7B-A312-43AA-ABD2-A1405DC65D4E}" presName="invisiNode" presStyleLbl="node1" presStyleIdx="1" presStyleCnt="5"/>
      <dgm:spPr/>
    </dgm:pt>
    <dgm:pt modelId="{4D0B4F85-A144-44C3-8D63-528C27491C7E}" type="pres">
      <dgm:prSet presAssocID="{44474B7B-A312-43AA-ABD2-A1405DC65D4E}"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8D881E5-1B99-4E19-B234-5E74E688F9D6}" type="pres">
      <dgm:prSet presAssocID="{E15CDF36-0EC4-4337-BDA7-9E8FF72BF02F}" presName="sibTrans" presStyleLbl="sibTrans2D1" presStyleIdx="0" presStyleCnt="0"/>
      <dgm:spPr/>
      <dgm:t>
        <a:bodyPr/>
        <a:lstStyle/>
        <a:p>
          <a:endParaRPr lang="es-ES"/>
        </a:p>
      </dgm:t>
    </dgm:pt>
    <dgm:pt modelId="{15D6E8C6-B25E-4676-A53A-44593A750D3B}" type="pres">
      <dgm:prSet presAssocID="{E2B27FEE-0F19-4DAB-8297-653C8558CF6D}" presName="compNode" presStyleCnt="0"/>
      <dgm:spPr/>
    </dgm:pt>
    <dgm:pt modelId="{4FE98754-C0E7-40C4-83D8-8DFD7DC9991D}" type="pres">
      <dgm:prSet presAssocID="{E2B27FEE-0F19-4DAB-8297-653C8558CF6D}" presName="bkgdShape" presStyleLbl="node1" presStyleIdx="2" presStyleCnt="5"/>
      <dgm:spPr/>
      <dgm:t>
        <a:bodyPr/>
        <a:lstStyle/>
        <a:p>
          <a:endParaRPr lang="es-ES"/>
        </a:p>
      </dgm:t>
    </dgm:pt>
    <dgm:pt modelId="{74EBB57D-AFA9-4A14-B9EE-2AC87756D169}" type="pres">
      <dgm:prSet presAssocID="{E2B27FEE-0F19-4DAB-8297-653C8558CF6D}" presName="nodeTx" presStyleLbl="node1" presStyleIdx="2" presStyleCnt="5">
        <dgm:presLayoutVars>
          <dgm:bulletEnabled val="1"/>
        </dgm:presLayoutVars>
      </dgm:prSet>
      <dgm:spPr/>
      <dgm:t>
        <a:bodyPr/>
        <a:lstStyle/>
        <a:p>
          <a:endParaRPr lang="es-ES"/>
        </a:p>
      </dgm:t>
    </dgm:pt>
    <dgm:pt modelId="{09A5D492-B22F-4720-B42F-FD23A2A2058A}" type="pres">
      <dgm:prSet presAssocID="{E2B27FEE-0F19-4DAB-8297-653C8558CF6D}" presName="invisiNode" presStyleLbl="node1" presStyleIdx="2" presStyleCnt="5"/>
      <dgm:spPr/>
    </dgm:pt>
    <dgm:pt modelId="{E7E36067-D6A1-4216-9BC6-442045FC0F92}" type="pres">
      <dgm:prSet presAssocID="{E2B27FEE-0F19-4DAB-8297-653C8558CF6D}"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A1D5C035-E894-4B47-9165-246D1001BB07}" type="pres">
      <dgm:prSet presAssocID="{00BFA4DD-C869-40B2-9A6D-CF12984ABBC2}" presName="sibTrans" presStyleLbl="sibTrans2D1" presStyleIdx="0" presStyleCnt="0"/>
      <dgm:spPr/>
      <dgm:t>
        <a:bodyPr/>
        <a:lstStyle/>
        <a:p>
          <a:endParaRPr lang="es-ES"/>
        </a:p>
      </dgm:t>
    </dgm:pt>
    <dgm:pt modelId="{B990F581-9AFA-49C8-BEBD-C22350E80724}" type="pres">
      <dgm:prSet presAssocID="{F44AC008-776C-4AB7-BAB1-5D866AC93C71}" presName="compNode" presStyleCnt="0"/>
      <dgm:spPr/>
    </dgm:pt>
    <dgm:pt modelId="{F3BBF039-20A2-4C2D-8855-DE615C164586}" type="pres">
      <dgm:prSet presAssocID="{F44AC008-776C-4AB7-BAB1-5D866AC93C71}" presName="bkgdShape" presStyleLbl="node1" presStyleIdx="3" presStyleCnt="5"/>
      <dgm:spPr/>
      <dgm:t>
        <a:bodyPr/>
        <a:lstStyle/>
        <a:p>
          <a:endParaRPr lang="es-ES"/>
        </a:p>
      </dgm:t>
    </dgm:pt>
    <dgm:pt modelId="{9F36F96C-B7FA-4BAA-9E9B-1CB7BFE6E8BB}" type="pres">
      <dgm:prSet presAssocID="{F44AC008-776C-4AB7-BAB1-5D866AC93C71}" presName="nodeTx" presStyleLbl="node1" presStyleIdx="3" presStyleCnt="5">
        <dgm:presLayoutVars>
          <dgm:bulletEnabled val="1"/>
        </dgm:presLayoutVars>
      </dgm:prSet>
      <dgm:spPr/>
      <dgm:t>
        <a:bodyPr/>
        <a:lstStyle/>
        <a:p>
          <a:endParaRPr lang="es-ES"/>
        </a:p>
      </dgm:t>
    </dgm:pt>
    <dgm:pt modelId="{011D1A4F-F537-4829-9C46-E0A74FFEC585}" type="pres">
      <dgm:prSet presAssocID="{F44AC008-776C-4AB7-BAB1-5D866AC93C71}" presName="invisiNode" presStyleLbl="node1" presStyleIdx="3" presStyleCnt="5"/>
      <dgm:spPr/>
    </dgm:pt>
    <dgm:pt modelId="{F758AE27-DE7A-47AA-9C24-B25376BE37E2}" type="pres">
      <dgm:prSet presAssocID="{F44AC008-776C-4AB7-BAB1-5D866AC93C71}"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160273B3-ED09-4937-AE44-CE387EA1A08F}" type="pres">
      <dgm:prSet presAssocID="{0025A5CD-69F8-42B8-8697-5174A85A59DE}" presName="sibTrans" presStyleLbl="sibTrans2D1" presStyleIdx="0" presStyleCnt="0"/>
      <dgm:spPr/>
      <dgm:t>
        <a:bodyPr/>
        <a:lstStyle/>
        <a:p>
          <a:endParaRPr lang="es-ES"/>
        </a:p>
      </dgm:t>
    </dgm:pt>
    <dgm:pt modelId="{0ED6D4DF-B3FE-4215-BD01-A44DEE93B1B3}" type="pres">
      <dgm:prSet presAssocID="{1F61995D-3C9C-4CA9-94D8-EB36C6E61CCA}" presName="compNode" presStyleCnt="0"/>
      <dgm:spPr/>
    </dgm:pt>
    <dgm:pt modelId="{E35A65B1-7541-4DAE-A7FB-48FC40E04F65}" type="pres">
      <dgm:prSet presAssocID="{1F61995D-3C9C-4CA9-94D8-EB36C6E61CCA}" presName="bkgdShape" presStyleLbl="node1" presStyleIdx="4" presStyleCnt="5"/>
      <dgm:spPr/>
      <dgm:t>
        <a:bodyPr/>
        <a:lstStyle/>
        <a:p>
          <a:endParaRPr lang="es-ES"/>
        </a:p>
      </dgm:t>
    </dgm:pt>
    <dgm:pt modelId="{46384DD2-C69A-4C5F-9BB8-E26702D5409A}" type="pres">
      <dgm:prSet presAssocID="{1F61995D-3C9C-4CA9-94D8-EB36C6E61CCA}" presName="nodeTx" presStyleLbl="node1" presStyleIdx="4" presStyleCnt="5">
        <dgm:presLayoutVars>
          <dgm:bulletEnabled val="1"/>
        </dgm:presLayoutVars>
      </dgm:prSet>
      <dgm:spPr/>
      <dgm:t>
        <a:bodyPr/>
        <a:lstStyle/>
        <a:p>
          <a:endParaRPr lang="es-ES"/>
        </a:p>
      </dgm:t>
    </dgm:pt>
    <dgm:pt modelId="{14A38511-4BA4-42DB-83DF-D2FCB543A398}" type="pres">
      <dgm:prSet presAssocID="{1F61995D-3C9C-4CA9-94D8-EB36C6E61CCA}" presName="invisiNode" presStyleLbl="node1" presStyleIdx="4" presStyleCnt="5"/>
      <dgm:spPr/>
    </dgm:pt>
    <dgm:pt modelId="{5FCE4FCA-20E8-4938-AD04-FF98ED500607}" type="pres">
      <dgm:prSet presAssocID="{1F61995D-3C9C-4CA9-94D8-EB36C6E61CCA}"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2000" r="-32000"/>
          </a:stretch>
        </a:blipFill>
      </dgm:spPr>
    </dgm:pt>
  </dgm:ptLst>
  <dgm:cxnLst>
    <dgm:cxn modelId="{24C80741-CF79-4D72-AE95-0C4EC8DA7FFE}" type="presOf" srcId="{E2B27FEE-0F19-4DAB-8297-653C8558CF6D}" destId="{74EBB57D-AFA9-4A14-B9EE-2AC87756D169}" srcOrd="1" destOrd="0" presId="urn:microsoft.com/office/officeart/2005/8/layout/hList7"/>
    <dgm:cxn modelId="{B15AD4A6-0ADC-411D-869E-FF8A592149AD}" srcId="{CC7B829F-87C0-4AA8-9E9E-EDD50D44246D}" destId="{44474B7B-A312-43AA-ABD2-A1405DC65D4E}" srcOrd="1" destOrd="0" parTransId="{13C30158-6227-475B-ABAC-F65E288F3BF3}" sibTransId="{E15CDF36-0EC4-4337-BDA7-9E8FF72BF02F}"/>
    <dgm:cxn modelId="{E4BB030C-CA13-4DB8-8DA2-B23DCA62AA00}" type="presOf" srcId="{D0A3646A-44E1-4BE3-9A94-93CD0464DE89}" destId="{ACB34797-C415-4DA5-BA4D-039EFF727791}" srcOrd="0" destOrd="0" presId="urn:microsoft.com/office/officeart/2005/8/layout/hList7"/>
    <dgm:cxn modelId="{4A1BD998-3C0E-4C64-91FF-BFD689DA8B12}" srcId="{CC7B829F-87C0-4AA8-9E9E-EDD50D44246D}" destId="{E2B27FEE-0F19-4DAB-8297-653C8558CF6D}" srcOrd="2" destOrd="0" parTransId="{18CAAA1D-EBEB-4E9A-8DBF-14A7ED8244B7}" sibTransId="{00BFA4DD-C869-40B2-9A6D-CF12984ABBC2}"/>
    <dgm:cxn modelId="{022F573D-2C80-4F96-A5F5-FF7BACA1E043}" type="presOf" srcId="{E2B27FEE-0F19-4DAB-8297-653C8558CF6D}" destId="{4FE98754-C0E7-40C4-83D8-8DFD7DC9991D}" srcOrd="0" destOrd="0" presId="urn:microsoft.com/office/officeart/2005/8/layout/hList7"/>
    <dgm:cxn modelId="{74F21AAD-5332-458A-BE23-C6D3A7D70482}" type="presOf" srcId="{F44AC008-776C-4AB7-BAB1-5D866AC93C71}" destId="{F3BBF039-20A2-4C2D-8855-DE615C164586}" srcOrd="0" destOrd="0" presId="urn:microsoft.com/office/officeart/2005/8/layout/hList7"/>
    <dgm:cxn modelId="{8FFAE6B2-DF96-4BF2-96AD-38D2D213952E}" srcId="{CC7B829F-87C0-4AA8-9E9E-EDD50D44246D}" destId="{1F61995D-3C9C-4CA9-94D8-EB36C6E61CCA}" srcOrd="4" destOrd="0" parTransId="{373E019A-9E49-41E8-A9F3-7E0CF0EFADF5}" sibTransId="{FA22E89D-D5DC-4D71-8701-2608135EAD3D}"/>
    <dgm:cxn modelId="{E3C1C36F-CF06-4CAA-81E8-B7E9B3DCAA5E}" type="presOf" srcId="{E15CDF36-0EC4-4337-BDA7-9E8FF72BF02F}" destId="{B8D881E5-1B99-4E19-B234-5E74E688F9D6}" srcOrd="0" destOrd="0" presId="urn:microsoft.com/office/officeart/2005/8/layout/hList7"/>
    <dgm:cxn modelId="{D47242A6-9828-4EF6-8D4F-4D320509B7B3}" type="presOf" srcId="{1F61995D-3C9C-4CA9-94D8-EB36C6E61CCA}" destId="{E35A65B1-7541-4DAE-A7FB-48FC40E04F65}" srcOrd="0" destOrd="0" presId="urn:microsoft.com/office/officeart/2005/8/layout/hList7"/>
    <dgm:cxn modelId="{2DB231A8-02DD-4D9F-8439-316F93E87F88}" type="presOf" srcId="{44474B7B-A312-43AA-ABD2-A1405DC65D4E}" destId="{188B7963-F581-429B-8FF5-28A8443E1AB9}" srcOrd="1" destOrd="0" presId="urn:microsoft.com/office/officeart/2005/8/layout/hList7"/>
    <dgm:cxn modelId="{98D01BDA-414C-4747-8386-97B23A42E504}" type="presOf" srcId="{CC7B829F-87C0-4AA8-9E9E-EDD50D44246D}" destId="{E95F0EAB-A2A0-4649-9453-37E48A2D4281}" srcOrd="0" destOrd="0" presId="urn:microsoft.com/office/officeart/2005/8/layout/hList7"/>
    <dgm:cxn modelId="{4E07834A-5CE2-4097-9E6C-A11E34B53C82}" type="presOf" srcId="{1F61995D-3C9C-4CA9-94D8-EB36C6E61CCA}" destId="{46384DD2-C69A-4C5F-9BB8-E26702D5409A}" srcOrd="1" destOrd="0" presId="urn:microsoft.com/office/officeart/2005/8/layout/hList7"/>
    <dgm:cxn modelId="{EAFB99D4-3C03-4439-B3A2-76E674606ECA}" type="presOf" srcId="{00BFA4DD-C869-40B2-9A6D-CF12984ABBC2}" destId="{A1D5C035-E894-4B47-9165-246D1001BB07}" srcOrd="0" destOrd="0" presId="urn:microsoft.com/office/officeart/2005/8/layout/hList7"/>
    <dgm:cxn modelId="{F5FE0261-07D7-46E7-B6E7-10E7BA1E7764}" type="presOf" srcId="{D0A3646A-44E1-4BE3-9A94-93CD0464DE89}" destId="{170BD7A7-94EB-4DA5-B151-DDAB83811C7D}" srcOrd="1" destOrd="0" presId="urn:microsoft.com/office/officeart/2005/8/layout/hList7"/>
    <dgm:cxn modelId="{2D1598C8-4C8B-4745-A4E7-764CF84E64D4}" type="presOf" srcId="{F44AC008-776C-4AB7-BAB1-5D866AC93C71}" destId="{9F36F96C-B7FA-4BAA-9E9B-1CB7BFE6E8BB}" srcOrd="1" destOrd="0" presId="urn:microsoft.com/office/officeart/2005/8/layout/hList7"/>
    <dgm:cxn modelId="{C914702F-717F-493A-93AC-4D1756D902D0}" type="presOf" srcId="{44474B7B-A312-43AA-ABD2-A1405DC65D4E}" destId="{E2E05D6D-8021-494B-B106-B66A39927DD4}" srcOrd="0" destOrd="0" presId="urn:microsoft.com/office/officeart/2005/8/layout/hList7"/>
    <dgm:cxn modelId="{61561F87-03D5-4BA7-858F-80D582974F00}" type="presOf" srcId="{0025A5CD-69F8-42B8-8697-5174A85A59DE}" destId="{160273B3-ED09-4937-AE44-CE387EA1A08F}" srcOrd="0" destOrd="0" presId="urn:microsoft.com/office/officeart/2005/8/layout/hList7"/>
    <dgm:cxn modelId="{F888DA55-7916-4AC9-941B-E9353F73E102}" srcId="{CC7B829F-87C0-4AA8-9E9E-EDD50D44246D}" destId="{D0A3646A-44E1-4BE3-9A94-93CD0464DE89}" srcOrd="0" destOrd="0" parTransId="{32DB4E2A-14B9-478B-8529-1712E408A765}" sibTransId="{7CFA4689-7EAB-460F-8EEA-7B8FC61759B5}"/>
    <dgm:cxn modelId="{D9BA006D-5FB1-46C4-B871-A6F67B315C88}" srcId="{CC7B829F-87C0-4AA8-9E9E-EDD50D44246D}" destId="{F44AC008-776C-4AB7-BAB1-5D866AC93C71}" srcOrd="3" destOrd="0" parTransId="{D11DF738-F7D5-47B5-9B0A-CDB2CE026CBC}" sibTransId="{0025A5CD-69F8-42B8-8697-5174A85A59DE}"/>
    <dgm:cxn modelId="{5CA2DCF5-03C5-4F7D-B7BD-7EB3B0E1F3AA}" type="presOf" srcId="{7CFA4689-7EAB-460F-8EEA-7B8FC61759B5}" destId="{F186422A-C23B-4382-907D-8E311B76FC3C}" srcOrd="0" destOrd="0" presId="urn:microsoft.com/office/officeart/2005/8/layout/hList7"/>
    <dgm:cxn modelId="{1BEC20A7-6EAE-468F-B899-5A06EB1AEB92}" type="presParOf" srcId="{E95F0EAB-A2A0-4649-9453-37E48A2D4281}" destId="{06CBAFA3-E67F-4902-9652-2AF7100062B3}" srcOrd="0" destOrd="0" presId="urn:microsoft.com/office/officeart/2005/8/layout/hList7"/>
    <dgm:cxn modelId="{C1530EE5-79DE-4A92-9953-AFED799D15EA}" type="presParOf" srcId="{E95F0EAB-A2A0-4649-9453-37E48A2D4281}" destId="{163B1056-E1AD-433D-B9E9-9EACE493B1BF}" srcOrd="1" destOrd="0" presId="urn:microsoft.com/office/officeart/2005/8/layout/hList7"/>
    <dgm:cxn modelId="{327809DE-C88B-4DEA-9D10-1426897AF047}" type="presParOf" srcId="{163B1056-E1AD-433D-B9E9-9EACE493B1BF}" destId="{3621E1C8-A1AA-4032-BF25-EBDB427B62F0}" srcOrd="0" destOrd="0" presId="urn:microsoft.com/office/officeart/2005/8/layout/hList7"/>
    <dgm:cxn modelId="{5CC8370B-2C7D-4176-BE02-5A89A288EAC3}" type="presParOf" srcId="{3621E1C8-A1AA-4032-BF25-EBDB427B62F0}" destId="{ACB34797-C415-4DA5-BA4D-039EFF727791}" srcOrd="0" destOrd="0" presId="urn:microsoft.com/office/officeart/2005/8/layout/hList7"/>
    <dgm:cxn modelId="{707AC70E-69D7-4A62-AEAE-91209932B106}" type="presParOf" srcId="{3621E1C8-A1AA-4032-BF25-EBDB427B62F0}" destId="{170BD7A7-94EB-4DA5-B151-DDAB83811C7D}" srcOrd="1" destOrd="0" presId="urn:microsoft.com/office/officeart/2005/8/layout/hList7"/>
    <dgm:cxn modelId="{85B28BD1-CD2F-4D87-A4D1-D60914B46DF8}" type="presParOf" srcId="{3621E1C8-A1AA-4032-BF25-EBDB427B62F0}" destId="{55699834-208F-499C-AFB3-E5C4D6A1F2EC}" srcOrd="2" destOrd="0" presId="urn:microsoft.com/office/officeart/2005/8/layout/hList7"/>
    <dgm:cxn modelId="{7AC655E4-89D6-4862-B284-42A9D6DAAB79}" type="presParOf" srcId="{3621E1C8-A1AA-4032-BF25-EBDB427B62F0}" destId="{4324F03A-80EE-4B3F-B1B6-0C4905D66B2A}" srcOrd="3" destOrd="0" presId="urn:microsoft.com/office/officeart/2005/8/layout/hList7"/>
    <dgm:cxn modelId="{2345BF09-3B6E-437A-8D48-285341669192}" type="presParOf" srcId="{163B1056-E1AD-433D-B9E9-9EACE493B1BF}" destId="{F186422A-C23B-4382-907D-8E311B76FC3C}" srcOrd="1" destOrd="0" presId="urn:microsoft.com/office/officeart/2005/8/layout/hList7"/>
    <dgm:cxn modelId="{61FCF4E2-97BA-494D-8D6F-77D438525E0F}" type="presParOf" srcId="{163B1056-E1AD-433D-B9E9-9EACE493B1BF}" destId="{B95B5FE7-C92F-45EE-A02F-6AF83135F95C}" srcOrd="2" destOrd="0" presId="urn:microsoft.com/office/officeart/2005/8/layout/hList7"/>
    <dgm:cxn modelId="{37FF4346-A5AE-4C53-9608-46CCF1DFCEBB}" type="presParOf" srcId="{B95B5FE7-C92F-45EE-A02F-6AF83135F95C}" destId="{E2E05D6D-8021-494B-B106-B66A39927DD4}" srcOrd="0" destOrd="0" presId="urn:microsoft.com/office/officeart/2005/8/layout/hList7"/>
    <dgm:cxn modelId="{60E3A472-B857-4495-BB35-19AD1C3BDADE}" type="presParOf" srcId="{B95B5FE7-C92F-45EE-A02F-6AF83135F95C}" destId="{188B7963-F581-429B-8FF5-28A8443E1AB9}" srcOrd="1" destOrd="0" presId="urn:microsoft.com/office/officeart/2005/8/layout/hList7"/>
    <dgm:cxn modelId="{7A11CFC9-25C3-4C2D-B406-EACD78CBB0F8}" type="presParOf" srcId="{B95B5FE7-C92F-45EE-A02F-6AF83135F95C}" destId="{98D241F8-A2D1-4D55-8B81-D29EB8255420}" srcOrd="2" destOrd="0" presId="urn:microsoft.com/office/officeart/2005/8/layout/hList7"/>
    <dgm:cxn modelId="{C18E9E3C-AEB5-49F6-8288-05E51DC00BAB}" type="presParOf" srcId="{B95B5FE7-C92F-45EE-A02F-6AF83135F95C}" destId="{4D0B4F85-A144-44C3-8D63-528C27491C7E}" srcOrd="3" destOrd="0" presId="urn:microsoft.com/office/officeart/2005/8/layout/hList7"/>
    <dgm:cxn modelId="{C8E5B485-B359-4C91-9790-CF3A32B0104A}" type="presParOf" srcId="{163B1056-E1AD-433D-B9E9-9EACE493B1BF}" destId="{B8D881E5-1B99-4E19-B234-5E74E688F9D6}" srcOrd="3" destOrd="0" presId="urn:microsoft.com/office/officeart/2005/8/layout/hList7"/>
    <dgm:cxn modelId="{5CE161F3-3F18-4E69-B7E1-A9606C25C532}" type="presParOf" srcId="{163B1056-E1AD-433D-B9E9-9EACE493B1BF}" destId="{15D6E8C6-B25E-4676-A53A-44593A750D3B}" srcOrd="4" destOrd="0" presId="urn:microsoft.com/office/officeart/2005/8/layout/hList7"/>
    <dgm:cxn modelId="{5AEFE4AF-0A59-40C8-8917-E0518DC8863A}" type="presParOf" srcId="{15D6E8C6-B25E-4676-A53A-44593A750D3B}" destId="{4FE98754-C0E7-40C4-83D8-8DFD7DC9991D}" srcOrd="0" destOrd="0" presId="urn:microsoft.com/office/officeart/2005/8/layout/hList7"/>
    <dgm:cxn modelId="{E0834C56-801A-4845-ADBD-5550B392FEAA}" type="presParOf" srcId="{15D6E8C6-B25E-4676-A53A-44593A750D3B}" destId="{74EBB57D-AFA9-4A14-B9EE-2AC87756D169}" srcOrd="1" destOrd="0" presId="urn:microsoft.com/office/officeart/2005/8/layout/hList7"/>
    <dgm:cxn modelId="{0B37DB7A-4A62-45DB-8472-9F82C9853ABA}" type="presParOf" srcId="{15D6E8C6-B25E-4676-A53A-44593A750D3B}" destId="{09A5D492-B22F-4720-B42F-FD23A2A2058A}" srcOrd="2" destOrd="0" presId="urn:microsoft.com/office/officeart/2005/8/layout/hList7"/>
    <dgm:cxn modelId="{C2328EBD-0833-48CC-9763-BF38748AFE63}" type="presParOf" srcId="{15D6E8C6-B25E-4676-A53A-44593A750D3B}" destId="{E7E36067-D6A1-4216-9BC6-442045FC0F92}" srcOrd="3" destOrd="0" presId="urn:microsoft.com/office/officeart/2005/8/layout/hList7"/>
    <dgm:cxn modelId="{B0CE42B3-A555-4CC7-A49C-C3ADCE9ED005}" type="presParOf" srcId="{163B1056-E1AD-433D-B9E9-9EACE493B1BF}" destId="{A1D5C035-E894-4B47-9165-246D1001BB07}" srcOrd="5" destOrd="0" presId="urn:microsoft.com/office/officeart/2005/8/layout/hList7"/>
    <dgm:cxn modelId="{460CB744-E013-4A3C-B47D-810F3195EB6F}" type="presParOf" srcId="{163B1056-E1AD-433D-B9E9-9EACE493B1BF}" destId="{B990F581-9AFA-49C8-BEBD-C22350E80724}" srcOrd="6" destOrd="0" presId="urn:microsoft.com/office/officeart/2005/8/layout/hList7"/>
    <dgm:cxn modelId="{2542DAC0-6A79-445F-B9ED-A812E5558F27}" type="presParOf" srcId="{B990F581-9AFA-49C8-BEBD-C22350E80724}" destId="{F3BBF039-20A2-4C2D-8855-DE615C164586}" srcOrd="0" destOrd="0" presId="urn:microsoft.com/office/officeart/2005/8/layout/hList7"/>
    <dgm:cxn modelId="{612D220A-6434-4C76-8B8E-C51E5167F692}" type="presParOf" srcId="{B990F581-9AFA-49C8-BEBD-C22350E80724}" destId="{9F36F96C-B7FA-4BAA-9E9B-1CB7BFE6E8BB}" srcOrd="1" destOrd="0" presId="urn:microsoft.com/office/officeart/2005/8/layout/hList7"/>
    <dgm:cxn modelId="{4AA32A42-D9EF-4CC3-80E9-7E96EAFDD5CA}" type="presParOf" srcId="{B990F581-9AFA-49C8-BEBD-C22350E80724}" destId="{011D1A4F-F537-4829-9C46-E0A74FFEC585}" srcOrd="2" destOrd="0" presId="urn:microsoft.com/office/officeart/2005/8/layout/hList7"/>
    <dgm:cxn modelId="{D1095271-E410-4181-9246-4CE9E53E71A2}" type="presParOf" srcId="{B990F581-9AFA-49C8-BEBD-C22350E80724}" destId="{F758AE27-DE7A-47AA-9C24-B25376BE37E2}" srcOrd="3" destOrd="0" presId="urn:microsoft.com/office/officeart/2005/8/layout/hList7"/>
    <dgm:cxn modelId="{A6D2CD0D-A74C-484C-8780-84419F7D087B}" type="presParOf" srcId="{163B1056-E1AD-433D-B9E9-9EACE493B1BF}" destId="{160273B3-ED09-4937-AE44-CE387EA1A08F}" srcOrd="7" destOrd="0" presId="urn:microsoft.com/office/officeart/2005/8/layout/hList7"/>
    <dgm:cxn modelId="{9FD651FF-C487-4BED-94A4-BC7069397DBB}" type="presParOf" srcId="{163B1056-E1AD-433D-B9E9-9EACE493B1BF}" destId="{0ED6D4DF-B3FE-4215-BD01-A44DEE93B1B3}" srcOrd="8" destOrd="0" presId="urn:microsoft.com/office/officeart/2005/8/layout/hList7"/>
    <dgm:cxn modelId="{69C9CCF6-2DBD-46C5-AE32-D7AC6CD1371A}" type="presParOf" srcId="{0ED6D4DF-B3FE-4215-BD01-A44DEE93B1B3}" destId="{E35A65B1-7541-4DAE-A7FB-48FC40E04F65}" srcOrd="0" destOrd="0" presId="urn:microsoft.com/office/officeart/2005/8/layout/hList7"/>
    <dgm:cxn modelId="{A1C77DC6-F086-4C73-A245-B8F76BABB3A1}" type="presParOf" srcId="{0ED6D4DF-B3FE-4215-BD01-A44DEE93B1B3}" destId="{46384DD2-C69A-4C5F-9BB8-E26702D5409A}" srcOrd="1" destOrd="0" presId="urn:microsoft.com/office/officeart/2005/8/layout/hList7"/>
    <dgm:cxn modelId="{A2D93514-32D2-46AD-BD26-CADE87692ACA}" type="presParOf" srcId="{0ED6D4DF-B3FE-4215-BD01-A44DEE93B1B3}" destId="{14A38511-4BA4-42DB-83DF-D2FCB543A398}" srcOrd="2" destOrd="0" presId="urn:microsoft.com/office/officeart/2005/8/layout/hList7"/>
    <dgm:cxn modelId="{AC0044CD-764D-418B-BA48-577051B35081}" type="presParOf" srcId="{0ED6D4DF-B3FE-4215-BD01-A44DEE93B1B3}" destId="{5FCE4FCA-20E8-4938-AD04-FF98ED500607}"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C90E5-2592-4D77-8C3A-A0A9BF321DA3}"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S"/>
        </a:p>
      </dgm:t>
    </dgm:pt>
    <dgm:pt modelId="{24C8B6B7-635D-46D8-9E10-D4259A0BEC8D}">
      <dgm:prSet phldrT="[Texto]" custT="1"/>
      <dgm:spPr/>
      <dgm:t>
        <a:bodyPr/>
        <a:lstStyle/>
        <a:p>
          <a:pPr rtl="0"/>
          <a:r>
            <a:rPr lang="es-EC" sz="1600" b="1" dirty="0">
              <a:solidFill>
                <a:schemeClr val="dk1"/>
              </a:solidFill>
              <a:effectLst/>
              <a:latin typeface="+mn-lt"/>
              <a:ea typeface="+mn-ea"/>
              <a:cs typeface="+mn-cs"/>
            </a:rPr>
            <a:t>Verificación</a:t>
          </a:r>
          <a:r>
            <a:rPr lang="es-EC" sz="1200" dirty="0">
              <a:solidFill>
                <a:schemeClr val="dk1"/>
              </a:solidFill>
              <a:effectLst/>
              <a:latin typeface="+mn-lt"/>
              <a:ea typeface="+mn-ea"/>
              <a:cs typeface="+mn-cs"/>
            </a:rPr>
            <a:t>. Prueba y simulación del producto, ajustando detalles, para su posterior instalación en equipos reales y poder así evaluar su rendimiento.</a:t>
          </a:r>
          <a:endParaRPr lang="es-ES" sz="1200" dirty="0"/>
        </a:p>
      </dgm:t>
    </dgm:pt>
    <dgm:pt modelId="{8CDA5B05-0CE7-4704-A60D-BC631915FB68}" type="parTrans" cxnId="{446D0026-3381-4EB5-B2AE-EAFE6FB2D4D9}">
      <dgm:prSet/>
      <dgm:spPr/>
      <dgm:t>
        <a:bodyPr/>
        <a:lstStyle/>
        <a:p>
          <a:endParaRPr lang="es-ES"/>
        </a:p>
      </dgm:t>
    </dgm:pt>
    <dgm:pt modelId="{1CFA1BB7-CC37-4798-8455-08F8CC97B918}" type="sibTrans" cxnId="{446D0026-3381-4EB5-B2AE-EAFE6FB2D4D9}">
      <dgm:prSet/>
      <dgm:spPr/>
      <dgm:t>
        <a:bodyPr/>
        <a:lstStyle/>
        <a:p>
          <a:endParaRPr lang="es-ES"/>
        </a:p>
      </dgm:t>
    </dgm:pt>
    <dgm:pt modelId="{885EECAE-36E4-4D3C-85BB-D35778A5796F}">
      <dgm:prSet custT="1"/>
      <dgm:spPr/>
      <dgm:t>
        <a:bodyPr/>
        <a:lstStyle/>
        <a:p>
          <a:pPr rtl="0"/>
          <a:r>
            <a:rPr lang="es-EC" sz="1600" b="1" dirty="0">
              <a:solidFill>
                <a:schemeClr val="dk1"/>
              </a:solidFill>
              <a:effectLst/>
              <a:latin typeface="+mn-lt"/>
              <a:ea typeface="+mn-ea"/>
              <a:cs typeface="+mn-cs"/>
            </a:rPr>
            <a:t>Integración</a:t>
          </a:r>
          <a:r>
            <a:rPr lang="es-EC" sz="1600" dirty="0">
              <a:solidFill>
                <a:schemeClr val="dk1"/>
              </a:solidFill>
              <a:effectLst/>
              <a:latin typeface="+mn-lt"/>
              <a:ea typeface="+mn-ea"/>
              <a:cs typeface="+mn-cs"/>
            </a:rPr>
            <a:t>. </a:t>
          </a:r>
          <a:r>
            <a:rPr lang="es-EC" sz="1400" dirty="0">
              <a:solidFill>
                <a:schemeClr val="dk1"/>
              </a:solidFill>
              <a:effectLst/>
              <a:latin typeface="+mn-lt"/>
              <a:ea typeface="+mn-ea"/>
              <a:cs typeface="+mn-cs"/>
            </a:rPr>
            <a:t>Integración de incrementos de software e integración con sistemas internos y externos. </a:t>
          </a:r>
          <a:endParaRPr lang="es-ES" sz="1400" dirty="0"/>
        </a:p>
      </dgm:t>
    </dgm:pt>
    <dgm:pt modelId="{0EE3814E-C435-4951-8CDB-66298E346245}" type="parTrans" cxnId="{C7CF5E71-74DC-42D6-AD0B-CF9FFA4417A2}">
      <dgm:prSet/>
      <dgm:spPr/>
      <dgm:t>
        <a:bodyPr/>
        <a:lstStyle/>
        <a:p>
          <a:endParaRPr lang="es-ES"/>
        </a:p>
      </dgm:t>
    </dgm:pt>
    <dgm:pt modelId="{26B4787A-B1DE-4AF6-97C3-CBAC65D63F3B}" type="sibTrans" cxnId="{C7CF5E71-74DC-42D6-AD0B-CF9FFA4417A2}">
      <dgm:prSet/>
      <dgm:spPr/>
      <dgm:t>
        <a:bodyPr/>
        <a:lstStyle/>
        <a:p>
          <a:endParaRPr lang="es-ES"/>
        </a:p>
      </dgm:t>
    </dgm:pt>
    <dgm:pt modelId="{0D4FFFA0-2E00-4E83-843F-9B76FFF59ABB}">
      <dgm:prSet custT="1"/>
      <dgm:spPr/>
      <dgm:t>
        <a:bodyPr/>
        <a:lstStyle/>
        <a:p>
          <a:pPr rtl="0"/>
          <a:r>
            <a:rPr lang="es-EC" sz="1400" b="1" dirty="0">
              <a:solidFill>
                <a:schemeClr val="dk1"/>
              </a:solidFill>
              <a:effectLst/>
              <a:latin typeface="+mn-lt"/>
              <a:ea typeface="+mn-ea"/>
              <a:cs typeface="+mn-cs"/>
            </a:rPr>
            <a:t>Construcción. </a:t>
          </a:r>
          <a:r>
            <a:rPr lang="es-EC" sz="1400" dirty="0">
              <a:solidFill>
                <a:schemeClr val="dk1"/>
              </a:solidFill>
              <a:effectLst/>
              <a:latin typeface="+mn-lt"/>
              <a:ea typeface="+mn-ea"/>
              <a:cs typeface="+mn-cs"/>
            </a:rPr>
            <a:t>A partir del diseño se desarrolla una aplicación con sus sistemas </a:t>
          </a:r>
          <a:r>
            <a:rPr lang="es-EC" sz="1400" dirty="0" err="1">
              <a:solidFill>
                <a:schemeClr val="dk1"/>
              </a:solidFill>
              <a:effectLst/>
              <a:latin typeface="+mn-lt"/>
              <a:ea typeface="+mn-ea"/>
              <a:cs typeface="+mn-cs"/>
            </a:rPr>
            <a:t>frontend</a:t>
          </a:r>
          <a:r>
            <a:rPr lang="es-EC" sz="1400" dirty="0">
              <a:solidFill>
                <a:schemeClr val="dk1"/>
              </a:solidFill>
              <a:effectLst/>
              <a:latin typeface="+mn-lt"/>
              <a:ea typeface="+mn-ea"/>
              <a:cs typeface="+mn-cs"/>
            </a:rPr>
            <a:t> y </a:t>
          </a:r>
          <a:r>
            <a:rPr lang="es-EC" sz="1400" dirty="0" err="1">
              <a:solidFill>
                <a:schemeClr val="dk1"/>
              </a:solidFill>
              <a:effectLst/>
              <a:latin typeface="+mn-lt"/>
              <a:ea typeface="+mn-ea"/>
              <a:cs typeface="+mn-cs"/>
            </a:rPr>
            <a:t>backend</a:t>
          </a:r>
          <a:r>
            <a:rPr lang="es-EC" sz="1400" dirty="0">
              <a:solidFill>
                <a:schemeClr val="dk1"/>
              </a:solidFill>
              <a:effectLst/>
              <a:latin typeface="+mn-lt"/>
              <a:ea typeface="+mn-ea"/>
              <a:cs typeface="+mn-cs"/>
            </a:rPr>
            <a:t>. </a:t>
          </a:r>
          <a:endParaRPr lang="es-EC" sz="1400" dirty="0"/>
        </a:p>
      </dgm:t>
    </dgm:pt>
    <dgm:pt modelId="{C7A7E39D-CBEF-4C2D-9A3D-3CD302A531D6}" type="parTrans" cxnId="{F1071283-3C66-4F48-916D-7CEEDF726C1F}">
      <dgm:prSet/>
      <dgm:spPr/>
      <dgm:t>
        <a:bodyPr/>
        <a:lstStyle/>
        <a:p>
          <a:endParaRPr lang="es-ES"/>
        </a:p>
      </dgm:t>
    </dgm:pt>
    <dgm:pt modelId="{9D2CCD39-BB5B-466E-AF72-2D383E7BB955}" type="sibTrans" cxnId="{F1071283-3C66-4F48-916D-7CEEDF726C1F}">
      <dgm:prSet/>
      <dgm:spPr/>
      <dgm:t>
        <a:bodyPr/>
        <a:lstStyle/>
        <a:p>
          <a:endParaRPr lang="es-ES"/>
        </a:p>
      </dgm:t>
    </dgm:pt>
    <dgm:pt modelId="{8FA8F84A-BE77-47E4-BA4A-73A8F23A03CA}">
      <dgm:prSet custT="1"/>
      <dgm:spPr/>
      <dgm:t>
        <a:bodyPr/>
        <a:lstStyle/>
        <a:p>
          <a:pPr rtl="0"/>
          <a:r>
            <a:rPr lang="es-EC" sz="1600" b="1" dirty="0">
              <a:solidFill>
                <a:schemeClr val="dk1"/>
              </a:solidFill>
              <a:effectLst/>
              <a:latin typeface="+mn-lt"/>
              <a:ea typeface="+mn-ea"/>
              <a:cs typeface="+mn-cs"/>
            </a:rPr>
            <a:t>Prototipado.</a:t>
          </a:r>
          <a:r>
            <a:rPr lang="es-EC" sz="1600" dirty="0">
              <a:solidFill>
                <a:schemeClr val="dk1"/>
              </a:solidFill>
              <a:effectLst/>
              <a:latin typeface="+mn-lt"/>
              <a:ea typeface="+mn-ea"/>
              <a:cs typeface="+mn-cs"/>
            </a:rPr>
            <a:t> Personificación de las ideas del cliente en prototipos de interfaz de usuario.</a:t>
          </a:r>
          <a:endParaRPr lang="es-EC" sz="1600" dirty="0"/>
        </a:p>
      </dgm:t>
    </dgm:pt>
    <dgm:pt modelId="{674E04E6-4693-43A4-9A27-76D876952C4E}" type="parTrans" cxnId="{7A282596-D1A2-4E32-99EB-200E9E097331}">
      <dgm:prSet/>
      <dgm:spPr/>
      <dgm:t>
        <a:bodyPr/>
        <a:lstStyle/>
        <a:p>
          <a:endParaRPr lang="es-ES"/>
        </a:p>
      </dgm:t>
    </dgm:pt>
    <dgm:pt modelId="{E043E1CC-3558-47D5-A956-8B013E4502E0}" type="sibTrans" cxnId="{7A282596-D1A2-4E32-99EB-200E9E097331}">
      <dgm:prSet/>
      <dgm:spPr/>
      <dgm:t>
        <a:bodyPr/>
        <a:lstStyle/>
        <a:p>
          <a:endParaRPr lang="es-ES"/>
        </a:p>
      </dgm:t>
    </dgm:pt>
    <dgm:pt modelId="{304FBF84-91BF-4B29-90CE-9082D3BAD511}">
      <dgm:prSet custT="1"/>
      <dgm:spPr/>
      <dgm:t>
        <a:bodyPr/>
        <a:lstStyle/>
        <a:p>
          <a:pPr rtl="0"/>
          <a:r>
            <a:rPr lang="es-EC" sz="1600" b="1" dirty="0">
              <a:solidFill>
                <a:schemeClr val="dk1"/>
              </a:solidFill>
              <a:effectLst/>
              <a:latin typeface="+mn-lt"/>
              <a:ea typeface="+mn-ea"/>
              <a:cs typeface="+mn-cs"/>
            </a:rPr>
            <a:t>Diseño</a:t>
          </a:r>
          <a:r>
            <a:rPr lang="es-EC" sz="1600" dirty="0">
              <a:solidFill>
                <a:schemeClr val="dk1"/>
              </a:solidFill>
              <a:effectLst/>
              <a:latin typeface="+mn-lt"/>
              <a:ea typeface="+mn-ea"/>
              <a:cs typeface="+mn-cs"/>
            </a:rPr>
            <a:t>. Estructura de la solución y definición del escenario tecnológico</a:t>
          </a:r>
          <a:endParaRPr lang="es-EC" sz="1600" dirty="0"/>
        </a:p>
      </dgm:t>
    </dgm:pt>
    <dgm:pt modelId="{EE991166-C90F-4AA3-98B6-F5F2D12E3D61}" type="parTrans" cxnId="{2697265F-09D8-43B4-ABD8-EDF35C9D9237}">
      <dgm:prSet/>
      <dgm:spPr/>
      <dgm:t>
        <a:bodyPr/>
        <a:lstStyle/>
        <a:p>
          <a:endParaRPr lang="es-ES"/>
        </a:p>
      </dgm:t>
    </dgm:pt>
    <dgm:pt modelId="{9C90EA9A-04B8-40AA-9FF0-1B3BF7A4FC71}" type="sibTrans" cxnId="{2697265F-09D8-43B4-ABD8-EDF35C9D9237}">
      <dgm:prSet/>
      <dgm:spPr/>
      <dgm:t>
        <a:bodyPr/>
        <a:lstStyle/>
        <a:p>
          <a:endParaRPr lang="es-ES"/>
        </a:p>
      </dgm:t>
    </dgm:pt>
    <dgm:pt modelId="{F6344D6E-3A8B-4317-A835-A961417457B1}">
      <dgm:prSet custT="1"/>
      <dgm:spPr/>
      <dgm:t>
        <a:bodyPr/>
        <a:lstStyle/>
        <a:p>
          <a:pPr rtl="0"/>
          <a:r>
            <a:rPr lang="es-EC" sz="1600" b="1" dirty="0">
              <a:solidFill>
                <a:schemeClr val="dk1"/>
              </a:solidFill>
              <a:effectLst/>
              <a:latin typeface="+mn-lt"/>
              <a:ea typeface="+mn-ea"/>
              <a:cs typeface="+mn-cs"/>
            </a:rPr>
            <a:t>Gobierno</a:t>
          </a:r>
          <a:r>
            <a:rPr lang="es-EC" sz="1600" dirty="0">
              <a:solidFill>
                <a:schemeClr val="dk1"/>
              </a:solidFill>
              <a:effectLst/>
              <a:latin typeface="+mn-lt"/>
              <a:ea typeface="+mn-ea"/>
              <a:cs typeface="+mn-cs"/>
            </a:rPr>
            <a:t>. Planificación, elicitación y clasificación de requerimientos.</a:t>
          </a:r>
          <a:endParaRPr lang="es-EC" sz="1600" dirty="0"/>
        </a:p>
      </dgm:t>
    </dgm:pt>
    <dgm:pt modelId="{DA112EDA-CCE0-4E42-A791-8A86238C0D95}" type="parTrans" cxnId="{A340D0D8-FF1D-41F6-9AD2-DE193E4BCEDF}">
      <dgm:prSet/>
      <dgm:spPr/>
      <dgm:t>
        <a:bodyPr/>
        <a:lstStyle/>
        <a:p>
          <a:endParaRPr lang="es-ES"/>
        </a:p>
      </dgm:t>
    </dgm:pt>
    <dgm:pt modelId="{2B16B291-3DEA-432F-BA81-88E8A4F6614B}" type="sibTrans" cxnId="{A340D0D8-FF1D-41F6-9AD2-DE193E4BCEDF}">
      <dgm:prSet/>
      <dgm:spPr/>
      <dgm:t>
        <a:bodyPr/>
        <a:lstStyle/>
        <a:p>
          <a:endParaRPr lang="es-ES"/>
        </a:p>
      </dgm:t>
    </dgm:pt>
    <dgm:pt modelId="{3A48EC77-ED48-4FEC-8F23-0F91862AB4FA}">
      <dgm:prSet custT="1"/>
      <dgm:spPr/>
      <dgm:t>
        <a:bodyPr/>
        <a:lstStyle/>
        <a:p>
          <a:pPr rtl="0"/>
          <a:r>
            <a:rPr lang="es-EC" sz="1600" b="1" dirty="0">
              <a:solidFill>
                <a:schemeClr val="dk1"/>
              </a:solidFill>
              <a:effectLst/>
              <a:latin typeface="+mn-lt"/>
              <a:ea typeface="+mn-ea"/>
              <a:cs typeface="+mn-cs"/>
            </a:rPr>
            <a:t>Generación de la idea</a:t>
          </a:r>
          <a:r>
            <a:rPr lang="es-EC" sz="1600" dirty="0">
              <a:solidFill>
                <a:schemeClr val="dk1"/>
              </a:solidFill>
              <a:effectLst/>
              <a:latin typeface="+mn-lt"/>
              <a:ea typeface="+mn-ea"/>
              <a:cs typeface="+mn-cs"/>
            </a:rPr>
            <a:t>. Levantamiento de información necesaria para el proyecto.</a:t>
          </a:r>
          <a:endParaRPr lang="es-EC" sz="1600" dirty="0"/>
        </a:p>
      </dgm:t>
    </dgm:pt>
    <dgm:pt modelId="{9E0248B3-F463-49C3-BDC8-28CAB7089BFB}" type="parTrans" cxnId="{C88D4BA2-FA68-4D11-B645-BF26EFAC011E}">
      <dgm:prSet/>
      <dgm:spPr/>
      <dgm:t>
        <a:bodyPr/>
        <a:lstStyle/>
        <a:p>
          <a:endParaRPr lang="es-ES"/>
        </a:p>
      </dgm:t>
    </dgm:pt>
    <dgm:pt modelId="{229D6219-5527-4D1D-AE3C-242E62DCDBD9}" type="sibTrans" cxnId="{C88D4BA2-FA68-4D11-B645-BF26EFAC011E}">
      <dgm:prSet/>
      <dgm:spPr/>
      <dgm:t>
        <a:bodyPr/>
        <a:lstStyle/>
        <a:p>
          <a:endParaRPr lang="es-ES"/>
        </a:p>
      </dgm:t>
    </dgm:pt>
    <dgm:pt modelId="{05914105-2F3B-4A07-935B-90A6F2C615F7}">
      <dgm:prSet custT="1"/>
      <dgm:spPr/>
      <dgm:t>
        <a:bodyPr/>
        <a:lstStyle/>
        <a:p>
          <a:pPr algn="ctr"/>
          <a:r>
            <a:rPr lang="es-EC" sz="1800" dirty="0">
              <a:solidFill>
                <a:schemeClr val="tx1"/>
              </a:solidFill>
              <a:latin typeface="Arial" panose="020B0604020202020204" pitchFamily="34" charset="0"/>
              <a:cs typeface="Arial" panose="020B0604020202020204" pitchFamily="34" charset="0"/>
            </a:rPr>
            <a:t>La creación de una </a:t>
          </a:r>
          <a:r>
            <a:rPr lang="es-EC" sz="1800" b="1" dirty="0">
              <a:solidFill>
                <a:schemeClr val="tx1"/>
              </a:solidFill>
              <a:latin typeface="Arial" panose="020B0604020202020204" pitchFamily="34" charset="0"/>
              <a:cs typeface="Arial" panose="020B0604020202020204" pitchFamily="34" charset="0"/>
            </a:rPr>
            <a:t>aplicación móvil</a:t>
          </a:r>
          <a:r>
            <a:rPr lang="es-EC" sz="1800" dirty="0">
              <a:solidFill>
                <a:schemeClr val="tx1"/>
              </a:solidFill>
              <a:latin typeface="Arial" panose="020B0604020202020204" pitchFamily="34" charset="0"/>
              <a:cs typeface="Arial" panose="020B0604020202020204" pitchFamily="34" charset="0"/>
            </a:rPr>
            <a:t> se realiza en </a:t>
          </a:r>
          <a:r>
            <a:rPr lang="es-EC" sz="1800" b="1" dirty="0">
              <a:solidFill>
                <a:schemeClr val="tx1"/>
              </a:solidFill>
              <a:latin typeface="Arial" panose="020B0604020202020204" pitchFamily="34" charset="0"/>
              <a:cs typeface="Arial" panose="020B0604020202020204" pitchFamily="34" charset="0"/>
            </a:rPr>
            <a:t>ocho</a:t>
          </a:r>
          <a:r>
            <a:rPr lang="es-EC" sz="1800" dirty="0">
              <a:solidFill>
                <a:schemeClr val="tx1"/>
              </a:solidFill>
              <a:latin typeface="Arial" panose="020B0604020202020204" pitchFamily="34" charset="0"/>
              <a:cs typeface="Arial" panose="020B0604020202020204" pitchFamily="34" charset="0"/>
            </a:rPr>
            <a:t> fases, Cada fase tiene un conjunto de pasos (</a:t>
          </a:r>
          <a:r>
            <a:rPr lang="es-EC" sz="1800" b="1" dirty="0">
              <a:solidFill>
                <a:schemeClr val="tx1"/>
              </a:solidFill>
              <a:latin typeface="Arial" panose="020B0604020202020204" pitchFamily="34" charset="0"/>
              <a:cs typeface="Arial" panose="020B0604020202020204" pitchFamily="34" charset="0"/>
            </a:rPr>
            <a:t>mejores practicas y artefactos</a:t>
          </a:r>
          <a:r>
            <a:rPr lang="es-EC" sz="1800" dirty="0">
              <a:solidFill>
                <a:schemeClr val="tx1"/>
              </a:solidFill>
              <a:latin typeface="Arial" panose="020B0604020202020204" pitchFamily="34" charset="0"/>
              <a:cs typeface="Arial" panose="020B0604020202020204" pitchFamily="34" charset="0"/>
            </a:rPr>
            <a:t>) que guiarán al Gerente en la gestión del proyecto móvil.</a:t>
          </a:r>
          <a:endParaRPr lang="es-EC" sz="1800" dirty="0">
            <a:solidFill>
              <a:schemeClr val="tx1"/>
            </a:solidFill>
            <a:effectLst/>
            <a:latin typeface="+mn-lt"/>
            <a:ea typeface="+mn-ea"/>
            <a:cs typeface="+mn-cs"/>
          </a:endParaRPr>
        </a:p>
      </dgm:t>
    </dgm:pt>
    <dgm:pt modelId="{C8113DAB-05BA-45F5-A730-4FE8D030A69A}" type="parTrans" cxnId="{E2B2F5D5-F78D-4EEC-8A56-CC0B631E0C96}">
      <dgm:prSet/>
      <dgm:spPr/>
      <dgm:t>
        <a:bodyPr/>
        <a:lstStyle/>
        <a:p>
          <a:endParaRPr lang="es-ES"/>
        </a:p>
      </dgm:t>
    </dgm:pt>
    <dgm:pt modelId="{6CAD32FA-8ADB-48C3-91B3-C741BE0BF694}" type="sibTrans" cxnId="{E2B2F5D5-F78D-4EEC-8A56-CC0B631E0C96}">
      <dgm:prSet>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t>
        <a:bodyPr/>
        <a:lstStyle/>
        <a:p>
          <a:endParaRPr lang="es-ES"/>
        </a:p>
      </dgm:t>
    </dgm:pt>
    <dgm:pt modelId="{80D6174F-6767-422A-8394-6843ADCA0E04}">
      <dgm:prSet custT="1"/>
      <dgm:spPr/>
      <dgm:t>
        <a:bodyPr/>
        <a:lstStyle/>
        <a:p>
          <a:r>
            <a:rPr lang="es-EC" sz="1600" b="1" dirty="0">
              <a:solidFill>
                <a:schemeClr val="dk1"/>
              </a:solidFill>
              <a:effectLst/>
              <a:latin typeface="+mn-lt"/>
              <a:ea typeface="+mn-ea"/>
              <a:cs typeface="+mn-cs"/>
            </a:rPr>
            <a:t>Lanzamiento y monitoreo</a:t>
          </a:r>
          <a:r>
            <a:rPr lang="es-EC" sz="1600" dirty="0">
              <a:solidFill>
                <a:schemeClr val="dk1"/>
              </a:solidFill>
              <a:effectLst/>
              <a:latin typeface="+mn-lt"/>
              <a:ea typeface="+mn-ea"/>
              <a:cs typeface="+mn-cs"/>
            </a:rPr>
            <a:t>. Despliegue y monitoreo de la aplicación</a:t>
          </a:r>
          <a:endParaRPr lang="es-ES" sz="1600" dirty="0"/>
        </a:p>
      </dgm:t>
    </dgm:pt>
    <dgm:pt modelId="{EED79DAD-4545-4918-87E1-2394D2189139}" type="parTrans" cxnId="{05CFF149-B8BE-434F-9996-00C0D45BE641}">
      <dgm:prSet/>
      <dgm:spPr/>
      <dgm:t>
        <a:bodyPr/>
        <a:lstStyle/>
        <a:p>
          <a:endParaRPr lang="es-ES"/>
        </a:p>
      </dgm:t>
    </dgm:pt>
    <dgm:pt modelId="{2F1CBA55-AAF7-48E2-BC0D-6AFD69ED850F}" type="sibTrans" cxnId="{05CFF149-B8BE-434F-9996-00C0D45BE641}">
      <dgm:prSet/>
      <dgm:spPr/>
      <dgm:t>
        <a:bodyPr/>
        <a:lstStyle/>
        <a:p>
          <a:endParaRPr lang="es-ES"/>
        </a:p>
      </dgm:t>
    </dgm:pt>
    <dgm:pt modelId="{0577D036-D10E-471E-AFD4-D6291798996A}" type="pres">
      <dgm:prSet presAssocID="{075C90E5-2592-4D77-8C3A-A0A9BF321DA3}" presName="Name0" presStyleCnt="0">
        <dgm:presLayoutVars>
          <dgm:dir/>
        </dgm:presLayoutVars>
      </dgm:prSet>
      <dgm:spPr/>
      <dgm:t>
        <a:bodyPr/>
        <a:lstStyle/>
        <a:p>
          <a:endParaRPr lang="es-ES"/>
        </a:p>
      </dgm:t>
    </dgm:pt>
    <dgm:pt modelId="{15A782B5-0039-4936-A789-ED871225F7CA}" type="pres">
      <dgm:prSet presAssocID="{6CAD32FA-8ADB-48C3-91B3-C741BE0BF694}" presName="picture_1" presStyleLbl="bgImgPlace1" presStyleIdx="0" presStyleCnt="1" custScaleX="62691" custScaleY="44754" custLinFactNeighborX="-7682" custLinFactNeighborY="-16581"/>
      <dgm:spPr/>
      <dgm:t>
        <a:bodyPr/>
        <a:lstStyle/>
        <a:p>
          <a:endParaRPr lang="es-ES"/>
        </a:p>
      </dgm:t>
    </dgm:pt>
    <dgm:pt modelId="{4E7031F5-B362-44C4-A149-32DB9F3270FA}" type="pres">
      <dgm:prSet presAssocID="{05914105-2F3B-4A07-935B-90A6F2C615F7}" presName="text_1" presStyleLbl="node1" presStyleIdx="0" presStyleCnt="0">
        <dgm:presLayoutVars>
          <dgm:bulletEnabled val="1"/>
        </dgm:presLayoutVars>
      </dgm:prSet>
      <dgm:spPr/>
      <dgm:t>
        <a:bodyPr/>
        <a:lstStyle/>
        <a:p>
          <a:endParaRPr lang="es-ES"/>
        </a:p>
      </dgm:t>
    </dgm:pt>
    <dgm:pt modelId="{ACBFB643-030F-4DD1-BAFA-0011139C2304}" type="pres">
      <dgm:prSet presAssocID="{075C90E5-2592-4D77-8C3A-A0A9BF321DA3}" presName="linV" presStyleCnt="0"/>
      <dgm:spPr/>
    </dgm:pt>
    <dgm:pt modelId="{49806AD7-1AE3-49DC-8FCD-5CB37661B261}" type="pres">
      <dgm:prSet presAssocID="{3A48EC77-ED48-4FEC-8F23-0F91862AB4FA}" presName="pair" presStyleCnt="0"/>
      <dgm:spPr/>
    </dgm:pt>
    <dgm:pt modelId="{A9EE91CB-F5E8-487B-8183-F91EB7B2A953}" type="pres">
      <dgm:prSet presAssocID="{3A48EC77-ED48-4FEC-8F23-0F91862AB4FA}" presName="spaceH" presStyleLbl="node1" presStyleIdx="0" presStyleCnt="0"/>
      <dgm:spPr/>
    </dgm:pt>
    <dgm:pt modelId="{EFEBDFEA-794B-4B97-BBE5-E81766A7485F}" type="pres">
      <dgm:prSet presAssocID="{3A48EC77-ED48-4FEC-8F23-0F91862AB4FA}" presName="desPictures" presStyleLbl="alignImgPlace1" presStyleIdx="0"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2"/>
          <a:stretch>
            <a:fillRect/>
          </a:stretch>
        </a:blipFill>
      </dgm:spPr>
    </dgm:pt>
    <dgm:pt modelId="{B516E100-35BF-4255-A8A5-41255D99C7EF}" type="pres">
      <dgm:prSet presAssocID="{3A48EC77-ED48-4FEC-8F23-0F91862AB4FA}" presName="desTextWrapper" presStyleCnt="0"/>
      <dgm:spPr/>
    </dgm:pt>
    <dgm:pt modelId="{983B0076-3E7E-45DD-BEEB-46F8215829BD}" type="pres">
      <dgm:prSet presAssocID="{3A48EC77-ED48-4FEC-8F23-0F91862AB4FA}" presName="desText" presStyleLbl="revTx" presStyleIdx="0" presStyleCnt="8">
        <dgm:presLayoutVars>
          <dgm:bulletEnabled val="1"/>
        </dgm:presLayoutVars>
      </dgm:prSet>
      <dgm:spPr/>
      <dgm:t>
        <a:bodyPr/>
        <a:lstStyle/>
        <a:p>
          <a:endParaRPr lang="es-ES"/>
        </a:p>
      </dgm:t>
    </dgm:pt>
    <dgm:pt modelId="{29042D6E-AE3A-4014-B4CD-2ADCB236BE35}" type="pres">
      <dgm:prSet presAssocID="{229D6219-5527-4D1D-AE3C-242E62DCDBD9}" presName="spaceV" presStyleCnt="0"/>
      <dgm:spPr/>
    </dgm:pt>
    <dgm:pt modelId="{88DFEADD-C520-4660-8CFA-85DCFD3E4E56}" type="pres">
      <dgm:prSet presAssocID="{F6344D6E-3A8B-4317-A835-A961417457B1}" presName="pair" presStyleCnt="0"/>
      <dgm:spPr/>
    </dgm:pt>
    <dgm:pt modelId="{435257B4-F653-4660-8A49-9DAD5640DBEB}" type="pres">
      <dgm:prSet presAssocID="{F6344D6E-3A8B-4317-A835-A961417457B1}" presName="spaceH" presStyleLbl="node1" presStyleIdx="0" presStyleCnt="0"/>
      <dgm:spPr/>
    </dgm:pt>
    <dgm:pt modelId="{217B36B2-CE1A-406C-A122-2415CF3631E0}" type="pres">
      <dgm:prSet presAssocID="{F6344D6E-3A8B-4317-A835-A961417457B1}" presName="desPictures" presStyleLbl="alignImgPlace1" presStyleIdx="1"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3"/>
          <a:stretch>
            <a:fillRect/>
          </a:stretch>
        </a:blipFill>
      </dgm:spPr>
    </dgm:pt>
    <dgm:pt modelId="{05AE1CC9-9666-4833-9888-CFF3FD6840FA}" type="pres">
      <dgm:prSet presAssocID="{F6344D6E-3A8B-4317-A835-A961417457B1}" presName="desTextWrapper" presStyleCnt="0"/>
      <dgm:spPr/>
    </dgm:pt>
    <dgm:pt modelId="{535F4D5B-A0CF-4A56-86F5-2B8159E2D2B2}" type="pres">
      <dgm:prSet presAssocID="{F6344D6E-3A8B-4317-A835-A961417457B1}" presName="desText" presStyleLbl="revTx" presStyleIdx="1" presStyleCnt="8">
        <dgm:presLayoutVars>
          <dgm:bulletEnabled val="1"/>
        </dgm:presLayoutVars>
      </dgm:prSet>
      <dgm:spPr/>
      <dgm:t>
        <a:bodyPr/>
        <a:lstStyle/>
        <a:p>
          <a:endParaRPr lang="es-ES"/>
        </a:p>
      </dgm:t>
    </dgm:pt>
    <dgm:pt modelId="{D2164B42-08EB-4E98-93EC-D88D54737B01}" type="pres">
      <dgm:prSet presAssocID="{2B16B291-3DEA-432F-BA81-88E8A4F6614B}" presName="spaceV" presStyleCnt="0"/>
      <dgm:spPr/>
    </dgm:pt>
    <dgm:pt modelId="{9B1ACFF2-6C21-4E6C-97B9-7AB8A02E6486}" type="pres">
      <dgm:prSet presAssocID="{304FBF84-91BF-4B29-90CE-9082D3BAD511}" presName="pair" presStyleCnt="0"/>
      <dgm:spPr/>
    </dgm:pt>
    <dgm:pt modelId="{68E94834-B246-413D-AC76-09ACADA8967F}" type="pres">
      <dgm:prSet presAssocID="{304FBF84-91BF-4B29-90CE-9082D3BAD511}" presName="spaceH" presStyleLbl="node1" presStyleIdx="0" presStyleCnt="0"/>
      <dgm:spPr/>
    </dgm:pt>
    <dgm:pt modelId="{5CFBC12B-7408-4AAB-90B8-9F34747EF5F6}" type="pres">
      <dgm:prSet presAssocID="{304FBF84-91BF-4B29-90CE-9082D3BAD511}" presName="desPictures" presStyleLbl="alignImgPlace1" presStyleIdx="2"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4"/>
          <a:stretch>
            <a:fillRect/>
          </a:stretch>
        </a:blipFill>
      </dgm:spPr>
    </dgm:pt>
    <dgm:pt modelId="{388643BA-BF38-4C22-AB55-8B066A24793F}" type="pres">
      <dgm:prSet presAssocID="{304FBF84-91BF-4B29-90CE-9082D3BAD511}" presName="desTextWrapper" presStyleCnt="0"/>
      <dgm:spPr/>
    </dgm:pt>
    <dgm:pt modelId="{2B352774-BADC-4C66-BEC4-E18D0FC5161F}" type="pres">
      <dgm:prSet presAssocID="{304FBF84-91BF-4B29-90CE-9082D3BAD511}" presName="desText" presStyleLbl="revTx" presStyleIdx="2" presStyleCnt="8">
        <dgm:presLayoutVars>
          <dgm:bulletEnabled val="1"/>
        </dgm:presLayoutVars>
      </dgm:prSet>
      <dgm:spPr/>
      <dgm:t>
        <a:bodyPr/>
        <a:lstStyle/>
        <a:p>
          <a:endParaRPr lang="es-ES"/>
        </a:p>
      </dgm:t>
    </dgm:pt>
    <dgm:pt modelId="{AA3C3EAD-4A0E-4BC4-90E5-9998DB664C8D}" type="pres">
      <dgm:prSet presAssocID="{9C90EA9A-04B8-40AA-9FF0-1B3BF7A4FC71}" presName="spaceV" presStyleCnt="0"/>
      <dgm:spPr/>
    </dgm:pt>
    <dgm:pt modelId="{F2815833-BCD5-40A8-81D2-6627CF5BFAEF}" type="pres">
      <dgm:prSet presAssocID="{8FA8F84A-BE77-47E4-BA4A-73A8F23A03CA}" presName="pair" presStyleCnt="0"/>
      <dgm:spPr/>
    </dgm:pt>
    <dgm:pt modelId="{8E131158-6CE3-4145-AA73-4E4995E0BF9E}" type="pres">
      <dgm:prSet presAssocID="{8FA8F84A-BE77-47E4-BA4A-73A8F23A03CA}" presName="spaceH" presStyleLbl="node1" presStyleIdx="0" presStyleCnt="0"/>
      <dgm:spPr/>
    </dgm:pt>
    <dgm:pt modelId="{947A2956-D599-491B-B8E0-67210634C275}" type="pres">
      <dgm:prSet presAssocID="{8FA8F84A-BE77-47E4-BA4A-73A8F23A03CA}" presName="desPictures" presStyleLbl="alignImgPlace1" presStyleIdx="3"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5"/>
          <a:stretch>
            <a:fillRect/>
          </a:stretch>
        </a:blipFill>
      </dgm:spPr>
    </dgm:pt>
    <dgm:pt modelId="{27E77BE6-78A1-45C5-A707-082A7D38BE2C}" type="pres">
      <dgm:prSet presAssocID="{8FA8F84A-BE77-47E4-BA4A-73A8F23A03CA}" presName="desTextWrapper" presStyleCnt="0"/>
      <dgm:spPr/>
    </dgm:pt>
    <dgm:pt modelId="{EBC5C944-E161-4931-8CA9-5D218E767F46}" type="pres">
      <dgm:prSet presAssocID="{8FA8F84A-BE77-47E4-BA4A-73A8F23A03CA}" presName="desText" presStyleLbl="revTx" presStyleIdx="3" presStyleCnt="8">
        <dgm:presLayoutVars>
          <dgm:bulletEnabled val="1"/>
        </dgm:presLayoutVars>
      </dgm:prSet>
      <dgm:spPr/>
      <dgm:t>
        <a:bodyPr/>
        <a:lstStyle/>
        <a:p>
          <a:endParaRPr lang="es-ES"/>
        </a:p>
      </dgm:t>
    </dgm:pt>
    <dgm:pt modelId="{9A58F659-1E63-4F9D-9C66-EC3887532E74}" type="pres">
      <dgm:prSet presAssocID="{E043E1CC-3558-47D5-A956-8B013E4502E0}" presName="spaceV" presStyleCnt="0"/>
      <dgm:spPr/>
    </dgm:pt>
    <dgm:pt modelId="{F7E5AC41-2C1F-494A-AAB5-CA26FA08E23D}" type="pres">
      <dgm:prSet presAssocID="{0D4FFFA0-2E00-4E83-843F-9B76FFF59ABB}" presName="pair" presStyleCnt="0"/>
      <dgm:spPr/>
    </dgm:pt>
    <dgm:pt modelId="{A785F9AC-2D8F-4251-ACFE-CF3D51690047}" type="pres">
      <dgm:prSet presAssocID="{0D4FFFA0-2E00-4E83-843F-9B76FFF59ABB}" presName="spaceH" presStyleLbl="node1" presStyleIdx="0" presStyleCnt="0"/>
      <dgm:spPr/>
    </dgm:pt>
    <dgm:pt modelId="{BF9D0B81-751F-4128-92EE-C992B4388F91}" type="pres">
      <dgm:prSet presAssocID="{0D4FFFA0-2E00-4E83-843F-9B76FFF59ABB}" presName="desPictures" presStyleLbl="alignImgPlace1" presStyleIdx="4"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6"/>
          <a:stretch>
            <a:fillRect/>
          </a:stretch>
        </a:blipFill>
      </dgm:spPr>
    </dgm:pt>
    <dgm:pt modelId="{A17E9FC4-367A-4869-B736-4EAFA5B1B0BA}" type="pres">
      <dgm:prSet presAssocID="{0D4FFFA0-2E00-4E83-843F-9B76FFF59ABB}" presName="desTextWrapper" presStyleCnt="0"/>
      <dgm:spPr/>
    </dgm:pt>
    <dgm:pt modelId="{78D876DD-8654-4303-A8CE-CB6581569FCA}" type="pres">
      <dgm:prSet presAssocID="{0D4FFFA0-2E00-4E83-843F-9B76FFF59ABB}" presName="desText" presStyleLbl="revTx" presStyleIdx="4" presStyleCnt="8">
        <dgm:presLayoutVars>
          <dgm:bulletEnabled val="1"/>
        </dgm:presLayoutVars>
      </dgm:prSet>
      <dgm:spPr/>
      <dgm:t>
        <a:bodyPr/>
        <a:lstStyle/>
        <a:p>
          <a:endParaRPr lang="es-ES"/>
        </a:p>
      </dgm:t>
    </dgm:pt>
    <dgm:pt modelId="{833076DF-395C-4AF8-9385-638D14EA3070}" type="pres">
      <dgm:prSet presAssocID="{9D2CCD39-BB5B-466E-AF72-2D383E7BB955}" presName="spaceV" presStyleCnt="0"/>
      <dgm:spPr/>
    </dgm:pt>
    <dgm:pt modelId="{0B092944-D090-4DB2-94DB-5D4A791BF89B}" type="pres">
      <dgm:prSet presAssocID="{885EECAE-36E4-4D3C-85BB-D35778A5796F}" presName="pair" presStyleCnt="0"/>
      <dgm:spPr/>
    </dgm:pt>
    <dgm:pt modelId="{F39FE20D-9EC5-402F-BB05-CDE1272F2085}" type="pres">
      <dgm:prSet presAssocID="{885EECAE-36E4-4D3C-85BB-D35778A5796F}" presName="spaceH" presStyleLbl="node1" presStyleIdx="0" presStyleCnt="0"/>
      <dgm:spPr/>
    </dgm:pt>
    <dgm:pt modelId="{759FC28D-FCEF-4317-827A-B030E32DFBBF}" type="pres">
      <dgm:prSet presAssocID="{885EECAE-36E4-4D3C-85BB-D35778A5796F}" presName="desPictures" presStyleLbl="alignImgPlace1" presStyleIdx="5"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7"/>
          <a:stretch>
            <a:fillRect/>
          </a:stretch>
        </a:blipFill>
      </dgm:spPr>
    </dgm:pt>
    <dgm:pt modelId="{1200E5C0-D3EB-4288-9198-2AEFD612A2A2}" type="pres">
      <dgm:prSet presAssocID="{885EECAE-36E4-4D3C-85BB-D35778A5796F}" presName="desTextWrapper" presStyleCnt="0"/>
      <dgm:spPr/>
    </dgm:pt>
    <dgm:pt modelId="{DAA5CD91-E5C9-4B93-ABF3-5E2436B62A8B}" type="pres">
      <dgm:prSet presAssocID="{885EECAE-36E4-4D3C-85BB-D35778A5796F}" presName="desText" presStyleLbl="revTx" presStyleIdx="5" presStyleCnt="8" custScaleX="120791">
        <dgm:presLayoutVars>
          <dgm:bulletEnabled val="1"/>
        </dgm:presLayoutVars>
      </dgm:prSet>
      <dgm:spPr/>
      <dgm:t>
        <a:bodyPr/>
        <a:lstStyle/>
        <a:p>
          <a:endParaRPr lang="es-ES"/>
        </a:p>
      </dgm:t>
    </dgm:pt>
    <dgm:pt modelId="{C10F5A28-855A-4AB8-80C1-FCCB7995E218}" type="pres">
      <dgm:prSet presAssocID="{26B4787A-B1DE-4AF6-97C3-CBAC65D63F3B}" presName="spaceV" presStyleCnt="0"/>
      <dgm:spPr/>
    </dgm:pt>
    <dgm:pt modelId="{E4D978BC-E6FB-4364-B6C0-91F221EF0DF8}" type="pres">
      <dgm:prSet presAssocID="{24C8B6B7-635D-46D8-9E10-D4259A0BEC8D}" presName="pair" presStyleCnt="0"/>
      <dgm:spPr/>
    </dgm:pt>
    <dgm:pt modelId="{1BB93DC9-B007-4D0A-97A6-962B9B5E96D4}" type="pres">
      <dgm:prSet presAssocID="{24C8B6B7-635D-46D8-9E10-D4259A0BEC8D}" presName="spaceH" presStyleLbl="node1" presStyleIdx="0" presStyleCnt="0"/>
      <dgm:spPr/>
    </dgm:pt>
    <dgm:pt modelId="{753BD404-20A8-4900-B636-AADAB9826A82}" type="pres">
      <dgm:prSet presAssocID="{24C8B6B7-635D-46D8-9E10-D4259A0BEC8D}" presName="desPictures" presStyleLbl="alignImgPlace1" presStyleIdx="6"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8"/>
          <a:stretch>
            <a:fillRect/>
          </a:stretch>
        </a:blipFill>
      </dgm:spPr>
    </dgm:pt>
    <dgm:pt modelId="{1CADF299-4A69-4DEF-9DE4-D30DE62E4261}" type="pres">
      <dgm:prSet presAssocID="{24C8B6B7-635D-46D8-9E10-D4259A0BEC8D}" presName="desTextWrapper" presStyleCnt="0"/>
      <dgm:spPr/>
    </dgm:pt>
    <dgm:pt modelId="{8BE84E56-A828-41F0-A9EB-F07FA01473FE}" type="pres">
      <dgm:prSet presAssocID="{24C8B6B7-635D-46D8-9E10-D4259A0BEC8D}" presName="desText" presStyleLbl="revTx" presStyleIdx="6" presStyleCnt="8" custScaleX="114726">
        <dgm:presLayoutVars>
          <dgm:bulletEnabled val="1"/>
        </dgm:presLayoutVars>
      </dgm:prSet>
      <dgm:spPr/>
      <dgm:t>
        <a:bodyPr/>
        <a:lstStyle/>
        <a:p>
          <a:endParaRPr lang="es-ES"/>
        </a:p>
      </dgm:t>
    </dgm:pt>
    <dgm:pt modelId="{5823AB28-B38B-4FF2-96D5-47DA00DA40A9}" type="pres">
      <dgm:prSet presAssocID="{1CFA1BB7-CC37-4798-8455-08F8CC97B918}" presName="spaceV" presStyleCnt="0"/>
      <dgm:spPr/>
    </dgm:pt>
    <dgm:pt modelId="{21E79491-0EA8-432B-A485-9EEC9C039332}" type="pres">
      <dgm:prSet presAssocID="{80D6174F-6767-422A-8394-6843ADCA0E04}" presName="pair" presStyleCnt="0"/>
      <dgm:spPr/>
    </dgm:pt>
    <dgm:pt modelId="{2E02B416-0A82-48F9-ACAD-0EBA84F6196F}" type="pres">
      <dgm:prSet presAssocID="{80D6174F-6767-422A-8394-6843ADCA0E04}" presName="spaceH" presStyleLbl="node1" presStyleIdx="0" presStyleCnt="0"/>
      <dgm:spPr/>
    </dgm:pt>
    <dgm:pt modelId="{E35CFB34-572F-440E-B979-CA7F1A9C44B3}" type="pres">
      <dgm:prSet presAssocID="{80D6174F-6767-422A-8394-6843ADCA0E04}" presName="desPictures" presStyleLbl="alignImgPlace1" presStyleIdx="7" presStyleCnt="8">
        <dgm:style>
          <a:lnRef idx="2">
            <a:schemeClr val="accent4"/>
          </a:lnRef>
          <a:fillRef idx="1">
            <a:schemeClr val="lt1"/>
          </a:fillRef>
          <a:effectRef idx="0">
            <a:schemeClr val="accent4"/>
          </a:effectRef>
          <a:fontRef idx="minor">
            <a:schemeClr val="dk1"/>
          </a:fontRef>
        </dgm:style>
      </dgm:prSet>
      <dgm:spPr>
        <a:blipFill rotWithShape="1">
          <a:blip xmlns:r="http://schemas.openxmlformats.org/officeDocument/2006/relationships" r:embed="rId9"/>
          <a:stretch>
            <a:fillRect/>
          </a:stretch>
        </a:blipFill>
      </dgm:spPr>
    </dgm:pt>
    <dgm:pt modelId="{03B296A3-33BA-4C37-96EE-D654087C856E}" type="pres">
      <dgm:prSet presAssocID="{80D6174F-6767-422A-8394-6843ADCA0E04}" presName="desTextWrapper" presStyleCnt="0"/>
      <dgm:spPr/>
    </dgm:pt>
    <dgm:pt modelId="{5DA2E845-46C9-4DAC-80E4-55AA31D46354}" type="pres">
      <dgm:prSet presAssocID="{80D6174F-6767-422A-8394-6843ADCA0E04}" presName="desText" presStyleLbl="revTx" presStyleIdx="7" presStyleCnt="8">
        <dgm:presLayoutVars>
          <dgm:bulletEnabled val="1"/>
        </dgm:presLayoutVars>
      </dgm:prSet>
      <dgm:spPr/>
      <dgm:t>
        <a:bodyPr/>
        <a:lstStyle/>
        <a:p>
          <a:endParaRPr lang="es-ES"/>
        </a:p>
      </dgm:t>
    </dgm:pt>
    <dgm:pt modelId="{BF684B6F-9268-4F89-B9CC-C91B0FB80671}" type="pres">
      <dgm:prSet presAssocID="{075C90E5-2592-4D77-8C3A-A0A9BF321DA3}" presName="maxNode" presStyleCnt="0"/>
      <dgm:spPr/>
    </dgm:pt>
    <dgm:pt modelId="{EF4B2E59-0822-4A55-BA6B-0B2E62AC2938}" type="pres">
      <dgm:prSet presAssocID="{075C90E5-2592-4D77-8C3A-A0A9BF321DA3}" presName="Name33" presStyleCnt="0"/>
      <dgm:spPr/>
    </dgm:pt>
  </dgm:ptLst>
  <dgm:cxnLst>
    <dgm:cxn modelId="{E826A164-BD5A-4DB2-BE24-73EB9628B45F}" type="presOf" srcId="{075C90E5-2592-4D77-8C3A-A0A9BF321DA3}" destId="{0577D036-D10E-471E-AFD4-D6291798996A}" srcOrd="0" destOrd="0" presId="urn:microsoft.com/office/officeart/2008/layout/AccentedPicture"/>
    <dgm:cxn modelId="{49EF5DFF-57E1-4215-A6E3-F6CCF8D63097}" type="presOf" srcId="{F6344D6E-3A8B-4317-A835-A961417457B1}" destId="{535F4D5B-A0CF-4A56-86F5-2B8159E2D2B2}" srcOrd="0" destOrd="0" presId="urn:microsoft.com/office/officeart/2008/layout/AccentedPicture"/>
    <dgm:cxn modelId="{DF3E0809-7525-403F-A192-07F671D8373E}" type="presOf" srcId="{0D4FFFA0-2E00-4E83-843F-9B76FFF59ABB}" destId="{78D876DD-8654-4303-A8CE-CB6581569FCA}" srcOrd="0" destOrd="0" presId="urn:microsoft.com/office/officeart/2008/layout/AccentedPicture"/>
    <dgm:cxn modelId="{B3037A0E-A938-40DD-9B31-A6128DF19466}" type="presOf" srcId="{3A48EC77-ED48-4FEC-8F23-0F91862AB4FA}" destId="{983B0076-3E7E-45DD-BEEB-46F8215829BD}" srcOrd="0" destOrd="0" presId="urn:microsoft.com/office/officeart/2008/layout/AccentedPicture"/>
    <dgm:cxn modelId="{FE043855-98E6-48A9-B3C8-E6541182C427}" type="presOf" srcId="{05914105-2F3B-4A07-935B-90A6F2C615F7}" destId="{4E7031F5-B362-44C4-A149-32DB9F3270FA}" srcOrd="0" destOrd="0" presId="urn:microsoft.com/office/officeart/2008/layout/AccentedPicture"/>
    <dgm:cxn modelId="{BCE3221C-C34A-4BCA-A55B-696B4ABCACE8}" type="presOf" srcId="{885EECAE-36E4-4D3C-85BB-D35778A5796F}" destId="{DAA5CD91-E5C9-4B93-ABF3-5E2436B62A8B}" srcOrd="0" destOrd="0" presId="urn:microsoft.com/office/officeart/2008/layout/AccentedPicture"/>
    <dgm:cxn modelId="{446D0026-3381-4EB5-B2AE-EAFE6FB2D4D9}" srcId="{075C90E5-2592-4D77-8C3A-A0A9BF321DA3}" destId="{24C8B6B7-635D-46D8-9E10-D4259A0BEC8D}" srcOrd="7" destOrd="0" parTransId="{8CDA5B05-0CE7-4704-A60D-BC631915FB68}" sibTransId="{1CFA1BB7-CC37-4798-8455-08F8CC97B918}"/>
    <dgm:cxn modelId="{AE789781-B929-4BAB-B578-E13142F3D0F3}" type="presOf" srcId="{8FA8F84A-BE77-47E4-BA4A-73A8F23A03CA}" destId="{EBC5C944-E161-4931-8CA9-5D218E767F46}" srcOrd="0" destOrd="0" presId="urn:microsoft.com/office/officeart/2008/layout/AccentedPicture"/>
    <dgm:cxn modelId="{0FA48A8D-423A-4CF9-93E7-347897BA415E}" type="presOf" srcId="{304FBF84-91BF-4B29-90CE-9082D3BAD511}" destId="{2B352774-BADC-4C66-BEC4-E18D0FC5161F}" srcOrd="0" destOrd="0" presId="urn:microsoft.com/office/officeart/2008/layout/AccentedPicture"/>
    <dgm:cxn modelId="{C7CF5E71-74DC-42D6-AD0B-CF9FFA4417A2}" srcId="{075C90E5-2592-4D77-8C3A-A0A9BF321DA3}" destId="{885EECAE-36E4-4D3C-85BB-D35778A5796F}" srcOrd="6" destOrd="0" parTransId="{0EE3814E-C435-4951-8CDB-66298E346245}" sibTransId="{26B4787A-B1DE-4AF6-97C3-CBAC65D63F3B}"/>
    <dgm:cxn modelId="{26A3F454-34A8-442D-957F-70F2B9E4C2EA}" type="presOf" srcId="{24C8B6B7-635D-46D8-9E10-D4259A0BEC8D}" destId="{8BE84E56-A828-41F0-A9EB-F07FA01473FE}" srcOrd="0" destOrd="0" presId="urn:microsoft.com/office/officeart/2008/layout/AccentedPicture"/>
    <dgm:cxn modelId="{7A282596-D1A2-4E32-99EB-200E9E097331}" srcId="{075C90E5-2592-4D77-8C3A-A0A9BF321DA3}" destId="{8FA8F84A-BE77-47E4-BA4A-73A8F23A03CA}" srcOrd="4" destOrd="0" parTransId="{674E04E6-4693-43A4-9A27-76D876952C4E}" sibTransId="{E043E1CC-3558-47D5-A956-8B013E4502E0}"/>
    <dgm:cxn modelId="{E2B2F5D5-F78D-4EEC-8A56-CC0B631E0C96}" srcId="{075C90E5-2592-4D77-8C3A-A0A9BF321DA3}" destId="{05914105-2F3B-4A07-935B-90A6F2C615F7}" srcOrd="0" destOrd="0" parTransId="{C8113DAB-05BA-45F5-A730-4FE8D030A69A}" sibTransId="{6CAD32FA-8ADB-48C3-91B3-C741BE0BF694}"/>
    <dgm:cxn modelId="{0C3C6562-8166-4D05-BB61-94D7CEF3C491}" type="presOf" srcId="{80D6174F-6767-422A-8394-6843ADCA0E04}" destId="{5DA2E845-46C9-4DAC-80E4-55AA31D46354}" srcOrd="0" destOrd="0" presId="urn:microsoft.com/office/officeart/2008/layout/AccentedPicture"/>
    <dgm:cxn modelId="{C88D4BA2-FA68-4D11-B645-BF26EFAC011E}" srcId="{075C90E5-2592-4D77-8C3A-A0A9BF321DA3}" destId="{3A48EC77-ED48-4FEC-8F23-0F91862AB4FA}" srcOrd="1" destOrd="0" parTransId="{9E0248B3-F463-49C3-BDC8-28CAB7089BFB}" sibTransId="{229D6219-5527-4D1D-AE3C-242E62DCDBD9}"/>
    <dgm:cxn modelId="{A340D0D8-FF1D-41F6-9AD2-DE193E4BCEDF}" srcId="{075C90E5-2592-4D77-8C3A-A0A9BF321DA3}" destId="{F6344D6E-3A8B-4317-A835-A961417457B1}" srcOrd="2" destOrd="0" parTransId="{DA112EDA-CCE0-4E42-A791-8A86238C0D95}" sibTransId="{2B16B291-3DEA-432F-BA81-88E8A4F6614B}"/>
    <dgm:cxn modelId="{F1071283-3C66-4F48-916D-7CEEDF726C1F}" srcId="{075C90E5-2592-4D77-8C3A-A0A9BF321DA3}" destId="{0D4FFFA0-2E00-4E83-843F-9B76FFF59ABB}" srcOrd="5" destOrd="0" parTransId="{C7A7E39D-CBEF-4C2D-9A3D-3CD302A531D6}" sibTransId="{9D2CCD39-BB5B-466E-AF72-2D383E7BB955}"/>
    <dgm:cxn modelId="{2697265F-09D8-43B4-ABD8-EDF35C9D9237}" srcId="{075C90E5-2592-4D77-8C3A-A0A9BF321DA3}" destId="{304FBF84-91BF-4B29-90CE-9082D3BAD511}" srcOrd="3" destOrd="0" parTransId="{EE991166-C90F-4AA3-98B6-F5F2D12E3D61}" sibTransId="{9C90EA9A-04B8-40AA-9FF0-1B3BF7A4FC71}"/>
    <dgm:cxn modelId="{05CFF149-B8BE-434F-9996-00C0D45BE641}" srcId="{075C90E5-2592-4D77-8C3A-A0A9BF321DA3}" destId="{80D6174F-6767-422A-8394-6843ADCA0E04}" srcOrd="8" destOrd="0" parTransId="{EED79DAD-4545-4918-87E1-2394D2189139}" sibTransId="{2F1CBA55-AAF7-48E2-BC0D-6AFD69ED850F}"/>
    <dgm:cxn modelId="{B6038244-43C7-4AE8-9C34-8C78F565A23E}" type="presOf" srcId="{6CAD32FA-8ADB-48C3-91B3-C741BE0BF694}" destId="{15A782B5-0039-4936-A789-ED871225F7CA}" srcOrd="0" destOrd="0" presId="urn:microsoft.com/office/officeart/2008/layout/AccentedPicture"/>
    <dgm:cxn modelId="{76E1763C-3F22-48FD-A208-25FB643328E2}" type="presParOf" srcId="{0577D036-D10E-471E-AFD4-D6291798996A}" destId="{15A782B5-0039-4936-A789-ED871225F7CA}" srcOrd="0" destOrd="0" presId="urn:microsoft.com/office/officeart/2008/layout/AccentedPicture"/>
    <dgm:cxn modelId="{6E5262A5-956A-4723-AD4E-8CB7A976A12E}" type="presParOf" srcId="{0577D036-D10E-471E-AFD4-D6291798996A}" destId="{4E7031F5-B362-44C4-A149-32DB9F3270FA}" srcOrd="1" destOrd="0" presId="urn:microsoft.com/office/officeart/2008/layout/AccentedPicture"/>
    <dgm:cxn modelId="{0A17F948-EFF9-4861-85B6-B2D320504900}" type="presParOf" srcId="{0577D036-D10E-471E-AFD4-D6291798996A}" destId="{ACBFB643-030F-4DD1-BAFA-0011139C2304}" srcOrd="2" destOrd="0" presId="urn:microsoft.com/office/officeart/2008/layout/AccentedPicture"/>
    <dgm:cxn modelId="{11FA02A0-0313-40F5-97A5-72B865E2D0D9}" type="presParOf" srcId="{ACBFB643-030F-4DD1-BAFA-0011139C2304}" destId="{49806AD7-1AE3-49DC-8FCD-5CB37661B261}" srcOrd="0" destOrd="0" presId="urn:microsoft.com/office/officeart/2008/layout/AccentedPicture"/>
    <dgm:cxn modelId="{BE5D3296-2BDC-4379-911E-C4ADEB44731A}" type="presParOf" srcId="{49806AD7-1AE3-49DC-8FCD-5CB37661B261}" destId="{A9EE91CB-F5E8-487B-8183-F91EB7B2A953}" srcOrd="0" destOrd="0" presId="urn:microsoft.com/office/officeart/2008/layout/AccentedPicture"/>
    <dgm:cxn modelId="{B8827C69-BBC8-40B1-9164-08119BDA4FA2}" type="presParOf" srcId="{49806AD7-1AE3-49DC-8FCD-5CB37661B261}" destId="{EFEBDFEA-794B-4B97-BBE5-E81766A7485F}" srcOrd="1" destOrd="0" presId="urn:microsoft.com/office/officeart/2008/layout/AccentedPicture"/>
    <dgm:cxn modelId="{E04CFB6B-D8B7-4C43-AD7D-F5C45BEE0A6F}" type="presParOf" srcId="{49806AD7-1AE3-49DC-8FCD-5CB37661B261}" destId="{B516E100-35BF-4255-A8A5-41255D99C7EF}" srcOrd="2" destOrd="0" presId="urn:microsoft.com/office/officeart/2008/layout/AccentedPicture"/>
    <dgm:cxn modelId="{D073C62D-28F9-46B3-9F64-B1595236F8D5}" type="presParOf" srcId="{B516E100-35BF-4255-A8A5-41255D99C7EF}" destId="{983B0076-3E7E-45DD-BEEB-46F8215829BD}" srcOrd="0" destOrd="0" presId="urn:microsoft.com/office/officeart/2008/layout/AccentedPicture"/>
    <dgm:cxn modelId="{1F3B91BF-6A37-4F08-8A99-179EA2A06C97}" type="presParOf" srcId="{ACBFB643-030F-4DD1-BAFA-0011139C2304}" destId="{29042D6E-AE3A-4014-B4CD-2ADCB236BE35}" srcOrd="1" destOrd="0" presId="urn:microsoft.com/office/officeart/2008/layout/AccentedPicture"/>
    <dgm:cxn modelId="{2A65753C-91B1-4988-B6AC-8B56970129D4}" type="presParOf" srcId="{ACBFB643-030F-4DD1-BAFA-0011139C2304}" destId="{88DFEADD-C520-4660-8CFA-85DCFD3E4E56}" srcOrd="2" destOrd="0" presId="urn:microsoft.com/office/officeart/2008/layout/AccentedPicture"/>
    <dgm:cxn modelId="{3EEDD463-131A-47F4-A944-DDE7A2CA890E}" type="presParOf" srcId="{88DFEADD-C520-4660-8CFA-85DCFD3E4E56}" destId="{435257B4-F653-4660-8A49-9DAD5640DBEB}" srcOrd="0" destOrd="0" presId="urn:microsoft.com/office/officeart/2008/layout/AccentedPicture"/>
    <dgm:cxn modelId="{B498B22F-4C0D-47E9-9388-45D2FF404F3B}" type="presParOf" srcId="{88DFEADD-C520-4660-8CFA-85DCFD3E4E56}" destId="{217B36B2-CE1A-406C-A122-2415CF3631E0}" srcOrd="1" destOrd="0" presId="urn:microsoft.com/office/officeart/2008/layout/AccentedPicture"/>
    <dgm:cxn modelId="{04F3C75F-9AC3-4C03-99D1-81597D39FFD4}" type="presParOf" srcId="{88DFEADD-C520-4660-8CFA-85DCFD3E4E56}" destId="{05AE1CC9-9666-4833-9888-CFF3FD6840FA}" srcOrd="2" destOrd="0" presId="urn:microsoft.com/office/officeart/2008/layout/AccentedPicture"/>
    <dgm:cxn modelId="{3FE6531F-B914-47FB-967A-3CC1DBAFA61E}" type="presParOf" srcId="{05AE1CC9-9666-4833-9888-CFF3FD6840FA}" destId="{535F4D5B-A0CF-4A56-86F5-2B8159E2D2B2}" srcOrd="0" destOrd="0" presId="urn:microsoft.com/office/officeart/2008/layout/AccentedPicture"/>
    <dgm:cxn modelId="{E1D2BFA5-9F78-4848-B249-32CCF631A181}" type="presParOf" srcId="{ACBFB643-030F-4DD1-BAFA-0011139C2304}" destId="{D2164B42-08EB-4E98-93EC-D88D54737B01}" srcOrd="3" destOrd="0" presId="urn:microsoft.com/office/officeart/2008/layout/AccentedPicture"/>
    <dgm:cxn modelId="{5F5D5143-3B55-4304-A35C-97C1BBEE2043}" type="presParOf" srcId="{ACBFB643-030F-4DD1-BAFA-0011139C2304}" destId="{9B1ACFF2-6C21-4E6C-97B9-7AB8A02E6486}" srcOrd="4" destOrd="0" presId="urn:microsoft.com/office/officeart/2008/layout/AccentedPicture"/>
    <dgm:cxn modelId="{3B9942F0-B966-4B22-A74F-42F65EF34279}" type="presParOf" srcId="{9B1ACFF2-6C21-4E6C-97B9-7AB8A02E6486}" destId="{68E94834-B246-413D-AC76-09ACADA8967F}" srcOrd="0" destOrd="0" presId="urn:microsoft.com/office/officeart/2008/layout/AccentedPicture"/>
    <dgm:cxn modelId="{7AE10D1E-5BDD-4DA1-B312-0D49443A4531}" type="presParOf" srcId="{9B1ACFF2-6C21-4E6C-97B9-7AB8A02E6486}" destId="{5CFBC12B-7408-4AAB-90B8-9F34747EF5F6}" srcOrd="1" destOrd="0" presId="urn:microsoft.com/office/officeart/2008/layout/AccentedPicture"/>
    <dgm:cxn modelId="{9FCAB20D-29DA-444B-99F1-11374726FBCA}" type="presParOf" srcId="{9B1ACFF2-6C21-4E6C-97B9-7AB8A02E6486}" destId="{388643BA-BF38-4C22-AB55-8B066A24793F}" srcOrd="2" destOrd="0" presId="urn:microsoft.com/office/officeart/2008/layout/AccentedPicture"/>
    <dgm:cxn modelId="{F3633BB1-0E42-4CE3-B05C-2A1F7B691D69}" type="presParOf" srcId="{388643BA-BF38-4C22-AB55-8B066A24793F}" destId="{2B352774-BADC-4C66-BEC4-E18D0FC5161F}" srcOrd="0" destOrd="0" presId="urn:microsoft.com/office/officeart/2008/layout/AccentedPicture"/>
    <dgm:cxn modelId="{680F4435-E318-4F9C-AFE5-6DD0B02A1875}" type="presParOf" srcId="{ACBFB643-030F-4DD1-BAFA-0011139C2304}" destId="{AA3C3EAD-4A0E-4BC4-90E5-9998DB664C8D}" srcOrd="5" destOrd="0" presId="urn:microsoft.com/office/officeart/2008/layout/AccentedPicture"/>
    <dgm:cxn modelId="{6C43A661-4659-44A9-9BB6-449F4C709BFA}" type="presParOf" srcId="{ACBFB643-030F-4DD1-BAFA-0011139C2304}" destId="{F2815833-BCD5-40A8-81D2-6627CF5BFAEF}" srcOrd="6" destOrd="0" presId="urn:microsoft.com/office/officeart/2008/layout/AccentedPicture"/>
    <dgm:cxn modelId="{1B91D0B5-81B5-476D-80B5-F90162F282EF}" type="presParOf" srcId="{F2815833-BCD5-40A8-81D2-6627CF5BFAEF}" destId="{8E131158-6CE3-4145-AA73-4E4995E0BF9E}" srcOrd="0" destOrd="0" presId="urn:microsoft.com/office/officeart/2008/layout/AccentedPicture"/>
    <dgm:cxn modelId="{DE11FE21-DD97-4319-8A00-3772F6661B30}" type="presParOf" srcId="{F2815833-BCD5-40A8-81D2-6627CF5BFAEF}" destId="{947A2956-D599-491B-B8E0-67210634C275}" srcOrd="1" destOrd="0" presId="urn:microsoft.com/office/officeart/2008/layout/AccentedPicture"/>
    <dgm:cxn modelId="{12156113-53BA-45E0-8D49-02535E1DEA77}" type="presParOf" srcId="{F2815833-BCD5-40A8-81D2-6627CF5BFAEF}" destId="{27E77BE6-78A1-45C5-A707-082A7D38BE2C}" srcOrd="2" destOrd="0" presId="urn:microsoft.com/office/officeart/2008/layout/AccentedPicture"/>
    <dgm:cxn modelId="{B021D12A-70F0-4341-BEFC-D9351BCABDAD}" type="presParOf" srcId="{27E77BE6-78A1-45C5-A707-082A7D38BE2C}" destId="{EBC5C944-E161-4931-8CA9-5D218E767F46}" srcOrd="0" destOrd="0" presId="urn:microsoft.com/office/officeart/2008/layout/AccentedPicture"/>
    <dgm:cxn modelId="{2633EBC8-9BC2-4A80-9FBA-3D9DB23441B3}" type="presParOf" srcId="{ACBFB643-030F-4DD1-BAFA-0011139C2304}" destId="{9A58F659-1E63-4F9D-9C66-EC3887532E74}" srcOrd="7" destOrd="0" presId="urn:microsoft.com/office/officeart/2008/layout/AccentedPicture"/>
    <dgm:cxn modelId="{5A3E3F49-FCB0-4EEC-9AE1-F622EFFB2A83}" type="presParOf" srcId="{ACBFB643-030F-4DD1-BAFA-0011139C2304}" destId="{F7E5AC41-2C1F-494A-AAB5-CA26FA08E23D}" srcOrd="8" destOrd="0" presId="urn:microsoft.com/office/officeart/2008/layout/AccentedPicture"/>
    <dgm:cxn modelId="{396B47DA-5162-4875-842D-4F868945F456}" type="presParOf" srcId="{F7E5AC41-2C1F-494A-AAB5-CA26FA08E23D}" destId="{A785F9AC-2D8F-4251-ACFE-CF3D51690047}" srcOrd="0" destOrd="0" presId="urn:microsoft.com/office/officeart/2008/layout/AccentedPicture"/>
    <dgm:cxn modelId="{6BFD26D4-8AA1-4063-BF16-258002D677EB}" type="presParOf" srcId="{F7E5AC41-2C1F-494A-AAB5-CA26FA08E23D}" destId="{BF9D0B81-751F-4128-92EE-C992B4388F91}" srcOrd="1" destOrd="0" presId="urn:microsoft.com/office/officeart/2008/layout/AccentedPicture"/>
    <dgm:cxn modelId="{EF4C72B6-5747-46AA-84B7-8F31F8C6CA2F}" type="presParOf" srcId="{F7E5AC41-2C1F-494A-AAB5-CA26FA08E23D}" destId="{A17E9FC4-367A-4869-B736-4EAFA5B1B0BA}" srcOrd="2" destOrd="0" presId="urn:microsoft.com/office/officeart/2008/layout/AccentedPicture"/>
    <dgm:cxn modelId="{1F5FB97C-8433-468F-B561-467217723466}" type="presParOf" srcId="{A17E9FC4-367A-4869-B736-4EAFA5B1B0BA}" destId="{78D876DD-8654-4303-A8CE-CB6581569FCA}" srcOrd="0" destOrd="0" presId="urn:microsoft.com/office/officeart/2008/layout/AccentedPicture"/>
    <dgm:cxn modelId="{5872B343-5083-4AD0-B938-817DF8883BDD}" type="presParOf" srcId="{ACBFB643-030F-4DD1-BAFA-0011139C2304}" destId="{833076DF-395C-4AF8-9385-638D14EA3070}" srcOrd="9" destOrd="0" presId="urn:microsoft.com/office/officeart/2008/layout/AccentedPicture"/>
    <dgm:cxn modelId="{FCF065C6-5F02-407E-8BA7-CC549A4C3007}" type="presParOf" srcId="{ACBFB643-030F-4DD1-BAFA-0011139C2304}" destId="{0B092944-D090-4DB2-94DB-5D4A791BF89B}" srcOrd="10" destOrd="0" presId="urn:microsoft.com/office/officeart/2008/layout/AccentedPicture"/>
    <dgm:cxn modelId="{4ED26387-7AA6-4F5A-8AD7-7CAAC5234BFE}" type="presParOf" srcId="{0B092944-D090-4DB2-94DB-5D4A791BF89B}" destId="{F39FE20D-9EC5-402F-BB05-CDE1272F2085}" srcOrd="0" destOrd="0" presId="urn:microsoft.com/office/officeart/2008/layout/AccentedPicture"/>
    <dgm:cxn modelId="{C2F867F7-2840-4C8C-B1A1-1F1B8CD26038}" type="presParOf" srcId="{0B092944-D090-4DB2-94DB-5D4A791BF89B}" destId="{759FC28D-FCEF-4317-827A-B030E32DFBBF}" srcOrd="1" destOrd="0" presId="urn:microsoft.com/office/officeart/2008/layout/AccentedPicture"/>
    <dgm:cxn modelId="{ECA083E0-1D42-4C6F-8DAB-326824D10965}" type="presParOf" srcId="{0B092944-D090-4DB2-94DB-5D4A791BF89B}" destId="{1200E5C0-D3EB-4288-9198-2AEFD612A2A2}" srcOrd="2" destOrd="0" presId="urn:microsoft.com/office/officeart/2008/layout/AccentedPicture"/>
    <dgm:cxn modelId="{318023B2-4FB2-4488-8C80-DE555757E226}" type="presParOf" srcId="{1200E5C0-D3EB-4288-9198-2AEFD612A2A2}" destId="{DAA5CD91-E5C9-4B93-ABF3-5E2436B62A8B}" srcOrd="0" destOrd="0" presId="urn:microsoft.com/office/officeart/2008/layout/AccentedPicture"/>
    <dgm:cxn modelId="{2C01EA67-DA64-43EA-A16B-6C3FB3BEDB9B}" type="presParOf" srcId="{ACBFB643-030F-4DD1-BAFA-0011139C2304}" destId="{C10F5A28-855A-4AB8-80C1-FCCB7995E218}" srcOrd="11" destOrd="0" presId="urn:microsoft.com/office/officeart/2008/layout/AccentedPicture"/>
    <dgm:cxn modelId="{B9208EED-1DD1-4953-8033-17D51B23DCBE}" type="presParOf" srcId="{ACBFB643-030F-4DD1-BAFA-0011139C2304}" destId="{E4D978BC-E6FB-4364-B6C0-91F221EF0DF8}" srcOrd="12" destOrd="0" presId="urn:microsoft.com/office/officeart/2008/layout/AccentedPicture"/>
    <dgm:cxn modelId="{3E5DCB85-B9DD-4972-8A75-32E0FB64FF03}" type="presParOf" srcId="{E4D978BC-E6FB-4364-B6C0-91F221EF0DF8}" destId="{1BB93DC9-B007-4D0A-97A6-962B9B5E96D4}" srcOrd="0" destOrd="0" presId="urn:microsoft.com/office/officeart/2008/layout/AccentedPicture"/>
    <dgm:cxn modelId="{5487785F-0815-4B40-9CB3-5D6729B44326}" type="presParOf" srcId="{E4D978BC-E6FB-4364-B6C0-91F221EF0DF8}" destId="{753BD404-20A8-4900-B636-AADAB9826A82}" srcOrd="1" destOrd="0" presId="urn:microsoft.com/office/officeart/2008/layout/AccentedPicture"/>
    <dgm:cxn modelId="{747ACBC2-7BBF-4127-A0E6-5A667348AD96}" type="presParOf" srcId="{E4D978BC-E6FB-4364-B6C0-91F221EF0DF8}" destId="{1CADF299-4A69-4DEF-9DE4-D30DE62E4261}" srcOrd="2" destOrd="0" presId="urn:microsoft.com/office/officeart/2008/layout/AccentedPicture"/>
    <dgm:cxn modelId="{5A51BF60-E4C3-4096-B872-7218900197BC}" type="presParOf" srcId="{1CADF299-4A69-4DEF-9DE4-D30DE62E4261}" destId="{8BE84E56-A828-41F0-A9EB-F07FA01473FE}" srcOrd="0" destOrd="0" presId="urn:microsoft.com/office/officeart/2008/layout/AccentedPicture"/>
    <dgm:cxn modelId="{50C5E092-59C8-4C5B-BBEC-144AB6DF49BE}" type="presParOf" srcId="{ACBFB643-030F-4DD1-BAFA-0011139C2304}" destId="{5823AB28-B38B-4FF2-96D5-47DA00DA40A9}" srcOrd="13" destOrd="0" presId="urn:microsoft.com/office/officeart/2008/layout/AccentedPicture"/>
    <dgm:cxn modelId="{C5FCDEA0-EC74-4BD5-8F80-580D2DF63867}" type="presParOf" srcId="{ACBFB643-030F-4DD1-BAFA-0011139C2304}" destId="{21E79491-0EA8-432B-A485-9EEC9C039332}" srcOrd="14" destOrd="0" presId="urn:microsoft.com/office/officeart/2008/layout/AccentedPicture"/>
    <dgm:cxn modelId="{7A0BB9E7-9F8F-41A3-8104-31C718330265}" type="presParOf" srcId="{21E79491-0EA8-432B-A485-9EEC9C039332}" destId="{2E02B416-0A82-48F9-ACAD-0EBA84F6196F}" srcOrd="0" destOrd="0" presId="urn:microsoft.com/office/officeart/2008/layout/AccentedPicture"/>
    <dgm:cxn modelId="{5AE04C13-F44E-4565-979C-438FBB9E2AFC}" type="presParOf" srcId="{21E79491-0EA8-432B-A485-9EEC9C039332}" destId="{E35CFB34-572F-440E-B979-CA7F1A9C44B3}" srcOrd="1" destOrd="0" presId="urn:microsoft.com/office/officeart/2008/layout/AccentedPicture"/>
    <dgm:cxn modelId="{BF5C5463-F240-4EC8-8070-D009A74F0239}" type="presParOf" srcId="{21E79491-0EA8-432B-A485-9EEC9C039332}" destId="{03B296A3-33BA-4C37-96EE-D654087C856E}" srcOrd="2" destOrd="0" presId="urn:microsoft.com/office/officeart/2008/layout/AccentedPicture"/>
    <dgm:cxn modelId="{47288AEB-1068-47DB-BCA6-CA8A64E866B7}" type="presParOf" srcId="{03B296A3-33BA-4C37-96EE-D654087C856E}" destId="{5DA2E845-46C9-4DAC-80E4-55AA31D46354}" srcOrd="0" destOrd="0" presId="urn:microsoft.com/office/officeart/2008/layout/AccentedPicture"/>
    <dgm:cxn modelId="{06997DAB-0228-4A66-AACC-AA3038C99C44}" type="presParOf" srcId="{0577D036-D10E-471E-AFD4-D6291798996A}" destId="{BF684B6F-9268-4F89-B9CC-C91B0FB80671}" srcOrd="3" destOrd="0" presId="urn:microsoft.com/office/officeart/2008/layout/AccentedPicture"/>
    <dgm:cxn modelId="{8BD86E48-D766-4507-9A9F-5D2F3858844C}" type="presParOf" srcId="{BF684B6F-9268-4F89-B9CC-C91B0FB80671}" destId="{EF4B2E59-0822-4A55-BA6B-0B2E62AC293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1. N</a:t>
          </a:r>
          <a:r>
            <a:rPr lang="es-EC" sz="1800" b="1" dirty="0">
              <a:solidFill>
                <a:schemeClr val="bg1"/>
              </a:solidFill>
              <a:latin typeface="Arial" panose="020B0604020202020204" pitchFamily="34" charset="0"/>
              <a:cs typeface="Arial" panose="020B0604020202020204" pitchFamily="34" charset="0"/>
            </a:rPr>
            <a:t>ecesidades </a:t>
          </a:r>
          <a:r>
            <a:rPr lang="es-EC" sz="1800" dirty="0">
              <a:solidFill>
                <a:schemeClr val="bg1"/>
              </a:solidFill>
              <a:latin typeface="Arial" panose="020B0604020202020204" pitchFamily="34" charset="0"/>
              <a:cs typeface="Arial" panose="020B0604020202020204" pitchFamily="34" charset="0"/>
            </a:rPr>
            <a:t>del cliente</a:t>
          </a:r>
          <a:r>
            <a:rPr lang="es-EC" sz="1800" b="1" dirty="0">
              <a:solidFill>
                <a:schemeClr val="bg1"/>
              </a:solidFill>
              <a:latin typeface="Arial" panose="020B0604020202020204" pitchFamily="34" charset="0"/>
              <a:cs typeface="Arial" panose="020B0604020202020204" pitchFamily="34" charset="0"/>
            </a:rPr>
            <a:t> e información</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latin typeface="Arial" panose="020B0604020202020204" pitchFamily="34" charset="0"/>
              <a:cs typeface="Arial" panose="020B0604020202020204" pitchFamily="34" charset="0"/>
            </a:rPr>
            <a:t>2. Grupos de interés y potenciales </a:t>
          </a:r>
          <a:r>
            <a:rPr lang="es-EC" sz="1800" b="1" dirty="0">
              <a:latin typeface="Arial" panose="020B0604020202020204" pitchFamily="34" charset="0"/>
              <a:cs typeface="Arial" panose="020B0604020202020204" pitchFamily="34" charset="0"/>
            </a:rPr>
            <a:t>usuarios</a:t>
          </a:r>
          <a:endParaRPr lang="es-ES" sz="1800" dirty="0"/>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3. T</a:t>
          </a:r>
          <a:r>
            <a:rPr lang="es-EC" sz="1800" b="1" dirty="0">
              <a:latin typeface="Arial" panose="020B0604020202020204" pitchFamily="34" charset="0"/>
              <a:cs typeface="Arial" panose="020B0604020202020204" pitchFamily="34" charset="0"/>
            </a:rPr>
            <a:t>endencias tecnológicas </a:t>
          </a:r>
          <a:r>
            <a:rPr lang="es-EC" sz="1800" dirty="0">
              <a:latin typeface="Arial" panose="020B0604020202020204" pitchFamily="34" charset="0"/>
              <a:cs typeface="Arial" panose="020B0604020202020204" pitchFamily="34" charset="0"/>
            </a:rPr>
            <a:t>y Plataformas de desarrollo móvil</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4. </a:t>
          </a:r>
          <a:r>
            <a:rPr lang="es-EC" sz="1800" b="1" dirty="0">
              <a:latin typeface="Arial" panose="020B0604020202020204" pitchFamily="34" charset="0"/>
              <a:cs typeface="Arial" panose="020B0604020202020204" pitchFamily="34" charset="0"/>
            </a:rPr>
            <a:t>Épicas</a:t>
          </a:r>
          <a:r>
            <a:rPr lang="es-EC" sz="1800" dirty="0">
              <a:latin typeface="Arial" panose="020B0604020202020204" pitchFamily="34" charset="0"/>
              <a:cs typeface="Arial" panose="020B0604020202020204" pitchFamily="34" charset="0"/>
            </a:rPr>
            <a:t> (Historias de usuario)</a:t>
          </a:r>
          <a:endParaRPr lang="es-ES" sz="1800" dirty="0"/>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C0E3C60C-84F7-458D-930A-2B56E3A06B49}">
      <dgm:prSet phldrT="[Texto]" custT="1"/>
      <dgm:spPr/>
      <dgm:t>
        <a:bodyPr/>
        <a:lstStyle/>
        <a:p>
          <a:r>
            <a:rPr lang="es-EC" sz="1800" dirty="0">
              <a:latin typeface="Arial" panose="020B0604020202020204" pitchFamily="34" charset="0"/>
              <a:cs typeface="Arial" panose="020B0604020202020204" pitchFamily="34" charset="0"/>
            </a:rPr>
            <a:t>5. C</a:t>
          </a:r>
          <a:r>
            <a:rPr lang="es-EC" sz="1800" b="1" dirty="0">
              <a:latin typeface="Arial" panose="020B0604020202020204" pitchFamily="34" charset="0"/>
              <a:cs typeface="Arial" panose="020B0604020202020204" pitchFamily="34" charset="0"/>
            </a:rPr>
            <a:t>ompromisos</a:t>
          </a:r>
          <a:r>
            <a:rPr lang="es-EC" sz="1800" dirty="0">
              <a:latin typeface="Arial" panose="020B0604020202020204" pitchFamily="34" charset="0"/>
              <a:cs typeface="Arial" panose="020B0604020202020204" pitchFamily="34" charset="0"/>
            </a:rPr>
            <a:t> con el cliente</a:t>
          </a:r>
          <a:endParaRPr lang="es-ES" sz="1800" dirty="0"/>
        </a:p>
      </dgm:t>
    </dgm:pt>
    <dgm:pt modelId="{D1C1AC23-EA3B-433C-8875-13A7251B1D15}" type="parTrans" cxnId="{91AB5FD7-02DA-4E68-B60F-9D894FAE3392}">
      <dgm:prSet/>
      <dgm:spPr/>
      <dgm:t>
        <a:bodyPr/>
        <a:lstStyle/>
        <a:p>
          <a:endParaRPr lang="es-ES"/>
        </a:p>
      </dgm:t>
    </dgm:pt>
    <dgm:pt modelId="{5E7E55FC-22D7-4DE0-AE26-85C9300627D3}" type="sibTrans" cxnId="{91AB5FD7-02DA-4E68-B60F-9D894FAE3392}">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5">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5">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2" presStyleCnt="5">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3" presStyleCnt="5">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AD9ABF44-C8F3-4051-B6B6-906BBC1E377D}" type="pres">
      <dgm:prSet presAssocID="{C0E3C60C-84F7-458D-930A-2B56E3A06B49}" presName="node" presStyleLbl="node1" presStyleIdx="4" presStyleCnt="5">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7F0BEA9D-7536-4C7F-B0C6-270A49D46B5A}" type="presOf" srcId="{588FAD46-909F-430D-8061-67027DF78917}" destId="{BC79F01F-E12B-43DA-ADD2-FEBF77A27514}"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DB12854B-6EF4-4A64-AB2B-FD33B2196A67}" srcId="{EC263EF7-04B9-49C2-8F5F-88296C21E21E}" destId="{588FAD46-909F-430D-8061-67027DF78917}" srcOrd="3" destOrd="0" parTransId="{8D7DE6DC-44DE-4802-A3B2-C058D52923EE}" sibTransId="{C4F0E36B-ED67-4433-A48C-F617FEE41A6B}"/>
    <dgm:cxn modelId="{91AB5FD7-02DA-4E68-B60F-9D894FAE3392}" srcId="{EC263EF7-04B9-49C2-8F5F-88296C21E21E}" destId="{C0E3C60C-84F7-458D-930A-2B56E3A06B49}" srcOrd="4" destOrd="0" parTransId="{D1C1AC23-EA3B-433C-8875-13A7251B1D15}" sibTransId="{5E7E55FC-22D7-4DE0-AE26-85C9300627D3}"/>
    <dgm:cxn modelId="{CD3E39C5-F558-445A-B143-C273225683A6}" srcId="{EC263EF7-04B9-49C2-8F5F-88296C21E21E}" destId="{68E02BD3-EFB3-4A8F-AB51-98E7F508281C}" srcOrd="1" destOrd="0" parTransId="{1A00CB22-DE10-4233-9410-59670C44C457}" sibTransId="{0192A1A1-01C9-492E-9273-E063B9FB7598}"/>
    <dgm:cxn modelId="{2F6602AA-34FF-4E41-A0B8-59C974B052B0}" type="presOf" srcId="{C0E3C60C-84F7-458D-930A-2B56E3A06B49}" destId="{AD9ABF44-C8F3-4051-B6B6-906BBC1E377D}" srcOrd="0" destOrd="0" presId="urn:microsoft.com/office/officeart/2005/8/layout/default"/>
    <dgm:cxn modelId="{69A235F2-5ADB-4F87-A418-8244E76B2CEE}" srcId="{EC263EF7-04B9-49C2-8F5F-88296C21E21E}" destId="{D75C6C69-052E-4483-950A-9BA1EE99B9DE}" srcOrd="2" destOrd="0" parTransId="{00C17696-156F-4791-B428-8BFC3CA43537}" sibTransId="{18AC8C52-D691-4280-9675-3ED0E05ABF03}"/>
    <dgm:cxn modelId="{62F48E26-888C-4779-9A50-4FE6E70A1677}" type="presOf" srcId="{D75C6C69-052E-4483-950A-9BA1EE99B9DE}" destId="{09B03272-D54A-4663-9362-2C2377ADAD82}" srcOrd="0" destOrd="0" presId="urn:microsoft.com/office/officeart/2005/8/layout/default"/>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9D50A149-28E0-4994-99E9-4B92B45CFF2D}" type="presParOf" srcId="{3157F006-31E4-40BB-AC66-275E50C1CA71}" destId="{09B03272-D54A-4663-9362-2C2377ADAD82}" srcOrd="4" destOrd="0" presId="urn:microsoft.com/office/officeart/2005/8/layout/default"/>
    <dgm:cxn modelId="{6B194717-512E-4D7F-8C2D-7349A7E7B6D5}" type="presParOf" srcId="{3157F006-31E4-40BB-AC66-275E50C1CA71}" destId="{46A8C0C5-DCD8-44CB-BD5F-7CC013465394}" srcOrd="5" destOrd="0" presId="urn:microsoft.com/office/officeart/2005/8/layout/default"/>
    <dgm:cxn modelId="{1D0902E9-2A36-458A-936F-885FCD0E92AA}" type="presParOf" srcId="{3157F006-31E4-40BB-AC66-275E50C1CA71}" destId="{BC79F01F-E12B-43DA-ADD2-FEBF77A27514}" srcOrd="6" destOrd="0" presId="urn:microsoft.com/office/officeart/2005/8/layout/default"/>
    <dgm:cxn modelId="{9601D4F6-3E41-4A22-99E3-9AF3B1661153}" type="presParOf" srcId="{3157F006-31E4-40BB-AC66-275E50C1CA71}" destId="{8AE50670-E806-4D26-8C1C-F7C1A2D510BC}" srcOrd="7" destOrd="0" presId="urn:microsoft.com/office/officeart/2005/8/layout/default"/>
    <dgm:cxn modelId="{340DCB64-3BB1-47B3-855D-A53BF707ECAF}" type="presParOf" srcId="{3157F006-31E4-40BB-AC66-275E50C1CA71}" destId="{AD9ABF44-C8F3-4051-B6B6-906BBC1E377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1.</a:t>
          </a:r>
          <a:r>
            <a:rPr lang="es-EC" sz="1800" baseline="0" dirty="0">
              <a:solidFill>
                <a:schemeClr val="bg1"/>
              </a:solidFill>
              <a:latin typeface="Arial" panose="020B0604020202020204" pitchFamily="34" charset="0"/>
              <a:cs typeface="Arial" panose="020B0604020202020204" pitchFamily="34" charset="0"/>
            </a:rPr>
            <a:t> P</a:t>
          </a:r>
          <a:r>
            <a:rPr lang="es-EC" sz="1800" b="1" dirty="0">
              <a:solidFill>
                <a:schemeClr val="bg1"/>
              </a:solidFill>
              <a:latin typeface="Arial" panose="020B0604020202020204" pitchFamily="34" charset="0"/>
              <a:cs typeface="Arial" panose="020B0604020202020204" pitchFamily="34" charset="0"/>
            </a:rPr>
            <a:t>laneación</a:t>
          </a:r>
          <a:r>
            <a:rPr lang="es-EC" sz="1800" dirty="0">
              <a:solidFill>
                <a:schemeClr val="bg1"/>
              </a:solidFill>
              <a:latin typeface="Arial" panose="020B0604020202020204" pitchFamily="34" charset="0"/>
              <a:cs typeface="Arial" panose="020B0604020202020204" pitchFamily="34" charset="0"/>
            </a:rPr>
            <a:t> del proyecto</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latin typeface="Arial" panose="020B0604020202020204" pitchFamily="34" charset="0"/>
              <a:cs typeface="Arial" panose="020B0604020202020204" pitchFamily="34" charset="0"/>
            </a:rPr>
            <a:t>3.</a:t>
          </a:r>
          <a:r>
            <a:rPr lang="es-EC" sz="1800" baseline="0" dirty="0">
              <a:latin typeface="Arial" panose="020B0604020202020204" pitchFamily="34" charset="0"/>
              <a:cs typeface="Arial" panose="020B0604020202020204" pitchFamily="34" charset="0"/>
            </a:rPr>
            <a:t> M</a:t>
          </a:r>
          <a:r>
            <a:rPr lang="es-EC" sz="1800" b="1" dirty="0">
              <a:latin typeface="Arial" panose="020B0604020202020204" pitchFamily="34" charset="0"/>
              <a:cs typeface="Arial" panose="020B0604020202020204" pitchFamily="34" charset="0"/>
            </a:rPr>
            <a:t>iembros</a:t>
          </a:r>
          <a:r>
            <a:rPr lang="es-EC" sz="1800" dirty="0">
              <a:latin typeface="Arial" panose="020B0604020202020204" pitchFamily="34" charset="0"/>
              <a:cs typeface="Arial" panose="020B0604020202020204" pitchFamily="34" charset="0"/>
            </a:rPr>
            <a:t> del equipo de trabajo</a:t>
          </a:r>
          <a:endParaRPr lang="es-ES" sz="1800" dirty="0"/>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4.R</a:t>
          </a:r>
          <a:r>
            <a:rPr lang="es-EC" sz="1800" b="1" dirty="0">
              <a:latin typeface="Arial" panose="020B0604020202020204" pitchFamily="34" charset="0"/>
              <a:cs typeface="Arial" panose="020B0604020202020204" pitchFamily="34" charset="0"/>
            </a:rPr>
            <a:t>equerimi-entos</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588FAD46-909F-430D-8061-67027DF78917}">
      <dgm:prSet phldrT="[Texto]" custT="1"/>
      <dgm:spPr/>
      <dgm:t>
        <a:bodyPr/>
        <a:lstStyle/>
        <a:p>
          <a:pPr rtl="0"/>
          <a:r>
            <a:rPr lang="es-EC" sz="1800" dirty="0">
              <a:latin typeface="Arial" panose="020B0604020202020204" pitchFamily="34" charset="0"/>
              <a:cs typeface="Arial" panose="020B0604020202020204" pitchFamily="34" charset="0"/>
            </a:rPr>
            <a:t>5. </a:t>
          </a:r>
          <a:r>
            <a:rPr lang="es-EC" sz="1800" b="1" dirty="0">
              <a:latin typeface="Arial" panose="020B0604020202020204" pitchFamily="34" charset="0"/>
              <a:cs typeface="Arial" panose="020B0604020202020204" pitchFamily="34" charset="0"/>
            </a:rPr>
            <a:t>Tipo</a:t>
          </a:r>
          <a:r>
            <a:rPr lang="es-EC" sz="1800" dirty="0">
              <a:latin typeface="Arial" panose="020B0604020202020204" pitchFamily="34" charset="0"/>
              <a:cs typeface="Arial" panose="020B0604020202020204" pitchFamily="34" charset="0"/>
            </a:rPr>
            <a:t> de solución móvil a desarrollar</a:t>
          </a:r>
          <a:endParaRPr lang="es-ES" sz="1800" dirty="0"/>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9993DC29-0E1F-450C-9475-39881965DD91}">
      <dgm:prSet custT="1"/>
      <dgm:spPr/>
      <dgm:t>
        <a:bodyPr/>
        <a:lstStyle/>
        <a:p>
          <a:r>
            <a:rPr lang="es-EC" sz="1800" b="0" dirty="0">
              <a:latin typeface="Arial" panose="020B0604020202020204" pitchFamily="34" charset="0"/>
              <a:cs typeface="Arial" panose="020B0604020202020204" pitchFamily="34" charset="0"/>
            </a:rPr>
            <a:t>2. Actividades de Scrum</a:t>
          </a:r>
          <a:endParaRPr lang="es-ES" sz="1800" b="0" dirty="0">
            <a:latin typeface="Arial" panose="020B0604020202020204" pitchFamily="34" charset="0"/>
            <a:cs typeface="Arial" panose="020B0604020202020204" pitchFamily="34" charset="0"/>
          </a:endParaRPr>
        </a:p>
      </dgm:t>
    </dgm:pt>
    <dgm:pt modelId="{F85E1762-86F2-496D-8AAB-E4322E7830FF}" type="parTrans" cxnId="{1E319D24-9F8F-4A33-8042-9868175994DB}">
      <dgm:prSet/>
      <dgm:spPr/>
      <dgm:t>
        <a:bodyPr/>
        <a:lstStyle/>
        <a:p>
          <a:endParaRPr lang="es-ES"/>
        </a:p>
      </dgm:t>
    </dgm:pt>
    <dgm:pt modelId="{2CAB7B66-4578-4039-B62D-06F048EA4785}" type="sibTrans" cxnId="{1E319D24-9F8F-4A33-8042-9868175994DB}">
      <dgm:prSet/>
      <dgm:spPr/>
      <dgm:t>
        <a:bodyPr/>
        <a:lstStyle/>
        <a:p>
          <a:endParaRPr lang="es-ES"/>
        </a:p>
      </dgm:t>
    </dgm:pt>
    <dgm:pt modelId="{B10C849D-BFE2-4BBD-80FC-457DCDE63CE7}">
      <dgm:prSet custT="1"/>
      <dgm:spPr/>
      <dgm:t>
        <a:bodyPr/>
        <a:lstStyle/>
        <a:p>
          <a:r>
            <a:rPr lang="es-EC" sz="1800" b="0" dirty="0">
              <a:latin typeface="Arial" panose="020B0604020202020204" pitchFamily="34" charset="0"/>
              <a:cs typeface="Arial" panose="020B0604020202020204" pitchFamily="34" charset="0"/>
            </a:rPr>
            <a:t>6. Entorno de la solución móvil</a:t>
          </a:r>
        </a:p>
      </dgm:t>
    </dgm:pt>
    <dgm:pt modelId="{4C7A5702-DD3C-4938-A765-991E4B9EC54D}" type="parTrans" cxnId="{56542A3B-361E-4C33-BD4E-A9D96B917980}">
      <dgm:prSet/>
      <dgm:spPr/>
      <dgm:t>
        <a:bodyPr/>
        <a:lstStyle/>
        <a:p>
          <a:endParaRPr lang="es-ES"/>
        </a:p>
      </dgm:t>
    </dgm:pt>
    <dgm:pt modelId="{F67BAF0E-1BC2-4E76-ABD7-2ED2F7B36C74}" type="sibTrans" cxnId="{56542A3B-361E-4C33-BD4E-A9D96B917980}">
      <dgm:prSet/>
      <dgm:spPr/>
      <dgm:t>
        <a:bodyPr/>
        <a:lstStyle/>
        <a:p>
          <a:endParaRPr lang="es-ES"/>
        </a:p>
      </dgm:t>
    </dgm:pt>
    <dgm:pt modelId="{7FEE3284-F3F0-4678-A198-F6A107185153}">
      <dgm:prSet/>
      <dgm:spPr/>
      <dgm:t>
        <a:bodyPr/>
        <a:lstStyle/>
        <a:p>
          <a:r>
            <a:rPr lang="es-EC" b="1" dirty="0"/>
            <a:t>8. Ciclo de vida de desarrollo seguro (SDL</a:t>
          </a:r>
          <a:r>
            <a:rPr lang="es-EC" dirty="0"/>
            <a:t>)</a:t>
          </a:r>
        </a:p>
      </dgm:t>
    </dgm:pt>
    <dgm:pt modelId="{1BD46868-FED9-41A6-A681-A01C0E8E1B7F}" type="parTrans" cxnId="{CF96BB1F-7D5E-42BF-8313-5DBF46FF475D}">
      <dgm:prSet/>
      <dgm:spPr/>
      <dgm:t>
        <a:bodyPr/>
        <a:lstStyle/>
        <a:p>
          <a:endParaRPr lang="es-ES"/>
        </a:p>
      </dgm:t>
    </dgm:pt>
    <dgm:pt modelId="{A2E45201-2BC1-4D22-A27E-41F6AF812AA6}" type="sibTrans" cxnId="{CF96BB1F-7D5E-42BF-8313-5DBF46FF475D}">
      <dgm:prSet/>
      <dgm:spPr/>
      <dgm:t>
        <a:bodyPr/>
        <a:lstStyle/>
        <a:p>
          <a:endParaRPr lang="es-ES"/>
        </a:p>
      </dgm:t>
    </dgm:pt>
    <dgm:pt modelId="{BF5F2D69-CDD0-4920-9F93-AC94002DCE07}">
      <dgm:prSet/>
      <dgm:spPr/>
      <dgm:t>
        <a:bodyPr/>
        <a:lstStyle/>
        <a:p>
          <a:r>
            <a:rPr lang="es-EC" b="1" dirty="0"/>
            <a:t>7. Análisis de impacto y riesgos  </a:t>
          </a:r>
          <a:endParaRPr lang="en-US" dirty="0"/>
        </a:p>
      </dgm:t>
    </dgm:pt>
    <dgm:pt modelId="{43EBF203-7EFC-497E-9070-BED6B2A83D2E}" type="parTrans" cxnId="{F2E4DFE1-4EBF-4C6A-BE1C-498CD002745E}">
      <dgm:prSet/>
      <dgm:spPr/>
      <dgm:t>
        <a:bodyPr/>
        <a:lstStyle/>
        <a:p>
          <a:endParaRPr lang="en-US"/>
        </a:p>
      </dgm:t>
    </dgm:pt>
    <dgm:pt modelId="{D2F8309C-10CD-462F-822C-B2E496FA1F00}" type="sibTrans" cxnId="{F2E4DFE1-4EBF-4C6A-BE1C-498CD002745E}">
      <dgm:prSet/>
      <dgm:spPr/>
      <dgm:t>
        <a:bodyPr/>
        <a:lstStyle/>
        <a:p>
          <a:endParaRPr lang="en-U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8">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EBF20EF9-B96E-47C3-8682-E445983D112A}" type="pres">
      <dgm:prSet presAssocID="{9993DC29-0E1F-450C-9475-39881965DD91}" presName="node" presStyleLbl="node1" presStyleIdx="1" presStyleCnt="8">
        <dgm:presLayoutVars>
          <dgm:bulletEnabled val="1"/>
        </dgm:presLayoutVars>
      </dgm:prSet>
      <dgm:spPr/>
      <dgm:t>
        <a:bodyPr/>
        <a:lstStyle/>
        <a:p>
          <a:endParaRPr lang="es-ES"/>
        </a:p>
      </dgm:t>
    </dgm:pt>
    <dgm:pt modelId="{6712EE1D-34EA-42C9-8776-1DE85DD4A7CF}" type="pres">
      <dgm:prSet presAssocID="{2CAB7B66-4578-4039-B62D-06F048EA4785}" presName="sibTrans" presStyleCnt="0"/>
      <dgm:spPr/>
    </dgm:pt>
    <dgm:pt modelId="{6F511A01-E209-488A-8E4F-635D029D52B3}" type="pres">
      <dgm:prSet presAssocID="{68E02BD3-EFB3-4A8F-AB51-98E7F508281C}" presName="node" presStyleLbl="node1" presStyleIdx="2" presStyleCnt="8">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3" presStyleCnt="8" custScaleX="102522" custScaleY="93203">
        <dgm:presLayoutVars>
          <dgm:bulletEnabled val="1"/>
        </dgm:presLayoutVars>
      </dgm:prSet>
      <dgm:spPr/>
      <dgm:t>
        <a:bodyPr/>
        <a:lstStyle/>
        <a:p>
          <a:endParaRPr lang="es-ES"/>
        </a:p>
      </dgm:t>
    </dgm:pt>
    <dgm:pt modelId="{46A8C0C5-DCD8-44CB-BD5F-7CC013465394}" type="pres">
      <dgm:prSet presAssocID="{18AC8C52-D691-4280-9675-3ED0E05ABF03}" presName="sibTrans" presStyleCnt="0"/>
      <dgm:spPr/>
    </dgm:pt>
    <dgm:pt modelId="{BC79F01F-E12B-43DA-ADD2-FEBF77A27514}" type="pres">
      <dgm:prSet presAssocID="{588FAD46-909F-430D-8061-67027DF78917}" presName="node" presStyleLbl="node1" presStyleIdx="4" presStyleCnt="8">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D9B92775-FFD8-42DB-9B9F-8A04E437A50A}" type="pres">
      <dgm:prSet presAssocID="{B10C849D-BFE2-4BBD-80FC-457DCDE63CE7}" presName="node" presStyleLbl="node1" presStyleIdx="5" presStyleCnt="8">
        <dgm:presLayoutVars>
          <dgm:bulletEnabled val="1"/>
        </dgm:presLayoutVars>
      </dgm:prSet>
      <dgm:spPr/>
      <dgm:t>
        <a:bodyPr/>
        <a:lstStyle/>
        <a:p>
          <a:endParaRPr lang="es-ES"/>
        </a:p>
      </dgm:t>
    </dgm:pt>
    <dgm:pt modelId="{1BE79A47-0153-4EDA-8600-9215BDFB4E4B}" type="pres">
      <dgm:prSet presAssocID="{F67BAF0E-1BC2-4E76-ABD7-2ED2F7B36C74}" presName="sibTrans" presStyleCnt="0"/>
      <dgm:spPr/>
    </dgm:pt>
    <dgm:pt modelId="{20349C79-0215-4280-9113-B51E973FCB47}" type="pres">
      <dgm:prSet presAssocID="{BF5F2D69-CDD0-4920-9F93-AC94002DCE07}" presName="node" presStyleLbl="node1" presStyleIdx="6" presStyleCnt="8">
        <dgm:presLayoutVars>
          <dgm:bulletEnabled val="1"/>
        </dgm:presLayoutVars>
      </dgm:prSet>
      <dgm:spPr/>
      <dgm:t>
        <a:bodyPr/>
        <a:lstStyle/>
        <a:p>
          <a:endParaRPr lang="es-ES"/>
        </a:p>
      </dgm:t>
    </dgm:pt>
    <dgm:pt modelId="{AD805EA3-52E3-4FBE-85C5-966B172A8569}" type="pres">
      <dgm:prSet presAssocID="{D2F8309C-10CD-462F-822C-B2E496FA1F00}" presName="sibTrans" presStyleCnt="0"/>
      <dgm:spPr/>
    </dgm:pt>
    <dgm:pt modelId="{2278AFEA-5C61-41B9-A030-44B0CBD242E4}" type="pres">
      <dgm:prSet presAssocID="{7FEE3284-F3F0-4678-A198-F6A107185153}" presName="node" presStyleLbl="node1" presStyleIdx="7" presStyleCnt="8">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F2E4DFE1-4EBF-4C6A-BE1C-498CD002745E}" srcId="{EC263EF7-04B9-49C2-8F5F-88296C21E21E}" destId="{BF5F2D69-CDD0-4920-9F93-AC94002DCE07}" srcOrd="6" destOrd="0" parTransId="{43EBF203-7EFC-497E-9070-BED6B2A83D2E}" sibTransId="{D2F8309C-10CD-462F-822C-B2E496FA1F00}"/>
    <dgm:cxn modelId="{843FBDF1-7173-4AD3-8B99-4F76B09447B2}" type="presOf" srcId="{BF5F2D69-CDD0-4920-9F93-AC94002DCE07}" destId="{20349C79-0215-4280-9113-B51E973FCB47}" srcOrd="0" destOrd="0" presId="urn:microsoft.com/office/officeart/2005/8/layout/default"/>
    <dgm:cxn modelId="{7F0BEA9D-7536-4C7F-B0C6-270A49D46B5A}" type="presOf" srcId="{588FAD46-909F-430D-8061-67027DF78917}" destId="{BC79F01F-E12B-43DA-ADD2-FEBF77A27514}" srcOrd="0" destOrd="0" presId="urn:microsoft.com/office/officeart/2005/8/layout/default"/>
    <dgm:cxn modelId="{56542A3B-361E-4C33-BD4E-A9D96B917980}" srcId="{EC263EF7-04B9-49C2-8F5F-88296C21E21E}" destId="{B10C849D-BFE2-4BBD-80FC-457DCDE63CE7}" srcOrd="5" destOrd="0" parTransId="{4C7A5702-DD3C-4938-A765-991E4B9EC54D}" sibTransId="{F67BAF0E-1BC2-4E76-ABD7-2ED2F7B36C74}"/>
    <dgm:cxn modelId="{762F5E36-FA57-42AB-BE29-E26F442DA56A}" srcId="{EC263EF7-04B9-49C2-8F5F-88296C21E21E}" destId="{C4599B7D-F6E5-4829-B960-2B441AF4C99E}" srcOrd="0" destOrd="0" parTransId="{6B9FCAB6-D15B-4D07-80BA-B1B7A5C3B777}" sibTransId="{AE895D21-B692-4669-A00E-35C41DE06F27}"/>
    <dgm:cxn modelId="{CF96BB1F-7D5E-42BF-8313-5DBF46FF475D}" srcId="{EC263EF7-04B9-49C2-8F5F-88296C21E21E}" destId="{7FEE3284-F3F0-4678-A198-F6A107185153}" srcOrd="7" destOrd="0" parTransId="{1BD46868-FED9-41A6-A681-A01C0E8E1B7F}" sibTransId="{A2E45201-2BC1-4D22-A27E-41F6AF812AA6}"/>
    <dgm:cxn modelId="{DB12854B-6EF4-4A64-AB2B-FD33B2196A67}" srcId="{EC263EF7-04B9-49C2-8F5F-88296C21E21E}" destId="{588FAD46-909F-430D-8061-67027DF78917}" srcOrd="4" destOrd="0" parTransId="{8D7DE6DC-44DE-4802-A3B2-C058D52923EE}" sibTransId="{C4F0E36B-ED67-4433-A48C-F617FEE41A6B}"/>
    <dgm:cxn modelId="{1E319D24-9F8F-4A33-8042-9868175994DB}" srcId="{EC263EF7-04B9-49C2-8F5F-88296C21E21E}" destId="{9993DC29-0E1F-450C-9475-39881965DD91}" srcOrd="1" destOrd="0" parTransId="{F85E1762-86F2-496D-8AAB-E4322E7830FF}" sibTransId="{2CAB7B66-4578-4039-B62D-06F048EA4785}"/>
    <dgm:cxn modelId="{C9F3DF4A-EA3D-44E3-96AF-ACA603A20E64}" type="presOf" srcId="{B10C849D-BFE2-4BBD-80FC-457DCDE63CE7}" destId="{D9B92775-FFD8-42DB-9B9F-8A04E437A50A}" srcOrd="0" destOrd="0" presId="urn:microsoft.com/office/officeart/2005/8/layout/default"/>
    <dgm:cxn modelId="{CD3E39C5-F558-445A-B143-C273225683A6}" srcId="{EC263EF7-04B9-49C2-8F5F-88296C21E21E}" destId="{68E02BD3-EFB3-4A8F-AB51-98E7F508281C}" srcOrd="2" destOrd="0" parTransId="{1A00CB22-DE10-4233-9410-59670C44C457}" sibTransId="{0192A1A1-01C9-492E-9273-E063B9FB7598}"/>
    <dgm:cxn modelId="{AC8A541F-EA75-42A1-AF93-342313C58C14}" type="presOf" srcId="{9993DC29-0E1F-450C-9475-39881965DD91}" destId="{EBF20EF9-B96E-47C3-8682-E445983D112A}" srcOrd="0" destOrd="0" presId="urn:microsoft.com/office/officeart/2005/8/layout/default"/>
    <dgm:cxn modelId="{69A235F2-5ADB-4F87-A418-8244E76B2CEE}" srcId="{EC263EF7-04B9-49C2-8F5F-88296C21E21E}" destId="{D75C6C69-052E-4483-950A-9BA1EE99B9DE}" srcOrd="3" destOrd="0" parTransId="{00C17696-156F-4791-B428-8BFC3CA43537}" sibTransId="{18AC8C52-D691-4280-9675-3ED0E05ABF03}"/>
    <dgm:cxn modelId="{62F48E26-888C-4779-9A50-4FE6E70A1677}" type="presOf" srcId="{D75C6C69-052E-4483-950A-9BA1EE99B9DE}" destId="{09B03272-D54A-4663-9362-2C2377ADAD82}" srcOrd="0" destOrd="0" presId="urn:microsoft.com/office/officeart/2005/8/layout/default"/>
    <dgm:cxn modelId="{2E31A2B9-368D-422A-8F35-A2A78B5385BC}" type="presOf" srcId="{68E02BD3-EFB3-4A8F-AB51-98E7F508281C}" destId="{6F511A01-E209-488A-8E4F-635D029D52B3}" srcOrd="0" destOrd="0" presId="urn:microsoft.com/office/officeart/2005/8/layout/default"/>
    <dgm:cxn modelId="{51B03601-13FA-440E-9AF2-7B89542185ED}" type="presOf" srcId="{7FEE3284-F3F0-4678-A198-F6A107185153}" destId="{2278AFEA-5C61-41B9-A030-44B0CBD242E4}"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B2E7B6D9-E6BD-4022-90D3-74D1DC1ED566}" type="presParOf" srcId="{3157F006-31E4-40BB-AC66-275E50C1CA71}" destId="{EBF20EF9-B96E-47C3-8682-E445983D112A}" srcOrd="2" destOrd="0" presId="urn:microsoft.com/office/officeart/2005/8/layout/default"/>
    <dgm:cxn modelId="{AD22C8D1-0F78-4DCB-92B1-9E088AC92FD0}" type="presParOf" srcId="{3157F006-31E4-40BB-AC66-275E50C1CA71}" destId="{6712EE1D-34EA-42C9-8776-1DE85DD4A7CF}" srcOrd="3" destOrd="0" presId="urn:microsoft.com/office/officeart/2005/8/layout/default"/>
    <dgm:cxn modelId="{15F66467-5910-4300-9566-F6A1915E6684}" type="presParOf" srcId="{3157F006-31E4-40BB-AC66-275E50C1CA71}" destId="{6F511A01-E209-488A-8E4F-635D029D52B3}" srcOrd="4" destOrd="0" presId="urn:microsoft.com/office/officeart/2005/8/layout/default"/>
    <dgm:cxn modelId="{16F6C184-B6B1-4DBC-8D3E-D5BDA507BFB9}" type="presParOf" srcId="{3157F006-31E4-40BB-AC66-275E50C1CA71}" destId="{422A77AF-6332-4C45-98DA-D934EE32A722}" srcOrd="5" destOrd="0" presId="urn:microsoft.com/office/officeart/2005/8/layout/default"/>
    <dgm:cxn modelId="{9D50A149-28E0-4994-99E9-4B92B45CFF2D}" type="presParOf" srcId="{3157F006-31E4-40BB-AC66-275E50C1CA71}" destId="{09B03272-D54A-4663-9362-2C2377ADAD82}" srcOrd="6" destOrd="0" presId="urn:microsoft.com/office/officeart/2005/8/layout/default"/>
    <dgm:cxn modelId="{6B194717-512E-4D7F-8C2D-7349A7E7B6D5}" type="presParOf" srcId="{3157F006-31E4-40BB-AC66-275E50C1CA71}" destId="{46A8C0C5-DCD8-44CB-BD5F-7CC013465394}" srcOrd="7" destOrd="0" presId="urn:microsoft.com/office/officeart/2005/8/layout/default"/>
    <dgm:cxn modelId="{1D0902E9-2A36-458A-936F-885FCD0E92AA}" type="presParOf" srcId="{3157F006-31E4-40BB-AC66-275E50C1CA71}" destId="{BC79F01F-E12B-43DA-ADD2-FEBF77A27514}" srcOrd="8" destOrd="0" presId="urn:microsoft.com/office/officeart/2005/8/layout/default"/>
    <dgm:cxn modelId="{D1442476-DB0D-4A3B-8B7D-EF2A04136BCD}" type="presParOf" srcId="{3157F006-31E4-40BB-AC66-275E50C1CA71}" destId="{8AE50670-E806-4D26-8C1C-F7C1A2D510BC}" srcOrd="9" destOrd="0" presId="urn:microsoft.com/office/officeart/2005/8/layout/default"/>
    <dgm:cxn modelId="{9C30D470-7DF6-4543-9E29-E35A7360C534}" type="presParOf" srcId="{3157F006-31E4-40BB-AC66-275E50C1CA71}" destId="{D9B92775-FFD8-42DB-9B9F-8A04E437A50A}" srcOrd="10" destOrd="0" presId="urn:microsoft.com/office/officeart/2005/8/layout/default"/>
    <dgm:cxn modelId="{E5999DD2-DE8D-4741-8E69-C05DBD35ACC8}" type="presParOf" srcId="{3157F006-31E4-40BB-AC66-275E50C1CA71}" destId="{1BE79A47-0153-4EDA-8600-9215BDFB4E4B}" srcOrd="11" destOrd="0" presId="urn:microsoft.com/office/officeart/2005/8/layout/default"/>
    <dgm:cxn modelId="{12F95C01-A320-48A1-BFBB-EE0C6A4BD5B0}" type="presParOf" srcId="{3157F006-31E4-40BB-AC66-275E50C1CA71}" destId="{20349C79-0215-4280-9113-B51E973FCB47}" srcOrd="12" destOrd="0" presId="urn:microsoft.com/office/officeart/2005/8/layout/default"/>
    <dgm:cxn modelId="{A08F764B-C9E3-4758-BBAB-D8F0E6061146}" type="presParOf" srcId="{3157F006-31E4-40BB-AC66-275E50C1CA71}" destId="{AD805EA3-52E3-4FBE-85C5-966B172A8569}" srcOrd="13" destOrd="0" presId="urn:microsoft.com/office/officeart/2005/8/layout/default"/>
    <dgm:cxn modelId="{59860F0C-03BC-46FE-A07D-33C994D83B89}" type="presParOf" srcId="{3157F006-31E4-40BB-AC66-275E50C1CA71}" destId="{2278AFEA-5C61-41B9-A030-44B0CBD242E4}"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1. A</a:t>
          </a:r>
          <a:r>
            <a:rPr lang="es-EC" sz="1800" b="1" dirty="0">
              <a:solidFill>
                <a:schemeClr val="bg1"/>
              </a:solidFill>
              <a:latin typeface="Arial" panose="020B0604020202020204" pitchFamily="34" charset="0"/>
              <a:cs typeface="Arial" panose="020B0604020202020204" pitchFamily="34" charset="0"/>
            </a:rPr>
            <a:t>rquitectura</a:t>
          </a:r>
          <a:r>
            <a:rPr lang="es-EC" sz="1800" dirty="0">
              <a:solidFill>
                <a:schemeClr val="bg1"/>
              </a:solidFill>
              <a:latin typeface="Arial" panose="020B0604020202020204" pitchFamily="34" charset="0"/>
              <a:cs typeface="Arial" panose="020B0604020202020204" pitchFamily="34" charset="0"/>
            </a:rPr>
            <a:t> funcional y técnica de la aplicación</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solidFill>
                <a:schemeClr val="bg1"/>
              </a:solidFill>
              <a:latin typeface="Arial" panose="020B0604020202020204" pitchFamily="34" charset="0"/>
              <a:cs typeface="Arial" panose="020B0604020202020204" pitchFamily="34" charset="0"/>
            </a:rPr>
            <a:t>2. Arquitectura de </a:t>
          </a:r>
          <a:r>
            <a:rPr lang="es-EC" sz="1800" b="1" dirty="0">
              <a:solidFill>
                <a:schemeClr val="bg1"/>
              </a:solidFill>
              <a:latin typeface="Arial" panose="020B0604020202020204" pitchFamily="34" charset="0"/>
              <a:cs typeface="Arial" panose="020B0604020202020204" pitchFamily="34" charset="0"/>
            </a:rPr>
            <a:t>seguridad</a:t>
          </a:r>
          <a:r>
            <a:rPr lang="es-EC" sz="1800" dirty="0">
              <a:solidFill>
                <a:schemeClr val="bg1"/>
              </a:solidFill>
              <a:latin typeface="Arial" panose="020B0604020202020204" pitchFamily="34" charset="0"/>
              <a:cs typeface="Arial" panose="020B0604020202020204" pitchFamily="34" charset="0"/>
            </a:rPr>
            <a:t> de la aplicación</a:t>
          </a:r>
          <a:endParaRPr lang="es-ES" sz="1800" dirty="0">
            <a:solidFill>
              <a:schemeClr val="bg1"/>
            </a:solidFill>
          </a:endParaRPr>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588FAD46-909F-430D-8061-67027DF78917}">
      <dgm:prSet phldrT="[Texto]" custT="1"/>
      <dgm:spPr/>
      <dgm:t>
        <a:bodyPr/>
        <a:lstStyle/>
        <a:p>
          <a:pPr rtl="0"/>
          <a:r>
            <a:rPr lang="es-EC" sz="1800" dirty="0">
              <a:solidFill>
                <a:schemeClr val="bg1"/>
              </a:solidFill>
              <a:latin typeface="Arial" panose="020B0604020202020204" pitchFamily="34" charset="0"/>
              <a:cs typeface="Arial" panose="020B0604020202020204" pitchFamily="34" charset="0"/>
            </a:rPr>
            <a:t>3. </a:t>
          </a:r>
          <a:r>
            <a:rPr lang="es-EC" sz="1800" dirty="0">
              <a:solidFill>
                <a:schemeClr val="bg1"/>
              </a:solidFill>
              <a:effectLst/>
              <a:latin typeface="Arial" panose="020B0604020202020204" pitchFamily="34" charset="0"/>
              <a:ea typeface="+mn-ea"/>
              <a:cs typeface="Arial" panose="020B0604020202020204" pitchFamily="34" charset="0"/>
            </a:rPr>
            <a:t>Experiencia de Usuario (</a:t>
          </a:r>
          <a:r>
            <a:rPr lang="es-EC" sz="1800" b="1" dirty="0">
              <a:solidFill>
                <a:schemeClr val="bg1"/>
              </a:solidFill>
              <a:effectLst/>
              <a:latin typeface="Arial" panose="020B0604020202020204" pitchFamily="34" charset="0"/>
              <a:ea typeface="+mn-ea"/>
              <a:cs typeface="Arial" panose="020B0604020202020204" pitchFamily="34" charset="0"/>
            </a:rPr>
            <a:t>UX</a:t>
          </a:r>
          <a:r>
            <a:rPr lang="es-EC" sz="1800" dirty="0">
              <a:solidFill>
                <a:schemeClr val="bg1"/>
              </a:solidFill>
              <a:effectLst/>
              <a:latin typeface="Arial" panose="020B0604020202020204" pitchFamily="34" charset="0"/>
              <a:ea typeface="+mn-ea"/>
              <a:cs typeface="Arial" panose="020B0604020202020204" pitchFamily="34" charset="0"/>
            </a:rPr>
            <a:t>)</a:t>
          </a:r>
          <a:endParaRPr lang="es-ES" sz="1800" dirty="0">
            <a:solidFill>
              <a:schemeClr val="bg1"/>
            </a:solidFill>
          </a:endParaRPr>
        </a:p>
      </dgm:t>
    </dgm:pt>
    <dgm:pt modelId="{8D7DE6DC-44DE-4802-A3B2-C058D52923EE}" type="parTrans" cxnId="{DB12854B-6EF4-4A64-AB2B-FD33B2196A67}">
      <dgm:prSet/>
      <dgm:spPr/>
      <dgm:t>
        <a:bodyPr/>
        <a:lstStyle/>
        <a:p>
          <a:endParaRPr lang="es-ES"/>
        </a:p>
      </dgm:t>
    </dgm:pt>
    <dgm:pt modelId="{C4F0E36B-ED67-4433-A48C-F617FEE41A6B}" type="sibTrans" cxnId="{DB12854B-6EF4-4A64-AB2B-FD33B2196A67}">
      <dgm:prSet/>
      <dgm:spPr/>
      <dgm:t>
        <a:bodyPr/>
        <a:lstStyle/>
        <a:p>
          <a:endParaRPr lang="es-ES"/>
        </a:p>
      </dgm:t>
    </dgm:pt>
    <dgm:pt modelId="{C0E3C60C-84F7-458D-930A-2B56E3A06B49}">
      <dgm:prSet phldrT="[Texto]" custT="1"/>
      <dgm:spPr/>
      <dgm:t>
        <a:bodyPr/>
        <a:lstStyle/>
        <a:p>
          <a:r>
            <a:rPr lang="es-EC" sz="1800" dirty="0">
              <a:solidFill>
                <a:schemeClr val="bg1"/>
              </a:solidFill>
              <a:effectLst/>
              <a:latin typeface="Arial" panose="020B0604020202020204" pitchFamily="34" charset="0"/>
              <a:ea typeface="+mn-ea"/>
              <a:cs typeface="Arial" panose="020B0604020202020204" pitchFamily="34" charset="0"/>
            </a:rPr>
            <a:t>4. Estándares de </a:t>
          </a:r>
          <a:r>
            <a:rPr lang="es-EC" sz="1800" b="1" dirty="0">
              <a:solidFill>
                <a:schemeClr val="bg1"/>
              </a:solidFill>
              <a:effectLst/>
              <a:latin typeface="Arial" panose="020B0604020202020204" pitchFamily="34" charset="0"/>
              <a:ea typeface="+mn-ea"/>
              <a:cs typeface="Arial" panose="020B0604020202020204" pitchFamily="34" charset="0"/>
            </a:rPr>
            <a:t>usabilidad</a:t>
          </a:r>
          <a:r>
            <a:rPr lang="es-EC" sz="1800" dirty="0">
              <a:solidFill>
                <a:schemeClr val="bg1"/>
              </a:solidFill>
              <a:effectLst/>
              <a:latin typeface="Arial" panose="020B0604020202020204" pitchFamily="34" charset="0"/>
              <a:ea typeface="+mn-ea"/>
              <a:cs typeface="Arial" panose="020B0604020202020204" pitchFamily="34" charset="0"/>
            </a:rPr>
            <a:t> y accesibilidad</a:t>
          </a:r>
          <a:endParaRPr lang="es-ES" sz="1800" dirty="0">
            <a:solidFill>
              <a:schemeClr val="bg1"/>
            </a:solidFill>
          </a:endParaRPr>
        </a:p>
      </dgm:t>
    </dgm:pt>
    <dgm:pt modelId="{D1C1AC23-EA3B-433C-8875-13A7251B1D15}" type="parTrans" cxnId="{91AB5FD7-02DA-4E68-B60F-9D894FAE3392}">
      <dgm:prSet/>
      <dgm:spPr/>
      <dgm:t>
        <a:bodyPr/>
        <a:lstStyle/>
        <a:p>
          <a:endParaRPr lang="es-ES"/>
        </a:p>
      </dgm:t>
    </dgm:pt>
    <dgm:pt modelId="{5E7E55FC-22D7-4DE0-AE26-85C9300627D3}" type="sibTrans" cxnId="{91AB5FD7-02DA-4E68-B60F-9D894FAE3392}">
      <dgm:prSet/>
      <dgm:spPr/>
      <dgm:t>
        <a:bodyPr/>
        <a:lstStyle/>
        <a:p>
          <a:endParaRPr lang="es-ES"/>
        </a:p>
      </dgm:t>
    </dgm:pt>
    <dgm:pt modelId="{3E925439-FF23-41A1-8A57-7E03BBB29402}">
      <dgm:prSet custT="1"/>
      <dgm:spPr/>
      <dgm:t>
        <a:bodyPr/>
        <a:lstStyle/>
        <a:p>
          <a:r>
            <a:rPr lang="es-EC" sz="1800" dirty="0">
              <a:latin typeface="Arial" panose="020B0604020202020204" pitchFamily="34" charset="0"/>
              <a:cs typeface="Arial" panose="020B0604020202020204" pitchFamily="34" charset="0"/>
            </a:rPr>
            <a:t>5. Refinamiento de </a:t>
          </a:r>
          <a:r>
            <a:rPr lang="es-EC" sz="1800" b="1" dirty="0">
              <a:latin typeface="Arial" panose="020B0604020202020204" pitchFamily="34" charset="0"/>
              <a:cs typeface="Arial" panose="020B0604020202020204" pitchFamily="34" charset="0"/>
            </a:rPr>
            <a:t>diseño</a:t>
          </a:r>
          <a:endParaRPr lang="es-ES" sz="1800" dirty="0"/>
        </a:p>
      </dgm:t>
    </dgm:pt>
    <dgm:pt modelId="{D9A5C3ED-CF14-4054-B563-39F9C58B9450}" type="parTrans" cxnId="{33BC1F02-BFDA-47C2-A824-ABE6011C2A49}">
      <dgm:prSet/>
      <dgm:spPr/>
      <dgm:t>
        <a:bodyPr/>
        <a:lstStyle/>
        <a:p>
          <a:endParaRPr lang="en-US"/>
        </a:p>
      </dgm:t>
    </dgm:pt>
    <dgm:pt modelId="{D430DB4B-C1EF-4CF7-A67F-817CEB9A65B5}" type="sibTrans" cxnId="{33BC1F02-BFDA-47C2-A824-ABE6011C2A49}">
      <dgm:prSet/>
      <dgm:spPr/>
      <dgm:t>
        <a:bodyPr/>
        <a:lstStyle/>
        <a:p>
          <a:endParaRPr lang="en-U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5">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5">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BC79F01F-E12B-43DA-ADD2-FEBF77A27514}" type="pres">
      <dgm:prSet presAssocID="{588FAD46-909F-430D-8061-67027DF78917}" presName="node" presStyleLbl="node1" presStyleIdx="2" presStyleCnt="5">
        <dgm:presLayoutVars>
          <dgm:bulletEnabled val="1"/>
        </dgm:presLayoutVars>
      </dgm:prSet>
      <dgm:spPr/>
      <dgm:t>
        <a:bodyPr/>
        <a:lstStyle/>
        <a:p>
          <a:endParaRPr lang="es-ES"/>
        </a:p>
      </dgm:t>
    </dgm:pt>
    <dgm:pt modelId="{8AE50670-E806-4D26-8C1C-F7C1A2D510BC}" type="pres">
      <dgm:prSet presAssocID="{C4F0E36B-ED67-4433-A48C-F617FEE41A6B}" presName="sibTrans" presStyleCnt="0"/>
      <dgm:spPr/>
    </dgm:pt>
    <dgm:pt modelId="{AD9ABF44-C8F3-4051-B6B6-906BBC1E377D}" type="pres">
      <dgm:prSet presAssocID="{C0E3C60C-84F7-458D-930A-2B56E3A06B49}" presName="node" presStyleLbl="node1" presStyleIdx="3" presStyleCnt="5">
        <dgm:presLayoutVars>
          <dgm:bulletEnabled val="1"/>
        </dgm:presLayoutVars>
      </dgm:prSet>
      <dgm:spPr/>
      <dgm:t>
        <a:bodyPr/>
        <a:lstStyle/>
        <a:p>
          <a:endParaRPr lang="es-ES"/>
        </a:p>
      </dgm:t>
    </dgm:pt>
    <dgm:pt modelId="{1450BC74-939B-4E38-AB0A-CE94F4A0492A}" type="pres">
      <dgm:prSet presAssocID="{5E7E55FC-22D7-4DE0-AE26-85C9300627D3}" presName="sibTrans" presStyleCnt="0"/>
      <dgm:spPr/>
    </dgm:pt>
    <dgm:pt modelId="{4211CC3A-51F2-497C-90AF-917C68223C54}" type="pres">
      <dgm:prSet presAssocID="{3E925439-FF23-41A1-8A57-7E03BBB29402}" presName="node" presStyleLbl="node1" presStyleIdx="4" presStyleCnt="5">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7F0BEA9D-7536-4C7F-B0C6-270A49D46B5A}" type="presOf" srcId="{588FAD46-909F-430D-8061-67027DF78917}" destId="{BC79F01F-E12B-43DA-ADD2-FEBF77A27514}"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DB12854B-6EF4-4A64-AB2B-FD33B2196A67}" srcId="{EC263EF7-04B9-49C2-8F5F-88296C21E21E}" destId="{588FAD46-909F-430D-8061-67027DF78917}" srcOrd="2" destOrd="0" parTransId="{8D7DE6DC-44DE-4802-A3B2-C058D52923EE}" sibTransId="{C4F0E36B-ED67-4433-A48C-F617FEE41A6B}"/>
    <dgm:cxn modelId="{91AB5FD7-02DA-4E68-B60F-9D894FAE3392}" srcId="{EC263EF7-04B9-49C2-8F5F-88296C21E21E}" destId="{C0E3C60C-84F7-458D-930A-2B56E3A06B49}" srcOrd="3" destOrd="0" parTransId="{D1C1AC23-EA3B-433C-8875-13A7251B1D15}" sibTransId="{5E7E55FC-22D7-4DE0-AE26-85C9300627D3}"/>
    <dgm:cxn modelId="{CD3E39C5-F558-445A-B143-C273225683A6}" srcId="{EC263EF7-04B9-49C2-8F5F-88296C21E21E}" destId="{68E02BD3-EFB3-4A8F-AB51-98E7F508281C}" srcOrd="1" destOrd="0" parTransId="{1A00CB22-DE10-4233-9410-59670C44C457}" sibTransId="{0192A1A1-01C9-492E-9273-E063B9FB7598}"/>
    <dgm:cxn modelId="{2F6602AA-34FF-4E41-A0B8-59C974B052B0}" type="presOf" srcId="{C0E3C60C-84F7-458D-930A-2B56E3A06B49}" destId="{AD9ABF44-C8F3-4051-B6B6-906BBC1E377D}" srcOrd="0" destOrd="0" presId="urn:microsoft.com/office/officeart/2005/8/layout/default"/>
    <dgm:cxn modelId="{33BC1F02-BFDA-47C2-A824-ABE6011C2A49}" srcId="{EC263EF7-04B9-49C2-8F5F-88296C21E21E}" destId="{3E925439-FF23-41A1-8A57-7E03BBB29402}" srcOrd="4" destOrd="0" parTransId="{D9A5C3ED-CF14-4054-B563-39F9C58B9450}" sibTransId="{D430DB4B-C1EF-4CF7-A67F-817CEB9A65B5}"/>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5004BF35-1ABB-48EF-85A6-F1C9E9395C8A}" type="presOf" srcId="{3E925439-FF23-41A1-8A57-7E03BBB29402}" destId="{4211CC3A-51F2-497C-90AF-917C68223C54}" srcOrd="0" destOrd="0" presId="urn:microsoft.com/office/officeart/2005/8/layout/default"/>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1D0902E9-2A36-458A-936F-885FCD0E92AA}" type="presParOf" srcId="{3157F006-31E4-40BB-AC66-275E50C1CA71}" destId="{BC79F01F-E12B-43DA-ADD2-FEBF77A27514}" srcOrd="4" destOrd="0" presId="urn:microsoft.com/office/officeart/2005/8/layout/default"/>
    <dgm:cxn modelId="{9601D4F6-3E41-4A22-99E3-9AF3B1661153}" type="presParOf" srcId="{3157F006-31E4-40BB-AC66-275E50C1CA71}" destId="{8AE50670-E806-4D26-8C1C-F7C1A2D510BC}" srcOrd="5" destOrd="0" presId="urn:microsoft.com/office/officeart/2005/8/layout/default"/>
    <dgm:cxn modelId="{340DCB64-3BB1-47B3-855D-A53BF707ECAF}" type="presParOf" srcId="{3157F006-31E4-40BB-AC66-275E50C1CA71}" destId="{AD9ABF44-C8F3-4051-B6B6-906BBC1E377D}" srcOrd="6" destOrd="0" presId="urn:microsoft.com/office/officeart/2005/8/layout/default"/>
    <dgm:cxn modelId="{61F28BF0-8603-4783-AC53-6DB3E8E165AB}" type="presParOf" srcId="{3157F006-31E4-40BB-AC66-275E50C1CA71}" destId="{1450BC74-939B-4E38-AB0A-CE94F4A0492A}" srcOrd="7" destOrd="0" presId="urn:microsoft.com/office/officeart/2005/8/layout/default"/>
    <dgm:cxn modelId="{AFC43D41-5ED4-4ED7-8223-BA4927F8C01C}" type="presParOf" srcId="{3157F006-31E4-40BB-AC66-275E50C1CA71}" destId="{4211CC3A-51F2-497C-90AF-917C68223C5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263EF7-04B9-49C2-8F5F-88296C21E2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4599B7D-F6E5-4829-B960-2B441AF4C99E}">
      <dgm:prSet phldrT="[Texto]" custT="1"/>
      <dgm:spPr/>
      <dgm:t>
        <a:bodyPr/>
        <a:lstStyle/>
        <a:p>
          <a:r>
            <a:rPr lang="es-EC" sz="1800" dirty="0">
              <a:latin typeface="Arial" panose="020B0604020202020204" pitchFamily="34" charset="0"/>
              <a:cs typeface="Arial" panose="020B0604020202020204" pitchFamily="34" charset="0"/>
            </a:rPr>
            <a:t>1.  Lineamientos de so</a:t>
          </a:r>
          <a:r>
            <a:rPr lang="es-EC" sz="1800" b="1" dirty="0">
              <a:latin typeface="Arial" panose="020B0604020202020204" pitchFamily="34" charset="0"/>
              <a:cs typeface="Arial" panose="020B0604020202020204" pitchFamily="34" charset="0"/>
            </a:rPr>
            <a:t>luciones</a:t>
          </a:r>
          <a:r>
            <a:rPr lang="es-EC" sz="1800" dirty="0">
              <a:latin typeface="Arial" panose="020B0604020202020204" pitchFamily="34" charset="0"/>
              <a:cs typeface="Arial" panose="020B0604020202020204" pitchFamily="34" charset="0"/>
            </a:rPr>
            <a:t> potenciales</a:t>
          </a:r>
          <a:endParaRPr lang="es-ES" sz="1800" dirty="0">
            <a:solidFill>
              <a:schemeClr val="bg1"/>
            </a:solidFill>
          </a:endParaRPr>
        </a:p>
      </dgm:t>
    </dgm:pt>
    <dgm:pt modelId="{6B9FCAB6-D15B-4D07-80BA-B1B7A5C3B777}" type="parTrans" cxnId="{762F5E36-FA57-42AB-BE29-E26F442DA56A}">
      <dgm:prSet/>
      <dgm:spPr/>
      <dgm:t>
        <a:bodyPr/>
        <a:lstStyle/>
        <a:p>
          <a:endParaRPr lang="es-ES"/>
        </a:p>
      </dgm:t>
    </dgm:pt>
    <dgm:pt modelId="{AE895D21-B692-4669-A00E-35C41DE06F27}" type="sibTrans" cxnId="{762F5E36-FA57-42AB-BE29-E26F442DA56A}">
      <dgm:prSet/>
      <dgm:spPr/>
      <dgm:t>
        <a:bodyPr/>
        <a:lstStyle/>
        <a:p>
          <a:endParaRPr lang="es-ES"/>
        </a:p>
      </dgm:t>
    </dgm:pt>
    <dgm:pt modelId="{68E02BD3-EFB3-4A8F-AB51-98E7F508281C}">
      <dgm:prSet phldrT="[Texto]" custT="1"/>
      <dgm:spPr/>
      <dgm:t>
        <a:bodyPr/>
        <a:lstStyle/>
        <a:p>
          <a:r>
            <a:rPr lang="es-EC" sz="1800" dirty="0">
              <a:solidFill>
                <a:schemeClr val="bg1"/>
              </a:solidFill>
              <a:effectLst/>
              <a:latin typeface="Arial" panose="020B0604020202020204" pitchFamily="34" charset="0"/>
              <a:ea typeface="+mn-ea"/>
              <a:cs typeface="Arial" panose="020B0604020202020204" pitchFamily="34" charset="0"/>
            </a:rPr>
            <a:t>2.</a:t>
          </a:r>
          <a:r>
            <a:rPr lang="es-EC" sz="1800" baseline="0" dirty="0">
              <a:solidFill>
                <a:schemeClr val="bg1"/>
              </a:solidFill>
              <a:effectLst/>
              <a:latin typeface="Arial" panose="020B0604020202020204" pitchFamily="34" charset="0"/>
              <a:ea typeface="+mn-ea"/>
              <a:cs typeface="Arial" panose="020B0604020202020204" pitchFamily="34" charset="0"/>
            </a:rPr>
            <a:t> </a:t>
          </a:r>
          <a:r>
            <a:rPr lang="es-EC" sz="1800" b="1" baseline="0" dirty="0">
              <a:solidFill>
                <a:schemeClr val="bg1"/>
              </a:solidFill>
              <a:effectLst/>
              <a:latin typeface="Arial" panose="020B0604020202020204" pitchFamily="34" charset="0"/>
              <a:ea typeface="+mn-ea"/>
              <a:cs typeface="Arial" panose="020B0604020202020204" pitchFamily="34" charset="0"/>
            </a:rPr>
            <a:t>P</a:t>
          </a:r>
          <a:r>
            <a:rPr lang="es-EC" sz="1800" b="1" dirty="0">
              <a:solidFill>
                <a:schemeClr val="bg1"/>
              </a:solidFill>
              <a:latin typeface="Arial" panose="020B0604020202020204" pitchFamily="34" charset="0"/>
              <a:cs typeface="Arial" panose="020B0604020202020204" pitchFamily="34" charset="0"/>
            </a:rPr>
            <a:t>rototipos</a:t>
          </a:r>
          <a:r>
            <a:rPr lang="es-EC" sz="1800" dirty="0">
              <a:solidFill>
                <a:schemeClr val="bg1"/>
              </a:solidFill>
              <a:latin typeface="Arial" panose="020B0604020202020204" pitchFamily="34" charset="0"/>
              <a:cs typeface="Arial" panose="020B0604020202020204" pitchFamily="34" charset="0"/>
            </a:rPr>
            <a:t> de Interfaz de Usuario (UI)</a:t>
          </a:r>
          <a:endParaRPr lang="es-ES" sz="1800" dirty="0">
            <a:solidFill>
              <a:schemeClr val="bg1"/>
            </a:solidFill>
          </a:endParaRPr>
        </a:p>
      </dgm:t>
    </dgm:pt>
    <dgm:pt modelId="{1A00CB22-DE10-4233-9410-59670C44C457}" type="parTrans" cxnId="{CD3E39C5-F558-445A-B143-C273225683A6}">
      <dgm:prSet/>
      <dgm:spPr/>
      <dgm:t>
        <a:bodyPr/>
        <a:lstStyle/>
        <a:p>
          <a:endParaRPr lang="es-ES"/>
        </a:p>
      </dgm:t>
    </dgm:pt>
    <dgm:pt modelId="{0192A1A1-01C9-492E-9273-E063B9FB7598}" type="sibTrans" cxnId="{CD3E39C5-F558-445A-B143-C273225683A6}">
      <dgm:prSet/>
      <dgm:spPr/>
      <dgm:t>
        <a:bodyPr/>
        <a:lstStyle/>
        <a:p>
          <a:endParaRPr lang="es-ES"/>
        </a:p>
      </dgm:t>
    </dgm:pt>
    <dgm:pt modelId="{D75C6C69-052E-4483-950A-9BA1EE99B9DE}">
      <dgm:prSet phldrT="[Texto]" custT="1"/>
      <dgm:spPr/>
      <dgm:t>
        <a:bodyPr/>
        <a:lstStyle/>
        <a:p>
          <a:pPr rtl="0"/>
          <a:r>
            <a:rPr lang="es-EC" sz="1800" dirty="0">
              <a:latin typeface="Arial" panose="020B0604020202020204" pitchFamily="34" charset="0"/>
              <a:cs typeface="Arial" panose="020B0604020202020204" pitchFamily="34" charset="0"/>
            </a:rPr>
            <a:t>3. </a:t>
          </a:r>
          <a:r>
            <a:rPr lang="es-EC" sz="1800" b="1" dirty="0">
              <a:latin typeface="Arial" panose="020B0604020202020204" pitchFamily="34" charset="0"/>
              <a:cs typeface="Arial" panose="020B0604020202020204" pitchFamily="34" charset="0"/>
            </a:rPr>
            <a:t>Evaluar</a:t>
          </a:r>
          <a:r>
            <a:rPr lang="es-EC" sz="1800" dirty="0">
              <a:latin typeface="Arial" panose="020B0604020202020204" pitchFamily="34" charset="0"/>
              <a:cs typeface="Arial" panose="020B0604020202020204" pitchFamily="34" charset="0"/>
            </a:rPr>
            <a:t> los Prototipos</a:t>
          </a:r>
          <a:endParaRPr lang="es-ES" sz="1800" dirty="0"/>
        </a:p>
      </dgm:t>
    </dgm:pt>
    <dgm:pt modelId="{00C17696-156F-4791-B428-8BFC3CA43537}" type="parTrans" cxnId="{69A235F2-5ADB-4F87-A418-8244E76B2CEE}">
      <dgm:prSet/>
      <dgm:spPr/>
      <dgm:t>
        <a:bodyPr/>
        <a:lstStyle/>
        <a:p>
          <a:endParaRPr lang="es-ES"/>
        </a:p>
      </dgm:t>
    </dgm:pt>
    <dgm:pt modelId="{18AC8C52-D691-4280-9675-3ED0E05ABF03}" type="sibTrans" cxnId="{69A235F2-5ADB-4F87-A418-8244E76B2CEE}">
      <dgm:prSet/>
      <dgm:spPr/>
      <dgm:t>
        <a:bodyPr/>
        <a:lstStyle/>
        <a:p>
          <a:endParaRPr lang="es-ES"/>
        </a:p>
      </dgm:t>
    </dgm:pt>
    <dgm:pt modelId="{3157F006-31E4-40BB-AC66-275E50C1CA71}" type="pres">
      <dgm:prSet presAssocID="{EC263EF7-04B9-49C2-8F5F-88296C21E21E}" presName="diagram" presStyleCnt="0">
        <dgm:presLayoutVars>
          <dgm:dir/>
          <dgm:resizeHandles val="exact"/>
        </dgm:presLayoutVars>
      </dgm:prSet>
      <dgm:spPr/>
      <dgm:t>
        <a:bodyPr/>
        <a:lstStyle/>
        <a:p>
          <a:endParaRPr lang="es-ES"/>
        </a:p>
      </dgm:t>
    </dgm:pt>
    <dgm:pt modelId="{40D942FE-268E-40DF-B453-86994A50DBAB}" type="pres">
      <dgm:prSet presAssocID="{C4599B7D-F6E5-4829-B960-2B441AF4C99E}" presName="node" presStyleLbl="node1" presStyleIdx="0" presStyleCnt="3">
        <dgm:presLayoutVars>
          <dgm:bulletEnabled val="1"/>
        </dgm:presLayoutVars>
      </dgm:prSet>
      <dgm:spPr/>
      <dgm:t>
        <a:bodyPr/>
        <a:lstStyle/>
        <a:p>
          <a:endParaRPr lang="es-ES"/>
        </a:p>
      </dgm:t>
    </dgm:pt>
    <dgm:pt modelId="{F9F94947-1CDC-4F49-8175-98A1D260C996}" type="pres">
      <dgm:prSet presAssocID="{AE895D21-B692-4669-A00E-35C41DE06F27}" presName="sibTrans" presStyleCnt="0"/>
      <dgm:spPr/>
    </dgm:pt>
    <dgm:pt modelId="{6F511A01-E209-488A-8E4F-635D029D52B3}" type="pres">
      <dgm:prSet presAssocID="{68E02BD3-EFB3-4A8F-AB51-98E7F508281C}" presName="node" presStyleLbl="node1" presStyleIdx="1" presStyleCnt="3">
        <dgm:presLayoutVars>
          <dgm:bulletEnabled val="1"/>
        </dgm:presLayoutVars>
      </dgm:prSet>
      <dgm:spPr/>
      <dgm:t>
        <a:bodyPr/>
        <a:lstStyle/>
        <a:p>
          <a:endParaRPr lang="es-ES"/>
        </a:p>
      </dgm:t>
    </dgm:pt>
    <dgm:pt modelId="{422A77AF-6332-4C45-98DA-D934EE32A722}" type="pres">
      <dgm:prSet presAssocID="{0192A1A1-01C9-492E-9273-E063B9FB7598}" presName="sibTrans" presStyleCnt="0"/>
      <dgm:spPr/>
    </dgm:pt>
    <dgm:pt modelId="{09B03272-D54A-4663-9362-2C2377ADAD82}" type="pres">
      <dgm:prSet presAssocID="{D75C6C69-052E-4483-950A-9BA1EE99B9DE}" presName="node" presStyleLbl="node1" presStyleIdx="2" presStyleCnt="3">
        <dgm:presLayoutVars>
          <dgm:bulletEnabled val="1"/>
        </dgm:presLayoutVars>
      </dgm:prSet>
      <dgm:spPr/>
      <dgm:t>
        <a:bodyPr/>
        <a:lstStyle/>
        <a:p>
          <a:endParaRPr lang="es-ES"/>
        </a:p>
      </dgm:t>
    </dgm:pt>
  </dgm:ptLst>
  <dgm:cxnLst>
    <dgm:cxn modelId="{341CD601-96AF-48B0-B7F2-A739BB05ED2E}" type="presOf" srcId="{EC263EF7-04B9-49C2-8F5F-88296C21E21E}" destId="{3157F006-31E4-40BB-AC66-275E50C1CA71}" srcOrd="0" destOrd="0" presId="urn:microsoft.com/office/officeart/2005/8/layout/default"/>
    <dgm:cxn modelId="{69A235F2-5ADB-4F87-A418-8244E76B2CEE}" srcId="{EC263EF7-04B9-49C2-8F5F-88296C21E21E}" destId="{D75C6C69-052E-4483-950A-9BA1EE99B9DE}" srcOrd="2" destOrd="0" parTransId="{00C17696-156F-4791-B428-8BFC3CA43537}" sibTransId="{18AC8C52-D691-4280-9675-3ED0E05ABF03}"/>
    <dgm:cxn modelId="{2E31A2B9-368D-422A-8F35-A2A78B5385BC}" type="presOf" srcId="{68E02BD3-EFB3-4A8F-AB51-98E7F508281C}" destId="{6F511A01-E209-488A-8E4F-635D029D52B3}" srcOrd="0" destOrd="0" presId="urn:microsoft.com/office/officeart/2005/8/layout/default"/>
    <dgm:cxn modelId="{0EE444E8-1C76-4405-9BB7-198512B9EA48}" type="presOf" srcId="{C4599B7D-F6E5-4829-B960-2B441AF4C99E}" destId="{40D942FE-268E-40DF-B453-86994A50DBAB}" srcOrd="0" destOrd="0" presId="urn:microsoft.com/office/officeart/2005/8/layout/default"/>
    <dgm:cxn modelId="{762F5E36-FA57-42AB-BE29-E26F442DA56A}" srcId="{EC263EF7-04B9-49C2-8F5F-88296C21E21E}" destId="{C4599B7D-F6E5-4829-B960-2B441AF4C99E}" srcOrd="0" destOrd="0" parTransId="{6B9FCAB6-D15B-4D07-80BA-B1B7A5C3B777}" sibTransId="{AE895D21-B692-4669-A00E-35C41DE06F27}"/>
    <dgm:cxn modelId="{62F48E26-888C-4779-9A50-4FE6E70A1677}" type="presOf" srcId="{D75C6C69-052E-4483-950A-9BA1EE99B9DE}" destId="{09B03272-D54A-4663-9362-2C2377ADAD82}" srcOrd="0" destOrd="0" presId="urn:microsoft.com/office/officeart/2005/8/layout/default"/>
    <dgm:cxn modelId="{CD3E39C5-F558-445A-B143-C273225683A6}" srcId="{EC263EF7-04B9-49C2-8F5F-88296C21E21E}" destId="{68E02BD3-EFB3-4A8F-AB51-98E7F508281C}" srcOrd="1" destOrd="0" parTransId="{1A00CB22-DE10-4233-9410-59670C44C457}" sibTransId="{0192A1A1-01C9-492E-9273-E063B9FB7598}"/>
    <dgm:cxn modelId="{93B023CE-C7A6-4ABF-A688-9495EA34895C}" type="presParOf" srcId="{3157F006-31E4-40BB-AC66-275E50C1CA71}" destId="{40D942FE-268E-40DF-B453-86994A50DBAB}" srcOrd="0" destOrd="0" presId="urn:microsoft.com/office/officeart/2005/8/layout/default"/>
    <dgm:cxn modelId="{F6719465-147A-491A-B843-48BED0D82730}" type="presParOf" srcId="{3157F006-31E4-40BB-AC66-275E50C1CA71}" destId="{F9F94947-1CDC-4F49-8175-98A1D260C996}" srcOrd="1" destOrd="0" presId="urn:microsoft.com/office/officeart/2005/8/layout/default"/>
    <dgm:cxn modelId="{15F66467-5910-4300-9566-F6A1915E6684}" type="presParOf" srcId="{3157F006-31E4-40BB-AC66-275E50C1CA71}" destId="{6F511A01-E209-488A-8E4F-635D029D52B3}" srcOrd="2" destOrd="0" presId="urn:microsoft.com/office/officeart/2005/8/layout/default"/>
    <dgm:cxn modelId="{16F6C184-B6B1-4DBC-8D3E-D5BDA507BFB9}" type="presParOf" srcId="{3157F006-31E4-40BB-AC66-275E50C1CA71}" destId="{422A77AF-6332-4C45-98DA-D934EE32A722}" srcOrd="3" destOrd="0" presId="urn:microsoft.com/office/officeart/2005/8/layout/default"/>
    <dgm:cxn modelId="{9D50A149-28E0-4994-99E9-4B92B45CFF2D}" type="presParOf" srcId="{3157F006-31E4-40BB-AC66-275E50C1CA71}" destId="{09B03272-D54A-4663-9362-2C2377ADAD82}"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8F1D84B-F747-4821-8617-FBD61E8F4308}" type="datetime1">
              <a:rPr lang="es-ES" smtClean="0"/>
              <a:t>18/10/2018</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s-ES" smtClean="0"/>
              <a:pPr algn="r" rtl="0"/>
              <a:t>‹Nº›</a:t>
            </a:fld>
            <a:endParaRPr lang="es-ES"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A87C823-BB9F-45DA-99AB-416A32E1B948}" type="datetime1">
              <a:rPr lang="es-ES" noProof="0" smtClean="0"/>
              <a:pPr/>
              <a:t>18/10/2018</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s-ES" noProof="0" smtClean="0"/>
              <a:pPr/>
              <a:t>‹Nº›</a:t>
            </a:fld>
            <a:endParaRPr lang="es-ES" noProof="0"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1</a:t>
            </a:fld>
            <a:endParaRPr lang="es-ES" dirty="0"/>
          </a:p>
        </p:txBody>
      </p:sp>
    </p:spTree>
    <p:extLst>
      <p:ext uri="{BB962C8B-B14F-4D97-AF65-F5344CB8AC3E}">
        <p14:creationId xmlns:p14="http://schemas.microsoft.com/office/powerpoint/2010/main" val="368867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2</a:t>
            </a:fld>
            <a:endParaRPr lang="es-ES" dirty="0"/>
          </a:p>
        </p:txBody>
      </p:sp>
    </p:spTree>
    <p:extLst>
      <p:ext uri="{BB962C8B-B14F-4D97-AF65-F5344CB8AC3E}">
        <p14:creationId xmlns:p14="http://schemas.microsoft.com/office/powerpoint/2010/main" val="30745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a:t>
            </a:fld>
            <a:endParaRPr lang="es-ES" noProof="0" dirty="0"/>
          </a:p>
        </p:txBody>
      </p:sp>
    </p:spTree>
    <p:extLst>
      <p:ext uri="{BB962C8B-B14F-4D97-AF65-F5344CB8AC3E}">
        <p14:creationId xmlns:p14="http://schemas.microsoft.com/office/powerpoint/2010/main" val="1335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4</a:t>
            </a:fld>
            <a:endParaRPr lang="es-ES" dirty="0"/>
          </a:p>
        </p:txBody>
      </p:sp>
    </p:spTree>
    <p:extLst>
      <p:ext uri="{BB962C8B-B14F-4D97-AF65-F5344CB8AC3E}">
        <p14:creationId xmlns:p14="http://schemas.microsoft.com/office/powerpoint/2010/main" val="392673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5</a:t>
            </a:fld>
            <a:endParaRPr lang="es-ES" dirty="0"/>
          </a:p>
        </p:txBody>
      </p:sp>
    </p:spTree>
    <p:extLst>
      <p:ext uri="{BB962C8B-B14F-4D97-AF65-F5344CB8AC3E}">
        <p14:creationId xmlns:p14="http://schemas.microsoft.com/office/powerpoint/2010/main" val="357108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a:t>
            </a:fld>
            <a:endParaRPr lang="es-ES" dirty="0"/>
          </a:p>
        </p:txBody>
      </p:sp>
    </p:spTree>
    <p:extLst>
      <p:ext uri="{BB962C8B-B14F-4D97-AF65-F5344CB8AC3E}">
        <p14:creationId xmlns:p14="http://schemas.microsoft.com/office/powerpoint/2010/main" val="226118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7</a:t>
            </a:fld>
            <a:endParaRPr lang="es-ES" dirty="0"/>
          </a:p>
        </p:txBody>
      </p:sp>
    </p:spTree>
    <p:extLst>
      <p:ext uri="{BB962C8B-B14F-4D97-AF65-F5344CB8AC3E}">
        <p14:creationId xmlns:p14="http://schemas.microsoft.com/office/powerpoint/2010/main" val="23397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11</a:t>
            </a:fld>
            <a:endParaRPr lang="es-ES" dirty="0"/>
          </a:p>
        </p:txBody>
      </p:sp>
    </p:spTree>
    <p:extLst>
      <p:ext uri="{BB962C8B-B14F-4D97-AF65-F5344CB8AC3E}">
        <p14:creationId xmlns:p14="http://schemas.microsoft.com/office/powerpoint/2010/main" val="212131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30</a:t>
            </a:fld>
            <a:endParaRPr lang="es-ES" dirty="0"/>
          </a:p>
        </p:txBody>
      </p:sp>
    </p:spTree>
    <p:extLst>
      <p:ext uri="{BB962C8B-B14F-4D97-AF65-F5344CB8AC3E}">
        <p14:creationId xmlns:p14="http://schemas.microsoft.com/office/powerpoint/2010/main" val="185895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42E67D-14C0-4ED9-A218-9C14494A6A84}" type="datetime1">
              <a:rPr lang="es-ES" noProof="0" smtClean="0"/>
              <a:pPr/>
              <a:t>18/10/2018</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9738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A1DB83-C382-4684-8887-65A03EA4FFF0}" type="datetime1">
              <a:rPr lang="es-ES" noProof="0" smtClean="0"/>
              <a:pPr/>
              <a:t>18/10/2018</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9897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5125"/>
            <a:ext cx="262821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0E81D3-9B82-44CA-B1F9-FCEFDC87935B}" type="datetime1">
              <a:rPr lang="es-ES" noProof="0" smtClean="0"/>
              <a:pPr/>
              <a:t>18/10/2018</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955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C83AD5-F5AF-4BDC-901E-85A05CCFFAAA}" type="datetime1">
              <a:rPr lang="es-ES" noProof="0" smtClean="0"/>
              <a:pPr/>
              <a:t>18/10/2018</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390750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632" y="1709741"/>
            <a:ext cx="10512862" cy="2852737"/>
          </a:xfrm>
        </p:spPr>
        <p:txBody>
          <a:bodyPr anchor="b"/>
          <a:lstStyle>
            <a:lvl1pPr>
              <a:defRPr sz="599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632" y="4589466"/>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A1D35CA-82F5-4AD4-B9EC-66E805B73542}" type="datetime1">
              <a:rPr lang="es-ES" noProof="0" smtClean="0"/>
              <a:pPr/>
              <a:t>18/10/2018</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9210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7983" y="1825625"/>
            <a:ext cx="5180251"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4CCE92-710B-4678-B1B1-EFCAA5CDF075}" type="datetime1">
              <a:rPr lang="es-ES" noProof="0" smtClean="0"/>
              <a:pPr/>
              <a:t>18/10/2018</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7404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8"/>
            <a:ext cx="10512862"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571" y="1681163"/>
            <a:ext cx="5156443"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571" y="2505075"/>
            <a:ext cx="5156443"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0593" y="2505075"/>
            <a:ext cx="518183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FB0F2C-25D9-4D7E-B43A-29A2E16C960D}" type="datetime1">
              <a:rPr lang="es-ES" noProof="0" smtClean="0"/>
              <a:pPr/>
              <a:t>18/10/2018</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20211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D34687D-B11B-47A5-95F6-B79DA932A6DF}" type="datetime1">
              <a:rPr lang="es-ES" noProof="0" smtClean="0"/>
              <a:pPr/>
              <a:t>18/10/2018</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9531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656DE-1E46-4450-9484-A739B4FADFBC}" type="datetime1">
              <a:rPr lang="es-ES" noProof="0" smtClean="0"/>
              <a:pPr/>
              <a:t>18/10/2018</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11845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9"/>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838" y="987428"/>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C83AD5-F5AF-4BDC-901E-85A05CCFFAAA}" type="datetime1">
              <a:rPr lang="es-ES" noProof="0" smtClean="0"/>
              <a:pPr/>
              <a:t>18/10/2018</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69023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1838" y="987428"/>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C83AD5-F5AF-4BDC-901E-85A05CCFFAAA}" type="datetime1">
              <a:rPr lang="es-ES" noProof="0" smtClean="0"/>
              <a:pPr/>
              <a:t>18/10/2018</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3595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8"/>
            <a:ext cx="10512862"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7982" y="6356353"/>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83AD5-F5AF-4BDC-901E-85A05CCFFAAA}" type="datetime1">
              <a:rPr lang="es-ES" noProof="0" smtClean="0"/>
              <a:pPr/>
              <a:t>18/10/2018</a:t>
            </a:fld>
            <a:endParaRPr lang="es-ES" noProof="0" dirty="0"/>
          </a:p>
        </p:txBody>
      </p:sp>
      <p:sp>
        <p:nvSpPr>
          <p:cNvPr id="5" name="Footer Placeholder 4"/>
          <p:cNvSpPr>
            <a:spLocks noGrp="1"/>
          </p:cNvSpPr>
          <p:nvPr>
            <p:ph type="ftr" sz="quarter" idx="3"/>
          </p:nvPr>
        </p:nvSpPr>
        <p:spPr>
          <a:xfrm>
            <a:off x="4037549" y="6356353"/>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Slide Number Placeholder 5"/>
          <p:cNvSpPr>
            <a:spLocks noGrp="1"/>
          </p:cNvSpPr>
          <p:nvPr>
            <p:ph type="sldNum" sz="quarter" idx="4"/>
          </p:nvPr>
        </p:nvSpPr>
        <p:spPr>
          <a:xfrm>
            <a:off x="8608357" y="6356353"/>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97385486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gif"/><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2.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4.jpe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6.png"/><Relationship Id="rId7" Type="http://schemas.openxmlformats.org/officeDocument/2006/relationships/diagramQuickStyle" Target="../diagrams/quickStyle8.xml"/><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9.png"/><Relationship Id="rId9" Type="http://schemas.microsoft.com/office/2007/relationships/diagramDrawing" Target="../diagrams/drawing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1.jpeg"/><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3.jpeg"/><Relationship Id="rId9" Type="http://schemas.microsoft.com/office/2007/relationships/diagramDrawing" Target="../diagrams/drawing1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45.png"/><Relationship Id="rId9" Type="http://schemas.microsoft.com/office/2007/relationships/diagramDrawing" Target="../diagrams/drawing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5860" y="1874758"/>
            <a:ext cx="10081120" cy="978178"/>
          </a:xfrm>
        </p:spPr>
        <p:txBody>
          <a:bodyPr rtlCol="0">
            <a:noAutofit/>
          </a:bodyPr>
          <a:lstStyle/>
          <a:p>
            <a:pPr algn="ctr"/>
            <a:r>
              <a:rPr lang="es-ES_tradnl" sz="3200" b="1" dirty="0"/>
              <a:t>TRABAJO DE  TITULACIÓN, PREVIO A LA OBTENCIÓN DEL TÍTULO DE MAGISTER</a:t>
            </a:r>
            <a:r>
              <a:rPr lang="es-EC" sz="3200" b="1" dirty="0"/>
              <a:t> EN GERENCIA DE </a:t>
            </a:r>
            <a:r>
              <a:rPr lang="es-EC" sz="3200" b="1" cap="all" spc="200" dirty="0">
                <a:ea typeface="+mn-ea"/>
                <a:cs typeface="+mn-cs"/>
              </a:rPr>
              <a:t>SISTEMAS</a:t>
            </a:r>
            <a:endParaRPr lang="es-ES" sz="8000" dirty="0"/>
          </a:p>
        </p:txBody>
      </p:sp>
      <p:sp>
        <p:nvSpPr>
          <p:cNvPr id="5" name="Subtítulo 4"/>
          <p:cNvSpPr>
            <a:spLocks noGrp="1"/>
          </p:cNvSpPr>
          <p:nvPr>
            <p:ph type="subTitle" idx="1"/>
          </p:nvPr>
        </p:nvSpPr>
        <p:spPr>
          <a:xfrm>
            <a:off x="1625178" y="3284984"/>
            <a:ext cx="8735325" cy="1083816"/>
          </a:xfrm>
        </p:spPr>
        <p:txBody>
          <a:bodyPr rtlCol="0"/>
          <a:lstStyle/>
          <a:p>
            <a:pPr algn="ctr"/>
            <a:r>
              <a:rPr lang="es-EC" sz="2800" b="1" dirty="0"/>
              <a:t>“DISEÑO DE UNA GUÍA METODOLÓGICA PARA EL DESARROLLO DE APLICACIONES MÓVILES”</a:t>
            </a:r>
          </a:p>
          <a:p>
            <a:pPr rtl="0"/>
            <a:endParaRPr lang="es-ES" sz="3200" dirty="0">
              <a:latin typeface="+mj-lt"/>
              <a:ea typeface="+mj-ea"/>
              <a:cs typeface="+mj-cs"/>
            </a:endParaRPr>
          </a:p>
        </p:txBody>
      </p:sp>
      <p:pic>
        <p:nvPicPr>
          <p:cNvPr id="4" name="Imagen 3"/>
          <p:cNvPicPr>
            <a:picLocks noChangeAspect="1"/>
          </p:cNvPicPr>
          <p:nvPr/>
        </p:nvPicPr>
        <p:blipFill>
          <a:blip r:embed="rId3" cstate="print"/>
          <a:stretch>
            <a:fillRect/>
          </a:stretch>
        </p:blipFill>
        <p:spPr>
          <a:xfrm>
            <a:off x="3142086" y="285391"/>
            <a:ext cx="6375041" cy="1304925"/>
          </a:xfrm>
          <a:prstGeom prst="rect">
            <a:avLst/>
          </a:prstGeom>
        </p:spPr>
      </p:pic>
      <p:sp>
        <p:nvSpPr>
          <p:cNvPr id="7" name="Título 1"/>
          <p:cNvSpPr txBox="1">
            <a:spLocks/>
          </p:cNvSpPr>
          <p:nvPr/>
        </p:nvSpPr>
        <p:spPr>
          <a:xfrm>
            <a:off x="1125860" y="4610713"/>
            <a:ext cx="4680520" cy="1025697"/>
          </a:xfrm>
          <a:prstGeom prst="rect">
            <a:avLst/>
          </a:prstGeom>
        </p:spPr>
        <p:txBody>
          <a:bodyPr vert="horz" lIns="121899" tIns="60949" rIns="121899" bIns="60949" rtlCol="0" anchor="b">
            <a:normAutofit fontScale="92500" lnSpcReduction="10000"/>
          </a:bodyPr>
          <a:lstStyle>
            <a:lvl1pPr algn="l" defTabSz="1218987" rtl="0" eaLnBrk="1" latinLnBrk="0" hangingPunct="1">
              <a:lnSpc>
                <a:spcPct val="90000"/>
              </a:lnSpc>
              <a:spcBef>
                <a:spcPct val="0"/>
              </a:spcBef>
              <a:buNone/>
              <a:defRPr sz="5400" kern="1200">
                <a:solidFill>
                  <a:schemeClr val="tx1"/>
                </a:solidFill>
                <a:latin typeface="+mj-lt"/>
                <a:ea typeface="+mj-ea"/>
                <a:cs typeface="+mj-cs"/>
              </a:defRPr>
            </a:lvl1pPr>
          </a:lstStyle>
          <a:p>
            <a:r>
              <a:rPr lang="es-EC" sz="2400" b="1" dirty="0"/>
              <a:t>AUTOR: ING. HERNÁN LUDEÑA</a:t>
            </a:r>
          </a:p>
          <a:p>
            <a:endParaRPr lang="es-EC" sz="2400" dirty="0"/>
          </a:p>
          <a:p>
            <a:r>
              <a:rPr lang="es-EC" sz="2400" b="1" dirty="0"/>
              <a:t>DIRECTOR: ING. PABLO PARRA, MG</a:t>
            </a:r>
            <a:endParaRPr lang="es-ES" sz="2400" b="1" dirty="0"/>
          </a:p>
        </p:txBody>
      </p:sp>
      <p:sp>
        <p:nvSpPr>
          <p:cNvPr id="8" name="Subtítulo 4"/>
          <p:cNvSpPr txBox="1">
            <a:spLocks/>
          </p:cNvSpPr>
          <p:nvPr/>
        </p:nvSpPr>
        <p:spPr>
          <a:xfrm>
            <a:off x="5146514" y="5877272"/>
            <a:ext cx="4335142" cy="514158"/>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kern="1200" cap="all" spc="200" baseline="0">
                <a:solidFill>
                  <a:schemeClr val="accent1"/>
                </a:solidFill>
                <a:latin typeface="+mn-lt"/>
                <a:ea typeface="+mn-ea"/>
                <a:cs typeface="+mn-cs"/>
              </a:defRPr>
            </a:lvl1pPr>
            <a:lvl2pPr marL="609493" indent="0" algn="ctr" defTabSz="1218987" rtl="0" eaLnBrk="1" latinLnBrk="0" hangingPunct="1">
              <a:lnSpc>
                <a:spcPct val="90000"/>
              </a:lnSpc>
              <a:spcBef>
                <a:spcPts val="800"/>
              </a:spcBef>
              <a:buClr>
                <a:schemeClr val="accent1"/>
              </a:buClr>
              <a:buSzPct val="80000"/>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r>
              <a:rPr lang="es-EC" sz="2000" dirty="0">
                <a:solidFill>
                  <a:schemeClr val="tx1"/>
                </a:solidFill>
              </a:rPr>
              <a:t>SANGOLQUÍ, SEPTIEMBRE 2018</a:t>
            </a:r>
            <a:endParaRPr lang="es-ES" sz="2400" dirty="0">
              <a:solidFill>
                <a:schemeClr val="tx1"/>
              </a:solidFill>
              <a:latin typeface="+mj-lt"/>
              <a:ea typeface="+mj-ea"/>
              <a:cs typeface="+mj-cs"/>
            </a:endParaRPr>
          </a:p>
        </p:txBody>
      </p:sp>
      <p:cxnSp>
        <p:nvCxnSpPr>
          <p:cNvPr id="9" name="Conector recto 8">
            <a:extLst>
              <a:ext uri="{FF2B5EF4-FFF2-40B4-BE49-F238E27FC236}">
                <a16:creationId xmlns:a16="http://schemas.microsoft.com/office/drawing/2014/main" xmlns="" id="{0AD2AAF1-3155-4246-A5F6-447BAECC49EC}"/>
              </a:ext>
            </a:extLst>
          </p:cNvPr>
          <p:cNvCxnSpPr/>
          <p:nvPr/>
        </p:nvCxnSpPr>
        <p:spPr>
          <a:xfrm>
            <a:off x="0" y="1874758"/>
            <a:ext cx="1218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FA8A94AF-79F8-4D41-AEAA-A47F1BDA2586}"/>
              </a:ext>
            </a:extLst>
          </p:cNvPr>
          <p:cNvCxnSpPr/>
          <p:nvPr/>
        </p:nvCxnSpPr>
        <p:spPr>
          <a:xfrm>
            <a:off x="0" y="2852936"/>
            <a:ext cx="1218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5A02333E-4E94-4490-A435-7EE89ED1877A}"/>
              </a:ext>
            </a:extLst>
          </p:cNvPr>
          <p:cNvCxnSpPr/>
          <p:nvPr/>
        </p:nvCxnSpPr>
        <p:spPr>
          <a:xfrm>
            <a:off x="0" y="4332696"/>
            <a:ext cx="12188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CAF2A467-4FE3-48C5-8F2B-340C695113CF}"/>
              </a:ext>
            </a:extLst>
          </p:cNvPr>
          <p:cNvSpPr txBox="1"/>
          <p:nvPr/>
        </p:nvSpPr>
        <p:spPr>
          <a:xfrm>
            <a:off x="1246364" y="1891715"/>
            <a:ext cx="1688053" cy="461665"/>
          </a:xfrm>
          <a:prstGeom prst="rect">
            <a:avLst/>
          </a:prstGeom>
          <a:noFill/>
        </p:spPr>
        <p:txBody>
          <a:bodyPr wrap="square" rtlCol="0">
            <a:spAutoFit/>
          </a:bodyPr>
          <a:lstStyle/>
          <a:p>
            <a:r>
              <a:rPr lang="es-ES" sz="2400" b="1" dirty="0">
                <a:solidFill>
                  <a:schemeClr val="accent5">
                    <a:lumMod val="75000"/>
                  </a:schemeClr>
                </a:solidFill>
              </a:rPr>
              <a:t>Cascada</a:t>
            </a:r>
            <a:endParaRPr lang="es-ES" sz="2400" dirty="0"/>
          </a:p>
        </p:txBody>
      </p:sp>
      <p:pic>
        <p:nvPicPr>
          <p:cNvPr id="7" name="Imagen 6">
            <a:extLst>
              <a:ext uri="{FF2B5EF4-FFF2-40B4-BE49-F238E27FC236}">
                <a16:creationId xmlns:a16="http://schemas.microsoft.com/office/drawing/2014/main" xmlns="" id="{E751F88F-8D21-435B-B7D9-890EDCCD3B8E}"/>
              </a:ext>
            </a:extLst>
          </p:cNvPr>
          <p:cNvPicPr/>
          <p:nvPr/>
        </p:nvPicPr>
        <p:blipFill>
          <a:blip r:embed="rId2"/>
          <a:stretch>
            <a:fillRect/>
          </a:stretch>
        </p:blipFill>
        <p:spPr>
          <a:xfrm>
            <a:off x="3017187" y="1462621"/>
            <a:ext cx="3057524" cy="2088232"/>
          </a:xfrm>
          <a:prstGeom prst="rect">
            <a:avLst/>
          </a:prstGeom>
        </p:spPr>
      </p:pic>
      <p:sp>
        <p:nvSpPr>
          <p:cNvPr id="9" name="CuadroTexto 8">
            <a:extLst>
              <a:ext uri="{FF2B5EF4-FFF2-40B4-BE49-F238E27FC236}">
                <a16:creationId xmlns:a16="http://schemas.microsoft.com/office/drawing/2014/main" xmlns="" id="{C28E8B8A-22D3-4A53-8655-55FAF48C38E4}"/>
              </a:ext>
            </a:extLst>
          </p:cNvPr>
          <p:cNvSpPr txBox="1"/>
          <p:nvPr/>
        </p:nvSpPr>
        <p:spPr>
          <a:xfrm>
            <a:off x="7792857" y="958006"/>
            <a:ext cx="2160240" cy="830997"/>
          </a:xfrm>
          <a:prstGeom prst="rect">
            <a:avLst/>
          </a:prstGeom>
          <a:noFill/>
        </p:spPr>
        <p:txBody>
          <a:bodyPr wrap="square" rtlCol="0">
            <a:spAutoFit/>
          </a:bodyPr>
          <a:lstStyle/>
          <a:p>
            <a:pPr algn="ctr"/>
            <a:r>
              <a:rPr lang="es-ES" sz="2000" b="1" dirty="0"/>
              <a:t>Desarrollo Ágil</a:t>
            </a:r>
          </a:p>
          <a:p>
            <a:endParaRPr lang="es-ES" sz="2800" dirty="0"/>
          </a:p>
        </p:txBody>
      </p:sp>
      <p:sp>
        <p:nvSpPr>
          <p:cNvPr id="10" name="CuadroTexto 9">
            <a:extLst>
              <a:ext uri="{FF2B5EF4-FFF2-40B4-BE49-F238E27FC236}">
                <a16:creationId xmlns:a16="http://schemas.microsoft.com/office/drawing/2014/main" xmlns="" id="{C86607E4-123A-45CD-A181-19C07CFB54F4}"/>
              </a:ext>
            </a:extLst>
          </p:cNvPr>
          <p:cNvSpPr txBox="1"/>
          <p:nvPr/>
        </p:nvSpPr>
        <p:spPr>
          <a:xfrm>
            <a:off x="1333230" y="1000037"/>
            <a:ext cx="3543555" cy="830997"/>
          </a:xfrm>
          <a:prstGeom prst="rect">
            <a:avLst/>
          </a:prstGeom>
          <a:noFill/>
        </p:spPr>
        <p:txBody>
          <a:bodyPr wrap="square" rtlCol="0">
            <a:spAutoFit/>
          </a:bodyPr>
          <a:lstStyle/>
          <a:p>
            <a:pPr algn="ctr"/>
            <a:r>
              <a:rPr lang="es-ES" sz="2000" b="1" dirty="0"/>
              <a:t>Desarrollo Tradicional</a:t>
            </a:r>
          </a:p>
          <a:p>
            <a:endParaRPr lang="es-ES" sz="2800" dirty="0"/>
          </a:p>
        </p:txBody>
      </p:sp>
      <p:sp>
        <p:nvSpPr>
          <p:cNvPr id="13" name="CuadroTexto 12">
            <a:extLst>
              <a:ext uri="{FF2B5EF4-FFF2-40B4-BE49-F238E27FC236}">
                <a16:creationId xmlns:a16="http://schemas.microsoft.com/office/drawing/2014/main" xmlns="" id="{1CCC6728-2F0D-4DCF-B5AD-4C992B7B0306}"/>
              </a:ext>
            </a:extLst>
          </p:cNvPr>
          <p:cNvSpPr txBox="1"/>
          <p:nvPr/>
        </p:nvSpPr>
        <p:spPr>
          <a:xfrm>
            <a:off x="1027418" y="3645024"/>
            <a:ext cx="5390169" cy="1138773"/>
          </a:xfrm>
          <a:prstGeom prst="rect">
            <a:avLst/>
          </a:prstGeom>
          <a:noFill/>
        </p:spPr>
        <p:txBody>
          <a:bodyPr wrap="square" rtlCol="0">
            <a:spAutoFit/>
          </a:bodyPr>
          <a:lstStyle/>
          <a:p>
            <a:pPr algn="ctr"/>
            <a:r>
              <a:rPr lang="es-EC" sz="2000" b="1" dirty="0"/>
              <a:t>Metodologías para el desarrollo de aplicaciones móviles</a:t>
            </a:r>
            <a:endParaRPr lang="es-ES" sz="2000" dirty="0"/>
          </a:p>
          <a:p>
            <a:pPr algn="ctr"/>
            <a:endParaRPr lang="es-ES" sz="2800" dirty="0"/>
          </a:p>
        </p:txBody>
      </p:sp>
      <p:sp>
        <p:nvSpPr>
          <p:cNvPr id="12" name="Rectangle 106">
            <a:extLst>
              <a:ext uri="{FF2B5EF4-FFF2-40B4-BE49-F238E27FC236}">
                <a16:creationId xmlns:a16="http://schemas.microsoft.com/office/drawing/2014/main" xmlns="" id="{2EB95FBA-452D-4A42-B9E7-CA80D75B68BC}"/>
              </a:ext>
            </a:extLst>
          </p:cNvPr>
          <p:cNvSpPr/>
          <p:nvPr/>
        </p:nvSpPr>
        <p:spPr>
          <a:xfrm>
            <a:off x="-34405" y="305777"/>
            <a:ext cx="6532411"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METODOLOGÍAS DE DESARROLLO</a:t>
            </a:r>
          </a:p>
        </p:txBody>
      </p:sp>
      <p:cxnSp>
        <p:nvCxnSpPr>
          <p:cNvPr id="14" name="Conector recto 13">
            <a:extLst>
              <a:ext uri="{FF2B5EF4-FFF2-40B4-BE49-F238E27FC236}">
                <a16:creationId xmlns:a16="http://schemas.microsoft.com/office/drawing/2014/main" xmlns="" id="{882F7205-F169-42BF-B330-582B3D6970BD}"/>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5" descr="LOGOTIPO_Universidad de Fuerzas Armadas ESPE">
            <a:extLst>
              <a:ext uri="{FF2B5EF4-FFF2-40B4-BE49-F238E27FC236}">
                <a16:creationId xmlns:a16="http://schemas.microsoft.com/office/drawing/2014/main" xmlns="" id="{E851E45E-EAEB-41E9-A024-D2FCDBED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34380" y="5229200"/>
            <a:ext cx="6327994" cy="830997"/>
          </a:xfrm>
          <a:prstGeom prst="rect">
            <a:avLst/>
          </a:prstGeom>
        </p:spPr>
        <p:txBody>
          <a:bodyPr wrap="square">
            <a:spAutoFit/>
          </a:bodyPr>
          <a:lstStyle/>
          <a:p>
            <a:pPr algn="ctr">
              <a:spcBef>
                <a:spcPct val="0"/>
              </a:spcBef>
              <a:defRPr/>
            </a:pPr>
            <a:r>
              <a:rPr lang="es-ES" sz="2400" b="1" dirty="0">
                <a:solidFill>
                  <a:srgbClr val="00B0F0"/>
                </a:solidFill>
              </a:rPr>
              <a:t>Rapid7</a:t>
            </a:r>
            <a:r>
              <a:rPr lang="es-ES" sz="2400" b="1" dirty="0">
                <a:solidFill>
                  <a:srgbClr val="1F497D"/>
                </a:solidFill>
              </a:rPr>
              <a:t> </a:t>
            </a:r>
            <a:r>
              <a:rPr lang="es-ES" sz="2400" b="1" dirty="0" err="1">
                <a:solidFill>
                  <a:srgbClr val="FA303F"/>
                </a:solidFill>
              </a:rPr>
              <a:t>Hybrid:ME</a:t>
            </a:r>
            <a:endParaRPr lang="es-ES" sz="2400" b="1" dirty="0">
              <a:solidFill>
                <a:srgbClr val="FA303F"/>
              </a:solidFill>
            </a:endParaRPr>
          </a:p>
          <a:p>
            <a:pPr algn="ctr">
              <a:spcBef>
                <a:spcPct val="0"/>
              </a:spcBef>
              <a:defRPr/>
            </a:pPr>
            <a:r>
              <a:rPr lang="es-ES" sz="2400" b="1" dirty="0">
                <a:solidFill>
                  <a:srgbClr val="8C710E"/>
                </a:solidFill>
              </a:rPr>
              <a:t>MASAM</a:t>
            </a:r>
            <a:r>
              <a:rPr lang="es-ES" sz="2400" b="1" dirty="0">
                <a:solidFill>
                  <a:srgbClr val="1F497D"/>
                </a:solidFill>
              </a:rPr>
              <a:t> </a:t>
            </a:r>
            <a:r>
              <a:rPr lang="es-ES" sz="2400" b="1" dirty="0" err="1">
                <a:solidFill>
                  <a:srgbClr val="1F497D"/>
                </a:solidFill>
              </a:rPr>
              <a:t>SLess</a:t>
            </a:r>
            <a:endParaRPr lang="es-ES" sz="2400" b="1" dirty="0">
              <a:solidFill>
                <a:schemeClr val="accent3">
                  <a:lumMod val="75000"/>
                </a:schemeClr>
              </a:solidFill>
            </a:endParaRPr>
          </a:p>
        </p:txBody>
      </p:sp>
      <p:sp>
        <p:nvSpPr>
          <p:cNvPr id="4" name="Abrir corchete 3"/>
          <p:cNvSpPr/>
          <p:nvPr/>
        </p:nvSpPr>
        <p:spPr>
          <a:xfrm>
            <a:off x="667378" y="5020830"/>
            <a:ext cx="360040" cy="12164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Abrir corchete 16"/>
          <p:cNvSpPr/>
          <p:nvPr/>
        </p:nvSpPr>
        <p:spPr>
          <a:xfrm rot="10800000">
            <a:off x="3126831" y="5020829"/>
            <a:ext cx="360040" cy="120931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Rectángulo 7"/>
          <p:cNvSpPr/>
          <p:nvPr/>
        </p:nvSpPr>
        <p:spPr>
          <a:xfrm>
            <a:off x="5848809" y="1448182"/>
            <a:ext cx="6092825" cy="3277820"/>
          </a:xfrm>
          <a:prstGeom prst="rect">
            <a:avLst/>
          </a:prstGeom>
        </p:spPr>
        <p:txBody>
          <a:bodyPr>
            <a:spAutoFit/>
          </a:bodyPr>
          <a:lstStyle/>
          <a:p>
            <a:pPr algn="ctr">
              <a:lnSpc>
                <a:spcPct val="150000"/>
              </a:lnSpc>
              <a:spcBef>
                <a:spcPct val="0"/>
              </a:spcBef>
              <a:defRPr/>
            </a:pPr>
            <a:r>
              <a:rPr lang="es-ES" b="1" dirty="0" err="1">
                <a:solidFill>
                  <a:srgbClr val="00B050"/>
                </a:solidFill>
              </a:rPr>
              <a:t>Adaptive</a:t>
            </a:r>
            <a:r>
              <a:rPr lang="es-ES" b="1" dirty="0">
                <a:solidFill>
                  <a:srgbClr val="00B050"/>
                </a:solidFill>
              </a:rPr>
              <a:t> software </a:t>
            </a:r>
            <a:r>
              <a:rPr lang="es-ES" b="1" dirty="0" err="1">
                <a:solidFill>
                  <a:srgbClr val="00B050"/>
                </a:solidFill>
              </a:rPr>
              <a:t>development</a:t>
            </a:r>
            <a:r>
              <a:rPr lang="es-ES" b="1" dirty="0">
                <a:solidFill>
                  <a:srgbClr val="00B050"/>
                </a:solidFill>
              </a:rPr>
              <a:t> ASD</a:t>
            </a:r>
          </a:p>
          <a:p>
            <a:pPr algn="ctr">
              <a:lnSpc>
                <a:spcPct val="150000"/>
              </a:lnSpc>
              <a:spcBef>
                <a:spcPct val="0"/>
              </a:spcBef>
              <a:defRPr/>
            </a:pPr>
            <a:r>
              <a:rPr lang="es-ES" b="1" dirty="0">
                <a:solidFill>
                  <a:srgbClr val="FA303F"/>
                </a:solidFill>
              </a:rPr>
              <a:t>Cristal </a:t>
            </a:r>
            <a:r>
              <a:rPr lang="es-ES" b="1" dirty="0" err="1">
                <a:solidFill>
                  <a:srgbClr val="FA303F"/>
                </a:solidFill>
              </a:rPr>
              <a:t>methods</a:t>
            </a:r>
            <a:r>
              <a:rPr lang="es-ES" b="1" dirty="0">
                <a:solidFill>
                  <a:srgbClr val="FA303F"/>
                </a:solidFill>
              </a:rPr>
              <a:t> CM - </a:t>
            </a:r>
            <a:r>
              <a:rPr lang="es-ES" b="1" dirty="0">
                <a:solidFill>
                  <a:srgbClr val="8C710E"/>
                </a:solidFill>
              </a:rPr>
              <a:t>Agile RUP</a:t>
            </a:r>
          </a:p>
          <a:p>
            <a:pPr algn="ctr">
              <a:lnSpc>
                <a:spcPct val="150000"/>
              </a:lnSpc>
              <a:spcBef>
                <a:spcPct val="0"/>
              </a:spcBef>
              <a:defRPr/>
            </a:pPr>
            <a:r>
              <a:rPr lang="es-ES" b="1" dirty="0">
                <a:solidFill>
                  <a:srgbClr val="8C710E"/>
                </a:solidFill>
              </a:rPr>
              <a:t> </a:t>
            </a:r>
            <a:r>
              <a:rPr lang="es-ES" b="1" dirty="0" err="1">
                <a:solidFill>
                  <a:srgbClr val="8C710E"/>
                </a:solidFill>
              </a:rPr>
              <a:t>Dynamic</a:t>
            </a:r>
            <a:r>
              <a:rPr lang="es-ES" b="1" dirty="0">
                <a:solidFill>
                  <a:srgbClr val="8C710E"/>
                </a:solidFill>
              </a:rPr>
              <a:t> </a:t>
            </a:r>
            <a:r>
              <a:rPr lang="es-ES" b="1" dirty="0" err="1">
                <a:solidFill>
                  <a:srgbClr val="8C710E"/>
                </a:solidFill>
              </a:rPr>
              <a:t>solutions</a:t>
            </a:r>
            <a:r>
              <a:rPr lang="es-ES" b="1" dirty="0">
                <a:solidFill>
                  <a:srgbClr val="8C710E"/>
                </a:solidFill>
              </a:rPr>
              <a:t> </a:t>
            </a:r>
            <a:r>
              <a:rPr lang="es-ES" b="1" dirty="0" err="1">
                <a:solidFill>
                  <a:srgbClr val="8C710E"/>
                </a:solidFill>
              </a:rPr>
              <a:t>delivery</a:t>
            </a:r>
            <a:r>
              <a:rPr lang="es-ES" b="1" dirty="0">
                <a:solidFill>
                  <a:srgbClr val="8C710E"/>
                </a:solidFill>
              </a:rPr>
              <a:t> </a:t>
            </a:r>
            <a:r>
              <a:rPr lang="es-ES" b="1" dirty="0" err="1">
                <a:solidFill>
                  <a:srgbClr val="8C710E"/>
                </a:solidFill>
              </a:rPr>
              <a:t>model</a:t>
            </a:r>
            <a:r>
              <a:rPr lang="es-ES" b="1" dirty="0">
                <a:solidFill>
                  <a:srgbClr val="8C710E"/>
                </a:solidFill>
              </a:rPr>
              <a:t> </a:t>
            </a:r>
            <a:r>
              <a:rPr lang="es-ES" b="1" dirty="0">
                <a:solidFill>
                  <a:srgbClr val="1F497D"/>
                </a:solidFill>
              </a:rPr>
              <a:t>DSDM</a:t>
            </a:r>
          </a:p>
          <a:p>
            <a:pPr algn="ctr">
              <a:lnSpc>
                <a:spcPct val="150000"/>
              </a:lnSpc>
              <a:spcBef>
                <a:spcPct val="0"/>
              </a:spcBef>
              <a:defRPr/>
            </a:pPr>
            <a:r>
              <a:rPr lang="es-ES" b="1" dirty="0">
                <a:solidFill>
                  <a:srgbClr val="1F497D"/>
                </a:solidFill>
              </a:rPr>
              <a:t> </a:t>
            </a:r>
            <a:r>
              <a:rPr lang="es-ES" b="1" dirty="0" err="1">
                <a:solidFill>
                  <a:srgbClr val="1F497D"/>
                </a:solidFill>
              </a:rPr>
              <a:t>eXtreme</a:t>
            </a:r>
            <a:r>
              <a:rPr lang="es-ES" b="1" dirty="0">
                <a:solidFill>
                  <a:srgbClr val="1F497D"/>
                </a:solidFill>
              </a:rPr>
              <a:t> </a:t>
            </a:r>
            <a:r>
              <a:rPr lang="es-ES" b="1" dirty="0" err="1">
                <a:solidFill>
                  <a:srgbClr val="1F497D"/>
                </a:solidFill>
              </a:rPr>
              <a:t>Programming</a:t>
            </a:r>
            <a:r>
              <a:rPr lang="es-ES" b="1" dirty="0">
                <a:solidFill>
                  <a:srgbClr val="1F497D"/>
                </a:solidFill>
              </a:rPr>
              <a:t>  XP</a:t>
            </a:r>
            <a:endParaRPr lang="es-ES" b="1" dirty="0">
              <a:solidFill>
                <a:schemeClr val="accent3">
                  <a:lumMod val="75000"/>
                </a:schemeClr>
              </a:solidFill>
            </a:endParaRPr>
          </a:p>
          <a:p>
            <a:pPr lvl="0" algn="ctr">
              <a:lnSpc>
                <a:spcPct val="150000"/>
              </a:lnSpc>
              <a:spcBef>
                <a:spcPct val="0"/>
              </a:spcBef>
              <a:defRPr/>
            </a:pPr>
            <a:r>
              <a:rPr lang="es-ES" b="1" dirty="0" err="1"/>
              <a:t>Feature-driven</a:t>
            </a:r>
            <a:r>
              <a:rPr lang="es-ES" b="1" dirty="0"/>
              <a:t> </a:t>
            </a:r>
            <a:r>
              <a:rPr lang="es-ES" b="1" dirty="0" err="1"/>
              <a:t>development</a:t>
            </a:r>
            <a:r>
              <a:rPr lang="es-ES" b="1" dirty="0"/>
              <a:t> FDD</a:t>
            </a:r>
          </a:p>
          <a:p>
            <a:pPr algn="ctr">
              <a:lnSpc>
                <a:spcPct val="150000"/>
              </a:lnSpc>
              <a:spcBef>
                <a:spcPct val="0"/>
              </a:spcBef>
              <a:defRPr/>
            </a:pPr>
            <a:r>
              <a:rPr lang="es-ES" b="1" dirty="0">
                <a:solidFill>
                  <a:schemeClr val="accent5">
                    <a:lumMod val="75000"/>
                  </a:schemeClr>
                </a:solidFill>
              </a:rPr>
              <a:t>Lean Software </a:t>
            </a:r>
            <a:r>
              <a:rPr lang="es-ES" b="1" dirty="0" err="1">
                <a:solidFill>
                  <a:schemeClr val="accent5">
                    <a:lumMod val="75000"/>
                  </a:schemeClr>
                </a:solidFill>
              </a:rPr>
              <a:t>Development</a:t>
            </a:r>
            <a:r>
              <a:rPr lang="es-ES" b="1" dirty="0">
                <a:solidFill>
                  <a:schemeClr val="accent5">
                    <a:lumMod val="75000"/>
                  </a:schemeClr>
                </a:solidFill>
              </a:rPr>
              <a:t> LSD</a:t>
            </a:r>
          </a:p>
          <a:p>
            <a:pPr lvl="0" algn="ctr">
              <a:lnSpc>
                <a:spcPct val="150000"/>
              </a:lnSpc>
              <a:spcBef>
                <a:spcPct val="0"/>
              </a:spcBef>
              <a:defRPr/>
            </a:pPr>
            <a:r>
              <a:rPr lang="es-ES" b="1" dirty="0"/>
              <a:t>SCRUM - </a:t>
            </a:r>
            <a:r>
              <a:rPr lang="es-ES" b="1" dirty="0">
                <a:solidFill>
                  <a:schemeClr val="accent5">
                    <a:lumMod val="75000"/>
                  </a:schemeClr>
                </a:solidFill>
              </a:rPr>
              <a:t>KANBAN</a:t>
            </a:r>
          </a:p>
          <a:p>
            <a:pPr lvl="0" algn="ctr">
              <a:spcBef>
                <a:spcPct val="0"/>
              </a:spcBef>
              <a:defRPr/>
            </a:pPr>
            <a:endParaRPr lang="es-ES" b="1" u="sng" dirty="0">
              <a:solidFill>
                <a:srgbClr val="2A57A5"/>
              </a:solidFill>
            </a:endParaRPr>
          </a:p>
        </p:txBody>
      </p:sp>
      <p:cxnSp>
        <p:nvCxnSpPr>
          <p:cNvPr id="19" name="Conector recto 18"/>
          <p:cNvCxnSpPr>
            <a:stCxn id="10" idx="1"/>
            <a:endCxn id="10" idx="3"/>
          </p:cNvCxnSpPr>
          <p:nvPr/>
        </p:nvCxnSpPr>
        <p:spPr>
          <a:xfrm>
            <a:off x="1333230" y="1415536"/>
            <a:ext cx="35435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a:stCxn id="9" idx="1"/>
            <a:endCxn id="9" idx="3"/>
          </p:cNvCxnSpPr>
          <p:nvPr/>
        </p:nvCxnSpPr>
        <p:spPr>
          <a:xfrm>
            <a:off x="7792857" y="1373505"/>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13" idx="1"/>
            <a:endCxn id="13" idx="3"/>
          </p:cNvCxnSpPr>
          <p:nvPr/>
        </p:nvCxnSpPr>
        <p:spPr>
          <a:xfrm>
            <a:off x="1027418" y="4361527"/>
            <a:ext cx="5390169"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Imagen 4">
            <a:extLst>
              <a:ext uri="{FF2B5EF4-FFF2-40B4-BE49-F238E27FC236}">
                <a16:creationId xmlns:a16="http://schemas.microsoft.com/office/drawing/2014/main" xmlns="" id="{41D4C919-021B-4886-8666-15AE2DA93040}"/>
              </a:ext>
            </a:extLst>
          </p:cNvPr>
          <p:cNvPicPr/>
          <p:nvPr/>
        </p:nvPicPr>
        <p:blipFill>
          <a:blip r:embed="rId4"/>
          <a:stretch>
            <a:fillRect/>
          </a:stretch>
        </p:blipFill>
        <p:spPr>
          <a:xfrm>
            <a:off x="4340967" y="4917710"/>
            <a:ext cx="5612130" cy="1779905"/>
          </a:xfrm>
          <a:prstGeom prst="rect">
            <a:avLst/>
          </a:prstGeom>
        </p:spPr>
      </p:pic>
      <p:sp>
        <p:nvSpPr>
          <p:cNvPr id="3" name="Rectangle 2">
            <a:extLst>
              <a:ext uri="{FF2B5EF4-FFF2-40B4-BE49-F238E27FC236}">
                <a16:creationId xmlns:a16="http://schemas.microsoft.com/office/drawing/2014/main" xmlns="" id="{D5B3B1DC-F914-4F4D-8A33-EBBF20FCAA02}"/>
              </a:ext>
            </a:extLst>
          </p:cNvPr>
          <p:cNvSpPr/>
          <p:nvPr/>
        </p:nvSpPr>
        <p:spPr>
          <a:xfrm>
            <a:off x="4487211" y="4595081"/>
            <a:ext cx="1059906" cy="369332"/>
          </a:xfrm>
          <a:prstGeom prst="rect">
            <a:avLst/>
          </a:prstGeom>
        </p:spPr>
        <p:txBody>
          <a:bodyPr wrap="none">
            <a:spAutoFit/>
          </a:bodyPr>
          <a:lstStyle/>
          <a:p>
            <a:pPr algn="ctr">
              <a:spcBef>
                <a:spcPct val="0"/>
              </a:spcBef>
              <a:defRPr/>
            </a:pPr>
            <a:r>
              <a:rPr lang="es-ES" b="1" dirty="0">
                <a:solidFill>
                  <a:srgbClr val="00B050"/>
                </a:solidFill>
              </a:rPr>
              <a:t>Mobile D</a:t>
            </a:r>
          </a:p>
        </p:txBody>
      </p:sp>
      <p:cxnSp>
        <p:nvCxnSpPr>
          <p:cNvPr id="20" name="Conector recto 24">
            <a:extLst>
              <a:ext uri="{FF2B5EF4-FFF2-40B4-BE49-F238E27FC236}">
                <a16:creationId xmlns:a16="http://schemas.microsoft.com/office/drawing/2014/main" xmlns="" id="{F2CDCD89-C752-4E85-87DA-BC288C267FF0}"/>
              </a:ext>
            </a:extLst>
          </p:cNvPr>
          <p:cNvCxnSpPr>
            <a:cxnSpLocks/>
          </p:cNvCxnSpPr>
          <p:nvPr/>
        </p:nvCxnSpPr>
        <p:spPr>
          <a:xfrm>
            <a:off x="6417587" y="4554514"/>
            <a:ext cx="5005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4">
            <a:extLst>
              <a:ext uri="{FF2B5EF4-FFF2-40B4-BE49-F238E27FC236}">
                <a16:creationId xmlns:a16="http://schemas.microsoft.com/office/drawing/2014/main" xmlns="" id="{87080B8A-2FF1-4D29-A400-5BE288DD4C95}"/>
              </a:ext>
            </a:extLst>
          </p:cNvPr>
          <p:cNvCxnSpPr>
            <a:cxnSpLocks/>
          </p:cNvCxnSpPr>
          <p:nvPr/>
        </p:nvCxnSpPr>
        <p:spPr>
          <a:xfrm flipV="1">
            <a:off x="6417587" y="4361528"/>
            <a:ext cx="0" cy="19170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62261E4C-47B6-4886-A1E0-CA8E6082FE94}"/>
              </a:ext>
            </a:extLst>
          </p:cNvPr>
          <p:cNvSpPr txBox="1"/>
          <p:nvPr/>
        </p:nvSpPr>
        <p:spPr>
          <a:xfrm>
            <a:off x="9953098" y="5085184"/>
            <a:ext cx="1988536" cy="1600438"/>
          </a:xfrm>
          <a:prstGeom prst="rect">
            <a:avLst/>
          </a:prstGeom>
          <a:noFill/>
        </p:spPr>
        <p:txBody>
          <a:bodyPr wrap="square" rtlCol="0">
            <a:spAutoFit/>
          </a:bodyPr>
          <a:lstStyle/>
          <a:p>
            <a:r>
              <a:rPr lang="es-US" sz="1400" b="1" dirty="0"/>
              <a:t>* XP. </a:t>
            </a:r>
            <a:r>
              <a:rPr lang="es-US" sz="1400" b="1" dirty="0" err="1"/>
              <a:t>Crystal</a:t>
            </a:r>
            <a:r>
              <a:rPr lang="es-US" sz="1400" b="1" dirty="0"/>
              <a:t>, RUP</a:t>
            </a:r>
          </a:p>
          <a:p>
            <a:r>
              <a:rPr lang="es-US" sz="1400" b="1" dirty="0"/>
              <a:t>*Características agiles</a:t>
            </a:r>
          </a:p>
          <a:p>
            <a:r>
              <a:rPr lang="es-EC" sz="1400" b="1" dirty="0"/>
              <a:t>*cohesión del equipo, la armonía y </a:t>
            </a:r>
          </a:p>
          <a:p>
            <a:r>
              <a:rPr lang="es-EC" sz="1400" b="1" dirty="0"/>
              <a:t>la confianza en los demás.</a:t>
            </a:r>
          </a:p>
          <a:p>
            <a:r>
              <a:rPr lang="es-EC" sz="1400" b="1" dirty="0"/>
              <a:t>¿Qué? ¿Cómo?</a:t>
            </a:r>
            <a:endParaRPr lang="en-US" sz="1400" b="1" dirty="0"/>
          </a:p>
        </p:txBody>
      </p:sp>
    </p:spTree>
    <p:extLst>
      <p:ext uri="{BB962C8B-B14F-4D97-AF65-F5344CB8AC3E}">
        <p14:creationId xmlns:p14="http://schemas.microsoft.com/office/powerpoint/2010/main" val="2440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xmlns="" id="{66891F9A-062B-4E46-9AC0-764C0A5E0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1264" y="3717032"/>
            <a:ext cx="1837561" cy="2469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106">
            <a:extLst>
              <a:ext uri="{FF2B5EF4-FFF2-40B4-BE49-F238E27FC236}">
                <a16:creationId xmlns:a16="http://schemas.microsoft.com/office/drawing/2014/main" xmlns="" id="{FD5D880D-793F-410D-A57D-F312BD3475C0}"/>
              </a:ext>
            </a:extLst>
          </p:cNvPr>
          <p:cNvSpPr/>
          <p:nvPr/>
        </p:nvSpPr>
        <p:spPr>
          <a:xfrm>
            <a:off x="-34405" y="305777"/>
            <a:ext cx="6388993" cy="53647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GUÍA METODOLÓGICA PROPUESTA</a:t>
            </a:r>
            <a:endParaRPr lang="en-US" b="1" dirty="0">
              <a:solidFill>
                <a:schemeClr val="tx1"/>
              </a:solidFill>
              <a:latin typeface="Open Sans" pitchFamily="34" charset="0"/>
              <a:ea typeface="Open Sans" pitchFamily="34" charset="0"/>
              <a:cs typeface="Open Sans" pitchFamily="34" charset="0"/>
            </a:endParaRPr>
          </a:p>
        </p:txBody>
      </p:sp>
      <p:pic>
        <p:nvPicPr>
          <p:cNvPr id="10" name="Picture 5" descr="LOGOTIPO_Universidad de Fuerzas Armadas ESPE">
            <a:extLst>
              <a:ext uri="{FF2B5EF4-FFF2-40B4-BE49-F238E27FC236}">
                <a16:creationId xmlns:a16="http://schemas.microsoft.com/office/drawing/2014/main" xmlns="" id="{CEDAD61C-CC1F-46C2-9F92-CC4A5DA33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10">
            <a:extLst>
              <a:ext uri="{FF2B5EF4-FFF2-40B4-BE49-F238E27FC236}">
                <a16:creationId xmlns:a16="http://schemas.microsoft.com/office/drawing/2014/main" xmlns="" id="{92CB22EB-B28A-4D14-987B-D8ACB09EFF05}"/>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xmlns="" id="{3F7AB9B4-4182-41C8-9140-6813CDABA197}"/>
              </a:ext>
            </a:extLst>
          </p:cNvPr>
          <p:cNvSpPr/>
          <p:nvPr/>
        </p:nvSpPr>
        <p:spPr>
          <a:xfrm>
            <a:off x="837828" y="980728"/>
            <a:ext cx="10380983" cy="1154162"/>
          </a:xfrm>
          <a:prstGeom prst="rect">
            <a:avLst/>
          </a:prstGeom>
        </p:spPr>
        <p:txBody>
          <a:bodyPr wrap="square">
            <a:spAutoFit/>
          </a:bodyPr>
          <a:lstStyle/>
          <a:p>
            <a:pPr marL="342900" indent="-342900" algn="just">
              <a:lnSpc>
                <a:spcPct val="150000"/>
              </a:lnSpc>
              <a:spcBef>
                <a:spcPts val="1800"/>
              </a:spcBef>
              <a:buFont typeface="Arial" panose="020B0604020202020204" pitchFamily="34" charset="0"/>
              <a:buChar char="•"/>
            </a:pPr>
            <a:endParaRPr lang="es-EC"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3600" dirty="0"/>
          </a:p>
        </p:txBody>
      </p:sp>
      <p:graphicFrame>
        <p:nvGraphicFramePr>
          <p:cNvPr id="2" name="Diagrama 1"/>
          <p:cNvGraphicFramePr/>
          <p:nvPr>
            <p:extLst>
              <p:ext uri="{D42A27DB-BD31-4B8C-83A1-F6EECF244321}">
                <p14:modId xmlns:p14="http://schemas.microsoft.com/office/powerpoint/2010/main" val="2760532185"/>
              </p:ext>
            </p:extLst>
          </p:nvPr>
        </p:nvGraphicFramePr>
        <p:xfrm>
          <a:off x="981844" y="1008404"/>
          <a:ext cx="9145016" cy="541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6">
            <a:extLst>
              <a:ext uri="{FF2B5EF4-FFF2-40B4-BE49-F238E27FC236}">
                <a16:creationId xmlns:a16="http://schemas.microsoft.com/office/drawing/2014/main" xmlns="" id="{41C61233-21B9-4B89-A16D-73A6A9CDC195}"/>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FASES</a:t>
            </a:r>
          </a:p>
        </p:txBody>
      </p:sp>
      <p:pic>
        <p:nvPicPr>
          <p:cNvPr id="5" name="Picture 5" descr="LOGOTIPO_Universidad de Fuerzas Armadas ESPE">
            <a:extLst>
              <a:ext uri="{FF2B5EF4-FFF2-40B4-BE49-F238E27FC236}">
                <a16:creationId xmlns:a16="http://schemas.microsoft.com/office/drawing/2014/main" xmlns="" id="{1FA43701-8924-4E87-B1B4-38D94F77F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E1F961B5-2BE4-4C34-BC03-2B9700F84C2B}"/>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a 2"/>
          <p:cNvGraphicFramePr/>
          <p:nvPr>
            <p:extLst>
              <p:ext uri="{D42A27DB-BD31-4B8C-83A1-F6EECF244321}">
                <p14:modId xmlns:p14="http://schemas.microsoft.com/office/powerpoint/2010/main" val="944716293"/>
              </p:ext>
            </p:extLst>
          </p:nvPr>
        </p:nvGraphicFramePr>
        <p:xfrm>
          <a:off x="1341884" y="936396"/>
          <a:ext cx="9505056" cy="57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4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27D6AE0-A5FD-4E5F-A36A-CE7F556FA05E}"/>
              </a:ext>
            </a:extLst>
          </p:cNvPr>
          <p:cNvPicPr/>
          <p:nvPr/>
        </p:nvPicPr>
        <p:blipFill>
          <a:blip r:embed="rId2"/>
          <a:stretch>
            <a:fillRect/>
          </a:stretch>
        </p:blipFill>
        <p:spPr>
          <a:xfrm>
            <a:off x="981844" y="1628800"/>
            <a:ext cx="11017224" cy="4248472"/>
          </a:xfrm>
          <a:prstGeom prst="rect">
            <a:avLst/>
          </a:prstGeom>
        </p:spPr>
      </p:pic>
      <p:sp>
        <p:nvSpPr>
          <p:cNvPr id="5" name="Rectangle 106">
            <a:extLst>
              <a:ext uri="{FF2B5EF4-FFF2-40B4-BE49-F238E27FC236}">
                <a16:creationId xmlns:a16="http://schemas.microsoft.com/office/drawing/2014/main" xmlns="" id="{1A279B7C-8F0A-4E00-BE4F-A272BDB2AAF5}"/>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CICLO DE DESARROLLO</a:t>
            </a:r>
          </a:p>
        </p:txBody>
      </p:sp>
      <p:pic>
        <p:nvPicPr>
          <p:cNvPr id="6" name="Picture 5" descr="LOGOTIPO_Universidad de Fuerzas Armadas ESPE">
            <a:extLst>
              <a:ext uri="{FF2B5EF4-FFF2-40B4-BE49-F238E27FC236}">
                <a16:creationId xmlns:a16="http://schemas.microsoft.com/office/drawing/2014/main" xmlns="" id="{D278EB7A-6AAB-410D-87F8-42A9D12C7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a:extLst>
              <a:ext uri="{FF2B5EF4-FFF2-40B4-BE49-F238E27FC236}">
                <a16:creationId xmlns:a16="http://schemas.microsoft.com/office/drawing/2014/main" xmlns="" id="{3B26198C-7236-4EC5-BCFD-7B19A773DDE1}"/>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95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9276E93-580E-461D-8D12-D32E95C65DDE}"/>
              </a:ext>
            </a:extLst>
          </p:cNvPr>
          <p:cNvPicPr>
            <a:picLocks noChangeAspect="1"/>
          </p:cNvPicPr>
          <p:nvPr/>
        </p:nvPicPr>
        <p:blipFill>
          <a:blip r:embed="rId2"/>
          <a:stretch>
            <a:fillRect/>
          </a:stretch>
        </p:blipFill>
        <p:spPr>
          <a:xfrm>
            <a:off x="1846262" y="842962"/>
            <a:ext cx="9648750" cy="5873622"/>
          </a:xfrm>
          <a:prstGeom prst="rect">
            <a:avLst/>
          </a:prstGeom>
        </p:spPr>
      </p:pic>
      <p:sp>
        <p:nvSpPr>
          <p:cNvPr id="4" name="Rectangle 106">
            <a:extLst>
              <a:ext uri="{FF2B5EF4-FFF2-40B4-BE49-F238E27FC236}">
                <a16:creationId xmlns:a16="http://schemas.microsoft.com/office/drawing/2014/main" xmlns="" id="{757B7B1E-EBCB-4C15-AA0D-7D0E9758844A}"/>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CICLO DE DESARROLLO</a:t>
            </a:r>
          </a:p>
        </p:txBody>
      </p:sp>
      <p:pic>
        <p:nvPicPr>
          <p:cNvPr id="5" name="Picture 5" descr="LOGOTIPO_Universidad de Fuerzas Armadas ESPE">
            <a:extLst>
              <a:ext uri="{FF2B5EF4-FFF2-40B4-BE49-F238E27FC236}">
                <a16:creationId xmlns:a16="http://schemas.microsoft.com/office/drawing/2014/main" xmlns="" id="{4F15F887-650B-4E78-AB05-9C8D935ED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7A89EDDC-8D6F-4D03-AEDF-2A59E2872CDB}"/>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9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xmlns="" id="{C0EEF02C-4FEC-41B3-8FA6-21C91F90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9853" y="5015861"/>
            <a:ext cx="2348972" cy="16703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tendencias moviles">
            <a:extLst>
              <a:ext uri="{FF2B5EF4-FFF2-40B4-BE49-F238E27FC236}">
                <a16:creationId xmlns:a16="http://schemas.microsoft.com/office/drawing/2014/main" xmlns="" id="{720A19D1-17AC-4077-A26C-576FD81CB50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Tabla 1">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2379182357"/>
              </p:ext>
            </p:extLst>
          </p:nvPr>
        </p:nvGraphicFramePr>
        <p:xfrm>
          <a:off x="3038501" y="2516345"/>
          <a:ext cx="6111824" cy="426720"/>
        </p:xfrm>
        <a:graphic>
          <a:graphicData uri="http://schemas.openxmlformats.org/drawingml/2006/table">
            <a:tbl>
              <a:tblPr firstRow="1" bandRow="1">
                <a:tableStyleId>{3B4B98B0-60AC-42C2-AFA5-B58CD77FA1E5}</a:tableStyleId>
              </a:tblPr>
              <a:tblGrid>
                <a:gridCol w="6111824">
                  <a:extLst>
                    <a:ext uri="{9D8B030D-6E8A-4147-A177-3AD203B41FA5}">
                      <a16:colId xmlns:a16="http://schemas.microsoft.com/office/drawing/2014/main" xmlns="" val="3444887915"/>
                    </a:ext>
                  </a:extLst>
                </a:gridCol>
              </a:tblGrid>
              <a:tr h="370840">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sp>
        <p:nvSpPr>
          <p:cNvPr id="6" name="Rectangle 106">
            <a:extLst>
              <a:ext uri="{FF2B5EF4-FFF2-40B4-BE49-F238E27FC236}">
                <a16:creationId xmlns:a16="http://schemas.microsoft.com/office/drawing/2014/main" xmlns="" id="{84A3EC51-8F9A-4996-BD1A-636841EB02EB}"/>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GENERACIÓN DE LA IDEA</a:t>
            </a:r>
          </a:p>
        </p:txBody>
      </p:sp>
      <p:pic>
        <p:nvPicPr>
          <p:cNvPr id="8" name="Picture 5" descr="LOGOTIPO_Universidad de Fuerzas Armadas ESPE">
            <a:extLst>
              <a:ext uri="{FF2B5EF4-FFF2-40B4-BE49-F238E27FC236}">
                <a16:creationId xmlns:a16="http://schemas.microsoft.com/office/drawing/2014/main" xmlns="" id="{4F3C2A9A-E61E-4ED2-A974-1BBA25BB3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xmlns="" id="{AD4D5932-C9A5-4182-8D94-BA9E0C0B916E}"/>
              </a:ext>
            </a:extLst>
          </p:cNvPr>
          <p:cNvGraphicFramePr>
            <a:graphicFrameLocks noGrp="1"/>
          </p:cNvGraphicFramePr>
          <p:nvPr>
            <p:extLst>
              <p:ext uri="{D42A27DB-BD31-4B8C-83A1-F6EECF244321}">
                <p14:modId xmlns:p14="http://schemas.microsoft.com/office/powerpoint/2010/main" val="38386105"/>
              </p:ext>
            </p:extLst>
          </p:nvPr>
        </p:nvGraphicFramePr>
        <p:xfrm>
          <a:off x="943044" y="1254641"/>
          <a:ext cx="9911530" cy="1128831"/>
        </p:xfrm>
        <a:graphic>
          <a:graphicData uri="http://schemas.openxmlformats.org/drawingml/2006/table">
            <a:tbl>
              <a:tblPr firstRow="1" bandRow="1">
                <a:tableStyleId>{3B4B98B0-60AC-42C2-AFA5-B58CD77FA1E5}</a:tableStyleId>
              </a:tblPr>
              <a:tblGrid>
                <a:gridCol w="9911530">
                  <a:extLst>
                    <a:ext uri="{9D8B030D-6E8A-4147-A177-3AD203B41FA5}">
                      <a16:colId xmlns:a16="http://schemas.microsoft.com/office/drawing/2014/main" xmlns="" val="2795771286"/>
                    </a:ext>
                  </a:extLst>
                </a:gridCol>
              </a:tblGrid>
              <a:tr h="1128831">
                <a:tc>
                  <a:txBody>
                    <a:bodyPr/>
                    <a:lstStyle/>
                    <a:p>
                      <a:pPr algn="just">
                        <a:lnSpc>
                          <a:spcPct val="100000"/>
                        </a:lnSpc>
                      </a:pPr>
                      <a:r>
                        <a:rPr lang="es-EC" sz="2000" kern="1200" dirty="0">
                          <a:effectLst/>
                          <a:latin typeface="Arial" panose="020B0604020202020204" pitchFamily="34" charset="0"/>
                          <a:cs typeface="Arial" panose="020B0604020202020204" pitchFamily="34" charset="0"/>
                        </a:rPr>
                        <a:t>Identificar necesidades del cliente, contrastarlas con las tendencias tecnológicas móviles y requerimientos del mercado actual.</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7847606"/>
                  </a:ext>
                </a:extLst>
              </a:tr>
            </a:tbl>
          </a:graphicData>
        </a:graphic>
      </p:graphicFrame>
      <p:pic>
        <p:nvPicPr>
          <p:cNvPr id="9" name="Picture 2" descr="Image result for idea">
            <a:extLst>
              <a:ext uri="{FF2B5EF4-FFF2-40B4-BE49-F238E27FC236}">
                <a16:creationId xmlns:a16="http://schemas.microsoft.com/office/drawing/2014/main" xmlns="" id="{6EDAB6C7-C917-4619-BF7D-5104EE661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66" y="3429000"/>
            <a:ext cx="3997418" cy="26649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xmlns="" id="{AF462A30-CBF2-469D-A354-6B67CED12E9F}"/>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Diagrama 6"/>
          <p:cNvGraphicFramePr/>
          <p:nvPr>
            <p:extLst>
              <p:ext uri="{D42A27DB-BD31-4B8C-83A1-F6EECF244321}">
                <p14:modId xmlns:p14="http://schemas.microsoft.com/office/powerpoint/2010/main" val="2200332752"/>
              </p:ext>
            </p:extLst>
          </p:nvPr>
        </p:nvGraphicFramePr>
        <p:xfrm>
          <a:off x="3139967" y="2500725"/>
          <a:ext cx="7191492" cy="4475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11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age result for tendencias moviles">
            <a:extLst>
              <a:ext uri="{FF2B5EF4-FFF2-40B4-BE49-F238E27FC236}">
                <a16:creationId xmlns:a16="http://schemas.microsoft.com/office/drawing/2014/main" xmlns="" id="{720A19D1-17AC-4077-A26C-576FD81CB50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Tabla 1">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2850371583"/>
              </p:ext>
            </p:extLst>
          </p:nvPr>
        </p:nvGraphicFramePr>
        <p:xfrm>
          <a:off x="3425532" y="2716968"/>
          <a:ext cx="5968279" cy="426720"/>
        </p:xfrm>
        <a:graphic>
          <a:graphicData uri="http://schemas.openxmlformats.org/drawingml/2006/table">
            <a:tbl>
              <a:tblPr firstRow="1" bandRow="1">
                <a:tableStyleId>{3B4B98B0-60AC-42C2-AFA5-B58CD77FA1E5}</a:tableStyleId>
              </a:tblPr>
              <a:tblGrid>
                <a:gridCol w="5968279">
                  <a:extLst>
                    <a:ext uri="{9D8B030D-6E8A-4147-A177-3AD203B41FA5}">
                      <a16:colId xmlns:a16="http://schemas.microsoft.com/office/drawing/2014/main" xmlns="" val="3444887915"/>
                    </a:ext>
                  </a:extLst>
                </a:gridCol>
              </a:tblGrid>
              <a:tr h="370840">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6" name="Picture 4" descr="Resultado de imagen para diseño aplicaciones mov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7428" y="5129827"/>
            <a:ext cx="1777215" cy="1715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5DDF504E-9C51-468F-9028-B1C203BD7188}"/>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GOBIERNO</a:t>
            </a:r>
          </a:p>
        </p:txBody>
      </p:sp>
      <p:pic>
        <p:nvPicPr>
          <p:cNvPr id="9" name="Picture 5" descr="LOGOTIPO_Universidad de Fuerzas Armadas ESPE">
            <a:extLst>
              <a:ext uri="{FF2B5EF4-FFF2-40B4-BE49-F238E27FC236}">
                <a16:creationId xmlns:a16="http://schemas.microsoft.com/office/drawing/2014/main" xmlns="" id="{37EE5794-6114-4EB9-9EB5-CA000A192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9">
            <a:extLst>
              <a:ext uri="{FF2B5EF4-FFF2-40B4-BE49-F238E27FC236}">
                <a16:creationId xmlns:a16="http://schemas.microsoft.com/office/drawing/2014/main" xmlns="" id="{F0FC85DC-8648-4CE3-A00B-91BAB7A53846}"/>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a 3">
            <a:extLst>
              <a:ext uri="{FF2B5EF4-FFF2-40B4-BE49-F238E27FC236}">
                <a16:creationId xmlns:a16="http://schemas.microsoft.com/office/drawing/2014/main" xmlns="" id="{8DC55B07-374E-4C73-9D7C-E95F248C8B70}"/>
              </a:ext>
            </a:extLst>
          </p:cNvPr>
          <p:cNvGraphicFramePr>
            <a:graphicFrameLocks noGrp="1"/>
          </p:cNvGraphicFramePr>
          <p:nvPr>
            <p:extLst>
              <p:ext uri="{D42A27DB-BD31-4B8C-83A1-F6EECF244321}">
                <p14:modId xmlns:p14="http://schemas.microsoft.com/office/powerpoint/2010/main" val="2682454506"/>
              </p:ext>
            </p:extLst>
          </p:nvPr>
        </p:nvGraphicFramePr>
        <p:xfrm>
          <a:off x="841394" y="1273417"/>
          <a:ext cx="9883370" cy="1128831"/>
        </p:xfrm>
        <a:graphic>
          <a:graphicData uri="http://schemas.openxmlformats.org/drawingml/2006/table">
            <a:tbl>
              <a:tblPr firstRow="1" bandRow="1">
                <a:tableStyleId>{3B4B98B0-60AC-42C2-AFA5-B58CD77FA1E5}</a:tableStyleId>
              </a:tblPr>
              <a:tblGrid>
                <a:gridCol w="9883370">
                  <a:extLst>
                    <a:ext uri="{9D8B030D-6E8A-4147-A177-3AD203B41FA5}">
                      <a16:colId xmlns:a16="http://schemas.microsoft.com/office/drawing/2014/main" xmlns="" val="46967783"/>
                    </a:ext>
                  </a:extLst>
                </a:gridCol>
              </a:tblGrid>
              <a:tr h="1128831">
                <a:tc>
                  <a:txBody>
                    <a:bodyPr/>
                    <a:lstStyle/>
                    <a:p>
                      <a:pPr algn="just"/>
                      <a:r>
                        <a:rPr lang="es-EC" sz="2000" b="1" kern="1200" dirty="0">
                          <a:solidFill>
                            <a:schemeClr val="tx1"/>
                          </a:solidFill>
                          <a:effectLst/>
                          <a:latin typeface="Arial" panose="020B0604020202020204" pitchFamily="34" charset="0"/>
                          <a:ea typeface="+mn-ea"/>
                          <a:cs typeface="Arial" panose="020B0604020202020204" pitchFamily="34" charset="0"/>
                        </a:rPr>
                        <a:t>Gestionar las actividades a realizar en el proyecto, definir estrategias para la gestión </a:t>
                      </a:r>
                      <a:r>
                        <a:rPr lang="es-EC" sz="2000" b="1" kern="1200" baseline="0" dirty="0">
                          <a:solidFill>
                            <a:schemeClr val="tx1"/>
                          </a:solidFill>
                          <a:effectLst/>
                          <a:latin typeface="Arial" panose="020B0604020202020204" pitchFamily="34" charset="0"/>
                          <a:ea typeface="+mn-ea"/>
                          <a:cs typeface="Arial" panose="020B0604020202020204" pitchFamily="34" charset="0"/>
                        </a:rPr>
                        <a:t>de la solución móvil</a:t>
                      </a:r>
                      <a:r>
                        <a:rPr lang="es-EC" sz="2000" b="1" kern="1200" dirty="0">
                          <a:solidFill>
                            <a:schemeClr val="tx1"/>
                          </a:solidFill>
                          <a:effectLst/>
                          <a:latin typeface="Arial" panose="020B0604020202020204" pitchFamily="34" charset="0"/>
                          <a:ea typeface="+mn-ea"/>
                          <a:cs typeface="Arial" panose="020B0604020202020204" pitchFamily="34" charset="0"/>
                        </a:rPr>
                        <a:t>, definir los requerimientos del cliente y las características del entorno móvil.</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43112299"/>
                  </a:ext>
                </a:extLst>
              </a:tr>
            </a:tbl>
          </a:graphicData>
        </a:graphic>
      </p:graphicFrame>
      <p:pic>
        <p:nvPicPr>
          <p:cNvPr id="11" name="Picture 2" descr="Image result for analisis de informacion">
            <a:extLst>
              <a:ext uri="{FF2B5EF4-FFF2-40B4-BE49-F238E27FC236}">
                <a16:creationId xmlns:a16="http://schemas.microsoft.com/office/drawing/2014/main" xmlns="" id="{D741D8E2-4EEF-44F2-964E-6163666CC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17" y="3581400"/>
            <a:ext cx="2755867" cy="20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313353683"/>
              </p:ext>
            </p:extLst>
          </p:nvPr>
        </p:nvGraphicFramePr>
        <p:xfrm>
          <a:off x="3767714" y="3333311"/>
          <a:ext cx="5999106" cy="3264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Grupo 15"/>
          <p:cNvGrpSpPr/>
          <p:nvPr/>
        </p:nvGrpSpPr>
        <p:grpSpPr>
          <a:xfrm>
            <a:off x="10702924" y="2924943"/>
            <a:ext cx="1242785" cy="659497"/>
            <a:chOff x="1765701" y="1412335"/>
            <a:chExt cx="1326311" cy="795786"/>
          </a:xfrm>
        </p:grpSpPr>
        <p:sp>
          <p:nvSpPr>
            <p:cNvPr id="17" name="Rectángulo redondeado 16"/>
            <p:cNvSpPr/>
            <p:nvPr/>
          </p:nvSpPr>
          <p:spPr>
            <a:xfrm>
              <a:off x="1765701" y="1412335"/>
              <a:ext cx="1326311" cy="795786"/>
            </a:xfrm>
            <a:prstGeom prst="roundRect">
              <a:avLst>
                <a:gd name="adj" fmla="val 10000"/>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18" name="CuadroTexto 17"/>
            <p:cNvSpPr txBox="1"/>
            <p:nvPr/>
          </p:nvSpPr>
          <p:spPr>
            <a:xfrm>
              <a:off x="1789009" y="1435643"/>
              <a:ext cx="1279695" cy="749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SCRUM</a:t>
              </a:r>
            </a:p>
          </p:txBody>
        </p:sp>
      </p:grpSp>
    </p:spTree>
    <p:extLst>
      <p:ext uri="{BB962C8B-B14F-4D97-AF65-F5344CB8AC3E}">
        <p14:creationId xmlns:p14="http://schemas.microsoft.com/office/powerpoint/2010/main" val="17198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age result for tendencias moviles">
            <a:extLst>
              <a:ext uri="{FF2B5EF4-FFF2-40B4-BE49-F238E27FC236}">
                <a16:creationId xmlns:a16="http://schemas.microsoft.com/office/drawing/2014/main" xmlns="" id="{720A19D1-17AC-4077-A26C-576FD81CB50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Tabla 1">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3211913429"/>
              </p:ext>
            </p:extLst>
          </p:nvPr>
        </p:nvGraphicFramePr>
        <p:xfrm>
          <a:off x="2826433" y="2340170"/>
          <a:ext cx="6840760" cy="426720"/>
        </p:xfrm>
        <a:graphic>
          <a:graphicData uri="http://schemas.openxmlformats.org/drawingml/2006/table">
            <a:tbl>
              <a:tblPr firstRow="1" bandRow="1">
                <a:tableStyleId>{3B4B98B0-60AC-42C2-AFA5-B58CD77FA1E5}</a:tableStyleId>
              </a:tblPr>
              <a:tblGrid>
                <a:gridCol w="6840760">
                  <a:extLst>
                    <a:ext uri="{9D8B030D-6E8A-4147-A177-3AD203B41FA5}">
                      <a16:colId xmlns:a16="http://schemas.microsoft.com/office/drawing/2014/main" xmlns="" val="3444887915"/>
                    </a:ext>
                  </a:extLst>
                </a:gridCol>
              </a:tblGrid>
              <a:tr h="370840">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3074"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7" y="5250771"/>
            <a:ext cx="3045329" cy="1591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3144" y="5039717"/>
            <a:ext cx="1818283" cy="18182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AA03A6D1-3223-4C85-A0BA-144A6A38B5FB}"/>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DISEÑO</a:t>
            </a:r>
          </a:p>
        </p:txBody>
      </p:sp>
      <p:pic>
        <p:nvPicPr>
          <p:cNvPr id="9" name="Picture 5" descr="LOGOTIPO_Universidad de Fuerzas Armadas ESPE">
            <a:extLst>
              <a:ext uri="{FF2B5EF4-FFF2-40B4-BE49-F238E27FC236}">
                <a16:creationId xmlns:a16="http://schemas.microsoft.com/office/drawing/2014/main" xmlns="" id="{B22209F6-23F9-4DF8-A391-64FA3FFCA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9">
            <a:extLst>
              <a:ext uri="{FF2B5EF4-FFF2-40B4-BE49-F238E27FC236}">
                <a16:creationId xmlns:a16="http://schemas.microsoft.com/office/drawing/2014/main" xmlns="" id="{AA1343DF-EADE-49E6-AB90-50C5188CEBB4}"/>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a 3">
            <a:extLst>
              <a:ext uri="{FF2B5EF4-FFF2-40B4-BE49-F238E27FC236}">
                <a16:creationId xmlns:a16="http://schemas.microsoft.com/office/drawing/2014/main" xmlns="" id="{4F46909A-CB97-428A-9DC6-0B4122B76724}"/>
              </a:ext>
            </a:extLst>
          </p:cNvPr>
          <p:cNvGraphicFramePr>
            <a:graphicFrameLocks noGrp="1"/>
          </p:cNvGraphicFramePr>
          <p:nvPr>
            <p:extLst>
              <p:ext uri="{D42A27DB-BD31-4B8C-83A1-F6EECF244321}">
                <p14:modId xmlns:p14="http://schemas.microsoft.com/office/powerpoint/2010/main" val="419513299"/>
              </p:ext>
            </p:extLst>
          </p:nvPr>
        </p:nvGraphicFramePr>
        <p:xfrm>
          <a:off x="1063950" y="1077064"/>
          <a:ext cx="10153792" cy="1040809"/>
        </p:xfrm>
        <a:graphic>
          <a:graphicData uri="http://schemas.openxmlformats.org/drawingml/2006/table">
            <a:tbl>
              <a:tblPr firstRow="1" bandRow="1">
                <a:tableStyleId>{3B4B98B0-60AC-42C2-AFA5-B58CD77FA1E5}</a:tableStyleId>
              </a:tblPr>
              <a:tblGrid>
                <a:gridCol w="10153792">
                  <a:extLst>
                    <a:ext uri="{9D8B030D-6E8A-4147-A177-3AD203B41FA5}">
                      <a16:colId xmlns:a16="http://schemas.microsoft.com/office/drawing/2014/main" xmlns="" val="3884740003"/>
                    </a:ext>
                  </a:extLst>
                </a:gridCol>
              </a:tblGrid>
              <a:tr h="1040809">
                <a:tc>
                  <a:txBody>
                    <a:bodyPr/>
                    <a:lstStyle/>
                    <a:p>
                      <a:pPr algn="just"/>
                      <a:r>
                        <a:rPr lang="es-EC" sz="2000" b="1" kern="1200" dirty="0">
                          <a:solidFill>
                            <a:schemeClr val="tx1"/>
                          </a:solidFill>
                          <a:effectLst/>
                          <a:latin typeface="Arial" panose="020B0604020202020204" pitchFamily="34" charset="0"/>
                          <a:ea typeface="+mn-ea"/>
                          <a:cs typeface="Arial" panose="020B0604020202020204" pitchFamily="34" charset="0"/>
                        </a:rPr>
                        <a:t>Permite diseñar la solución móvil, definir requisitos de seguridad, realizar la especificación de la arquitectura</a:t>
                      </a:r>
                      <a:r>
                        <a:rPr lang="es-EC" sz="2000" b="1" kern="1200" baseline="0" dirty="0">
                          <a:solidFill>
                            <a:schemeClr val="tx1"/>
                          </a:solidFill>
                          <a:effectLst/>
                          <a:latin typeface="Arial" panose="020B0604020202020204" pitchFamily="34" charset="0"/>
                          <a:ea typeface="+mn-ea"/>
                          <a:cs typeface="Arial" panose="020B0604020202020204" pitchFamily="34" charset="0"/>
                        </a:rPr>
                        <a:t> </a:t>
                      </a:r>
                      <a:r>
                        <a:rPr lang="es-EC" sz="2000" b="1" kern="1200" dirty="0">
                          <a:solidFill>
                            <a:schemeClr val="tx1"/>
                          </a:solidFill>
                          <a:effectLst/>
                          <a:latin typeface="Arial" panose="020B0604020202020204" pitchFamily="34" charset="0"/>
                          <a:ea typeface="+mn-ea"/>
                          <a:cs typeface="Arial" panose="020B0604020202020204" pitchFamily="34" charset="0"/>
                        </a:rPr>
                        <a:t>y el refinamiento de la información.</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0162644"/>
                  </a:ext>
                </a:extLst>
              </a:tr>
            </a:tbl>
          </a:graphicData>
        </a:graphic>
      </p:graphicFrame>
      <p:graphicFrame>
        <p:nvGraphicFramePr>
          <p:cNvPr id="11" name="Diagrama 10"/>
          <p:cNvGraphicFramePr/>
          <p:nvPr>
            <p:extLst>
              <p:ext uri="{D42A27DB-BD31-4B8C-83A1-F6EECF244321}">
                <p14:modId xmlns:p14="http://schemas.microsoft.com/office/powerpoint/2010/main" val="3708568862"/>
              </p:ext>
            </p:extLst>
          </p:nvPr>
        </p:nvGraphicFramePr>
        <p:xfrm>
          <a:off x="3346445" y="2989187"/>
          <a:ext cx="6640661" cy="368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upo 14"/>
          <p:cNvGrpSpPr/>
          <p:nvPr/>
        </p:nvGrpSpPr>
        <p:grpSpPr>
          <a:xfrm>
            <a:off x="365454" y="3961419"/>
            <a:ext cx="844428" cy="506657"/>
            <a:chOff x="1555" y="109551"/>
            <a:chExt cx="844428" cy="506657"/>
          </a:xfrm>
        </p:grpSpPr>
        <p:sp>
          <p:nvSpPr>
            <p:cNvPr id="16" name="Rectángulo redondeado 15"/>
            <p:cNvSpPr/>
            <p:nvPr/>
          </p:nvSpPr>
          <p:spPr>
            <a:xfrm>
              <a:off x="1555" y="109551"/>
              <a:ext cx="844428" cy="50665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CuadroTexto 16"/>
            <p:cNvSpPr txBox="1"/>
            <p:nvPr/>
          </p:nvSpPr>
          <p:spPr>
            <a:xfrm>
              <a:off x="16394" y="124390"/>
              <a:ext cx="814750" cy="476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API </a:t>
              </a:r>
              <a:r>
                <a:rPr lang="es-ES" sz="1000" kern="1200" dirty="0" err="1"/>
                <a:t>First</a:t>
              </a:r>
              <a:endParaRPr lang="es-ES" sz="1000" kern="1200" dirty="0"/>
            </a:p>
          </p:txBody>
        </p:sp>
      </p:grpSp>
      <p:grpSp>
        <p:nvGrpSpPr>
          <p:cNvPr id="21" name="Grupo 20"/>
          <p:cNvGrpSpPr/>
          <p:nvPr/>
        </p:nvGrpSpPr>
        <p:grpSpPr>
          <a:xfrm>
            <a:off x="10166517" y="3359599"/>
            <a:ext cx="844428" cy="506657"/>
            <a:chOff x="2247735" y="426212"/>
            <a:chExt cx="844428" cy="506657"/>
          </a:xfrm>
        </p:grpSpPr>
        <p:sp>
          <p:nvSpPr>
            <p:cNvPr id="22" name="Rectángulo redondeado 21"/>
            <p:cNvSpPr/>
            <p:nvPr/>
          </p:nvSpPr>
          <p:spPr>
            <a:xfrm>
              <a:off x="2247735" y="426212"/>
              <a:ext cx="844428" cy="506657"/>
            </a:xfrm>
            <a:prstGeom prst="roundRect">
              <a:avLst>
                <a:gd name="adj" fmla="val 10000"/>
              </a:avLst>
            </a:prstGeom>
          </p:spPr>
          <p:style>
            <a:lnRef idx="2">
              <a:schemeClr val="lt1">
                <a:hueOff val="0"/>
                <a:satOff val="0"/>
                <a:lumOff val="0"/>
                <a:alphaOff val="0"/>
              </a:schemeClr>
            </a:lnRef>
            <a:fillRef idx="1">
              <a:schemeClr val="accent5">
                <a:hueOff val="-6302867"/>
                <a:satOff val="-8767"/>
                <a:lumOff val="-3362"/>
                <a:alphaOff val="0"/>
              </a:schemeClr>
            </a:fillRef>
            <a:effectRef idx="0">
              <a:schemeClr val="accent5">
                <a:hueOff val="-6302867"/>
                <a:satOff val="-8767"/>
                <a:lumOff val="-3362"/>
                <a:alphaOff val="0"/>
              </a:schemeClr>
            </a:effectRef>
            <a:fontRef idx="minor">
              <a:schemeClr val="lt1"/>
            </a:fontRef>
          </p:style>
        </p:sp>
        <p:sp>
          <p:nvSpPr>
            <p:cNvPr id="23" name="CuadroTexto 22"/>
            <p:cNvSpPr txBox="1"/>
            <p:nvPr/>
          </p:nvSpPr>
          <p:spPr>
            <a:xfrm>
              <a:off x="2262574" y="441051"/>
              <a:ext cx="814750" cy="476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Diseño Interacción</a:t>
              </a:r>
            </a:p>
          </p:txBody>
        </p:sp>
      </p:grpSp>
      <p:grpSp>
        <p:nvGrpSpPr>
          <p:cNvPr id="24" name="Grupo 23"/>
          <p:cNvGrpSpPr/>
          <p:nvPr/>
        </p:nvGrpSpPr>
        <p:grpSpPr>
          <a:xfrm>
            <a:off x="10133320" y="4184076"/>
            <a:ext cx="945377" cy="537821"/>
            <a:chOff x="2184362" y="1047036"/>
            <a:chExt cx="945377" cy="537821"/>
          </a:xfrm>
        </p:grpSpPr>
        <p:sp>
          <p:nvSpPr>
            <p:cNvPr id="25" name="Rectángulo redondeado 24"/>
            <p:cNvSpPr/>
            <p:nvPr/>
          </p:nvSpPr>
          <p:spPr>
            <a:xfrm>
              <a:off x="2247735" y="1059533"/>
              <a:ext cx="844428" cy="506657"/>
            </a:xfrm>
            <a:prstGeom prst="roundRect">
              <a:avLst>
                <a:gd name="adj" fmla="val 10000"/>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26" name="CuadroTexto 25"/>
            <p:cNvSpPr txBox="1"/>
            <p:nvPr/>
          </p:nvSpPr>
          <p:spPr>
            <a:xfrm>
              <a:off x="2184362" y="1047036"/>
              <a:ext cx="945377" cy="537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Gestor de Contenidos</a:t>
              </a:r>
            </a:p>
          </p:txBody>
        </p:sp>
      </p:grpSp>
      <p:grpSp>
        <p:nvGrpSpPr>
          <p:cNvPr id="27" name="Grupo 26"/>
          <p:cNvGrpSpPr/>
          <p:nvPr/>
        </p:nvGrpSpPr>
        <p:grpSpPr>
          <a:xfrm>
            <a:off x="1582816" y="3844572"/>
            <a:ext cx="983204" cy="740354"/>
            <a:chOff x="91459" y="1875034"/>
            <a:chExt cx="1249270" cy="749562"/>
          </a:xfrm>
        </p:grpSpPr>
        <p:sp>
          <p:nvSpPr>
            <p:cNvPr id="28" name="Rectángulo redondeado 27"/>
            <p:cNvSpPr/>
            <p:nvPr/>
          </p:nvSpPr>
          <p:spPr>
            <a:xfrm>
              <a:off x="91459" y="1875034"/>
              <a:ext cx="1249270" cy="749562"/>
            </a:xfrm>
            <a:prstGeom prst="roundRect">
              <a:avLst>
                <a:gd name="adj" fmla="val 10000"/>
              </a:avLst>
            </a:prstGeom>
          </p:spPr>
          <p:style>
            <a:lnRef idx="2">
              <a:schemeClr val="lt1">
                <a:hueOff val="0"/>
                <a:satOff val="0"/>
                <a:lumOff val="0"/>
                <a:alphaOff val="0"/>
              </a:schemeClr>
            </a:lnRef>
            <a:fillRef idx="1">
              <a:schemeClr val="accent5">
                <a:hueOff val="-2941338"/>
                <a:satOff val="-4091"/>
                <a:lumOff val="-1569"/>
                <a:alphaOff val="0"/>
              </a:schemeClr>
            </a:fillRef>
            <a:effectRef idx="0">
              <a:schemeClr val="accent5">
                <a:hueOff val="-2941338"/>
                <a:satOff val="-4091"/>
                <a:lumOff val="-1569"/>
                <a:alphaOff val="0"/>
              </a:schemeClr>
            </a:effectRef>
            <a:fontRef idx="minor">
              <a:schemeClr val="lt1"/>
            </a:fontRef>
          </p:style>
        </p:sp>
        <p:sp>
          <p:nvSpPr>
            <p:cNvPr id="29" name="CuadroTexto 28"/>
            <p:cNvSpPr txBox="1"/>
            <p:nvPr/>
          </p:nvSpPr>
          <p:spPr>
            <a:xfrm>
              <a:off x="113413" y="1896988"/>
              <a:ext cx="1205362" cy="705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a:t>Servicios Backend</a:t>
              </a:r>
            </a:p>
          </p:txBody>
        </p:sp>
      </p:grpSp>
      <p:grpSp>
        <p:nvGrpSpPr>
          <p:cNvPr id="30" name="Grupo 29"/>
          <p:cNvGrpSpPr/>
          <p:nvPr/>
        </p:nvGrpSpPr>
        <p:grpSpPr>
          <a:xfrm>
            <a:off x="6470197" y="2812803"/>
            <a:ext cx="975055" cy="632438"/>
            <a:chOff x="1765701" y="417602"/>
            <a:chExt cx="1326311" cy="795786"/>
          </a:xfrm>
        </p:grpSpPr>
        <p:sp>
          <p:nvSpPr>
            <p:cNvPr id="31" name="Rectángulo redondeado 30"/>
            <p:cNvSpPr/>
            <p:nvPr/>
          </p:nvSpPr>
          <p:spPr>
            <a:xfrm>
              <a:off x="1765701" y="417602"/>
              <a:ext cx="1326311" cy="795786"/>
            </a:xfrm>
            <a:prstGeom prst="roundRect">
              <a:avLst>
                <a:gd name="adj" fmla="val 10000"/>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CuadroTexto 31"/>
            <p:cNvSpPr txBox="1"/>
            <p:nvPr/>
          </p:nvSpPr>
          <p:spPr>
            <a:xfrm>
              <a:off x="1789009" y="440910"/>
              <a:ext cx="1279695" cy="749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Autenticación (</a:t>
              </a:r>
              <a:r>
                <a:rPr lang="es-ES" sz="900" kern="1200" dirty="0" err="1"/>
                <a:t>Token</a:t>
              </a:r>
              <a:r>
                <a:rPr lang="es-ES" sz="900" kern="1200" dirty="0"/>
                <a:t>, RSA, </a:t>
              </a:r>
              <a:r>
                <a:rPr lang="es-ES" sz="900" kern="1200" dirty="0" err="1"/>
                <a:t>Captcha</a:t>
              </a:r>
              <a:r>
                <a:rPr lang="es-ES" sz="900" kern="1200" dirty="0"/>
                <a:t>)</a:t>
              </a:r>
            </a:p>
          </p:txBody>
        </p:sp>
      </p:grpSp>
    </p:spTree>
    <p:extLst>
      <p:ext uri="{BB962C8B-B14F-4D97-AF65-F5344CB8AC3E}">
        <p14:creationId xmlns:p14="http://schemas.microsoft.com/office/powerpoint/2010/main" val="10491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2F7F276-7734-464F-9BF3-B1EAD498AE17}"/>
              </a:ext>
            </a:extLst>
          </p:cNvPr>
          <p:cNvSpPr/>
          <p:nvPr/>
        </p:nvSpPr>
        <p:spPr>
          <a:xfrm>
            <a:off x="1125860" y="1052736"/>
            <a:ext cx="10729192" cy="523220"/>
          </a:xfrm>
          <a:prstGeom prst="rect">
            <a:avLst/>
          </a:prstGeom>
        </p:spPr>
        <p:txBody>
          <a:bodyPr wrap="square">
            <a:spAutoFit/>
          </a:bodyPr>
          <a:lstStyle/>
          <a:p>
            <a:pPr marL="457200" indent="-457200">
              <a:buFont typeface="Arial" panose="020B0604020202020204" pitchFamily="34" charset="0"/>
              <a:buChar char="•"/>
            </a:pPr>
            <a:endParaRPr lang="es-EC" sz="2800" dirty="0"/>
          </a:p>
        </p:txBody>
      </p:sp>
      <p:graphicFrame>
        <p:nvGraphicFramePr>
          <p:cNvPr id="6" name="Tabla 5">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456441712"/>
              </p:ext>
            </p:extLst>
          </p:nvPr>
        </p:nvGraphicFramePr>
        <p:xfrm>
          <a:off x="2586952" y="2435903"/>
          <a:ext cx="6850044" cy="431522"/>
        </p:xfrm>
        <a:graphic>
          <a:graphicData uri="http://schemas.openxmlformats.org/drawingml/2006/table">
            <a:tbl>
              <a:tblPr firstRow="1" bandRow="1">
                <a:tableStyleId>{3B4B98B0-60AC-42C2-AFA5-B58CD77FA1E5}</a:tableStyleId>
              </a:tblPr>
              <a:tblGrid>
                <a:gridCol w="6850044">
                  <a:extLst>
                    <a:ext uri="{9D8B030D-6E8A-4147-A177-3AD203B41FA5}">
                      <a16:colId xmlns:a16="http://schemas.microsoft.com/office/drawing/2014/main" xmlns="" val="3444887915"/>
                    </a:ext>
                  </a:extLst>
                </a:gridCol>
              </a:tblGrid>
              <a:tr h="431522">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326" y="4509120"/>
            <a:ext cx="2876928" cy="2666421"/>
          </a:xfrm>
          <a:prstGeom prst="rect">
            <a:avLst/>
          </a:prstGeom>
        </p:spPr>
      </p:pic>
      <p:sp>
        <p:nvSpPr>
          <p:cNvPr id="8" name="Rectangle 106">
            <a:extLst>
              <a:ext uri="{FF2B5EF4-FFF2-40B4-BE49-F238E27FC236}">
                <a16:creationId xmlns:a16="http://schemas.microsoft.com/office/drawing/2014/main" xmlns="" id="{6A570F56-BAEB-4A83-8325-604E95F347D4}"/>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PROTOTIPADO</a:t>
            </a:r>
          </a:p>
        </p:txBody>
      </p:sp>
      <p:cxnSp>
        <p:nvCxnSpPr>
          <p:cNvPr id="11" name="Conector recto 10">
            <a:extLst>
              <a:ext uri="{FF2B5EF4-FFF2-40B4-BE49-F238E27FC236}">
                <a16:creationId xmlns:a16="http://schemas.microsoft.com/office/drawing/2014/main" xmlns="" id="{53A2731B-828E-42FC-B98E-DE9352F939C8}"/>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5" descr="LOGOTIPO_Universidad de Fuerzas Armadas ESPE">
            <a:extLst>
              <a:ext uri="{FF2B5EF4-FFF2-40B4-BE49-F238E27FC236}">
                <a16:creationId xmlns:a16="http://schemas.microsoft.com/office/drawing/2014/main" xmlns="" id="{2179CAC4-10A9-4A43-9E26-31C8FDDB9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xmlns="" id="{1BD33624-4182-4A70-AEDD-6439833F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06" y="3457342"/>
            <a:ext cx="2876928" cy="2666421"/>
          </a:xfrm>
          <a:prstGeom prst="rect">
            <a:avLst/>
          </a:prstGeom>
        </p:spPr>
      </p:pic>
      <p:graphicFrame>
        <p:nvGraphicFramePr>
          <p:cNvPr id="2" name="Tabla 1">
            <a:extLst>
              <a:ext uri="{FF2B5EF4-FFF2-40B4-BE49-F238E27FC236}">
                <a16:creationId xmlns:a16="http://schemas.microsoft.com/office/drawing/2014/main" xmlns="" id="{AE3D2881-D265-4565-96B9-81B4583EDF92}"/>
              </a:ext>
            </a:extLst>
          </p:cNvPr>
          <p:cNvGraphicFramePr>
            <a:graphicFrameLocks noGrp="1"/>
          </p:cNvGraphicFramePr>
          <p:nvPr>
            <p:extLst>
              <p:ext uri="{D42A27DB-BD31-4B8C-83A1-F6EECF244321}">
                <p14:modId xmlns:p14="http://schemas.microsoft.com/office/powerpoint/2010/main" val="3105374079"/>
              </p:ext>
            </p:extLst>
          </p:nvPr>
        </p:nvGraphicFramePr>
        <p:xfrm>
          <a:off x="841394" y="1225962"/>
          <a:ext cx="9717514" cy="1128831"/>
        </p:xfrm>
        <a:graphic>
          <a:graphicData uri="http://schemas.openxmlformats.org/drawingml/2006/table">
            <a:tbl>
              <a:tblPr firstRow="1" bandRow="1">
                <a:tableStyleId>{3B4B98B0-60AC-42C2-AFA5-B58CD77FA1E5}</a:tableStyleId>
              </a:tblPr>
              <a:tblGrid>
                <a:gridCol w="9717514">
                  <a:extLst>
                    <a:ext uri="{9D8B030D-6E8A-4147-A177-3AD203B41FA5}">
                      <a16:colId xmlns:a16="http://schemas.microsoft.com/office/drawing/2014/main" xmlns="" val="1175657723"/>
                    </a:ext>
                  </a:extLst>
                </a:gridCol>
              </a:tblGrid>
              <a:tr h="1128831">
                <a:tc>
                  <a:txBody>
                    <a:bodyPr/>
                    <a:lstStyle/>
                    <a:p>
                      <a:r>
                        <a:rPr lang="es-EC" sz="2000" b="1" kern="1200" dirty="0">
                          <a:solidFill>
                            <a:schemeClr val="tx1"/>
                          </a:solidFill>
                          <a:effectLst/>
                          <a:latin typeface="Arial" panose="020B0604020202020204" pitchFamily="34" charset="0"/>
                          <a:ea typeface="+mn-ea"/>
                          <a:cs typeface="Arial" panose="020B0604020202020204" pitchFamily="34" charset="0"/>
                        </a:rPr>
                        <a:t>Permite crear el diseño UI (interfaz de usuario) de la aplicación bien sea con un prototipo físico o digital. Los resultados se colocan frente a los usuarios, para obtener comentarios, refinarlos y repetir el proceso</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17637617"/>
                  </a:ext>
                </a:extLst>
              </a:tr>
            </a:tbl>
          </a:graphicData>
        </a:graphic>
      </p:graphicFrame>
      <p:graphicFrame>
        <p:nvGraphicFramePr>
          <p:cNvPr id="14" name="Diagrama 13"/>
          <p:cNvGraphicFramePr/>
          <p:nvPr>
            <p:extLst>
              <p:ext uri="{D42A27DB-BD31-4B8C-83A1-F6EECF244321}">
                <p14:modId xmlns:p14="http://schemas.microsoft.com/office/powerpoint/2010/main" val="4137064019"/>
              </p:ext>
            </p:extLst>
          </p:nvPr>
        </p:nvGraphicFramePr>
        <p:xfrm>
          <a:off x="2988784" y="3164684"/>
          <a:ext cx="6562012" cy="3251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upo 14"/>
          <p:cNvGrpSpPr/>
          <p:nvPr/>
        </p:nvGrpSpPr>
        <p:grpSpPr>
          <a:xfrm>
            <a:off x="10377456" y="3184256"/>
            <a:ext cx="1147515" cy="652646"/>
            <a:chOff x="1555" y="109551"/>
            <a:chExt cx="844428" cy="506657"/>
          </a:xfrm>
        </p:grpSpPr>
        <p:sp>
          <p:nvSpPr>
            <p:cNvPr id="16" name="Rectángulo redondeado 15"/>
            <p:cNvSpPr/>
            <p:nvPr/>
          </p:nvSpPr>
          <p:spPr>
            <a:xfrm>
              <a:off x="1555" y="109551"/>
              <a:ext cx="844428" cy="506657"/>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17" name="CuadroTexto 16"/>
            <p:cNvSpPr txBox="1"/>
            <p:nvPr/>
          </p:nvSpPr>
          <p:spPr>
            <a:xfrm>
              <a:off x="16394" y="124390"/>
              <a:ext cx="814750" cy="476979"/>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1100" kern="1200" dirty="0" err="1"/>
                <a:t>Wireframes</a:t>
              </a:r>
              <a:endParaRPr lang="es-ES" sz="1100" kern="1200" dirty="0"/>
            </a:p>
          </p:txBody>
        </p:sp>
      </p:grpSp>
      <p:grpSp>
        <p:nvGrpSpPr>
          <p:cNvPr id="21" name="Grupo 20"/>
          <p:cNvGrpSpPr/>
          <p:nvPr/>
        </p:nvGrpSpPr>
        <p:grpSpPr>
          <a:xfrm>
            <a:off x="941449" y="2732771"/>
            <a:ext cx="818843" cy="941199"/>
            <a:chOff x="824230" y="1598608"/>
            <a:chExt cx="818843" cy="941199"/>
          </a:xfrm>
        </p:grpSpPr>
        <p:sp>
          <p:nvSpPr>
            <p:cNvPr id="22" name="Hexágono 21"/>
            <p:cNvSpPr/>
            <p:nvPr/>
          </p:nvSpPr>
          <p:spPr>
            <a:xfrm rot="5400000">
              <a:off x="763052" y="1659786"/>
              <a:ext cx="941199" cy="818843"/>
            </a:xfrm>
            <a:prstGeom prst="hexagon">
              <a:avLst>
                <a:gd name="adj" fmla="val 25000"/>
                <a:gd name="vf" fmla="val 115470"/>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23" name="Hexágono 4"/>
            <p:cNvSpPr txBox="1"/>
            <p:nvPr/>
          </p:nvSpPr>
          <p:spPr>
            <a:xfrm>
              <a:off x="951833" y="1745278"/>
              <a:ext cx="563637" cy="647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err="1"/>
                <a:t>Design</a:t>
              </a:r>
              <a:r>
                <a:rPr lang="es-ES" sz="1200" kern="1200" dirty="0"/>
                <a:t> </a:t>
              </a:r>
              <a:r>
                <a:rPr lang="es-ES" sz="1200" kern="1200" dirty="0" err="1"/>
                <a:t>Thinking</a:t>
              </a:r>
              <a:endParaRPr lang="es-ES" sz="1200" kern="1200" dirty="0"/>
            </a:p>
          </p:txBody>
        </p:sp>
      </p:grpSp>
      <p:grpSp>
        <p:nvGrpSpPr>
          <p:cNvPr id="24" name="Grupo 23"/>
          <p:cNvGrpSpPr/>
          <p:nvPr/>
        </p:nvGrpSpPr>
        <p:grpSpPr>
          <a:xfrm>
            <a:off x="10529973" y="3919682"/>
            <a:ext cx="844428" cy="506657"/>
            <a:chOff x="1555" y="109551"/>
            <a:chExt cx="844428" cy="506657"/>
          </a:xfrm>
        </p:grpSpPr>
        <p:sp>
          <p:nvSpPr>
            <p:cNvPr id="25" name="Rectángulo redondeado 24"/>
            <p:cNvSpPr/>
            <p:nvPr/>
          </p:nvSpPr>
          <p:spPr>
            <a:xfrm>
              <a:off x="1555" y="109551"/>
              <a:ext cx="844428" cy="506657"/>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6" name="CuadroTexto 25"/>
            <p:cNvSpPr txBox="1"/>
            <p:nvPr/>
          </p:nvSpPr>
          <p:spPr>
            <a:xfrm>
              <a:off x="16394" y="124390"/>
              <a:ext cx="814750" cy="47697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Mobile First</a:t>
              </a:r>
            </a:p>
          </p:txBody>
        </p:sp>
      </p:grpSp>
      <p:sp>
        <p:nvSpPr>
          <p:cNvPr id="20" name="CuadroTexto 16">
            <a:extLst>
              <a:ext uri="{FF2B5EF4-FFF2-40B4-BE49-F238E27FC236}">
                <a16:creationId xmlns:a16="http://schemas.microsoft.com/office/drawing/2014/main" xmlns="" id="{F2597BA7-D30F-4CB7-B767-8BA41F80469D}"/>
              </a:ext>
            </a:extLst>
          </p:cNvPr>
          <p:cNvSpPr txBox="1"/>
          <p:nvPr/>
        </p:nvSpPr>
        <p:spPr>
          <a:xfrm>
            <a:off x="10366008" y="2487058"/>
            <a:ext cx="1107185" cy="614417"/>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1100" kern="1200" dirty="0"/>
              <a:t>Sketch</a:t>
            </a:r>
          </a:p>
        </p:txBody>
      </p:sp>
    </p:spTree>
    <p:extLst>
      <p:ext uri="{BB962C8B-B14F-4D97-AF65-F5344CB8AC3E}">
        <p14:creationId xmlns:p14="http://schemas.microsoft.com/office/powerpoint/2010/main" val="11527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2F7F276-7734-464F-9BF3-B1EAD498AE17}"/>
              </a:ext>
            </a:extLst>
          </p:cNvPr>
          <p:cNvSpPr/>
          <p:nvPr/>
        </p:nvSpPr>
        <p:spPr>
          <a:xfrm>
            <a:off x="1125860" y="1052736"/>
            <a:ext cx="10729192" cy="523220"/>
          </a:xfrm>
          <a:prstGeom prst="rect">
            <a:avLst/>
          </a:prstGeom>
        </p:spPr>
        <p:txBody>
          <a:bodyPr wrap="square">
            <a:spAutoFit/>
          </a:bodyPr>
          <a:lstStyle/>
          <a:p>
            <a:pPr marL="457200" indent="-457200">
              <a:buFont typeface="Arial" panose="020B0604020202020204" pitchFamily="34" charset="0"/>
              <a:buChar char="•"/>
            </a:pPr>
            <a:endParaRPr lang="es-EC" sz="2800" dirty="0"/>
          </a:p>
        </p:txBody>
      </p:sp>
      <p:graphicFrame>
        <p:nvGraphicFramePr>
          <p:cNvPr id="6" name="Tabla 5">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1075930676"/>
              </p:ext>
            </p:extLst>
          </p:nvPr>
        </p:nvGraphicFramePr>
        <p:xfrm>
          <a:off x="2988238" y="2137040"/>
          <a:ext cx="7498116" cy="431522"/>
        </p:xfrm>
        <a:graphic>
          <a:graphicData uri="http://schemas.openxmlformats.org/drawingml/2006/table">
            <a:tbl>
              <a:tblPr firstRow="1" bandRow="1">
                <a:tableStyleId>{3B4B98B0-60AC-42C2-AFA5-B58CD77FA1E5}</a:tableStyleId>
              </a:tblPr>
              <a:tblGrid>
                <a:gridCol w="7498116">
                  <a:extLst>
                    <a:ext uri="{9D8B030D-6E8A-4147-A177-3AD203B41FA5}">
                      <a16:colId xmlns:a16="http://schemas.microsoft.com/office/drawing/2014/main" xmlns="" val="3444887915"/>
                    </a:ext>
                  </a:extLst>
                </a:gridCol>
              </a:tblGrid>
              <a:tr h="431522">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8" name="Picture 2" descr="Image result for pruebas de aplicaciones moviles">
            <a:extLst>
              <a:ext uri="{FF2B5EF4-FFF2-40B4-BE49-F238E27FC236}">
                <a16:creationId xmlns:a16="http://schemas.microsoft.com/office/drawing/2014/main" xmlns="" id="{EE9E7BA3-3B3B-4D48-A637-9B57C3CD1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1724" y="5438233"/>
            <a:ext cx="1351626" cy="13516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6">
            <a:extLst>
              <a:ext uri="{FF2B5EF4-FFF2-40B4-BE49-F238E27FC236}">
                <a16:creationId xmlns:a16="http://schemas.microsoft.com/office/drawing/2014/main" xmlns="" id="{C1A14CC9-1CAD-4181-A17D-A78D9BA152F9}"/>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CONSTRUCCIÓN</a:t>
            </a:r>
          </a:p>
        </p:txBody>
      </p:sp>
      <p:cxnSp>
        <p:nvCxnSpPr>
          <p:cNvPr id="11" name="Conector recto 10">
            <a:extLst>
              <a:ext uri="{FF2B5EF4-FFF2-40B4-BE49-F238E27FC236}">
                <a16:creationId xmlns:a16="http://schemas.microsoft.com/office/drawing/2014/main" xmlns="" id="{50C04185-6E55-4E29-A9B4-67B89E21AFCB}"/>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5" descr="LOGOTIPO_Universidad de Fuerzas Armadas ESPE">
            <a:extLst>
              <a:ext uri="{FF2B5EF4-FFF2-40B4-BE49-F238E27FC236}">
                <a16:creationId xmlns:a16="http://schemas.microsoft.com/office/drawing/2014/main" xmlns="" id="{F240D5E9-AFBA-4ABF-BBC5-273E52842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xmlns="" id="{7E708805-DF18-4167-AF14-6659F8CAF153}"/>
              </a:ext>
            </a:extLst>
          </p:cNvPr>
          <p:cNvPicPr>
            <a:picLocks noChangeAspect="1"/>
          </p:cNvPicPr>
          <p:nvPr/>
        </p:nvPicPr>
        <p:blipFill>
          <a:blip r:embed="rId4"/>
          <a:stretch>
            <a:fillRect/>
          </a:stretch>
        </p:blipFill>
        <p:spPr>
          <a:xfrm>
            <a:off x="146068" y="3485779"/>
            <a:ext cx="2196367" cy="2506656"/>
          </a:xfrm>
          <a:prstGeom prst="rect">
            <a:avLst/>
          </a:prstGeom>
        </p:spPr>
      </p:pic>
      <p:graphicFrame>
        <p:nvGraphicFramePr>
          <p:cNvPr id="2" name="Tabla 1">
            <a:extLst>
              <a:ext uri="{FF2B5EF4-FFF2-40B4-BE49-F238E27FC236}">
                <a16:creationId xmlns:a16="http://schemas.microsoft.com/office/drawing/2014/main" xmlns="" id="{6D427669-BD21-4768-A7C4-2612C09F66AA}"/>
              </a:ext>
            </a:extLst>
          </p:cNvPr>
          <p:cNvGraphicFramePr>
            <a:graphicFrameLocks noGrp="1"/>
          </p:cNvGraphicFramePr>
          <p:nvPr>
            <p:extLst>
              <p:ext uri="{D42A27DB-BD31-4B8C-83A1-F6EECF244321}">
                <p14:modId xmlns:p14="http://schemas.microsoft.com/office/powerpoint/2010/main" val="1422619115"/>
              </p:ext>
            </p:extLst>
          </p:nvPr>
        </p:nvGraphicFramePr>
        <p:xfrm>
          <a:off x="791394" y="1186867"/>
          <a:ext cx="9694960" cy="701040"/>
        </p:xfrm>
        <a:graphic>
          <a:graphicData uri="http://schemas.openxmlformats.org/drawingml/2006/table">
            <a:tbl>
              <a:tblPr firstRow="1" bandRow="1">
                <a:tableStyleId>{3B4B98B0-60AC-42C2-AFA5-B58CD77FA1E5}</a:tableStyleId>
              </a:tblPr>
              <a:tblGrid>
                <a:gridCol w="9694960">
                  <a:extLst>
                    <a:ext uri="{9D8B030D-6E8A-4147-A177-3AD203B41FA5}">
                      <a16:colId xmlns:a16="http://schemas.microsoft.com/office/drawing/2014/main" xmlns="" val="1416287989"/>
                    </a:ext>
                  </a:extLst>
                </a:gridCol>
              </a:tblGrid>
              <a:tr h="605112">
                <a:tc>
                  <a:txBody>
                    <a:bodyPr/>
                    <a:lstStyle/>
                    <a:p>
                      <a:r>
                        <a:rPr lang="es-EC" sz="2000" b="1" kern="1200" dirty="0">
                          <a:solidFill>
                            <a:schemeClr val="tx1"/>
                          </a:solidFill>
                          <a:effectLst/>
                          <a:latin typeface="Arial" panose="020B0604020202020204" pitchFamily="34" charset="0"/>
                          <a:ea typeface="+mn-ea"/>
                          <a:cs typeface="Arial" panose="020B0604020202020204" pitchFamily="34" charset="0"/>
                        </a:rPr>
                        <a:t>Se construye la aplicación móvil </a:t>
                      </a:r>
                      <a:r>
                        <a:rPr lang="es-EC" sz="2000" b="1" kern="1200" baseline="0" dirty="0">
                          <a:solidFill>
                            <a:schemeClr val="tx1"/>
                          </a:solidFill>
                          <a:effectLst/>
                          <a:latin typeface="Arial" panose="020B0604020202020204" pitchFamily="34" charset="0"/>
                          <a:ea typeface="+mn-ea"/>
                          <a:cs typeface="Arial" panose="020B0604020202020204" pitchFamily="34" charset="0"/>
                        </a:rPr>
                        <a:t>a partir de las</a:t>
                      </a:r>
                      <a:r>
                        <a:rPr lang="es-EC" sz="2000" b="1" kern="1200" dirty="0">
                          <a:solidFill>
                            <a:schemeClr val="tx1"/>
                          </a:solidFill>
                          <a:effectLst/>
                          <a:latin typeface="Arial" panose="020B0604020202020204" pitchFamily="34" charset="0"/>
                          <a:ea typeface="+mn-ea"/>
                          <a:cs typeface="Arial" panose="020B0604020202020204" pitchFamily="34" charset="0"/>
                        </a:rPr>
                        <a:t> especificaciones del diseño,  lineamentos de seguridad, experiencia de usuario, usabilidad y accesibilidad</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2378697"/>
                  </a:ext>
                </a:extLst>
              </a:tr>
            </a:tbl>
          </a:graphicData>
        </a:graphic>
      </p:graphicFrame>
      <p:graphicFrame>
        <p:nvGraphicFramePr>
          <p:cNvPr id="14" name="Diagrama 13"/>
          <p:cNvGraphicFramePr/>
          <p:nvPr>
            <p:extLst>
              <p:ext uri="{D42A27DB-BD31-4B8C-83A1-F6EECF244321}">
                <p14:modId xmlns:p14="http://schemas.microsoft.com/office/powerpoint/2010/main" val="186829301"/>
              </p:ext>
            </p:extLst>
          </p:nvPr>
        </p:nvGraphicFramePr>
        <p:xfrm>
          <a:off x="3306749" y="2708920"/>
          <a:ext cx="6640661" cy="368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upo 14"/>
          <p:cNvGrpSpPr/>
          <p:nvPr/>
        </p:nvGrpSpPr>
        <p:grpSpPr>
          <a:xfrm>
            <a:off x="10818801" y="2636207"/>
            <a:ext cx="1249270" cy="749562"/>
            <a:chOff x="1752989" y="1875034"/>
            <a:chExt cx="1249270" cy="749562"/>
          </a:xfrm>
        </p:grpSpPr>
        <p:sp>
          <p:nvSpPr>
            <p:cNvPr id="16" name="Rectángulo redondeado 15"/>
            <p:cNvSpPr/>
            <p:nvPr/>
          </p:nvSpPr>
          <p:spPr>
            <a:xfrm>
              <a:off x="1752989" y="1875034"/>
              <a:ext cx="1249270" cy="749562"/>
            </a:xfrm>
            <a:prstGeom prst="roundRect">
              <a:avLst>
                <a:gd name="adj" fmla="val 10000"/>
              </a:avLst>
            </a:prstGeom>
          </p:spPr>
          <p:style>
            <a:lnRef idx="2">
              <a:schemeClr val="lt1">
                <a:hueOff val="0"/>
                <a:satOff val="0"/>
                <a:lumOff val="0"/>
                <a:alphaOff val="0"/>
              </a:schemeClr>
            </a:lnRef>
            <a:fillRef idx="1">
              <a:schemeClr val="accent5">
                <a:hueOff val="-4412007"/>
                <a:satOff val="-6137"/>
                <a:lumOff val="-2353"/>
                <a:alphaOff val="0"/>
              </a:schemeClr>
            </a:fillRef>
            <a:effectRef idx="0">
              <a:schemeClr val="accent5">
                <a:hueOff val="-4412007"/>
                <a:satOff val="-6137"/>
                <a:lumOff val="-2353"/>
                <a:alphaOff val="0"/>
              </a:schemeClr>
            </a:effectRef>
            <a:fontRef idx="minor">
              <a:schemeClr val="lt1"/>
            </a:fontRef>
          </p:style>
        </p:sp>
        <p:sp>
          <p:nvSpPr>
            <p:cNvPr id="17" name="CuadroTexto 16"/>
            <p:cNvSpPr txBox="1"/>
            <p:nvPr/>
          </p:nvSpPr>
          <p:spPr>
            <a:xfrm>
              <a:off x="1774943" y="1896988"/>
              <a:ext cx="1205362" cy="705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a:t>Código Seguro</a:t>
              </a:r>
            </a:p>
          </p:txBody>
        </p:sp>
      </p:grpSp>
      <p:grpSp>
        <p:nvGrpSpPr>
          <p:cNvPr id="18" name="Grupo 17"/>
          <p:cNvGrpSpPr/>
          <p:nvPr/>
        </p:nvGrpSpPr>
        <p:grpSpPr>
          <a:xfrm>
            <a:off x="10818801" y="3485779"/>
            <a:ext cx="1249270" cy="749562"/>
            <a:chOff x="91459" y="938081"/>
            <a:chExt cx="1249270" cy="749562"/>
          </a:xfrm>
        </p:grpSpPr>
        <p:sp>
          <p:nvSpPr>
            <p:cNvPr id="19" name="Rectángulo redondeado 18"/>
            <p:cNvSpPr/>
            <p:nvPr/>
          </p:nvSpPr>
          <p:spPr>
            <a:xfrm>
              <a:off x="91459" y="938081"/>
              <a:ext cx="1249270" cy="749562"/>
            </a:xfrm>
            <a:prstGeom prst="roundRect">
              <a:avLst>
                <a:gd name="adj" fmla="val 10000"/>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20" name="CuadroTexto 19"/>
            <p:cNvSpPr txBox="1"/>
            <p:nvPr/>
          </p:nvSpPr>
          <p:spPr>
            <a:xfrm>
              <a:off x="113413" y="960035"/>
              <a:ext cx="1205362" cy="705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Seguridad de Datos</a:t>
              </a:r>
            </a:p>
          </p:txBody>
        </p:sp>
      </p:grpSp>
      <p:sp>
        <p:nvSpPr>
          <p:cNvPr id="24" name="CuadroTexto 23"/>
          <p:cNvSpPr txBox="1"/>
          <p:nvPr/>
        </p:nvSpPr>
        <p:spPr>
          <a:xfrm>
            <a:off x="10993155" y="3660133"/>
            <a:ext cx="1205362" cy="705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ES" sz="900" kern="1200" dirty="0"/>
          </a:p>
        </p:txBody>
      </p:sp>
      <p:grpSp>
        <p:nvGrpSpPr>
          <p:cNvPr id="25" name="Grupo 24"/>
          <p:cNvGrpSpPr/>
          <p:nvPr/>
        </p:nvGrpSpPr>
        <p:grpSpPr>
          <a:xfrm>
            <a:off x="10818801" y="4345031"/>
            <a:ext cx="1227316" cy="749562"/>
            <a:chOff x="1752989" y="1875034"/>
            <a:chExt cx="1249270" cy="749562"/>
          </a:xfrm>
        </p:grpSpPr>
        <p:sp>
          <p:nvSpPr>
            <p:cNvPr id="26" name="Rectángulo redondeado 25"/>
            <p:cNvSpPr/>
            <p:nvPr/>
          </p:nvSpPr>
          <p:spPr>
            <a:xfrm>
              <a:off x="1752989" y="1875034"/>
              <a:ext cx="1249270" cy="749562"/>
            </a:xfrm>
            <a:prstGeom prst="roundRect">
              <a:avLst>
                <a:gd name="adj" fmla="val 10000"/>
              </a:avLst>
            </a:prstGeom>
          </p:spPr>
          <p:style>
            <a:lnRef idx="2">
              <a:schemeClr val="accent4">
                <a:shade val="50000"/>
              </a:schemeClr>
            </a:lnRef>
            <a:fillRef idx="1">
              <a:schemeClr val="accent4"/>
            </a:fillRef>
            <a:effectRef idx="0">
              <a:schemeClr val="accent4"/>
            </a:effectRef>
            <a:fontRef idx="minor">
              <a:schemeClr val="lt1"/>
            </a:fontRef>
          </p:style>
        </p:sp>
        <p:sp>
          <p:nvSpPr>
            <p:cNvPr id="27" name="CuadroTexto 26"/>
            <p:cNvSpPr txBox="1"/>
            <p:nvPr/>
          </p:nvSpPr>
          <p:spPr>
            <a:xfrm>
              <a:off x="1774943" y="1896988"/>
              <a:ext cx="1205362" cy="7056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34290" tIns="34290" rIns="34290" bIns="34290" numCol="1" spcCol="1270" anchor="ctr" anchorCtr="0">
              <a:noAutofit/>
            </a:bodyPr>
            <a:lstStyle/>
            <a:p>
              <a:pPr lvl="0" algn="ctr" defTabSz="444500">
                <a:lnSpc>
                  <a:spcPct val="90000"/>
                </a:lnSpc>
                <a:spcBef>
                  <a:spcPct val="0"/>
                </a:spcBef>
                <a:spcAft>
                  <a:spcPct val="35000"/>
                </a:spcAft>
              </a:pPr>
              <a:r>
                <a:rPr lang="es-ES" sz="900" dirty="0" err="1"/>
                <a:t>Revición</a:t>
              </a:r>
              <a:r>
                <a:rPr lang="es-ES" sz="900" dirty="0"/>
                <a:t> por Pares</a:t>
              </a:r>
            </a:p>
          </p:txBody>
        </p:sp>
      </p:grpSp>
    </p:spTree>
    <p:extLst>
      <p:ext uri="{BB962C8B-B14F-4D97-AF65-F5344CB8AC3E}">
        <p14:creationId xmlns:p14="http://schemas.microsoft.com/office/powerpoint/2010/main" val="10175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6"/>
          <p:cNvSpPr/>
          <p:nvPr/>
        </p:nvSpPr>
        <p:spPr>
          <a:xfrm>
            <a:off x="-26268" y="305778"/>
            <a:ext cx="3656012" cy="533400"/>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ysClr val="windowText" lastClr="000000"/>
                </a:solidFill>
                <a:latin typeface="Open Sans Extrabold" pitchFamily="34" charset="0"/>
                <a:ea typeface="Open Sans Extrabold" pitchFamily="34" charset="0"/>
                <a:cs typeface="Open Sans Extrabold" pitchFamily="34" charset="0"/>
              </a:rPr>
              <a:t>AGENDA</a:t>
            </a:r>
            <a:r>
              <a:rPr lang="en-US" sz="2000" dirty="0">
                <a:solidFill>
                  <a:sysClr val="windowText" lastClr="000000"/>
                </a:solidFill>
                <a:latin typeface="Open Sans Extrabold" pitchFamily="34" charset="0"/>
                <a:ea typeface="Open Sans Extrabold" pitchFamily="34" charset="0"/>
                <a:cs typeface="Open Sans Extrabold" pitchFamily="34" charset="0"/>
              </a:rPr>
              <a:t> </a:t>
            </a:r>
            <a:endParaRPr lang="en-US" sz="2000" b="1" dirty="0">
              <a:solidFill>
                <a:sysClr val="windowText" lastClr="000000"/>
              </a:solidFill>
              <a:latin typeface="Open Sans" pitchFamily="34" charset="0"/>
              <a:ea typeface="Open Sans" pitchFamily="34" charset="0"/>
              <a:cs typeface="Open Sans" pitchFamily="34" charset="0"/>
            </a:endParaRPr>
          </a:p>
        </p:txBody>
      </p:sp>
      <p:grpSp>
        <p:nvGrpSpPr>
          <p:cNvPr id="26" name="Group 8"/>
          <p:cNvGrpSpPr/>
          <p:nvPr/>
        </p:nvGrpSpPr>
        <p:grpSpPr>
          <a:xfrm>
            <a:off x="1197868" y="3501008"/>
            <a:ext cx="601591" cy="539674"/>
            <a:chOff x="690555" y="4804479"/>
            <a:chExt cx="1065756" cy="869148"/>
          </a:xfrm>
          <a:solidFill>
            <a:schemeClr val="accent2"/>
          </a:solidFill>
        </p:grpSpPr>
        <p:sp>
          <p:nvSpPr>
            <p:cNvPr id="27" name="Freeform 14"/>
            <p:cNvSpPr>
              <a:spLocks/>
            </p:cNvSpPr>
            <p:nvPr/>
          </p:nvSpPr>
          <p:spPr bwMode="auto">
            <a:xfrm>
              <a:off x="690555" y="4804479"/>
              <a:ext cx="1065756" cy="493174"/>
            </a:xfrm>
            <a:custGeom>
              <a:avLst/>
              <a:gdLst/>
              <a:ahLst/>
              <a:cxnLst>
                <a:cxn ang="0">
                  <a:pos x="280" y="140"/>
                </a:cxn>
                <a:cxn ang="0">
                  <a:pos x="140" y="0"/>
                </a:cxn>
                <a:cxn ang="0">
                  <a:pos x="0" y="140"/>
                </a:cxn>
              </a:cxnLst>
              <a:rect l="0" t="0" r="r" b="b"/>
              <a:pathLst>
                <a:path w="280" h="140">
                  <a:moveTo>
                    <a:pt x="280" y="140"/>
                  </a:moveTo>
                  <a:cubicBezTo>
                    <a:pt x="280" y="63"/>
                    <a:pt x="218" y="0"/>
                    <a:pt x="140" y="0"/>
                  </a:cubicBezTo>
                  <a:cubicBezTo>
                    <a:pt x="63" y="0"/>
                    <a:pt x="0" y="63"/>
                    <a:pt x="0" y="14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8" name="Oval 19"/>
            <p:cNvSpPr>
              <a:spLocks noChangeArrowheads="1"/>
            </p:cNvSpPr>
            <p:nvPr/>
          </p:nvSpPr>
          <p:spPr bwMode="auto">
            <a:xfrm>
              <a:off x="773224" y="4846898"/>
              <a:ext cx="895502" cy="826729"/>
            </a:xfrm>
            <a:prstGeom prst="ellipse">
              <a:avLst/>
            </a:pr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noEditPoints="1"/>
            </p:cNvSpPr>
            <p:nvPr/>
          </p:nvSpPr>
          <p:spPr bwMode="auto">
            <a:xfrm>
              <a:off x="1022041" y="5028533"/>
              <a:ext cx="378102" cy="507498"/>
            </a:xfrm>
            <a:custGeom>
              <a:avLst/>
              <a:gdLst/>
              <a:ahLst/>
              <a:cxnLst>
                <a:cxn ang="0">
                  <a:pos x="0" y="140"/>
                </a:cxn>
                <a:cxn ang="0">
                  <a:pos x="95" y="144"/>
                </a:cxn>
                <a:cxn ang="0">
                  <a:pos x="99" y="44"/>
                </a:cxn>
                <a:cxn ang="0">
                  <a:pos x="95" y="0"/>
                </a:cxn>
                <a:cxn ang="0">
                  <a:pos x="0" y="5"/>
                </a:cxn>
                <a:cxn ang="0">
                  <a:pos x="21" y="134"/>
                </a:cxn>
                <a:cxn ang="0">
                  <a:pos x="10" y="123"/>
                </a:cxn>
                <a:cxn ang="0">
                  <a:pos x="22" y="123"/>
                </a:cxn>
                <a:cxn ang="0">
                  <a:pos x="21" y="112"/>
                </a:cxn>
                <a:cxn ang="0">
                  <a:pos x="10" y="100"/>
                </a:cxn>
                <a:cxn ang="0">
                  <a:pos x="22" y="100"/>
                </a:cxn>
                <a:cxn ang="0">
                  <a:pos x="21" y="89"/>
                </a:cxn>
                <a:cxn ang="0">
                  <a:pos x="10" y="78"/>
                </a:cxn>
                <a:cxn ang="0">
                  <a:pos x="22" y="78"/>
                </a:cxn>
                <a:cxn ang="0">
                  <a:pos x="44" y="134"/>
                </a:cxn>
                <a:cxn ang="0">
                  <a:pos x="32" y="123"/>
                </a:cxn>
                <a:cxn ang="0">
                  <a:pos x="45" y="123"/>
                </a:cxn>
                <a:cxn ang="0">
                  <a:pos x="44" y="112"/>
                </a:cxn>
                <a:cxn ang="0">
                  <a:pos x="32" y="100"/>
                </a:cxn>
                <a:cxn ang="0">
                  <a:pos x="45" y="100"/>
                </a:cxn>
                <a:cxn ang="0">
                  <a:pos x="44" y="89"/>
                </a:cxn>
                <a:cxn ang="0">
                  <a:pos x="32" y="78"/>
                </a:cxn>
                <a:cxn ang="0">
                  <a:pos x="45" y="78"/>
                </a:cxn>
                <a:cxn ang="0">
                  <a:pos x="44" y="67"/>
                </a:cxn>
                <a:cxn ang="0">
                  <a:pos x="10" y="55"/>
                </a:cxn>
                <a:cxn ang="0">
                  <a:pos x="45" y="55"/>
                </a:cxn>
                <a:cxn ang="0">
                  <a:pos x="66" y="134"/>
                </a:cxn>
                <a:cxn ang="0">
                  <a:pos x="55" y="123"/>
                </a:cxn>
                <a:cxn ang="0">
                  <a:pos x="67" y="123"/>
                </a:cxn>
                <a:cxn ang="0">
                  <a:pos x="66" y="112"/>
                </a:cxn>
                <a:cxn ang="0">
                  <a:pos x="55" y="100"/>
                </a:cxn>
                <a:cxn ang="0">
                  <a:pos x="67" y="100"/>
                </a:cxn>
                <a:cxn ang="0">
                  <a:pos x="66" y="89"/>
                </a:cxn>
                <a:cxn ang="0">
                  <a:pos x="55" y="78"/>
                </a:cxn>
                <a:cxn ang="0">
                  <a:pos x="67" y="78"/>
                </a:cxn>
                <a:cxn ang="0">
                  <a:pos x="66" y="67"/>
                </a:cxn>
                <a:cxn ang="0">
                  <a:pos x="55" y="55"/>
                </a:cxn>
                <a:cxn ang="0">
                  <a:pos x="67" y="55"/>
                </a:cxn>
                <a:cxn ang="0">
                  <a:pos x="89" y="134"/>
                </a:cxn>
                <a:cxn ang="0">
                  <a:pos x="77" y="123"/>
                </a:cxn>
                <a:cxn ang="0">
                  <a:pos x="90" y="123"/>
                </a:cxn>
                <a:cxn ang="0">
                  <a:pos x="89" y="112"/>
                </a:cxn>
                <a:cxn ang="0">
                  <a:pos x="77" y="100"/>
                </a:cxn>
                <a:cxn ang="0">
                  <a:pos x="90" y="100"/>
                </a:cxn>
                <a:cxn ang="0">
                  <a:pos x="89" y="89"/>
                </a:cxn>
                <a:cxn ang="0">
                  <a:pos x="77" y="78"/>
                </a:cxn>
                <a:cxn ang="0">
                  <a:pos x="90" y="78"/>
                </a:cxn>
                <a:cxn ang="0">
                  <a:pos x="89" y="67"/>
                </a:cxn>
                <a:cxn ang="0">
                  <a:pos x="77" y="55"/>
                </a:cxn>
                <a:cxn ang="0">
                  <a:pos x="90" y="55"/>
                </a:cxn>
                <a:cxn ang="0">
                  <a:pos x="9" y="9"/>
                </a:cxn>
                <a:cxn ang="0">
                  <a:pos x="91" y="9"/>
                </a:cxn>
                <a:cxn ang="0">
                  <a:pos x="91" y="36"/>
                </a:cxn>
                <a:cxn ang="0">
                  <a:pos x="9" y="36"/>
                </a:cxn>
              </a:cxnLst>
              <a:rect l="0" t="0" r="r" b="b"/>
              <a:pathLst>
                <a:path w="99" h="144">
                  <a:moveTo>
                    <a:pt x="0" y="43"/>
                  </a:moveTo>
                  <a:cubicBezTo>
                    <a:pt x="0" y="44"/>
                    <a:pt x="0" y="44"/>
                    <a:pt x="0" y="44"/>
                  </a:cubicBezTo>
                  <a:cubicBezTo>
                    <a:pt x="0" y="140"/>
                    <a:pt x="0" y="140"/>
                    <a:pt x="0" y="140"/>
                  </a:cubicBezTo>
                  <a:cubicBezTo>
                    <a:pt x="0" y="141"/>
                    <a:pt x="0" y="142"/>
                    <a:pt x="1" y="143"/>
                  </a:cubicBezTo>
                  <a:cubicBezTo>
                    <a:pt x="2" y="144"/>
                    <a:pt x="3" y="144"/>
                    <a:pt x="4" y="144"/>
                  </a:cubicBezTo>
                  <a:cubicBezTo>
                    <a:pt x="95" y="144"/>
                    <a:pt x="95" y="144"/>
                    <a:pt x="95" y="144"/>
                  </a:cubicBezTo>
                  <a:cubicBezTo>
                    <a:pt x="96" y="144"/>
                    <a:pt x="97" y="144"/>
                    <a:pt x="98" y="143"/>
                  </a:cubicBezTo>
                  <a:cubicBezTo>
                    <a:pt x="99" y="142"/>
                    <a:pt x="99" y="141"/>
                    <a:pt x="99" y="140"/>
                  </a:cubicBezTo>
                  <a:cubicBezTo>
                    <a:pt x="99" y="44"/>
                    <a:pt x="99" y="44"/>
                    <a:pt x="99" y="44"/>
                  </a:cubicBezTo>
                  <a:cubicBezTo>
                    <a:pt x="99" y="5"/>
                    <a:pt x="99" y="5"/>
                    <a:pt x="99" y="5"/>
                  </a:cubicBezTo>
                  <a:cubicBezTo>
                    <a:pt x="99" y="4"/>
                    <a:pt x="99" y="2"/>
                    <a:pt x="98" y="1"/>
                  </a:cubicBezTo>
                  <a:cubicBezTo>
                    <a:pt x="97" y="1"/>
                    <a:pt x="96" y="0"/>
                    <a:pt x="95" y="0"/>
                  </a:cubicBezTo>
                  <a:cubicBezTo>
                    <a:pt x="4" y="0"/>
                    <a:pt x="4" y="0"/>
                    <a:pt x="4" y="0"/>
                  </a:cubicBezTo>
                  <a:cubicBezTo>
                    <a:pt x="3" y="0"/>
                    <a:pt x="2" y="1"/>
                    <a:pt x="1" y="1"/>
                  </a:cubicBezTo>
                  <a:cubicBezTo>
                    <a:pt x="0" y="2"/>
                    <a:pt x="0" y="4"/>
                    <a:pt x="0" y="5"/>
                  </a:cubicBezTo>
                  <a:cubicBezTo>
                    <a:pt x="0" y="43"/>
                    <a:pt x="0" y="43"/>
                    <a:pt x="0" y="43"/>
                  </a:cubicBezTo>
                  <a:close/>
                  <a:moveTo>
                    <a:pt x="22" y="134"/>
                  </a:moveTo>
                  <a:cubicBezTo>
                    <a:pt x="22" y="134"/>
                    <a:pt x="22" y="134"/>
                    <a:pt x="21" y="134"/>
                  </a:cubicBezTo>
                  <a:cubicBezTo>
                    <a:pt x="11" y="134"/>
                    <a:pt x="11" y="134"/>
                    <a:pt x="11" y="134"/>
                  </a:cubicBezTo>
                  <a:cubicBezTo>
                    <a:pt x="10" y="134"/>
                    <a:pt x="10" y="134"/>
                    <a:pt x="10" y="134"/>
                  </a:cubicBezTo>
                  <a:cubicBezTo>
                    <a:pt x="10" y="123"/>
                    <a:pt x="10" y="123"/>
                    <a:pt x="10" y="123"/>
                  </a:cubicBezTo>
                  <a:cubicBezTo>
                    <a:pt x="10" y="122"/>
                    <a:pt x="10" y="122"/>
                    <a:pt x="11" y="122"/>
                  </a:cubicBezTo>
                  <a:cubicBezTo>
                    <a:pt x="21" y="122"/>
                    <a:pt x="21" y="122"/>
                    <a:pt x="21" y="122"/>
                  </a:cubicBezTo>
                  <a:cubicBezTo>
                    <a:pt x="22" y="122"/>
                    <a:pt x="22" y="122"/>
                    <a:pt x="22" y="123"/>
                  </a:cubicBezTo>
                  <a:lnTo>
                    <a:pt x="22" y="134"/>
                  </a:lnTo>
                  <a:close/>
                  <a:moveTo>
                    <a:pt x="22" y="111"/>
                  </a:moveTo>
                  <a:cubicBezTo>
                    <a:pt x="22" y="111"/>
                    <a:pt x="22" y="112"/>
                    <a:pt x="21" y="112"/>
                  </a:cubicBezTo>
                  <a:cubicBezTo>
                    <a:pt x="11" y="112"/>
                    <a:pt x="11" y="112"/>
                    <a:pt x="11" y="112"/>
                  </a:cubicBezTo>
                  <a:cubicBezTo>
                    <a:pt x="10" y="112"/>
                    <a:pt x="10" y="111"/>
                    <a:pt x="10" y="111"/>
                  </a:cubicBezTo>
                  <a:cubicBezTo>
                    <a:pt x="10" y="100"/>
                    <a:pt x="10" y="100"/>
                    <a:pt x="10" y="100"/>
                  </a:cubicBezTo>
                  <a:cubicBezTo>
                    <a:pt x="10" y="100"/>
                    <a:pt x="10" y="99"/>
                    <a:pt x="11" y="99"/>
                  </a:cubicBezTo>
                  <a:cubicBezTo>
                    <a:pt x="21" y="99"/>
                    <a:pt x="21" y="99"/>
                    <a:pt x="21" y="99"/>
                  </a:cubicBezTo>
                  <a:cubicBezTo>
                    <a:pt x="22" y="99"/>
                    <a:pt x="22" y="100"/>
                    <a:pt x="22" y="100"/>
                  </a:cubicBezTo>
                  <a:lnTo>
                    <a:pt x="22" y="111"/>
                  </a:lnTo>
                  <a:close/>
                  <a:moveTo>
                    <a:pt x="22" y="88"/>
                  </a:moveTo>
                  <a:cubicBezTo>
                    <a:pt x="22" y="89"/>
                    <a:pt x="22" y="89"/>
                    <a:pt x="21" y="89"/>
                  </a:cubicBezTo>
                  <a:cubicBezTo>
                    <a:pt x="11" y="89"/>
                    <a:pt x="11" y="89"/>
                    <a:pt x="11" y="89"/>
                  </a:cubicBezTo>
                  <a:cubicBezTo>
                    <a:pt x="10" y="89"/>
                    <a:pt x="10" y="89"/>
                    <a:pt x="10" y="88"/>
                  </a:cubicBezTo>
                  <a:cubicBezTo>
                    <a:pt x="10" y="78"/>
                    <a:pt x="10" y="78"/>
                    <a:pt x="10" y="78"/>
                  </a:cubicBezTo>
                  <a:cubicBezTo>
                    <a:pt x="10" y="77"/>
                    <a:pt x="10" y="77"/>
                    <a:pt x="11" y="77"/>
                  </a:cubicBezTo>
                  <a:cubicBezTo>
                    <a:pt x="21" y="77"/>
                    <a:pt x="21" y="77"/>
                    <a:pt x="21" y="77"/>
                  </a:cubicBezTo>
                  <a:cubicBezTo>
                    <a:pt x="22" y="77"/>
                    <a:pt x="22" y="77"/>
                    <a:pt x="22" y="78"/>
                  </a:cubicBezTo>
                  <a:lnTo>
                    <a:pt x="22" y="88"/>
                  </a:lnTo>
                  <a:close/>
                  <a:moveTo>
                    <a:pt x="45" y="134"/>
                  </a:moveTo>
                  <a:cubicBezTo>
                    <a:pt x="45" y="134"/>
                    <a:pt x="44" y="134"/>
                    <a:pt x="44" y="134"/>
                  </a:cubicBezTo>
                  <a:cubicBezTo>
                    <a:pt x="33" y="134"/>
                    <a:pt x="33" y="134"/>
                    <a:pt x="33" y="134"/>
                  </a:cubicBezTo>
                  <a:cubicBezTo>
                    <a:pt x="33" y="134"/>
                    <a:pt x="32" y="134"/>
                    <a:pt x="32" y="134"/>
                  </a:cubicBezTo>
                  <a:cubicBezTo>
                    <a:pt x="32" y="123"/>
                    <a:pt x="32" y="123"/>
                    <a:pt x="32" y="123"/>
                  </a:cubicBezTo>
                  <a:cubicBezTo>
                    <a:pt x="32" y="122"/>
                    <a:pt x="33" y="122"/>
                    <a:pt x="33" y="122"/>
                  </a:cubicBezTo>
                  <a:cubicBezTo>
                    <a:pt x="44" y="122"/>
                    <a:pt x="44" y="122"/>
                    <a:pt x="44" y="122"/>
                  </a:cubicBezTo>
                  <a:cubicBezTo>
                    <a:pt x="44" y="122"/>
                    <a:pt x="45" y="122"/>
                    <a:pt x="45" y="123"/>
                  </a:cubicBezTo>
                  <a:lnTo>
                    <a:pt x="45" y="134"/>
                  </a:lnTo>
                  <a:close/>
                  <a:moveTo>
                    <a:pt x="45" y="111"/>
                  </a:moveTo>
                  <a:cubicBezTo>
                    <a:pt x="45" y="111"/>
                    <a:pt x="44" y="112"/>
                    <a:pt x="44" y="112"/>
                  </a:cubicBezTo>
                  <a:cubicBezTo>
                    <a:pt x="33" y="112"/>
                    <a:pt x="33" y="112"/>
                    <a:pt x="33" y="112"/>
                  </a:cubicBezTo>
                  <a:cubicBezTo>
                    <a:pt x="33" y="112"/>
                    <a:pt x="32" y="111"/>
                    <a:pt x="32" y="111"/>
                  </a:cubicBezTo>
                  <a:cubicBezTo>
                    <a:pt x="32" y="100"/>
                    <a:pt x="32" y="100"/>
                    <a:pt x="32" y="100"/>
                  </a:cubicBezTo>
                  <a:cubicBezTo>
                    <a:pt x="32" y="100"/>
                    <a:pt x="33" y="99"/>
                    <a:pt x="33" y="99"/>
                  </a:cubicBezTo>
                  <a:cubicBezTo>
                    <a:pt x="44" y="99"/>
                    <a:pt x="44" y="99"/>
                    <a:pt x="44" y="99"/>
                  </a:cubicBezTo>
                  <a:cubicBezTo>
                    <a:pt x="44" y="99"/>
                    <a:pt x="45" y="100"/>
                    <a:pt x="45" y="100"/>
                  </a:cubicBezTo>
                  <a:lnTo>
                    <a:pt x="45" y="111"/>
                  </a:lnTo>
                  <a:close/>
                  <a:moveTo>
                    <a:pt x="45" y="88"/>
                  </a:moveTo>
                  <a:cubicBezTo>
                    <a:pt x="45" y="89"/>
                    <a:pt x="44" y="89"/>
                    <a:pt x="44" y="89"/>
                  </a:cubicBezTo>
                  <a:cubicBezTo>
                    <a:pt x="33" y="89"/>
                    <a:pt x="33" y="89"/>
                    <a:pt x="33" y="89"/>
                  </a:cubicBezTo>
                  <a:cubicBezTo>
                    <a:pt x="33" y="89"/>
                    <a:pt x="32" y="89"/>
                    <a:pt x="32" y="88"/>
                  </a:cubicBezTo>
                  <a:cubicBezTo>
                    <a:pt x="32" y="78"/>
                    <a:pt x="32" y="78"/>
                    <a:pt x="32" y="78"/>
                  </a:cubicBezTo>
                  <a:cubicBezTo>
                    <a:pt x="32" y="77"/>
                    <a:pt x="33" y="77"/>
                    <a:pt x="33" y="77"/>
                  </a:cubicBezTo>
                  <a:cubicBezTo>
                    <a:pt x="44" y="77"/>
                    <a:pt x="44" y="77"/>
                    <a:pt x="44" y="77"/>
                  </a:cubicBezTo>
                  <a:cubicBezTo>
                    <a:pt x="44" y="77"/>
                    <a:pt x="45" y="77"/>
                    <a:pt x="45" y="78"/>
                  </a:cubicBezTo>
                  <a:lnTo>
                    <a:pt x="45" y="88"/>
                  </a:lnTo>
                  <a:close/>
                  <a:moveTo>
                    <a:pt x="45" y="66"/>
                  </a:moveTo>
                  <a:cubicBezTo>
                    <a:pt x="45" y="66"/>
                    <a:pt x="44" y="67"/>
                    <a:pt x="44" y="67"/>
                  </a:cubicBezTo>
                  <a:cubicBezTo>
                    <a:pt x="11" y="67"/>
                    <a:pt x="11" y="67"/>
                    <a:pt x="11" y="67"/>
                  </a:cubicBezTo>
                  <a:cubicBezTo>
                    <a:pt x="10" y="67"/>
                    <a:pt x="10" y="66"/>
                    <a:pt x="10" y="66"/>
                  </a:cubicBezTo>
                  <a:cubicBezTo>
                    <a:pt x="10" y="55"/>
                    <a:pt x="10" y="55"/>
                    <a:pt x="10" y="55"/>
                  </a:cubicBezTo>
                  <a:cubicBezTo>
                    <a:pt x="10" y="55"/>
                    <a:pt x="10" y="54"/>
                    <a:pt x="11" y="54"/>
                  </a:cubicBezTo>
                  <a:cubicBezTo>
                    <a:pt x="44" y="54"/>
                    <a:pt x="44" y="54"/>
                    <a:pt x="44" y="54"/>
                  </a:cubicBezTo>
                  <a:cubicBezTo>
                    <a:pt x="44" y="54"/>
                    <a:pt x="45" y="55"/>
                    <a:pt x="45" y="55"/>
                  </a:cubicBezTo>
                  <a:lnTo>
                    <a:pt x="45" y="66"/>
                  </a:lnTo>
                  <a:close/>
                  <a:moveTo>
                    <a:pt x="67" y="134"/>
                  </a:moveTo>
                  <a:cubicBezTo>
                    <a:pt x="67" y="134"/>
                    <a:pt x="67" y="134"/>
                    <a:pt x="66" y="134"/>
                  </a:cubicBezTo>
                  <a:cubicBezTo>
                    <a:pt x="56" y="134"/>
                    <a:pt x="56" y="134"/>
                    <a:pt x="56" y="134"/>
                  </a:cubicBezTo>
                  <a:cubicBezTo>
                    <a:pt x="55" y="134"/>
                    <a:pt x="55" y="134"/>
                    <a:pt x="55" y="134"/>
                  </a:cubicBezTo>
                  <a:cubicBezTo>
                    <a:pt x="55" y="123"/>
                    <a:pt x="55" y="123"/>
                    <a:pt x="55" y="123"/>
                  </a:cubicBezTo>
                  <a:cubicBezTo>
                    <a:pt x="55" y="122"/>
                    <a:pt x="55" y="122"/>
                    <a:pt x="56" y="122"/>
                  </a:cubicBezTo>
                  <a:cubicBezTo>
                    <a:pt x="66" y="122"/>
                    <a:pt x="66" y="122"/>
                    <a:pt x="66" y="122"/>
                  </a:cubicBezTo>
                  <a:cubicBezTo>
                    <a:pt x="67" y="122"/>
                    <a:pt x="67" y="122"/>
                    <a:pt x="67" y="123"/>
                  </a:cubicBezTo>
                  <a:lnTo>
                    <a:pt x="67" y="134"/>
                  </a:lnTo>
                  <a:close/>
                  <a:moveTo>
                    <a:pt x="67" y="111"/>
                  </a:moveTo>
                  <a:cubicBezTo>
                    <a:pt x="67" y="111"/>
                    <a:pt x="67" y="112"/>
                    <a:pt x="66" y="112"/>
                  </a:cubicBezTo>
                  <a:cubicBezTo>
                    <a:pt x="56" y="112"/>
                    <a:pt x="56" y="112"/>
                    <a:pt x="56" y="112"/>
                  </a:cubicBezTo>
                  <a:cubicBezTo>
                    <a:pt x="55" y="112"/>
                    <a:pt x="55" y="111"/>
                    <a:pt x="55" y="111"/>
                  </a:cubicBezTo>
                  <a:cubicBezTo>
                    <a:pt x="55" y="100"/>
                    <a:pt x="55" y="100"/>
                    <a:pt x="55" y="100"/>
                  </a:cubicBezTo>
                  <a:cubicBezTo>
                    <a:pt x="55" y="100"/>
                    <a:pt x="55" y="99"/>
                    <a:pt x="56" y="99"/>
                  </a:cubicBezTo>
                  <a:cubicBezTo>
                    <a:pt x="66" y="99"/>
                    <a:pt x="66" y="99"/>
                    <a:pt x="66" y="99"/>
                  </a:cubicBezTo>
                  <a:cubicBezTo>
                    <a:pt x="67" y="99"/>
                    <a:pt x="67" y="100"/>
                    <a:pt x="67" y="100"/>
                  </a:cubicBezTo>
                  <a:lnTo>
                    <a:pt x="67" y="111"/>
                  </a:lnTo>
                  <a:close/>
                  <a:moveTo>
                    <a:pt x="67" y="88"/>
                  </a:moveTo>
                  <a:cubicBezTo>
                    <a:pt x="67" y="89"/>
                    <a:pt x="67" y="89"/>
                    <a:pt x="66" y="89"/>
                  </a:cubicBezTo>
                  <a:cubicBezTo>
                    <a:pt x="56" y="89"/>
                    <a:pt x="56" y="89"/>
                    <a:pt x="56" y="89"/>
                  </a:cubicBezTo>
                  <a:cubicBezTo>
                    <a:pt x="55" y="89"/>
                    <a:pt x="55" y="89"/>
                    <a:pt x="55" y="88"/>
                  </a:cubicBezTo>
                  <a:cubicBezTo>
                    <a:pt x="55" y="78"/>
                    <a:pt x="55" y="78"/>
                    <a:pt x="55" y="78"/>
                  </a:cubicBezTo>
                  <a:cubicBezTo>
                    <a:pt x="55" y="77"/>
                    <a:pt x="55" y="77"/>
                    <a:pt x="56" y="77"/>
                  </a:cubicBezTo>
                  <a:cubicBezTo>
                    <a:pt x="66" y="77"/>
                    <a:pt x="66" y="77"/>
                    <a:pt x="66" y="77"/>
                  </a:cubicBezTo>
                  <a:cubicBezTo>
                    <a:pt x="67" y="77"/>
                    <a:pt x="67" y="77"/>
                    <a:pt x="67" y="78"/>
                  </a:cubicBezTo>
                  <a:lnTo>
                    <a:pt x="67" y="88"/>
                  </a:lnTo>
                  <a:close/>
                  <a:moveTo>
                    <a:pt x="67" y="66"/>
                  </a:moveTo>
                  <a:cubicBezTo>
                    <a:pt x="67" y="66"/>
                    <a:pt x="67" y="67"/>
                    <a:pt x="66" y="67"/>
                  </a:cubicBezTo>
                  <a:cubicBezTo>
                    <a:pt x="56" y="67"/>
                    <a:pt x="56" y="67"/>
                    <a:pt x="56" y="67"/>
                  </a:cubicBezTo>
                  <a:cubicBezTo>
                    <a:pt x="55" y="67"/>
                    <a:pt x="55" y="66"/>
                    <a:pt x="55" y="66"/>
                  </a:cubicBezTo>
                  <a:cubicBezTo>
                    <a:pt x="55" y="55"/>
                    <a:pt x="55" y="55"/>
                    <a:pt x="55" y="55"/>
                  </a:cubicBezTo>
                  <a:cubicBezTo>
                    <a:pt x="55" y="55"/>
                    <a:pt x="55" y="54"/>
                    <a:pt x="56" y="54"/>
                  </a:cubicBezTo>
                  <a:cubicBezTo>
                    <a:pt x="66" y="54"/>
                    <a:pt x="66" y="54"/>
                    <a:pt x="66" y="54"/>
                  </a:cubicBezTo>
                  <a:cubicBezTo>
                    <a:pt x="67" y="54"/>
                    <a:pt x="67" y="55"/>
                    <a:pt x="67" y="55"/>
                  </a:cubicBezTo>
                  <a:lnTo>
                    <a:pt x="67" y="66"/>
                  </a:lnTo>
                  <a:close/>
                  <a:moveTo>
                    <a:pt x="90" y="134"/>
                  </a:moveTo>
                  <a:cubicBezTo>
                    <a:pt x="90" y="134"/>
                    <a:pt x="89" y="134"/>
                    <a:pt x="89" y="134"/>
                  </a:cubicBezTo>
                  <a:cubicBezTo>
                    <a:pt x="78" y="134"/>
                    <a:pt x="78" y="134"/>
                    <a:pt x="78" y="134"/>
                  </a:cubicBezTo>
                  <a:cubicBezTo>
                    <a:pt x="78" y="134"/>
                    <a:pt x="77" y="134"/>
                    <a:pt x="77" y="134"/>
                  </a:cubicBezTo>
                  <a:cubicBezTo>
                    <a:pt x="77" y="123"/>
                    <a:pt x="77" y="123"/>
                    <a:pt x="77" y="123"/>
                  </a:cubicBezTo>
                  <a:cubicBezTo>
                    <a:pt x="77" y="122"/>
                    <a:pt x="78" y="122"/>
                    <a:pt x="78" y="122"/>
                  </a:cubicBezTo>
                  <a:cubicBezTo>
                    <a:pt x="89" y="122"/>
                    <a:pt x="89" y="122"/>
                    <a:pt x="89" y="122"/>
                  </a:cubicBezTo>
                  <a:cubicBezTo>
                    <a:pt x="89" y="122"/>
                    <a:pt x="90" y="122"/>
                    <a:pt x="90" y="123"/>
                  </a:cubicBezTo>
                  <a:lnTo>
                    <a:pt x="90" y="134"/>
                  </a:lnTo>
                  <a:close/>
                  <a:moveTo>
                    <a:pt x="90" y="111"/>
                  </a:moveTo>
                  <a:cubicBezTo>
                    <a:pt x="90" y="111"/>
                    <a:pt x="89" y="112"/>
                    <a:pt x="89" y="112"/>
                  </a:cubicBezTo>
                  <a:cubicBezTo>
                    <a:pt x="78" y="112"/>
                    <a:pt x="78" y="112"/>
                    <a:pt x="78" y="112"/>
                  </a:cubicBezTo>
                  <a:cubicBezTo>
                    <a:pt x="78" y="112"/>
                    <a:pt x="77" y="111"/>
                    <a:pt x="77" y="111"/>
                  </a:cubicBezTo>
                  <a:cubicBezTo>
                    <a:pt x="77" y="100"/>
                    <a:pt x="77" y="100"/>
                    <a:pt x="77" y="100"/>
                  </a:cubicBezTo>
                  <a:cubicBezTo>
                    <a:pt x="77" y="100"/>
                    <a:pt x="78" y="99"/>
                    <a:pt x="78" y="99"/>
                  </a:cubicBezTo>
                  <a:cubicBezTo>
                    <a:pt x="89" y="99"/>
                    <a:pt x="89" y="99"/>
                    <a:pt x="89" y="99"/>
                  </a:cubicBezTo>
                  <a:cubicBezTo>
                    <a:pt x="89" y="99"/>
                    <a:pt x="90" y="100"/>
                    <a:pt x="90" y="100"/>
                  </a:cubicBezTo>
                  <a:lnTo>
                    <a:pt x="90" y="111"/>
                  </a:lnTo>
                  <a:close/>
                  <a:moveTo>
                    <a:pt x="90" y="88"/>
                  </a:moveTo>
                  <a:cubicBezTo>
                    <a:pt x="90" y="89"/>
                    <a:pt x="89" y="89"/>
                    <a:pt x="89" y="89"/>
                  </a:cubicBezTo>
                  <a:cubicBezTo>
                    <a:pt x="78" y="89"/>
                    <a:pt x="78" y="89"/>
                    <a:pt x="78" y="89"/>
                  </a:cubicBezTo>
                  <a:cubicBezTo>
                    <a:pt x="78" y="89"/>
                    <a:pt x="77" y="89"/>
                    <a:pt x="77" y="88"/>
                  </a:cubicBezTo>
                  <a:cubicBezTo>
                    <a:pt x="77" y="78"/>
                    <a:pt x="77" y="78"/>
                    <a:pt x="77" y="78"/>
                  </a:cubicBezTo>
                  <a:cubicBezTo>
                    <a:pt x="77" y="77"/>
                    <a:pt x="78" y="77"/>
                    <a:pt x="78" y="77"/>
                  </a:cubicBezTo>
                  <a:cubicBezTo>
                    <a:pt x="89" y="77"/>
                    <a:pt x="89" y="77"/>
                    <a:pt x="89" y="77"/>
                  </a:cubicBezTo>
                  <a:cubicBezTo>
                    <a:pt x="89" y="77"/>
                    <a:pt x="90" y="77"/>
                    <a:pt x="90" y="78"/>
                  </a:cubicBezTo>
                  <a:lnTo>
                    <a:pt x="90" y="88"/>
                  </a:lnTo>
                  <a:close/>
                  <a:moveTo>
                    <a:pt x="90" y="66"/>
                  </a:moveTo>
                  <a:cubicBezTo>
                    <a:pt x="90" y="66"/>
                    <a:pt x="89" y="67"/>
                    <a:pt x="89" y="67"/>
                  </a:cubicBezTo>
                  <a:cubicBezTo>
                    <a:pt x="78" y="67"/>
                    <a:pt x="78" y="67"/>
                    <a:pt x="78" y="67"/>
                  </a:cubicBezTo>
                  <a:cubicBezTo>
                    <a:pt x="78" y="67"/>
                    <a:pt x="77" y="66"/>
                    <a:pt x="77" y="66"/>
                  </a:cubicBezTo>
                  <a:cubicBezTo>
                    <a:pt x="77" y="55"/>
                    <a:pt x="77" y="55"/>
                    <a:pt x="77" y="55"/>
                  </a:cubicBezTo>
                  <a:cubicBezTo>
                    <a:pt x="77" y="55"/>
                    <a:pt x="78" y="54"/>
                    <a:pt x="78" y="54"/>
                  </a:cubicBezTo>
                  <a:cubicBezTo>
                    <a:pt x="89" y="54"/>
                    <a:pt x="89" y="54"/>
                    <a:pt x="89" y="54"/>
                  </a:cubicBezTo>
                  <a:cubicBezTo>
                    <a:pt x="89" y="54"/>
                    <a:pt x="90" y="55"/>
                    <a:pt x="90" y="55"/>
                  </a:cubicBezTo>
                  <a:lnTo>
                    <a:pt x="90" y="66"/>
                  </a:lnTo>
                  <a:close/>
                  <a:moveTo>
                    <a:pt x="8" y="11"/>
                  </a:moveTo>
                  <a:cubicBezTo>
                    <a:pt x="8" y="10"/>
                    <a:pt x="8" y="9"/>
                    <a:pt x="9" y="9"/>
                  </a:cubicBezTo>
                  <a:cubicBezTo>
                    <a:pt x="9" y="8"/>
                    <a:pt x="10" y="8"/>
                    <a:pt x="11" y="8"/>
                  </a:cubicBezTo>
                  <a:cubicBezTo>
                    <a:pt x="89" y="8"/>
                    <a:pt x="89" y="8"/>
                    <a:pt x="89" y="8"/>
                  </a:cubicBezTo>
                  <a:cubicBezTo>
                    <a:pt x="90" y="8"/>
                    <a:pt x="90" y="8"/>
                    <a:pt x="91" y="9"/>
                  </a:cubicBezTo>
                  <a:cubicBezTo>
                    <a:pt x="91" y="9"/>
                    <a:pt x="92" y="10"/>
                    <a:pt x="92" y="11"/>
                  </a:cubicBezTo>
                  <a:cubicBezTo>
                    <a:pt x="92" y="34"/>
                    <a:pt x="92" y="34"/>
                    <a:pt x="92" y="34"/>
                  </a:cubicBezTo>
                  <a:cubicBezTo>
                    <a:pt x="92" y="35"/>
                    <a:pt x="91" y="35"/>
                    <a:pt x="91" y="36"/>
                  </a:cubicBezTo>
                  <a:cubicBezTo>
                    <a:pt x="90" y="36"/>
                    <a:pt x="90" y="37"/>
                    <a:pt x="89" y="37"/>
                  </a:cubicBezTo>
                  <a:cubicBezTo>
                    <a:pt x="11" y="37"/>
                    <a:pt x="11" y="37"/>
                    <a:pt x="11" y="37"/>
                  </a:cubicBezTo>
                  <a:cubicBezTo>
                    <a:pt x="10" y="37"/>
                    <a:pt x="9" y="36"/>
                    <a:pt x="9" y="36"/>
                  </a:cubicBezTo>
                  <a:cubicBezTo>
                    <a:pt x="8" y="35"/>
                    <a:pt x="8" y="35"/>
                    <a:pt x="8" y="34"/>
                  </a:cubicBezTo>
                  <a:lnTo>
                    <a:pt x="8" y="11"/>
                  </a:lnTo>
                  <a:close/>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30" name="Group 7"/>
          <p:cNvGrpSpPr/>
          <p:nvPr/>
        </p:nvGrpSpPr>
        <p:grpSpPr>
          <a:xfrm>
            <a:off x="1227031" y="2780928"/>
            <a:ext cx="546901" cy="539497"/>
            <a:chOff x="705129" y="3571720"/>
            <a:chExt cx="1065756" cy="1051328"/>
          </a:xfrm>
          <a:solidFill>
            <a:schemeClr val="accent2"/>
          </a:solidFill>
        </p:grpSpPr>
        <p:sp>
          <p:nvSpPr>
            <p:cNvPr id="31" name="Freeform 10"/>
            <p:cNvSpPr>
              <a:spLocks/>
            </p:cNvSpPr>
            <p:nvPr/>
          </p:nvSpPr>
          <p:spPr bwMode="auto">
            <a:xfrm>
              <a:off x="705129" y="4060343"/>
              <a:ext cx="1065756" cy="562705"/>
            </a:xfrm>
            <a:custGeom>
              <a:avLst/>
              <a:gdLst/>
              <a:ahLst/>
              <a:cxnLst>
                <a:cxn ang="0">
                  <a:pos x="280" y="0"/>
                </a:cxn>
                <a:cxn ang="0">
                  <a:pos x="140" y="140"/>
                </a:cxn>
                <a:cxn ang="0">
                  <a:pos x="0" y="0"/>
                </a:cxn>
              </a:cxnLst>
              <a:rect l="0" t="0" r="r" b="b"/>
              <a:pathLst>
                <a:path w="280" h="140">
                  <a:moveTo>
                    <a:pt x="280" y="0"/>
                  </a:moveTo>
                  <a:cubicBezTo>
                    <a:pt x="280" y="77"/>
                    <a:pt x="218" y="140"/>
                    <a:pt x="140" y="140"/>
                  </a:cubicBezTo>
                  <a:cubicBezTo>
                    <a:pt x="63" y="140"/>
                    <a:pt x="0" y="77"/>
                    <a:pt x="0" y="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32" name="Oval 20"/>
            <p:cNvSpPr>
              <a:spLocks noChangeArrowheads="1"/>
            </p:cNvSpPr>
            <p:nvPr/>
          </p:nvSpPr>
          <p:spPr bwMode="auto">
            <a:xfrm>
              <a:off x="789385" y="3571720"/>
              <a:ext cx="895502" cy="945626"/>
            </a:xfrm>
            <a:prstGeom prst="ellipse">
              <a:avLst/>
            </a:pr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33" name="Freeform 29"/>
            <p:cNvSpPr>
              <a:spLocks noEditPoints="1"/>
            </p:cNvSpPr>
            <p:nvPr/>
          </p:nvSpPr>
          <p:spPr bwMode="auto">
            <a:xfrm>
              <a:off x="967754" y="3795082"/>
              <a:ext cx="526245" cy="553365"/>
            </a:xfrm>
            <a:custGeom>
              <a:avLst/>
              <a:gdLst/>
              <a:ahLst/>
              <a:cxnLst>
                <a:cxn ang="0">
                  <a:pos x="138" y="77"/>
                </a:cxn>
                <a:cxn ang="0">
                  <a:pos x="138" y="61"/>
                </a:cxn>
                <a:cxn ang="0">
                  <a:pos x="125" y="61"/>
                </a:cxn>
                <a:cxn ang="0">
                  <a:pos x="122" y="47"/>
                </a:cxn>
                <a:cxn ang="0">
                  <a:pos x="132" y="41"/>
                </a:cxn>
                <a:cxn ang="0">
                  <a:pos x="125" y="28"/>
                </a:cxn>
                <a:cxn ang="0">
                  <a:pos x="114" y="34"/>
                </a:cxn>
                <a:cxn ang="0">
                  <a:pos x="104" y="24"/>
                </a:cxn>
                <a:cxn ang="0">
                  <a:pos x="110" y="13"/>
                </a:cxn>
                <a:cxn ang="0">
                  <a:pos x="97" y="6"/>
                </a:cxn>
                <a:cxn ang="0">
                  <a:pos x="91" y="16"/>
                </a:cxn>
                <a:cxn ang="0">
                  <a:pos x="77" y="12"/>
                </a:cxn>
                <a:cxn ang="0">
                  <a:pos x="77" y="0"/>
                </a:cxn>
                <a:cxn ang="0">
                  <a:pos x="61" y="0"/>
                </a:cxn>
                <a:cxn ang="0">
                  <a:pos x="61" y="12"/>
                </a:cxn>
                <a:cxn ang="0">
                  <a:pos x="47" y="16"/>
                </a:cxn>
                <a:cxn ang="0">
                  <a:pos x="41" y="6"/>
                </a:cxn>
                <a:cxn ang="0">
                  <a:pos x="28" y="13"/>
                </a:cxn>
                <a:cxn ang="0">
                  <a:pos x="34" y="24"/>
                </a:cxn>
                <a:cxn ang="0">
                  <a:pos x="24" y="34"/>
                </a:cxn>
                <a:cxn ang="0">
                  <a:pos x="13" y="28"/>
                </a:cxn>
                <a:cxn ang="0">
                  <a:pos x="6" y="41"/>
                </a:cxn>
                <a:cxn ang="0">
                  <a:pos x="16" y="47"/>
                </a:cxn>
                <a:cxn ang="0">
                  <a:pos x="12" y="61"/>
                </a:cxn>
                <a:cxn ang="0">
                  <a:pos x="0" y="61"/>
                </a:cxn>
                <a:cxn ang="0">
                  <a:pos x="0" y="77"/>
                </a:cxn>
                <a:cxn ang="0">
                  <a:pos x="12" y="77"/>
                </a:cxn>
                <a:cxn ang="0">
                  <a:pos x="16" y="91"/>
                </a:cxn>
                <a:cxn ang="0">
                  <a:pos x="6" y="97"/>
                </a:cxn>
                <a:cxn ang="0">
                  <a:pos x="13" y="110"/>
                </a:cxn>
                <a:cxn ang="0">
                  <a:pos x="24" y="104"/>
                </a:cxn>
                <a:cxn ang="0">
                  <a:pos x="34" y="114"/>
                </a:cxn>
                <a:cxn ang="0">
                  <a:pos x="28" y="125"/>
                </a:cxn>
                <a:cxn ang="0">
                  <a:pos x="41" y="132"/>
                </a:cxn>
                <a:cxn ang="0">
                  <a:pos x="47" y="122"/>
                </a:cxn>
                <a:cxn ang="0">
                  <a:pos x="61" y="126"/>
                </a:cxn>
                <a:cxn ang="0">
                  <a:pos x="61" y="138"/>
                </a:cxn>
                <a:cxn ang="0">
                  <a:pos x="77" y="138"/>
                </a:cxn>
                <a:cxn ang="0">
                  <a:pos x="77" y="126"/>
                </a:cxn>
                <a:cxn ang="0">
                  <a:pos x="91" y="122"/>
                </a:cxn>
                <a:cxn ang="0">
                  <a:pos x="97" y="132"/>
                </a:cxn>
                <a:cxn ang="0">
                  <a:pos x="110" y="125"/>
                </a:cxn>
                <a:cxn ang="0">
                  <a:pos x="104" y="114"/>
                </a:cxn>
                <a:cxn ang="0">
                  <a:pos x="114" y="104"/>
                </a:cxn>
                <a:cxn ang="0">
                  <a:pos x="125" y="110"/>
                </a:cxn>
                <a:cxn ang="0">
                  <a:pos x="132" y="97"/>
                </a:cxn>
                <a:cxn ang="0">
                  <a:pos x="122" y="91"/>
                </a:cxn>
                <a:cxn ang="0">
                  <a:pos x="125" y="77"/>
                </a:cxn>
                <a:cxn ang="0">
                  <a:pos x="138" y="77"/>
                </a:cxn>
                <a:cxn ang="0">
                  <a:pos x="34" y="69"/>
                </a:cxn>
                <a:cxn ang="0">
                  <a:pos x="69" y="34"/>
                </a:cxn>
                <a:cxn ang="0">
                  <a:pos x="103" y="69"/>
                </a:cxn>
                <a:cxn ang="0">
                  <a:pos x="69" y="104"/>
                </a:cxn>
                <a:cxn ang="0">
                  <a:pos x="34" y="69"/>
                </a:cxn>
              </a:cxnLst>
              <a:rect l="0" t="0" r="r" b="b"/>
              <a:pathLst>
                <a:path w="138" h="138">
                  <a:moveTo>
                    <a:pt x="138" y="77"/>
                  </a:moveTo>
                  <a:cubicBezTo>
                    <a:pt x="138" y="61"/>
                    <a:pt x="138" y="61"/>
                    <a:pt x="138" y="61"/>
                  </a:cubicBezTo>
                  <a:cubicBezTo>
                    <a:pt x="125" y="61"/>
                    <a:pt x="125" y="61"/>
                    <a:pt x="125" y="61"/>
                  </a:cubicBezTo>
                  <a:cubicBezTo>
                    <a:pt x="125" y="56"/>
                    <a:pt x="124" y="52"/>
                    <a:pt x="122" y="47"/>
                  </a:cubicBezTo>
                  <a:cubicBezTo>
                    <a:pt x="132" y="41"/>
                    <a:pt x="132" y="41"/>
                    <a:pt x="132" y="41"/>
                  </a:cubicBezTo>
                  <a:cubicBezTo>
                    <a:pt x="125" y="28"/>
                    <a:pt x="125" y="28"/>
                    <a:pt x="125" y="28"/>
                  </a:cubicBezTo>
                  <a:cubicBezTo>
                    <a:pt x="114" y="34"/>
                    <a:pt x="114" y="34"/>
                    <a:pt x="114" y="34"/>
                  </a:cubicBezTo>
                  <a:cubicBezTo>
                    <a:pt x="111" y="30"/>
                    <a:pt x="108" y="27"/>
                    <a:pt x="104" y="24"/>
                  </a:cubicBezTo>
                  <a:cubicBezTo>
                    <a:pt x="110" y="13"/>
                    <a:pt x="110" y="13"/>
                    <a:pt x="110" y="13"/>
                  </a:cubicBezTo>
                  <a:cubicBezTo>
                    <a:pt x="97" y="6"/>
                    <a:pt x="97" y="6"/>
                    <a:pt x="97" y="6"/>
                  </a:cubicBezTo>
                  <a:cubicBezTo>
                    <a:pt x="91" y="16"/>
                    <a:pt x="91" y="16"/>
                    <a:pt x="91" y="16"/>
                  </a:cubicBezTo>
                  <a:cubicBezTo>
                    <a:pt x="86" y="14"/>
                    <a:pt x="81" y="13"/>
                    <a:pt x="77" y="12"/>
                  </a:cubicBezTo>
                  <a:cubicBezTo>
                    <a:pt x="77" y="0"/>
                    <a:pt x="77" y="0"/>
                    <a:pt x="77" y="0"/>
                  </a:cubicBezTo>
                  <a:cubicBezTo>
                    <a:pt x="61" y="0"/>
                    <a:pt x="61" y="0"/>
                    <a:pt x="61" y="0"/>
                  </a:cubicBezTo>
                  <a:cubicBezTo>
                    <a:pt x="61" y="12"/>
                    <a:pt x="61" y="12"/>
                    <a:pt x="61" y="12"/>
                  </a:cubicBezTo>
                  <a:cubicBezTo>
                    <a:pt x="56" y="13"/>
                    <a:pt x="52" y="14"/>
                    <a:pt x="47" y="16"/>
                  </a:cubicBezTo>
                  <a:cubicBezTo>
                    <a:pt x="41" y="6"/>
                    <a:pt x="41" y="6"/>
                    <a:pt x="41" y="6"/>
                  </a:cubicBezTo>
                  <a:cubicBezTo>
                    <a:pt x="28" y="13"/>
                    <a:pt x="28" y="13"/>
                    <a:pt x="28" y="13"/>
                  </a:cubicBezTo>
                  <a:cubicBezTo>
                    <a:pt x="34" y="24"/>
                    <a:pt x="34" y="24"/>
                    <a:pt x="34" y="24"/>
                  </a:cubicBezTo>
                  <a:cubicBezTo>
                    <a:pt x="30" y="27"/>
                    <a:pt x="27" y="30"/>
                    <a:pt x="24" y="34"/>
                  </a:cubicBezTo>
                  <a:cubicBezTo>
                    <a:pt x="13" y="28"/>
                    <a:pt x="13" y="28"/>
                    <a:pt x="13" y="28"/>
                  </a:cubicBezTo>
                  <a:cubicBezTo>
                    <a:pt x="6" y="41"/>
                    <a:pt x="6" y="41"/>
                    <a:pt x="6" y="41"/>
                  </a:cubicBezTo>
                  <a:cubicBezTo>
                    <a:pt x="16" y="47"/>
                    <a:pt x="16" y="47"/>
                    <a:pt x="16" y="47"/>
                  </a:cubicBezTo>
                  <a:cubicBezTo>
                    <a:pt x="14" y="52"/>
                    <a:pt x="13" y="56"/>
                    <a:pt x="12" y="61"/>
                  </a:cubicBezTo>
                  <a:cubicBezTo>
                    <a:pt x="0" y="61"/>
                    <a:pt x="0" y="61"/>
                    <a:pt x="0" y="61"/>
                  </a:cubicBezTo>
                  <a:cubicBezTo>
                    <a:pt x="0" y="77"/>
                    <a:pt x="0" y="77"/>
                    <a:pt x="0" y="77"/>
                  </a:cubicBezTo>
                  <a:cubicBezTo>
                    <a:pt x="12" y="77"/>
                    <a:pt x="12" y="77"/>
                    <a:pt x="12" y="77"/>
                  </a:cubicBezTo>
                  <a:cubicBezTo>
                    <a:pt x="13" y="82"/>
                    <a:pt x="14" y="86"/>
                    <a:pt x="16" y="91"/>
                  </a:cubicBezTo>
                  <a:cubicBezTo>
                    <a:pt x="6" y="97"/>
                    <a:pt x="6" y="97"/>
                    <a:pt x="6" y="97"/>
                  </a:cubicBezTo>
                  <a:cubicBezTo>
                    <a:pt x="13" y="110"/>
                    <a:pt x="13" y="110"/>
                    <a:pt x="13" y="110"/>
                  </a:cubicBezTo>
                  <a:cubicBezTo>
                    <a:pt x="24" y="104"/>
                    <a:pt x="24" y="104"/>
                    <a:pt x="24" y="104"/>
                  </a:cubicBezTo>
                  <a:cubicBezTo>
                    <a:pt x="27" y="108"/>
                    <a:pt x="30" y="111"/>
                    <a:pt x="34" y="114"/>
                  </a:cubicBezTo>
                  <a:cubicBezTo>
                    <a:pt x="28" y="125"/>
                    <a:pt x="28" y="125"/>
                    <a:pt x="28" y="125"/>
                  </a:cubicBezTo>
                  <a:cubicBezTo>
                    <a:pt x="41" y="132"/>
                    <a:pt x="41" y="132"/>
                    <a:pt x="41" y="132"/>
                  </a:cubicBezTo>
                  <a:cubicBezTo>
                    <a:pt x="47" y="122"/>
                    <a:pt x="47" y="122"/>
                    <a:pt x="47" y="122"/>
                  </a:cubicBezTo>
                  <a:cubicBezTo>
                    <a:pt x="52" y="124"/>
                    <a:pt x="56" y="125"/>
                    <a:pt x="61" y="126"/>
                  </a:cubicBezTo>
                  <a:cubicBezTo>
                    <a:pt x="61" y="138"/>
                    <a:pt x="61" y="138"/>
                    <a:pt x="61" y="138"/>
                  </a:cubicBezTo>
                  <a:cubicBezTo>
                    <a:pt x="77" y="138"/>
                    <a:pt x="77" y="138"/>
                    <a:pt x="77" y="138"/>
                  </a:cubicBezTo>
                  <a:cubicBezTo>
                    <a:pt x="77" y="126"/>
                    <a:pt x="77" y="126"/>
                    <a:pt x="77" y="126"/>
                  </a:cubicBezTo>
                  <a:cubicBezTo>
                    <a:pt x="81" y="125"/>
                    <a:pt x="86" y="124"/>
                    <a:pt x="91" y="122"/>
                  </a:cubicBezTo>
                  <a:cubicBezTo>
                    <a:pt x="97" y="132"/>
                    <a:pt x="97" y="132"/>
                    <a:pt x="97" y="132"/>
                  </a:cubicBezTo>
                  <a:cubicBezTo>
                    <a:pt x="110" y="125"/>
                    <a:pt x="110" y="125"/>
                    <a:pt x="110" y="125"/>
                  </a:cubicBezTo>
                  <a:cubicBezTo>
                    <a:pt x="104" y="114"/>
                    <a:pt x="104" y="114"/>
                    <a:pt x="104" y="114"/>
                  </a:cubicBezTo>
                  <a:cubicBezTo>
                    <a:pt x="108" y="111"/>
                    <a:pt x="111" y="108"/>
                    <a:pt x="114" y="104"/>
                  </a:cubicBezTo>
                  <a:cubicBezTo>
                    <a:pt x="125" y="110"/>
                    <a:pt x="125" y="110"/>
                    <a:pt x="125" y="110"/>
                  </a:cubicBezTo>
                  <a:cubicBezTo>
                    <a:pt x="132" y="97"/>
                    <a:pt x="132" y="97"/>
                    <a:pt x="132" y="97"/>
                  </a:cubicBezTo>
                  <a:cubicBezTo>
                    <a:pt x="122" y="91"/>
                    <a:pt x="122" y="91"/>
                    <a:pt x="122" y="91"/>
                  </a:cubicBezTo>
                  <a:cubicBezTo>
                    <a:pt x="124" y="86"/>
                    <a:pt x="125" y="82"/>
                    <a:pt x="125" y="77"/>
                  </a:cubicBezTo>
                  <a:lnTo>
                    <a:pt x="138" y="77"/>
                  </a:lnTo>
                  <a:close/>
                  <a:moveTo>
                    <a:pt x="34" y="69"/>
                  </a:moveTo>
                  <a:cubicBezTo>
                    <a:pt x="34" y="50"/>
                    <a:pt x="50" y="34"/>
                    <a:pt x="69" y="34"/>
                  </a:cubicBezTo>
                  <a:cubicBezTo>
                    <a:pt x="88" y="34"/>
                    <a:pt x="103" y="50"/>
                    <a:pt x="103" y="69"/>
                  </a:cubicBezTo>
                  <a:cubicBezTo>
                    <a:pt x="103" y="88"/>
                    <a:pt x="88" y="104"/>
                    <a:pt x="69" y="104"/>
                  </a:cubicBezTo>
                  <a:cubicBezTo>
                    <a:pt x="50" y="104"/>
                    <a:pt x="34" y="88"/>
                    <a:pt x="34" y="69"/>
                  </a:cubicBezTo>
                  <a:close/>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35" name="Marcador de posición de contenido 13"/>
          <p:cNvSpPr txBox="1">
            <a:spLocks/>
          </p:cNvSpPr>
          <p:nvPr/>
        </p:nvSpPr>
        <p:spPr>
          <a:xfrm>
            <a:off x="1989958" y="5159035"/>
            <a:ext cx="5953231" cy="515575"/>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s-ES" sz="2400" dirty="0">
                <a:latin typeface="Arial" panose="020B0604020202020204" pitchFamily="34" charset="0"/>
                <a:cs typeface="Arial" panose="020B0604020202020204" pitchFamily="34" charset="0"/>
              </a:rPr>
              <a:t>Conclusiones y Recomendaciones</a:t>
            </a:r>
          </a:p>
        </p:txBody>
      </p:sp>
      <p:sp>
        <p:nvSpPr>
          <p:cNvPr id="36" name="Marcador de posición de contenido 13"/>
          <p:cNvSpPr txBox="1">
            <a:spLocks/>
          </p:cNvSpPr>
          <p:nvPr/>
        </p:nvSpPr>
        <p:spPr>
          <a:xfrm>
            <a:off x="1989958" y="3501008"/>
            <a:ext cx="8064894" cy="634952"/>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nSpc>
                <a:spcPct val="100000"/>
              </a:lnSpc>
              <a:spcBef>
                <a:spcPts val="0"/>
              </a:spcBef>
              <a:buNone/>
            </a:pPr>
            <a:r>
              <a:rPr lang="es-ES" sz="2400" dirty="0">
                <a:latin typeface="Arial" panose="020B0604020202020204" pitchFamily="34" charset="0"/>
                <a:cs typeface="Arial" panose="020B0604020202020204" pitchFamily="34" charset="0"/>
              </a:rPr>
              <a:t>Desarrollo de la Guía metodológica Propuesta</a:t>
            </a:r>
          </a:p>
          <a:p>
            <a:pPr marL="0" indent="0">
              <a:buNone/>
            </a:pPr>
            <a:endParaRPr lang="es-ES" sz="2000" dirty="0"/>
          </a:p>
        </p:txBody>
      </p:sp>
      <p:grpSp>
        <p:nvGrpSpPr>
          <p:cNvPr id="38" name="Group 9"/>
          <p:cNvGrpSpPr/>
          <p:nvPr/>
        </p:nvGrpSpPr>
        <p:grpSpPr>
          <a:xfrm>
            <a:off x="1227031" y="5085184"/>
            <a:ext cx="546901" cy="509205"/>
            <a:chOff x="651494" y="5781764"/>
            <a:chExt cx="1065756" cy="902088"/>
          </a:xfrm>
          <a:solidFill>
            <a:schemeClr val="accent2"/>
          </a:solidFill>
        </p:grpSpPr>
        <p:sp>
          <p:nvSpPr>
            <p:cNvPr id="39" name="Freeform 16"/>
            <p:cNvSpPr>
              <a:spLocks/>
            </p:cNvSpPr>
            <p:nvPr/>
          </p:nvSpPr>
          <p:spPr bwMode="auto">
            <a:xfrm>
              <a:off x="651494" y="6201025"/>
              <a:ext cx="1065756" cy="482827"/>
            </a:xfrm>
            <a:custGeom>
              <a:avLst/>
              <a:gdLst/>
              <a:ahLst/>
              <a:cxnLst>
                <a:cxn ang="0">
                  <a:pos x="280" y="0"/>
                </a:cxn>
                <a:cxn ang="0">
                  <a:pos x="140" y="140"/>
                </a:cxn>
                <a:cxn ang="0">
                  <a:pos x="0" y="0"/>
                </a:cxn>
              </a:cxnLst>
              <a:rect l="0" t="0" r="r" b="b"/>
              <a:pathLst>
                <a:path w="280" h="140">
                  <a:moveTo>
                    <a:pt x="280" y="0"/>
                  </a:moveTo>
                  <a:cubicBezTo>
                    <a:pt x="280" y="77"/>
                    <a:pt x="218" y="140"/>
                    <a:pt x="140" y="140"/>
                  </a:cubicBezTo>
                  <a:cubicBezTo>
                    <a:pt x="63" y="140"/>
                    <a:pt x="0" y="77"/>
                    <a:pt x="0" y="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40" name="Oval 21"/>
            <p:cNvSpPr>
              <a:spLocks noChangeArrowheads="1"/>
            </p:cNvSpPr>
            <p:nvPr/>
          </p:nvSpPr>
          <p:spPr bwMode="auto">
            <a:xfrm>
              <a:off x="728082" y="5781764"/>
              <a:ext cx="893289" cy="811390"/>
            </a:xfrm>
            <a:prstGeom prst="ellipse">
              <a:avLst/>
            </a:pr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41" name="Freeform 31"/>
            <p:cNvSpPr>
              <a:spLocks/>
            </p:cNvSpPr>
            <p:nvPr/>
          </p:nvSpPr>
          <p:spPr bwMode="auto">
            <a:xfrm>
              <a:off x="903067" y="5986355"/>
              <a:ext cx="499712" cy="260446"/>
            </a:xfrm>
            <a:custGeom>
              <a:avLst/>
              <a:gdLst/>
              <a:ahLst/>
              <a:cxnLst>
                <a:cxn ang="0">
                  <a:pos x="37" y="40"/>
                </a:cxn>
                <a:cxn ang="0">
                  <a:pos x="93" y="35"/>
                </a:cxn>
                <a:cxn ang="0">
                  <a:pos x="80" y="48"/>
                </a:cxn>
                <a:cxn ang="0">
                  <a:pos x="83" y="57"/>
                </a:cxn>
                <a:cxn ang="0">
                  <a:pos x="114" y="58"/>
                </a:cxn>
                <a:cxn ang="0">
                  <a:pos x="117" y="58"/>
                </a:cxn>
                <a:cxn ang="0">
                  <a:pos x="120" y="58"/>
                </a:cxn>
                <a:cxn ang="0">
                  <a:pos x="127" y="58"/>
                </a:cxn>
                <a:cxn ang="0">
                  <a:pos x="130" y="55"/>
                </a:cxn>
                <a:cxn ang="0">
                  <a:pos x="131" y="11"/>
                </a:cxn>
                <a:cxn ang="0">
                  <a:pos x="122" y="8"/>
                </a:cxn>
                <a:cxn ang="0">
                  <a:pos x="109" y="20"/>
                </a:cxn>
                <a:cxn ang="0">
                  <a:pos x="22" y="24"/>
                </a:cxn>
                <a:cxn ang="0">
                  <a:pos x="0" y="74"/>
                </a:cxn>
                <a:cxn ang="0">
                  <a:pos x="23" y="75"/>
                </a:cxn>
                <a:cxn ang="0">
                  <a:pos x="37" y="40"/>
                </a:cxn>
              </a:cxnLst>
              <a:rect l="0" t="0" r="r" b="b"/>
              <a:pathLst>
                <a:path w="131" h="75">
                  <a:moveTo>
                    <a:pt x="37" y="40"/>
                  </a:moveTo>
                  <a:cubicBezTo>
                    <a:pt x="53" y="26"/>
                    <a:pt x="76" y="24"/>
                    <a:pt x="93" y="35"/>
                  </a:cubicBezTo>
                  <a:cubicBezTo>
                    <a:pt x="87" y="41"/>
                    <a:pt x="80" y="48"/>
                    <a:pt x="80" y="48"/>
                  </a:cubicBezTo>
                  <a:cubicBezTo>
                    <a:pt x="75" y="53"/>
                    <a:pt x="80" y="57"/>
                    <a:pt x="83" y="57"/>
                  </a:cubicBezTo>
                  <a:cubicBezTo>
                    <a:pt x="114" y="58"/>
                    <a:pt x="114" y="58"/>
                    <a:pt x="114" y="58"/>
                  </a:cubicBezTo>
                  <a:cubicBezTo>
                    <a:pt x="116" y="58"/>
                    <a:pt x="117" y="58"/>
                    <a:pt x="117" y="58"/>
                  </a:cubicBezTo>
                  <a:cubicBezTo>
                    <a:pt x="120" y="58"/>
                    <a:pt x="120" y="58"/>
                    <a:pt x="120" y="58"/>
                  </a:cubicBezTo>
                  <a:cubicBezTo>
                    <a:pt x="127" y="58"/>
                    <a:pt x="127" y="58"/>
                    <a:pt x="127" y="58"/>
                  </a:cubicBezTo>
                  <a:cubicBezTo>
                    <a:pt x="128" y="58"/>
                    <a:pt x="130" y="57"/>
                    <a:pt x="130" y="55"/>
                  </a:cubicBezTo>
                  <a:cubicBezTo>
                    <a:pt x="131" y="11"/>
                    <a:pt x="131" y="11"/>
                    <a:pt x="131" y="11"/>
                  </a:cubicBezTo>
                  <a:cubicBezTo>
                    <a:pt x="131" y="7"/>
                    <a:pt x="127" y="3"/>
                    <a:pt x="122" y="8"/>
                  </a:cubicBezTo>
                  <a:cubicBezTo>
                    <a:pt x="122" y="8"/>
                    <a:pt x="115" y="15"/>
                    <a:pt x="109" y="20"/>
                  </a:cubicBezTo>
                  <a:cubicBezTo>
                    <a:pt x="83" y="0"/>
                    <a:pt x="46" y="1"/>
                    <a:pt x="22" y="24"/>
                  </a:cubicBezTo>
                  <a:cubicBezTo>
                    <a:pt x="7" y="37"/>
                    <a:pt x="0" y="56"/>
                    <a:pt x="0" y="74"/>
                  </a:cubicBezTo>
                  <a:cubicBezTo>
                    <a:pt x="23" y="75"/>
                    <a:pt x="23" y="75"/>
                    <a:pt x="23" y="75"/>
                  </a:cubicBezTo>
                  <a:cubicBezTo>
                    <a:pt x="23" y="62"/>
                    <a:pt x="27" y="50"/>
                    <a:pt x="37" y="4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42" name="Freeform 32"/>
            <p:cNvSpPr>
              <a:spLocks/>
            </p:cNvSpPr>
            <p:nvPr/>
          </p:nvSpPr>
          <p:spPr bwMode="auto">
            <a:xfrm>
              <a:off x="912861" y="6218762"/>
              <a:ext cx="497502" cy="258443"/>
            </a:xfrm>
            <a:custGeom>
              <a:avLst/>
              <a:gdLst/>
              <a:ahLst/>
              <a:cxnLst>
                <a:cxn ang="0">
                  <a:pos x="108" y="0"/>
                </a:cxn>
                <a:cxn ang="0">
                  <a:pos x="94" y="34"/>
                </a:cxn>
                <a:cxn ang="0">
                  <a:pos x="39" y="39"/>
                </a:cxn>
                <a:cxn ang="0">
                  <a:pos x="52" y="27"/>
                </a:cxn>
                <a:cxn ang="0">
                  <a:pos x="49" y="18"/>
                </a:cxn>
                <a:cxn ang="0">
                  <a:pos x="17" y="17"/>
                </a:cxn>
                <a:cxn ang="0">
                  <a:pos x="14" y="17"/>
                </a:cxn>
                <a:cxn ang="0">
                  <a:pos x="11" y="17"/>
                </a:cxn>
                <a:cxn ang="0">
                  <a:pos x="5" y="16"/>
                </a:cxn>
                <a:cxn ang="0">
                  <a:pos x="2" y="19"/>
                </a:cxn>
                <a:cxn ang="0">
                  <a:pos x="0" y="63"/>
                </a:cxn>
                <a:cxn ang="0">
                  <a:pos x="9" y="67"/>
                </a:cxn>
                <a:cxn ang="0">
                  <a:pos x="22" y="55"/>
                </a:cxn>
                <a:cxn ang="0">
                  <a:pos x="110" y="50"/>
                </a:cxn>
                <a:cxn ang="0">
                  <a:pos x="131" y="0"/>
                </a:cxn>
                <a:cxn ang="0">
                  <a:pos x="108" y="0"/>
                </a:cxn>
              </a:cxnLst>
              <a:rect l="0" t="0" r="r" b="b"/>
              <a:pathLst>
                <a:path w="131" h="75">
                  <a:moveTo>
                    <a:pt x="108" y="0"/>
                  </a:moveTo>
                  <a:cubicBezTo>
                    <a:pt x="109" y="12"/>
                    <a:pt x="104" y="25"/>
                    <a:pt x="94" y="34"/>
                  </a:cubicBezTo>
                  <a:cubicBezTo>
                    <a:pt x="79" y="49"/>
                    <a:pt x="56" y="50"/>
                    <a:pt x="39" y="39"/>
                  </a:cubicBezTo>
                  <a:cubicBezTo>
                    <a:pt x="45" y="33"/>
                    <a:pt x="52" y="27"/>
                    <a:pt x="52" y="27"/>
                  </a:cubicBezTo>
                  <a:cubicBezTo>
                    <a:pt x="57" y="21"/>
                    <a:pt x="51" y="18"/>
                    <a:pt x="49" y="18"/>
                  </a:cubicBezTo>
                  <a:cubicBezTo>
                    <a:pt x="17" y="17"/>
                    <a:pt x="17" y="17"/>
                    <a:pt x="17" y="17"/>
                  </a:cubicBezTo>
                  <a:cubicBezTo>
                    <a:pt x="15" y="17"/>
                    <a:pt x="14" y="17"/>
                    <a:pt x="14" y="17"/>
                  </a:cubicBezTo>
                  <a:cubicBezTo>
                    <a:pt x="11" y="17"/>
                    <a:pt x="11" y="17"/>
                    <a:pt x="11" y="17"/>
                  </a:cubicBezTo>
                  <a:cubicBezTo>
                    <a:pt x="5" y="16"/>
                    <a:pt x="5" y="16"/>
                    <a:pt x="5" y="16"/>
                  </a:cubicBezTo>
                  <a:cubicBezTo>
                    <a:pt x="3" y="16"/>
                    <a:pt x="2" y="18"/>
                    <a:pt x="2" y="19"/>
                  </a:cubicBezTo>
                  <a:cubicBezTo>
                    <a:pt x="0" y="63"/>
                    <a:pt x="0" y="63"/>
                    <a:pt x="0" y="63"/>
                  </a:cubicBezTo>
                  <a:cubicBezTo>
                    <a:pt x="0" y="67"/>
                    <a:pt x="4" y="71"/>
                    <a:pt x="9" y="67"/>
                  </a:cubicBezTo>
                  <a:cubicBezTo>
                    <a:pt x="9" y="67"/>
                    <a:pt x="17" y="60"/>
                    <a:pt x="22" y="55"/>
                  </a:cubicBezTo>
                  <a:cubicBezTo>
                    <a:pt x="48" y="75"/>
                    <a:pt x="85" y="74"/>
                    <a:pt x="110" y="50"/>
                  </a:cubicBezTo>
                  <a:cubicBezTo>
                    <a:pt x="124" y="37"/>
                    <a:pt x="131" y="19"/>
                    <a:pt x="131" y="0"/>
                  </a:cubicBezTo>
                  <a:cubicBezTo>
                    <a:pt x="108" y="0"/>
                    <a:pt x="108" y="0"/>
                    <a:pt x="108" y="0"/>
                  </a:cubicBezTo>
                  <a:close/>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44" name="Marcador de posición de contenido 13"/>
          <p:cNvSpPr txBox="1">
            <a:spLocks/>
          </p:cNvSpPr>
          <p:nvPr/>
        </p:nvSpPr>
        <p:spPr>
          <a:xfrm>
            <a:off x="1989958" y="2780930"/>
            <a:ext cx="3815913" cy="546361"/>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nSpc>
                <a:spcPct val="100000"/>
              </a:lnSpc>
              <a:spcBef>
                <a:spcPts val="0"/>
              </a:spcBef>
              <a:buNone/>
            </a:pPr>
            <a:r>
              <a:rPr lang="es-ES" sz="2400" dirty="0">
                <a:latin typeface="Arial" panose="020B0604020202020204" pitchFamily="34" charset="0"/>
                <a:cs typeface="Arial" panose="020B0604020202020204" pitchFamily="34" charset="0"/>
              </a:rPr>
              <a:t>Marco Teórico</a:t>
            </a:r>
          </a:p>
          <a:p>
            <a:pPr marL="0" indent="0">
              <a:lnSpc>
                <a:spcPct val="100000"/>
              </a:lnSpc>
              <a:spcBef>
                <a:spcPts val="0"/>
              </a:spcBef>
              <a:buNone/>
            </a:pPr>
            <a:endParaRPr lang="es-ES" sz="1600" dirty="0"/>
          </a:p>
          <a:p>
            <a:pPr marL="0" indent="0">
              <a:buNone/>
            </a:pPr>
            <a:endParaRPr lang="es-ES" sz="2000" dirty="0"/>
          </a:p>
        </p:txBody>
      </p:sp>
      <p:sp>
        <p:nvSpPr>
          <p:cNvPr id="37" name="Marcador de posición de contenido 13">
            <a:extLst>
              <a:ext uri="{FF2B5EF4-FFF2-40B4-BE49-F238E27FC236}">
                <a16:creationId xmlns:a16="http://schemas.microsoft.com/office/drawing/2014/main" xmlns="" id="{99EA77FA-7132-4066-83C2-B3F86A0DFB01}"/>
              </a:ext>
            </a:extLst>
          </p:cNvPr>
          <p:cNvSpPr txBox="1">
            <a:spLocks/>
          </p:cNvSpPr>
          <p:nvPr/>
        </p:nvSpPr>
        <p:spPr>
          <a:xfrm>
            <a:off x="1989956" y="4324442"/>
            <a:ext cx="7082552" cy="760742"/>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nSpc>
                <a:spcPct val="100000"/>
              </a:lnSpc>
              <a:spcBef>
                <a:spcPts val="0"/>
              </a:spcBef>
              <a:buNone/>
            </a:pPr>
            <a:r>
              <a:rPr lang="es-ES" sz="2400" dirty="0">
                <a:latin typeface="Arial" panose="020B0604020202020204" pitchFamily="34" charset="0"/>
                <a:cs typeface="Arial" panose="020B0604020202020204" pitchFamily="34" charset="0"/>
              </a:rPr>
              <a:t>Resultados de la evaluación</a:t>
            </a:r>
          </a:p>
          <a:p>
            <a:pPr marL="0" indent="0">
              <a:lnSpc>
                <a:spcPct val="100000"/>
              </a:lnSpc>
              <a:spcBef>
                <a:spcPts val="0"/>
              </a:spcBef>
              <a:buNone/>
            </a:pPr>
            <a:r>
              <a:rPr lang="es-ES" sz="1600" dirty="0"/>
              <a:t> </a:t>
            </a:r>
          </a:p>
          <a:p>
            <a:pPr marL="0" indent="0">
              <a:buNone/>
            </a:pPr>
            <a:endParaRPr lang="es-ES" sz="2000" dirty="0"/>
          </a:p>
        </p:txBody>
      </p:sp>
      <p:pic>
        <p:nvPicPr>
          <p:cNvPr id="6" name="Gráfico 5" descr="Cámara web">
            <a:extLst>
              <a:ext uri="{FF2B5EF4-FFF2-40B4-BE49-F238E27FC236}">
                <a16:creationId xmlns:a16="http://schemas.microsoft.com/office/drawing/2014/main" xmlns="" id="{9F2F86A4-4734-4488-9AFE-41F92AB087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5860" y="4221088"/>
            <a:ext cx="731992" cy="731992"/>
          </a:xfrm>
          <a:prstGeom prst="rect">
            <a:avLst/>
          </a:prstGeom>
        </p:spPr>
      </p:pic>
      <p:sp>
        <p:nvSpPr>
          <p:cNvPr id="45" name="Marcador de posición de contenido 13">
            <a:extLst>
              <a:ext uri="{FF2B5EF4-FFF2-40B4-BE49-F238E27FC236}">
                <a16:creationId xmlns:a16="http://schemas.microsoft.com/office/drawing/2014/main" xmlns="" id="{CD28405E-C713-4B55-93E5-C6F84DAAC9BE}"/>
              </a:ext>
            </a:extLst>
          </p:cNvPr>
          <p:cNvSpPr txBox="1">
            <a:spLocks/>
          </p:cNvSpPr>
          <p:nvPr/>
        </p:nvSpPr>
        <p:spPr>
          <a:xfrm>
            <a:off x="1989958" y="1988840"/>
            <a:ext cx="7560838" cy="618373"/>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nSpc>
                <a:spcPct val="100000"/>
              </a:lnSpc>
              <a:spcBef>
                <a:spcPts val="0"/>
              </a:spcBef>
              <a:buNone/>
            </a:pPr>
            <a:r>
              <a:rPr lang="es-ES" sz="2400" dirty="0">
                <a:latin typeface="Arial" panose="020B0604020202020204" pitchFamily="34" charset="0"/>
                <a:cs typeface="Arial" panose="020B0604020202020204" pitchFamily="34" charset="0"/>
              </a:rPr>
              <a:t>Justificación - Objetivos</a:t>
            </a:r>
          </a:p>
        </p:txBody>
      </p:sp>
      <p:pic>
        <p:nvPicPr>
          <p:cNvPr id="8" name="Gráfico 7" descr="Maestro">
            <a:extLst>
              <a:ext uri="{FF2B5EF4-FFF2-40B4-BE49-F238E27FC236}">
                <a16:creationId xmlns:a16="http://schemas.microsoft.com/office/drawing/2014/main" xmlns="" id="{86BB5E42-2F2C-486B-AEF5-89873EB99C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2949" y="1844824"/>
            <a:ext cx="914400" cy="914400"/>
          </a:xfrm>
          <a:prstGeom prst="rect">
            <a:avLst/>
          </a:prstGeom>
        </p:spPr>
      </p:pic>
      <p:cxnSp>
        <p:nvCxnSpPr>
          <p:cNvPr id="25" name="Conector recto 24">
            <a:extLst>
              <a:ext uri="{FF2B5EF4-FFF2-40B4-BE49-F238E27FC236}">
                <a16:creationId xmlns:a16="http://schemas.microsoft.com/office/drawing/2014/main" xmlns="" id="{E7F33CA6-E8ED-440A-A036-FB31EC22F06B}"/>
              </a:ext>
            </a:extLst>
          </p:cNvPr>
          <p:cNvCxnSpPr/>
          <p:nvPr/>
        </p:nvCxnSpPr>
        <p:spPr>
          <a:xfrm>
            <a:off x="-45741" y="839178"/>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46" name="Picture 5" descr="LOGOTIPO_Universidad de Fuerzas Armadas ESPE">
            <a:extLst>
              <a:ext uri="{FF2B5EF4-FFF2-40B4-BE49-F238E27FC236}">
                <a16:creationId xmlns:a16="http://schemas.microsoft.com/office/drawing/2014/main" xmlns="" id="{4F77B768-8A88-4161-9C2E-BAE43DACC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Marcador de posición de contenido 13">
            <a:extLst>
              <a:ext uri="{FF2B5EF4-FFF2-40B4-BE49-F238E27FC236}">
                <a16:creationId xmlns:a16="http://schemas.microsoft.com/office/drawing/2014/main" xmlns="" id="{A4F228DB-9E3B-422A-8255-D947E7B35D66}"/>
              </a:ext>
            </a:extLst>
          </p:cNvPr>
          <p:cNvSpPr txBox="1">
            <a:spLocks/>
          </p:cNvSpPr>
          <p:nvPr/>
        </p:nvSpPr>
        <p:spPr>
          <a:xfrm>
            <a:off x="2017043" y="1204747"/>
            <a:ext cx="6192686" cy="618373"/>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nSpc>
                <a:spcPct val="100000"/>
              </a:lnSpc>
              <a:spcBef>
                <a:spcPts val="0"/>
              </a:spcBef>
              <a:buNone/>
            </a:pPr>
            <a:r>
              <a:rPr lang="es-ES" sz="2400" dirty="0">
                <a:latin typeface="Arial" panose="020B0604020202020204" pitchFamily="34" charset="0"/>
                <a:cs typeface="Arial" panose="020B0604020202020204" pitchFamily="34" charset="0"/>
              </a:rPr>
              <a:t>Problema</a:t>
            </a:r>
          </a:p>
        </p:txBody>
      </p:sp>
      <p:grpSp>
        <p:nvGrpSpPr>
          <p:cNvPr id="48" name="Group 9">
            <a:extLst>
              <a:ext uri="{FF2B5EF4-FFF2-40B4-BE49-F238E27FC236}">
                <a16:creationId xmlns:a16="http://schemas.microsoft.com/office/drawing/2014/main" xmlns="" id="{6FBA40C1-BD35-40E4-B34B-15028E5AB09E}"/>
              </a:ext>
            </a:extLst>
          </p:cNvPr>
          <p:cNvGrpSpPr/>
          <p:nvPr/>
        </p:nvGrpSpPr>
        <p:grpSpPr>
          <a:xfrm>
            <a:off x="1196534" y="1253035"/>
            <a:ext cx="546901" cy="509205"/>
            <a:chOff x="651494" y="5781764"/>
            <a:chExt cx="1065756" cy="902088"/>
          </a:xfrm>
          <a:solidFill>
            <a:schemeClr val="accent2"/>
          </a:solidFill>
        </p:grpSpPr>
        <p:sp>
          <p:nvSpPr>
            <p:cNvPr id="49" name="Freeform 16">
              <a:extLst>
                <a:ext uri="{FF2B5EF4-FFF2-40B4-BE49-F238E27FC236}">
                  <a16:creationId xmlns:a16="http://schemas.microsoft.com/office/drawing/2014/main" xmlns="" id="{8F844811-4A40-4397-B362-54A1447C3DC8}"/>
                </a:ext>
              </a:extLst>
            </p:cNvPr>
            <p:cNvSpPr>
              <a:spLocks/>
            </p:cNvSpPr>
            <p:nvPr/>
          </p:nvSpPr>
          <p:spPr bwMode="auto">
            <a:xfrm>
              <a:off x="651494" y="6201025"/>
              <a:ext cx="1065756" cy="482827"/>
            </a:xfrm>
            <a:custGeom>
              <a:avLst/>
              <a:gdLst/>
              <a:ahLst/>
              <a:cxnLst>
                <a:cxn ang="0">
                  <a:pos x="280" y="0"/>
                </a:cxn>
                <a:cxn ang="0">
                  <a:pos x="140" y="140"/>
                </a:cxn>
                <a:cxn ang="0">
                  <a:pos x="0" y="0"/>
                </a:cxn>
              </a:cxnLst>
              <a:rect l="0" t="0" r="r" b="b"/>
              <a:pathLst>
                <a:path w="280" h="140">
                  <a:moveTo>
                    <a:pt x="280" y="0"/>
                  </a:moveTo>
                  <a:cubicBezTo>
                    <a:pt x="280" y="77"/>
                    <a:pt x="218" y="140"/>
                    <a:pt x="140" y="140"/>
                  </a:cubicBezTo>
                  <a:cubicBezTo>
                    <a:pt x="63" y="140"/>
                    <a:pt x="0" y="77"/>
                    <a:pt x="0" y="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50" name="Oval 21">
              <a:extLst>
                <a:ext uri="{FF2B5EF4-FFF2-40B4-BE49-F238E27FC236}">
                  <a16:creationId xmlns:a16="http://schemas.microsoft.com/office/drawing/2014/main" xmlns="" id="{1218DB7D-0C8A-4DF0-B1AF-94F991A1942A}"/>
                </a:ext>
              </a:extLst>
            </p:cNvPr>
            <p:cNvSpPr>
              <a:spLocks noChangeArrowheads="1"/>
            </p:cNvSpPr>
            <p:nvPr/>
          </p:nvSpPr>
          <p:spPr bwMode="auto">
            <a:xfrm>
              <a:off x="728082" y="5781764"/>
              <a:ext cx="893289" cy="811390"/>
            </a:xfrm>
            <a:prstGeom prst="ellipse">
              <a:avLst/>
            </a:pr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51" name="Freeform 31">
              <a:extLst>
                <a:ext uri="{FF2B5EF4-FFF2-40B4-BE49-F238E27FC236}">
                  <a16:creationId xmlns:a16="http://schemas.microsoft.com/office/drawing/2014/main" xmlns="" id="{7235CA8B-AEDC-4240-B19B-D55C87A1E7A8}"/>
                </a:ext>
              </a:extLst>
            </p:cNvPr>
            <p:cNvSpPr>
              <a:spLocks/>
            </p:cNvSpPr>
            <p:nvPr/>
          </p:nvSpPr>
          <p:spPr bwMode="auto">
            <a:xfrm>
              <a:off x="903067" y="5986355"/>
              <a:ext cx="499712" cy="260446"/>
            </a:xfrm>
            <a:custGeom>
              <a:avLst/>
              <a:gdLst/>
              <a:ahLst/>
              <a:cxnLst>
                <a:cxn ang="0">
                  <a:pos x="37" y="40"/>
                </a:cxn>
                <a:cxn ang="0">
                  <a:pos x="93" y="35"/>
                </a:cxn>
                <a:cxn ang="0">
                  <a:pos x="80" y="48"/>
                </a:cxn>
                <a:cxn ang="0">
                  <a:pos x="83" y="57"/>
                </a:cxn>
                <a:cxn ang="0">
                  <a:pos x="114" y="58"/>
                </a:cxn>
                <a:cxn ang="0">
                  <a:pos x="117" y="58"/>
                </a:cxn>
                <a:cxn ang="0">
                  <a:pos x="120" y="58"/>
                </a:cxn>
                <a:cxn ang="0">
                  <a:pos x="127" y="58"/>
                </a:cxn>
                <a:cxn ang="0">
                  <a:pos x="130" y="55"/>
                </a:cxn>
                <a:cxn ang="0">
                  <a:pos x="131" y="11"/>
                </a:cxn>
                <a:cxn ang="0">
                  <a:pos x="122" y="8"/>
                </a:cxn>
                <a:cxn ang="0">
                  <a:pos x="109" y="20"/>
                </a:cxn>
                <a:cxn ang="0">
                  <a:pos x="22" y="24"/>
                </a:cxn>
                <a:cxn ang="0">
                  <a:pos x="0" y="74"/>
                </a:cxn>
                <a:cxn ang="0">
                  <a:pos x="23" y="75"/>
                </a:cxn>
                <a:cxn ang="0">
                  <a:pos x="37" y="40"/>
                </a:cxn>
              </a:cxnLst>
              <a:rect l="0" t="0" r="r" b="b"/>
              <a:pathLst>
                <a:path w="131" h="75">
                  <a:moveTo>
                    <a:pt x="37" y="40"/>
                  </a:moveTo>
                  <a:cubicBezTo>
                    <a:pt x="53" y="26"/>
                    <a:pt x="76" y="24"/>
                    <a:pt x="93" y="35"/>
                  </a:cubicBezTo>
                  <a:cubicBezTo>
                    <a:pt x="87" y="41"/>
                    <a:pt x="80" y="48"/>
                    <a:pt x="80" y="48"/>
                  </a:cubicBezTo>
                  <a:cubicBezTo>
                    <a:pt x="75" y="53"/>
                    <a:pt x="80" y="57"/>
                    <a:pt x="83" y="57"/>
                  </a:cubicBezTo>
                  <a:cubicBezTo>
                    <a:pt x="114" y="58"/>
                    <a:pt x="114" y="58"/>
                    <a:pt x="114" y="58"/>
                  </a:cubicBezTo>
                  <a:cubicBezTo>
                    <a:pt x="116" y="58"/>
                    <a:pt x="117" y="58"/>
                    <a:pt x="117" y="58"/>
                  </a:cubicBezTo>
                  <a:cubicBezTo>
                    <a:pt x="120" y="58"/>
                    <a:pt x="120" y="58"/>
                    <a:pt x="120" y="58"/>
                  </a:cubicBezTo>
                  <a:cubicBezTo>
                    <a:pt x="127" y="58"/>
                    <a:pt x="127" y="58"/>
                    <a:pt x="127" y="58"/>
                  </a:cubicBezTo>
                  <a:cubicBezTo>
                    <a:pt x="128" y="58"/>
                    <a:pt x="130" y="57"/>
                    <a:pt x="130" y="55"/>
                  </a:cubicBezTo>
                  <a:cubicBezTo>
                    <a:pt x="131" y="11"/>
                    <a:pt x="131" y="11"/>
                    <a:pt x="131" y="11"/>
                  </a:cubicBezTo>
                  <a:cubicBezTo>
                    <a:pt x="131" y="7"/>
                    <a:pt x="127" y="3"/>
                    <a:pt x="122" y="8"/>
                  </a:cubicBezTo>
                  <a:cubicBezTo>
                    <a:pt x="122" y="8"/>
                    <a:pt x="115" y="15"/>
                    <a:pt x="109" y="20"/>
                  </a:cubicBezTo>
                  <a:cubicBezTo>
                    <a:pt x="83" y="0"/>
                    <a:pt x="46" y="1"/>
                    <a:pt x="22" y="24"/>
                  </a:cubicBezTo>
                  <a:cubicBezTo>
                    <a:pt x="7" y="37"/>
                    <a:pt x="0" y="56"/>
                    <a:pt x="0" y="74"/>
                  </a:cubicBezTo>
                  <a:cubicBezTo>
                    <a:pt x="23" y="75"/>
                    <a:pt x="23" y="75"/>
                    <a:pt x="23" y="75"/>
                  </a:cubicBezTo>
                  <a:cubicBezTo>
                    <a:pt x="23" y="62"/>
                    <a:pt x="27" y="50"/>
                    <a:pt x="37" y="40"/>
                  </a:cubicBezTo>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52" name="Freeform 32">
              <a:extLst>
                <a:ext uri="{FF2B5EF4-FFF2-40B4-BE49-F238E27FC236}">
                  <a16:creationId xmlns:a16="http://schemas.microsoft.com/office/drawing/2014/main" xmlns="" id="{70219F4F-B4D4-4D05-BC03-038616390EEA}"/>
                </a:ext>
              </a:extLst>
            </p:cNvPr>
            <p:cNvSpPr>
              <a:spLocks/>
            </p:cNvSpPr>
            <p:nvPr/>
          </p:nvSpPr>
          <p:spPr bwMode="auto">
            <a:xfrm>
              <a:off x="912861" y="6218762"/>
              <a:ext cx="497502" cy="258443"/>
            </a:xfrm>
            <a:custGeom>
              <a:avLst/>
              <a:gdLst/>
              <a:ahLst/>
              <a:cxnLst>
                <a:cxn ang="0">
                  <a:pos x="108" y="0"/>
                </a:cxn>
                <a:cxn ang="0">
                  <a:pos x="94" y="34"/>
                </a:cxn>
                <a:cxn ang="0">
                  <a:pos x="39" y="39"/>
                </a:cxn>
                <a:cxn ang="0">
                  <a:pos x="52" y="27"/>
                </a:cxn>
                <a:cxn ang="0">
                  <a:pos x="49" y="18"/>
                </a:cxn>
                <a:cxn ang="0">
                  <a:pos x="17" y="17"/>
                </a:cxn>
                <a:cxn ang="0">
                  <a:pos x="14" y="17"/>
                </a:cxn>
                <a:cxn ang="0">
                  <a:pos x="11" y="17"/>
                </a:cxn>
                <a:cxn ang="0">
                  <a:pos x="5" y="16"/>
                </a:cxn>
                <a:cxn ang="0">
                  <a:pos x="2" y="19"/>
                </a:cxn>
                <a:cxn ang="0">
                  <a:pos x="0" y="63"/>
                </a:cxn>
                <a:cxn ang="0">
                  <a:pos x="9" y="67"/>
                </a:cxn>
                <a:cxn ang="0">
                  <a:pos x="22" y="55"/>
                </a:cxn>
                <a:cxn ang="0">
                  <a:pos x="110" y="50"/>
                </a:cxn>
                <a:cxn ang="0">
                  <a:pos x="131" y="0"/>
                </a:cxn>
                <a:cxn ang="0">
                  <a:pos x="108" y="0"/>
                </a:cxn>
              </a:cxnLst>
              <a:rect l="0" t="0" r="r" b="b"/>
              <a:pathLst>
                <a:path w="131" h="75">
                  <a:moveTo>
                    <a:pt x="108" y="0"/>
                  </a:moveTo>
                  <a:cubicBezTo>
                    <a:pt x="109" y="12"/>
                    <a:pt x="104" y="25"/>
                    <a:pt x="94" y="34"/>
                  </a:cubicBezTo>
                  <a:cubicBezTo>
                    <a:pt x="79" y="49"/>
                    <a:pt x="56" y="50"/>
                    <a:pt x="39" y="39"/>
                  </a:cubicBezTo>
                  <a:cubicBezTo>
                    <a:pt x="45" y="33"/>
                    <a:pt x="52" y="27"/>
                    <a:pt x="52" y="27"/>
                  </a:cubicBezTo>
                  <a:cubicBezTo>
                    <a:pt x="57" y="21"/>
                    <a:pt x="51" y="18"/>
                    <a:pt x="49" y="18"/>
                  </a:cubicBezTo>
                  <a:cubicBezTo>
                    <a:pt x="17" y="17"/>
                    <a:pt x="17" y="17"/>
                    <a:pt x="17" y="17"/>
                  </a:cubicBezTo>
                  <a:cubicBezTo>
                    <a:pt x="15" y="17"/>
                    <a:pt x="14" y="17"/>
                    <a:pt x="14" y="17"/>
                  </a:cubicBezTo>
                  <a:cubicBezTo>
                    <a:pt x="11" y="17"/>
                    <a:pt x="11" y="17"/>
                    <a:pt x="11" y="17"/>
                  </a:cubicBezTo>
                  <a:cubicBezTo>
                    <a:pt x="5" y="16"/>
                    <a:pt x="5" y="16"/>
                    <a:pt x="5" y="16"/>
                  </a:cubicBezTo>
                  <a:cubicBezTo>
                    <a:pt x="3" y="16"/>
                    <a:pt x="2" y="18"/>
                    <a:pt x="2" y="19"/>
                  </a:cubicBezTo>
                  <a:cubicBezTo>
                    <a:pt x="0" y="63"/>
                    <a:pt x="0" y="63"/>
                    <a:pt x="0" y="63"/>
                  </a:cubicBezTo>
                  <a:cubicBezTo>
                    <a:pt x="0" y="67"/>
                    <a:pt x="4" y="71"/>
                    <a:pt x="9" y="67"/>
                  </a:cubicBezTo>
                  <a:cubicBezTo>
                    <a:pt x="9" y="67"/>
                    <a:pt x="17" y="60"/>
                    <a:pt x="22" y="55"/>
                  </a:cubicBezTo>
                  <a:cubicBezTo>
                    <a:pt x="48" y="75"/>
                    <a:pt x="85" y="74"/>
                    <a:pt x="110" y="50"/>
                  </a:cubicBezTo>
                  <a:cubicBezTo>
                    <a:pt x="124" y="37"/>
                    <a:pt x="131" y="19"/>
                    <a:pt x="131" y="0"/>
                  </a:cubicBezTo>
                  <a:cubicBezTo>
                    <a:pt x="108" y="0"/>
                    <a:pt x="108" y="0"/>
                    <a:pt x="108" y="0"/>
                  </a:cubicBezTo>
                  <a:close/>
                </a:path>
              </a:pathLst>
            </a:custGeom>
            <a:grp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2F7F276-7734-464F-9BF3-B1EAD498AE17}"/>
              </a:ext>
            </a:extLst>
          </p:cNvPr>
          <p:cNvSpPr/>
          <p:nvPr/>
        </p:nvSpPr>
        <p:spPr>
          <a:xfrm>
            <a:off x="1125860" y="1052736"/>
            <a:ext cx="10729192" cy="523220"/>
          </a:xfrm>
          <a:prstGeom prst="rect">
            <a:avLst/>
          </a:prstGeom>
        </p:spPr>
        <p:txBody>
          <a:bodyPr wrap="square">
            <a:spAutoFit/>
          </a:bodyPr>
          <a:lstStyle/>
          <a:p>
            <a:pPr marL="457200" indent="-457200">
              <a:buFont typeface="Arial" panose="020B0604020202020204" pitchFamily="34" charset="0"/>
              <a:buChar char="•"/>
            </a:pPr>
            <a:endParaRPr lang="es-EC" sz="2800" dirty="0"/>
          </a:p>
        </p:txBody>
      </p:sp>
      <p:graphicFrame>
        <p:nvGraphicFramePr>
          <p:cNvPr id="6" name="Tabla 5">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2143522780"/>
              </p:ext>
            </p:extLst>
          </p:nvPr>
        </p:nvGraphicFramePr>
        <p:xfrm>
          <a:off x="2410208" y="2094142"/>
          <a:ext cx="6765187" cy="426720"/>
        </p:xfrm>
        <a:graphic>
          <a:graphicData uri="http://schemas.openxmlformats.org/drawingml/2006/table">
            <a:tbl>
              <a:tblPr firstRow="1" bandRow="1">
                <a:tableStyleId>{3B4B98B0-60AC-42C2-AFA5-B58CD77FA1E5}</a:tableStyleId>
              </a:tblPr>
              <a:tblGrid>
                <a:gridCol w="6765187">
                  <a:extLst>
                    <a:ext uri="{9D8B030D-6E8A-4147-A177-3AD203B41FA5}">
                      <a16:colId xmlns:a16="http://schemas.microsoft.com/office/drawing/2014/main" xmlns="" val="3444887915"/>
                    </a:ext>
                  </a:extLst>
                </a:gridCol>
              </a:tblGrid>
              <a:tr h="339523">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19458" name="Picture 2" descr="Resultado de imagen para diseño aplicaciones mov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17" y="5127998"/>
            <a:ext cx="3037114" cy="17300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501CB863-2D1C-4682-9D6E-2BEDEB52B6BA}"/>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INTEGRACIÓN</a:t>
            </a:r>
          </a:p>
        </p:txBody>
      </p:sp>
      <p:cxnSp>
        <p:nvCxnSpPr>
          <p:cNvPr id="10" name="Conector recto 9">
            <a:extLst>
              <a:ext uri="{FF2B5EF4-FFF2-40B4-BE49-F238E27FC236}">
                <a16:creationId xmlns:a16="http://schemas.microsoft.com/office/drawing/2014/main" xmlns="" id="{400C8CBC-4F3E-426F-8E9C-2B875A847667}"/>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5" descr="LOGOTIPO_Universidad de Fuerzas Armadas ESPE">
            <a:extLst>
              <a:ext uri="{FF2B5EF4-FFF2-40B4-BE49-F238E27FC236}">
                <a16:creationId xmlns:a16="http://schemas.microsoft.com/office/drawing/2014/main" xmlns="" id="{C0737E3D-CE43-48C9-8F37-BF717581C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xmlns="" id="{29F120A8-ED30-4FD2-A275-C9E73284CE9E}"/>
              </a:ext>
            </a:extLst>
          </p:cNvPr>
          <p:cNvGraphicFramePr>
            <a:graphicFrameLocks noGrp="1"/>
          </p:cNvGraphicFramePr>
          <p:nvPr>
            <p:extLst>
              <p:ext uri="{D42A27DB-BD31-4B8C-83A1-F6EECF244321}">
                <p14:modId xmlns:p14="http://schemas.microsoft.com/office/powerpoint/2010/main" val="955214209"/>
              </p:ext>
            </p:extLst>
          </p:nvPr>
        </p:nvGraphicFramePr>
        <p:xfrm>
          <a:off x="841393" y="1151715"/>
          <a:ext cx="9357475" cy="837126"/>
        </p:xfrm>
        <a:graphic>
          <a:graphicData uri="http://schemas.openxmlformats.org/drawingml/2006/table">
            <a:tbl>
              <a:tblPr firstRow="1" bandRow="1">
                <a:tableStyleId>{3B4B98B0-60AC-42C2-AFA5-B58CD77FA1E5}</a:tableStyleId>
              </a:tblPr>
              <a:tblGrid>
                <a:gridCol w="9357475">
                  <a:extLst>
                    <a:ext uri="{9D8B030D-6E8A-4147-A177-3AD203B41FA5}">
                      <a16:colId xmlns:a16="http://schemas.microsoft.com/office/drawing/2014/main" xmlns="" val="2957744759"/>
                    </a:ext>
                  </a:extLst>
                </a:gridCol>
              </a:tblGrid>
              <a:tr h="837126">
                <a:tc>
                  <a:txBody>
                    <a:bodyPr/>
                    <a:lstStyle/>
                    <a:p>
                      <a:r>
                        <a:rPr lang="es-EC" sz="2000" b="1" kern="1200" dirty="0">
                          <a:solidFill>
                            <a:schemeClr val="tx1"/>
                          </a:solidFill>
                          <a:effectLst/>
                          <a:latin typeface="Arial" panose="020B0604020202020204" pitchFamily="34" charset="0"/>
                          <a:ea typeface="+mn-ea"/>
                          <a:cs typeface="Arial" panose="020B0604020202020204" pitchFamily="34" charset="0"/>
                        </a:rPr>
                        <a:t>Integrar la solución móvil con subsistemas o aplicaciones internas o externas, e integrar los incrementos del producto</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1056947"/>
                  </a:ext>
                </a:extLst>
              </a:tr>
            </a:tbl>
          </a:graphicData>
        </a:graphic>
      </p:graphicFrame>
      <p:pic>
        <p:nvPicPr>
          <p:cNvPr id="1026" name="Picture 2" descr="Resultado de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48" y="3212976"/>
            <a:ext cx="2303203"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1022711153"/>
              </p:ext>
            </p:extLst>
          </p:nvPr>
        </p:nvGraphicFramePr>
        <p:xfrm>
          <a:off x="2741642" y="2420888"/>
          <a:ext cx="6640661" cy="368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58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2559930796"/>
              </p:ext>
            </p:extLst>
          </p:nvPr>
        </p:nvGraphicFramePr>
        <p:xfrm>
          <a:off x="2988784" y="2564904"/>
          <a:ext cx="7416824" cy="426720"/>
        </p:xfrm>
        <a:graphic>
          <a:graphicData uri="http://schemas.openxmlformats.org/drawingml/2006/table">
            <a:tbl>
              <a:tblPr firstRow="1" bandRow="1">
                <a:tableStyleId>{3B4B98B0-60AC-42C2-AFA5-B58CD77FA1E5}</a:tableStyleId>
              </a:tblPr>
              <a:tblGrid>
                <a:gridCol w="7416824">
                  <a:extLst>
                    <a:ext uri="{9D8B030D-6E8A-4147-A177-3AD203B41FA5}">
                      <a16:colId xmlns:a16="http://schemas.microsoft.com/office/drawing/2014/main" xmlns="" val="3444887915"/>
                    </a:ext>
                  </a:extLst>
                </a:gridCol>
              </a:tblGrid>
              <a:tr h="399084">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8" name="Picture 4" descr="Image result for pruebas de aplicaciones moviles">
            <a:extLst>
              <a:ext uri="{FF2B5EF4-FFF2-40B4-BE49-F238E27FC236}">
                <a16:creationId xmlns:a16="http://schemas.microsoft.com/office/drawing/2014/main" xmlns="" id="{2152E038-F6E6-4906-9BF4-D29FBCEE8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858" y="5115025"/>
            <a:ext cx="1997967" cy="19979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6">
            <a:extLst>
              <a:ext uri="{FF2B5EF4-FFF2-40B4-BE49-F238E27FC236}">
                <a16:creationId xmlns:a16="http://schemas.microsoft.com/office/drawing/2014/main" xmlns="" id="{7DBEEBB8-8398-421B-8B40-41549D647886}"/>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VERIFICACIÓN</a:t>
            </a:r>
          </a:p>
        </p:txBody>
      </p:sp>
      <p:cxnSp>
        <p:nvCxnSpPr>
          <p:cNvPr id="9" name="Conector recto 8">
            <a:extLst>
              <a:ext uri="{FF2B5EF4-FFF2-40B4-BE49-F238E27FC236}">
                <a16:creationId xmlns:a16="http://schemas.microsoft.com/office/drawing/2014/main" xmlns="" id="{A1215C1F-5F17-4D63-8E38-03CFD7CE4A55}"/>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5" descr="LOGOTIPO_Universidad de Fuerzas Armadas ESPE">
            <a:extLst>
              <a:ext uri="{FF2B5EF4-FFF2-40B4-BE49-F238E27FC236}">
                <a16:creationId xmlns:a16="http://schemas.microsoft.com/office/drawing/2014/main" xmlns="" id="{8DCBC441-5395-436F-9BA8-9F73B5958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xmlns="" id="{C9086CFE-4866-427A-B4B3-2CE17262D79C}"/>
              </a:ext>
            </a:extLst>
          </p:cNvPr>
          <p:cNvGraphicFramePr>
            <a:graphicFrameLocks noGrp="1"/>
          </p:cNvGraphicFramePr>
          <p:nvPr>
            <p:extLst>
              <p:ext uri="{D42A27DB-BD31-4B8C-83A1-F6EECF244321}">
                <p14:modId xmlns:p14="http://schemas.microsoft.com/office/powerpoint/2010/main" val="3975301590"/>
              </p:ext>
            </p:extLst>
          </p:nvPr>
        </p:nvGraphicFramePr>
        <p:xfrm>
          <a:off x="748681" y="1187248"/>
          <a:ext cx="9668072" cy="1128831"/>
        </p:xfrm>
        <a:graphic>
          <a:graphicData uri="http://schemas.openxmlformats.org/drawingml/2006/table">
            <a:tbl>
              <a:tblPr firstRow="1" bandRow="1">
                <a:tableStyleId>{3B4B98B0-60AC-42C2-AFA5-B58CD77FA1E5}</a:tableStyleId>
              </a:tblPr>
              <a:tblGrid>
                <a:gridCol w="9668072">
                  <a:extLst>
                    <a:ext uri="{9D8B030D-6E8A-4147-A177-3AD203B41FA5}">
                      <a16:colId xmlns:a16="http://schemas.microsoft.com/office/drawing/2014/main" xmlns="" val="3251044262"/>
                    </a:ext>
                  </a:extLst>
                </a:gridCol>
              </a:tblGrid>
              <a:tr h="1128831">
                <a:tc>
                  <a:txBody>
                    <a:bodyPr/>
                    <a:lstStyle/>
                    <a:p>
                      <a:r>
                        <a:rPr lang="es-EC" sz="2000" b="1" kern="1200" dirty="0">
                          <a:solidFill>
                            <a:schemeClr val="tx1"/>
                          </a:solidFill>
                          <a:effectLst/>
                          <a:latin typeface="Arial" panose="020B0604020202020204" pitchFamily="34" charset="0"/>
                          <a:ea typeface="+mn-ea"/>
                          <a:cs typeface="Arial" panose="020B0604020202020204" pitchFamily="34" charset="0"/>
                        </a:rPr>
                        <a:t>Verificar el correcto funcionamiento de la aplicación a través de pruebas de control de calidad</a:t>
                      </a:r>
                      <a:r>
                        <a:rPr lang="es-EC" sz="2000" b="1" kern="1200" baseline="0" dirty="0">
                          <a:solidFill>
                            <a:schemeClr val="tx1"/>
                          </a:solidFill>
                          <a:effectLst/>
                          <a:latin typeface="Arial" panose="020B0604020202020204" pitchFamily="34" charset="0"/>
                          <a:ea typeface="+mn-ea"/>
                          <a:cs typeface="Arial" panose="020B0604020202020204" pitchFamily="34" charset="0"/>
                        </a:rPr>
                        <a:t> </a:t>
                      </a:r>
                      <a:r>
                        <a:rPr lang="es-EC" sz="2000" b="1" kern="1200" dirty="0">
                          <a:solidFill>
                            <a:schemeClr val="tx1"/>
                          </a:solidFill>
                          <a:effectLst/>
                          <a:latin typeface="Arial" panose="020B0604020202020204" pitchFamily="34" charset="0"/>
                          <a:ea typeface="+mn-ea"/>
                          <a:cs typeface="Arial" panose="020B0604020202020204" pitchFamily="34" charset="0"/>
                        </a:rPr>
                        <a:t>sobre diferentes escenarios.</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77598315"/>
                  </a:ext>
                </a:extLst>
              </a:tr>
            </a:tbl>
          </a:graphicData>
        </a:graphic>
      </p:graphicFrame>
      <p:pic>
        <p:nvPicPr>
          <p:cNvPr id="2054" name="Picture 6" descr="Resultado de imagen para pruebas app mo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016"/>
            <a:ext cx="2667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11" name="Diagrama 10"/>
          <p:cNvGraphicFramePr/>
          <p:nvPr>
            <p:extLst>
              <p:ext uri="{D42A27DB-BD31-4B8C-83A1-F6EECF244321}">
                <p14:modId xmlns:p14="http://schemas.microsoft.com/office/powerpoint/2010/main" val="4066784200"/>
              </p:ext>
            </p:extLst>
          </p:nvPr>
        </p:nvGraphicFramePr>
        <p:xfrm>
          <a:off x="2988783" y="2991624"/>
          <a:ext cx="6640661" cy="368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o 11"/>
          <p:cNvGrpSpPr/>
          <p:nvPr/>
        </p:nvGrpSpPr>
        <p:grpSpPr>
          <a:xfrm>
            <a:off x="10146195" y="3063749"/>
            <a:ext cx="1736202" cy="2128942"/>
            <a:chOff x="1708581" y="827"/>
            <a:chExt cx="818843" cy="941199"/>
          </a:xfrm>
        </p:grpSpPr>
        <p:sp>
          <p:nvSpPr>
            <p:cNvPr id="13" name="Hexágono 12"/>
            <p:cNvSpPr/>
            <p:nvPr/>
          </p:nvSpPr>
          <p:spPr>
            <a:xfrm rot="5400000">
              <a:off x="1647403" y="62005"/>
              <a:ext cx="941199" cy="818843"/>
            </a:xfrm>
            <a:prstGeom prst="hexagon">
              <a:avLst>
                <a:gd name="adj" fmla="val 25000"/>
                <a:gd name="vf" fmla="val 115470"/>
              </a:avLst>
            </a:prstGeom>
          </p:spPr>
          <p:style>
            <a:lnRef idx="1">
              <a:schemeClr val="accent4"/>
            </a:lnRef>
            <a:fillRef idx="3">
              <a:schemeClr val="accent4"/>
            </a:fillRef>
            <a:effectRef idx="2">
              <a:schemeClr val="accent4"/>
            </a:effectRef>
            <a:fontRef idx="minor">
              <a:schemeClr val="lt1"/>
            </a:fontRef>
          </p:style>
        </p:sp>
        <p:sp>
          <p:nvSpPr>
            <p:cNvPr id="14" name="Hexágono 4"/>
            <p:cNvSpPr txBox="1"/>
            <p:nvPr/>
          </p:nvSpPr>
          <p:spPr>
            <a:xfrm>
              <a:off x="1836184" y="147497"/>
              <a:ext cx="563637" cy="647859"/>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S" sz="1100" kern="1200" dirty="0"/>
                <a:t>Unitarias</a:t>
              </a:r>
              <a:endParaRPr lang="es-EC" sz="1100" kern="1200" dirty="0"/>
            </a:p>
            <a:p>
              <a:pPr lvl="0" algn="ctr" defTabSz="222250">
                <a:lnSpc>
                  <a:spcPct val="90000"/>
                </a:lnSpc>
                <a:spcBef>
                  <a:spcPct val="0"/>
                </a:spcBef>
                <a:spcAft>
                  <a:spcPct val="35000"/>
                </a:spcAft>
              </a:pPr>
              <a:r>
                <a:rPr lang="es-ES" sz="1100" kern="1200" dirty="0"/>
                <a:t>Funcionales</a:t>
              </a:r>
              <a:endParaRPr lang="es-EC" sz="1100" kern="1200" dirty="0"/>
            </a:p>
            <a:p>
              <a:pPr lvl="0" algn="ctr" defTabSz="222250">
                <a:lnSpc>
                  <a:spcPct val="90000"/>
                </a:lnSpc>
                <a:spcBef>
                  <a:spcPct val="0"/>
                </a:spcBef>
                <a:spcAft>
                  <a:spcPct val="35000"/>
                </a:spcAft>
              </a:pPr>
              <a:r>
                <a:rPr lang="es-ES" sz="1100" kern="1200" dirty="0"/>
                <a:t>Carga</a:t>
              </a:r>
              <a:endParaRPr lang="es-EC" sz="1100" kern="1200" dirty="0"/>
            </a:p>
            <a:p>
              <a:pPr lvl="0" algn="ctr" defTabSz="222250">
                <a:lnSpc>
                  <a:spcPct val="90000"/>
                </a:lnSpc>
                <a:spcBef>
                  <a:spcPct val="0"/>
                </a:spcBef>
                <a:spcAft>
                  <a:spcPct val="35000"/>
                </a:spcAft>
              </a:pPr>
              <a:r>
                <a:rPr lang="es-ES" sz="1100" kern="1200" dirty="0"/>
                <a:t>Rendimiento</a:t>
              </a:r>
              <a:endParaRPr lang="es-EC" sz="1100" kern="1200" dirty="0"/>
            </a:p>
            <a:p>
              <a:pPr lvl="0" algn="ctr" defTabSz="222250">
                <a:lnSpc>
                  <a:spcPct val="90000"/>
                </a:lnSpc>
                <a:spcBef>
                  <a:spcPct val="0"/>
                </a:spcBef>
                <a:spcAft>
                  <a:spcPct val="35000"/>
                </a:spcAft>
              </a:pPr>
              <a:r>
                <a:rPr lang="es-ES" sz="1100" kern="1200" dirty="0"/>
                <a:t>Regresión</a:t>
              </a:r>
              <a:endParaRPr lang="es-EC" sz="1100" kern="1200" dirty="0"/>
            </a:p>
            <a:p>
              <a:pPr lvl="0" algn="ctr" defTabSz="222250">
                <a:lnSpc>
                  <a:spcPct val="90000"/>
                </a:lnSpc>
                <a:spcBef>
                  <a:spcPct val="0"/>
                </a:spcBef>
                <a:spcAft>
                  <a:spcPct val="35000"/>
                </a:spcAft>
              </a:pPr>
              <a:r>
                <a:rPr lang="es-ES" sz="1100" kern="1200" dirty="0"/>
                <a:t>Integración </a:t>
              </a:r>
              <a:endParaRPr lang="es-EC" sz="1100" kern="1200" dirty="0"/>
            </a:p>
            <a:p>
              <a:pPr lvl="0" algn="ctr" defTabSz="222250">
                <a:lnSpc>
                  <a:spcPct val="90000"/>
                </a:lnSpc>
                <a:spcBef>
                  <a:spcPct val="0"/>
                </a:spcBef>
                <a:spcAft>
                  <a:spcPct val="35000"/>
                </a:spcAft>
              </a:pPr>
              <a:r>
                <a:rPr lang="es-ES" sz="1100" kern="1200" dirty="0"/>
                <a:t>Usabilidad</a:t>
              </a:r>
            </a:p>
            <a:p>
              <a:pPr lvl="0" algn="ctr" defTabSz="222250">
                <a:lnSpc>
                  <a:spcPct val="90000"/>
                </a:lnSpc>
                <a:spcBef>
                  <a:spcPct val="0"/>
                </a:spcBef>
                <a:spcAft>
                  <a:spcPct val="35000"/>
                </a:spcAft>
              </a:pPr>
              <a:r>
                <a:rPr lang="es-ES" sz="1100" kern="1200" dirty="0"/>
                <a:t>Seguridad</a:t>
              </a:r>
            </a:p>
          </p:txBody>
        </p:sp>
      </p:grpSp>
    </p:spTree>
    <p:extLst>
      <p:ext uri="{BB962C8B-B14F-4D97-AF65-F5344CB8AC3E}">
        <p14:creationId xmlns:p14="http://schemas.microsoft.com/office/powerpoint/2010/main" val="322172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C372E66D-09AE-4CFE-9A5B-D44AA76B4B40}"/>
              </a:ext>
            </a:extLst>
          </p:cNvPr>
          <p:cNvGraphicFramePr>
            <a:graphicFrameLocks noGrp="1"/>
          </p:cNvGraphicFramePr>
          <p:nvPr>
            <p:extLst>
              <p:ext uri="{D42A27DB-BD31-4B8C-83A1-F6EECF244321}">
                <p14:modId xmlns:p14="http://schemas.microsoft.com/office/powerpoint/2010/main" val="876941637"/>
              </p:ext>
            </p:extLst>
          </p:nvPr>
        </p:nvGraphicFramePr>
        <p:xfrm>
          <a:off x="2258912" y="2205257"/>
          <a:ext cx="8640960" cy="426720"/>
        </p:xfrm>
        <a:graphic>
          <a:graphicData uri="http://schemas.openxmlformats.org/drawingml/2006/table">
            <a:tbl>
              <a:tblPr firstRow="1" bandRow="1">
                <a:tableStyleId>{3B4B98B0-60AC-42C2-AFA5-B58CD77FA1E5}</a:tableStyleId>
              </a:tblPr>
              <a:tblGrid>
                <a:gridCol w="8640960">
                  <a:extLst>
                    <a:ext uri="{9D8B030D-6E8A-4147-A177-3AD203B41FA5}">
                      <a16:colId xmlns:a16="http://schemas.microsoft.com/office/drawing/2014/main" xmlns="" val="3444887915"/>
                    </a:ext>
                  </a:extLst>
                </a:gridCol>
              </a:tblGrid>
              <a:tr h="136549">
                <a:tc>
                  <a:txBody>
                    <a:bodyPr/>
                    <a:lstStyle/>
                    <a:p>
                      <a:pPr marL="0" indent="0" algn="ctr">
                        <a:buFont typeface="+mj-lt"/>
                        <a:buNone/>
                      </a:pPr>
                      <a:r>
                        <a:rPr lang="es-ES_tradnl" sz="2200" dirty="0">
                          <a:latin typeface="Arial" panose="020B0604020202020204" pitchFamily="34" charset="0"/>
                          <a:cs typeface="Arial" panose="020B0604020202020204" pitchFamily="34" charset="0"/>
                        </a:rPr>
                        <a:t>Pasos</a:t>
                      </a:r>
                      <a:endParaRPr lang="es-EC"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5518986"/>
                  </a:ext>
                </a:extLst>
              </a:tr>
            </a:tbl>
          </a:graphicData>
        </a:graphic>
      </p:graphicFrame>
      <p:pic>
        <p:nvPicPr>
          <p:cNvPr id="6" name="Picture 6" descr="Image result for launch apps">
            <a:extLst>
              <a:ext uri="{FF2B5EF4-FFF2-40B4-BE49-F238E27FC236}">
                <a16:creationId xmlns:a16="http://schemas.microsoft.com/office/drawing/2014/main" xmlns="" id="{D23665DD-DE1A-4566-A1BE-A7CFAA873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696" y="5536417"/>
            <a:ext cx="1301129" cy="13011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A954F6A1-7F54-49E3-A4DB-E7074550EC7B}"/>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LANZAMIENTO Y MONITOREO</a:t>
            </a:r>
          </a:p>
        </p:txBody>
      </p:sp>
      <p:cxnSp>
        <p:nvCxnSpPr>
          <p:cNvPr id="9" name="Conector recto 8">
            <a:extLst>
              <a:ext uri="{FF2B5EF4-FFF2-40B4-BE49-F238E27FC236}">
                <a16:creationId xmlns:a16="http://schemas.microsoft.com/office/drawing/2014/main" xmlns="" id="{F6A6E971-9A88-4F69-AEFC-41F4F5034DDA}"/>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5" descr="LOGOTIPO_Universidad de Fuerzas Armadas ESPE">
            <a:extLst>
              <a:ext uri="{FF2B5EF4-FFF2-40B4-BE49-F238E27FC236}">
                <a16:creationId xmlns:a16="http://schemas.microsoft.com/office/drawing/2014/main" xmlns="" id="{07B90EE0-E941-4BD7-BA21-9F338486F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xmlns="" id="{6AF2F5E4-6A58-47A6-B9D8-AD2949A6704B}"/>
              </a:ext>
            </a:extLst>
          </p:cNvPr>
          <p:cNvGraphicFramePr>
            <a:graphicFrameLocks noGrp="1"/>
          </p:cNvGraphicFramePr>
          <p:nvPr>
            <p:extLst>
              <p:ext uri="{D42A27DB-BD31-4B8C-83A1-F6EECF244321}">
                <p14:modId xmlns:p14="http://schemas.microsoft.com/office/powerpoint/2010/main" val="1545370736"/>
              </p:ext>
            </p:extLst>
          </p:nvPr>
        </p:nvGraphicFramePr>
        <p:xfrm>
          <a:off x="841394" y="1124745"/>
          <a:ext cx="9933538" cy="1005840"/>
        </p:xfrm>
        <a:graphic>
          <a:graphicData uri="http://schemas.openxmlformats.org/drawingml/2006/table">
            <a:tbl>
              <a:tblPr firstRow="1" bandRow="1">
                <a:tableStyleId>{3B4B98B0-60AC-42C2-AFA5-B58CD77FA1E5}</a:tableStyleId>
              </a:tblPr>
              <a:tblGrid>
                <a:gridCol w="9933538">
                  <a:extLst>
                    <a:ext uri="{9D8B030D-6E8A-4147-A177-3AD203B41FA5}">
                      <a16:colId xmlns:a16="http://schemas.microsoft.com/office/drawing/2014/main" xmlns="" val="551768008"/>
                    </a:ext>
                  </a:extLst>
                </a:gridCol>
              </a:tblGrid>
              <a:tr h="799424">
                <a:tc>
                  <a:txBody>
                    <a:bodyPr/>
                    <a:lstStyle/>
                    <a:p>
                      <a:pPr algn="just"/>
                      <a:r>
                        <a:rPr lang="es-EC" sz="2000" b="1" kern="1200" dirty="0">
                          <a:solidFill>
                            <a:schemeClr val="tx1"/>
                          </a:solidFill>
                          <a:effectLst/>
                          <a:latin typeface="Arial" panose="020B0604020202020204" pitchFamily="34" charset="0"/>
                          <a:ea typeface="+mn-ea"/>
                          <a:cs typeface="Arial" panose="020B0604020202020204" pitchFamily="34" charset="0"/>
                        </a:rPr>
                        <a:t>Permite el lanzamiento y monitoreo de la solución móvil. La aplicación es finalmente puesta a disposición de los usuarios, ya sea en forma web o a través de las tiendas de aplicaciones </a:t>
                      </a:r>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7454893"/>
                  </a:ext>
                </a:extLst>
              </a:tr>
            </a:tbl>
          </a:graphicData>
        </a:graphic>
      </p:graphicFrame>
      <p:pic>
        <p:nvPicPr>
          <p:cNvPr id="11" name="Imagen 10">
            <a:extLst>
              <a:ext uri="{FF2B5EF4-FFF2-40B4-BE49-F238E27FC236}">
                <a16:creationId xmlns:a16="http://schemas.microsoft.com/office/drawing/2014/main" xmlns="" id="{DF4F9D76-A788-403D-9C37-D73C77FA3F01}"/>
              </a:ext>
            </a:extLst>
          </p:cNvPr>
          <p:cNvPicPr>
            <a:picLocks noChangeAspect="1"/>
          </p:cNvPicPr>
          <p:nvPr/>
        </p:nvPicPr>
        <p:blipFill>
          <a:blip r:embed="rId4"/>
          <a:stretch>
            <a:fillRect/>
          </a:stretch>
        </p:blipFill>
        <p:spPr>
          <a:xfrm>
            <a:off x="0" y="2976160"/>
            <a:ext cx="2736304" cy="200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Diagrama 11"/>
          <p:cNvGraphicFramePr/>
          <p:nvPr>
            <p:extLst>
              <p:ext uri="{D42A27DB-BD31-4B8C-83A1-F6EECF244321}">
                <p14:modId xmlns:p14="http://schemas.microsoft.com/office/powerpoint/2010/main" val="1177293502"/>
              </p:ext>
            </p:extLst>
          </p:nvPr>
        </p:nvGraphicFramePr>
        <p:xfrm>
          <a:off x="3718148" y="2585697"/>
          <a:ext cx="6640661" cy="368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Grupo 15"/>
          <p:cNvGrpSpPr/>
          <p:nvPr/>
        </p:nvGrpSpPr>
        <p:grpSpPr>
          <a:xfrm>
            <a:off x="1053852" y="5231876"/>
            <a:ext cx="844428" cy="506657"/>
            <a:chOff x="2247735" y="426212"/>
            <a:chExt cx="844428" cy="506657"/>
          </a:xfrm>
        </p:grpSpPr>
        <p:sp>
          <p:nvSpPr>
            <p:cNvPr id="17" name="Rectángulo redondeado 16"/>
            <p:cNvSpPr/>
            <p:nvPr/>
          </p:nvSpPr>
          <p:spPr>
            <a:xfrm>
              <a:off x="2247735" y="426212"/>
              <a:ext cx="844428" cy="506657"/>
            </a:xfrm>
            <a:prstGeom prst="roundRect">
              <a:avLst>
                <a:gd name="adj" fmla="val 10000"/>
              </a:avLst>
            </a:prstGeom>
          </p:spPr>
          <p:style>
            <a:lnRef idx="2">
              <a:schemeClr val="lt1">
                <a:hueOff val="0"/>
                <a:satOff val="0"/>
                <a:lumOff val="0"/>
                <a:alphaOff val="0"/>
              </a:schemeClr>
            </a:lnRef>
            <a:fillRef idx="1">
              <a:schemeClr val="accent5">
                <a:hueOff val="-6302867"/>
                <a:satOff val="-8767"/>
                <a:lumOff val="-3362"/>
                <a:alphaOff val="0"/>
              </a:schemeClr>
            </a:fillRef>
            <a:effectRef idx="0">
              <a:schemeClr val="accent5">
                <a:hueOff val="-6302867"/>
                <a:satOff val="-8767"/>
                <a:lumOff val="-3362"/>
                <a:alphaOff val="0"/>
              </a:schemeClr>
            </a:effectRef>
            <a:fontRef idx="minor">
              <a:schemeClr val="lt1"/>
            </a:fontRef>
          </p:style>
        </p:sp>
        <p:sp>
          <p:nvSpPr>
            <p:cNvPr id="18" name="CuadroTexto 17"/>
            <p:cNvSpPr txBox="1"/>
            <p:nvPr/>
          </p:nvSpPr>
          <p:spPr>
            <a:xfrm>
              <a:off x="2262574" y="441051"/>
              <a:ext cx="814750" cy="476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Marketplace</a:t>
              </a:r>
            </a:p>
          </p:txBody>
        </p:sp>
      </p:grpSp>
    </p:spTree>
    <p:extLst>
      <p:ext uri="{BB962C8B-B14F-4D97-AF65-F5344CB8AC3E}">
        <p14:creationId xmlns:p14="http://schemas.microsoft.com/office/powerpoint/2010/main" val="212365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F2F7F276-7734-464F-9BF3-B1EAD498AE17}"/>
              </a:ext>
            </a:extLst>
          </p:cNvPr>
          <p:cNvSpPr/>
          <p:nvPr/>
        </p:nvSpPr>
        <p:spPr>
          <a:xfrm>
            <a:off x="913402" y="1124744"/>
            <a:ext cx="10297144" cy="5124480"/>
          </a:xfrm>
          <a:prstGeom prst="rect">
            <a:avLst/>
          </a:prstGeom>
        </p:spPr>
        <p:txBody>
          <a:bodyPr wrap="square">
            <a:spAutoFit/>
          </a:bodyPr>
          <a:lstStyle/>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El objetivo es conocer el </a:t>
            </a:r>
            <a:r>
              <a:rPr lang="es-EC" sz="2200" b="1" dirty="0">
                <a:latin typeface="Arial" panose="020B0604020202020204" pitchFamily="34" charset="0"/>
                <a:cs typeface="Arial" panose="020B0604020202020204" pitchFamily="34" charset="0"/>
              </a:rPr>
              <a:t>grado de aceptación</a:t>
            </a:r>
            <a:r>
              <a:rPr lang="es-EC" sz="2200" dirty="0">
                <a:latin typeface="Arial" panose="020B0604020202020204" pitchFamily="34" charset="0"/>
                <a:cs typeface="Arial" panose="020B0604020202020204" pitchFamily="34" charset="0"/>
              </a:rPr>
              <a:t>, es decir si los encuestados están satisfechos o insatisfechos con el proceso de desarrollo de apps </a:t>
            </a:r>
            <a:r>
              <a:rPr lang="es-EC" sz="2200" b="1" dirty="0">
                <a:latin typeface="Arial" panose="020B0604020202020204" pitchFamily="34" charset="0"/>
                <a:cs typeface="Arial" panose="020B0604020202020204" pitchFamily="34" charset="0"/>
              </a:rPr>
              <a:t>propuesto</a:t>
            </a:r>
            <a:r>
              <a:rPr lang="es-EC" sz="2200" dirty="0">
                <a:latin typeface="Arial" panose="020B0604020202020204" pitchFamily="34" charset="0"/>
                <a:cs typeface="Arial" panose="020B0604020202020204" pitchFamily="34" charset="0"/>
              </a:rPr>
              <a:t>.</a:t>
            </a:r>
          </a:p>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La encuesta se aplicó a 10 </a:t>
            </a:r>
            <a:r>
              <a:rPr lang="es-EC" sz="2200" b="1" dirty="0">
                <a:latin typeface="Arial" panose="020B0604020202020204" pitchFamily="34" charset="0"/>
                <a:cs typeface="Arial" panose="020B0604020202020204" pitchFamily="34" charset="0"/>
              </a:rPr>
              <a:t>líderes y gerentes de proyecto</a:t>
            </a:r>
            <a:r>
              <a:rPr lang="es-EC" sz="2200" dirty="0">
                <a:latin typeface="Arial" panose="020B0604020202020204" pitchFamily="34" charset="0"/>
                <a:cs typeface="Arial" panose="020B0604020202020204" pitchFamily="34" charset="0"/>
              </a:rPr>
              <a:t> de seis empresas de servicios y desarrollo de software de la ciudad de Quito, dos del </a:t>
            </a:r>
            <a:r>
              <a:rPr lang="es-EC" sz="2200">
                <a:latin typeface="Arial" panose="020B0604020202020204" pitchFamily="34" charset="0"/>
                <a:cs typeface="Arial" panose="020B0604020202020204" pitchFamily="34" charset="0"/>
              </a:rPr>
              <a:t>sector </a:t>
            </a:r>
            <a:r>
              <a:rPr lang="es-EC" sz="2200" smtClean="0">
                <a:latin typeface="Arial" panose="020B0604020202020204" pitchFamily="34" charset="0"/>
                <a:cs typeface="Arial" panose="020B0604020202020204" pitchFamily="34" charset="0"/>
              </a:rPr>
              <a:t>público </a:t>
            </a:r>
            <a:r>
              <a:rPr lang="es-EC" sz="2200" dirty="0">
                <a:latin typeface="Arial" panose="020B0604020202020204" pitchFamily="34" charset="0"/>
                <a:cs typeface="Arial" panose="020B0604020202020204" pitchFamily="34" charset="0"/>
              </a:rPr>
              <a:t>y cuatro privadas quienes tuvieron la apertura de colaborar en la realización de la misma.</a:t>
            </a:r>
          </a:p>
          <a:p>
            <a:pPr marL="342900" indent="-342900">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La encuesta esta formada por 22 preguntas, con 2 videos interactivos que explican las fases y las pasos propuestos.</a:t>
            </a:r>
            <a:endParaRPr lang="es-EC" sz="2800" dirty="0"/>
          </a:p>
        </p:txBody>
      </p:sp>
      <p:pic>
        <p:nvPicPr>
          <p:cNvPr id="410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4574" y="5336389"/>
            <a:ext cx="1521611" cy="15216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6">
            <a:extLst>
              <a:ext uri="{FF2B5EF4-FFF2-40B4-BE49-F238E27FC236}">
                <a16:creationId xmlns:a16="http://schemas.microsoft.com/office/drawing/2014/main" xmlns="" id="{32AA75F4-1C69-45F8-B21A-06EF70045F60}"/>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VALIDACIÓN DE LA GUÍA</a:t>
            </a:r>
          </a:p>
        </p:txBody>
      </p:sp>
      <p:cxnSp>
        <p:nvCxnSpPr>
          <p:cNvPr id="8" name="Conector recto 7">
            <a:extLst>
              <a:ext uri="{FF2B5EF4-FFF2-40B4-BE49-F238E27FC236}">
                <a16:creationId xmlns:a16="http://schemas.microsoft.com/office/drawing/2014/main" xmlns="" id="{CCC33548-D140-4D47-98BE-13CF2E7EF29C}"/>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5" descr="LOGOTIPO_Universidad de Fuerzas Armadas ESPE">
            <a:extLst>
              <a:ext uri="{FF2B5EF4-FFF2-40B4-BE49-F238E27FC236}">
                <a16:creationId xmlns:a16="http://schemas.microsoft.com/office/drawing/2014/main" xmlns="" id="{16BA9816-CA90-4502-9263-AE276C8E5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59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resultados encuesta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3575" y="4941168"/>
            <a:ext cx="2132812"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106">
            <a:extLst>
              <a:ext uri="{FF2B5EF4-FFF2-40B4-BE49-F238E27FC236}">
                <a16:creationId xmlns:a16="http://schemas.microsoft.com/office/drawing/2014/main" xmlns="" id="{FA2D1B37-5C72-4AE3-8FDA-94842FCB43AE}"/>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RESULTADOS</a:t>
            </a:r>
          </a:p>
        </p:txBody>
      </p:sp>
      <p:cxnSp>
        <p:nvCxnSpPr>
          <p:cNvPr id="6" name="Conector recto 5">
            <a:extLst>
              <a:ext uri="{FF2B5EF4-FFF2-40B4-BE49-F238E27FC236}">
                <a16:creationId xmlns:a16="http://schemas.microsoft.com/office/drawing/2014/main" xmlns="" id="{779404F7-6B81-4D5E-B454-1E16E41E04EE}"/>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5" descr="LOGOTIPO_Universidad de Fuerzas Armadas ESPE">
            <a:extLst>
              <a:ext uri="{FF2B5EF4-FFF2-40B4-BE49-F238E27FC236}">
                <a16:creationId xmlns:a16="http://schemas.microsoft.com/office/drawing/2014/main" xmlns="" id="{3EF09B6B-2BF2-4082-BBF1-A64B84672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2422004" y="1052736"/>
            <a:ext cx="6886575" cy="5686425"/>
          </a:xfrm>
          <a:prstGeom prst="rect">
            <a:avLst/>
          </a:prstGeom>
        </p:spPr>
      </p:pic>
    </p:spTree>
    <p:extLst>
      <p:ext uri="{BB962C8B-B14F-4D97-AF65-F5344CB8AC3E}">
        <p14:creationId xmlns:p14="http://schemas.microsoft.com/office/powerpoint/2010/main" val="6564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resultados encuesta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298" y="4941168"/>
            <a:ext cx="2132812" cy="1916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106">
            <a:extLst>
              <a:ext uri="{FF2B5EF4-FFF2-40B4-BE49-F238E27FC236}">
                <a16:creationId xmlns:a16="http://schemas.microsoft.com/office/drawing/2014/main" xmlns="" id="{30A85E3C-0511-4B58-8D4A-0B15C1A71D3D}"/>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RESULTADOS</a:t>
            </a:r>
          </a:p>
        </p:txBody>
      </p:sp>
      <p:cxnSp>
        <p:nvCxnSpPr>
          <p:cNvPr id="6" name="Conector recto 5">
            <a:extLst>
              <a:ext uri="{FF2B5EF4-FFF2-40B4-BE49-F238E27FC236}">
                <a16:creationId xmlns:a16="http://schemas.microsoft.com/office/drawing/2014/main" xmlns="" id="{E62FCE5F-1C94-4770-953E-2C416CD8836F}"/>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5" descr="LOGOTIPO_Universidad de Fuerzas Armadas ESPE">
            <a:extLst>
              <a:ext uri="{FF2B5EF4-FFF2-40B4-BE49-F238E27FC236}">
                <a16:creationId xmlns:a16="http://schemas.microsoft.com/office/drawing/2014/main" xmlns="" id="{88CE17E6-3468-4421-9E84-47836808F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a:stretch>
            <a:fillRect/>
          </a:stretch>
        </p:blipFill>
        <p:spPr>
          <a:xfrm>
            <a:off x="2401999" y="948399"/>
            <a:ext cx="7219950" cy="5934075"/>
          </a:xfrm>
          <a:prstGeom prst="rect">
            <a:avLst/>
          </a:prstGeom>
        </p:spPr>
      </p:pic>
    </p:spTree>
    <p:extLst>
      <p:ext uri="{BB962C8B-B14F-4D97-AF65-F5344CB8AC3E}">
        <p14:creationId xmlns:p14="http://schemas.microsoft.com/office/powerpoint/2010/main" val="12988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xmlns="" id="{AD99E46C-3C80-475A-BC27-A9BA6634C406}"/>
              </a:ext>
            </a:extLst>
          </p:cNvPr>
          <p:cNvSpPr/>
          <p:nvPr/>
        </p:nvSpPr>
        <p:spPr>
          <a:xfrm>
            <a:off x="765820" y="3717033"/>
            <a:ext cx="10297144" cy="1800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7" name="Rectángulo: esquinas redondeadas 6">
            <a:extLst>
              <a:ext uri="{FF2B5EF4-FFF2-40B4-BE49-F238E27FC236}">
                <a16:creationId xmlns:a16="http://schemas.microsoft.com/office/drawing/2014/main" xmlns="" id="{30772112-3138-4DD3-B448-63E77B6F3E2D}"/>
              </a:ext>
            </a:extLst>
          </p:cNvPr>
          <p:cNvSpPr/>
          <p:nvPr/>
        </p:nvSpPr>
        <p:spPr>
          <a:xfrm>
            <a:off x="765820" y="1479244"/>
            <a:ext cx="10297144" cy="20807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pic>
        <p:nvPicPr>
          <p:cNvPr id="6" name="Picture 4" descr="Resultado de imagen para conclusiones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916" y="4311538"/>
            <a:ext cx="2090936" cy="2546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F2F7F276-7734-464F-9BF3-B1EAD498AE17}"/>
              </a:ext>
            </a:extLst>
          </p:cNvPr>
          <p:cNvSpPr/>
          <p:nvPr/>
        </p:nvSpPr>
        <p:spPr>
          <a:xfrm>
            <a:off x="1125860" y="1479244"/>
            <a:ext cx="9793088" cy="5109091"/>
          </a:xfrm>
          <a:prstGeom prst="rect">
            <a:avLst/>
          </a:prstGeom>
        </p:spPr>
        <p:txBody>
          <a:bodyPr wrap="square">
            <a:spAutoFit/>
          </a:bodyPr>
          <a:lstStyle/>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La guía metodológica cumple con las </a:t>
            </a:r>
            <a:r>
              <a:rPr lang="es-EC" sz="2200" b="1" dirty="0">
                <a:latin typeface="Arial" panose="020B0604020202020204" pitchFamily="34" charset="0"/>
                <a:cs typeface="Arial" panose="020B0604020202020204" pitchFamily="34" charset="0"/>
              </a:rPr>
              <a:t>expectativas</a:t>
            </a:r>
            <a:r>
              <a:rPr lang="es-EC" sz="2200" dirty="0">
                <a:latin typeface="Arial" panose="020B0604020202020204" pitchFamily="34" charset="0"/>
                <a:cs typeface="Arial" panose="020B0604020202020204" pitchFamily="34" charset="0"/>
              </a:rPr>
              <a:t> esperadas de la mayoría de Gerentes de proyecto encuestados, ya que un 80% manifestó que probablemente </a:t>
            </a:r>
            <a:r>
              <a:rPr lang="es-EC" sz="2200" b="1" dirty="0">
                <a:latin typeface="Arial" panose="020B0604020202020204" pitchFamily="34" charset="0"/>
                <a:cs typeface="Arial" panose="020B0604020202020204" pitchFamily="34" charset="0"/>
              </a:rPr>
              <a:t>si la recomendaría </a:t>
            </a:r>
            <a:r>
              <a:rPr lang="es-EC" sz="2200" dirty="0">
                <a:latin typeface="Arial" panose="020B0604020202020204" pitchFamily="34" charset="0"/>
                <a:cs typeface="Arial" panose="020B0604020202020204" pitchFamily="34" charset="0"/>
              </a:rPr>
              <a:t>para el desarrollo de proyectos móviles, mientras que un 20% probablemente </a:t>
            </a:r>
            <a:r>
              <a:rPr lang="es-EC" sz="2200" b="1" dirty="0">
                <a:latin typeface="Arial" panose="020B0604020202020204" pitchFamily="34" charset="0"/>
                <a:cs typeface="Arial" panose="020B0604020202020204" pitchFamily="34" charset="0"/>
              </a:rPr>
              <a:t>no la recomendaría.</a:t>
            </a:r>
          </a:p>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La guía metodológica es considerada </a:t>
            </a:r>
            <a:r>
              <a:rPr lang="es-EC" sz="2200" b="1" dirty="0">
                <a:latin typeface="Arial" panose="020B0604020202020204" pitchFamily="34" charset="0"/>
                <a:cs typeface="Arial" panose="020B0604020202020204" pitchFamily="34" charset="0"/>
              </a:rPr>
              <a:t>muy complicada </a:t>
            </a:r>
            <a:r>
              <a:rPr lang="es-EC" sz="2200" dirty="0">
                <a:latin typeface="Arial" panose="020B0604020202020204" pitchFamily="34" charset="0"/>
                <a:cs typeface="Arial" panose="020B0604020202020204" pitchFamily="34" charset="0"/>
              </a:rPr>
              <a:t>para una pequeña proporción de la población encuestada, siendo el 30%, mientras que para el 70% es considerada de </a:t>
            </a:r>
            <a:r>
              <a:rPr lang="es-EC" sz="2200" b="1" dirty="0">
                <a:latin typeface="Arial" panose="020B0604020202020204" pitchFamily="34" charset="0"/>
                <a:cs typeface="Arial" panose="020B0604020202020204" pitchFamily="34" charset="0"/>
              </a:rPr>
              <a:t>complejidad media-fácil.</a:t>
            </a:r>
          </a:p>
          <a:p>
            <a:pPr marL="342900" indent="-342900" algn="just">
              <a:lnSpc>
                <a:spcPct val="150000"/>
              </a:lnSpc>
              <a:spcBef>
                <a:spcPts val="1800"/>
              </a:spcBef>
              <a:buFont typeface="Arial" panose="020B0604020202020204" pitchFamily="34" charset="0"/>
              <a:buChar char="•"/>
            </a:pPr>
            <a:endParaRPr lang="es-ES_tradnl"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3200" dirty="0"/>
          </a:p>
        </p:txBody>
      </p:sp>
      <p:sp>
        <p:nvSpPr>
          <p:cNvPr id="8" name="Rectangle 106">
            <a:extLst>
              <a:ext uri="{FF2B5EF4-FFF2-40B4-BE49-F238E27FC236}">
                <a16:creationId xmlns:a16="http://schemas.microsoft.com/office/drawing/2014/main" xmlns="" id="{8E17CF2A-2668-4ECF-AE87-9BF5954F7AAB}"/>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CONCLUSIONES</a:t>
            </a:r>
          </a:p>
        </p:txBody>
      </p:sp>
      <p:cxnSp>
        <p:nvCxnSpPr>
          <p:cNvPr id="9" name="Conector recto 8">
            <a:extLst>
              <a:ext uri="{FF2B5EF4-FFF2-40B4-BE49-F238E27FC236}">
                <a16:creationId xmlns:a16="http://schemas.microsoft.com/office/drawing/2014/main" xmlns="" id="{0298033D-218E-43D7-851C-D082AB287982}"/>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5" descr="LOGOTIPO_Universidad de Fuerzas Armadas ESPE">
            <a:extLst>
              <a:ext uri="{FF2B5EF4-FFF2-40B4-BE49-F238E27FC236}">
                <a16:creationId xmlns:a16="http://schemas.microsoft.com/office/drawing/2014/main" xmlns="" id="{5E7BB40E-2F05-45E4-8474-0415BCB35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6">
            <a:extLst>
              <a:ext uri="{FF2B5EF4-FFF2-40B4-BE49-F238E27FC236}">
                <a16:creationId xmlns:a16="http://schemas.microsoft.com/office/drawing/2014/main" xmlns="" id="{30772112-3138-4DD3-B448-63E77B6F3E2D}"/>
              </a:ext>
            </a:extLst>
          </p:cNvPr>
          <p:cNvSpPr/>
          <p:nvPr/>
        </p:nvSpPr>
        <p:spPr>
          <a:xfrm>
            <a:off x="765820" y="3776920"/>
            <a:ext cx="9985301" cy="26044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7" name="Rectángulo: esquinas redondeadas 6">
            <a:extLst>
              <a:ext uri="{FF2B5EF4-FFF2-40B4-BE49-F238E27FC236}">
                <a16:creationId xmlns:a16="http://schemas.microsoft.com/office/drawing/2014/main" xmlns="" id="{30772112-3138-4DD3-B448-63E77B6F3E2D}"/>
              </a:ext>
            </a:extLst>
          </p:cNvPr>
          <p:cNvSpPr/>
          <p:nvPr/>
        </p:nvSpPr>
        <p:spPr>
          <a:xfrm>
            <a:off x="765819" y="1220764"/>
            <a:ext cx="9985301" cy="21731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pic>
        <p:nvPicPr>
          <p:cNvPr id="6" name="Picture 4" descr="Resultado de imagen para conclusiones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916" y="4311538"/>
            <a:ext cx="2090936" cy="2546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F2F7F276-7734-464F-9BF3-B1EAD498AE17}"/>
              </a:ext>
            </a:extLst>
          </p:cNvPr>
          <p:cNvSpPr/>
          <p:nvPr/>
        </p:nvSpPr>
        <p:spPr>
          <a:xfrm>
            <a:off x="1093089" y="1249161"/>
            <a:ext cx="9145016" cy="3354765"/>
          </a:xfrm>
          <a:prstGeom prst="rect">
            <a:avLst/>
          </a:prstGeom>
        </p:spPr>
        <p:txBody>
          <a:bodyPr wrap="square">
            <a:spAutoFit/>
          </a:bodyPr>
          <a:lstStyle/>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La guía </a:t>
            </a:r>
            <a:r>
              <a:rPr lang="es-EC" sz="2200" dirty="0" err="1">
                <a:latin typeface="Arial" panose="020B0604020202020204" pitchFamily="34" charset="0"/>
                <a:cs typeface="Arial" panose="020B0604020202020204" pitchFamily="34" charset="0"/>
              </a:rPr>
              <a:t>metodologíca</a:t>
            </a:r>
            <a:r>
              <a:rPr lang="es-EC" sz="2200" dirty="0">
                <a:latin typeface="Arial" panose="020B0604020202020204" pitchFamily="34" charset="0"/>
                <a:cs typeface="Arial" panose="020B0604020202020204" pitchFamily="34" charset="0"/>
              </a:rPr>
              <a:t> proporciona al </a:t>
            </a:r>
            <a:r>
              <a:rPr lang="es-EC" sz="2200" b="1" dirty="0">
                <a:latin typeface="Arial" panose="020B0604020202020204" pitchFamily="34" charset="0"/>
                <a:cs typeface="Arial" panose="020B0604020202020204" pitchFamily="34" charset="0"/>
              </a:rPr>
              <a:t>gerente de proyecto </a:t>
            </a:r>
            <a:r>
              <a:rPr lang="es-EC" sz="2200" dirty="0">
                <a:latin typeface="Arial" panose="020B0604020202020204" pitchFamily="34" charset="0"/>
                <a:cs typeface="Arial" panose="020B0604020202020204" pitchFamily="34" charset="0"/>
              </a:rPr>
              <a:t>un conjunto de </a:t>
            </a:r>
            <a:r>
              <a:rPr lang="es-EC" sz="2200" b="1" dirty="0">
                <a:latin typeface="Arial" panose="020B0604020202020204" pitchFamily="34" charset="0"/>
                <a:cs typeface="Arial" panose="020B0604020202020204" pitchFamily="34" charset="0"/>
              </a:rPr>
              <a:t>pasos metodológicos </a:t>
            </a:r>
            <a:r>
              <a:rPr lang="es-EC" sz="2200" dirty="0">
                <a:latin typeface="Arial" panose="020B0604020202020204" pitchFamily="34" charset="0"/>
                <a:cs typeface="Arial" panose="020B0604020202020204" pitchFamily="34" charset="0"/>
              </a:rPr>
              <a:t>creados a partir de las mejores prácticas de desarrollo que lo </a:t>
            </a:r>
            <a:r>
              <a:rPr lang="es-EC" sz="2200" b="1" dirty="0">
                <a:solidFill>
                  <a:srgbClr val="00B050"/>
                </a:solidFill>
                <a:latin typeface="Arial" panose="020B0604020202020204" pitchFamily="34" charset="0"/>
                <a:cs typeface="Arial" panose="020B0604020202020204" pitchFamily="34" charset="0"/>
              </a:rPr>
              <a:t>guiarán en la gestión y desarrollo </a:t>
            </a:r>
            <a:r>
              <a:rPr lang="es-EC" sz="2200" dirty="0">
                <a:latin typeface="Arial" panose="020B0604020202020204" pitchFamily="34" charset="0"/>
                <a:cs typeface="Arial" panose="020B0604020202020204" pitchFamily="34" charset="0"/>
              </a:rPr>
              <a:t>de una aplicación móvil transaccional.</a:t>
            </a:r>
          </a:p>
          <a:p>
            <a:pPr marL="342900" indent="-342900" algn="just">
              <a:lnSpc>
                <a:spcPct val="150000"/>
              </a:lnSpc>
              <a:spcBef>
                <a:spcPts val="1800"/>
              </a:spcBef>
              <a:buFont typeface="Arial" panose="020B0604020202020204" pitchFamily="34" charset="0"/>
              <a:buChar char="•"/>
            </a:pPr>
            <a:endParaRPr lang="es-ES_tradnl"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3200" dirty="0"/>
          </a:p>
        </p:txBody>
      </p:sp>
      <p:sp>
        <p:nvSpPr>
          <p:cNvPr id="8" name="Rectangle 106">
            <a:extLst>
              <a:ext uri="{FF2B5EF4-FFF2-40B4-BE49-F238E27FC236}">
                <a16:creationId xmlns:a16="http://schemas.microsoft.com/office/drawing/2014/main" xmlns="" id="{8E17CF2A-2668-4ECF-AE87-9BF5954F7AAB}"/>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CONCLUSIONES</a:t>
            </a:r>
          </a:p>
        </p:txBody>
      </p:sp>
      <p:cxnSp>
        <p:nvCxnSpPr>
          <p:cNvPr id="9" name="Conector recto 8">
            <a:extLst>
              <a:ext uri="{FF2B5EF4-FFF2-40B4-BE49-F238E27FC236}">
                <a16:creationId xmlns:a16="http://schemas.microsoft.com/office/drawing/2014/main" xmlns="" id="{0298033D-218E-43D7-851C-D082AB287982}"/>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5" descr="LOGOTIPO_Universidad de Fuerzas Armadas ESPE">
            <a:extLst>
              <a:ext uri="{FF2B5EF4-FFF2-40B4-BE49-F238E27FC236}">
                <a16:creationId xmlns:a16="http://schemas.microsoft.com/office/drawing/2014/main" xmlns="" id="{5E7BB40E-2F05-45E4-8474-0415BCB35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xmlns="" id="{F2F7F276-7734-464F-9BF3-B1EAD498AE17}"/>
              </a:ext>
            </a:extLst>
          </p:cNvPr>
          <p:cNvSpPr/>
          <p:nvPr/>
        </p:nvSpPr>
        <p:spPr>
          <a:xfrm>
            <a:off x="837828" y="3653471"/>
            <a:ext cx="9793088" cy="2616101"/>
          </a:xfrm>
          <a:prstGeom prst="rect">
            <a:avLst/>
          </a:prstGeom>
        </p:spPr>
        <p:txBody>
          <a:bodyPr wrap="square">
            <a:spAutoFit/>
          </a:bodyPr>
          <a:lstStyle/>
          <a:p>
            <a:pPr marL="342900" indent="-342900" algn="just">
              <a:lnSpc>
                <a:spcPct val="150000"/>
              </a:lnSpc>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Los métodos de desarrollo de aplicaciones móviles más populares del mercado Mobile-D y MASAM describen el ‘</a:t>
            </a:r>
            <a:r>
              <a:rPr lang="es-EC" sz="2200" b="1" dirty="0">
                <a:solidFill>
                  <a:srgbClr val="00B050"/>
                </a:solidFill>
                <a:latin typeface="Arial" panose="020B0604020202020204" pitchFamily="34" charset="0"/>
                <a:cs typeface="Arial" panose="020B0604020202020204" pitchFamily="34" charset="0"/>
              </a:rPr>
              <a:t>que hacer</a:t>
            </a:r>
            <a:r>
              <a:rPr lang="es-EC" sz="2200" b="1" dirty="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mientras que la guía metodológica al adoptar estos métodos con otras técnicas como Scrum y </a:t>
            </a:r>
            <a:r>
              <a:rPr lang="es-EC" sz="2200" dirty="0" err="1">
                <a:latin typeface="Arial" panose="020B0604020202020204" pitchFamily="34" charset="0"/>
                <a:cs typeface="Arial" panose="020B0604020202020204" pitchFamily="34" charset="0"/>
              </a:rPr>
              <a:t>LeanUX</a:t>
            </a:r>
            <a:r>
              <a:rPr lang="es-EC" sz="2200" dirty="0">
                <a:latin typeface="Arial" panose="020B0604020202020204" pitchFamily="34" charset="0"/>
                <a:cs typeface="Arial" panose="020B0604020202020204" pitchFamily="34" charset="0"/>
              </a:rPr>
              <a:t> permiten describir el ‘</a:t>
            </a:r>
            <a:r>
              <a:rPr lang="es-EC" sz="2200" b="1" dirty="0">
                <a:solidFill>
                  <a:srgbClr val="00B050"/>
                </a:solidFill>
                <a:latin typeface="Arial" panose="020B0604020202020204" pitchFamily="34" charset="0"/>
                <a:cs typeface="Arial" panose="020B0604020202020204" pitchFamily="34" charset="0"/>
              </a:rPr>
              <a:t>como hacerlo</a:t>
            </a:r>
            <a:r>
              <a:rPr lang="es-EC" sz="2200" dirty="0">
                <a:latin typeface="Arial" panose="020B0604020202020204" pitchFamily="34" charset="0"/>
                <a:cs typeface="Arial" panose="020B0604020202020204" pitchFamily="34" charset="0"/>
              </a:rPr>
              <a:t>’.</a:t>
            </a:r>
            <a:endParaRPr lang="es-ES_tradnl"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3200" dirty="0"/>
          </a:p>
        </p:txBody>
      </p:sp>
    </p:spTree>
    <p:extLst>
      <p:ext uri="{BB962C8B-B14F-4D97-AF65-F5344CB8AC3E}">
        <p14:creationId xmlns:p14="http://schemas.microsoft.com/office/powerpoint/2010/main" val="191035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xmlns="" id="{7CA907BB-810F-4A4C-8B06-7DB23C1E692D}"/>
              </a:ext>
            </a:extLst>
          </p:cNvPr>
          <p:cNvSpPr/>
          <p:nvPr/>
        </p:nvSpPr>
        <p:spPr>
          <a:xfrm>
            <a:off x="767341" y="3813745"/>
            <a:ext cx="10609479" cy="23515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12" name="Rectángulo: esquinas redondeadas 11">
            <a:extLst>
              <a:ext uri="{FF2B5EF4-FFF2-40B4-BE49-F238E27FC236}">
                <a16:creationId xmlns:a16="http://schemas.microsoft.com/office/drawing/2014/main" xmlns="" id="{42CBBC09-6CCF-4EFC-9C69-144315120A92}"/>
              </a:ext>
            </a:extLst>
          </p:cNvPr>
          <p:cNvSpPr/>
          <p:nvPr/>
        </p:nvSpPr>
        <p:spPr>
          <a:xfrm>
            <a:off x="863402" y="1124744"/>
            <a:ext cx="10513418" cy="23707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9" name="Rectángulo 8">
            <a:extLst>
              <a:ext uri="{FF2B5EF4-FFF2-40B4-BE49-F238E27FC236}">
                <a16:creationId xmlns:a16="http://schemas.microsoft.com/office/drawing/2014/main" xmlns="" id="{F2F7F276-7734-464F-9BF3-B1EAD498AE17}"/>
              </a:ext>
            </a:extLst>
          </p:cNvPr>
          <p:cNvSpPr/>
          <p:nvPr/>
        </p:nvSpPr>
        <p:spPr>
          <a:xfrm>
            <a:off x="1125860" y="1052736"/>
            <a:ext cx="10729192" cy="523220"/>
          </a:xfrm>
          <a:prstGeom prst="rect">
            <a:avLst/>
          </a:prstGeom>
        </p:spPr>
        <p:txBody>
          <a:bodyPr wrap="square">
            <a:spAutoFit/>
          </a:bodyPr>
          <a:lstStyle/>
          <a:p>
            <a:pPr marL="457200" indent="-457200">
              <a:buFont typeface="Arial" panose="020B0604020202020204" pitchFamily="34" charset="0"/>
              <a:buChar char="•"/>
            </a:pPr>
            <a:endParaRPr lang="es-EC" sz="2800" dirty="0"/>
          </a:p>
        </p:txBody>
      </p:sp>
      <p:sp>
        <p:nvSpPr>
          <p:cNvPr id="4" name="Rectángulo 3">
            <a:extLst>
              <a:ext uri="{FF2B5EF4-FFF2-40B4-BE49-F238E27FC236}">
                <a16:creationId xmlns:a16="http://schemas.microsoft.com/office/drawing/2014/main" xmlns="" id="{F2F7F276-7734-464F-9BF3-B1EAD498AE17}"/>
              </a:ext>
            </a:extLst>
          </p:cNvPr>
          <p:cNvSpPr/>
          <p:nvPr/>
        </p:nvSpPr>
        <p:spPr>
          <a:xfrm>
            <a:off x="863402" y="1301905"/>
            <a:ext cx="10297144" cy="4847481"/>
          </a:xfrm>
          <a:prstGeom prst="rect">
            <a:avLst/>
          </a:prstGeom>
        </p:spPr>
        <p:txBody>
          <a:bodyPr wrap="square">
            <a:spAutoFit/>
          </a:bodyPr>
          <a:lstStyle/>
          <a:p>
            <a:pPr marL="457200" indent="-457200" algn="just">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Para crear </a:t>
            </a:r>
            <a:r>
              <a:rPr lang="es-EC" sz="2200" b="1" dirty="0">
                <a:latin typeface="Arial" panose="020B0604020202020204" pitchFamily="34" charset="0"/>
                <a:cs typeface="Arial" panose="020B0604020202020204" pitchFamily="34" charset="0"/>
              </a:rPr>
              <a:t>aplicaciones seguras </a:t>
            </a:r>
            <a:r>
              <a:rPr lang="es-EC" sz="2200" dirty="0">
                <a:latin typeface="Arial" panose="020B0604020202020204" pitchFamily="34" charset="0"/>
                <a:cs typeface="Arial" panose="020B0604020202020204" pitchFamily="34" charset="0"/>
              </a:rPr>
              <a:t>se recomienda mantener el proceso de seguridad de desarrollo, además mantener políticas de seguridad de datos, el uso de repositorios privados, el uso de código seguro, el uso de sistemas de encriptación, mecanismos de autenticación, canales de comunicación seguros y seguir los lineamientos de riesgos más críticos de seguridad según la Organización OWASP.</a:t>
            </a:r>
          </a:p>
          <a:p>
            <a:pPr marL="457200" indent="-457200" algn="just">
              <a:spcBef>
                <a:spcPts val="1800"/>
              </a:spcBef>
              <a:buFont typeface="Arial" panose="020B0604020202020204" pitchFamily="34" charset="0"/>
              <a:buChar char="•"/>
            </a:pPr>
            <a:endParaRPr lang="es-EC" sz="2200" dirty="0">
              <a:latin typeface="Arial" panose="020B0604020202020204" pitchFamily="34" charset="0"/>
              <a:cs typeface="Arial" panose="020B0604020202020204" pitchFamily="34" charset="0"/>
            </a:endParaRPr>
          </a:p>
          <a:p>
            <a:pPr marL="457200" indent="-457200" algn="just">
              <a:spcBef>
                <a:spcPts val="1800"/>
              </a:spcBef>
              <a:buFont typeface="Arial" panose="020B0604020202020204" pitchFamily="34" charset="0"/>
              <a:buChar char="•"/>
            </a:pPr>
            <a:r>
              <a:rPr lang="es-EC" sz="2200" dirty="0">
                <a:latin typeface="Arial" panose="020B0604020202020204" pitchFamily="34" charset="0"/>
                <a:cs typeface="Arial" panose="020B0604020202020204" pitchFamily="34" charset="0"/>
              </a:rPr>
              <a:t>En base a la </a:t>
            </a:r>
            <a:r>
              <a:rPr lang="es-EC" sz="2200" b="1" dirty="0">
                <a:latin typeface="Arial" panose="020B0604020202020204" pitchFamily="34" charset="0"/>
                <a:cs typeface="Arial" panose="020B0604020202020204" pitchFamily="34" charset="0"/>
              </a:rPr>
              <a:t>retroalimentación de las encuestas </a:t>
            </a:r>
            <a:r>
              <a:rPr lang="es-EC" sz="2200" dirty="0">
                <a:latin typeface="Arial" panose="020B0604020202020204" pitchFamily="34" charset="0"/>
                <a:cs typeface="Arial" panose="020B0604020202020204" pitchFamily="34" charset="0"/>
              </a:rPr>
              <a:t>realizadas se recomienda para futuras investigaciones, incluir datos técnicos como el análisis de la infraestructura necesaria a utilizar (bases de datos, hosting, alojamiento, servidores, capacidad, </a:t>
            </a:r>
            <a:r>
              <a:rPr lang="es-EC" sz="2200" dirty="0" err="1">
                <a:latin typeface="Arial" panose="020B0604020202020204" pitchFamily="34" charset="0"/>
                <a:cs typeface="Arial" panose="020B0604020202020204" pitchFamily="34" charset="0"/>
              </a:rPr>
              <a:t>hardening</a:t>
            </a:r>
            <a:r>
              <a:rPr lang="es-EC" sz="2200" dirty="0">
                <a:latin typeface="Arial" panose="020B0604020202020204" pitchFamily="34" charset="0"/>
                <a:cs typeface="Arial" panose="020B0604020202020204" pitchFamily="34" charset="0"/>
              </a:rPr>
              <a:t>, </a:t>
            </a:r>
            <a:r>
              <a:rPr lang="es-EC" sz="2200" dirty="0" err="1">
                <a:latin typeface="Arial" panose="020B0604020202020204" pitchFamily="34" charset="0"/>
                <a:cs typeface="Arial" panose="020B0604020202020204" pitchFamily="34" charset="0"/>
              </a:rPr>
              <a:t>etc</a:t>
            </a:r>
            <a:r>
              <a:rPr lang="es-EC" sz="2200" dirty="0">
                <a:latin typeface="Arial" panose="020B0604020202020204" pitchFamily="34" charset="0"/>
                <a:cs typeface="Arial" panose="020B0604020202020204" pitchFamily="34" charset="0"/>
              </a:rPr>
              <a:t>).</a:t>
            </a:r>
          </a:p>
          <a:p>
            <a:pPr marL="457200" indent="-457200" algn="just">
              <a:spcBef>
                <a:spcPts val="1800"/>
              </a:spcBef>
              <a:buFont typeface="Arial" panose="020B0604020202020204" pitchFamily="34" charset="0"/>
              <a:buChar char="•"/>
            </a:pPr>
            <a:endParaRPr lang="es-EC" sz="2200" dirty="0">
              <a:latin typeface="Arial" panose="020B0604020202020204" pitchFamily="34" charset="0"/>
              <a:cs typeface="Arial" panose="020B0604020202020204" pitchFamily="34" charset="0"/>
            </a:endParaRPr>
          </a:p>
        </p:txBody>
      </p:sp>
      <p:pic>
        <p:nvPicPr>
          <p:cNvPr id="6" name="Picture 8" descr="Resultado de imagen para conclusiones ico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6820" y="5733255"/>
            <a:ext cx="1114893" cy="9290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7EA06043-D278-43E2-83D1-400AE1C8C61D}"/>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RECOMENDACIONES</a:t>
            </a:r>
          </a:p>
        </p:txBody>
      </p:sp>
      <p:cxnSp>
        <p:nvCxnSpPr>
          <p:cNvPr id="10" name="Conector recto 9">
            <a:extLst>
              <a:ext uri="{FF2B5EF4-FFF2-40B4-BE49-F238E27FC236}">
                <a16:creationId xmlns:a16="http://schemas.microsoft.com/office/drawing/2014/main" xmlns="" id="{4E3AD511-53A5-4BA0-B24B-87B0D441A934}"/>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5" descr="LOGOTIPO_Universidad de Fuerzas Armadas ESPE">
            <a:extLst>
              <a:ext uri="{FF2B5EF4-FFF2-40B4-BE49-F238E27FC236}">
                <a16:creationId xmlns:a16="http://schemas.microsoft.com/office/drawing/2014/main" xmlns="" id="{A333796A-2AED-4860-84DB-33E3B6AF1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2">
            <a:extLst>
              <a:ext uri="{FF2B5EF4-FFF2-40B4-BE49-F238E27FC236}">
                <a16:creationId xmlns:a16="http://schemas.microsoft.com/office/drawing/2014/main" xmlns="" id="{531A406F-6A89-4A00-9704-544DB13CCB3A}"/>
              </a:ext>
            </a:extLst>
          </p:cNvPr>
          <p:cNvSpPr/>
          <p:nvPr/>
        </p:nvSpPr>
        <p:spPr>
          <a:xfrm>
            <a:off x="767341" y="3526976"/>
            <a:ext cx="10153129" cy="28543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13" name="Rectángulo: esquinas redondeadas 12">
            <a:extLst>
              <a:ext uri="{FF2B5EF4-FFF2-40B4-BE49-F238E27FC236}">
                <a16:creationId xmlns:a16="http://schemas.microsoft.com/office/drawing/2014/main" xmlns="" id="{531A406F-6A89-4A00-9704-544DB13CCB3A}"/>
              </a:ext>
            </a:extLst>
          </p:cNvPr>
          <p:cNvSpPr/>
          <p:nvPr/>
        </p:nvSpPr>
        <p:spPr>
          <a:xfrm>
            <a:off x="767341" y="1305206"/>
            <a:ext cx="10153129" cy="21237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9" name="Rectángulo 8">
            <a:extLst>
              <a:ext uri="{FF2B5EF4-FFF2-40B4-BE49-F238E27FC236}">
                <a16:creationId xmlns:a16="http://schemas.microsoft.com/office/drawing/2014/main" xmlns="" id="{F2F7F276-7734-464F-9BF3-B1EAD498AE17}"/>
              </a:ext>
            </a:extLst>
          </p:cNvPr>
          <p:cNvSpPr/>
          <p:nvPr/>
        </p:nvSpPr>
        <p:spPr>
          <a:xfrm>
            <a:off x="1125860" y="1052736"/>
            <a:ext cx="10729192" cy="523220"/>
          </a:xfrm>
          <a:prstGeom prst="rect">
            <a:avLst/>
          </a:prstGeom>
        </p:spPr>
        <p:txBody>
          <a:bodyPr wrap="square">
            <a:spAutoFit/>
          </a:bodyPr>
          <a:lstStyle/>
          <a:p>
            <a:pPr marL="457200" indent="-457200">
              <a:buFont typeface="Arial" panose="020B0604020202020204" pitchFamily="34" charset="0"/>
              <a:buChar char="•"/>
            </a:pPr>
            <a:endParaRPr lang="es-EC" sz="2800" dirty="0"/>
          </a:p>
        </p:txBody>
      </p:sp>
      <p:sp>
        <p:nvSpPr>
          <p:cNvPr id="4" name="Rectángulo 3">
            <a:extLst>
              <a:ext uri="{FF2B5EF4-FFF2-40B4-BE49-F238E27FC236}">
                <a16:creationId xmlns:a16="http://schemas.microsoft.com/office/drawing/2014/main" xmlns="" id="{F2F7F276-7734-464F-9BF3-B1EAD498AE17}"/>
              </a:ext>
            </a:extLst>
          </p:cNvPr>
          <p:cNvSpPr/>
          <p:nvPr/>
        </p:nvSpPr>
        <p:spPr>
          <a:xfrm>
            <a:off x="1053852" y="1403187"/>
            <a:ext cx="9433047" cy="5124480"/>
          </a:xfrm>
          <a:prstGeom prst="rect">
            <a:avLst/>
          </a:prstGeom>
        </p:spPr>
        <p:txBody>
          <a:bodyPr wrap="square">
            <a:spAutoFit/>
          </a:bodyPr>
          <a:lstStyle/>
          <a:p>
            <a:pPr marL="342900" indent="-342900" algn="just">
              <a:spcBef>
                <a:spcPts val="1800"/>
              </a:spcBef>
              <a:buFont typeface="Arial" panose="020B0604020202020204" pitchFamily="34" charset="0"/>
              <a:buChar char="•"/>
            </a:pPr>
            <a:r>
              <a:rPr lang="es-EC" sz="2000" dirty="0">
                <a:latin typeface="Arial" panose="020B0604020202020204" pitchFamily="34" charset="0"/>
                <a:cs typeface="Arial" panose="020B0604020202020204" pitchFamily="34" charset="0"/>
              </a:rPr>
              <a:t>Se recomienda a las empresas implementar la guía metodológica para el desarrollo de aplicaciones móviles, </a:t>
            </a:r>
            <a:r>
              <a:rPr lang="es-EC" sz="2000" b="1" dirty="0">
                <a:latin typeface="Arial" panose="020B0604020202020204" pitchFamily="34" charset="0"/>
                <a:cs typeface="Arial" panose="020B0604020202020204" pitchFamily="34" charset="0"/>
              </a:rPr>
              <a:t>siguiendo los pasos detallados</a:t>
            </a:r>
            <a:r>
              <a:rPr lang="es-EC" sz="2000" dirty="0">
                <a:latin typeface="Arial" panose="020B0604020202020204" pitchFamily="34" charset="0"/>
                <a:cs typeface="Arial" panose="020B0604020202020204" pitchFamily="34" charset="0"/>
              </a:rPr>
              <a:t>, manteniendo la forma de trabajo ágil, y obteniendo retroalimentación temprana del usuario. Esta forma de trabajo permitirá abordar todas las características del </a:t>
            </a:r>
            <a:r>
              <a:rPr lang="es-EC" sz="2000" b="1" dirty="0">
                <a:latin typeface="Arial" panose="020B0604020202020204" pitchFamily="34" charset="0"/>
                <a:cs typeface="Arial" panose="020B0604020202020204" pitchFamily="34" charset="0"/>
              </a:rPr>
              <a:t>ecosistema móvil</a:t>
            </a:r>
            <a:r>
              <a:rPr lang="es-EC" sz="2000" dirty="0">
                <a:latin typeface="Arial" panose="020B0604020202020204" pitchFamily="34" charset="0"/>
                <a:cs typeface="Arial" panose="020B0604020202020204" pitchFamily="34" charset="0"/>
              </a:rPr>
              <a:t>, y permitirá obtener resultados exitosos.</a:t>
            </a:r>
          </a:p>
          <a:p>
            <a:pPr marL="342900" indent="-342900" algn="just">
              <a:spcBef>
                <a:spcPts val="1800"/>
              </a:spcBef>
              <a:buFont typeface="Arial" panose="020B0604020202020204" pitchFamily="34" charset="0"/>
              <a:buChar char="•"/>
            </a:pPr>
            <a:endParaRPr lang="es-EC" sz="2000" dirty="0">
              <a:latin typeface="Arial" panose="020B0604020202020204" pitchFamily="34" charset="0"/>
              <a:cs typeface="Arial" panose="020B0604020202020204" pitchFamily="34" charset="0"/>
            </a:endParaRPr>
          </a:p>
          <a:p>
            <a:pPr marL="342900" indent="-342900" algn="just">
              <a:spcBef>
                <a:spcPts val="1800"/>
              </a:spcBef>
              <a:buFont typeface="Arial" panose="020B0604020202020204" pitchFamily="34" charset="0"/>
              <a:buChar char="•"/>
            </a:pPr>
            <a:r>
              <a:rPr lang="es-EC" sz="2000" dirty="0">
                <a:latin typeface="Arial" panose="020B0604020202020204" pitchFamily="34" charset="0"/>
                <a:cs typeface="Arial" panose="020B0604020202020204" pitchFamily="34" charset="0"/>
              </a:rPr>
              <a:t>Se recomienda el uso de la </a:t>
            </a:r>
            <a:r>
              <a:rPr lang="es-EC" sz="2000" b="1" dirty="0">
                <a:latin typeface="Arial" panose="020B0604020202020204" pitchFamily="34" charset="0"/>
                <a:cs typeface="Arial" panose="020B0604020202020204" pitchFamily="34" charset="0"/>
              </a:rPr>
              <a:t>guía a gerentes y líderes de proyecto, especialmente aquellos </a:t>
            </a:r>
            <a:r>
              <a:rPr lang="es-EC" sz="2000" dirty="0">
                <a:latin typeface="Arial" panose="020B0604020202020204" pitchFamily="34" charset="0"/>
                <a:cs typeface="Arial" panose="020B0604020202020204" pitchFamily="34" charset="0"/>
              </a:rPr>
              <a:t>que se encuentran en etapa de transición de desarrollo convencional (web, escritorio) a desarrollo de aplicaciones móviles. A empresas </a:t>
            </a:r>
            <a:r>
              <a:rPr lang="es-EC" sz="2000" b="1" dirty="0">
                <a:latin typeface="Arial" panose="020B0604020202020204" pitchFamily="34" charset="0"/>
                <a:cs typeface="Arial" panose="020B0604020202020204" pitchFamily="34" charset="0"/>
              </a:rPr>
              <a:t>start-up</a:t>
            </a:r>
            <a:r>
              <a:rPr lang="es-EC" sz="2000" dirty="0">
                <a:latin typeface="Arial" panose="020B0604020202020204" pitchFamily="34" charset="0"/>
                <a:cs typeface="Arial" panose="020B0604020202020204" pitchFamily="34" charset="0"/>
              </a:rPr>
              <a:t> que necesitan de un marco de referencia para empezar con sus estrategias de desarrollo y despliegue de aplicaciones móviles; y a aquellas personas que a través del uso de buenas prácticas de desarrollo sientan el deseo de agregar valor a sus proyectos.</a:t>
            </a:r>
          </a:p>
          <a:p>
            <a:pPr marL="342900" indent="-342900" algn="just">
              <a:spcBef>
                <a:spcPts val="1800"/>
              </a:spcBef>
              <a:buFont typeface="Arial" panose="020B0604020202020204" pitchFamily="34" charset="0"/>
              <a:buChar char="•"/>
            </a:pPr>
            <a:endParaRPr lang="es-ES_tradnl" sz="2200" dirty="0">
              <a:latin typeface="Arial" panose="020B0604020202020204" pitchFamily="34" charset="0"/>
              <a:cs typeface="Arial" panose="020B0604020202020204" pitchFamily="34" charset="0"/>
            </a:endParaRPr>
          </a:p>
        </p:txBody>
      </p:sp>
      <p:pic>
        <p:nvPicPr>
          <p:cNvPr id="6" name="Picture 8" descr="Resultado de imagen para conclusiones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31" y="5200036"/>
            <a:ext cx="1705371" cy="14211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6">
            <a:extLst>
              <a:ext uri="{FF2B5EF4-FFF2-40B4-BE49-F238E27FC236}">
                <a16:creationId xmlns:a16="http://schemas.microsoft.com/office/drawing/2014/main" xmlns="" id="{BF2469ED-30BB-4B37-B24D-79E4245D67A7}"/>
              </a:ext>
            </a:extLst>
          </p:cNvPr>
          <p:cNvSpPr/>
          <p:nvPr/>
        </p:nvSpPr>
        <p:spPr>
          <a:xfrm>
            <a:off x="-34405" y="305777"/>
            <a:ext cx="6046379" cy="525395"/>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RECOMENDACIONES</a:t>
            </a:r>
          </a:p>
        </p:txBody>
      </p:sp>
      <p:cxnSp>
        <p:nvCxnSpPr>
          <p:cNvPr id="10" name="Conector recto 9">
            <a:extLst>
              <a:ext uri="{FF2B5EF4-FFF2-40B4-BE49-F238E27FC236}">
                <a16:creationId xmlns:a16="http://schemas.microsoft.com/office/drawing/2014/main" xmlns="" id="{C71D5372-EDFF-4AB3-BB50-ED5B48B295FC}"/>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5" descr="LOGOTIPO_Universidad de Fuerzas Armadas ESPE">
            <a:extLst>
              <a:ext uri="{FF2B5EF4-FFF2-40B4-BE49-F238E27FC236}">
                <a16:creationId xmlns:a16="http://schemas.microsoft.com/office/drawing/2014/main" xmlns="" id="{898D5891-D80C-42B1-8404-26053A5BF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10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6">
            <a:extLst>
              <a:ext uri="{FF2B5EF4-FFF2-40B4-BE49-F238E27FC236}">
                <a16:creationId xmlns:a16="http://schemas.microsoft.com/office/drawing/2014/main" xmlns="" id="{E8419A4C-537F-4131-ABBE-979C13D63813}"/>
              </a:ext>
            </a:extLst>
          </p:cNvPr>
          <p:cNvSpPr/>
          <p:nvPr/>
        </p:nvSpPr>
        <p:spPr>
          <a:xfrm>
            <a:off x="-32438" y="305778"/>
            <a:ext cx="4326650"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Extrabold" pitchFamily="34" charset="0"/>
                <a:cs typeface="Open Sans Extrabold" pitchFamily="34" charset="0"/>
              </a:rPr>
              <a:t>PROBLEMA</a:t>
            </a:r>
            <a:endParaRPr lang="en-US" b="1" dirty="0">
              <a:solidFill>
                <a:schemeClr val="tx1"/>
              </a:solidFill>
              <a:latin typeface="Open Sans" pitchFamily="34" charset="0"/>
              <a:ea typeface="Open Sans" pitchFamily="34" charset="0"/>
              <a:cs typeface="Open Sans" pitchFamily="34" charset="0"/>
            </a:endParaRPr>
          </a:p>
        </p:txBody>
      </p:sp>
      <p:sp>
        <p:nvSpPr>
          <p:cNvPr id="9" name="Título 3">
            <a:extLst>
              <a:ext uri="{FF2B5EF4-FFF2-40B4-BE49-F238E27FC236}">
                <a16:creationId xmlns:a16="http://schemas.microsoft.com/office/drawing/2014/main" xmlns="" id="{6A6D1903-BC24-4E43-9D30-1F6E6616D286}"/>
              </a:ext>
            </a:extLst>
          </p:cNvPr>
          <p:cNvSpPr txBox="1">
            <a:spLocks/>
          </p:cNvSpPr>
          <p:nvPr/>
        </p:nvSpPr>
        <p:spPr>
          <a:xfrm>
            <a:off x="1269876" y="5242374"/>
            <a:ext cx="9249632" cy="1498994"/>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50000"/>
              </a:lnSpc>
              <a:buClr>
                <a:schemeClr val="accent2">
                  <a:lumMod val="50000"/>
                </a:schemeClr>
              </a:buClr>
              <a:buSzPct val="105000"/>
              <a:buFont typeface="Wingdings" panose="05000000000000000000" pitchFamily="2" charset="2"/>
              <a:buChar char="§"/>
            </a:pPr>
            <a:endParaRPr lang="es-EC" sz="2200" dirty="0">
              <a:latin typeface="Arial" panose="020B0604020202020204" pitchFamily="34" charset="0"/>
              <a:cs typeface="Arial" panose="020B0604020202020204" pitchFamily="34" charset="0"/>
            </a:endParaRPr>
          </a:p>
        </p:txBody>
      </p:sp>
      <p:pic>
        <p:nvPicPr>
          <p:cNvPr id="7" name="Picture 5" descr="LOGOTIPO_Universidad de Fuerzas Armadas ESPE">
            <a:extLst>
              <a:ext uri="{FF2B5EF4-FFF2-40B4-BE49-F238E27FC236}">
                <a16:creationId xmlns:a16="http://schemas.microsoft.com/office/drawing/2014/main" xmlns="" id="{E790D9F5-8761-4E60-B199-D0B5957BC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9">
            <a:extLst>
              <a:ext uri="{FF2B5EF4-FFF2-40B4-BE49-F238E27FC236}">
                <a16:creationId xmlns:a16="http://schemas.microsoft.com/office/drawing/2014/main" xmlns="" id="{5F33C53B-EEEB-4513-B17D-92742B266D78}"/>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Diagrama 4"/>
          <p:cNvGraphicFramePr/>
          <p:nvPr>
            <p:extLst>
              <p:ext uri="{D42A27DB-BD31-4B8C-83A1-F6EECF244321}">
                <p14:modId xmlns:p14="http://schemas.microsoft.com/office/powerpoint/2010/main" val="2884576863"/>
              </p:ext>
            </p:extLst>
          </p:nvPr>
        </p:nvGraphicFramePr>
        <p:xfrm>
          <a:off x="981844" y="116632"/>
          <a:ext cx="10441160" cy="6912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xmlns="" id="{AC88E7ED-C684-40E1-B9E3-67911593DDFA}"/>
              </a:ext>
            </a:extLst>
          </p:cNvPr>
          <p:cNvSpPr txBox="1"/>
          <p:nvPr/>
        </p:nvSpPr>
        <p:spPr>
          <a:xfrm>
            <a:off x="1669317" y="5628892"/>
            <a:ext cx="3384376" cy="584775"/>
          </a:xfrm>
          <a:prstGeom prst="rect">
            <a:avLst/>
          </a:prstGeom>
          <a:noFill/>
        </p:spPr>
        <p:txBody>
          <a:bodyPr wrap="square" rtlCol="0">
            <a:spAutoFit/>
          </a:bodyPr>
          <a:lstStyle/>
          <a:p>
            <a:r>
              <a:rPr lang="es-EC" sz="1400" dirty="0"/>
              <a:t>.</a:t>
            </a:r>
            <a:endParaRPr lang="en-US" sz="1400" dirty="0"/>
          </a:p>
          <a:p>
            <a:endParaRPr lang="en-US" dirty="0"/>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1917950" y="3140968"/>
            <a:ext cx="8735325" cy="1083816"/>
          </a:xfrm>
        </p:spPr>
        <p:txBody>
          <a:bodyPr rtlCol="0"/>
          <a:lstStyle/>
          <a:p>
            <a:pPr algn="ctr"/>
            <a:r>
              <a:rPr lang="es-EC" sz="6000" dirty="0">
                <a:solidFill>
                  <a:schemeClr val="accent6">
                    <a:lumMod val="50000"/>
                  </a:schemeClr>
                </a:solidFill>
              </a:rPr>
              <a:t>GRACIAS</a:t>
            </a:r>
            <a:endParaRPr lang="es-EC" sz="4400" dirty="0">
              <a:solidFill>
                <a:schemeClr val="accent6">
                  <a:lumMod val="50000"/>
                </a:schemeClr>
              </a:solidFill>
            </a:endParaRPr>
          </a:p>
          <a:p>
            <a:pPr rtl="0"/>
            <a:endParaRPr lang="es-ES" sz="3200" dirty="0">
              <a:latin typeface="+mj-lt"/>
              <a:ea typeface="+mj-ea"/>
              <a:cs typeface="+mj-cs"/>
            </a:endParaRPr>
          </a:p>
        </p:txBody>
      </p:sp>
      <p:pic>
        <p:nvPicPr>
          <p:cNvPr id="4" name="Picture 5" descr="LOGOTIPO_Universidad de Fuerzas Armadas ESPE">
            <a:extLst>
              <a:ext uri="{FF2B5EF4-FFF2-40B4-BE49-F238E27FC236}">
                <a16:creationId xmlns:a16="http://schemas.microsoft.com/office/drawing/2014/main" xmlns="" id="{CF587D64-EA8C-46A6-9442-25ED84F0C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083AF724-1A19-4E60-8F60-BD125D7A42AD}"/>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3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0B2D9976-EABC-4B7D-966C-D07B122229F1}"/>
              </a:ext>
            </a:extLst>
          </p:cNvPr>
          <p:cNvSpPr/>
          <p:nvPr/>
        </p:nvSpPr>
        <p:spPr>
          <a:xfrm>
            <a:off x="1021414" y="980728"/>
            <a:ext cx="10081120" cy="769441"/>
          </a:xfrm>
          <a:prstGeom prst="rect">
            <a:avLst/>
          </a:prstGeom>
        </p:spPr>
        <p:txBody>
          <a:bodyPr wrap="square">
            <a:spAutoFit/>
          </a:bodyPr>
          <a:lstStyle/>
          <a:p>
            <a:pPr marL="342900" indent="-342900" algn="just">
              <a:buFont typeface="Arial" panose="020B0604020202020204" pitchFamily="34" charset="0"/>
              <a:buChar char="•"/>
            </a:pPr>
            <a:endParaRPr lang="es-EC" sz="2200" dirty="0">
              <a:latin typeface="Arial" panose="020B0604020202020204" pitchFamily="34" charset="0"/>
              <a:ea typeface="Arial" panose="020B0604020202020204" pitchFamily="34" charset="0"/>
              <a:cs typeface="Arial" panose="020B0604020202020204" pitchFamily="34" charset="0"/>
            </a:endParaRPr>
          </a:p>
          <a:p>
            <a:endParaRPr lang="es-ES" sz="2200" dirty="0">
              <a:latin typeface="Arial" panose="020B0604020202020204" pitchFamily="34" charset="0"/>
              <a:cs typeface="Arial" panose="020B0604020202020204" pitchFamily="34" charset="0"/>
            </a:endParaRPr>
          </a:p>
        </p:txBody>
      </p:sp>
      <p:sp>
        <p:nvSpPr>
          <p:cNvPr id="5" name="Rectangle 106">
            <a:extLst>
              <a:ext uri="{FF2B5EF4-FFF2-40B4-BE49-F238E27FC236}">
                <a16:creationId xmlns:a16="http://schemas.microsoft.com/office/drawing/2014/main" xmlns="" id="{D44290C2-66C9-48C8-890C-0471CDB5CFFC}"/>
              </a:ext>
            </a:extLst>
          </p:cNvPr>
          <p:cNvSpPr/>
          <p:nvPr/>
        </p:nvSpPr>
        <p:spPr>
          <a:xfrm>
            <a:off x="-34404" y="305778"/>
            <a:ext cx="4326650"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JUSTIFICACIÓN</a:t>
            </a:r>
            <a:endParaRPr lang="en-US" b="1" dirty="0">
              <a:solidFill>
                <a:schemeClr val="tx1"/>
              </a:solidFill>
              <a:latin typeface="Open Sans" pitchFamily="34" charset="0"/>
              <a:ea typeface="Open Sans" pitchFamily="34" charset="0"/>
              <a:cs typeface="Open Sans" pitchFamily="34" charset="0"/>
            </a:endParaRPr>
          </a:p>
        </p:txBody>
      </p:sp>
      <p:pic>
        <p:nvPicPr>
          <p:cNvPr id="6" name="Picture 5" descr="LOGOTIPO_Universidad de Fuerzas Armadas ESPE">
            <a:extLst>
              <a:ext uri="{FF2B5EF4-FFF2-40B4-BE49-F238E27FC236}">
                <a16:creationId xmlns:a16="http://schemas.microsoft.com/office/drawing/2014/main" xmlns="" id="{43BF063F-FAED-45B7-892D-644E631D1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a:extLst>
              <a:ext uri="{FF2B5EF4-FFF2-40B4-BE49-F238E27FC236}">
                <a16:creationId xmlns:a16="http://schemas.microsoft.com/office/drawing/2014/main" xmlns="" id="{9C6D9ABE-857E-48A8-B1ED-A48AE64B976F}"/>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a 2"/>
          <p:cNvGraphicFramePr/>
          <p:nvPr>
            <p:extLst>
              <p:ext uri="{D42A27DB-BD31-4B8C-83A1-F6EECF244321}">
                <p14:modId xmlns:p14="http://schemas.microsoft.com/office/powerpoint/2010/main" val="1892845804"/>
              </p:ext>
            </p:extLst>
          </p:nvPr>
        </p:nvGraphicFramePr>
        <p:xfrm>
          <a:off x="2494012" y="908720"/>
          <a:ext cx="7488832" cy="587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839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8E8885F9-D72F-41D8-804D-4A48B4EE7196}"/>
              </a:ext>
            </a:extLst>
          </p:cNvPr>
          <p:cNvSpPr/>
          <p:nvPr/>
        </p:nvSpPr>
        <p:spPr>
          <a:xfrm>
            <a:off x="477788" y="2019025"/>
            <a:ext cx="2376264" cy="400110"/>
          </a:xfrm>
          <a:prstGeom prst="rect">
            <a:avLst/>
          </a:prstGeom>
        </p:spPr>
        <p:txBody>
          <a:bodyPr wrap="square">
            <a:spAutoFit/>
          </a:bodyPr>
          <a:lstStyle/>
          <a:p>
            <a:pPr lvl="1"/>
            <a:r>
              <a:rPr lang="es-EC" sz="2000" b="1" dirty="0">
                <a:solidFill>
                  <a:schemeClr val="accent1"/>
                </a:solidFill>
                <a:latin typeface="Arial" panose="020B0604020202020204" pitchFamily="34" charset="0"/>
                <a:cs typeface="Arial" panose="020B0604020202020204" pitchFamily="34" charset="0"/>
              </a:rPr>
              <a:t>GENERAL</a:t>
            </a:r>
            <a:endParaRPr lang="es-ES" sz="2000" b="1" dirty="0">
              <a:solidFill>
                <a:schemeClr val="accent1"/>
              </a:solidFill>
              <a:latin typeface="Arial" panose="020B0604020202020204" pitchFamily="34" charset="0"/>
              <a:cs typeface="Arial" panose="020B0604020202020204" pitchFamily="34" charset="0"/>
            </a:endParaRPr>
          </a:p>
        </p:txBody>
      </p:sp>
      <p:sp>
        <p:nvSpPr>
          <p:cNvPr id="9" name="Marcador de posición de contenido 2">
            <a:extLst>
              <a:ext uri="{FF2B5EF4-FFF2-40B4-BE49-F238E27FC236}">
                <a16:creationId xmlns:a16="http://schemas.microsoft.com/office/drawing/2014/main" xmlns="" id="{530A1364-B24C-42F7-B749-19C052BD32EA}"/>
              </a:ext>
            </a:extLst>
          </p:cNvPr>
          <p:cNvSpPr>
            <a:spLocks noGrp="1"/>
          </p:cNvSpPr>
          <p:nvPr>
            <p:ph sz="half" idx="1"/>
          </p:nvPr>
        </p:nvSpPr>
        <p:spPr>
          <a:xfrm>
            <a:off x="2710036" y="1207770"/>
            <a:ext cx="7865223" cy="2431714"/>
          </a:xfrm>
        </p:spPr>
        <p:txBody>
          <a:bodyPr rtlCol="0">
            <a:noAutofit/>
          </a:bodyPr>
          <a:lstStyle/>
          <a:p>
            <a:pPr marL="342900" indent="-342900" algn="just">
              <a:lnSpc>
                <a:spcPct val="150000"/>
              </a:lnSpc>
              <a:spcBef>
                <a:spcPts val="0"/>
              </a:spcBef>
            </a:pPr>
            <a:r>
              <a:rPr lang="es-EC" sz="1800" dirty="0">
                <a:latin typeface="Arial" panose="020B0604020202020204" pitchFamily="34" charset="0"/>
                <a:cs typeface="Arial" panose="020B0604020202020204" pitchFamily="34" charset="0"/>
              </a:rPr>
              <a:t>Formular una guía metodológica para el desarrollo de aplicaciones móviles transaccionales, a través de la adopción de características </a:t>
            </a:r>
            <a:r>
              <a:rPr lang="es-EC" sz="1800" b="1" dirty="0">
                <a:latin typeface="Arial" panose="020B0604020202020204" pitchFamily="34" charset="0"/>
                <a:cs typeface="Arial" panose="020B0604020202020204" pitchFamily="34" charset="0"/>
              </a:rPr>
              <a:t>ágiles</a:t>
            </a:r>
            <a:r>
              <a:rPr lang="es-EC" sz="1800" dirty="0">
                <a:latin typeface="Arial" panose="020B0604020202020204" pitchFamily="34" charset="0"/>
                <a:cs typeface="Arial" panose="020B0604020202020204" pitchFamily="34" charset="0"/>
              </a:rPr>
              <a:t> y elementos de </a:t>
            </a:r>
            <a:r>
              <a:rPr lang="es-EC" sz="1800" b="1" dirty="0">
                <a:latin typeface="Arial" panose="020B0604020202020204" pitchFamily="34" charset="0"/>
                <a:cs typeface="Arial" panose="020B0604020202020204" pitchFamily="34" charset="0"/>
              </a:rPr>
              <a:t>mejores prácticas</a:t>
            </a:r>
            <a:r>
              <a:rPr lang="es-EC" sz="1800" dirty="0">
                <a:latin typeface="Arial" panose="020B0604020202020204" pitchFamily="34" charset="0"/>
                <a:cs typeface="Arial" panose="020B0604020202020204" pitchFamily="34" charset="0"/>
              </a:rPr>
              <a:t>, para asegurar la </a:t>
            </a:r>
            <a:r>
              <a:rPr lang="es-EC" sz="1800" b="1" dirty="0">
                <a:latin typeface="Arial" panose="020B0604020202020204" pitchFamily="34" charset="0"/>
                <a:cs typeface="Arial" panose="020B0604020202020204" pitchFamily="34" charset="0"/>
              </a:rPr>
              <a:t>calidad</a:t>
            </a:r>
            <a:r>
              <a:rPr lang="es-EC" sz="1800" dirty="0">
                <a:latin typeface="Arial" panose="020B0604020202020204" pitchFamily="34" charset="0"/>
                <a:cs typeface="Arial" panose="020B0604020202020204" pitchFamily="34" charset="0"/>
              </a:rPr>
              <a:t>, contribuir en el cumplimiento de fechas de entrega y garantizar el cumplimiento de los requerimientos del cliente</a:t>
            </a:r>
            <a:r>
              <a:rPr lang="es-EC" sz="2200" dirty="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xmlns="" id="{3E6F4992-923C-46E3-9ECD-82BFD37321D9}"/>
              </a:ext>
            </a:extLst>
          </p:cNvPr>
          <p:cNvSpPr/>
          <p:nvPr/>
        </p:nvSpPr>
        <p:spPr>
          <a:xfrm>
            <a:off x="261764" y="4725144"/>
            <a:ext cx="2808312" cy="400110"/>
          </a:xfrm>
          <a:prstGeom prst="rect">
            <a:avLst/>
          </a:prstGeom>
        </p:spPr>
        <p:txBody>
          <a:bodyPr wrap="square">
            <a:spAutoFit/>
          </a:bodyPr>
          <a:lstStyle/>
          <a:p>
            <a:pPr lvl="1"/>
            <a:r>
              <a:rPr lang="es-EC" sz="2000" b="1" dirty="0">
                <a:solidFill>
                  <a:schemeClr val="accent1"/>
                </a:solidFill>
                <a:latin typeface="Arial" panose="020B0604020202020204" pitchFamily="34" charset="0"/>
                <a:cs typeface="Arial" panose="020B0604020202020204" pitchFamily="34" charset="0"/>
              </a:rPr>
              <a:t>ESPECÍFICOS</a:t>
            </a:r>
            <a:endParaRPr lang="es-ES" sz="2000" b="1" dirty="0">
              <a:solidFill>
                <a:schemeClr val="accent1"/>
              </a:solidFill>
              <a:latin typeface="Arial" panose="020B0604020202020204" pitchFamily="34" charset="0"/>
              <a:cs typeface="Arial" panose="020B0604020202020204" pitchFamily="34" charset="0"/>
            </a:endParaRPr>
          </a:p>
        </p:txBody>
      </p:sp>
      <p:sp>
        <p:nvSpPr>
          <p:cNvPr id="8" name="Rectangle 106">
            <a:extLst>
              <a:ext uri="{FF2B5EF4-FFF2-40B4-BE49-F238E27FC236}">
                <a16:creationId xmlns:a16="http://schemas.microsoft.com/office/drawing/2014/main" xmlns="" id="{0479EE14-A6D5-40AF-916F-F491886369A3}"/>
              </a:ext>
            </a:extLst>
          </p:cNvPr>
          <p:cNvSpPr/>
          <p:nvPr/>
        </p:nvSpPr>
        <p:spPr>
          <a:xfrm>
            <a:off x="-34404" y="305778"/>
            <a:ext cx="4326650"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OBJETIVOS</a:t>
            </a:r>
            <a:endParaRPr lang="en-US" b="1" dirty="0">
              <a:solidFill>
                <a:schemeClr val="tx1"/>
              </a:solidFill>
              <a:latin typeface="Open Sans" pitchFamily="34" charset="0"/>
              <a:ea typeface="Open Sans" pitchFamily="34" charset="0"/>
              <a:cs typeface="Open Sans" pitchFamily="34" charset="0"/>
            </a:endParaRPr>
          </a:p>
        </p:txBody>
      </p:sp>
      <p:pic>
        <p:nvPicPr>
          <p:cNvPr id="12" name="Picture 5" descr="LOGOTIPO_Universidad de Fuerzas Armadas ESPE">
            <a:extLst>
              <a:ext uri="{FF2B5EF4-FFF2-40B4-BE49-F238E27FC236}">
                <a16:creationId xmlns:a16="http://schemas.microsoft.com/office/drawing/2014/main" xmlns="" id="{5CDCB983-00FC-4796-B8D1-8AAC7F7CA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a:extLst>
              <a:ext uri="{FF2B5EF4-FFF2-40B4-BE49-F238E27FC236}">
                <a16:creationId xmlns:a16="http://schemas.microsoft.com/office/drawing/2014/main" xmlns="" id="{C07CEEBF-B719-4E2A-B9E2-C852DE802DFB}"/>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그룹 52"/>
          <p:cNvGrpSpPr/>
          <p:nvPr/>
        </p:nvGrpSpPr>
        <p:grpSpPr>
          <a:xfrm>
            <a:off x="7174532" y="4062517"/>
            <a:ext cx="2819984" cy="1180882"/>
            <a:chOff x="4014150" y="2365798"/>
            <a:chExt cx="1773095" cy="1180882"/>
          </a:xfrm>
        </p:grpSpPr>
        <p:sp>
          <p:nvSpPr>
            <p:cNvPr id="21" name="직사각형 96"/>
            <p:cNvSpPr/>
            <p:nvPr/>
          </p:nvSpPr>
          <p:spPr>
            <a:xfrm>
              <a:off x="4495088" y="2402217"/>
              <a:ext cx="1292157" cy="45719"/>
            </a:xfrm>
            <a:prstGeom prst="rect">
              <a:avLst/>
            </a:prstGeom>
            <a:pattFill prst="pct20">
              <a:fgClr>
                <a:schemeClr val="accent1"/>
              </a:fgClr>
              <a:bgClr>
                <a:schemeClr val="bg2"/>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sp>
          <p:nvSpPr>
            <p:cNvPr id="22" name="TextBox 47"/>
            <p:cNvSpPr txBox="1"/>
            <p:nvPr/>
          </p:nvSpPr>
          <p:spPr>
            <a:xfrm>
              <a:off x="4470444" y="2420218"/>
              <a:ext cx="1316800" cy="1126462"/>
            </a:xfrm>
            <a:prstGeom prst="rect">
              <a:avLst/>
            </a:prstGeom>
            <a:noFill/>
          </p:spPr>
          <p:txBody>
            <a:bodyPr wrap="square" rtlCol="0">
              <a:spAutoFit/>
            </a:bodyPr>
            <a:lstStyle/>
            <a:p>
              <a:pPr lvl="0" algn="ctr">
                <a:lnSpc>
                  <a:spcPct val="120000"/>
                </a:lnSpc>
                <a:spcBef>
                  <a:spcPts val="1200"/>
                </a:spcBef>
              </a:pPr>
              <a:r>
                <a:rPr lang="es-EC" sz="1400" b="1" dirty="0">
                  <a:latin typeface="Arial" panose="020B0604020202020204" pitchFamily="34" charset="0"/>
                  <a:cs typeface="Arial" panose="020B0604020202020204" pitchFamily="34" charset="0"/>
                </a:rPr>
                <a:t>Validar</a:t>
              </a:r>
              <a:r>
                <a:rPr lang="es-EC" sz="1400" dirty="0">
                  <a:latin typeface="Arial" panose="020B0604020202020204" pitchFamily="34" charset="0"/>
                  <a:cs typeface="Arial" panose="020B0604020202020204" pitchFamily="34" charset="0"/>
                </a:rPr>
                <a:t> la aceptación de guía metodológica con gerentes y líderes de proyecto.</a:t>
              </a:r>
              <a:endParaRPr lang="es-ES" sz="1400" dirty="0">
                <a:latin typeface="Arial" panose="020B0604020202020204" pitchFamily="34" charset="0"/>
                <a:cs typeface="Arial" panose="020B0604020202020204" pitchFamily="34" charset="0"/>
              </a:endParaRPr>
            </a:p>
          </p:txBody>
        </p:sp>
        <p:sp>
          <p:nvSpPr>
            <p:cNvPr id="23" name="TextBox 48"/>
            <p:cNvSpPr txBox="1"/>
            <p:nvPr/>
          </p:nvSpPr>
          <p:spPr>
            <a:xfrm>
              <a:off x="4014150" y="2788946"/>
              <a:ext cx="1064900" cy="207749"/>
            </a:xfrm>
            <a:prstGeom prst="rect">
              <a:avLst/>
            </a:prstGeom>
            <a:noFill/>
          </p:spPr>
          <p:txBody>
            <a:bodyPr wrap="square" rtlCol="0">
              <a:spAutoFit/>
            </a:bodyPr>
            <a:lstStyle/>
            <a:p>
              <a:pPr algn="ctr">
                <a:lnSpc>
                  <a:spcPts val="900"/>
                </a:lnSpc>
              </a:pPr>
              <a:r>
                <a:rPr lang="en-US" altLang="ko-KR" sz="700" b="1" dirty="0">
                  <a:ea typeface="Roboto Light" pitchFamily="2" charset="0"/>
                  <a:cs typeface="Roboto Condensed Regular"/>
                </a:rPr>
                <a:t>¡</a:t>
              </a:r>
            </a:p>
          </p:txBody>
        </p:sp>
        <p:sp>
          <p:nvSpPr>
            <p:cNvPr id="24" name="직사각형 50"/>
            <p:cNvSpPr/>
            <p:nvPr/>
          </p:nvSpPr>
          <p:spPr>
            <a:xfrm>
              <a:off x="4497464" y="2365798"/>
              <a:ext cx="1260000" cy="36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grpSp>
      <p:sp>
        <p:nvSpPr>
          <p:cNvPr id="25" name="Freeform 53"/>
          <p:cNvSpPr>
            <a:spLocks noEditPoints="1"/>
          </p:cNvSpPr>
          <p:nvPr/>
        </p:nvSpPr>
        <p:spPr bwMode="auto">
          <a:xfrm>
            <a:off x="8738894" y="3679648"/>
            <a:ext cx="258574" cy="288286"/>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b="1"/>
          </a:p>
        </p:txBody>
      </p:sp>
      <p:cxnSp>
        <p:nvCxnSpPr>
          <p:cNvPr id="29" name="직선 연결선 56"/>
          <p:cNvCxnSpPr/>
          <p:nvPr/>
        </p:nvCxnSpPr>
        <p:spPr>
          <a:xfrm>
            <a:off x="5710790" y="4413118"/>
            <a:ext cx="0" cy="403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직선 연결선 59"/>
          <p:cNvCxnSpPr/>
          <p:nvPr/>
        </p:nvCxnSpPr>
        <p:spPr>
          <a:xfrm flipH="1">
            <a:off x="7940663" y="4075529"/>
            <a:ext cx="1314" cy="763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그룹 61"/>
          <p:cNvGrpSpPr/>
          <p:nvPr/>
        </p:nvGrpSpPr>
        <p:grpSpPr>
          <a:xfrm>
            <a:off x="3718149" y="3975470"/>
            <a:ext cx="1992642" cy="1841970"/>
            <a:chOff x="1257661" y="2278751"/>
            <a:chExt cx="1398939" cy="1841970"/>
          </a:xfrm>
        </p:grpSpPr>
        <p:grpSp>
          <p:nvGrpSpPr>
            <p:cNvPr id="32" name="그룹 46"/>
            <p:cNvGrpSpPr/>
            <p:nvPr/>
          </p:nvGrpSpPr>
          <p:grpSpPr>
            <a:xfrm>
              <a:off x="1257661" y="2716399"/>
              <a:ext cx="1398939" cy="1404322"/>
              <a:chOff x="1257661" y="2716399"/>
              <a:chExt cx="1398939" cy="1404322"/>
            </a:xfrm>
          </p:grpSpPr>
          <p:sp>
            <p:nvSpPr>
              <p:cNvPr id="34" name="직사각형 98"/>
              <p:cNvSpPr/>
              <p:nvPr/>
            </p:nvSpPr>
            <p:spPr>
              <a:xfrm>
                <a:off x="1396600" y="2752399"/>
                <a:ext cx="1260000" cy="36000"/>
              </a:xfrm>
              <a:prstGeom prst="rect">
                <a:avLst/>
              </a:prstGeom>
              <a:pattFill prst="pct20">
                <a:fgClr>
                  <a:schemeClr val="accent1"/>
                </a:fgClr>
                <a:bgClr>
                  <a:schemeClr val="bg2"/>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sp>
            <p:nvSpPr>
              <p:cNvPr id="35" name="TextBox 67"/>
              <p:cNvSpPr txBox="1"/>
              <p:nvPr/>
            </p:nvSpPr>
            <p:spPr>
              <a:xfrm>
                <a:off x="1257661" y="2797282"/>
                <a:ext cx="1398939" cy="1323439"/>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Identificar las </a:t>
                </a:r>
                <a:r>
                  <a:rPr lang="es-EC" sz="1400" b="1" dirty="0">
                    <a:latin typeface="Arial" panose="020B0604020202020204" pitchFamily="34" charset="0"/>
                    <a:cs typeface="Arial" panose="020B0604020202020204" pitchFamily="34" charset="0"/>
                  </a:rPr>
                  <a:t>principales prácticas </a:t>
                </a:r>
                <a:r>
                  <a:rPr lang="es-EC" sz="1400" dirty="0">
                    <a:latin typeface="Arial" panose="020B0604020202020204" pitchFamily="34" charset="0"/>
                    <a:cs typeface="Arial" panose="020B0604020202020204" pitchFamily="34" charset="0"/>
                  </a:rPr>
                  <a:t>que se aplican en la gestión y desarrollo de aplicaciones móviles</a:t>
                </a:r>
                <a:r>
                  <a:rPr lang="es-EC" sz="1000" dirty="0">
                    <a:latin typeface="Arial" panose="020B0604020202020204" pitchFamily="34" charset="0"/>
                    <a:cs typeface="Arial" panose="020B0604020202020204" pitchFamily="34" charset="0"/>
                  </a:rPr>
                  <a:t>.</a:t>
                </a:r>
                <a:endParaRPr lang="es-ES" sz="1000" dirty="0">
                  <a:latin typeface="Arial" panose="020B0604020202020204" pitchFamily="34" charset="0"/>
                  <a:cs typeface="Arial" panose="020B0604020202020204" pitchFamily="34" charset="0"/>
                </a:endParaRPr>
              </a:p>
              <a:p>
                <a:pPr lvl="0" algn="ctr"/>
                <a:r>
                  <a:rPr lang="en-US" altLang="ko-KR" sz="1000" b="1" dirty="0">
                    <a:latin typeface="Roboto Condensed Regular"/>
                  </a:rPr>
                  <a:t>.</a:t>
                </a:r>
                <a:endParaRPr lang="ko-KR" altLang="en-US" sz="1000" b="1" dirty="0">
                  <a:latin typeface="Roboto Condensed Regular"/>
                </a:endParaRPr>
              </a:p>
            </p:txBody>
          </p:sp>
          <p:sp>
            <p:nvSpPr>
              <p:cNvPr id="36" name="직사각형 70"/>
              <p:cNvSpPr/>
              <p:nvPr/>
            </p:nvSpPr>
            <p:spPr>
              <a:xfrm>
                <a:off x="1396600" y="2716399"/>
                <a:ext cx="1260000" cy="3600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grpSp>
        <p:sp>
          <p:nvSpPr>
            <p:cNvPr id="33" name="Freeform 50"/>
            <p:cNvSpPr>
              <a:spLocks noEditPoints="1"/>
            </p:cNvSpPr>
            <p:nvPr/>
          </p:nvSpPr>
          <p:spPr bwMode="auto">
            <a:xfrm>
              <a:off x="1896353" y="2278751"/>
              <a:ext cx="260494" cy="328103"/>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b="1" dirty="0"/>
            </a:p>
          </p:txBody>
        </p:sp>
      </p:grpSp>
      <p:grpSp>
        <p:nvGrpSpPr>
          <p:cNvPr id="37" name="그룹 49"/>
          <p:cNvGrpSpPr/>
          <p:nvPr/>
        </p:nvGrpSpPr>
        <p:grpSpPr>
          <a:xfrm>
            <a:off x="5710789" y="4789716"/>
            <a:ext cx="2228641" cy="1443258"/>
            <a:chOff x="2656599" y="3092997"/>
            <a:chExt cx="2228641" cy="1443258"/>
          </a:xfrm>
        </p:grpSpPr>
        <p:sp>
          <p:nvSpPr>
            <p:cNvPr id="38" name="직사각형 97"/>
            <p:cNvSpPr/>
            <p:nvPr/>
          </p:nvSpPr>
          <p:spPr>
            <a:xfrm>
              <a:off x="2656599" y="3129418"/>
              <a:ext cx="2228641" cy="54000"/>
            </a:xfrm>
            <a:prstGeom prst="rect">
              <a:avLst/>
            </a:prstGeom>
            <a:pattFill prst="pct20">
              <a:fgClr>
                <a:schemeClr val="accent1"/>
              </a:fgClr>
              <a:bgClr>
                <a:schemeClr val="bg2"/>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sp>
          <p:nvSpPr>
            <p:cNvPr id="39" name="TextBox 57"/>
            <p:cNvSpPr txBox="1"/>
            <p:nvPr/>
          </p:nvSpPr>
          <p:spPr>
            <a:xfrm>
              <a:off x="2656600" y="3175049"/>
              <a:ext cx="2188214" cy="1361206"/>
            </a:xfrm>
            <a:prstGeom prst="rect">
              <a:avLst/>
            </a:prstGeom>
            <a:noFill/>
          </p:spPr>
          <p:txBody>
            <a:bodyPr wrap="square" rtlCol="0">
              <a:spAutoFit/>
            </a:bodyPr>
            <a:lstStyle/>
            <a:p>
              <a:pPr lvl="0" algn="ctr">
                <a:lnSpc>
                  <a:spcPct val="120000"/>
                </a:lnSpc>
                <a:spcBef>
                  <a:spcPts val="1200"/>
                </a:spcBef>
              </a:pPr>
              <a:r>
                <a:rPr lang="es-EC" sz="1400" b="1" dirty="0">
                  <a:latin typeface="Arial" panose="020B0604020202020204" pitchFamily="34" charset="0"/>
                  <a:cs typeface="Arial" panose="020B0604020202020204" pitchFamily="34" charset="0"/>
                </a:rPr>
                <a:t>Documentar</a:t>
              </a:r>
              <a:r>
                <a:rPr lang="es-EC" sz="1400" dirty="0">
                  <a:latin typeface="Arial" panose="020B0604020202020204" pitchFamily="34" charset="0"/>
                  <a:cs typeface="Arial" panose="020B0604020202020204" pitchFamily="34" charset="0"/>
                </a:rPr>
                <a:t> en una guía metodológica un conjunto de fases y pasos para el desarrollo de aplicaciones móviles.</a:t>
              </a:r>
              <a:endParaRPr lang="es-ES" sz="1400" dirty="0">
                <a:latin typeface="Arial" panose="020B0604020202020204" pitchFamily="34" charset="0"/>
                <a:cs typeface="Arial" panose="020B0604020202020204" pitchFamily="34" charset="0"/>
              </a:endParaRPr>
            </a:p>
          </p:txBody>
        </p:sp>
        <p:sp>
          <p:nvSpPr>
            <p:cNvPr id="40" name="직사각형 60"/>
            <p:cNvSpPr/>
            <p:nvPr/>
          </p:nvSpPr>
          <p:spPr>
            <a:xfrm>
              <a:off x="2656600" y="3092997"/>
              <a:ext cx="2228640" cy="45719"/>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endParaRPr>
            </a:p>
          </p:txBody>
        </p:sp>
      </p:grpSp>
      <p:sp>
        <p:nvSpPr>
          <p:cNvPr id="41" name="Freeform 42"/>
          <p:cNvSpPr>
            <a:spLocks noEditPoints="1"/>
          </p:cNvSpPr>
          <p:nvPr/>
        </p:nvSpPr>
        <p:spPr bwMode="auto">
          <a:xfrm>
            <a:off x="6630166" y="4353801"/>
            <a:ext cx="335390" cy="262634"/>
          </a:xfrm>
          <a:custGeom>
            <a:avLst/>
            <a:gdLst/>
            <a:ahLst/>
            <a:cxnLst>
              <a:cxn ang="0">
                <a:pos x="338" y="76"/>
              </a:cxn>
              <a:cxn ang="0">
                <a:pos x="338" y="38"/>
              </a:cxn>
              <a:cxn ang="0">
                <a:pos x="300" y="38"/>
              </a:cxn>
              <a:cxn ang="0">
                <a:pos x="300" y="0"/>
              </a:cxn>
              <a:cxn ang="0">
                <a:pos x="0" y="0"/>
              </a:cxn>
              <a:cxn ang="0">
                <a:pos x="0" y="218"/>
              </a:cxn>
              <a:cxn ang="0">
                <a:pos x="38" y="218"/>
              </a:cxn>
              <a:cxn ang="0">
                <a:pos x="38" y="256"/>
              </a:cxn>
              <a:cxn ang="0">
                <a:pos x="76" y="256"/>
              </a:cxn>
              <a:cxn ang="0">
                <a:pos x="76" y="296"/>
              </a:cxn>
              <a:cxn ang="0">
                <a:pos x="378" y="296"/>
              </a:cxn>
              <a:cxn ang="0">
                <a:pos x="378" y="76"/>
              </a:cxn>
              <a:cxn ang="0">
                <a:pos x="338" y="76"/>
              </a:cxn>
              <a:cxn ang="0">
                <a:pos x="24" y="194"/>
              </a:cxn>
              <a:cxn ang="0">
                <a:pos x="24" y="24"/>
              </a:cxn>
              <a:cxn ang="0">
                <a:pos x="276" y="24"/>
              </a:cxn>
              <a:cxn ang="0">
                <a:pos x="276" y="194"/>
              </a:cxn>
              <a:cxn ang="0">
                <a:pos x="24" y="194"/>
              </a:cxn>
              <a:cxn ang="0">
                <a:pos x="62" y="232"/>
              </a:cxn>
              <a:cxn ang="0">
                <a:pos x="62" y="218"/>
              </a:cxn>
              <a:cxn ang="0">
                <a:pos x="300" y="218"/>
              </a:cxn>
              <a:cxn ang="0">
                <a:pos x="300" y="62"/>
              </a:cxn>
              <a:cxn ang="0">
                <a:pos x="314" y="62"/>
              </a:cxn>
              <a:cxn ang="0">
                <a:pos x="314" y="232"/>
              </a:cxn>
              <a:cxn ang="0">
                <a:pos x="62" y="232"/>
              </a:cxn>
              <a:cxn ang="0">
                <a:pos x="353" y="272"/>
              </a:cxn>
              <a:cxn ang="0">
                <a:pos x="100" y="272"/>
              </a:cxn>
              <a:cxn ang="0">
                <a:pos x="100" y="256"/>
              </a:cxn>
              <a:cxn ang="0">
                <a:pos x="338" y="256"/>
              </a:cxn>
              <a:cxn ang="0">
                <a:pos x="338" y="100"/>
              </a:cxn>
              <a:cxn ang="0">
                <a:pos x="353" y="100"/>
              </a:cxn>
              <a:cxn ang="0">
                <a:pos x="353" y="272"/>
              </a:cxn>
            </a:cxnLst>
            <a:rect l="0" t="0" r="r" b="b"/>
            <a:pathLst>
              <a:path w="378" h="296">
                <a:moveTo>
                  <a:pt x="338" y="76"/>
                </a:moveTo>
                <a:lnTo>
                  <a:pt x="338" y="38"/>
                </a:lnTo>
                <a:lnTo>
                  <a:pt x="300" y="38"/>
                </a:lnTo>
                <a:lnTo>
                  <a:pt x="300" y="0"/>
                </a:lnTo>
                <a:lnTo>
                  <a:pt x="0" y="0"/>
                </a:lnTo>
                <a:lnTo>
                  <a:pt x="0" y="218"/>
                </a:lnTo>
                <a:lnTo>
                  <a:pt x="38" y="218"/>
                </a:lnTo>
                <a:lnTo>
                  <a:pt x="38" y="256"/>
                </a:lnTo>
                <a:lnTo>
                  <a:pt x="76" y="256"/>
                </a:lnTo>
                <a:lnTo>
                  <a:pt x="76" y="296"/>
                </a:lnTo>
                <a:lnTo>
                  <a:pt x="378" y="296"/>
                </a:lnTo>
                <a:lnTo>
                  <a:pt x="378" y="76"/>
                </a:lnTo>
                <a:lnTo>
                  <a:pt x="338" y="76"/>
                </a:lnTo>
                <a:close/>
                <a:moveTo>
                  <a:pt x="24" y="194"/>
                </a:moveTo>
                <a:lnTo>
                  <a:pt x="24" y="24"/>
                </a:lnTo>
                <a:lnTo>
                  <a:pt x="276" y="24"/>
                </a:lnTo>
                <a:lnTo>
                  <a:pt x="276" y="194"/>
                </a:lnTo>
                <a:lnTo>
                  <a:pt x="24" y="194"/>
                </a:lnTo>
                <a:close/>
                <a:moveTo>
                  <a:pt x="62" y="232"/>
                </a:moveTo>
                <a:lnTo>
                  <a:pt x="62" y="218"/>
                </a:lnTo>
                <a:lnTo>
                  <a:pt x="300" y="218"/>
                </a:lnTo>
                <a:lnTo>
                  <a:pt x="300" y="62"/>
                </a:lnTo>
                <a:lnTo>
                  <a:pt x="314" y="62"/>
                </a:lnTo>
                <a:lnTo>
                  <a:pt x="314" y="232"/>
                </a:lnTo>
                <a:lnTo>
                  <a:pt x="62" y="232"/>
                </a:lnTo>
                <a:close/>
                <a:moveTo>
                  <a:pt x="353" y="272"/>
                </a:moveTo>
                <a:lnTo>
                  <a:pt x="100" y="272"/>
                </a:lnTo>
                <a:lnTo>
                  <a:pt x="100" y="256"/>
                </a:lnTo>
                <a:lnTo>
                  <a:pt x="338" y="256"/>
                </a:lnTo>
                <a:lnTo>
                  <a:pt x="338" y="100"/>
                </a:lnTo>
                <a:lnTo>
                  <a:pt x="353" y="100"/>
                </a:lnTo>
                <a:lnTo>
                  <a:pt x="353"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b="1"/>
          </a:p>
        </p:txBody>
      </p:sp>
    </p:spTree>
    <p:extLst>
      <p:ext uri="{BB962C8B-B14F-4D97-AF65-F5344CB8AC3E}">
        <p14:creationId xmlns:p14="http://schemas.microsoft.com/office/powerpoint/2010/main" val="15724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ppt_h/2"/>
                                          </p:val>
                                        </p:tav>
                                        <p:tav tm="100000">
                                          <p:val>
                                            <p:strVal val="#ppt_y"/>
                                          </p:val>
                                        </p:tav>
                                      </p:tavLst>
                                    </p:anim>
                                    <p:anim calcmode="lin" valueType="num">
                                      <p:cBhvr>
                                        <p:cTn id="16" dur="500" fill="hold"/>
                                        <p:tgtEl>
                                          <p:spTgt spid="30"/>
                                        </p:tgtEl>
                                        <p:attrNameLst>
                                          <p:attrName>ppt_w</p:attrName>
                                        </p:attrNameLst>
                                      </p:cBhvr>
                                      <p:tavLst>
                                        <p:tav tm="0">
                                          <p:val>
                                            <p:strVal val="#ppt_w"/>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6">
            <a:extLst>
              <a:ext uri="{FF2B5EF4-FFF2-40B4-BE49-F238E27FC236}">
                <a16:creationId xmlns:a16="http://schemas.microsoft.com/office/drawing/2014/main" xmlns="" id="{2288BBA8-FC64-43DA-A1EB-E95E7C73796A}"/>
              </a:ext>
            </a:extLst>
          </p:cNvPr>
          <p:cNvSpPr/>
          <p:nvPr/>
        </p:nvSpPr>
        <p:spPr>
          <a:xfrm>
            <a:off x="-34404" y="305778"/>
            <a:ext cx="4326650"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MARCO TEÓRICO</a:t>
            </a:r>
            <a:endParaRPr lang="en-US" b="1" dirty="0">
              <a:solidFill>
                <a:schemeClr val="tx1"/>
              </a:solidFill>
              <a:latin typeface="Open Sans" pitchFamily="34" charset="0"/>
              <a:ea typeface="Open Sans" pitchFamily="34" charset="0"/>
              <a:cs typeface="Open Sans" pitchFamily="34" charset="0"/>
            </a:endParaRPr>
          </a:p>
        </p:txBody>
      </p:sp>
      <p:pic>
        <p:nvPicPr>
          <p:cNvPr id="4" name="Picture 5" descr="LOGOTIPO_Universidad de Fuerzas Armadas ESPE">
            <a:extLst>
              <a:ext uri="{FF2B5EF4-FFF2-40B4-BE49-F238E27FC236}">
                <a16:creationId xmlns:a16="http://schemas.microsoft.com/office/drawing/2014/main" xmlns="" id="{93F98F5D-87A2-4A86-BB1C-4E0353C2B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0CB13230-B1C9-421A-86C0-1023B0724E87}"/>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Marcador de posición de contenido 2">
            <a:extLst>
              <a:ext uri="{FF2B5EF4-FFF2-40B4-BE49-F238E27FC236}">
                <a16:creationId xmlns:a16="http://schemas.microsoft.com/office/drawing/2014/main" xmlns="" id="{3D0D405D-2E93-4B5E-9E70-2F646089FD86}"/>
              </a:ext>
            </a:extLst>
          </p:cNvPr>
          <p:cNvSpPr txBox="1">
            <a:spLocks/>
          </p:cNvSpPr>
          <p:nvPr/>
        </p:nvSpPr>
        <p:spPr>
          <a:xfrm>
            <a:off x="621804" y="1367646"/>
            <a:ext cx="7865223" cy="2431714"/>
          </a:xfrm>
          <a:prstGeom prst="rect">
            <a:avLst/>
          </a:prstGeom>
        </p:spPr>
        <p:txBody>
          <a:bodyPr vert="horz" lIns="91440" tIns="45720" rIns="91440" bIns="45720" rtlCol="0">
            <a:noAutofit/>
          </a:bodyPr>
          <a:lstStyle>
            <a:lvl1pPr marL="0" indent="0" algn="ctr" defTabSz="914126" rtl="0" eaLnBrk="1" latinLnBrk="0" hangingPunct="1">
              <a:lnSpc>
                <a:spcPct val="90000"/>
              </a:lnSpc>
              <a:spcBef>
                <a:spcPts val="1000"/>
              </a:spcBef>
              <a:buFont typeface="Arial" panose="020B0604020202020204" pitchFamily="34" charset="0"/>
              <a:buNone/>
              <a:defRPr sz="2399" kern="1200">
                <a:solidFill>
                  <a:schemeClr val="tx1"/>
                </a:solidFill>
                <a:latin typeface="+mn-lt"/>
                <a:ea typeface="+mn-ea"/>
                <a:cs typeface="+mn-cs"/>
              </a:defRPr>
            </a:lvl1pPr>
            <a:lvl2pPr marL="457063" indent="0" algn="ctr" defTabSz="914126"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2pPr>
            <a:lvl3pPr marL="914126" indent="0" algn="ctr" defTabSz="914126"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3pPr>
            <a:lvl4pPr marL="1371189"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251"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314"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377"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199440"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6503"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graphicFrame>
        <p:nvGraphicFramePr>
          <p:cNvPr id="5" name="Diagram 4">
            <a:extLst>
              <a:ext uri="{FF2B5EF4-FFF2-40B4-BE49-F238E27FC236}">
                <a16:creationId xmlns:a16="http://schemas.microsoft.com/office/drawing/2014/main" xmlns="" id="{AA77D351-FC00-412C-AC0E-089811F960F3}"/>
              </a:ext>
            </a:extLst>
          </p:cNvPr>
          <p:cNvGraphicFramePr/>
          <p:nvPr>
            <p:extLst>
              <p:ext uri="{D42A27DB-BD31-4B8C-83A1-F6EECF244321}">
                <p14:modId xmlns:p14="http://schemas.microsoft.com/office/powerpoint/2010/main" val="1407924458"/>
              </p:ext>
            </p:extLst>
          </p:nvPr>
        </p:nvGraphicFramePr>
        <p:xfrm>
          <a:off x="2180225" y="1036764"/>
          <a:ext cx="8125883"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a:extLst>
              <a:ext uri="{FF2B5EF4-FFF2-40B4-BE49-F238E27FC236}">
                <a16:creationId xmlns:a16="http://schemas.microsoft.com/office/drawing/2014/main" xmlns="" id="{2FFF7A6B-5723-4CF3-A991-80CD13157120}"/>
              </a:ext>
            </a:extLst>
          </p:cNvPr>
          <p:cNvSpPr/>
          <p:nvPr/>
        </p:nvSpPr>
        <p:spPr>
          <a:xfrm>
            <a:off x="2494012" y="2414226"/>
            <a:ext cx="1498872" cy="369332"/>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MOVILIDAD</a:t>
            </a:r>
            <a:endParaRPr lang="es-ES_tradnl" sz="2000" b="1" dirty="0">
              <a:solidFill>
                <a:schemeClr val="accent1"/>
              </a:solidFill>
              <a:latin typeface="Arial" panose="020B0604020202020204" pitchFamily="34" charset="0"/>
              <a:cs typeface="Arial" panose="020B0604020202020204" pitchFamily="34" charset="0"/>
            </a:endParaRPr>
          </a:p>
        </p:txBody>
      </p:sp>
      <p:sp>
        <p:nvSpPr>
          <p:cNvPr id="10" name="Rectángulo 8">
            <a:extLst>
              <a:ext uri="{FF2B5EF4-FFF2-40B4-BE49-F238E27FC236}">
                <a16:creationId xmlns:a16="http://schemas.microsoft.com/office/drawing/2014/main" xmlns="" id="{87054786-9173-457D-ADB3-2651AAEBAEE2}"/>
              </a:ext>
            </a:extLst>
          </p:cNvPr>
          <p:cNvSpPr/>
          <p:nvPr/>
        </p:nvSpPr>
        <p:spPr>
          <a:xfrm>
            <a:off x="2494012" y="4644425"/>
            <a:ext cx="1498872" cy="584775"/>
          </a:xfrm>
          <a:prstGeom prst="rect">
            <a:avLst/>
          </a:prstGeom>
        </p:spPr>
        <p:txBody>
          <a:bodyPr wrap="square">
            <a:spAutoFit/>
          </a:bodyPr>
          <a:lstStyle/>
          <a:p>
            <a:pPr algn="ctr"/>
            <a:r>
              <a:rPr lang="en-US" sz="1600" b="1" dirty="0">
                <a:solidFill>
                  <a:schemeClr val="accent1"/>
                </a:solidFill>
                <a:latin typeface="Arial" panose="020B0604020202020204" pitchFamily="34" charset="0"/>
                <a:cs typeface="Arial" panose="020B0604020202020204" pitchFamily="34" charset="0"/>
              </a:rPr>
              <a:t>DISPOSITIVO MÓVIL</a:t>
            </a:r>
            <a:endParaRPr lang="es-ES_tradnl" sz="1600" b="1" dirty="0">
              <a:solidFill>
                <a:schemeClr val="accent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82675110-BE54-4668-BE52-1D4E5EA88A70}"/>
              </a:ext>
            </a:extLst>
          </p:cNvPr>
          <p:cNvPicPr>
            <a:picLocks noChangeAspect="1"/>
          </p:cNvPicPr>
          <p:nvPr/>
        </p:nvPicPr>
        <p:blipFill>
          <a:blip r:embed="rId9"/>
          <a:stretch>
            <a:fillRect/>
          </a:stretch>
        </p:blipFill>
        <p:spPr>
          <a:xfrm>
            <a:off x="621804" y="3191927"/>
            <a:ext cx="1438275" cy="895350"/>
          </a:xfrm>
          <a:prstGeom prst="rect">
            <a:avLst/>
          </a:prstGeom>
        </p:spPr>
      </p:pic>
    </p:spTree>
    <p:extLst>
      <p:ext uri="{BB962C8B-B14F-4D97-AF65-F5344CB8AC3E}">
        <p14:creationId xmlns:p14="http://schemas.microsoft.com/office/powerpoint/2010/main" val="3403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6">
            <a:extLst>
              <a:ext uri="{FF2B5EF4-FFF2-40B4-BE49-F238E27FC236}">
                <a16:creationId xmlns:a16="http://schemas.microsoft.com/office/drawing/2014/main" xmlns="" id="{2288BBA8-FC64-43DA-A1EB-E95E7C73796A}"/>
              </a:ext>
            </a:extLst>
          </p:cNvPr>
          <p:cNvSpPr/>
          <p:nvPr/>
        </p:nvSpPr>
        <p:spPr>
          <a:xfrm>
            <a:off x="-34404" y="305778"/>
            <a:ext cx="4326650"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MARCO TEÓRICO</a:t>
            </a:r>
            <a:endParaRPr lang="en-US" b="1" dirty="0">
              <a:solidFill>
                <a:schemeClr val="tx1"/>
              </a:solidFill>
              <a:latin typeface="Open Sans" pitchFamily="34" charset="0"/>
              <a:ea typeface="Open Sans" pitchFamily="34" charset="0"/>
              <a:cs typeface="Open Sans" pitchFamily="34" charset="0"/>
            </a:endParaRPr>
          </a:p>
        </p:txBody>
      </p:sp>
      <p:pic>
        <p:nvPicPr>
          <p:cNvPr id="4" name="Picture 5" descr="LOGOTIPO_Universidad de Fuerzas Armadas ESPE">
            <a:extLst>
              <a:ext uri="{FF2B5EF4-FFF2-40B4-BE49-F238E27FC236}">
                <a16:creationId xmlns:a16="http://schemas.microsoft.com/office/drawing/2014/main" xmlns="" id="{93F98F5D-87A2-4A86-BB1C-4E0353C2B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0CB13230-B1C9-421A-86C0-1023B0724E87}"/>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xmlns="" id="{2FFF7A6B-5723-4CF3-A991-80CD13157120}"/>
              </a:ext>
            </a:extLst>
          </p:cNvPr>
          <p:cNvSpPr/>
          <p:nvPr/>
        </p:nvSpPr>
        <p:spPr>
          <a:xfrm>
            <a:off x="2735395" y="831172"/>
            <a:ext cx="4886722" cy="369332"/>
          </a:xfrm>
          <a:prstGeom prst="rect">
            <a:avLst/>
          </a:prstGeom>
        </p:spPr>
        <p:txBody>
          <a:bodyPr wrap="none">
            <a:spAutoFit/>
          </a:bodyPr>
          <a:lstStyle/>
          <a:p>
            <a:r>
              <a:rPr lang="en-US" b="1" dirty="0">
                <a:latin typeface="Open Sans Extrabold" pitchFamily="34" charset="0"/>
                <a:ea typeface="Open Sans" pitchFamily="34" charset="0"/>
                <a:cs typeface="Open Sans" pitchFamily="34" charset="0"/>
              </a:rPr>
              <a:t>GENERACIÓN DE LA TECNOLOGÍA MÓVIL</a:t>
            </a:r>
            <a:endParaRPr lang="es-ES_tradnl" b="1" dirty="0"/>
          </a:p>
        </p:txBody>
      </p:sp>
      <p:pic>
        <p:nvPicPr>
          <p:cNvPr id="1026" name="Picture 2" descr="https://3.bp.blogspot.com/-wtl-SfKYVRs/Vpa8CqLVo-I/AAAAAAAACXw/RFTS-hzasoU/s1600/evolucion-de-tecnologia-mov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681" y="1201738"/>
            <a:ext cx="6671399" cy="363505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485037" y="4725144"/>
            <a:ext cx="6553200" cy="2257425"/>
          </a:xfrm>
          <a:prstGeom prst="rect">
            <a:avLst/>
          </a:prstGeom>
        </p:spPr>
      </p:pic>
    </p:spTree>
    <p:extLst>
      <p:ext uri="{BB962C8B-B14F-4D97-AF65-F5344CB8AC3E}">
        <p14:creationId xmlns:p14="http://schemas.microsoft.com/office/powerpoint/2010/main" val="144086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EFD889E0-6EED-4558-B5F9-1A7FE84828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9518" y="955714"/>
            <a:ext cx="9505056" cy="5544616"/>
          </a:xfrm>
          <a:prstGeom prst="rect">
            <a:avLst/>
          </a:prstGeom>
          <a:noFill/>
          <a:ln>
            <a:noFill/>
          </a:ln>
        </p:spPr>
      </p:pic>
      <p:sp>
        <p:nvSpPr>
          <p:cNvPr id="4" name="Rectangle 106">
            <a:extLst>
              <a:ext uri="{FF2B5EF4-FFF2-40B4-BE49-F238E27FC236}">
                <a16:creationId xmlns:a16="http://schemas.microsoft.com/office/drawing/2014/main" xmlns="" id="{17718006-3F1B-4BCA-960B-A4EACF4C6E40}"/>
              </a:ext>
            </a:extLst>
          </p:cNvPr>
          <p:cNvSpPr/>
          <p:nvPr/>
        </p:nvSpPr>
        <p:spPr>
          <a:xfrm>
            <a:off x="-34404" y="332656"/>
            <a:ext cx="6056808" cy="504056"/>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TIPOS APLICACIONES MÓVILES</a:t>
            </a:r>
            <a:endParaRPr lang="en-US" b="1" dirty="0">
              <a:solidFill>
                <a:schemeClr val="tx1"/>
              </a:solidFill>
              <a:latin typeface="Open Sans" pitchFamily="34" charset="0"/>
              <a:ea typeface="Open Sans" pitchFamily="34" charset="0"/>
              <a:cs typeface="Open Sans" pitchFamily="34" charset="0"/>
            </a:endParaRPr>
          </a:p>
        </p:txBody>
      </p:sp>
      <p:cxnSp>
        <p:nvCxnSpPr>
          <p:cNvPr id="5" name="Conector recto 4">
            <a:extLst>
              <a:ext uri="{FF2B5EF4-FFF2-40B4-BE49-F238E27FC236}">
                <a16:creationId xmlns:a16="http://schemas.microsoft.com/office/drawing/2014/main" xmlns="" id="{57F1FCF8-9C17-496D-A473-E45C22B236C8}"/>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LOGOTIPO_Universidad de Fuerzas Armadas ESPE">
            <a:extLst>
              <a:ext uri="{FF2B5EF4-FFF2-40B4-BE49-F238E27FC236}">
                <a16:creationId xmlns:a16="http://schemas.microsoft.com/office/drawing/2014/main" xmlns="" id="{93DFAABA-8400-4990-865E-717D6A8FE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esquinas redondeadas 20"/>
          <p:cNvSpPr/>
          <p:nvPr/>
        </p:nvSpPr>
        <p:spPr>
          <a:xfrm>
            <a:off x="3802711" y="6552565"/>
            <a:ext cx="4598670" cy="305435"/>
          </a:xfrm>
          <a:prstGeom prst="roundRect">
            <a:avLst/>
          </a:prstGeom>
          <a:solidFill>
            <a:srgbClr val="07AFD7"/>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dirty="0">
                <a:effectLst/>
                <a:ea typeface="Times New Roman" panose="02020603050405020304" pitchFamily="18" charset="0"/>
                <a:cs typeface="Times New Roman" panose="02020603050405020304" pitchFamily="18" charset="0"/>
              </a:rPr>
              <a:t>WEB M</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Ó</a:t>
            </a:r>
            <a:r>
              <a:rPr lang="es-ES" sz="1100" dirty="0">
                <a:effectLst/>
                <a:ea typeface="Times New Roman" panose="02020603050405020304" pitchFamily="18" charset="0"/>
                <a:cs typeface="Times New Roman" panose="02020603050405020304" pitchFamily="18" charset="0"/>
              </a:rPr>
              <a:t>VILES - HIBRIDAS WEB </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100" dirty="0">
                <a:effectLst/>
                <a:ea typeface="Times New Roman" panose="02020603050405020304" pitchFamily="18" charset="0"/>
                <a:cs typeface="Times New Roman" panose="02020603050405020304" pitchFamily="18" charset="0"/>
              </a:rPr>
              <a:t> MIXTAS - NATIVAS</a:t>
            </a:r>
            <a:endParaRPr lang="es-EC" sz="11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6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73752907-7630-4151-8F24-CB3DE5F47E20}"/>
              </a:ext>
            </a:extLst>
          </p:cNvPr>
          <p:cNvSpPr txBox="1"/>
          <p:nvPr/>
        </p:nvSpPr>
        <p:spPr>
          <a:xfrm>
            <a:off x="477788" y="4653136"/>
            <a:ext cx="4248472" cy="1200329"/>
          </a:xfrm>
          <a:prstGeom prst="rect">
            <a:avLst/>
          </a:prstGeom>
          <a:noFill/>
        </p:spPr>
        <p:txBody>
          <a:bodyPr wrap="square" rtlCol="0">
            <a:spAutoFit/>
          </a:bodyPr>
          <a:lstStyle/>
          <a:p>
            <a:pPr marL="457200" indent="-457200">
              <a:buFont typeface="Arial" panose="020B0604020202020204" pitchFamily="34" charset="0"/>
              <a:buChar char="•"/>
            </a:pPr>
            <a:r>
              <a:rPr lang="es-ES" dirty="0"/>
              <a:t>Diversidad de Sistemas Operativos</a:t>
            </a:r>
          </a:p>
          <a:p>
            <a:pPr marL="457200" indent="-457200">
              <a:buFont typeface="Arial" panose="020B0604020202020204" pitchFamily="34" charset="0"/>
              <a:buChar char="•"/>
            </a:pPr>
            <a:r>
              <a:rPr lang="es-ES" dirty="0"/>
              <a:t>Diversidad de herramientas</a:t>
            </a:r>
          </a:p>
          <a:p>
            <a:pPr marL="457200" indent="-457200">
              <a:buFont typeface="Arial" panose="020B0604020202020204" pitchFamily="34" charset="0"/>
              <a:buChar char="•"/>
            </a:pPr>
            <a:r>
              <a:rPr lang="es-ES" dirty="0"/>
              <a:t>Diversidad de plataformas de desarrollo</a:t>
            </a:r>
          </a:p>
        </p:txBody>
      </p:sp>
      <p:pic>
        <p:nvPicPr>
          <p:cNvPr id="4098" name="Picture 2" descr="https://2.bp.blogspot.com/-Ofza7aS28Ko/WL0pBpv-zTI/AAAAAAAADfo/kzixFnIc8mMf1lAJBH_5XVSm_IBKUqSoQCLcB/s1600/os_smartphone_graphics.png">
            <a:extLst>
              <a:ext uri="{FF2B5EF4-FFF2-40B4-BE49-F238E27FC236}">
                <a16:creationId xmlns:a16="http://schemas.microsoft.com/office/drawing/2014/main" xmlns="" id="{B09509E2-A4B7-4432-9273-961FCB69D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216" y="1062542"/>
            <a:ext cx="43529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rchivo:Os movil logo.png">
            <a:extLst>
              <a:ext uri="{FF2B5EF4-FFF2-40B4-BE49-F238E27FC236}">
                <a16:creationId xmlns:a16="http://schemas.microsoft.com/office/drawing/2014/main" xmlns="" id="{D8E72132-F668-4407-8B66-20AB62FC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72" y="3078008"/>
            <a:ext cx="5583930" cy="34899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6">
            <a:extLst>
              <a:ext uri="{FF2B5EF4-FFF2-40B4-BE49-F238E27FC236}">
                <a16:creationId xmlns:a16="http://schemas.microsoft.com/office/drawing/2014/main" xmlns="" id="{499CCB37-86B2-4CB3-9A9F-95A1BFBE5491}"/>
              </a:ext>
            </a:extLst>
          </p:cNvPr>
          <p:cNvSpPr/>
          <p:nvPr/>
        </p:nvSpPr>
        <p:spPr>
          <a:xfrm>
            <a:off x="-34404" y="305778"/>
            <a:ext cx="4760664" cy="5309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latin typeface="Open Sans Extrabold" pitchFamily="34" charset="0"/>
                <a:ea typeface="Open Sans" pitchFamily="34" charset="0"/>
                <a:cs typeface="Open Sans" pitchFamily="34" charset="0"/>
              </a:rPr>
              <a:t>SISTEMAS OPERATIVOS</a:t>
            </a:r>
            <a:endParaRPr lang="en-US" b="1" dirty="0">
              <a:solidFill>
                <a:schemeClr val="tx1"/>
              </a:solidFill>
              <a:latin typeface="Open Sans" pitchFamily="34" charset="0"/>
              <a:ea typeface="Open Sans" pitchFamily="34" charset="0"/>
              <a:cs typeface="Open Sans" pitchFamily="34" charset="0"/>
            </a:endParaRPr>
          </a:p>
        </p:txBody>
      </p:sp>
      <p:cxnSp>
        <p:nvCxnSpPr>
          <p:cNvPr id="12" name="Conector recto 11">
            <a:extLst>
              <a:ext uri="{FF2B5EF4-FFF2-40B4-BE49-F238E27FC236}">
                <a16:creationId xmlns:a16="http://schemas.microsoft.com/office/drawing/2014/main" xmlns="" id="{FBE0EFE0-6DA9-46F7-BDC5-BF092E6893D1}"/>
              </a:ext>
            </a:extLst>
          </p:cNvPr>
          <p:cNvCxnSpPr/>
          <p:nvPr/>
        </p:nvCxnSpPr>
        <p:spPr>
          <a:xfrm>
            <a:off x="-32438" y="836712"/>
            <a:ext cx="12188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5" descr="LOGOTIPO_Universidad de Fuerzas Armadas ESPE">
            <a:extLst>
              <a:ext uri="{FF2B5EF4-FFF2-40B4-BE49-F238E27FC236}">
                <a16:creationId xmlns:a16="http://schemas.microsoft.com/office/drawing/2014/main" xmlns="" id="{5661E8A1-26CC-4FCB-A886-30136F7E2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796" y="141131"/>
            <a:ext cx="2607557" cy="6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stretch>
            <a:fillRect/>
          </a:stretch>
        </p:blipFill>
        <p:spPr>
          <a:xfrm>
            <a:off x="1413892" y="1132815"/>
            <a:ext cx="3495675" cy="2790825"/>
          </a:xfrm>
          <a:prstGeom prst="rect">
            <a:avLst/>
          </a:prstGeom>
          <a:ln>
            <a:solidFill>
              <a:schemeClr val="tx1"/>
            </a:solidFill>
          </a:ln>
        </p:spPr>
      </p:pic>
    </p:spTree>
    <p:extLst>
      <p:ext uri="{BB962C8B-B14F-4D97-AF65-F5344CB8AC3E}">
        <p14:creationId xmlns:p14="http://schemas.microsoft.com/office/powerpoint/2010/main" val="25444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elements/1.1/"/>
    <ds:schemaRef ds:uri="4873beb7-5857-4685-be1f-d57550cc96cc"/>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4303</TotalTime>
  <Words>1951</Words>
  <Application>Microsoft Office PowerPoint</Application>
  <PresentationFormat>Personalizado</PresentationFormat>
  <Paragraphs>199</Paragraphs>
  <Slides>30</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맑은 고딕</vt:lpstr>
      <vt:lpstr>Arial</vt:lpstr>
      <vt:lpstr>Calibri</vt:lpstr>
      <vt:lpstr>Calibri Light</vt:lpstr>
      <vt:lpstr>Open Sans</vt:lpstr>
      <vt:lpstr>Open Sans Extrabold</vt:lpstr>
      <vt:lpstr>Roboto Condensed Regular</vt:lpstr>
      <vt:lpstr>Roboto Light</vt:lpstr>
      <vt:lpstr>Times New Roman</vt:lpstr>
      <vt:lpstr>Wingdings</vt:lpstr>
      <vt:lpstr>Office Theme</vt:lpstr>
      <vt:lpstr>TRABAJO DE  TITULACIÓN, PREVIO A LA OBTENCIÓN DEL TÍTULO DE MAGISTER EN GERENCIA DE SISTEMAS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MAESTRÍA EN GERENCIA DE SISTEMAS </dc:title>
  <dc:creator>Hernan</dc:creator>
  <cp:lastModifiedBy>PC3</cp:lastModifiedBy>
  <cp:revision>1024</cp:revision>
  <dcterms:created xsi:type="dcterms:W3CDTF">2017-11-07T01:22:57Z</dcterms:created>
  <dcterms:modified xsi:type="dcterms:W3CDTF">2018-10-18T13:06:20Z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