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1"/>
  </p:sldMasterIdLst>
  <p:sldIdLst>
    <p:sldId id="256" r:id="rId2"/>
    <p:sldId id="259" r:id="rId3"/>
    <p:sldId id="262" r:id="rId4"/>
    <p:sldId id="260" r:id="rId5"/>
    <p:sldId id="263" r:id="rId6"/>
    <p:sldId id="264" r:id="rId7"/>
    <p:sldId id="319" r:id="rId8"/>
    <p:sldId id="266" r:id="rId9"/>
    <p:sldId id="299" r:id="rId10"/>
    <p:sldId id="265" r:id="rId11"/>
    <p:sldId id="320" r:id="rId12"/>
    <p:sldId id="344" r:id="rId13"/>
    <p:sldId id="329" r:id="rId14"/>
    <p:sldId id="267" r:id="rId15"/>
    <p:sldId id="323" r:id="rId16"/>
    <p:sldId id="324" r:id="rId17"/>
    <p:sldId id="342" r:id="rId18"/>
    <p:sldId id="271" r:id="rId19"/>
    <p:sldId id="273" r:id="rId20"/>
    <p:sldId id="343" r:id="rId21"/>
    <p:sldId id="276" r:id="rId22"/>
    <p:sldId id="275" r:id="rId23"/>
    <p:sldId id="325" r:id="rId24"/>
    <p:sldId id="326" r:id="rId25"/>
    <p:sldId id="314" r:id="rId26"/>
    <p:sldId id="315" r:id="rId27"/>
    <p:sldId id="327" r:id="rId28"/>
    <p:sldId id="328" r:id="rId29"/>
    <p:sldId id="316" r:id="rId30"/>
    <p:sldId id="282" r:id="rId31"/>
    <p:sldId id="288" r:id="rId32"/>
    <p:sldId id="283" r:id="rId33"/>
    <p:sldId id="336" r:id="rId34"/>
    <p:sldId id="340" r:id="rId35"/>
    <p:sldId id="337" r:id="rId36"/>
    <p:sldId id="341" r:id="rId37"/>
    <p:sldId id="339" r:id="rId38"/>
    <p:sldId id="297" r:id="rId3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7C80"/>
    <a:srgbClr val="FFFFCC"/>
    <a:srgbClr val="EDD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NES%20PINZA\Desktop\calcul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NES%20PINZA\Desktop\calcul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EC"/>
              <a:t>Pregunta N. 5  literal a. </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EC"/>
        </a:p>
      </c:txPr>
    </c:title>
    <c:autoTitleDeleted val="0"/>
    <c:plotArea>
      <c:layout>
        <c:manualLayout>
          <c:layoutTarget val="inner"/>
          <c:xMode val="edge"/>
          <c:yMode val="edge"/>
          <c:x val="0.33771563429300688"/>
          <c:y val="0.18937388369375943"/>
          <c:w val="0.37405861307237614"/>
          <c:h val="0.68751079935360548"/>
        </c:manualLayout>
      </c:layout>
      <c:pieChart>
        <c:varyColors val="1"/>
        <c:ser>
          <c:idx val="0"/>
          <c:order val="0"/>
          <c:tx>
            <c:strRef>
              <c:f>Hoja1!$I$6</c:f>
              <c:strCache>
                <c:ptCount val="1"/>
                <c:pt idx="0">
                  <c:v>¿En el desempeño de sus actividades, está expuesto realizar tareas o posturas repetitivas y prolongadas?</c:v>
                </c:pt>
              </c:strCache>
            </c:strRef>
          </c:tx>
          <c:spPr>
            <a:solidFill>
              <a:srgbClr val="00B0F0"/>
            </a:solidFill>
          </c:spPr>
          <c:dPt>
            <c:idx val="0"/>
            <c:bubble3D val="0"/>
            <c:spPr>
              <a:solidFill>
                <a:srgbClr val="00B0F0"/>
              </a:soli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1-61A3-4030-B237-4B351049E887}"/>
              </c:ext>
            </c:extLst>
          </c:dPt>
          <c:dPt>
            <c:idx val="1"/>
            <c:bubble3D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3-61A3-4030-B237-4B351049E88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Hoja1!$J$5:$K$5</c:f>
              <c:strCache>
                <c:ptCount val="2"/>
                <c:pt idx="0">
                  <c:v>SI</c:v>
                </c:pt>
                <c:pt idx="1">
                  <c:v>NO</c:v>
                </c:pt>
              </c:strCache>
            </c:strRef>
          </c:cat>
          <c:val>
            <c:numRef>
              <c:f>Hoja1!$J$6:$K$6</c:f>
              <c:numCache>
                <c:formatCode>0%</c:formatCode>
                <c:ptCount val="2"/>
                <c:pt idx="0">
                  <c:v>0.93684210526315792</c:v>
                </c:pt>
                <c:pt idx="1">
                  <c:v>6.3157894736842107E-2</c:v>
                </c:pt>
              </c:numCache>
            </c:numRef>
          </c:val>
          <c:extLst>
            <c:ext xmlns:c16="http://schemas.microsoft.com/office/drawing/2014/chart" uri="{C3380CC4-5D6E-409C-BE32-E72D297353CC}">
              <c16:uniqueId val="{00000004-61A3-4030-B237-4B351049E887}"/>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093356080598727"/>
          <c:y val="0.41767817484352915"/>
          <c:w val="0.12122074769706928"/>
          <c:h val="9.109375498103222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t>Pregunta N. 6</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EC"/>
        </a:p>
      </c:txPr>
    </c:title>
    <c:autoTitleDeleted val="0"/>
    <c:plotArea>
      <c:layout/>
      <c:barChart>
        <c:barDir val="col"/>
        <c:grouping val="clustered"/>
        <c:varyColors val="0"/>
        <c:ser>
          <c:idx val="0"/>
          <c:order val="0"/>
          <c:tx>
            <c:strRef>
              <c:f>Hoja1!$J$221:$J$224</c:f>
              <c:strCache>
                <c:ptCount val="4"/>
                <c:pt idx="1">
                  <c:v>Molestia</c:v>
                </c:pt>
              </c:strCache>
            </c:strRef>
          </c:tx>
          <c:spPr>
            <a:solidFill>
              <a:srgbClr val="00B0F0"/>
            </a:solidFill>
            <a:ln>
              <a:noFill/>
            </a:ln>
            <a:effectLst/>
          </c:spPr>
          <c:invertIfNegative val="0"/>
          <c:cat>
            <c:strRef>
              <c:f>Hoja1!$I$225:$I$231</c:f>
              <c:strCache>
                <c:ptCount val="7"/>
                <c:pt idx="0">
                  <c:v>Cuello, hombros y/o espalda dorsal</c:v>
                </c:pt>
                <c:pt idx="1">
                  <c:v>Espalda lumbar</c:v>
                </c:pt>
                <c:pt idx="2">
                  <c:v>Codos</c:v>
                </c:pt>
                <c:pt idx="3">
                  <c:v>Manos y/o muñecas</c:v>
                </c:pt>
                <c:pt idx="4">
                  <c:v>Piernas </c:v>
                </c:pt>
                <c:pt idx="5">
                  <c:v>Rodillas</c:v>
                </c:pt>
                <c:pt idx="6">
                  <c:v>Pies</c:v>
                </c:pt>
              </c:strCache>
            </c:strRef>
          </c:cat>
          <c:val>
            <c:numRef>
              <c:f>Hoja1!$J$225:$J$231</c:f>
              <c:numCache>
                <c:formatCode>0%</c:formatCode>
                <c:ptCount val="7"/>
                <c:pt idx="0">
                  <c:v>0.4</c:v>
                </c:pt>
                <c:pt idx="1">
                  <c:v>0.26315789473684209</c:v>
                </c:pt>
                <c:pt idx="2">
                  <c:v>0.61052631578947369</c:v>
                </c:pt>
                <c:pt idx="3">
                  <c:v>0.65263157894736845</c:v>
                </c:pt>
                <c:pt idx="4">
                  <c:v>0.57894736842105265</c:v>
                </c:pt>
                <c:pt idx="5">
                  <c:v>0.69473684210526321</c:v>
                </c:pt>
                <c:pt idx="6">
                  <c:v>0.2</c:v>
                </c:pt>
              </c:numCache>
            </c:numRef>
          </c:val>
          <c:extLst>
            <c:ext xmlns:c16="http://schemas.microsoft.com/office/drawing/2014/chart" uri="{C3380CC4-5D6E-409C-BE32-E72D297353CC}">
              <c16:uniqueId val="{00000000-546B-495A-9B18-833D7522C6E8}"/>
            </c:ext>
          </c:extLst>
        </c:ser>
        <c:ser>
          <c:idx val="1"/>
          <c:order val="1"/>
          <c:tx>
            <c:strRef>
              <c:f>Hoja1!$K$221:$K$224</c:f>
              <c:strCache>
                <c:ptCount val="4"/>
                <c:pt idx="1">
                  <c:v>Dolor</c:v>
                </c:pt>
              </c:strCache>
            </c:strRef>
          </c:tx>
          <c:spPr>
            <a:solidFill>
              <a:schemeClr val="accent2"/>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35C6-43D5-9E11-E55A8D4FD0BA}"/>
              </c:ext>
            </c:extLst>
          </c:dPt>
          <c:dPt>
            <c:idx val="1"/>
            <c:invertIfNegative val="0"/>
            <c:bubble3D val="0"/>
            <c:spPr>
              <a:solidFill>
                <a:srgbClr val="FFC000"/>
              </a:solidFill>
              <a:ln>
                <a:noFill/>
              </a:ln>
              <a:effectLst/>
            </c:spPr>
            <c:extLst>
              <c:ext xmlns:c16="http://schemas.microsoft.com/office/drawing/2014/chart" uri="{C3380CC4-5D6E-409C-BE32-E72D297353CC}">
                <c16:uniqueId val="{00000003-35C6-43D5-9E11-E55A8D4FD0BA}"/>
              </c:ext>
            </c:extLst>
          </c:dPt>
          <c:dPt>
            <c:idx val="2"/>
            <c:invertIfNegative val="0"/>
            <c:bubble3D val="0"/>
            <c:spPr>
              <a:solidFill>
                <a:srgbClr val="FFC000"/>
              </a:solidFill>
              <a:ln>
                <a:noFill/>
              </a:ln>
              <a:effectLst/>
            </c:spPr>
            <c:extLst>
              <c:ext xmlns:c16="http://schemas.microsoft.com/office/drawing/2014/chart" uri="{C3380CC4-5D6E-409C-BE32-E72D297353CC}">
                <c16:uniqueId val="{00000005-35C6-43D5-9E11-E55A8D4FD0BA}"/>
              </c:ext>
            </c:extLst>
          </c:dPt>
          <c:dPt>
            <c:idx val="3"/>
            <c:invertIfNegative val="0"/>
            <c:bubble3D val="0"/>
            <c:spPr>
              <a:solidFill>
                <a:srgbClr val="FFCC66"/>
              </a:solidFill>
              <a:ln>
                <a:noFill/>
              </a:ln>
              <a:effectLst/>
            </c:spPr>
            <c:extLst>
              <c:ext xmlns:c16="http://schemas.microsoft.com/office/drawing/2014/chart" uri="{C3380CC4-5D6E-409C-BE32-E72D297353CC}">
                <c16:uniqueId val="{00000007-35C6-43D5-9E11-E55A8D4FD0BA}"/>
              </c:ext>
            </c:extLst>
          </c:dPt>
          <c:dPt>
            <c:idx val="4"/>
            <c:invertIfNegative val="0"/>
            <c:bubble3D val="0"/>
            <c:spPr>
              <a:solidFill>
                <a:srgbClr val="FFC000"/>
              </a:solidFill>
              <a:ln>
                <a:noFill/>
              </a:ln>
              <a:effectLst/>
            </c:spPr>
            <c:extLst>
              <c:ext xmlns:c16="http://schemas.microsoft.com/office/drawing/2014/chart" uri="{C3380CC4-5D6E-409C-BE32-E72D297353CC}">
                <c16:uniqueId val="{00000009-35C6-43D5-9E11-E55A8D4FD0BA}"/>
              </c:ext>
            </c:extLst>
          </c:dPt>
          <c:dPt>
            <c:idx val="5"/>
            <c:invertIfNegative val="0"/>
            <c:bubble3D val="0"/>
            <c:spPr>
              <a:solidFill>
                <a:srgbClr val="FFC000"/>
              </a:solidFill>
              <a:ln>
                <a:noFill/>
              </a:ln>
              <a:effectLst/>
            </c:spPr>
            <c:extLst>
              <c:ext xmlns:c16="http://schemas.microsoft.com/office/drawing/2014/chart" uri="{C3380CC4-5D6E-409C-BE32-E72D297353CC}">
                <c16:uniqueId val="{0000000B-35C6-43D5-9E11-E55A8D4FD0BA}"/>
              </c:ext>
            </c:extLst>
          </c:dPt>
          <c:dPt>
            <c:idx val="6"/>
            <c:invertIfNegative val="0"/>
            <c:bubble3D val="0"/>
            <c:spPr>
              <a:solidFill>
                <a:srgbClr val="FFC000"/>
              </a:solidFill>
              <a:ln>
                <a:noFill/>
              </a:ln>
              <a:effectLst/>
            </c:spPr>
            <c:extLst>
              <c:ext xmlns:c16="http://schemas.microsoft.com/office/drawing/2014/chart" uri="{C3380CC4-5D6E-409C-BE32-E72D297353CC}">
                <c16:uniqueId val="{0000000D-35C6-43D5-9E11-E55A8D4FD0BA}"/>
              </c:ext>
            </c:extLst>
          </c:dPt>
          <c:cat>
            <c:strRef>
              <c:f>Hoja1!$I$225:$I$231</c:f>
              <c:strCache>
                <c:ptCount val="7"/>
                <c:pt idx="0">
                  <c:v>Cuello, hombros y/o espalda dorsal</c:v>
                </c:pt>
                <c:pt idx="1">
                  <c:v>Espalda lumbar</c:v>
                </c:pt>
                <c:pt idx="2">
                  <c:v>Codos</c:v>
                </c:pt>
                <c:pt idx="3">
                  <c:v>Manos y/o muñecas</c:v>
                </c:pt>
                <c:pt idx="4">
                  <c:v>Piernas </c:v>
                </c:pt>
                <c:pt idx="5">
                  <c:v>Rodillas</c:v>
                </c:pt>
                <c:pt idx="6">
                  <c:v>Pies</c:v>
                </c:pt>
              </c:strCache>
            </c:strRef>
          </c:cat>
          <c:val>
            <c:numRef>
              <c:f>Hoja1!$K$225:$K$231</c:f>
              <c:numCache>
                <c:formatCode>0%</c:formatCode>
                <c:ptCount val="7"/>
                <c:pt idx="0">
                  <c:v>0.6</c:v>
                </c:pt>
                <c:pt idx="1">
                  <c:v>0.73684210526315785</c:v>
                </c:pt>
                <c:pt idx="2">
                  <c:v>0.38947368421052631</c:v>
                </c:pt>
                <c:pt idx="3">
                  <c:v>0.3473684210526316</c:v>
                </c:pt>
                <c:pt idx="4">
                  <c:v>0.42105263157894735</c:v>
                </c:pt>
                <c:pt idx="5">
                  <c:v>0.30526315789473685</c:v>
                </c:pt>
                <c:pt idx="6">
                  <c:v>0.8</c:v>
                </c:pt>
              </c:numCache>
            </c:numRef>
          </c:val>
          <c:extLst>
            <c:ext xmlns:c16="http://schemas.microsoft.com/office/drawing/2014/chart" uri="{C3380CC4-5D6E-409C-BE32-E72D297353CC}">
              <c16:uniqueId val="{00000001-546B-495A-9B18-833D7522C6E8}"/>
            </c:ext>
          </c:extLst>
        </c:ser>
        <c:dLbls>
          <c:showLegendKey val="0"/>
          <c:showVal val="0"/>
          <c:showCatName val="0"/>
          <c:showSerName val="0"/>
          <c:showPercent val="0"/>
          <c:showBubbleSize val="0"/>
        </c:dLbls>
        <c:gapWidth val="150"/>
        <c:axId val="413336920"/>
        <c:axId val="413337312"/>
      </c:barChart>
      <c:catAx>
        <c:axId val="4133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413337312"/>
        <c:crosses val="autoZero"/>
        <c:auto val="1"/>
        <c:lblAlgn val="ctr"/>
        <c:lblOffset val="100"/>
        <c:noMultiLvlLbl val="0"/>
      </c:catAx>
      <c:valAx>
        <c:axId val="413337312"/>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413336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C9418-A835-4351-B894-58CC0CF708AD}"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en-US"/>
        </a:p>
      </dgm:t>
    </dgm:pt>
    <dgm:pt modelId="{34BA9261-E25B-4353-BAC7-0C73C364DD36}">
      <dgm:prSet phldrT="[Texto]" custT="1"/>
      <dgm:spPr/>
      <dgm:t>
        <a:bodyPr/>
        <a:lstStyle/>
        <a:p>
          <a:pPr>
            <a:lnSpc>
              <a:spcPct val="100000"/>
            </a:lnSpc>
          </a:pPr>
          <a:r>
            <a:rPr lang="es-EC" sz="2200" b="1" smtClean="0">
              <a:latin typeface="Times New Roman" panose="02020603050405020304" pitchFamily="18" charset="0"/>
              <a:cs typeface="Times New Roman" panose="02020603050405020304" pitchFamily="18" charset="0"/>
            </a:rPr>
            <a:t>Legal</a:t>
          </a:r>
          <a:endParaRPr lang="en-US" sz="2200" b="1" dirty="0">
            <a:latin typeface="Times New Roman" panose="02020603050405020304" pitchFamily="18" charset="0"/>
            <a:cs typeface="Times New Roman" panose="02020603050405020304" pitchFamily="18" charset="0"/>
          </a:endParaRPr>
        </a:p>
      </dgm:t>
    </dgm:pt>
    <dgm:pt modelId="{298D4E23-CE3F-40B4-974F-93D171FEEAE5}" type="parTrans" cxnId="{1F10D267-3DC9-4515-BDEA-EB466CCA627D}">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02C43F75-13ED-47B0-B413-7150B1769161}" type="sibTrans" cxnId="{1F10D267-3DC9-4515-BDEA-EB466CCA627D}">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B2DB9A03-81DC-4E7C-B3BF-05F25056B7BE}">
      <dgm:prSet phldrT="[Texto]" custT="1"/>
      <dgm:spPr/>
      <dgm:t>
        <a:bodyPr/>
        <a:lstStyle/>
        <a:p>
          <a:pPr>
            <a:lnSpc>
              <a:spcPct val="100000"/>
            </a:lnSpc>
          </a:pPr>
          <a:r>
            <a:rPr lang="es-EC" sz="2200" dirty="0" smtClean="0">
              <a:latin typeface="Times New Roman" panose="02020603050405020304" pitchFamily="18" charset="0"/>
              <a:cs typeface="Times New Roman" panose="02020603050405020304" pitchFamily="18" charset="0"/>
            </a:rPr>
            <a:t>Se ampara en el marco legal vigente en el Ecuador</a:t>
          </a:r>
          <a:endParaRPr lang="en-US" sz="2200" dirty="0">
            <a:latin typeface="Times New Roman" panose="02020603050405020304" pitchFamily="18" charset="0"/>
            <a:cs typeface="Times New Roman" panose="02020603050405020304" pitchFamily="18" charset="0"/>
          </a:endParaRPr>
        </a:p>
      </dgm:t>
    </dgm:pt>
    <dgm:pt modelId="{8534F2F8-E1D4-49D9-B12A-CB6E3EE037AE}" type="parTrans" cxnId="{120210BE-2E7A-4F06-9F07-1A1183B30063}">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2B4728CC-47A1-48E5-A03C-55CC8AA163F8}" type="sibTrans" cxnId="{120210BE-2E7A-4F06-9F07-1A1183B30063}">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157F81CD-150F-4E95-B6C4-1B4366DCED36}">
      <dgm:prSet phldrT="[Texto]" custT="1"/>
      <dgm:spPr/>
      <dgm:t>
        <a:bodyPr/>
        <a:lstStyle/>
        <a:p>
          <a:pPr>
            <a:lnSpc>
              <a:spcPct val="100000"/>
            </a:lnSpc>
          </a:pPr>
          <a:r>
            <a:rPr lang="es-EC" sz="2200" b="1" dirty="0" smtClean="0">
              <a:latin typeface="Times New Roman" panose="02020603050405020304" pitchFamily="18" charset="0"/>
              <a:cs typeface="Times New Roman" panose="02020603050405020304" pitchFamily="18" charset="0"/>
            </a:rPr>
            <a:t>Técnica</a:t>
          </a:r>
          <a:endParaRPr lang="en-US" sz="2200" b="1" dirty="0">
            <a:latin typeface="Times New Roman" panose="02020603050405020304" pitchFamily="18" charset="0"/>
            <a:cs typeface="Times New Roman" panose="02020603050405020304" pitchFamily="18" charset="0"/>
          </a:endParaRPr>
        </a:p>
      </dgm:t>
    </dgm:pt>
    <dgm:pt modelId="{1CD9A204-10B3-4B98-A225-96253392AC99}" type="parTrans" cxnId="{BE614255-11DE-48E7-8BAE-2A4557742345}">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F0983601-A43C-4D2D-9E4A-5212104F08F5}" type="sibTrans" cxnId="{BE614255-11DE-48E7-8BAE-2A4557742345}">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F696496F-F5E9-404F-AAE6-388EA38DA123}">
      <dgm:prSet phldrT="[Texto]" custT="1"/>
      <dgm:spPr/>
      <dgm:t>
        <a:bodyPr/>
        <a:lstStyle/>
        <a:p>
          <a:pPr>
            <a:lnSpc>
              <a:spcPct val="100000"/>
            </a:lnSpc>
          </a:pPr>
          <a:r>
            <a:rPr lang="es-ES_tradnl" sz="2200" dirty="0" smtClean="0">
              <a:latin typeface="Times New Roman" panose="02020603050405020304" pitchFamily="18" charset="0"/>
              <a:cs typeface="Times New Roman" panose="02020603050405020304" pitchFamily="18" charset="0"/>
            </a:rPr>
            <a:t>Se obtuvo el apoyo del personal que tiene conocimientos en temas de seguridad y que labora en el Hospital San José de Taisha.</a:t>
          </a:r>
          <a:endParaRPr lang="en-US" sz="2200" dirty="0">
            <a:latin typeface="Times New Roman" panose="02020603050405020304" pitchFamily="18" charset="0"/>
            <a:cs typeface="Times New Roman" panose="02020603050405020304" pitchFamily="18" charset="0"/>
          </a:endParaRPr>
        </a:p>
      </dgm:t>
    </dgm:pt>
    <dgm:pt modelId="{B3A28B22-E0FF-49DA-BE34-9848EAF10819}" type="parTrans" cxnId="{2BDB530D-197E-4338-B5B0-0C14BA7965E5}">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73F609DC-FE2E-4DA9-9C1D-5C190C68430E}" type="sibTrans" cxnId="{2BDB530D-197E-4338-B5B0-0C14BA7965E5}">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202FE15B-6CB8-47C2-B49A-1C9336736C8E}">
      <dgm:prSet phldrT="[Texto]" custT="1"/>
      <dgm:spPr/>
      <dgm:t>
        <a:bodyPr/>
        <a:lstStyle/>
        <a:p>
          <a:pPr>
            <a:lnSpc>
              <a:spcPct val="100000"/>
            </a:lnSpc>
          </a:pPr>
          <a:r>
            <a:rPr lang="es-EC" sz="2200" b="1" dirty="0" smtClean="0">
              <a:latin typeface="Times New Roman" panose="02020603050405020304" pitchFamily="18" charset="0"/>
              <a:cs typeface="Times New Roman" panose="02020603050405020304" pitchFamily="18" charset="0"/>
            </a:rPr>
            <a:t>Financiera</a:t>
          </a:r>
          <a:endParaRPr lang="en-US" sz="2200" b="1" dirty="0">
            <a:latin typeface="Times New Roman" panose="02020603050405020304" pitchFamily="18" charset="0"/>
            <a:cs typeface="Times New Roman" panose="02020603050405020304" pitchFamily="18" charset="0"/>
          </a:endParaRPr>
        </a:p>
      </dgm:t>
    </dgm:pt>
    <dgm:pt modelId="{087C4411-5EBD-47D8-BFBA-E763CD062416}" type="parTrans" cxnId="{C6FC596C-E4B7-4991-A49E-8F76249C6532}">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3BF9BEEB-44C3-4BD9-8D10-F7049718ED85}" type="sibTrans" cxnId="{C6FC596C-E4B7-4991-A49E-8F76249C6532}">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A9A9B502-0C17-48F7-A04E-568E9CEEA060}">
      <dgm:prSet custT="1"/>
      <dgm:spPr/>
      <dgm:t>
        <a:bodyPr/>
        <a:lstStyle/>
        <a:p>
          <a:pPr>
            <a:lnSpc>
              <a:spcPct val="100000"/>
            </a:lnSpc>
          </a:pPr>
          <a:r>
            <a:rPr lang="es-EC" sz="2200" b="1" dirty="0" smtClean="0">
              <a:latin typeface="Times New Roman" panose="02020603050405020304" pitchFamily="18" charset="0"/>
              <a:cs typeface="Times New Roman" panose="02020603050405020304" pitchFamily="18" charset="0"/>
            </a:rPr>
            <a:t>Recursos</a:t>
          </a:r>
          <a:r>
            <a:rPr lang="es-EC" sz="2200" b="1" baseline="0" dirty="0" smtClean="0">
              <a:latin typeface="Times New Roman" panose="02020603050405020304" pitchFamily="18" charset="0"/>
              <a:cs typeface="Times New Roman" panose="02020603050405020304" pitchFamily="18" charset="0"/>
            </a:rPr>
            <a:t> Humanos y Materiales</a:t>
          </a:r>
          <a:endParaRPr lang="en-US" sz="2200" b="1" dirty="0">
            <a:latin typeface="Times New Roman" panose="02020603050405020304" pitchFamily="18" charset="0"/>
            <a:cs typeface="Times New Roman" panose="02020603050405020304" pitchFamily="18" charset="0"/>
          </a:endParaRPr>
        </a:p>
      </dgm:t>
    </dgm:pt>
    <dgm:pt modelId="{3D9E1588-C8EC-42D7-85E1-35A4E3C97BEF}" type="parTrans" cxnId="{D24D99C9-01FC-4BBF-83AE-7A92EE332D0D}">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2ABC0E60-B2D7-4F63-B014-2DADB7CB2964}" type="sibTrans" cxnId="{D24D99C9-01FC-4BBF-83AE-7A92EE332D0D}">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CD899C67-B534-4DF0-9CD6-648DF0363006}">
      <dgm:prSet custT="1"/>
      <dgm:spPr/>
      <dgm:t>
        <a:bodyPr/>
        <a:lstStyle/>
        <a:p>
          <a:pPr>
            <a:lnSpc>
              <a:spcPct val="100000"/>
            </a:lnSpc>
          </a:pPr>
          <a:r>
            <a:rPr lang="es-ES_tradnl" sz="2200" dirty="0" smtClean="0">
              <a:latin typeface="Times New Roman" panose="02020603050405020304" pitchFamily="18" charset="0"/>
              <a:cs typeface="Times New Roman" panose="02020603050405020304" pitchFamily="18" charset="0"/>
            </a:rPr>
            <a:t>No se dispone de una partida presupuestaria que esté destinada directamente para seguridad</a:t>
          </a:r>
          <a:endParaRPr lang="en-US" sz="2200" dirty="0">
            <a:latin typeface="Times New Roman" panose="02020603050405020304" pitchFamily="18" charset="0"/>
            <a:cs typeface="Times New Roman" panose="02020603050405020304" pitchFamily="18" charset="0"/>
          </a:endParaRPr>
        </a:p>
      </dgm:t>
    </dgm:pt>
    <dgm:pt modelId="{51670135-B578-4232-BAC4-5FDFA82F6B9C}" type="parTrans" cxnId="{1863A5B1-BA2B-4155-B4EC-0A400F36B9A8}">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C6F0BD23-C0CB-4C57-9609-8EB987A84854}" type="sibTrans" cxnId="{1863A5B1-BA2B-4155-B4EC-0A400F36B9A8}">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4EDAA471-C9C4-45A6-A173-EE4C26761E2B}">
      <dgm:prSet custT="1"/>
      <dgm:spPr/>
      <dgm:t>
        <a:bodyPr/>
        <a:lstStyle/>
        <a:p>
          <a:pPr>
            <a:lnSpc>
              <a:spcPct val="100000"/>
            </a:lnSpc>
          </a:pPr>
          <a:r>
            <a:rPr lang="es-ES_tradnl" sz="2200" dirty="0" smtClean="0">
              <a:latin typeface="Times New Roman" panose="02020603050405020304" pitchFamily="18" charset="0"/>
              <a:cs typeface="Times New Roman" panose="02020603050405020304" pitchFamily="18" charset="0"/>
            </a:rPr>
            <a:t>El Hospital San José de Taisha apoyó con los recursos humanos y materiales necesarios </a:t>
          </a:r>
          <a:endParaRPr lang="en-US" sz="2200" dirty="0">
            <a:latin typeface="Times New Roman" panose="02020603050405020304" pitchFamily="18" charset="0"/>
            <a:cs typeface="Times New Roman" panose="02020603050405020304" pitchFamily="18" charset="0"/>
          </a:endParaRPr>
        </a:p>
      </dgm:t>
    </dgm:pt>
    <dgm:pt modelId="{D76E19FE-CF4E-4826-835B-ECC2AF278033}" type="parTrans" cxnId="{D3682ADB-51AC-4961-9FC7-83A6A76131D0}">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D05AD80D-1D01-41C1-95BF-EC3534985A0D}" type="sibTrans" cxnId="{D3682ADB-51AC-4961-9FC7-83A6A76131D0}">
      <dgm:prSet/>
      <dgm:spPr/>
      <dgm:t>
        <a:bodyPr/>
        <a:lstStyle/>
        <a:p>
          <a:pPr>
            <a:lnSpc>
              <a:spcPct val="100000"/>
            </a:lnSpc>
          </a:pPr>
          <a:endParaRPr lang="en-US" sz="2200">
            <a:solidFill>
              <a:schemeClr val="tx1"/>
            </a:solidFill>
            <a:latin typeface="Times New Roman" panose="02020603050405020304" pitchFamily="18" charset="0"/>
            <a:cs typeface="Times New Roman" panose="02020603050405020304" pitchFamily="18" charset="0"/>
          </a:endParaRPr>
        </a:p>
      </dgm:t>
    </dgm:pt>
    <dgm:pt modelId="{4D1D5144-7712-4980-8D59-A115E01FA068}" type="pres">
      <dgm:prSet presAssocID="{B3DC9418-A835-4351-B894-58CC0CF708AD}" presName="Name0" presStyleCnt="0">
        <dgm:presLayoutVars>
          <dgm:dir/>
          <dgm:animLvl val="lvl"/>
          <dgm:resizeHandles/>
        </dgm:presLayoutVars>
      </dgm:prSet>
      <dgm:spPr/>
      <dgm:t>
        <a:bodyPr/>
        <a:lstStyle/>
        <a:p>
          <a:endParaRPr lang="en-US"/>
        </a:p>
      </dgm:t>
    </dgm:pt>
    <dgm:pt modelId="{7D46C028-E637-49A1-867A-FB8E00BA56E1}" type="pres">
      <dgm:prSet presAssocID="{34BA9261-E25B-4353-BAC7-0C73C364DD36}" presName="linNode" presStyleCnt="0"/>
      <dgm:spPr/>
    </dgm:pt>
    <dgm:pt modelId="{D4D05E2B-498C-464A-90A2-18A5B8498FAC}" type="pres">
      <dgm:prSet presAssocID="{34BA9261-E25B-4353-BAC7-0C73C364DD36}" presName="parentShp" presStyleLbl="node1" presStyleIdx="0" presStyleCnt="4" custScaleX="51970" custScaleY="90545">
        <dgm:presLayoutVars>
          <dgm:bulletEnabled val="1"/>
        </dgm:presLayoutVars>
      </dgm:prSet>
      <dgm:spPr/>
      <dgm:t>
        <a:bodyPr/>
        <a:lstStyle/>
        <a:p>
          <a:endParaRPr lang="en-US"/>
        </a:p>
      </dgm:t>
    </dgm:pt>
    <dgm:pt modelId="{8325401C-8BC7-4C35-A8D5-1B0370488683}" type="pres">
      <dgm:prSet presAssocID="{34BA9261-E25B-4353-BAC7-0C73C364DD36}" presName="childShp" presStyleLbl="bgAccFollowNode1" presStyleIdx="0" presStyleCnt="4" custScaleY="83318">
        <dgm:presLayoutVars>
          <dgm:bulletEnabled val="1"/>
        </dgm:presLayoutVars>
      </dgm:prSet>
      <dgm:spPr/>
      <dgm:t>
        <a:bodyPr/>
        <a:lstStyle/>
        <a:p>
          <a:endParaRPr lang="en-US"/>
        </a:p>
      </dgm:t>
    </dgm:pt>
    <dgm:pt modelId="{1CE3998F-6E92-4A5F-9901-EC255C3D60FD}" type="pres">
      <dgm:prSet presAssocID="{02C43F75-13ED-47B0-B413-7150B1769161}" presName="spacing" presStyleCnt="0"/>
      <dgm:spPr/>
    </dgm:pt>
    <dgm:pt modelId="{78C88EBA-7883-4411-B25B-3634D2611AC8}" type="pres">
      <dgm:prSet presAssocID="{157F81CD-150F-4E95-B6C4-1B4366DCED36}" presName="linNode" presStyleCnt="0"/>
      <dgm:spPr/>
    </dgm:pt>
    <dgm:pt modelId="{4E07E9BE-5816-4AC1-B686-7626D13F29D1}" type="pres">
      <dgm:prSet presAssocID="{157F81CD-150F-4E95-B6C4-1B4366DCED36}" presName="parentShp" presStyleLbl="node1" presStyleIdx="1" presStyleCnt="4" custScaleX="53411" custScaleY="83158">
        <dgm:presLayoutVars>
          <dgm:bulletEnabled val="1"/>
        </dgm:presLayoutVars>
      </dgm:prSet>
      <dgm:spPr/>
      <dgm:t>
        <a:bodyPr/>
        <a:lstStyle/>
        <a:p>
          <a:endParaRPr lang="en-US"/>
        </a:p>
      </dgm:t>
    </dgm:pt>
    <dgm:pt modelId="{E7D57774-C219-40FF-9544-8FF99CACDEB9}" type="pres">
      <dgm:prSet presAssocID="{157F81CD-150F-4E95-B6C4-1B4366DCED36}" presName="childShp" presStyleLbl="bgAccFollowNode1" presStyleIdx="1" presStyleCnt="4">
        <dgm:presLayoutVars>
          <dgm:bulletEnabled val="1"/>
        </dgm:presLayoutVars>
      </dgm:prSet>
      <dgm:spPr/>
      <dgm:t>
        <a:bodyPr/>
        <a:lstStyle/>
        <a:p>
          <a:endParaRPr lang="en-US"/>
        </a:p>
      </dgm:t>
    </dgm:pt>
    <dgm:pt modelId="{5E51B588-EE42-4DFB-94DF-9530B13A6EF1}" type="pres">
      <dgm:prSet presAssocID="{F0983601-A43C-4D2D-9E4A-5212104F08F5}" presName="spacing" presStyleCnt="0"/>
      <dgm:spPr/>
    </dgm:pt>
    <dgm:pt modelId="{9CE7DB42-5557-496C-9C4B-4953FE225E24}" type="pres">
      <dgm:prSet presAssocID="{202FE15B-6CB8-47C2-B49A-1C9336736C8E}" presName="linNode" presStyleCnt="0"/>
      <dgm:spPr/>
    </dgm:pt>
    <dgm:pt modelId="{5A5396D6-16DF-42BB-861F-7E0B02599514}" type="pres">
      <dgm:prSet presAssocID="{202FE15B-6CB8-47C2-B49A-1C9336736C8E}" presName="parentShp" presStyleLbl="node1" presStyleIdx="2" presStyleCnt="4" custScaleX="55573" custScaleY="82362">
        <dgm:presLayoutVars>
          <dgm:bulletEnabled val="1"/>
        </dgm:presLayoutVars>
      </dgm:prSet>
      <dgm:spPr/>
      <dgm:t>
        <a:bodyPr/>
        <a:lstStyle/>
        <a:p>
          <a:endParaRPr lang="en-US"/>
        </a:p>
      </dgm:t>
    </dgm:pt>
    <dgm:pt modelId="{AC2F719F-BBEF-470A-B803-199B52FEFCB5}" type="pres">
      <dgm:prSet presAssocID="{202FE15B-6CB8-47C2-B49A-1C9336736C8E}" presName="childShp" presStyleLbl="bgAccFollowNode1" presStyleIdx="2" presStyleCnt="4" custScaleY="75290">
        <dgm:presLayoutVars>
          <dgm:bulletEnabled val="1"/>
        </dgm:presLayoutVars>
      </dgm:prSet>
      <dgm:spPr/>
      <dgm:t>
        <a:bodyPr/>
        <a:lstStyle/>
        <a:p>
          <a:endParaRPr lang="en-US"/>
        </a:p>
      </dgm:t>
    </dgm:pt>
    <dgm:pt modelId="{A0ECBE4D-9919-42DC-A116-06F44DDD11CE}" type="pres">
      <dgm:prSet presAssocID="{3BF9BEEB-44C3-4BD9-8D10-F7049718ED85}" presName="spacing" presStyleCnt="0"/>
      <dgm:spPr/>
    </dgm:pt>
    <dgm:pt modelId="{AB844779-F5F0-4EA5-8670-87151BDC3D18}" type="pres">
      <dgm:prSet presAssocID="{A9A9B502-0C17-48F7-A04E-568E9CEEA060}" presName="linNode" presStyleCnt="0"/>
      <dgm:spPr/>
    </dgm:pt>
    <dgm:pt modelId="{47A17B43-9B22-427D-97CB-7001BF13FC6C}" type="pres">
      <dgm:prSet presAssocID="{A9A9B502-0C17-48F7-A04E-568E9CEEA060}" presName="parentShp" presStyleLbl="node1" presStyleIdx="3" presStyleCnt="4" custScaleX="57014" custScaleY="87111">
        <dgm:presLayoutVars>
          <dgm:bulletEnabled val="1"/>
        </dgm:presLayoutVars>
      </dgm:prSet>
      <dgm:spPr/>
      <dgm:t>
        <a:bodyPr/>
        <a:lstStyle/>
        <a:p>
          <a:endParaRPr lang="en-US"/>
        </a:p>
      </dgm:t>
    </dgm:pt>
    <dgm:pt modelId="{1893ABC4-1563-46C5-90F7-A3983611BDC3}" type="pres">
      <dgm:prSet presAssocID="{A9A9B502-0C17-48F7-A04E-568E9CEEA060}" presName="childShp" presStyleLbl="bgAccFollowNode1" presStyleIdx="3" presStyleCnt="4" custScaleY="84853">
        <dgm:presLayoutVars>
          <dgm:bulletEnabled val="1"/>
        </dgm:presLayoutVars>
      </dgm:prSet>
      <dgm:spPr/>
      <dgm:t>
        <a:bodyPr/>
        <a:lstStyle/>
        <a:p>
          <a:endParaRPr lang="en-US"/>
        </a:p>
      </dgm:t>
    </dgm:pt>
  </dgm:ptLst>
  <dgm:cxnLst>
    <dgm:cxn modelId="{A48CA78F-C8A1-46BE-8A8B-CCF7DD953309}" type="presOf" srcId="{A9A9B502-0C17-48F7-A04E-568E9CEEA060}" destId="{47A17B43-9B22-427D-97CB-7001BF13FC6C}" srcOrd="0" destOrd="0" presId="urn:microsoft.com/office/officeart/2005/8/layout/vList6"/>
    <dgm:cxn modelId="{B93FF17E-A739-474A-B238-2B606C0D85A6}" type="presOf" srcId="{4EDAA471-C9C4-45A6-A173-EE4C26761E2B}" destId="{1893ABC4-1563-46C5-90F7-A3983611BDC3}" srcOrd="0" destOrd="0" presId="urn:microsoft.com/office/officeart/2005/8/layout/vList6"/>
    <dgm:cxn modelId="{1863A5B1-BA2B-4155-B4EC-0A400F36B9A8}" srcId="{202FE15B-6CB8-47C2-B49A-1C9336736C8E}" destId="{CD899C67-B534-4DF0-9CD6-648DF0363006}" srcOrd="0" destOrd="0" parTransId="{51670135-B578-4232-BAC4-5FDFA82F6B9C}" sibTransId="{C6F0BD23-C0CB-4C57-9609-8EB987A84854}"/>
    <dgm:cxn modelId="{F628E47C-D88E-4B04-8F9F-4E71C9546D24}" type="presOf" srcId="{202FE15B-6CB8-47C2-B49A-1C9336736C8E}" destId="{5A5396D6-16DF-42BB-861F-7E0B02599514}" srcOrd="0" destOrd="0" presId="urn:microsoft.com/office/officeart/2005/8/layout/vList6"/>
    <dgm:cxn modelId="{D9023B5D-95D4-461B-B0D4-005010828BAF}" type="presOf" srcId="{F696496F-F5E9-404F-AAE6-388EA38DA123}" destId="{E7D57774-C219-40FF-9544-8FF99CACDEB9}" srcOrd="0" destOrd="0" presId="urn:microsoft.com/office/officeart/2005/8/layout/vList6"/>
    <dgm:cxn modelId="{F62658F3-0EA2-4D09-8832-E93B10D4CCBC}" type="presOf" srcId="{B2DB9A03-81DC-4E7C-B3BF-05F25056B7BE}" destId="{8325401C-8BC7-4C35-A8D5-1B0370488683}" srcOrd="0" destOrd="0" presId="urn:microsoft.com/office/officeart/2005/8/layout/vList6"/>
    <dgm:cxn modelId="{1F10D267-3DC9-4515-BDEA-EB466CCA627D}" srcId="{B3DC9418-A835-4351-B894-58CC0CF708AD}" destId="{34BA9261-E25B-4353-BAC7-0C73C364DD36}" srcOrd="0" destOrd="0" parTransId="{298D4E23-CE3F-40B4-974F-93D171FEEAE5}" sibTransId="{02C43F75-13ED-47B0-B413-7150B1769161}"/>
    <dgm:cxn modelId="{5407948E-4D9B-4B21-BB82-41F470B83419}" type="presOf" srcId="{157F81CD-150F-4E95-B6C4-1B4366DCED36}" destId="{4E07E9BE-5816-4AC1-B686-7626D13F29D1}" srcOrd="0" destOrd="0" presId="urn:microsoft.com/office/officeart/2005/8/layout/vList6"/>
    <dgm:cxn modelId="{520BA0DD-AAF9-4EDD-A359-98B8600B46E1}" type="presOf" srcId="{B3DC9418-A835-4351-B894-58CC0CF708AD}" destId="{4D1D5144-7712-4980-8D59-A115E01FA068}" srcOrd="0" destOrd="0" presId="urn:microsoft.com/office/officeart/2005/8/layout/vList6"/>
    <dgm:cxn modelId="{120210BE-2E7A-4F06-9F07-1A1183B30063}" srcId="{34BA9261-E25B-4353-BAC7-0C73C364DD36}" destId="{B2DB9A03-81DC-4E7C-B3BF-05F25056B7BE}" srcOrd="0" destOrd="0" parTransId="{8534F2F8-E1D4-49D9-B12A-CB6E3EE037AE}" sibTransId="{2B4728CC-47A1-48E5-A03C-55CC8AA163F8}"/>
    <dgm:cxn modelId="{D3682ADB-51AC-4961-9FC7-83A6A76131D0}" srcId="{A9A9B502-0C17-48F7-A04E-568E9CEEA060}" destId="{4EDAA471-C9C4-45A6-A173-EE4C26761E2B}" srcOrd="0" destOrd="0" parTransId="{D76E19FE-CF4E-4826-835B-ECC2AF278033}" sibTransId="{D05AD80D-1D01-41C1-95BF-EC3534985A0D}"/>
    <dgm:cxn modelId="{BE614255-11DE-48E7-8BAE-2A4557742345}" srcId="{B3DC9418-A835-4351-B894-58CC0CF708AD}" destId="{157F81CD-150F-4E95-B6C4-1B4366DCED36}" srcOrd="1" destOrd="0" parTransId="{1CD9A204-10B3-4B98-A225-96253392AC99}" sibTransId="{F0983601-A43C-4D2D-9E4A-5212104F08F5}"/>
    <dgm:cxn modelId="{D24D99C9-01FC-4BBF-83AE-7A92EE332D0D}" srcId="{B3DC9418-A835-4351-B894-58CC0CF708AD}" destId="{A9A9B502-0C17-48F7-A04E-568E9CEEA060}" srcOrd="3" destOrd="0" parTransId="{3D9E1588-C8EC-42D7-85E1-35A4E3C97BEF}" sibTransId="{2ABC0E60-B2D7-4F63-B014-2DADB7CB2964}"/>
    <dgm:cxn modelId="{E7A56581-FDB9-4E26-81C2-62026696F239}" type="presOf" srcId="{CD899C67-B534-4DF0-9CD6-648DF0363006}" destId="{AC2F719F-BBEF-470A-B803-199B52FEFCB5}" srcOrd="0" destOrd="0" presId="urn:microsoft.com/office/officeart/2005/8/layout/vList6"/>
    <dgm:cxn modelId="{2BDB530D-197E-4338-B5B0-0C14BA7965E5}" srcId="{157F81CD-150F-4E95-B6C4-1B4366DCED36}" destId="{F696496F-F5E9-404F-AAE6-388EA38DA123}" srcOrd="0" destOrd="0" parTransId="{B3A28B22-E0FF-49DA-BE34-9848EAF10819}" sibTransId="{73F609DC-FE2E-4DA9-9C1D-5C190C68430E}"/>
    <dgm:cxn modelId="{1D2ECB3B-9FDF-43E8-9039-148AE55AB02D}" type="presOf" srcId="{34BA9261-E25B-4353-BAC7-0C73C364DD36}" destId="{D4D05E2B-498C-464A-90A2-18A5B8498FAC}" srcOrd="0" destOrd="0" presId="urn:microsoft.com/office/officeart/2005/8/layout/vList6"/>
    <dgm:cxn modelId="{C6FC596C-E4B7-4991-A49E-8F76249C6532}" srcId="{B3DC9418-A835-4351-B894-58CC0CF708AD}" destId="{202FE15B-6CB8-47C2-B49A-1C9336736C8E}" srcOrd="2" destOrd="0" parTransId="{087C4411-5EBD-47D8-BFBA-E763CD062416}" sibTransId="{3BF9BEEB-44C3-4BD9-8D10-F7049718ED85}"/>
    <dgm:cxn modelId="{174C816F-10DF-4DC9-A771-32F689C347B7}" type="presParOf" srcId="{4D1D5144-7712-4980-8D59-A115E01FA068}" destId="{7D46C028-E637-49A1-867A-FB8E00BA56E1}" srcOrd="0" destOrd="0" presId="urn:microsoft.com/office/officeart/2005/8/layout/vList6"/>
    <dgm:cxn modelId="{AB983496-B930-4345-949E-40D807420E0E}" type="presParOf" srcId="{7D46C028-E637-49A1-867A-FB8E00BA56E1}" destId="{D4D05E2B-498C-464A-90A2-18A5B8498FAC}" srcOrd="0" destOrd="0" presId="urn:microsoft.com/office/officeart/2005/8/layout/vList6"/>
    <dgm:cxn modelId="{B071A76C-8E48-4CFA-ADFC-592CB1714B75}" type="presParOf" srcId="{7D46C028-E637-49A1-867A-FB8E00BA56E1}" destId="{8325401C-8BC7-4C35-A8D5-1B0370488683}" srcOrd="1" destOrd="0" presId="urn:microsoft.com/office/officeart/2005/8/layout/vList6"/>
    <dgm:cxn modelId="{EB212D86-5F50-4765-B692-5DDEE77E5007}" type="presParOf" srcId="{4D1D5144-7712-4980-8D59-A115E01FA068}" destId="{1CE3998F-6E92-4A5F-9901-EC255C3D60FD}" srcOrd="1" destOrd="0" presId="urn:microsoft.com/office/officeart/2005/8/layout/vList6"/>
    <dgm:cxn modelId="{06E7447D-DDDC-4974-AA92-26C8BF9A7E1A}" type="presParOf" srcId="{4D1D5144-7712-4980-8D59-A115E01FA068}" destId="{78C88EBA-7883-4411-B25B-3634D2611AC8}" srcOrd="2" destOrd="0" presId="urn:microsoft.com/office/officeart/2005/8/layout/vList6"/>
    <dgm:cxn modelId="{3FADFB79-3DEF-41B8-B500-1D1092349C1E}" type="presParOf" srcId="{78C88EBA-7883-4411-B25B-3634D2611AC8}" destId="{4E07E9BE-5816-4AC1-B686-7626D13F29D1}" srcOrd="0" destOrd="0" presId="urn:microsoft.com/office/officeart/2005/8/layout/vList6"/>
    <dgm:cxn modelId="{5AE18037-F7EB-4720-A1D1-B34633D7E19C}" type="presParOf" srcId="{78C88EBA-7883-4411-B25B-3634D2611AC8}" destId="{E7D57774-C219-40FF-9544-8FF99CACDEB9}" srcOrd="1" destOrd="0" presId="urn:microsoft.com/office/officeart/2005/8/layout/vList6"/>
    <dgm:cxn modelId="{C645D3A9-D368-4E4D-B0AD-F8AD1C7BE213}" type="presParOf" srcId="{4D1D5144-7712-4980-8D59-A115E01FA068}" destId="{5E51B588-EE42-4DFB-94DF-9530B13A6EF1}" srcOrd="3" destOrd="0" presId="urn:microsoft.com/office/officeart/2005/8/layout/vList6"/>
    <dgm:cxn modelId="{94ED3210-8E18-4D9C-946C-C91A50D95006}" type="presParOf" srcId="{4D1D5144-7712-4980-8D59-A115E01FA068}" destId="{9CE7DB42-5557-496C-9C4B-4953FE225E24}" srcOrd="4" destOrd="0" presId="urn:microsoft.com/office/officeart/2005/8/layout/vList6"/>
    <dgm:cxn modelId="{D98B8E91-A500-4D4E-BB8E-72A2A5A5AFBD}" type="presParOf" srcId="{9CE7DB42-5557-496C-9C4B-4953FE225E24}" destId="{5A5396D6-16DF-42BB-861F-7E0B02599514}" srcOrd="0" destOrd="0" presId="urn:microsoft.com/office/officeart/2005/8/layout/vList6"/>
    <dgm:cxn modelId="{B3B23E88-2F76-43CA-9E1F-D2004DDB5B0D}" type="presParOf" srcId="{9CE7DB42-5557-496C-9C4B-4953FE225E24}" destId="{AC2F719F-BBEF-470A-B803-199B52FEFCB5}" srcOrd="1" destOrd="0" presId="urn:microsoft.com/office/officeart/2005/8/layout/vList6"/>
    <dgm:cxn modelId="{D330A142-53FF-441C-8EE8-94451A44CAC1}" type="presParOf" srcId="{4D1D5144-7712-4980-8D59-A115E01FA068}" destId="{A0ECBE4D-9919-42DC-A116-06F44DDD11CE}" srcOrd="5" destOrd="0" presId="urn:microsoft.com/office/officeart/2005/8/layout/vList6"/>
    <dgm:cxn modelId="{90EFC3EF-4AE3-4703-8345-3D0AB1F804B9}" type="presParOf" srcId="{4D1D5144-7712-4980-8D59-A115E01FA068}" destId="{AB844779-F5F0-4EA5-8670-87151BDC3D18}" srcOrd="6" destOrd="0" presId="urn:microsoft.com/office/officeart/2005/8/layout/vList6"/>
    <dgm:cxn modelId="{652F62D3-A65F-4EC3-99C0-09CF531B7B7D}" type="presParOf" srcId="{AB844779-F5F0-4EA5-8670-87151BDC3D18}" destId="{47A17B43-9B22-427D-97CB-7001BF13FC6C}" srcOrd="0" destOrd="0" presId="urn:microsoft.com/office/officeart/2005/8/layout/vList6"/>
    <dgm:cxn modelId="{5E8DEA1E-3AC0-4941-9722-2D1EAC6A5E01}" type="presParOf" srcId="{AB844779-F5F0-4EA5-8670-87151BDC3D18}" destId="{1893ABC4-1563-46C5-90F7-A3983611BDC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0D270A-8579-4FCA-BC80-BBDB8F0E1EE7}"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EC"/>
        </a:p>
      </dgm:t>
    </dgm:pt>
    <dgm:pt modelId="{CA97AE55-EF08-455C-996F-D8FEAD76B9CD}">
      <dgm:prSet phldrT="[Texto]" custT="1"/>
      <dgm:spPr/>
      <dgm:t>
        <a:bodyPr/>
        <a:lstStyle/>
        <a:p>
          <a:r>
            <a:rPr lang="es-EC" sz="1800" b="1" dirty="0" smtClean="0">
              <a:solidFill>
                <a:schemeClr val="tx1"/>
              </a:solidFill>
              <a:latin typeface="Times New Roman" panose="02020603050405020304" pitchFamily="18" charset="0"/>
              <a:cs typeface="Times New Roman" panose="02020603050405020304" pitchFamily="18" charset="0"/>
            </a:rPr>
            <a:t>VARIABLE INDEPENDIENTE</a:t>
          </a:r>
        </a:p>
        <a:p>
          <a:r>
            <a:rPr lang="es-EC" sz="1800" b="1" dirty="0" smtClean="0">
              <a:solidFill>
                <a:schemeClr val="tx1"/>
              </a:solidFill>
              <a:latin typeface="Times New Roman" panose="02020603050405020304" pitchFamily="18" charset="0"/>
              <a:cs typeface="Times New Roman" panose="02020603050405020304" pitchFamily="18" charset="0"/>
            </a:rPr>
            <a:t> </a:t>
          </a:r>
        </a:p>
        <a:p>
          <a:r>
            <a:rPr lang="es-ES_tradnl" sz="1800" dirty="0" smtClean="0">
              <a:latin typeface="Times New Roman" panose="02020603050405020304" pitchFamily="18" charset="0"/>
              <a:cs typeface="Times New Roman" panose="02020603050405020304" pitchFamily="18" charset="0"/>
            </a:rPr>
            <a:t>Integridad física y salud ocupacional del Hospital San José de Taisha</a:t>
          </a:r>
          <a:r>
            <a:rPr lang="es-ES_tradnl" sz="1600" dirty="0" smtClean="0">
              <a:latin typeface="Times New Roman" panose="02020603050405020304" pitchFamily="18" charset="0"/>
              <a:cs typeface="Times New Roman" panose="02020603050405020304" pitchFamily="18" charset="0"/>
            </a:rPr>
            <a:t>.</a:t>
          </a:r>
          <a:endParaRPr lang="es-EC" sz="1600" b="1" dirty="0" smtClean="0">
            <a:solidFill>
              <a:schemeClr val="tx1"/>
            </a:solidFill>
            <a:latin typeface="Times New Roman" panose="02020603050405020304" pitchFamily="18" charset="0"/>
            <a:cs typeface="Times New Roman" panose="02020603050405020304" pitchFamily="18" charset="0"/>
          </a:endParaRPr>
        </a:p>
      </dgm:t>
    </dgm:pt>
    <dgm:pt modelId="{B19C84DD-EE5E-4A29-A112-5A27905FC2A2}" type="parTrans" cxnId="{D3067300-4795-4A52-B774-1AB657EA082D}">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ABE32B17-83D2-499D-8D6D-D7903F8A6769}" type="sibTrans" cxnId="{D3067300-4795-4A52-B774-1AB657EA082D}">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E02A3E10-3B70-47F3-ACB7-B38BBB955F73}">
      <dgm:prSet phldrT="[Texto]" custT="1"/>
      <dgm:spPr/>
      <dgm:t>
        <a:bodyPr/>
        <a:lstStyle/>
        <a:p>
          <a:r>
            <a:rPr lang="es-EC" sz="1800" b="1" dirty="0" smtClean="0">
              <a:solidFill>
                <a:schemeClr val="tx1"/>
              </a:solidFill>
              <a:latin typeface="Times New Roman" panose="02020603050405020304" pitchFamily="18" charset="0"/>
              <a:cs typeface="Times New Roman" panose="02020603050405020304" pitchFamily="18" charset="0"/>
            </a:rPr>
            <a:t>VARIABLE DEPENDIENTE</a:t>
          </a:r>
        </a:p>
        <a:p>
          <a:endParaRPr lang="es-EC" sz="2000" b="1" dirty="0" smtClean="0">
            <a:solidFill>
              <a:schemeClr val="tx1"/>
            </a:solidFill>
            <a:latin typeface="Times New Roman" panose="02020603050405020304" pitchFamily="18" charset="0"/>
            <a:cs typeface="Times New Roman" panose="02020603050405020304" pitchFamily="18" charset="0"/>
          </a:endParaRPr>
        </a:p>
        <a:p>
          <a:r>
            <a:rPr lang="es-ES_tradnl" sz="1800" dirty="0" smtClean="0">
              <a:latin typeface="Times New Roman" panose="02020603050405020304" pitchFamily="18" charset="0"/>
              <a:cs typeface="Times New Roman" panose="02020603050405020304" pitchFamily="18" charset="0"/>
            </a:rPr>
            <a:t>Factores de riesgo ergonómicos </a:t>
          </a:r>
          <a:endParaRPr lang="es-EC" sz="1800" b="1" dirty="0" smtClean="0">
            <a:solidFill>
              <a:schemeClr val="tx1"/>
            </a:solidFill>
            <a:latin typeface="Times New Roman" panose="02020603050405020304" pitchFamily="18" charset="0"/>
            <a:cs typeface="Times New Roman" panose="02020603050405020304" pitchFamily="18" charset="0"/>
          </a:endParaRPr>
        </a:p>
      </dgm:t>
    </dgm:pt>
    <dgm:pt modelId="{48EDEE70-98AA-4A77-85F7-A2B0C3E024DA}" type="parTrans" cxnId="{412471CB-9507-40F5-9ABC-BFE82187E78B}">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494D51D7-68B5-4038-8004-4F4B8E025456}" type="sibTrans" cxnId="{412471CB-9507-40F5-9ABC-BFE82187E78B}">
      <dgm:prSet/>
      <dgm:spPr/>
      <dgm:t>
        <a:bodyPr/>
        <a:lstStyle/>
        <a:p>
          <a:endParaRPr lang="es-EC" sz="1800" b="1">
            <a:solidFill>
              <a:schemeClr val="tx1"/>
            </a:solidFill>
            <a:latin typeface="Times New Roman" panose="02020603050405020304" pitchFamily="18" charset="0"/>
            <a:cs typeface="Times New Roman" panose="02020603050405020304" pitchFamily="18" charset="0"/>
          </a:endParaRPr>
        </a:p>
      </dgm:t>
    </dgm:pt>
    <dgm:pt modelId="{B678EE81-67ED-4F3F-8886-82A4F3E811FF}" type="pres">
      <dgm:prSet presAssocID="{7F0D270A-8579-4FCA-BC80-BBDB8F0E1EE7}" presName="compositeShape" presStyleCnt="0">
        <dgm:presLayoutVars>
          <dgm:chMax val="2"/>
          <dgm:dir/>
          <dgm:resizeHandles val="exact"/>
        </dgm:presLayoutVars>
      </dgm:prSet>
      <dgm:spPr/>
      <dgm:t>
        <a:bodyPr/>
        <a:lstStyle/>
        <a:p>
          <a:endParaRPr lang="en-US"/>
        </a:p>
      </dgm:t>
    </dgm:pt>
    <dgm:pt modelId="{5F589E11-1B13-4ACB-A708-AC0F629B4836}" type="pres">
      <dgm:prSet presAssocID="{7F0D270A-8579-4FCA-BC80-BBDB8F0E1EE7}" presName="divider" presStyleLbl="fgShp" presStyleIdx="0" presStyleCnt="1" custLinFactNeighborX="-3297" custLinFactNeighborY="13233"/>
      <dgm:spPr/>
    </dgm:pt>
    <dgm:pt modelId="{AEC2DB7B-B578-4B66-8813-D6FF09AC29E3}" type="pres">
      <dgm:prSet presAssocID="{CA97AE55-EF08-455C-996F-D8FEAD76B9CD}" presName="downArrow" presStyleLbl="node1" presStyleIdx="0" presStyleCnt="2" custScaleX="139242" custScaleY="132891" custLinFactNeighborX="-3855" custLinFactNeighborY="24571"/>
      <dgm:spPr/>
    </dgm:pt>
    <dgm:pt modelId="{C15FB0BA-3BCB-4BE1-B619-81DF149E57E6}" type="pres">
      <dgm:prSet presAssocID="{CA97AE55-EF08-455C-996F-D8FEAD76B9CD}" presName="downArrowText" presStyleLbl="revTx" presStyleIdx="0" presStyleCnt="2" custScaleX="84128" custLinFactX="-32004" custLinFactNeighborX="-100000" custLinFactNeighborY="28345">
        <dgm:presLayoutVars>
          <dgm:bulletEnabled val="1"/>
        </dgm:presLayoutVars>
      </dgm:prSet>
      <dgm:spPr/>
      <dgm:t>
        <a:bodyPr/>
        <a:lstStyle/>
        <a:p>
          <a:endParaRPr lang="en-US"/>
        </a:p>
      </dgm:t>
    </dgm:pt>
    <dgm:pt modelId="{0D3AA55D-9D54-4050-9609-34D2A2D44C61}" type="pres">
      <dgm:prSet presAssocID="{E02A3E10-3B70-47F3-ACB7-B38BBB955F73}" presName="upArrow" presStyleLbl="node1" presStyleIdx="1" presStyleCnt="2" custScaleX="139611" custScaleY="104570"/>
      <dgm:spPr/>
    </dgm:pt>
    <dgm:pt modelId="{37B1FF04-3846-4AC8-B639-466EC2BE7243}" type="pres">
      <dgm:prSet presAssocID="{E02A3E10-3B70-47F3-ACB7-B38BBB955F73}" presName="upArrowText" presStyleLbl="revTx" presStyleIdx="1" presStyleCnt="2" custScaleX="82149" custLinFactX="29720" custLinFactNeighborX="100000" custLinFactNeighborY="-4252">
        <dgm:presLayoutVars>
          <dgm:bulletEnabled val="1"/>
        </dgm:presLayoutVars>
      </dgm:prSet>
      <dgm:spPr/>
      <dgm:t>
        <a:bodyPr/>
        <a:lstStyle/>
        <a:p>
          <a:endParaRPr lang="en-US"/>
        </a:p>
      </dgm:t>
    </dgm:pt>
  </dgm:ptLst>
  <dgm:cxnLst>
    <dgm:cxn modelId="{39C3C89D-F5B0-46A5-B662-826670E142B2}" type="presOf" srcId="{7F0D270A-8579-4FCA-BC80-BBDB8F0E1EE7}" destId="{B678EE81-67ED-4F3F-8886-82A4F3E811FF}" srcOrd="0" destOrd="0" presId="urn:microsoft.com/office/officeart/2005/8/layout/arrow3"/>
    <dgm:cxn modelId="{507035E1-C8CE-486F-AAEC-19B87B856538}" type="presOf" srcId="{E02A3E10-3B70-47F3-ACB7-B38BBB955F73}" destId="{37B1FF04-3846-4AC8-B639-466EC2BE7243}" srcOrd="0" destOrd="0" presId="urn:microsoft.com/office/officeart/2005/8/layout/arrow3"/>
    <dgm:cxn modelId="{412471CB-9507-40F5-9ABC-BFE82187E78B}" srcId="{7F0D270A-8579-4FCA-BC80-BBDB8F0E1EE7}" destId="{E02A3E10-3B70-47F3-ACB7-B38BBB955F73}" srcOrd="1" destOrd="0" parTransId="{48EDEE70-98AA-4A77-85F7-A2B0C3E024DA}" sibTransId="{494D51D7-68B5-4038-8004-4F4B8E025456}"/>
    <dgm:cxn modelId="{2A412744-EBA7-4127-8318-455E85A8AC09}" type="presOf" srcId="{CA97AE55-EF08-455C-996F-D8FEAD76B9CD}" destId="{C15FB0BA-3BCB-4BE1-B619-81DF149E57E6}" srcOrd="0" destOrd="0" presId="urn:microsoft.com/office/officeart/2005/8/layout/arrow3"/>
    <dgm:cxn modelId="{D3067300-4795-4A52-B774-1AB657EA082D}" srcId="{7F0D270A-8579-4FCA-BC80-BBDB8F0E1EE7}" destId="{CA97AE55-EF08-455C-996F-D8FEAD76B9CD}" srcOrd="0" destOrd="0" parTransId="{B19C84DD-EE5E-4A29-A112-5A27905FC2A2}" sibTransId="{ABE32B17-83D2-499D-8D6D-D7903F8A6769}"/>
    <dgm:cxn modelId="{76B5CED4-6617-4C50-8682-4483854DB6BB}" type="presParOf" srcId="{B678EE81-67ED-4F3F-8886-82A4F3E811FF}" destId="{5F589E11-1B13-4ACB-A708-AC0F629B4836}" srcOrd="0" destOrd="0" presId="urn:microsoft.com/office/officeart/2005/8/layout/arrow3"/>
    <dgm:cxn modelId="{093C03E3-63FB-47A8-9B94-0CFEDE5F006B}" type="presParOf" srcId="{B678EE81-67ED-4F3F-8886-82A4F3E811FF}" destId="{AEC2DB7B-B578-4B66-8813-D6FF09AC29E3}" srcOrd="1" destOrd="0" presId="urn:microsoft.com/office/officeart/2005/8/layout/arrow3"/>
    <dgm:cxn modelId="{C0B4DDFF-3752-4761-8BCC-BA5DC4FA81FC}" type="presParOf" srcId="{B678EE81-67ED-4F3F-8886-82A4F3E811FF}" destId="{C15FB0BA-3BCB-4BE1-B619-81DF149E57E6}" srcOrd="2" destOrd="0" presId="urn:microsoft.com/office/officeart/2005/8/layout/arrow3"/>
    <dgm:cxn modelId="{A611DE88-2C3D-44BF-B5A7-D377897CE530}" type="presParOf" srcId="{B678EE81-67ED-4F3F-8886-82A4F3E811FF}" destId="{0D3AA55D-9D54-4050-9609-34D2A2D44C61}" srcOrd="3" destOrd="0" presId="urn:microsoft.com/office/officeart/2005/8/layout/arrow3"/>
    <dgm:cxn modelId="{7504E3B5-0E57-4127-862C-BB30776F3ABD}" type="presParOf" srcId="{B678EE81-67ED-4F3F-8886-82A4F3E811FF}" destId="{37B1FF04-3846-4AC8-B639-466EC2BE7243}"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4D2071-E73E-4823-AD6D-2CF2A062A5F8}"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s-ES"/>
        </a:p>
      </dgm:t>
    </dgm:pt>
    <dgm:pt modelId="{D6D6713C-793F-4763-9FF5-82C2BD2F6A4A}">
      <dgm:prSet phldrT="[Texto]" custT="1"/>
      <dgm:spPr/>
      <dgm:t>
        <a:bodyPr/>
        <a:lstStyle/>
        <a:p>
          <a:r>
            <a:rPr lang="es-ES" sz="2400" dirty="0" smtClean="0"/>
            <a:t>Disminución</a:t>
          </a:r>
          <a:endParaRPr lang="es-ES" sz="2400" dirty="0"/>
        </a:p>
      </dgm:t>
    </dgm:pt>
    <dgm:pt modelId="{A8A190FD-C0CF-408E-978E-8CCEC3FD656F}" type="parTrans" cxnId="{828D3C7F-BA74-4AE2-8D7D-A56D8D188E83}">
      <dgm:prSet/>
      <dgm:spPr/>
      <dgm:t>
        <a:bodyPr/>
        <a:lstStyle/>
        <a:p>
          <a:endParaRPr lang="es-ES" sz="2400" dirty="0"/>
        </a:p>
      </dgm:t>
    </dgm:pt>
    <dgm:pt modelId="{B04AC1A4-53D3-4C39-B08D-3A6354E1115F}" type="sibTrans" cxnId="{828D3C7F-BA74-4AE2-8D7D-A56D8D188E83}">
      <dgm:prSet/>
      <dgm:spPr/>
      <dgm:t>
        <a:bodyPr/>
        <a:lstStyle/>
        <a:p>
          <a:endParaRPr lang="es-ES" sz="2400" dirty="0"/>
        </a:p>
      </dgm:t>
    </dgm:pt>
    <dgm:pt modelId="{B600E99A-912B-4F1A-9364-4472AE1C97A2}">
      <dgm:prSet phldrT="[Texto]" custT="1"/>
      <dgm:spPr/>
      <dgm:t>
        <a:bodyPr/>
        <a:lstStyle/>
        <a:p>
          <a:r>
            <a:rPr lang="es-CO" sz="2400" smtClean="0">
              <a:latin typeface="Times New Roman" panose="02020603050405020304" pitchFamily="18" charset="0"/>
              <a:cs typeface="Times New Roman" panose="02020603050405020304" pitchFamily="18" charset="0"/>
            </a:rPr>
            <a:t>Riesgo de lesiones</a:t>
          </a:r>
          <a:endParaRPr lang="es-ES" sz="2400" dirty="0"/>
        </a:p>
      </dgm:t>
    </dgm:pt>
    <dgm:pt modelId="{111721A9-491D-4F41-A36D-47FD63C0A1B9}" type="parTrans" cxnId="{75B69D97-75A3-461D-9EAA-E0E938FAC9D9}">
      <dgm:prSet custT="1"/>
      <dgm:spPr/>
      <dgm:t>
        <a:bodyPr/>
        <a:lstStyle/>
        <a:p>
          <a:endParaRPr lang="es-ES" sz="2400" dirty="0"/>
        </a:p>
      </dgm:t>
    </dgm:pt>
    <dgm:pt modelId="{ADCF6DEB-CE20-4D95-8CAD-540EBC11A163}" type="sibTrans" cxnId="{75B69D97-75A3-461D-9EAA-E0E938FAC9D9}">
      <dgm:prSet/>
      <dgm:spPr/>
      <dgm:t>
        <a:bodyPr/>
        <a:lstStyle/>
        <a:p>
          <a:endParaRPr lang="es-ES" sz="2400" dirty="0"/>
        </a:p>
      </dgm:t>
    </dgm:pt>
    <dgm:pt modelId="{DC71ECAA-03AF-40DA-9CCD-311469C337EC}">
      <dgm:prSet phldrT="[Texto]" custT="1"/>
      <dgm:spPr/>
      <dgm:t>
        <a:bodyPr/>
        <a:lstStyle/>
        <a:p>
          <a:r>
            <a:rPr lang="es-CO" sz="2400" dirty="0" smtClean="0">
              <a:latin typeface="Times New Roman" panose="02020603050405020304" pitchFamily="18" charset="0"/>
              <a:cs typeface="Times New Roman" panose="02020603050405020304" pitchFamily="18" charset="0"/>
            </a:rPr>
            <a:t>Días perdidos en el trabajo</a:t>
          </a:r>
          <a:endParaRPr lang="es-ES" sz="2400" dirty="0"/>
        </a:p>
      </dgm:t>
    </dgm:pt>
    <dgm:pt modelId="{96C85FC8-1091-4CAC-BC34-F088D6AEA604}" type="parTrans" cxnId="{BB4B96FD-18A1-4383-B88C-A0B974A4A026}">
      <dgm:prSet custT="1"/>
      <dgm:spPr/>
      <dgm:t>
        <a:bodyPr/>
        <a:lstStyle/>
        <a:p>
          <a:endParaRPr lang="es-ES" sz="2400" dirty="0"/>
        </a:p>
      </dgm:t>
    </dgm:pt>
    <dgm:pt modelId="{5DD2B784-4955-45EA-B1EF-E86AFEFE4D60}" type="sibTrans" cxnId="{BB4B96FD-18A1-4383-B88C-A0B974A4A026}">
      <dgm:prSet/>
      <dgm:spPr/>
      <dgm:t>
        <a:bodyPr/>
        <a:lstStyle/>
        <a:p>
          <a:endParaRPr lang="es-ES" sz="2400" dirty="0"/>
        </a:p>
      </dgm:t>
    </dgm:pt>
    <dgm:pt modelId="{B764579A-8655-403B-9C28-FCB1EB427425}">
      <dgm:prSet phldrT="[Texto]" custT="1"/>
      <dgm:spPr/>
      <dgm:t>
        <a:bodyPr/>
        <a:lstStyle/>
        <a:p>
          <a:r>
            <a:rPr lang="es-CO" sz="2400" smtClean="0">
              <a:latin typeface="Times New Roman" panose="02020603050405020304" pitchFamily="18" charset="0"/>
              <a:cs typeface="Times New Roman" panose="02020603050405020304" pitchFamily="18" charset="0"/>
            </a:rPr>
            <a:t>Ausentismo laboral</a:t>
          </a:r>
          <a:endParaRPr lang="es-ES" sz="2400" dirty="0"/>
        </a:p>
      </dgm:t>
    </dgm:pt>
    <dgm:pt modelId="{AC489119-23A3-4230-A50B-424A3F40C766}" type="parTrans" cxnId="{3B21ECE2-5AF3-447E-8D9C-37460E752914}">
      <dgm:prSet custT="1"/>
      <dgm:spPr/>
      <dgm:t>
        <a:bodyPr/>
        <a:lstStyle/>
        <a:p>
          <a:endParaRPr lang="es-ES" sz="2400" dirty="0"/>
        </a:p>
      </dgm:t>
    </dgm:pt>
    <dgm:pt modelId="{49370865-AFC6-44D4-893D-D592B6E10A86}" type="sibTrans" cxnId="{3B21ECE2-5AF3-447E-8D9C-37460E752914}">
      <dgm:prSet/>
      <dgm:spPr/>
      <dgm:t>
        <a:bodyPr/>
        <a:lstStyle/>
        <a:p>
          <a:endParaRPr lang="es-ES" sz="2400" dirty="0"/>
        </a:p>
      </dgm:t>
    </dgm:pt>
    <dgm:pt modelId="{3B10925C-8DD5-4E0E-B21E-3A9C92AC9CD6}">
      <dgm:prSet custT="1"/>
      <dgm:spPr/>
      <dgm:t>
        <a:bodyPr/>
        <a:lstStyle/>
        <a:p>
          <a:r>
            <a:rPr lang="es-CO" sz="2400" dirty="0" smtClean="0">
              <a:latin typeface="Times New Roman" panose="02020603050405020304" pitchFamily="18" charset="0"/>
              <a:cs typeface="Times New Roman" panose="02020603050405020304" pitchFamily="18" charset="0"/>
            </a:rPr>
            <a:t>Enfermedades profesionales</a:t>
          </a:r>
          <a:endParaRPr lang="es-ES" sz="2400" dirty="0"/>
        </a:p>
      </dgm:t>
    </dgm:pt>
    <dgm:pt modelId="{BAB85200-6168-4988-958A-1F31A23E78E9}" type="parTrans" cxnId="{67DE295B-D7E3-4FEE-B2F5-9421B128DFDD}">
      <dgm:prSet custT="1"/>
      <dgm:spPr/>
      <dgm:t>
        <a:bodyPr/>
        <a:lstStyle/>
        <a:p>
          <a:endParaRPr lang="es-ES" sz="2400" dirty="0"/>
        </a:p>
      </dgm:t>
    </dgm:pt>
    <dgm:pt modelId="{C2E647B6-911E-4F28-B97F-682568127503}" type="sibTrans" cxnId="{67DE295B-D7E3-4FEE-B2F5-9421B128DFDD}">
      <dgm:prSet/>
      <dgm:spPr/>
      <dgm:t>
        <a:bodyPr/>
        <a:lstStyle/>
        <a:p>
          <a:endParaRPr lang="es-ES" sz="2400" dirty="0"/>
        </a:p>
      </dgm:t>
    </dgm:pt>
    <dgm:pt modelId="{5753A95C-20C6-40EE-8D09-110C261EF54B}">
      <dgm:prSet custT="1"/>
      <dgm:spPr/>
      <dgm:t>
        <a:bodyPr/>
        <a:lstStyle/>
        <a:p>
          <a:r>
            <a:rPr lang="es-CO" sz="2400" smtClean="0">
              <a:latin typeface="Times New Roman" panose="02020603050405020304" pitchFamily="18" charset="0"/>
              <a:cs typeface="Times New Roman" panose="02020603050405020304" pitchFamily="18" charset="0"/>
            </a:rPr>
            <a:t>Errores / rehacer</a:t>
          </a:r>
          <a:endParaRPr lang="es-ES" sz="2400" dirty="0"/>
        </a:p>
      </dgm:t>
    </dgm:pt>
    <dgm:pt modelId="{E581168D-B189-492C-9117-84ACC3590837}" type="parTrans" cxnId="{52A8E43C-6839-485D-BA6C-C4AA9CDBFD3A}">
      <dgm:prSet custT="1"/>
      <dgm:spPr/>
      <dgm:t>
        <a:bodyPr/>
        <a:lstStyle/>
        <a:p>
          <a:endParaRPr lang="es-ES" sz="2400" dirty="0"/>
        </a:p>
      </dgm:t>
    </dgm:pt>
    <dgm:pt modelId="{D3719074-D469-4834-BFFA-DF599B1D83DC}" type="sibTrans" cxnId="{52A8E43C-6839-485D-BA6C-C4AA9CDBFD3A}">
      <dgm:prSet/>
      <dgm:spPr/>
      <dgm:t>
        <a:bodyPr/>
        <a:lstStyle/>
        <a:p>
          <a:endParaRPr lang="es-ES" sz="2400" dirty="0"/>
        </a:p>
      </dgm:t>
    </dgm:pt>
    <dgm:pt modelId="{FD7B3C2C-BFC8-452D-95DB-B5331DD6CE08}">
      <dgm:prSet custT="1"/>
      <dgm:spPr/>
      <dgm:t>
        <a:bodyPr/>
        <a:lstStyle/>
        <a:p>
          <a:r>
            <a:rPr lang="es-CO" sz="2400" smtClean="0">
              <a:latin typeface="Times New Roman" panose="02020603050405020304" pitchFamily="18" charset="0"/>
              <a:cs typeface="Times New Roman" panose="02020603050405020304" pitchFamily="18" charset="0"/>
            </a:rPr>
            <a:t>Rotación de personal</a:t>
          </a:r>
          <a:endParaRPr lang="es-ES" sz="2400" dirty="0"/>
        </a:p>
      </dgm:t>
    </dgm:pt>
    <dgm:pt modelId="{FDD7BFAD-01B6-4423-93B0-49B2D53504C1}" type="parTrans" cxnId="{96AEF4EC-A79C-440E-950F-CFEE89F66F20}">
      <dgm:prSet custT="1"/>
      <dgm:spPr/>
      <dgm:t>
        <a:bodyPr/>
        <a:lstStyle/>
        <a:p>
          <a:endParaRPr lang="es-ES" sz="2400" dirty="0"/>
        </a:p>
      </dgm:t>
    </dgm:pt>
    <dgm:pt modelId="{31C69200-E7EC-40E1-8FC7-62E7810E1A9A}" type="sibTrans" cxnId="{96AEF4EC-A79C-440E-950F-CFEE89F66F20}">
      <dgm:prSet/>
      <dgm:spPr/>
      <dgm:t>
        <a:bodyPr/>
        <a:lstStyle/>
        <a:p>
          <a:endParaRPr lang="es-ES" sz="2400" dirty="0"/>
        </a:p>
      </dgm:t>
    </dgm:pt>
    <dgm:pt modelId="{044361AA-F3E5-4284-92AB-B0FB8A757FD8}" type="pres">
      <dgm:prSet presAssocID="{D64D2071-E73E-4823-AD6D-2CF2A062A5F8}" presName="Name0" presStyleCnt="0">
        <dgm:presLayoutVars>
          <dgm:chPref val="1"/>
          <dgm:dir/>
          <dgm:animOne val="branch"/>
          <dgm:animLvl val="lvl"/>
          <dgm:resizeHandles val="exact"/>
        </dgm:presLayoutVars>
      </dgm:prSet>
      <dgm:spPr/>
      <dgm:t>
        <a:bodyPr/>
        <a:lstStyle/>
        <a:p>
          <a:endParaRPr lang="en-US"/>
        </a:p>
      </dgm:t>
    </dgm:pt>
    <dgm:pt modelId="{C0497251-96B5-4533-938F-09F04A265D60}" type="pres">
      <dgm:prSet presAssocID="{D6D6713C-793F-4763-9FF5-82C2BD2F6A4A}" presName="root1" presStyleCnt="0"/>
      <dgm:spPr/>
    </dgm:pt>
    <dgm:pt modelId="{A722FE3E-8A02-4C6B-B8C7-C5AF7D9E3F30}" type="pres">
      <dgm:prSet presAssocID="{D6D6713C-793F-4763-9FF5-82C2BD2F6A4A}" presName="LevelOneTextNode" presStyleLbl="node0" presStyleIdx="0" presStyleCnt="1">
        <dgm:presLayoutVars>
          <dgm:chPref val="3"/>
        </dgm:presLayoutVars>
      </dgm:prSet>
      <dgm:spPr/>
      <dgm:t>
        <a:bodyPr/>
        <a:lstStyle/>
        <a:p>
          <a:endParaRPr lang="es-ES"/>
        </a:p>
      </dgm:t>
    </dgm:pt>
    <dgm:pt modelId="{F78E81C4-769E-46B8-9EF2-BFCE957C382C}" type="pres">
      <dgm:prSet presAssocID="{D6D6713C-793F-4763-9FF5-82C2BD2F6A4A}" presName="level2hierChild" presStyleCnt="0"/>
      <dgm:spPr/>
    </dgm:pt>
    <dgm:pt modelId="{CD4B5C8D-06AD-4B32-A093-75512F783CB5}" type="pres">
      <dgm:prSet presAssocID="{111721A9-491D-4F41-A36D-47FD63C0A1B9}" presName="conn2-1" presStyleLbl="parChTrans1D2" presStyleIdx="0" presStyleCnt="6"/>
      <dgm:spPr/>
      <dgm:t>
        <a:bodyPr/>
        <a:lstStyle/>
        <a:p>
          <a:endParaRPr lang="en-US"/>
        </a:p>
      </dgm:t>
    </dgm:pt>
    <dgm:pt modelId="{1E36E267-D08F-4154-966F-C4765AB38375}" type="pres">
      <dgm:prSet presAssocID="{111721A9-491D-4F41-A36D-47FD63C0A1B9}" presName="connTx" presStyleLbl="parChTrans1D2" presStyleIdx="0" presStyleCnt="6"/>
      <dgm:spPr/>
      <dgm:t>
        <a:bodyPr/>
        <a:lstStyle/>
        <a:p>
          <a:endParaRPr lang="en-US"/>
        </a:p>
      </dgm:t>
    </dgm:pt>
    <dgm:pt modelId="{FE07C42A-3DDC-4936-A3EB-2001F94A46E2}" type="pres">
      <dgm:prSet presAssocID="{B600E99A-912B-4F1A-9364-4472AE1C97A2}" presName="root2" presStyleCnt="0"/>
      <dgm:spPr/>
    </dgm:pt>
    <dgm:pt modelId="{DE105CCC-C8C5-4295-807B-81A3B93B367C}" type="pres">
      <dgm:prSet presAssocID="{B600E99A-912B-4F1A-9364-4472AE1C97A2}" presName="LevelTwoTextNode" presStyleLbl="node2" presStyleIdx="0" presStyleCnt="6" custScaleX="125949" custScaleY="104893">
        <dgm:presLayoutVars>
          <dgm:chPref val="3"/>
        </dgm:presLayoutVars>
      </dgm:prSet>
      <dgm:spPr/>
      <dgm:t>
        <a:bodyPr/>
        <a:lstStyle/>
        <a:p>
          <a:endParaRPr lang="es-ES"/>
        </a:p>
      </dgm:t>
    </dgm:pt>
    <dgm:pt modelId="{E483FDE2-AA51-48CB-8924-7A9F05373EC7}" type="pres">
      <dgm:prSet presAssocID="{B600E99A-912B-4F1A-9364-4472AE1C97A2}" presName="level3hierChild" presStyleCnt="0"/>
      <dgm:spPr/>
    </dgm:pt>
    <dgm:pt modelId="{99106576-672F-4C4A-BA58-92E72A18747A}" type="pres">
      <dgm:prSet presAssocID="{96C85FC8-1091-4CAC-BC34-F088D6AEA604}" presName="conn2-1" presStyleLbl="parChTrans1D2" presStyleIdx="1" presStyleCnt="6"/>
      <dgm:spPr/>
      <dgm:t>
        <a:bodyPr/>
        <a:lstStyle/>
        <a:p>
          <a:endParaRPr lang="en-US"/>
        </a:p>
      </dgm:t>
    </dgm:pt>
    <dgm:pt modelId="{6367A8DA-AF96-441D-BD11-3E6221A1D093}" type="pres">
      <dgm:prSet presAssocID="{96C85FC8-1091-4CAC-BC34-F088D6AEA604}" presName="connTx" presStyleLbl="parChTrans1D2" presStyleIdx="1" presStyleCnt="6"/>
      <dgm:spPr/>
      <dgm:t>
        <a:bodyPr/>
        <a:lstStyle/>
        <a:p>
          <a:endParaRPr lang="en-US"/>
        </a:p>
      </dgm:t>
    </dgm:pt>
    <dgm:pt modelId="{F2D40A49-3215-46E3-BBBE-F42555D8EA29}" type="pres">
      <dgm:prSet presAssocID="{DC71ECAA-03AF-40DA-9CCD-311469C337EC}" presName="root2" presStyleCnt="0"/>
      <dgm:spPr/>
    </dgm:pt>
    <dgm:pt modelId="{FC363C0B-49B4-4896-9633-B13B1DBE460F}" type="pres">
      <dgm:prSet presAssocID="{DC71ECAA-03AF-40DA-9CCD-311469C337EC}" presName="LevelTwoTextNode" presStyleLbl="node2" presStyleIdx="1" presStyleCnt="6" custScaleX="124801">
        <dgm:presLayoutVars>
          <dgm:chPref val="3"/>
        </dgm:presLayoutVars>
      </dgm:prSet>
      <dgm:spPr/>
      <dgm:t>
        <a:bodyPr/>
        <a:lstStyle/>
        <a:p>
          <a:endParaRPr lang="es-ES"/>
        </a:p>
      </dgm:t>
    </dgm:pt>
    <dgm:pt modelId="{43976AB4-0F0D-4254-B0A3-085180732D50}" type="pres">
      <dgm:prSet presAssocID="{DC71ECAA-03AF-40DA-9CCD-311469C337EC}" presName="level3hierChild" presStyleCnt="0"/>
      <dgm:spPr/>
    </dgm:pt>
    <dgm:pt modelId="{D9D7BC14-EEEA-48B5-A8F1-349851B3B336}" type="pres">
      <dgm:prSet presAssocID="{AC489119-23A3-4230-A50B-424A3F40C766}" presName="conn2-1" presStyleLbl="parChTrans1D2" presStyleIdx="2" presStyleCnt="6"/>
      <dgm:spPr/>
      <dgm:t>
        <a:bodyPr/>
        <a:lstStyle/>
        <a:p>
          <a:endParaRPr lang="en-US"/>
        </a:p>
      </dgm:t>
    </dgm:pt>
    <dgm:pt modelId="{9E66A83A-07E6-4416-A270-37024028A1E1}" type="pres">
      <dgm:prSet presAssocID="{AC489119-23A3-4230-A50B-424A3F40C766}" presName="connTx" presStyleLbl="parChTrans1D2" presStyleIdx="2" presStyleCnt="6"/>
      <dgm:spPr/>
      <dgm:t>
        <a:bodyPr/>
        <a:lstStyle/>
        <a:p>
          <a:endParaRPr lang="en-US"/>
        </a:p>
      </dgm:t>
    </dgm:pt>
    <dgm:pt modelId="{CE1FC282-EDBA-4CCD-B4FB-7827EA5B6531}" type="pres">
      <dgm:prSet presAssocID="{B764579A-8655-403B-9C28-FCB1EB427425}" presName="root2" presStyleCnt="0"/>
      <dgm:spPr/>
    </dgm:pt>
    <dgm:pt modelId="{261E7CFF-333C-495F-BD37-295208BA5A6E}" type="pres">
      <dgm:prSet presAssocID="{B764579A-8655-403B-9C28-FCB1EB427425}" presName="LevelTwoTextNode" presStyleLbl="node2" presStyleIdx="2" presStyleCnt="6" custScaleX="127096">
        <dgm:presLayoutVars>
          <dgm:chPref val="3"/>
        </dgm:presLayoutVars>
      </dgm:prSet>
      <dgm:spPr/>
      <dgm:t>
        <a:bodyPr/>
        <a:lstStyle/>
        <a:p>
          <a:endParaRPr lang="es-ES"/>
        </a:p>
      </dgm:t>
    </dgm:pt>
    <dgm:pt modelId="{C6718301-09CB-4831-8A4E-2B4F1404EDAA}" type="pres">
      <dgm:prSet presAssocID="{B764579A-8655-403B-9C28-FCB1EB427425}" presName="level3hierChild" presStyleCnt="0"/>
      <dgm:spPr/>
    </dgm:pt>
    <dgm:pt modelId="{F5B28F4D-3392-4648-998D-D54EEB610C35}" type="pres">
      <dgm:prSet presAssocID="{E581168D-B189-492C-9117-84ACC3590837}" presName="conn2-1" presStyleLbl="parChTrans1D2" presStyleIdx="3" presStyleCnt="6"/>
      <dgm:spPr/>
      <dgm:t>
        <a:bodyPr/>
        <a:lstStyle/>
        <a:p>
          <a:endParaRPr lang="en-US"/>
        </a:p>
      </dgm:t>
    </dgm:pt>
    <dgm:pt modelId="{612E08D2-9C01-4E04-A378-86A499F72E3A}" type="pres">
      <dgm:prSet presAssocID="{E581168D-B189-492C-9117-84ACC3590837}" presName="connTx" presStyleLbl="parChTrans1D2" presStyleIdx="3" presStyleCnt="6"/>
      <dgm:spPr/>
      <dgm:t>
        <a:bodyPr/>
        <a:lstStyle/>
        <a:p>
          <a:endParaRPr lang="en-US"/>
        </a:p>
      </dgm:t>
    </dgm:pt>
    <dgm:pt modelId="{EF36CE03-8C00-49F7-B5B8-A5A34807A12B}" type="pres">
      <dgm:prSet presAssocID="{5753A95C-20C6-40EE-8D09-110C261EF54B}" presName="root2" presStyleCnt="0"/>
      <dgm:spPr/>
    </dgm:pt>
    <dgm:pt modelId="{0C0E1B09-9039-4189-BEB6-0AA8F7D3C726}" type="pres">
      <dgm:prSet presAssocID="{5753A95C-20C6-40EE-8D09-110C261EF54B}" presName="LevelTwoTextNode" presStyleLbl="node2" presStyleIdx="3" presStyleCnt="6" custScaleX="125119">
        <dgm:presLayoutVars>
          <dgm:chPref val="3"/>
        </dgm:presLayoutVars>
      </dgm:prSet>
      <dgm:spPr/>
      <dgm:t>
        <a:bodyPr/>
        <a:lstStyle/>
        <a:p>
          <a:endParaRPr lang="en-US"/>
        </a:p>
      </dgm:t>
    </dgm:pt>
    <dgm:pt modelId="{BF939556-B07D-462F-BFF9-313EF9D92C78}" type="pres">
      <dgm:prSet presAssocID="{5753A95C-20C6-40EE-8D09-110C261EF54B}" presName="level3hierChild" presStyleCnt="0"/>
      <dgm:spPr/>
    </dgm:pt>
    <dgm:pt modelId="{66525A0E-9287-4A0C-BC55-364F14319F76}" type="pres">
      <dgm:prSet presAssocID="{BAB85200-6168-4988-958A-1F31A23E78E9}" presName="conn2-1" presStyleLbl="parChTrans1D2" presStyleIdx="4" presStyleCnt="6"/>
      <dgm:spPr/>
      <dgm:t>
        <a:bodyPr/>
        <a:lstStyle/>
        <a:p>
          <a:endParaRPr lang="en-US"/>
        </a:p>
      </dgm:t>
    </dgm:pt>
    <dgm:pt modelId="{AFCC5672-F111-4FA0-84F9-7C4B2D8CDF82}" type="pres">
      <dgm:prSet presAssocID="{BAB85200-6168-4988-958A-1F31A23E78E9}" presName="connTx" presStyleLbl="parChTrans1D2" presStyleIdx="4" presStyleCnt="6"/>
      <dgm:spPr/>
      <dgm:t>
        <a:bodyPr/>
        <a:lstStyle/>
        <a:p>
          <a:endParaRPr lang="en-US"/>
        </a:p>
      </dgm:t>
    </dgm:pt>
    <dgm:pt modelId="{39359923-2EB1-4725-BEAB-63626993160E}" type="pres">
      <dgm:prSet presAssocID="{3B10925C-8DD5-4E0E-B21E-3A9C92AC9CD6}" presName="root2" presStyleCnt="0"/>
      <dgm:spPr/>
    </dgm:pt>
    <dgm:pt modelId="{02D4E2AA-489B-4F37-91D1-0C83D6CE0D01}" type="pres">
      <dgm:prSet presAssocID="{3B10925C-8DD5-4E0E-B21E-3A9C92AC9CD6}" presName="LevelTwoTextNode" presStyleLbl="node2" presStyleIdx="4" presStyleCnt="6" custScaleX="122211">
        <dgm:presLayoutVars>
          <dgm:chPref val="3"/>
        </dgm:presLayoutVars>
      </dgm:prSet>
      <dgm:spPr/>
      <dgm:t>
        <a:bodyPr/>
        <a:lstStyle/>
        <a:p>
          <a:endParaRPr lang="es-ES"/>
        </a:p>
      </dgm:t>
    </dgm:pt>
    <dgm:pt modelId="{7F9ED171-4F27-4F39-9BC6-472C81778C06}" type="pres">
      <dgm:prSet presAssocID="{3B10925C-8DD5-4E0E-B21E-3A9C92AC9CD6}" presName="level3hierChild" presStyleCnt="0"/>
      <dgm:spPr/>
    </dgm:pt>
    <dgm:pt modelId="{15A1924F-656D-4E29-BE92-09F093089A2C}" type="pres">
      <dgm:prSet presAssocID="{FDD7BFAD-01B6-4423-93B0-49B2D53504C1}" presName="conn2-1" presStyleLbl="parChTrans1D2" presStyleIdx="5" presStyleCnt="6"/>
      <dgm:spPr/>
      <dgm:t>
        <a:bodyPr/>
        <a:lstStyle/>
        <a:p>
          <a:endParaRPr lang="en-US"/>
        </a:p>
      </dgm:t>
    </dgm:pt>
    <dgm:pt modelId="{D0BF0165-F808-44CC-91B8-C3866044C146}" type="pres">
      <dgm:prSet presAssocID="{FDD7BFAD-01B6-4423-93B0-49B2D53504C1}" presName="connTx" presStyleLbl="parChTrans1D2" presStyleIdx="5" presStyleCnt="6"/>
      <dgm:spPr/>
      <dgm:t>
        <a:bodyPr/>
        <a:lstStyle/>
        <a:p>
          <a:endParaRPr lang="en-US"/>
        </a:p>
      </dgm:t>
    </dgm:pt>
    <dgm:pt modelId="{446CD96C-7F3B-478C-805A-9D1E15048DC2}" type="pres">
      <dgm:prSet presAssocID="{FD7B3C2C-BFC8-452D-95DB-B5331DD6CE08}" presName="root2" presStyleCnt="0"/>
      <dgm:spPr/>
    </dgm:pt>
    <dgm:pt modelId="{B23AF84D-5447-412C-B23C-7F56650B6B83}" type="pres">
      <dgm:prSet presAssocID="{FD7B3C2C-BFC8-452D-95DB-B5331DD6CE08}" presName="LevelTwoTextNode" presStyleLbl="node2" presStyleIdx="5" presStyleCnt="6" custScaleX="124801">
        <dgm:presLayoutVars>
          <dgm:chPref val="3"/>
        </dgm:presLayoutVars>
      </dgm:prSet>
      <dgm:spPr/>
      <dgm:t>
        <a:bodyPr/>
        <a:lstStyle/>
        <a:p>
          <a:endParaRPr lang="es-ES"/>
        </a:p>
      </dgm:t>
    </dgm:pt>
    <dgm:pt modelId="{4C941864-3BA9-4A60-A0A4-B98D221A16F8}" type="pres">
      <dgm:prSet presAssocID="{FD7B3C2C-BFC8-452D-95DB-B5331DD6CE08}" presName="level3hierChild" presStyleCnt="0"/>
      <dgm:spPr/>
    </dgm:pt>
  </dgm:ptLst>
  <dgm:cxnLst>
    <dgm:cxn modelId="{3A127C7D-5A00-43DD-AD35-42522EE80B4E}" type="presOf" srcId="{E581168D-B189-492C-9117-84ACC3590837}" destId="{612E08D2-9C01-4E04-A378-86A499F72E3A}" srcOrd="1" destOrd="0" presId="urn:microsoft.com/office/officeart/2008/layout/HorizontalMultiLevelHierarchy"/>
    <dgm:cxn modelId="{FA5FF01D-BC64-4DB7-A876-BDD3E47A255F}" type="presOf" srcId="{AC489119-23A3-4230-A50B-424A3F40C766}" destId="{D9D7BC14-EEEA-48B5-A8F1-349851B3B336}" srcOrd="0" destOrd="0" presId="urn:microsoft.com/office/officeart/2008/layout/HorizontalMultiLevelHierarchy"/>
    <dgm:cxn modelId="{52A8E43C-6839-485D-BA6C-C4AA9CDBFD3A}" srcId="{D6D6713C-793F-4763-9FF5-82C2BD2F6A4A}" destId="{5753A95C-20C6-40EE-8D09-110C261EF54B}" srcOrd="3" destOrd="0" parTransId="{E581168D-B189-492C-9117-84ACC3590837}" sibTransId="{D3719074-D469-4834-BFFA-DF599B1D83DC}"/>
    <dgm:cxn modelId="{1BF00D8A-4529-4528-9D9C-24FD818774CF}" type="presOf" srcId="{96C85FC8-1091-4CAC-BC34-F088D6AEA604}" destId="{99106576-672F-4C4A-BA58-92E72A18747A}" srcOrd="0" destOrd="0" presId="urn:microsoft.com/office/officeart/2008/layout/HorizontalMultiLevelHierarchy"/>
    <dgm:cxn modelId="{24AFA941-0BC2-4D56-8450-D790170D467D}" type="presOf" srcId="{96C85FC8-1091-4CAC-BC34-F088D6AEA604}" destId="{6367A8DA-AF96-441D-BD11-3E6221A1D093}" srcOrd="1" destOrd="0" presId="urn:microsoft.com/office/officeart/2008/layout/HorizontalMultiLevelHierarchy"/>
    <dgm:cxn modelId="{345D8816-9936-44A6-901C-F30A076C817D}" type="presOf" srcId="{FD7B3C2C-BFC8-452D-95DB-B5331DD6CE08}" destId="{B23AF84D-5447-412C-B23C-7F56650B6B83}" srcOrd="0" destOrd="0" presId="urn:microsoft.com/office/officeart/2008/layout/HorizontalMultiLevelHierarchy"/>
    <dgm:cxn modelId="{883F3367-9AD2-4E9C-B6A0-6AA430A20643}" type="presOf" srcId="{FDD7BFAD-01B6-4423-93B0-49B2D53504C1}" destId="{D0BF0165-F808-44CC-91B8-C3866044C146}" srcOrd="1" destOrd="0" presId="urn:microsoft.com/office/officeart/2008/layout/HorizontalMultiLevelHierarchy"/>
    <dgm:cxn modelId="{0B793046-360D-4C26-935C-F79A393F1C9F}" type="presOf" srcId="{111721A9-491D-4F41-A36D-47FD63C0A1B9}" destId="{1E36E267-D08F-4154-966F-C4765AB38375}" srcOrd="1" destOrd="0" presId="urn:microsoft.com/office/officeart/2008/layout/HorizontalMultiLevelHierarchy"/>
    <dgm:cxn modelId="{51DA940D-C122-4A98-8412-DA731FE32882}" type="presOf" srcId="{B600E99A-912B-4F1A-9364-4472AE1C97A2}" destId="{DE105CCC-C8C5-4295-807B-81A3B93B367C}" srcOrd="0" destOrd="0" presId="urn:microsoft.com/office/officeart/2008/layout/HorizontalMultiLevelHierarchy"/>
    <dgm:cxn modelId="{828D3C7F-BA74-4AE2-8D7D-A56D8D188E83}" srcId="{D64D2071-E73E-4823-AD6D-2CF2A062A5F8}" destId="{D6D6713C-793F-4763-9FF5-82C2BD2F6A4A}" srcOrd="0" destOrd="0" parTransId="{A8A190FD-C0CF-408E-978E-8CCEC3FD656F}" sibTransId="{B04AC1A4-53D3-4C39-B08D-3A6354E1115F}"/>
    <dgm:cxn modelId="{BB4B96FD-18A1-4383-B88C-A0B974A4A026}" srcId="{D6D6713C-793F-4763-9FF5-82C2BD2F6A4A}" destId="{DC71ECAA-03AF-40DA-9CCD-311469C337EC}" srcOrd="1" destOrd="0" parTransId="{96C85FC8-1091-4CAC-BC34-F088D6AEA604}" sibTransId="{5DD2B784-4955-45EA-B1EF-E86AFEFE4D60}"/>
    <dgm:cxn modelId="{F83C1C5F-1A52-49C5-8F85-A78F5CABEDF7}" type="presOf" srcId="{DC71ECAA-03AF-40DA-9CCD-311469C337EC}" destId="{FC363C0B-49B4-4896-9633-B13B1DBE460F}" srcOrd="0" destOrd="0" presId="urn:microsoft.com/office/officeart/2008/layout/HorizontalMultiLevelHierarchy"/>
    <dgm:cxn modelId="{3B07D001-C8E0-4F11-AC01-C1CA785FD542}" type="presOf" srcId="{E581168D-B189-492C-9117-84ACC3590837}" destId="{F5B28F4D-3392-4648-998D-D54EEB610C35}" srcOrd="0" destOrd="0" presId="urn:microsoft.com/office/officeart/2008/layout/HorizontalMultiLevelHierarchy"/>
    <dgm:cxn modelId="{75B69D97-75A3-461D-9EAA-E0E938FAC9D9}" srcId="{D6D6713C-793F-4763-9FF5-82C2BD2F6A4A}" destId="{B600E99A-912B-4F1A-9364-4472AE1C97A2}" srcOrd="0" destOrd="0" parTransId="{111721A9-491D-4F41-A36D-47FD63C0A1B9}" sibTransId="{ADCF6DEB-CE20-4D95-8CAD-540EBC11A163}"/>
    <dgm:cxn modelId="{ED2E4E79-7387-46D8-A1A8-0415D9D112DC}" type="presOf" srcId="{111721A9-491D-4F41-A36D-47FD63C0A1B9}" destId="{CD4B5C8D-06AD-4B32-A093-75512F783CB5}" srcOrd="0" destOrd="0" presId="urn:microsoft.com/office/officeart/2008/layout/HorizontalMultiLevelHierarchy"/>
    <dgm:cxn modelId="{126B35A3-F1A8-4B71-A98E-954A6BEB87DD}" type="presOf" srcId="{AC489119-23A3-4230-A50B-424A3F40C766}" destId="{9E66A83A-07E6-4416-A270-37024028A1E1}" srcOrd="1" destOrd="0" presId="urn:microsoft.com/office/officeart/2008/layout/HorizontalMultiLevelHierarchy"/>
    <dgm:cxn modelId="{67DE295B-D7E3-4FEE-B2F5-9421B128DFDD}" srcId="{D6D6713C-793F-4763-9FF5-82C2BD2F6A4A}" destId="{3B10925C-8DD5-4E0E-B21E-3A9C92AC9CD6}" srcOrd="4" destOrd="0" parTransId="{BAB85200-6168-4988-958A-1F31A23E78E9}" sibTransId="{C2E647B6-911E-4F28-B97F-682568127503}"/>
    <dgm:cxn modelId="{A96AEE47-F0DC-4A60-ABB5-22EC049EA048}" type="presOf" srcId="{BAB85200-6168-4988-958A-1F31A23E78E9}" destId="{66525A0E-9287-4A0C-BC55-364F14319F76}" srcOrd="0" destOrd="0" presId="urn:microsoft.com/office/officeart/2008/layout/HorizontalMultiLevelHierarchy"/>
    <dgm:cxn modelId="{C8C3ECE0-F07A-4630-B067-3469BD8EAD63}" type="presOf" srcId="{D6D6713C-793F-4763-9FF5-82C2BD2F6A4A}" destId="{A722FE3E-8A02-4C6B-B8C7-C5AF7D9E3F30}" srcOrd="0" destOrd="0" presId="urn:microsoft.com/office/officeart/2008/layout/HorizontalMultiLevelHierarchy"/>
    <dgm:cxn modelId="{3B21ECE2-5AF3-447E-8D9C-37460E752914}" srcId="{D6D6713C-793F-4763-9FF5-82C2BD2F6A4A}" destId="{B764579A-8655-403B-9C28-FCB1EB427425}" srcOrd="2" destOrd="0" parTransId="{AC489119-23A3-4230-A50B-424A3F40C766}" sibTransId="{49370865-AFC6-44D4-893D-D592B6E10A86}"/>
    <dgm:cxn modelId="{3485F790-3FA1-4D81-9C7E-985676A4C44A}" type="presOf" srcId="{BAB85200-6168-4988-958A-1F31A23E78E9}" destId="{AFCC5672-F111-4FA0-84F9-7C4B2D8CDF82}" srcOrd="1" destOrd="0" presId="urn:microsoft.com/office/officeart/2008/layout/HorizontalMultiLevelHierarchy"/>
    <dgm:cxn modelId="{BED8C8E9-83D7-4CE9-A64A-0E0E48B49442}" type="presOf" srcId="{D64D2071-E73E-4823-AD6D-2CF2A062A5F8}" destId="{044361AA-F3E5-4284-92AB-B0FB8A757FD8}" srcOrd="0" destOrd="0" presId="urn:microsoft.com/office/officeart/2008/layout/HorizontalMultiLevelHierarchy"/>
    <dgm:cxn modelId="{917A57B2-DDBB-44E3-BAED-4556EC4B211B}" type="presOf" srcId="{FDD7BFAD-01B6-4423-93B0-49B2D53504C1}" destId="{15A1924F-656D-4E29-BE92-09F093089A2C}" srcOrd="0" destOrd="0" presId="urn:microsoft.com/office/officeart/2008/layout/HorizontalMultiLevelHierarchy"/>
    <dgm:cxn modelId="{EDDD4A94-FCEA-4C45-99EC-B0880F023321}" type="presOf" srcId="{5753A95C-20C6-40EE-8D09-110C261EF54B}" destId="{0C0E1B09-9039-4189-BEB6-0AA8F7D3C726}" srcOrd="0" destOrd="0" presId="urn:microsoft.com/office/officeart/2008/layout/HorizontalMultiLevelHierarchy"/>
    <dgm:cxn modelId="{00D369AB-E034-4636-BCB9-F4EF5F380F0F}" type="presOf" srcId="{B764579A-8655-403B-9C28-FCB1EB427425}" destId="{261E7CFF-333C-495F-BD37-295208BA5A6E}" srcOrd="0" destOrd="0" presId="urn:microsoft.com/office/officeart/2008/layout/HorizontalMultiLevelHierarchy"/>
    <dgm:cxn modelId="{BDC14CA8-CA3F-4D02-8F61-6C5EF541B249}" type="presOf" srcId="{3B10925C-8DD5-4E0E-B21E-3A9C92AC9CD6}" destId="{02D4E2AA-489B-4F37-91D1-0C83D6CE0D01}" srcOrd="0" destOrd="0" presId="urn:microsoft.com/office/officeart/2008/layout/HorizontalMultiLevelHierarchy"/>
    <dgm:cxn modelId="{96AEF4EC-A79C-440E-950F-CFEE89F66F20}" srcId="{D6D6713C-793F-4763-9FF5-82C2BD2F6A4A}" destId="{FD7B3C2C-BFC8-452D-95DB-B5331DD6CE08}" srcOrd="5" destOrd="0" parTransId="{FDD7BFAD-01B6-4423-93B0-49B2D53504C1}" sibTransId="{31C69200-E7EC-40E1-8FC7-62E7810E1A9A}"/>
    <dgm:cxn modelId="{34408F44-3F18-4E2F-AF6E-6FA844F8B35B}" type="presParOf" srcId="{044361AA-F3E5-4284-92AB-B0FB8A757FD8}" destId="{C0497251-96B5-4533-938F-09F04A265D60}" srcOrd="0" destOrd="0" presId="urn:microsoft.com/office/officeart/2008/layout/HorizontalMultiLevelHierarchy"/>
    <dgm:cxn modelId="{F3395A02-F76A-4439-9712-BDA82F782E0C}" type="presParOf" srcId="{C0497251-96B5-4533-938F-09F04A265D60}" destId="{A722FE3E-8A02-4C6B-B8C7-C5AF7D9E3F30}" srcOrd="0" destOrd="0" presId="urn:microsoft.com/office/officeart/2008/layout/HorizontalMultiLevelHierarchy"/>
    <dgm:cxn modelId="{4AAD7129-3551-45AF-8DCB-C0017A96D898}" type="presParOf" srcId="{C0497251-96B5-4533-938F-09F04A265D60}" destId="{F78E81C4-769E-46B8-9EF2-BFCE957C382C}" srcOrd="1" destOrd="0" presId="urn:microsoft.com/office/officeart/2008/layout/HorizontalMultiLevelHierarchy"/>
    <dgm:cxn modelId="{0D6128C3-A080-47BD-975D-0230843E7C80}" type="presParOf" srcId="{F78E81C4-769E-46B8-9EF2-BFCE957C382C}" destId="{CD4B5C8D-06AD-4B32-A093-75512F783CB5}" srcOrd="0" destOrd="0" presId="urn:microsoft.com/office/officeart/2008/layout/HorizontalMultiLevelHierarchy"/>
    <dgm:cxn modelId="{7F99D868-C667-4E43-A001-66C2C627CC55}" type="presParOf" srcId="{CD4B5C8D-06AD-4B32-A093-75512F783CB5}" destId="{1E36E267-D08F-4154-966F-C4765AB38375}" srcOrd="0" destOrd="0" presId="urn:microsoft.com/office/officeart/2008/layout/HorizontalMultiLevelHierarchy"/>
    <dgm:cxn modelId="{342E72F2-425A-4617-A4B8-A9680E52411B}" type="presParOf" srcId="{F78E81C4-769E-46B8-9EF2-BFCE957C382C}" destId="{FE07C42A-3DDC-4936-A3EB-2001F94A46E2}" srcOrd="1" destOrd="0" presId="urn:microsoft.com/office/officeart/2008/layout/HorizontalMultiLevelHierarchy"/>
    <dgm:cxn modelId="{966C7A03-6EF9-449E-831D-7CBE4CF5A783}" type="presParOf" srcId="{FE07C42A-3DDC-4936-A3EB-2001F94A46E2}" destId="{DE105CCC-C8C5-4295-807B-81A3B93B367C}" srcOrd="0" destOrd="0" presId="urn:microsoft.com/office/officeart/2008/layout/HorizontalMultiLevelHierarchy"/>
    <dgm:cxn modelId="{54C7DC2B-D7C5-4285-B00F-B84A65613CE3}" type="presParOf" srcId="{FE07C42A-3DDC-4936-A3EB-2001F94A46E2}" destId="{E483FDE2-AA51-48CB-8924-7A9F05373EC7}" srcOrd="1" destOrd="0" presId="urn:microsoft.com/office/officeart/2008/layout/HorizontalMultiLevelHierarchy"/>
    <dgm:cxn modelId="{B29A3249-541C-4181-84A9-78131760960A}" type="presParOf" srcId="{F78E81C4-769E-46B8-9EF2-BFCE957C382C}" destId="{99106576-672F-4C4A-BA58-92E72A18747A}" srcOrd="2" destOrd="0" presId="urn:microsoft.com/office/officeart/2008/layout/HorizontalMultiLevelHierarchy"/>
    <dgm:cxn modelId="{3CE8DA45-7B01-4B1A-9452-997996B20F54}" type="presParOf" srcId="{99106576-672F-4C4A-BA58-92E72A18747A}" destId="{6367A8DA-AF96-441D-BD11-3E6221A1D093}" srcOrd="0" destOrd="0" presId="urn:microsoft.com/office/officeart/2008/layout/HorizontalMultiLevelHierarchy"/>
    <dgm:cxn modelId="{043FEEEC-FAEF-479D-B2A7-907197D13056}" type="presParOf" srcId="{F78E81C4-769E-46B8-9EF2-BFCE957C382C}" destId="{F2D40A49-3215-46E3-BBBE-F42555D8EA29}" srcOrd="3" destOrd="0" presId="urn:microsoft.com/office/officeart/2008/layout/HorizontalMultiLevelHierarchy"/>
    <dgm:cxn modelId="{4D5B957E-673A-4667-AF33-A63F95354050}" type="presParOf" srcId="{F2D40A49-3215-46E3-BBBE-F42555D8EA29}" destId="{FC363C0B-49B4-4896-9633-B13B1DBE460F}" srcOrd="0" destOrd="0" presId="urn:microsoft.com/office/officeart/2008/layout/HorizontalMultiLevelHierarchy"/>
    <dgm:cxn modelId="{D2DC732B-CB7D-4485-A82C-6C855FAE2FA8}" type="presParOf" srcId="{F2D40A49-3215-46E3-BBBE-F42555D8EA29}" destId="{43976AB4-0F0D-4254-B0A3-085180732D50}" srcOrd="1" destOrd="0" presId="urn:microsoft.com/office/officeart/2008/layout/HorizontalMultiLevelHierarchy"/>
    <dgm:cxn modelId="{3706456C-0A44-4051-AC32-5061CBD0F089}" type="presParOf" srcId="{F78E81C4-769E-46B8-9EF2-BFCE957C382C}" destId="{D9D7BC14-EEEA-48B5-A8F1-349851B3B336}" srcOrd="4" destOrd="0" presId="urn:microsoft.com/office/officeart/2008/layout/HorizontalMultiLevelHierarchy"/>
    <dgm:cxn modelId="{EC129057-714A-4060-BF49-D7CF8CB8E866}" type="presParOf" srcId="{D9D7BC14-EEEA-48B5-A8F1-349851B3B336}" destId="{9E66A83A-07E6-4416-A270-37024028A1E1}" srcOrd="0" destOrd="0" presId="urn:microsoft.com/office/officeart/2008/layout/HorizontalMultiLevelHierarchy"/>
    <dgm:cxn modelId="{C23B8635-38FA-40E8-ADBD-1FF8F7EAAEA5}" type="presParOf" srcId="{F78E81C4-769E-46B8-9EF2-BFCE957C382C}" destId="{CE1FC282-EDBA-4CCD-B4FB-7827EA5B6531}" srcOrd="5" destOrd="0" presId="urn:microsoft.com/office/officeart/2008/layout/HorizontalMultiLevelHierarchy"/>
    <dgm:cxn modelId="{4A9709DE-36E2-4714-87A1-0B445E81AA31}" type="presParOf" srcId="{CE1FC282-EDBA-4CCD-B4FB-7827EA5B6531}" destId="{261E7CFF-333C-495F-BD37-295208BA5A6E}" srcOrd="0" destOrd="0" presId="urn:microsoft.com/office/officeart/2008/layout/HorizontalMultiLevelHierarchy"/>
    <dgm:cxn modelId="{337C2293-6B51-4EB1-AA45-5E8B8FEEFB87}" type="presParOf" srcId="{CE1FC282-EDBA-4CCD-B4FB-7827EA5B6531}" destId="{C6718301-09CB-4831-8A4E-2B4F1404EDAA}" srcOrd="1" destOrd="0" presId="urn:microsoft.com/office/officeart/2008/layout/HorizontalMultiLevelHierarchy"/>
    <dgm:cxn modelId="{ABC6786E-0D33-471C-A11B-ACF0A1611F4F}" type="presParOf" srcId="{F78E81C4-769E-46B8-9EF2-BFCE957C382C}" destId="{F5B28F4D-3392-4648-998D-D54EEB610C35}" srcOrd="6" destOrd="0" presId="urn:microsoft.com/office/officeart/2008/layout/HorizontalMultiLevelHierarchy"/>
    <dgm:cxn modelId="{DF0ACCF2-CDA0-4C76-8E54-2552D998A5A6}" type="presParOf" srcId="{F5B28F4D-3392-4648-998D-D54EEB610C35}" destId="{612E08D2-9C01-4E04-A378-86A499F72E3A}" srcOrd="0" destOrd="0" presId="urn:microsoft.com/office/officeart/2008/layout/HorizontalMultiLevelHierarchy"/>
    <dgm:cxn modelId="{E35D0D2F-6A9F-49E6-BD1A-C55481B47599}" type="presParOf" srcId="{F78E81C4-769E-46B8-9EF2-BFCE957C382C}" destId="{EF36CE03-8C00-49F7-B5B8-A5A34807A12B}" srcOrd="7" destOrd="0" presId="urn:microsoft.com/office/officeart/2008/layout/HorizontalMultiLevelHierarchy"/>
    <dgm:cxn modelId="{BF96B30A-6372-4235-8E7B-7BBE64C376E4}" type="presParOf" srcId="{EF36CE03-8C00-49F7-B5B8-A5A34807A12B}" destId="{0C0E1B09-9039-4189-BEB6-0AA8F7D3C726}" srcOrd="0" destOrd="0" presId="urn:microsoft.com/office/officeart/2008/layout/HorizontalMultiLevelHierarchy"/>
    <dgm:cxn modelId="{FE3A9D18-6847-4EE6-A805-F5619570334A}" type="presParOf" srcId="{EF36CE03-8C00-49F7-B5B8-A5A34807A12B}" destId="{BF939556-B07D-462F-BFF9-313EF9D92C78}" srcOrd="1" destOrd="0" presId="urn:microsoft.com/office/officeart/2008/layout/HorizontalMultiLevelHierarchy"/>
    <dgm:cxn modelId="{BE226D0B-72E6-43CA-809C-759BC93B1390}" type="presParOf" srcId="{F78E81C4-769E-46B8-9EF2-BFCE957C382C}" destId="{66525A0E-9287-4A0C-BC55-364F14319F76}" srcOrd="8" destOrd="0" presId="urn:microsoft.com/office/officeart/2008/layout/HorizontalMultiLevelHierarchy"/>
    <dgm:cxn modelId="{AA47B015-3610-4FC7-9AFB-020C3CD58DAF}" type="presParOf" srcId="{66525A0E-9287-4A0C-BC55-364F14319F76}" destId="{AFCC5672-F111-4FA0-84F9-7C4B2D8CDF82}" srcOrd="0" destOrd="0" presId="urn:microsoft.com/office/officeart/2008/layout/HorizontalMultiLevelHierarchy"/>
    <dgm:cxn modelId="{3F5EE035-F052-45E4-9BB9-BCA21313312F}" type="presParOf" srcId="{F78E81C4-769E-46B8-9EF2-BFCE957C382C}" destId="{39359923-2EB1-4725-BEAB-63626993160E}" srcOrd="9" destOrd="0" presId="urn:microsoft.com/office/officeart/2008/layout/HorizontalMultiLevelHierarchy"/>
    <dgm:cxn modelId="{88AD7134-1BB7-4CE0-89E5-855605A7B623}" type="presParOf" srcId="{39359923-2EB1-4725-BEAB-63626993160E}" destId="{02D4E2AA-489B-4F37-91D1-0C83D6CE0D01}" srcOrd="0" destOrd="0" presId="urn:microsoft.com/office/officeart/2008/layout/HorizontalMultiLevelHierarchy"/>
    <dgm:cxn modelId="{CCF05E9C-464B-41C0-AC48-3D5F3A32C5B4}" type="presParOf" srcId="{39359923-2EB1-4725-BEAB-63626993160E}" destId="{7F9ED171-4F27-4F39-9BC6-472C81778C06}" srcOrd="1" destOrd="0" presId="urn:microsoft.com/office/officeart/2008/layout/HorizontalMultiLevelHierarchy"/>
    <dgm:cxn modelId="{E12A33D5-9B02-4DD9-A1AE-C2A712446028}" type="presParOf" srcId="{F78E81C4-769E-46B8-9EF2-BFCE957C382C}" destId="{15A1924F-656D-4E29-BE92-09F093089A2C}" srcOrd="10" destOrd="0" presId="urn:microsoft.com/office/officeart/2008/layout/HorizontalMultiLevelHierarchy"/>
    <dgm:cxn modelId="{12184F50-9D65-4EE9-857C-E2B3F2F7007E}" type="presParOf" srcId="{15A1924F-656D-4E29-BE92-09F093089A2C}" destId="{D0BF0165-F808-44CC-91B8-C3866044C146}" srcOrd="0" destOrd="0" presId="urn:microsoft.com/office/officeart/2008/layout/HorizontalMultiLevelHierarchy"/>
    <dgm:cxn modelId="{645DD79E-7BEF-4907-A88A-CB2B66728F62}" type="presParOf" srcId="{F78E81C4-769E-46B8-9EF2-BFCE957C382C}" destId="{446CD96C-7F3B-478C-805A-9D1E15048DC2}" srcOrd="11" destOrd="0" presId="urn:microsoft.com/office/officeart/2008/layout/HorizontalMultiLevelHierarchy"/>
    <dgm:cxn modelId="{23E376B4-AA7E-482F-8861-654B9B10BED4}" type="presParOf" srcId="{446CD96C-7F3B-478C-805A-9D1E15048DC2}" destId="{B23AF84D-5447-412C-B23C-7F56650B6B83}" srcOrd="0" destOrd="0" presId="urn:microsoft.com/office/officeart/2008/layout/HorizontalMultiLevelHierarchy"/>
    <dgm:cxn modelId="{5D272728-6416-490D-A598-D60410E238F1}" type="presParOf" srcId="{446CD96C-7F3B-478C-805A-9D1E15048DC2}" destId="{4C941864-3BA9-4A60-A0A4-B98D221A16F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ED516E-6BAA-4C37-9A6F-248C760777C0}"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s-ES"/>
        </a:p>
      </dgm:t>
    </dgm:pt>
    <dgm:pt modelId="{E5C39A19-BE30-4076-9E35-E6558DC45944}">
      <dgm:prSet phldrT="[Texto]" custT="1"/>
      <dgm:spPr/>
      <dgm:t>
        <a:bodyPr/>
        <a:lstStyle/>
        <a:p>
          <a:r>
            <a:rPr lang="es-CO" sz="2400" smtClean="0">
              <a:latin typeface="Times New Roman" panose="02020603050405020304" pitchFamily="18" charset="0"/>
              <a:cs typeface="Times New Roman" panose="02020603050405020304" pitchFamily="18" charset="0"/>
            </a:rPr>
            <a:t>Aumento</a:t>
          </a:r>
          <a:endParaRPr lang="es-ES" sz="2400" dirty="0"/>
        </a:p>
      </dgm:t>
    </dgm:pt>
    <dgm:pt modelId="{7BDA3E56-1674-4149-8833-69862D4F734E}" type="parTrans" cxnId="{30A2FDE4-4A87-4C4D-99E5-3E1B14AE0EA5}">
      <dgm:prSet/>
      <dgm:spPr/>
      <dgm:t>
        <a:bodyPr/>
        <a:lstStyle/>
        <a:p>
          <a:endParaRPr lang="es-ES" sz="2400" dirty="0"/>
        </a:p>
      </dgm:t>
    </dgm:pt>
    <dgm:pt modelId="{5B03556E-090B-4F13-A14B-2FD2DD460410}" type="sibTrans" cxnId="{30A2FDE4-4A87-4C4D-99E5-3E1B14AE0EA5}">
      <dgm:prSet/>
      <dgm:spPr/>
      <dgm:t>
        <a:bodyPr/>
        <a:lstStyle/>
        <a:p>
          <a:endParaRPr lang="es-ES" sz="2400" dirty="0"/>
        </a:p>
      </dgm:t>
    </dgm:pt>
    <dgm:pt modelId="{D6BEFF1F-C161-4EE5-A35D-906EF0A64C93}">
      <dgm:prSet phldrT="[Texto]" custT="1"/>
      <dgm:spPr/>
      <dgm:t>
        <a:bodyPr/>
        <a:lstStyle/>
        <a:p>
          <a:r>
            <a:rPr lang="es-CO" sz="2400" smtClean="0">
              <a:latin typeface="Times New Roman" panose="02020603050405020304" pitchFamily="18" charset="0"/>
              <a:cs typeface="Times New Roman" panose="02020603050405020304" pitchFamily="18" charset="0"/>
            </a:rPr>
            <a:t>Productividad</a:t>
          </a:r>
          <a:endParaRPr lang="es-ES" sz="2400" dirty="0"/>
        </a:p>
      </dgm:t>
    </dgm:pt>
    <dgm:pt modelId="{4A2BC868-3E51-489F-AAF5-92BF02FD838A}" type="parTrans" cxnId="{67EAB137-A963-4953-8D28-5E81D166CFB3}">
      <dgm:prSet custT="1"/>
      <dgm:spPr/>
      <dgm:t>
        <a:bodyPr/>
        <a:lstStyle/>
        <a:p>
          <a:endParaRPr lang="es-ES" sz="2400" dirty="0"/>
        </a:p>
      </dgm:t>
    </dgm:pt>
    <dgm:pt modelId="{B2F816E3-4CD0-431F-A0D6-AE38E14075C6}" type="sibTrans" cxnId="{67EAB137-A963-4953-8D28-5E81D166CFB3}">
      <dgm:prSet/>
      <dgm:spPr/>
      <dgm:t>
        <a:bodyPr/>
        <a:lstStyle/>
        <a:p>
          <a:endParaRPr lang="es-ES" sz="2400" dirty="0"/>
        </a:p>
      </dgm:t>
    </dgm:pt>
    <dgm:pt modelId="{6FAD1436-CC9D-4A25-9C92-8FD436274F6D}">
      <dgm:prSet phldrT="[Texto]" custT="1"/>
      <dgm:spPr/>
      <dgm:t>
        <a:bodyPr/>
        <a:lstStyle/>
        <a:p>
          <a:r>
            <a:rPr lang="es-CO" sz="2400" smtClean="0">
              <a:latin typeface="Times New Roman" panose="02020603050405020304" pitchFamily="18" charset="0"/>
              <a:cs typeface="Times New Roman" panose="02020603050405020304" pitchFamily="18" charset="0"/>
            </a:rPr>
            <a:t>Eficiencia</a:t>
          </a:r>
          <a:endParaRPr lang="es-ES" sz="2400" dirty="0"/>
        </a:p>
      </dgm:t>
    </dgm:pt>
    <dgm:pt modelId="{1A8DC424-AA3E-4946-A9BD-0BDC5280B615}" type="parTrans" cxnId="{0FF2B768-D1D8-4317-8482-570B616D521E}">
      <dgm:prSet custT="1"/>
      <dgm:spPr/>
      <dgm:t>
        <a:bodyPr/>
        <a:lstStyle/>
        <a:p>
          <a:endParaRPr lang="es-ES" sz="2400" dirty="0"/>
        </a:p>
      </dgm:t>
    </dgm:pt>
    <dgm:pt modelId="{6817939D-2762-4D9C-83CE-9F01449CD01C}" type="sibTrans" cxnId="{0FF2B768-D1D8-4317-8482-570B616D521E}">
      <dgm:prSet/>
      <dgm:spPr/>
      <dgm:t>
        <a:bodyPr/>
        <a:lstStyle/>
        <a:p>
          <a:endParaRPr lang="es-ES" sz="2400" dirty="0"/>
        </a:p>
      </dgm:t>
    </dgm:pt>
    <dgm:pt modelId="{9CF782EB-CA94-462E-9E21-3CC5A6848389}">
      <dgm:prSet phldrT="[Texto]" custT="1"/>
      <dgm:spPr/>
      <dgm:t>
        <a:bodyPr/>
        <a:lstStyle/>
        <a:p>
          <a:r>
            <a:rPr lang="es-CO" sz="2400" smtClean="0">
              <a:latin typeface="Times New Roman" panose="02020603050405020304" pitchFamily="18" charset="0"/>
              <a:cs typeface="Times New Roman" panose="02020603050405020304" pitchFamily="18" charset="0"/>
            </a:rPr>
            <a:t>Estándares de producción</a:t>
          </a:r>
          <a:endParaRPr lang="es-ES" sz="2400" dirty="0"/>
        </a:p>
      </dgm:t>
    </dgm:pt>
    <dgm:pt modelId="{EBBAE6D0-E1E2-48C5-884C-520EC02D8955}" type="parTrans" cxnId="{51929536-3CA6-4A3F-A51F-B3884EAFEC93}">
      <dgm:prSet custT="1"/>
      <dgm:spPr/>
      <dgm:t>
        <a:bodyPr/>
        <a:lstStyle/>
        <a:p>
          <a:endParaRPr lang="es-ES" sz="2400" dirty="0"/>
        </a:p>
      </dgm:t>
    </dgm:pt>
    <dgm:pt modelId="{BB8380B8-283F-4B51-8245-4E49BE247E8F}" type="sibTrans" cxnId="{51929536-3CA6-4A3F-A51F-B3884EAFEC93}">
      <dgm:prSet/>
      <dgm:spPr/>
      <dgm:t>
        <a:bodyPr/>
        <a:lstStyle/>
        <a:p>
          <a:endParaRPr lang="es-ES" sz="2400" dirty="0"/>
        </a:p>
      </dgm:t>
    </dgm:pt>
    <dgm:pt modelId="{2BA794A4-FBA3-4B3B-926B-6D312978D883}">
      <dgm:prSet custT="1"/>
      <dgm:spPr/>
      <dgm:t>
        <a:bodyPr/>
        <a:lstStyle/>
        <a:p>
          <a:r>
            <a:rPr lang="es-CO" sz="2400" dirty="0" smtClean="0">
              <a:latin typeface="Times New Roman" panose="02020603050405020304" pitchFamily="18" charset="0"/>
              <a:cs typeface="Times New Roman" panose="02020603050405020304" pitchFamily="18" charset="0"/>
            </a:rPr>
            <a:t>Buen clima organizacional</a:t>
          </a:r>
          <a:endParaRPr lang="es-ES" sz="2400" dirty="0"/>
        </a:p>
      </dgm:t>
    </dgm:pt>
    <dgm:pt modelId="{12AC4C72-2286-4916-8EF0-A82FE6A65E3A}" type="parTrans" cxnId="{66841382-4085-452A-9B6B-924293FB36A1}">
      <dgm:prSet custT="1"/>
      <dgm:spPr/>
      <dgm:t>
        <a:bodyPr/>
        <a:lstStyle/>
        <a:p>
          <a:endParaRPr lang="es-ES" sz="2400" dirty="0"/>
        </a:p>
      </dgm:t>
    </dgm:pt>
    <dgm:pt modelId="{29599D29-EA6F-4D70-B31E-C946A6C61B6E}" type="sibTrans" cxnId="{66841382-4085-452A-9B6B-924293FB36A1}">
      <dgm:prSet/>
      <dgm:spPr/>
      <dgm:t>
        <a:bodyPr/>
        <a:lstStyle/>
        <a:p>
          <a:endParaRPr lang="es-ES" sz="2400" dirty="0"/>
        </a:p>
      </dgm:t>
    </dgm:pt>
    <dgm:pt modelId="{6765A5E1-FABF-4E86-98E9-397B47119629}" type="pres">
      <dgm:prSet presAssocID="{21ED516E-6BAA-4C37-9A6F-248C760777C0}" presName="Name0" presStyleCnt="0">
        <dgm:presLayoutVars>
          <dgm:chPref val="1"/>
          <dgm:dir/>
          <dgm:animOne val="branch"/>
          <dgm:animLvl val="lvl"/>
          <dgm:resizeHandles val="exact"/>
        </dgm:presLayoutVars>
      </dgm:prSet>
      <dgm:spPr/>
      <dgm:t>
        <a:bodyPr/>
        <a:lstStyle/>
        <a:p>
          <a:endParaRPr lang="en-US"/>
        </a:p>
      </dgm:t>
    </dgm:pt>
    <dgm:pt modelId="{8DFD2EAD-D126-4B58-A737-8A51A4FCFEDF}" type="pres">
      <dgm:prSet presAssocID="{E5C39A19-BE30-4076-9E35-E6558DC45944}" presName="root1" presStyleCnt="0"/>
      <dgm:spPr/>
    </dgm:pt>
    <dgm:pt modelId="{D2855FA8-7BA8-4F48-9EDA-E7E7F0F4CFB0}" type="pres">
      <dgm:prSet presAssocID="{E5C39A19-BE30-4076-9E35-E6558DC45944}" presName="LevelOneTextNode" presStyleLbl="node0" presStyleIdx="0" presStyleCnt="1">
        <dgm:presLayoutVars>
          <dgm:chPref val="3"/>
        </dgm:presLayoutVars>
      </dgm:prSet>
      <dgm:spPr/>
      <dgm:t>
        <a:bodyPr/>
        <a:lstStyle/>
        <a:p>
          <a:endParaRPr lang="es-ES"/>
        </a:p>
      </dgm:t>
    </dgm:pt>
    <dgm:pt modelId="{CA2BB712-CB33-46BE-B31E-1F7456A41CEA}" type="pres">
      <dgm:prSet presAssocID="{E5C39A19-BE30-4076-9E35-E6558DC45944}" presName="level2hierChild" presStyleCnt="0"/>
      <dgm:spPr/>
    </dgm:pt>
    <dgm:pt modelId="{5E52F0B8-5EC5-4385-9100-93237ED15E4E}" type="pres">
      <dgm:prSet presAssocID="{4A2BC868-3E51-489F-AAF5-92BF02FD838A}" presName="conn2-1" presStyleLbl="parChTrans1D2" presStyleIdx="0" presStyleCnt="4"/>
      <dgm:spPr/>
      <dgm:t>
        <a:bodyPr/>
        <a:lstStyle/>
        <a:p>
          <a:endParaRPr lang="en-US"/>
        </a:p>
      </dgm:t>
    </dgm:pt>
    <dgm:pt modelId="{D45C508C-B19C-4B22-B3BB-355CB57AD24A}" type="pres">
      <dgm:prSet presAssocID="{4A2BC868-3E51-489F-AAF5-92BF02FD838A}" presName="connTx" presStyleLbl="parChTrans1D2" presStyleIdx="0" presStyleCnt="4"/>
      <dgm:spPr/>
      <dgm:t>
        <a:bodyPr/>
        <a:lstStyle/>
        <a:p>
          <a:endParaRPr lang="en-US"/>
        </a:p>
      </dgm:t>
    </dgm:pt>
    <dgm:pt modelId="{263E2825-74A2-478E-A2F7-E1837B22D0CE}" type="pres">
      <dgm:prSet presAssocID="{D6BEFF1F-C161-4EE5-A35D-906EF0A64C93}" presName="root2" presStyleCnt="0"/>
      <dgm:spPr/>
    </dgm:pt>
    <dgm:pt modelId="{51CDB676-7064-4E9E-8481-6F1D00AA7E1D}" type="pres">
      <dgm:prSet presAssocID="{D6BEFF1F-C161-4EE5-A35D-906EF0A64C93}" presName="LevelTwoTextNode" presStyleLbl="node2" presStyleIdx="0" presStyleCnt="4">
        <dgm:presLayoutVars>
          <dgm:chPref val="3"/>
        </dgm:presLayoutVars>
      </dgm:prSet>
      <dgm:spPr/>
      <dgm:t>
        <a:bodyPr/>
        <a:lstStyle/>
        <a:p>
          <a:endParaRPr lang="es-ES"/>
        </a:p>
      </dgm:t>
    </dgm:pt>
    <dgm:pt modelId="{6426B82A-D1ED-4D0F-8A9E-0BDA5E8FF67B}" type="pres">
      <dgm:prSet presAssocID="{D6BEFF1F-C161-4EE5-A35D-906EF0A64C93}" presName="level3hierChild" presStyleCnt="0"/>
      <dgm:spPr/>
    </dgm:pt>
    <dgm:pt modelId="{289C52D1-4326-47B3-AB8E-9D7C5E56E088}" type="pres">
      <dgm:prSet presAssocID="{1A8DC424-AA3E-4946-A9BD-0BDC5280B615}" presName="conn2-1" presStyleLbl="parChTrans1D2" presStyleIdx="1" presStyleCnt="4"/>
      <dgm:spPr/>
      <dgm:t>
        <a:bodyPr/>
        <a:lstStyle/>
        <a:p>
          <a:endParaRPr lang="en-US"/>
        </a:p>
      </dgm:t>
    </dgm:pt>
    <dgm:pt modelId="{B2F4F8B3-6644-4D48-BDDC-D5E1EFB92222}" type="pres">
      <dgm:prSet presAssocID="{1A8DC424-AA3E-4946-A9BD-0BDC5280B615}" presName="connTx" presStyleLbl="parChTrans1D2" presStyleIdx="1" presStyleCnt="4"/>
      <dgm:spPr/>
      <dgm:t>
        <a:bodyPr/>
        <a:lstStyle/>
        <a:p>
          <a:endParaRPr lang="en-US"/>
        </a:p>
      </dgm:t>
    </dgm:pt>
    <dgm:pt modelId="{EB769F2A-5E20-4085-98CF-F53C2434E714}" type="pres">
      <dgm:prSet presAssocID="{6FAD1436-CC9D-4A25-9C92-8FD436274F6D}" presName="root2" presStyleCnt="0"/>
      <dgm:spPr/>
    </dgm:pt>
    <dgm:pt modelId="{A60F6B0B-9017-49C6-B714-05EB12727836}" type="pres">
      <dgm:prSet presAssocID="{6FAD1436-CC9D-4A25-9C92-8FD436274F6D}" presName="LevelTwoTextNode" presStyleLbl="node2" presStyleIdx="1" presStyleCnt="4">
        <dgm:presLayoutVars>
          <dgm:chPref val="3"/>
        </dgm:presLayoutVars>
      </dgm:prSet>
      <dgm:spPr/>
      <dgm:t>
        <a:bodyPr/>
        <a:lstStyle/>
        <a:p>
          <a:endParaRPr lang="es-ES"/>
        </a:p>
      </dgm:t>
    </dgm:pt>
    <dgm:pt modelId="{25D19160-1CCD-4C5A-8599-339B62AF334E}" type="pres">
      <dgm:prSet presAssocID="{6FAD1436-CC9D-4A25-9C92-8FD436274F6D}" presName="level3hierChild" presStyleCnt="0"/>
      <dgm:spPr/>
    </dgm:pt>
    <dgm:pt modelId="{CB2BF6A2-3DFF-46B2-9826-FE425F3CE7CC}" type="pres">
      <dgm:prSet presAssocID="{EBBAE6D0-E1E2-48C5-884C-520EC02D8955}" presName="conn2-1" presStyleLbl="parChTrans1D2" presStyleIdx="2" presStyleCnt="4"/>
      <dgm:spPr/>
      <dgm:t>
        <a:bodyPr/>
        <a:lstStyle/>
        <a:p>
          <a:endParaRPr lang="en-US"/>
        </a:p>
      </dgm:t>
    </dgm:pt>
    <dgm:pt modelId="{E9D77C53-4200-48DC-95EC-302043C4CD60}" type="pres">
      <dgm:prSet presAssocID="{EBBAE6D0-E1E2-48C5-884C-520EC02D8955}" presName="connTx" presStyleLbl="parChTrans1D2" presStyleIdx="2" presStyleCnt="4"/>
      <dgm:spPr/>
      <dgm:t>
        <a:bodyPr/>
        <a:lstStyle/>
        <a:p>
          <a:endParaRPr lang="en-US"/>
        </a:p>
      </dgm:t>
    </dgm:pt>
    <dgm:pt modelId="{B220F0EC-8D58-45AE-93EE-CF6F8308713B}" type="pres">
      <dgm:prSet presAssocID="{9CF782EB-CA94-462E-9E21-3CC5A6848389}" presName="root2" presStyleCnt="0"/>
      <dgm:spPr/>
    </dgm:pt>
    <dgm:pt modelId="{9EE2A179-5446-4DB5-B84E-B6786E7ACC6B}" type="pres">
      <dgm:prSet presAssocID="{9CF782EB-CA94-462E-9E21-3CC5A6848389}" presName="LevelTwoTextNode" presStyleLbl="node2" presStyleIdx="2" presStyleCnt="4">
        <dgm:presLayoutVars>
          <dgm:chPref val="3"/>
        </dgm:presLayoutVars>
      </dgm:prSet>
      <dgm:spPr/>
      <dgm:t>
        <a:bodyPr/>
        <a:lstStyle/>
        <a:p>
          <a:endParaRPr lang="es-ES"/>
        </a:p>
      </dgm:t>
    </dgm:pt>
    <dgm:pt modelId="{2C36618D-09E9-4CEB-896B-74C2B0414036}" type="pres">
      <dgm:prSet presAssocID="{9CF782EB-CA94-462E-9E21-3CC5A6848389}" presName="level3hierChild" presStyleCnt="0"/>
      <dgm:spPr/>
    </dgm:pt>
    <dgm:pt modelId="{5534E9E5-D020-4527-8D07-89F801B27CFD}" type="pres">
      <dgm:prSet presAssocID="{12AC4C72-2286-4916-8EF0-A82FE6A65E3A}" presName="conn2-1" presStyleLbl="parChTrans1D2" presStyleIdx="3" presStyleCnt="4"/>
      <dgm:spPr/>
      <dgm:t>
        <a:bodyPr/>
        <a:lstStyle/>
        <a:p>
          <a:endParaRPr lang="en-US"/>
        </a:p>
      </dgm:t>
    </dgm:pt>
    <dgm:pt modelId="{94A2BCF4-78C4-4D47-8C45-04B5D49A8243}" type="pres">
      <dgm:prSet presAssocID="{12AC4C72-2286-4916-8EF0-A82FE6A65E3A}" presName="connTx" presStyleLbl="parChTrans1D2" presStyleIdx="3" presStyleCnt="4"/>
      <dgm:spPr/>
      <dgm:t>
        <a:bodyPr/>
        <a:lstStyle/>
        <a:p>
          <a:endParaRPr lang="en-US"/>
        </a:p>
      </dgm:t>
    </dgm:pt>
    <dgm:pt modelId="{9ECACB58-6D7F-4250-9230-623125E545D6}" type="pres">
      <dgm:prSet presAssocID="{2BA794A4-FBA3-4B3B-926B-6D312978D883}" presName="root2" presStyleCnt="0"/>
      <dgm:spPr/>
    </dgm:pt>
    <dgm:pt modelId="{73682BDB-C330-4188-AD5D-97248A922FC7}" type="pres">
      <dgm:prSet presAssocID="{2BA794A4-FBA3-4B3B-926B-6D312978D883}" presName="LevelTwoTextNode" presStyleLbl="node2" presStyleIdx="3" presStyleCnt="4">
        <dgm:presLayoutVars>
          <dgm:chPref val="3"/>
        </dgm:presLayoutVars>
      </dgm:prSet>
      <dgm:spPr/>
      <dgm:t>
        <a:bodyPr/>
        <a:lstStyle/>
        <a:p>
          <a:endParaRPr lang="es-ES"/>
        </a:p>
      </dgm:t>
    </dgm:pt>
    <dgm:pt modelId="{58405181-5736-4268-9DCF-A03D52AD7337}" type="pres">
      <dgm:prSet presAssocID="{2BA794A4-FBA3-4B3B-926B-6D312978D883}" presName="level3hierChild" presStyleCnt="0"/>
      <dgm:spPr/>
    </dgm:pt>
  </dgm:ptLst>
  <dgm:cxnLst>
    <dgm:cxn modelId="{77D52D3F-048E-4649-B30D-1F22D46F9DEC}" type="presOf" srcId="{4A2BC868-3E51-489F-AAF5-92BF02FD838A}" destId="{5E52F0B8-5EC5-4385-9100-93237ED15E4E}" srcOrd="0" destOrd="0" presId="urn:microsoft.com/office/officeart/2008/layout/HorizontalMultiLevelHierarchy"/>
    <dgm:cxn modelId="{79244410-7F5E-45FB-9B13-7B59E51FCFED}" type="presOf" srcId="{1A8DC424-AA3E-4946-A9BD-0BDC5280B615}" destId="{289C52D1-4326-47B3-AB8E-9D7C5E56E088}" srcOrd="0" destOrd="0" presId="urn:microsoft.com/office/officeart/2008/layout/HorizontalMultiLevelHierarchy"/>
    <dgm:cxn modelId="{202BF5EF-B46C-4353-A45C-E7BA9A0CA715}" type="presOf" srcId="{12AC4C72-2286-4916-8EF0-A82FE6A65E3A}" destId="{94A2BCF4-78C4-4D47-8C45-04B5D49A8243}" srcOrd="1" destOrd="0" presId="urn:microsoft.com/office/officeart/2008/layout/HorizontalMultiLevelHierarchy"/>
    <dgm:cxn modelId="{E6817A9E-8655-411C-9B09-D5859D2E4A8D}" type="presOf" srcId="{9CF782EB-CA94-462E-9E21-3CC5A6848389}" destId="{9EE2A179-5446-4DB5-B84E-B6786E7ACC6B}" srcOrd="0" destOrd="0" presId="urn:microsoft.com/office/officeart/2008/layout/HorizontalMultiLevelHierarchy"/>
    <dgm:cxn modelId="{29ABCFC8-5C88-4DB2-B22E-5F9717E3B857}" type="presOf" srcId="{EBBAE6D0-E1E2-48C5-884C-520EC02D8955}" destId="{E9D77C53-4200-48DC-95EC-302043C4CD60}" srcOrd="1" destOrd="0" presId="urn:microsoft.com/office/officeart/2008/layout/HorizontalMultiLevelHierarchy"/>
    <dgm:cxn modelId="{7EE934C6-C03C-4423-9B56-A2477EF6A557}" type="presOf" srcId="{6FAD1436-CC9D-4A25-9C92-8FD436274F6D}" destId="{A60F6B0B-9017-49C6-B714-05EB12727836}" srcOrd="0" destOrd="0" presId="urn:microsoft.com/office/officeart/2008/layout/HorizontalMultiLevelHierarchy"/>
    <dgm:cxn modelId="{66841382-4085-452A-9B6B-924293FB36A1}" srcId="{E5C39A19-BE30-4076-9E35-E6558DC45944}" destId="{2BA794A4-FBA3-4B3B-926B-6D312978D883}" srcOrd="3" destOrd="0" parTransId="{12AC4C72-2286-4916-8EF0-A82FE6A65E3A}" sibTransId="{29599D29-EA6F-4D70-B31E-C946A6C61B6E}"/>
    <dgm:cxn modelId="{2AB0A417-283A-43BA-A3E5-8633CE9D94CF}" type="presOf" srcId="{12AC4C72-2286-4916-8EF0-A82FE6A65E3A}" destId="{5534E9E5-D020-4527-8D07-89F801B27CFD}" srcOrd="0" destOrd="0" presId="urn:microsoft.com/office/officeart/2008/layout/HorizontalMultiLevelHierarchy"/>
    <dgm:cxn modelId="{6A22AA29-D0DA-4D72-8A65-CEDF6F9F44EB}" type="presOf" srcId="{E5C39A19-BE30-4076-9E35-E6558DC45944}" destId="{D2855FA8-7BA8-4F48-9EDA-E7E7F0F4CFB0}" srcOrd="0" destOrd="0" presId="urn:microsoft.com/office/officeart/2008/layout/HorizontalMultiLevelHierarchy"/>
    <dgm:cxn modelId="{0FF2B768-D1D8-4317-8482-570B616D521E}" srcId="{E5C39A19-BE30-4076-9E35-E6558DC45944}" destId="{6FAD1436-CC9D-4A25-9C92-8FD436274F6D}" srcOrd="1" destOrd="0" parTransId="{1A8DC424-AA3E-4946-A9BD-0BDC5280B615}" sibTransId="{6817939D-2762-4D9C-83CE-9F01449CD01C}"/>
    <dgm:cxn modelId="{67EAB137-A963-4953-8D28-5E81D166CFB3}" srcId="{E5C39A19-BE30-4076-9E35-E6558DC45944}" destId="{D6BEFF1F-C161-4EE5-A35D-906EF0A64C93}" srcOrd="0" destOrd="0" parTransId="{4A2BC868-3E51-489F-AAF5-92BF02FD838A}" sibTransId="{B2F816E3-4CD0-431F-A0D6-AE38E14075C6}"/>
    <dgm:cxn modelId="{30A2FDE4-4A87-4C4D-99E5-3E1B14AE0EA5}" srcId="{21ED516E-6BAA-4C37-9A6F-248C760777C0}" destId="{E5C39A19-BE30-4076-9E35-E6558DC45944}" srcOrd="0" destOrd="0" parTransId="{7BDA3E56-1674-4149-8833-69862D4F734E}" sibTransId="{5B03556E-090B-4F13-A14B-2FD2DD460410}"/>
    <dgm:cxn modelId="{140B1B49-58F4-4F68-9D9D-FDC2C85554A5}" type="presOf" srcId="{4A2BC868-3E51-489F-AAF5-92BF02FD838A}" destId="{D45C508C-B19C-4B22-B3BB-355CB57AD24A}" srcOrd="1" destOrd="0" presId="urn:microsoft.com/office/officeart/2008/layout/HorizontalMultiLevelHierarchy"/>
    <dgm:cxn modelId="{AF8B9A6E-4782-4B05-BB60-81F9107A3F01}" type="presOf" srcId="{2BA794A4-FBA3-4B3B-926B-6D312978D883}" destId="{73682BDB-C330-4188-AD5D-97248A922FC7}" srcOrd="0" destOrd="0" presId="urn:microsoft.com/office/officeart/2008/layout/HorizontalMultiLevelHierarchy"/>
    <dgm:cxn modelId="{51929536-3CA6-4A3F-A51F-B3884EAFEC93}" srcId="{E5C39A19-BE30-4076-9E35-E6558DC45944}" destId="{9CF782EB-CA94-462E-9E21-3CC5A6848389}" srcOrd="2" destOrd="0" parTransId="{EBBAE6D0-E1E2-48C5-884C-520EC02D8955}" sibTransId="{BB8380B8-283F-4B51-8245-4E49BE247E8F}"/>
    <dgm:cxn modelId="{FF1330A2-A3B5-409D-94C7-E844AB0F14E5}" type="presOf" srcId="{EBBAE6D0-E1E2-48C5-884C-520EC02D8955}" destId="{CB2BF6A2-3DFF-46B2-9826-FE425F3CE7CC}" srcOrd="0" destOrd="0" presId="urn:microsoft.com/office/officeart/2008/layout/HorizontalMultiLevelHierarchy"/>
    <dgm:cxn modelId="{681ED565-5B78-457B-84CA-6FCB4486C61D}" type="presOf" srcId="{1A8DC424-AA3E-4946-A9BD-0BDC5280B615}" destId="{B2F4F8B3-6644-4D48-BDDC-D5E1EFB92222}" srcOrd="1" destOrd="0" presId="urn:microsoft.com/office/officeart/2008/layout/HorizontalMultiLevelHierarchy"/>
    <dgm:cxn modelId="{ED4C740E-37B2-4060-8A69-001B7DEFB399}" type="presOf" srcId="{21ED516E-6BAA-4C37-9A6F-248C760777C0}" destId="{6765A5E1-FABF-4E86-98E9-397B47119629}" srcOrd="0" destOrd="0" presId="urn:microsoft.com/office/officeart/2008/layout/HorizontalMultiLevelHierarchy"/>
    <dgm:cxn modelId="{EF920050-CC3C-4F4D-B40F-76D3BAB3B6E4}" type="presOf" srcId="{D6BEFF1F-C161-4EE5-A35D-906EF0A64C93}" destId="{51CDB676-7064-4E9E-8481-6F1D00AA7E1D}" srcOrd="0" destOrd="0" presId="urn:microsoft.com/office/officeart/2008/layout/HorizontalMultiLevelHierarchy"/>
    <dgm:cxn modelId="{0A2185CB-9D19-4480-85D7-A9E7C52BC728}" type="presParOf" srcId="{6765A5E1-FABF-4E86-98E9-397B47119629}" destId="{8DFD2EAD-D126-4B58-A737-8A51A4FCFEDF}" srcOrd="0" destOrd="0" presId="urn:microsoft.com/office/officeart/2008/layout/HorizontalMultiLevelHierarchy"/>
    <dgm:cxn modelId="{EC88271B-33E9-4FF1-A144-9B678C8D078E}" type="presParOf" srcId="{8DFD2EAD-D126-4B58-A737-8A51A4FCFEDF}" destId="{D2855FA8-7BA8-4F48-9EDA-E7E7F0F4CFB0}" srcOrd="0" destOrd="0" presId="urn:microsoft.com/office/officeart/2008/layout/HorizontalMultiLevelHierarchy"/>
    <dgm:cxn modelId="{0A530E64-743C-49A1-9F6B-3F0D53308481}" type="presParOf" srcId="{8DFD2EAD-D126-4B58-A737-8A51A4FCFEDF}" destId="{CA2BB712-CB33-46BE-B31E-1F7456A41CEA}" srcOrd="1" destOrd="0" presId="urn:microsoft.com/office/officeart/2008/layout/HorizontalMultiLevelHierarchy"/>
    <dgm:cxn modelId="{E2E396ED-6CCF-4985-A4C9-E06983643D7B}" type="presParOf" srcId="{CA2BB712-CB33-46BE-B31E-1F7456A41CEA}" destId="{5E52F0B8-5EC5-4385-9100-93237ED15E4E}" srcOrd="0" destOrd="0" presId="urn:microsoft.com/office/officeart/2008/layout/HorizontalMultiLevelHierarchy"/>
    <dgm:cxn modelId="{62BA04B8-0421-4FE4-93BA-82577CF34E5F}" type="presParOf" srcId="{5E52F0B8-5EC5-4385-9100-93237ED15E4E}" destId="{D45C508C-B19C-4B22-B3BB-355CB57AD24A}" srcOrd="0" destOrd="0" presId="urn:microsoft.com/office/officeart/2008/layout/HorizontalMultiLevelHierarchy"/>
    <dgm:cxn modelId="{789D4EA7-C15D-4AB0-98FC-1F416BBA9B7D}" type="presParOf" srcId="{CA2BB712-CB33-46BE-B31E-1F7456A41CEA}" destId="{263E2825-74A2-478E-A2F7-E1837B22D0CE}" srcOrd="1" destOrd="0" presId="urn:microsoft.com/office/officeart/2008/layout/HorizontalMultiLevelHierarchy"/>
    <dgm:cxn modelId="{732E40F4-F883-4E3B-A11A-1C4EC3C27EE6}" type="presParOf" srcId="{263E2825-74A2-478E-A2F7-E1837B22D0CE}" destId="{51CDB676-7064-4E9E-8481-6F1D00AA7E1D}" srcOrd="0" destOrd="0" presId="urn:microsoft.com/office/officeart/2008/layout/HorizontalMultiLevelHierarchy"/>
    <dgm:cxn modelId="{17C9B0A1-7D85-4A04-90D3-8F0F47703594}" type="presParOf" srcId="{263E2825-74A2-478E-A2F7-E1837B22D0CE}" destId="{6426B82A-D1ED-4D0F-8A9E-0BDA5E8FF67B}" srcOrd="1" destOrd="0" presId="urn:microsoft.com/office/officeart/2008/layout/HorizontalMultiLevelHierarchy"/>
    <dgm:cxn modelId="{E5D79DC2-25B5-4211-BE7B-F3C60F7A5BF1}" type="presParOf" srcId="{CA2BB712-CB33-46BE-B31E-1F7456A41CEA}" destId="{289C52D1-4326-47B3-AB8E-9D7C5E56E088}" srcOrd="2" destOrd="0" presId="urn:microsoft.com/office/officeart/2008/layout/HorizontalMultiLevelHierarchy"/>
    <dgm:cxn modelId="{BEA5745C-742D-4ED9-908B-869452BCC8B0}" type="presParOf" srcId="{289C52D1-4326-47B3-AB8E-9D7C5E56E088}" destId="{B2F4F8B3-6644-4D48-BDDC-D5E1EFB92222}" srcOrd="0" destOrd="0" presId="urn:microsoft.com/office/officeart/2008/layout/HorizontalMultiLevelHierarchy"/>
    <dgm:cxn modelId="{31E58585-FCE0-40CE-85AB-00386A05D111}" type="presParOf" srcId="{CA2BB712-CB33-46BE-B31E-1F7456A41CEA}" destId="{EB769F2A-5E20-4085-98CF-F53C2434E714}" srcOrd="3" destOrd="0" presId="urn:microsoft.com/office/officeart/2008/layout/HorizontalMultiLevelHierarchy"/>
    <dgm:cxn modelId="{687F8241-5890-4DC9-9CDA-89DCFEFD519B}" type="presParOf" srcId="{EB769F2A-5E20-4085-98CF-F53C2434E714}" destId="{A60F6B0B-9017-49C6-B714-05EB12727836}" srcOrd="0" destOrd="0" presId="urn:microsoft.com/office/officeart/2008/layout/HorizontalMultiLevelHierarchy"/>
    <dgm:cxn modelId="{F7234DB9-4A7C-43D2-9518-56EF970964F1}" type="presParOf" srcId="{EB769F2A-5E20-4085-98CF-F53C2434E714}" destId="{25D19160-1CCD-4C5A-8599-339B62AF334E}" srcOrd="1" destOrd="0" presId="urn:microsoft.com/office/officeart/2008/layout/HorizontalMultiLevelHierarchy"/>
    <dgm:cxn modelId="{55896498-E1D5-4A66-8B09-A90FF1332FCF}" type="presParOf" srcId="{CA2BB712-CB33-46BE-B31E-1F7456A41CEA}" destId="{CB2BF6A2-3DFF-46B2-9826-FE425F3CE7CC}" srcOrd="4" destOrd="0" presId="urn:microsoft.com/office/officeart/2008/layout/HorizontalMultiLevelHierarchy"/>
    <dgm:cxn modelId="{00C2F897-8DE6-4D9C-919A-F380E3717708}" type="presParOf" srcId="{CB2BF6A2-3DFF-46B2-9826-FE425F3CE7CC}" destId="{E9D77C53-4200-48DC-95EC-302043C4CD60}" srcOrd="0" destOrd="0" presId="urn:microsoft.com/office/officeart/2008/layout/HorizontalMultiLevelHierarchy"/>
    <dgm:cxn modelId="{80CA9E5B-5A5B-4615-B970-3233AE106C76}" type="presParOf" srcId="{CA2BB712-CB33-46BE-B31E-1F7456A41CEA}" destId="{B220F0EC-8D58-45AE-93EE-CF6F8308713B}" srcOrd="5" destOrd="0" presId="urn:microsoft.com/office/officeart/2008/layout/HorizontalMultiLevelHierarchy"/>
    <dgm:cxn modelId="{03B9EA3F-7C0D-441D-A765-F8B71EE14139}" type="presParOf" srcId="{B220F0EC-8D58-45AE-93EE-CF6F8308713B}" destId="{9EE2A179-5446-4DB5-B84E-B6786E7ACC6B}" srcOrd="0" destOrd="0" presId="urn:microsoft.com/office/officeart/2008/layout/HorizontalMultiLevelHierarchy"/>
    <dgm:cxn modelId="{B25D0770-C239-4457-A280-65BFC9C557E8}" type="presParOf" srcId="{B220F0EC-8D58-45AE-93EE-CF6F8308713B}" destId="{2C36618D-09E9-4CEB-896B-74C2B0414036}" srcOrd="1" destOrd="0" presId="urn:microsoft.com/office/officeart/2008/layout/HorizontalMultiLevelHierarchy"/>
    <dgm:cxn modelId="{741EBB26-804B-4CFE-BA1F-5622813437D2}" type="presParOf" srcId="{CA2BB712-CB33-46BE-B31E-1F7456A41CEA}" destId="{5534E9E5-D020-4527-8D07-89F801B27CFD}" srcOrd="6" destOrd="0" presId="urn:microsoft.com/office/officeart/2008/layout/HorizontalMultiLevelHierarchy"/>
    <dgm:cxn modelId="{3E93FA3F-4B59-4D94-80E1-F20A669B88FC}" type="presParOf" srcId="{5534E9E5-D020-4527-8D07-89F801B27CFD}" destId="{94A2BCF4-78C4-4D47-8C45-04B5D49A8243}" srcOrd="0" destOrd="0" presId="urn:microsoft.com/office/officeart/2008/layout/HorizontalMultiLevelHierarchy"/>
    <dgm:cxn modelId="{EF0538EA-B8E9-42D1-B2BF-AEFD3846F0C2}" type="presParOf" srcId="{CA2BB712-CB33-46BE-B31E-1F7456A41CEA}" destId="{9ECACB58-6D7F-4250-9230-623125E545D6}" srcOrd="7" destOrd="0" presId="urn:microsoft.com/office/officeart/2008/layout/HorizontalMultiLevelHierarchy"/>
    <dgm:cxn modelId="{E77A203E-9F42-492D-AA97-EF873F9A291D}" type="presParOf" srcId="{9ECACB58-6D7F-4250-9230-623125E545D6}" destId="{73682BDB-C330-4188-AD5D-97248A922FC7}" srcOrd="0" destOrd="0" presId="urn:microsoft.com/office/officeart/2008/layout/HorizontalMultiLevelHierarchy"/>
    <dgm:cxn modelId="{02013540-57FB-4D35-92BD-45F765BF455B}" type="presParOf" srcId="{9ECACB58-6D7F-4250-9230-623125E545D6}" destId="{58405181-5736-4268-9DCF-A03D52AD7337}"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A112BE-47B7-436C-B920-7F1C7CE6EBD2}" type="doc">
      <dgm:prSet loTypeId="urn:microsoft.com/office/officeart/2005/8/layout/cycle7" loCatId="cycle" qsTypeId="urn:microsoft.com/office/officeart/2005/8/quickstyle/simple1" qsCatId="simple" csTypeId="urn:microsoft.com/office/officeart/2005/8/colors/accent0_2" csCatId="mainScheme" phldr="1"/>
      <dgm:spPr/>
      <dgm:t>
        <a:bodyPr/>
        <a:lstStyle/>
        <a:p>
          <a:endParaRPr lang="en-US"/>
        </a:p>
      </dgm:t>
    </dgm:pt>
    <dgm:pt modelId="{D473CF27-BD8F-4927-8860-584C22394679}">
      <dgm:prSet phldrT="[Texto]" custT="1"/>
      <dgm:spPr/>
      <dgm:t>
        <a:bodyPr/>
        <a:lstStyle/>
        <a:p>
          <a:r>
            <a:rPr lang="en-US" sz="1800" b="1" dirty="0" smtClean="0">
              <a:solidFill>
                <a:schemeClr val="tx1"/>
              </a:solidFill>
              <a:latin typeface="Times New Roman" panose="02020603050405020304" pitchFamily="18" charset="0"/>
              <a:cs typeface="Times New Roman" panose="02020603050405020304" pitchFamily="18" charset="0"/>
            </a:rPr>
            <a:t>TEEORIA DEL DOMINÓ</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9B68565C-614C-41B0-B1D4-C59E26BA7A64}" type="parTrans" cxnId="{8677FCEB-C51B-4224-8BA5-58688DAAE46B}">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132B3C07-0188-47FA-A15F-8738D278FC46}" type="sibTrans" cxnId="{8677FCEB-C51B-4224-8BA5-58688DAAE46B}">
      <dgm:prSet custT="1"/>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2FB7EF94-AD86-4846-8379-D320F1BBD67B}">
      <dgm:prSet phldrT="[Texto]" custT="1"/>
      <dgm:spPr/>
      <dgm:t>
        <a:bodyPr/>
        <a:lstStyle/>
        <a:p>
          <a:r>
            <a:rPr lang="en-US" sz="1800" b="0" dirty="0" smtClean="0">
              <a:solidFill>
                <a:schemeClr val="tx1"/>
              </a:solidFill>
              <a:latin typeface="Times New Roman" panose="02020603050405020304" pitchFamily="18" charset="0"/>
              <a:cs typeface="Times New Roman" panose="02020603050405020304" pitchFamily="18" charset="0"/>
            </a:rPr>
            <a:t>88% de los accidentes estan provocados por actos humanos peligrosos</a:t>
          </a:r>
          <a:endParaRPr lang="en-US" sz="1800" b="0" dirty="0">
            <a:solidFill>
              <a:schemeClr val="tx1"/>
            </a:solidFill>
            <a:latin typeface="Times New Roman" panose="02020603050405020304" pitchFamily="18" charset="0"/>
            <a:cs typeface="Times New Roman" panose="02020603050405020304" pitchFamily="18" charset="0"/>
          </a:endParaRPr>
        </a:p>
      </dgm:t>
    </dgm:pt>
    <dgm:pt modelId="{47BDD922-9023-4504-ABD0-ADAFC822BE42}" type="parTrans" cxnId="{E3BAB6BC-479E-4C25-8823-83CD540A5C3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B8116D93-61E4-4682-A20A-F605A37E9F86}" type="sibTrans" cxnId="{E3BAB6BC-479E-4C25-8823-83CD540A5C3A}">
      <dgm:prSet custT="1"/>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10EAD43D-8862-4BB9-8ADB-976781902205}">
      <dgm:prSet phldrT="[Texto]" custT="1"/>
      <dgm:spPr/>
      <dgm:t>
        <a:bodyPr/>
        <a:lstStyle/>
        <a:p>
          <a:r>
            <a:rPr lang="en-US" sz="1800" dirty="0" smtClean="0">
              <a:solidFill>
                <a:schemeClr val="tx1"/>
              </a:solidFill>
              <a:latin typeface="Times New Roman" panose="02020603050405020304" pitchFamily="18" charset="0"/>
              <a:cs typeface="Times New Roman" panose="02020603050405020304" pitchFamily="18" charset="0"/>
            </a:rPr>
            <a:t>2%</a:t>
          </a:r>
          <a:r>
            <a:rPr lang="en-US" sz="1800" baseline="0" dirty="0" smtClean="0">
              <a:solidFill>
                <a:schemeClr val="tx1"/>
              </a:solidFill>
              <a:latin typeface="Times New Roman" panose="02020603050405020304" pitchFamily="18" charset="0"/>
              <a:cs typeface="Times New Roman" panose="02020603050405020304" pitchFamily="18" charset="0"/>
            </a:rPr>
            <a:t> por hechos fortuitos</a:t>
          </a:r>
          <a:endParaRPr lang="en-US" sz="1800" dirty="0">
            <a:solidFill>
              <a:schemeClr val="tx1"/>
            </a:solidFill>
            <a:latin typeface="Times New Roman" panose="02020603050405020304" pitchFamily="18" charset="0"/>
            <a:cs typeface="Times New Roman" panose="02020603050405020304" pitchFamily="18" charset="0"/>
          </a:endParaRPr>
        </a:p>
      </dgm:t>
    </dgm:pt>
    <dgm:pt modelId="{DBF9F03A-E823-48A7-9936-8BD833006E9E}" type="parTrans" cxnId="{17B23952-4417-4EC4-BA75-2DE051EF00CD}">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9DE00671-94D2-48B0-AFB5-57766B3B6CC9}" type="sibTrans" cxnId="{17B23952-4417-4EC4-BA75-2DE051EF00CD}">
      <dgm:prSet custT="1"/>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F6C42C16-B644-4153-8E75-3E0C351EC761}">
      <dgm:prSet custT="1"/>
      <dgm:spPr/>
      <dgm:t>
        <a:bodyPr/>
        <a:lstStyle/>
        <a:p>
          <a:r>
            <a:rPr lang="en-US" sz="1800" dirty="0" smtClean="0">
              <a:solidFill>
                <a:schemeClr val="tx1"/>
              </a:solidFill>
              <a:latin typeface="Times New Roman" panose="02020603050405020304" pitchFamily="18" charset="0"/>
              <a:cs typeface="Times New Roman" panose="02020603050405020304" pitchFamily="18" charset="0"/>
            </a:rPr>
            <a:t>10%, por condiciones peligrosas </a:t>
          </a:r>
          <a:endParaRPr lang="en-US" sz="1800" dirty="0">
            <a:solidFill>
              <a:schemeClr val="tx1"/>
            </a:solidFill>
            <a:latin typeface="Times New Roman" panose="02020603050405020304" pitchFamily="18" charset="0"/>
            <a:cs typeface="Times New Roman" panose="02020603050405020304" pitchFamily="18" charset="0"/>
          </a:endParaRPr>
        </a:p>
      </dgm:t>
    </dgm:pt>
    <dgm:pt modelId="{D96A684E-797C-4C2D-AFCE-4B5FEEAB415A}" type="parTrans" cxnId="{06BBE468-7C3C-4E9B-9DAA-7E8F99295C6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7214117C-EE70-403B-9FA3-3C5DE5ECC6C5}" type="sibTrans" cxnId="{06BBE468-7C3C-4E9B-9DAA-7E8F99295C6A}">
      <dgm:prSet custT="1"/>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33CCAC2D-E6F6-41B8-8471-45FF4BC7CA16}" type="pres">
      <dgm:prSet presAssocID="{B3A112BE-47B7-436C-B920-7F1C7CE6EBD2}" presName="Name0" presStyleCnt="0">
        <dgm:presLayoutVars>
          <dgm:dir/>
          <dgm:resizeHandles val="exact"/>
        </dgm:presLayoutVars>
      </dgm:prSet>
      <dgm:spPr/>
      <dgm:t>
        <a:bodyPr/>
        <a:lstStyle/>
        <a:p>
          <a:endParaRPr lang="en-US"/>
        </a:p>
      </dgm:t>
    </dgm:pt>
    <dgm:pt modelId="{95F38190-2007-4984-81F5-214D3242EF03}" type="pres">
      <dgm:prSet presAssocID="{D473CF27-BD8F-4927-8860-584C22394679}" presName="node" presStyleLbl="node1" presStyleIdx="0" presStyleCnt="4">
        <dgm:presLayoutVars>
          <dgm:bulletEnabled val="1"/>
        </dgm:presLayoutVars>
      </dgm:prSet>
      <dgm:spPr/>
      <dgm:t>
        <a:bodyPr/>
        <a:lstStyle/>
        <a:p>
          <a:endParaRPr lang="en-US"/>
        </a:p>
      </dgm:t>
    </dgm:pt>
    <dgm:pt modelId="{96C15A4C-44A4-422A-A205-8CABE9F7FD82}" type="pres">
      <dgm:prSet presAssocID="{132B3C07-0188-47FA-A15F-8738D278FC46}" presName="sibTrans" presStyleLbl="sibTrans2D1" presStyleIdx="0" presStyleCnt="4"/>
      <dgm:spPr/>
      <dgm:t>
        <a:bodyPr/>
        <a:lstStyle/>
        <a:p>
          <a:endParaRPr lang="en-US"/>
        </a:p>
      </dgm:t>
    </dgm:pt>
    <dgm:pt modelId="{D5638C09-7287-430B-9752-F1CD3F0631BE}" type="pres">
      <dgm:prSet presAssocID="{132B3C07-0188-47FA-A15F-8738D278FC46}" presName="connectorText" presStyleLbl="sibTrans2D1" presStyleIdx="0" presStyleCnt="4"/>
      <dgm:spPr/>
      <dgm:t>
        <a:bodyPr/>
        <a:lstStyle/>
        <a:p>
          <a:endParaRPr lang="en-US"/>
        </a:p>
      </dgm:t>
    </dgm:pt>
    <dgm:pt modelId="{A126A32E-E647-4828-836F-2CFD78A34F8C}" type="pres">
      <dgm:prSet presAssocID="{2FB7EF94-AD86-4846-8379-D320F1BBD67B}" presName="node" presStyleLbl="node1" presStyleIdx="1" presStyleCnt="4" custScaleY="141901">
        <dgm:presLayoutVars>
          <dgm:bulletEnabled val="1"/>
        </dgm:presLayoutVars>
      </dgm:prSet>
      <dgm:spPr/>
      <dgm:t>
        <a:bodyPr/>
        <a:lstStyle/>
        <a:p>
          <a:endParaRPr lang="en-US"/>
        </a:p>
      </dgm:t>
    </dgm:pt>
    <dgm:pt modelId="{6E8A2DD8-F596-407A-A526-F232CCB1CCF3}" type="pres">
      <dgm:prSet presAssocID="{B8116D93-61E4-4682-A20A-F605A37E9F86}" presName="sibTrans" presStyleLbl="sibTrans2D1" presStyleIdx="1" presStyleCnt="4"/>
      <dgm:spPr/>
      <dgm:t>
        <a:bodyPr/>
        <a:lstStyle/>
        <a:p>
          <a:endParaRPr lang="en-US"/>
        </a:p>
      </dgm:t>
    </dgm:pt>
    <dgm:pt modelId="{380306C1-FF69-4F10-AF45-391C0DB4DF3E}" type="pres">
      <dgm:prSet presAssocID="{B8116D93-61E4-4682-A20A-F605A37E9F86}" presName="connectorText" presStyleLbl="sibTrans2D1" presStyleIdx="1" presStyleCnt="4"/>
      <dgm:spPr/>
      <dgm:t>
        <a:bodyPr/>
        <a:lstStyle/>
        <a:p>
          <a:endParaRPr lang="en-US"/>
        </a:p>
      </dgm:t>
    </dgm:pt>
    <dgm:pt modelId="{7252EA52-EB4D-40CB-8CF5-20263AD0C46B}" type="pres">
      <dgm:prSet presAssocID="{F6C42C16-B644-4153-8E75-3E0C351EC761}" presName="node" presStyleLbl="node1" presStyleIdx="2" presStyleCnt="4">
        <dgm:presLayoutVars>
          <dgm:bulletEnabled val="1"/>
        </dgm:presLayoutVars>
      </dgm:prSet>
      <dgm:spPr/>
      <dgm:t>
        <a:bodyPr/>
        <a:lstStyle/>
        <a:p>
          <a:endParaRPr lang="en-US"/>
        </a:p>
      </dgm:t>
    </dgm:pt>
    <dgm:pt modelId="{8EDFFA61-AC3C-4D5A-A8DD-9CA56F250BD1}" type="pres">
      <dgm:prSet presAssocID="{7214117C-EE70-403B-9FA3-3C5DE5ECC6C5}" presName="sibTrans" presStyleLbl="sibTrans2D1" presStyleIdx="2" presStyleCnt="4"/>
      <dgm:spPr/>
      <dgm:t>
        <a:bodyPr/>
        <a:lstStyle/>
        <a:p>
          <a:endParaRPr lang="en-US"/>
        </a:p>
      </dgm:t>
    </dgm:pt>
    <dgm:pt modelId="{0610E5CF-F1EA-49E7-841D-9F9BE6BE88F3}" type="pres">
      <dgm:prSet presAssocID="{7214117C-EE70-403B-9FA3-3C5DE5ECC6C5}" presName="connectorText" presStyleLbl="sibTrans2D1" presStyleIdx="2" presStyleCnt="4"/>
      <dgm:spPr/>
      <dgm:t>
        <a:bodyPr/>
        <a:lstStyle/>
        <a:p>
          <a:endParaRPr lang="en-US"/>
        </a:p>
      </dgm:t>
    </dgm:pt>
    <dgm:pt modelId="{BEE25FE4-C928-492E-B303-EC103F8BF637}" type="pres">
      <dgm:prSet presAssocID="{10EAD43D-8862-4BB9-8ADB-976781902205}" presName="node" presStyleLbl="node1" presStyleIdx="3" presStyleCnt="4" custScaleY="136522">
        <dgm:presLayoutVars>
          <dgm:bulletEnabled val="1"/>
        </dgm:presLayoutVars>
      </dgm:prSet>
      <dgm:spPr/>
      <dgm:t>
        <a:bodyPr/>
        <a:lstStyle/>
        <a:p>
          <a:endParaRPr lang="en-US"/>
        </a:p>
      </dgm:t>
    </dgm:pt>
    <dgm:pt modelId="{9791B199-BE66-4695-AC09-C55922EFB0CF}" type="pres">
      <dgm:prSet presAssocID="{9DE00671-94D2-48B0-AFB5-57766B3B6CC9}" presName="sibTrans" presStyleLbl="sibTrans2D1" presStyleIdx="3" presStyleCnt="4"/>
      <dgm:spPr/>
      <dgm:t>
        <a:bodyPr/>
        <a:lstStyle/>
        <a:p>
          <a:endParaRPr lang="en-US"/>
        </a:p>
      </dgm:t>
    </dgm:pt>
    <dgm:pt modelId="{CE2399E8-6AC3-44D2-9065-CAF40A776C90}" type="pres">
      <dgm:prSet presAssocID="{9DE00671-94D2-48B0-AFB5-57766B3B6CC9}" presName="connectorText" presStyleLbl="sibTrans2D1" presStyleIdx="3" presStyleCnt="4"/>
      <dgm:spPr/>
      <dgm:t>
        <a:bodyPr/>
        <a:lstStyle/>
        <a:p>
          <a:endParaRPr lang="en-US"/>
        </a:p>
      </dgm:t>
    </dgm:pt>
  </dgm:ptLst>
  <dgm:cxnLst>
    <dgm:cxn modelId="{DAF65C2A-57E3-4F18-B6F2-ED2A87AE64E7}" type="presOf" srcId="{7214117C-EE70-403B-9FA3-3C5DE5ECC6C5}" destId="{0610E5CF-F1EA-49E7-841D-9F9BE6BE88F3}" srcOrd="1" destOrd="0" presId="urn:microsoft.com/office/officeart/2005/8/layout/cycle7"/>
    <dgm:cxn modelId="{55D8E261-F55D-41DC-8D6D-8C399080CBA8}" type="presOf" srcId="{132B3C07-0188-47FA-A15F-8738D278FC46}" destId="{D5638C09-7287-430B-9752-F1CD3F0631BE}" srcOrd="1" destOrd="0" presId="urn:microsoft.com/office/officeart/2005/8/layout/cycle7"/>
    <dgm:cxn modelId="{A66976F4-61CE-4BF7-B737-8DC151435247}" type="presOf" srcId="{9DE00671-94D2-48B0-AFB5-57766B3B6CC9}" destId="{CE2399E8-6AC3-44D2-9065-CAF40A776C90}" srcOrd="1" destOrd="0" presId="urn:microsoft.com/office/officeart/2005/8/layout/cycle7"/>
    <dgm:cxn modelId="{936B4675-9B82-44CC-99E8-8FDAC14B1FB3}" type="presOf" srcId="{B3A112BE-47B7-436C-B920-7F1C7CE6EBD2}" destId="{33CCAC2D-E6F6-41B8-8471-45FF4BC7CA16}" srcOrd="0" destOrd="0" presId="urn:microsoft.com/office/officeart/2005/8/layout/cycle7"/>
    <dgm:cxn modelId="{44EBB25D-D08C-4716-9C6A-B52A0BFA4BDB}" type="presOf" srcId="{D473CF27-BD8F-4927-8860-584C22394679}" destId="{95F38190-2007-4984-81F5-214D3242EF03}" srcOrd="0" destOrd="0" presId="urn:microsoft.com/office/officeart/2005/8/layout/cycle7"/>
    <dgm:cxn modelId="{06BBE468-7C3C-4E9B-9DAA-7E8F99295C6A}" srcId="{B3A112BE-47B7-436C-B920-7F1C7CE6EBD2}" destId="{F6C42C16-B644-4153-8E75-3E0C351EC761}" srcOrd="2" destOrd="0" parTransId="{D96A684E-797C-4C2D-AFCE-4B5FEEAB415A}" sibTransId="{7214117C-EE70-403B-9FA3-3C5DE5ECC6C5}"/>
    <dgm:cxn modelId="{3F8274B2-6BF6-455D-8EB5-E0AD0411C4E8}" type="presOf" srcId="{2FB7EF94-AD86-4846-8379-D320F1BBD67B}" destId="{A126A32E-E647-4828-836F-2CFD78A34F8C}" srcOrd="0" destOrd="0" presId="urn:microsoft.com/office/officeart/2005/8/layout/cycle7"/>
    <dgm:cxn modelId="{7F0D0424-683D-4251-BBCE-0665BEAEB566}" type="presOf" srcId="{10EAD43D-8862-4BB9-8ADB-976781902205}" destId="{BEE25FE4-C928-492E-B303-EC103F8BF637}" srcOrd="0" destOrd="0" presId="urn:microsoft.com/office/officeart/2005/8/layout/cycle7"/>
    <dgm:cxn modelId="{DBA6365B-71F6-4B7E-8917-78D90338D876}" type="presOf" srcId="{F6C42C16-B644-4153-8E75-3E0C351EC761}" destId="{7252EA52-EB4D-40CB-8CF5-20263AD0C46B}" srcOrd="0" destOrd="0" presId="urn:microsoft.com/office/officeart/2005/8/layout/cycle7"/>
    <dgm:cxn modelId="{19DF066D-C5BC-4CE6-8E28-595C145E22AD}" type="presOf" srcId="{B8116D93-61E4-4682-A20A-F605A37E9F86}" destId="{6E8A2DD8-F596-407A-A526-F232CCB1CCF3}" srcOrd="0" destOrd="0" presId="urn:microsoft.com/office/officeart/2005/8/layout/cycle7"/>
    <dgm:cxn modelId="{E21D3BC5-2BAB-4403-93C3-5BA26DEBCBCB}" type="presOf" srcId="{7214117C-EE70-403B-9FA3-3C5DE5ECC6C5}" destId="{8EDFFA61-AC3C-4D5A-A8DD-9CA56F250BD1}" srcOrd="0" destOrd="0" presId="urn:microsoft.com/office/officeart/2005/8/layout/cycle7"/>
    <dgm:cxn modelId="{2CD8AC19-6BF7-4652-AECE-B4A9569E148C}" type="presOf" srcId="{B8116D93-61E4-4682-A20A-F605A37E9F86}" destId="{380306C1-FF69-4F10-AF45-391C0DB4DF3E}" srcOrd="1" destOrd="0" presId="urn:microsoft.com/office/officeart/2005/8/layout/cycle7"/>
    <dgm:cxn modelId="{17B23952-4417-4EC4-BA75-2DE051EF00CD}" srcId="{B3A112BE-47B7-436C-B920-7F1C7CE6EBD2}" destId="{10EAD43D-8862-4BB9-8ADB-976781902205}" srcOrd="3" destOrd="0" parTransId="{DBF9F03A-E823-48A7-9936-8BD833006E9E}" sibTransId="{9DE00671-94D2-48B0-AFB5-57766B3B6CC9}"/>
    <dgm:cxn modelId="{1B2BCAB3-8702-42C8-A784-E4F44FC8CA81}" type="presOf" srcId="{9DE00671-94D2-48B0-AFB5-57766B3B6CC9}" destId="{9791B199-BE66-4695-AC09-C55922EFB0CF}" srcOrd="0" destOrd="0" presId="urn:microsoft.com/office/officeart/2005/8/layout/cycle7"/>
    <dgm:cxn modelId="{BF90FDF8-33FC-4D42-ABA7-1B49ACCD7106}" type="presOf" srcId="{132B3C07-0188-47FA-A15F-8738D278FC46}" destId="{96C15A4C-44A4-422A-A205-8CABE9F7FD82}" srcOrd="0" destOrd="0" presId="urn:microsoft.com/office/officeart/2005/8/layout/cycle7"/>
    <dgm:cxn modelId="{8677FCEB-C51B-4224-8BA5-58688DAAE46B}" srcId="{B3A112BE-47B7-436C-B920-7F1C7CE6EBD2}" destId="{D473CF27-BD8F-4927-8860-584C22394679}" srcOrd="0" destOrd="0" parTransId="{9B68565C-614C-41B0-B1D4-C59E26BA7A64}" sibTransId="{132B3C07-0188-47FA-A15F-8738D278FC46}"/>
    <dgm:cxn modelId="{E3BAB6BC-479E-4C25-8823-83CD540A5C3A}" srcId="{B3A112BE-47B7-436C-B920-7F1C7CE6EBD2}" destId="{2FB7EF94-AD86-4846-8379-D320F1BBD67B}" srcOrd="1" destOrd="0" parTransId="{47BDD922-9023-4504-ABD0-ADAFC822BE42}" sibTransId="{B8116D93-61E4-4682-A20A-F605A37E9F86}"/>
    <dgm:cxn modelId="{DA2C9AD8-EB0D-4082-9447-4B3281E870ED}" type="presParOf" srcId="{33CCAC2D-E6F6-41B8-8471-45FF4BC7CA16}" destId="{95F38190-2007-4984-81F5-214D3242EF03}" srcOrd="0" destOrd="0" presId="urn:microsoft.com/office/officeart/2005/8/layout/cycle7"/>
    <dgm:cxn modelId="{EBA5F1FA-1778-4513-ADFC-475E5E94D46D}" type="presParOf" srcId="{33CCAC2D-E6F6-41B8-8471-45FF4BC7CA16}" destId="{96C15A4C-44A4-422A-A205-8CABE9F7FD82}" srcOrd="1" destOrd="0" presId="urn:microsoft.com/office/officeart/2005/8/layout/cycle7"/>
    <dgm:cxn modelId="{EB277FBE-CC0E-44DC-92A6-7F12364DD578}" type="presParOf" srcId="{96C15A4C-44A4-422A-A205-8CABE9F7FD82}" destId="{D5638C09-7287-430B-9752-F1CD3F0631BE}" srcOrd="0" destOrd="0" presId="urn:microsoft.com/office/officeart/2005/8/layout/cycle7"/>
    <dgm:cxn modelId="{2015C028-1307-42D1-90A8-E389A56779C0}" type="presParOf" srcId="{33CCAC2D-E6F6-41B8-8471-45FF4BC7CA16}" destId="{A126A32E-E647-4828-836F-2CFD78A34F8C}" srcOrd="2" destOrd="0" presId="urn:microsoft.com/office/officeart/2005/8/layout/cycle7"/>
    <dgm:cxn modelId="{E5D4E408-C869-438A-BC26-EA10ECEB3400}" type="presParOf" srcId="{33CCAC2D-E6F6-41B8-8471-45FF4BC7CA16}" destId="{6E8A2DD8-F596-407A-A526-F232CCB1CCF3}" srcOrd="3" destOrd="0" presId="urn:microsoft.com/office/officeart/2005/8/layout/cycle7"/>
    <dgm:cxn modelId="{92CCC18C-CA12-47E9-BBB8-8C4E193B5E50}" type="presParOf" srcId="{6E8A2DD8-F596-407A-A526-F232CCB1CCF3}" destId="{380306C1-FF69-4F10-AF45-391C0DB4DF3E}" srcOrd="0" destOrd="0" presId="urn:microsoft.com/office/officeart/2005/8/layout/cycle7"/>
    <dgm:cxn modelId="{7EBC977E-7A1E-4926-8592-20880E9ACFB6}" type="presParOf" srcId="{33CCAC2D-E6F6-41B8-8471-45FF4BC7CA16}" destId="{7252EA52-EB4D-40CB-8CF5-20263AD0C46B}" srcOrd="4" destOrd="0" presId="urn:microsoft.com/office/officeart/2005/8/layout/cycle7"/>
    <dgm:cxn modelId="{14E1DA37-4795-4F38-B235-CC330FC18089}" type="presParOf" srcId="{33CCAC2D-E6F6-41B8-8471-45FF4BC7CA16}" destId="{8EDFFA61-AC3C-4D5A-A8DD-9CA56F250BD1}" srcOrd="5" destOrd="0" presId="urn:microsoft.com/office/officeart/2005/8/layout/cycle7"/>
    <dgm:cxn modelId="{D28120FE-B284-4658-A09E-39A2D6128F7A}" type="presParOf" srcId="{8EDFFA61-AC3C-4D5A-A8DD-9CA56F250BD1}" destId="{0610E5CF-F1EA-49E7-841D-9F9BE6BE88F3}" srcOrd="0" destOrd="0" presId="urn:microsoft.com/office/officeart/2005/8/layout/cycle7"/>
    <dgm:cxn modelId="{422792C2-CD1C-4D87-BE5A-15D8C925284A}" type="presParOf" srcId="{33CCAC2D-E6F6-41B8-8471-45FF4BC7CA16}" destId="{BEE25FE4-C928-492E-B303-EC103F8BF637}" srcOrd="6" destOrd="0" presId="urn:microsoft.com/office/officeart/2005/8/layout/cycle7"/>
    <dgm:cxn modelId="{D8BECA49-D8B2-4BA6-B3A3-EAA979CBE22F}" type="presParOf" srcId="{33CCAC2D-E6F6-41B8-8471-45FF4BC7CA16}" destId="{9791B199-BE66-4695-AC09-C55922EFB0CF}" srcOrd="7" destOrd="0" presId="urn:microsoft.com/office/officeart/2005/8/layout/cycle7"/>
    <dgm:cxn modelId="{11DE7866-99FE-4F9B-AFC3-065EBE10A0F2}" type="presParOf" srcId="{9791B199-BE66-4695-AC09-C55922EFB0CF}" destId="{CE2399E8-6AC3-44D2-9065-CAF40A776C90}"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2D3E78-C8BC-4A5E-9286-257D104CF64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954C6C7E-4690-4ED4-92DE-B39FA247F26F}">
      <dgm:prSet phldrT="[Texto]" custT="1"/>
      <dgm:spPr/>
      <dgm:t>
        <a:bodyPr/>
        <a:lstStyle/>
        <a:p>
          <a:r>
            <a:rPr lang="es-ES" sz="2400" b="1" dirty="0" smtClean="0">
              <a:latin typeface="Times New Roman" panose="02020603050405020304" pitchFamily="18" charset="0"/>
              <a:cs typeface="Times New Roman" panose="02020603050405020304" pitchFamily="18" charset="0"/>
            </a:rPr>
            <a:t>PARADIGMAS</a:t>
          </a:r>
          <a:endParaRPr lang="es-ES" sz="2400" b="1" dirty="0">
            <a:latin typeface="Times New Roman" panose="02020603050405020304" pitchFamily="18" charset="0"/>
            <a:cs typeface="Times New Roman" panose="02020603050405020304" pitchFamily="18" charset="0"/>
          </a:endParaRPr>
        </a:p>
      </dgm:t>
    </dgm:pt>
    <dgm:pt modelId="{272629D5-ABBF-46CA-AE3D-8A8781FF4F73}" type="parTrans" cxnId="{A78FD013-EB09-4FE5-8212-B21799335884}">
      <dgm:prSet/>
      <dgm:spPr/>
      <dgm:t>
        <a:bodyPr/>
        <a:lstStyle/>
        <a:p>
          <a:endParaRPr lang="es-ES" sz="2400">
            <a:latin typeface="Times New Roman" panose="02020603050405020304" pitchFamily="18" charset="0"/>
            <a:cs typeface="Times New Roman" panose="02020603050405020304" pitchFamily="18" charset="0"/>
          </a:endParaRPr>
        </a:p>
      </dgm:t>
    </dgm:pt>
    <dgm:pt modelId="{11307EE2-7877-431D-B26C-7E735FA162E6}" type="sibTrans" cxnId="{A78FD013-EB09-4FE5-8212-B21799335884}">
      <dgm:prSet/>
      <dgm:spPr/>
      <dgm:t>
        <a:bodyPr/>
        <a:lstStyle/>
        <a:p>
          <a:endParaRPr lang="es-ES" sz="2400">
            <a:latin typeface="Times New Roman" panose="02020603050405020304" pitchFamily="18" charset="0"/>
            <a:cs typeface="Times New Roman" panose="02020603050405020304" pitchFamily="18" charset="0"/>
          </a:endParaRPr>
        </a:p>
      </dgm:t>
    </dgm:pt>
    <dgm:pt modelId="{2EFF7E28-DB78-4D93-8216-FAD2560A4C9A}">
      <dgm:prSet phldrT="[Texto]" custT="1"/>
      <dgm:spPr/>
      <dgm:t>
        <a:bodyPr/>
        <a:lstStyle/>
        <a:p>
          <a:r>
            <a:rPr lang="es-ES" sz="2400" dirty="0" smtClean="0">
              <a:latin typeface="Times New Roman" panose="02020603050405020304" pitchFamily="18" charset="0"/>
              <a:cs typeface="Times New Roman" panose="02020603050405020304" pitchFamily="18" charset="0"/>
            </a:rPr>
            <a:t>Enfoque Cualitativo</a:t>
          </a:r>
          <a:endParaRPr lang="es-ES" sz="2400" dirty="0">
            <a:latin typeface="Times New Roman" panose="02020603050405020304" pitchFamily="18" charset="0"/>
            <a:cs typeface="Times New Roman" panose="02020603050405020304" pitchFamily="18" charset="0"/>
          </a:endParaRPr>
        </a:p>
      </dgm:t>
    </dgm:pt>
    <dgm:pt modelId="{709D0030-3A56-4F52-A1EE-8C1727444235}" type="parTrans" cxnId="{4671E10C-5C66-4BC1-9D5C-3914FBB4B5F5}">
      <dgm:prSet/>
      <dgm:spPr/>
      <dgm:t>
        <a:bodyPr/>
        <a:lstStyle/>
        <a:p>
          <a:endParaRPr lang="es-ES" sz="2400">
            <a:latin typeface="Times New Roman" panose="02020603050405020304" pitchFamily="18" charset="0"/>
            <a:cs typeface="Times New Roman" panose="02020603050405020304" pitchFamily="18" charset="0"/>
          </a:endParaRPr>
        </a:p>
      </dgm:t>
    </dgm:pt>
    <dgm:pt modelId="{CDD2C268-4D6F-4B75-B7F4-0E8496676639}" type="sibTrans" cxnId="{4671E10C-5C66-4BC1-9D5C-3914FBB4B5F5}">
      <dgm:prSet/>
      <dgm:spPr/>
      <dgm:t>
        <a:bodyPr/>
        <a:lstStyle/>
        <a:p>
          <a:endParaRPr lang="es-ES" sz="2400">
            <a:latin typeface="Times New Roman" panose="02020603050405020304" pitchFamily="18" charset="0"/>
            <a:cs typeface="Times New Roman" panose="02020603050405020304" pitchFamily="18" charset="0"/>
          </a:endParaRPr>
        </a:p>
      </dgm:t>
    </dgm:pt>
    <dgm:pt modelId="{0C598C33-8BE2-4599-A558-8D02A8F98AB0}">
      <dgm:prSet phldrT="[Texto]" custT="1"/>
      <dgm:spPr/>
      <dgm:t>
        <a:bodyPr/>
        <a:lstStyle/>
        <a:p>
          <a:r>
            <a:rPr lang="es-ES" sz="2400" dirty="0" smtClean="0">
              <a:latin typeface="Times New Roman" panose="02020603050405020304" pitchFamily="18" charset="0"/>
              <a:cs typeface="Times New Roman" panose="02020603050405020304" pitchFamily="18" charset="0"/>
            </a:rPr>
            <a:t>Análisis descriptiva</a:t>
          </a:r>
          <a:endParaRPr lang="es-ES" sz="2400" dirty="0">
            <a:latin typeface="Times New Roman" panose="02020603050405020304" pitchFamily="18" charset="0"/>
            <a:cs typeface="Times New Roman" panose="02020603050405020304" pitchFamily="18" charset="0"/>
          </a:endParaRPr>
        </a:p>
      </dgm:t>
    </dgm:pt>
    <dgm:pt modelId="{4FABE9AA-2588-4818-86DE-F671258DEF3C}" type="parTrans" cxnId="{E815B567-A901-43E1-AC3E-52FB6B514CCD}">
      <dgm:prSet/>
      <dgm:spPr/>
      <dgm:t>
        <a:bodyPr/>
        <a:lstStyle/>
        <a:p>
          <a:endParaRPr lang="es-ES" sz="2400">
            <a:latin typeface="Times New Roman" panose="02020603050405020304" pitchFamily="18" charset="0"/>
            <a:cs typeface="Times New Roman" panose="02020603050405020304" pitchFamily="18" charset="0"/>
          </a:endParaRPr>
        </a:p>
      </dgm:t>
    </dgm:pt>
    <dgm:pt modelId="{EEB9ACAB-6277-4F73-86E2-51210692D1D7}" type="sibTrans" cxnId="{E815B567-A901-43E1-AC3E-52FB6B514CCD}">
      <dgm:prSet/>
      <dgm:spPr/>
      <dgm:t>
        <a:bodyPr/>
        <a:lstStyle/>
        <a:p>
          <a:endParaRPr lang="es-ES" sz="2400">
            <a:latin typeface="Times New Roman" panose="02020603050405020304" pitchFamily="18" charset="0"/>
            <a:cs typeface="Times New Roman" panose="02020603050405020304" pitchFamily="18" charset="0"/>
          </a:endParaRPr>
        </a:p>
      </dgm:t>
    </dgm:pt>
    <dgm:pt modelId="{A8E40B2E-1C33-467C-9D6D-B3FBB36CDE66}">
      <dgm:prSet custT="1"/>
      <dgm:spPr/>
      <dgm:t>
        <a:bodyPr/>
        <a:lstStyle/>
        <a:p>
          <a:r>
            <a:rPr lang="es-ES" sz="2400" dirty="0" smtClean="0">
              <a:latin typeface="Times New Roman" panose="02020603050405020304" pitchFamily="18" charset="0"/>
              <a:cs typeface="Times New Roman" panose="02020603050405020304" pitchFamily="18" charset="0"/>
            </a:rPr>
            <a:t>Recoge y organiza la información basándose en la recopilación de datos</a:t>
          </a:r>
          <a:endParaRPr lang="es-ES" sz="2400" dirty="0">
            <a:latin typeface="Times New Roman" panose="02020603050405020304" pitchFamily="18" charset="0"/>
            <a:cs typeface="Times New Roman" panose="02020603050405020304" pitchFamily="18" charset="0"/>
          </a:endParaRPr>
        </a:p>
      </dgm:t>
    </dgm:pt>
    <dgm:pt modelId="{90A95056-84BF-4EC8-9B69-94305C425F1B}" type="parTrans" cxnId="{C67BB3A9-3CEC-44F7-9105-A5F143A96D72}">
      <dgm:prSet/>
      <dgm:spPr/>
      <dgm:t>
        <a:bodyPr/>
        <a:lstStyle/>
        <a:p>
          <a:endParaRPr lang="es-ES" sz="2400">
            <a:latin typeface="Times New Roman" panose="02020603050405020304" pitchFamily="18" charset="0"/>
            <a:cs typeface="Times New Roman" panose="02020603050405020304" pitchFamily="18" charset="0"/>
          </a:endParaRPr>
        </a:p>
      </dgm:t>
    </dgm:pt>
    <dgm:pt modelId="{E71C2D97-358C-4FE3-B6AE-02FA3836122B}" type="sibTrans" cxnId="{C67BB3A9-3CEC-44F7-9105-A5F143A96D72}">
      <dgm:prSet/>
      <dgm:spPr/>
      <dgm:t>
        <a:bodyPr/>
        <a:lstStyle/>
        <a:p>
          <a:endParaRPr lang="es-ES" sz="2400">
            <a:latin typeface="Times New Roman" panose="02020603050405020304" pitchFamily="18" charset="0"/>
            <a:cs typeface="Times New Roman" panose="02020603050405020304" pitchFamily="18" charset="0"/>
          </a:endParaRPr>
        </a:p>
      </dgm:t>
    </dgm:pt>
    <dgm:pt modelId="{4AD874CD-EB2A-4095-8657-5AB04EBF3406}">
      <dgm:prSet custT="1"/>
      <dgm:spPr/>
      <dgm:t>
        <a:bodyPr/>
        <a:lstStyle/>
        <a:p>
          <a:r>
            <a:rPr lang="es-ES" sz="2400" b="0" i="0" dirty="0" smtClean="0">
              <a:latin typeface="Times New Roman" panose="02020603050405020304" pitchFamily="18" charset="0"/>
              <a:cs typeface="Times New Roman" panose="02020603050405020304" pitchFamily="18" charset="0"/>
            </a:rPr>
            <a:t>Descubrir o afinar preguntas de investigación</a:t>
          </a:r>
          <a:endParaRPr lang="es-ES" sz="2400" b="0" dirty="0">
            <a:latin typeface="Times New Roman" panose="02020603050405020304" pitchFamily="18" charset="0"/>
            <a:cs typeface="Times New Roman" panose="02020603050405020304" pitchFamily="18" charset="0"/>
          </a:endParaRPr>
        </a:p>
      </dgm:t>
    </dgm:pt>
    <dgm:pt modelId="{C59A09A7-17DD-4B10-B4A1-15F257636266}" type="parTrans" cxnId="{2FB95031-9E98-402F-9EF3-CCBAFFECDD95}">
      <dgm:prSet/>
      <dgm:spPr/>
      <dgm:t>
        <a:bodyPr/>
        <a:lstStyle/>
        <a:p>
          <a:endParaRPr lang="es-ES" sz="2400">
            <a:latin typeface="Times New Roman" panose="02020603050405020304" pitchFamily="18" charset="0"/>
            <a:cs typeface="Times New Roman" panose="02020603050405020304" pitchFamily="18" charset="0"/>
          </a:endParaRPr>
        </a:p>
      </dgm:t>
    </dgm:pt>
    <dgm:pt modelId="{2469BF82-4775-4881-B560-DA7F40B3D2DA}" type="sibTrans" cxnId="{2FB95031-9E98-402F-9EF3-CCBAFFECDD95}">
      <dgm:prSet/>
      <dgm:spPr/>
      <dgm:t>
        <a:bodyPr/>
        <a:lstStyle/>
        <a:p>
          <a:endParaRPr lang="es-ES" sz="2400">
            <a:latin typeface="Times New Roman" panose="02020603050405020304" pitchFamily="18" charset="0"/>
            <a:cs typeface="Times New Roman" panose="02020603050405020304" pitchFamily="18" charset="0"/>
          </a:endParaRPr>
        </a:p>
      </dgm:t>
    </dgm:pt>
    <dgm:pt modelId="{11449543-FBE1-410C-9FFA-69497FEF97F6}">
      <dgm:prSet custT="1"/>
      <dgm:spPr/>
      <dgm:t>
        <a:bodyPr/>
        <a:lstStyle/>
        <a:p>
          <a:r>
            <a:rPr lang="es-ES" sz="2400" dirty="0" smtClean="0">
              <a:latin typeface="Times New Roman" panose="02020603050405020304" pitchFamily="18" charset="0"/>
              <a:cs typeface="Times New Roman" panose="02020603050405020304" pitchFamily="18" charset="0"/>
            </a:rPr>
            <a:t>Total de datos de un universo</a:t>
          </a:r>
          <a:endParaRPr lang="es-ES" sz="2400" dirty="0">
            <a:latin typeface="Times New Roman" panose="02020603050405020304" pitchFamily="18" charset="0"/>
            <a:cs typeface="Times New Roman" panose="02020603050405020304" pitchFamily="18" charset="0"/>
          </a:endParaRPr>
        </a:p>
      </dgm:t>
    </dgm:pt>
    <dgm:pt modelId="{442BF2E2-CD48-48C9-B53F-5B5566846B21}" type="parTrans" cxnId="{53EF446E-68E7-43A1-A12A-508C55BB5480}">
      <dgm:prSet/>
      <dgm:spPr/>
      <dgm:t>
        <a:bodyPr/>
        <a:lstStyle/>
        <a:p>
          <a:endParaRPr lang="es-ES" sz="2400">
            <a:latin typeface="Times New Roman" panose="02020603050405020304" pitchFamily="18" charset="0"/>
            <a:cs typeface="Times New Roman" panose="02020603050405020304" pitchFamily="18" charset="0"/>
          </a:endParaRPr>
        </a:p>
      </dgm:t>
    </dgm:pt>
    <dgm:pt modelId="{F918F69F-CE24-4583-97A8-10C8E87D3F0A}" type="sibTrans" cxnId="{53EF446E-68E7-43A1-A12A-508C55BB5480}">
      <dgm:prSet/>
      <dgm:spPr/>
      <dgm:t>
        <a:bodyPr/>
        <a:lstStyle/>
        <a:p>
          <a:endParaRPr lang="es-ES" sz="2400">
            <a:latin typeface="Times New Roman" panose="02020603050405020304" pitchFamily="18" charset="0"/>
            <a:cs typeface="Times New Roman" panose="02020603050405020304" pitchFamily="18" charset="0"/>
          </a:endParaRPr>
        </a:p>
      </dgm:t>
    </dgm:pt>
    <dgm:pt modelId="{E4C7C165-92E5-4A0D-AABA-A24232009AF9}" type="pres">
      <dgm:prSet presAssocID="{9B2D3E78-C8BC-4A5E-9286-257D104CF649}" presName="hierChild1" presStyleCnt="0">
        <dgm:presLayoutVars>
          <dgm:orgChart val="1"/>
          <dgm:chPref val="1"/>
          <dgm:dir/>
          <dgm:animOne val="branch"/>
          <dgm:animLvl val="lvl"/>
          <dgm:resizeHandles/>
        </dgm:presLayoutVars>
      </dgm:prSet>
      <dgm:spPr/>
      <dgm:t>
        <a:bodyPr/>
        <a:lstStyle/>
        <a:p>
          <a:endParaRPr lang="es-ES"/>
        </a:p>
      </dgm:t>
    </dgm:pt>
    <dgm:pt modelId="{794ED071-C42E-4B83-AFE1-0F552E0C29B8}" type="pres">
      <dgm:prSet presAssocID="{954C6C7E-4690-4ED4-92DE-B39FA247F26F}" presName="hierRoot1" presStyleCnt="0">
        <dgm:presLayoutVars>
          <dgm:hierBranch val="init"/>
        </dgm:presLayoutVars>
      </dgm:prSet>
      <dgm:spPr/>
    </dgm:pt>
    <dgm:pt modelId="{9AD03EA3-9A5B-4067-8651-2D14F11534F5}" type="pres">
      <dgm:prSet presAssocID="{954C6C7E-4690-4ED4-92DE-B39FA247F26F}" presName="rootComposite1" presStyleCnt="0"/>
      <dgm:spPr/>
    </dgm:pt>
    <dgm:pt modelId="{5F2D1F5C-103D-40EB-AFC3-572794F1511C}" type="pres">
      <dgm:prSet presAssocID="{954C6C7E-4690-4ED4-92DE-B39FA247F26F}" presName="rootText1" presStyleLbl="node0" presStyleIdx="0" presStyleCnt="1" custScaleX="140747">
        <dgm:presLayoutVars>
          <dgm:chPref val="3"/>
        </dgm:presLayoutVars>
      </dgm:prSet>
      <dgm:spPr/>
      <dgm:t>
        <a:bodyPr/>
        <a:lstStyle/>
        <a:p>
          <a:endParaRPr lang="es-ES"/>
        </a:p>
      </dgm:t>
    </dgm:pt>
    <dgm:pt modelId="{5DB404AA-117D-4AE8-A73C-C7DCAF2E3F93}" type="pres">
      <dgm:prSet presAssocID="{954C6C7E-4690-4ED4-92DE-B39FA247F26F}" presName="rootConnector1" presStyleLbl="node1" presStyleIdx="0" presStyleCnt="0"/>
      <dgm:spPr/>
      <dgm:t>
        <a:bodyPr/>
        <a:lstStyle/>
        <a:p>
          <a:endParaRPr lang="es-ES"/>
        </a:p>
      </dgm:t>
    </dgm:pt>
    <dgm:pt modelId="{8507C3B8-8E65-4385-B964-B511C0AF88E3}" type="pres">
      <dgm:prSet presAssocID="{954C6C7E-4690-4ED4-92DE-B39FA247F26F}" presName="hierChild2" presStyleCnt="0"/>
      <dgm:spPr/>
    </dgm:pt>
    <dgm:pt modelId="{08629E22-7FC1-40F9-B941-AE88DD9300D6}" type="pres">
      <dgm:prSet presAssocID="{709D0030-3A56-4F52-A1EE-8C1727444235}" presName="Name37" presStyleLbl="parChTrans1D2" presStyleIdx="0" presStyleCnt="2"/>
      <dgm:spPr/>
      <dgm:t>
        <a:bodyPr/>
        <a:lstStyle/>
        <a:p>
          <a:endParaRPr lang="es-ES"/>
        </a:p>
      </dgm:t>
    </dgm:pt>
    <dgm:pt modelId="{23D3C7A7-41E7-4D28-A584-6D0E9C425D93}" type="pres">
      <dgm:prSet presAssocID="{2EFF7E28-DB78-4D93-8216-FAD2560A4C9A}" presName="hierRoot2" presStyleCnt="0">
        <dgm:presLayoutVars>
          <dgm:hierBranch val="init"/>
        </dgm:presLayoutVars>
      </dgm:prSet>
      <dgm:spPr/>
    </dgm:pt>
    <dgm:pt modelId="{D75B23D5-0935-41E2-945E-329230E64D5D}" type="pres">
      <dgm:prSet presAssocID="{2EFF7E28-DB78-4D93-8216-FAD2560A4C9A}" presName="rootComposite" presStyleCnt="0"/>
      <dgm:spPr/>
    </dgm:pt>
    <dgm:pt modelId="{EE693A80-2400-4B39-B882-CF10AF0C6714}" type="pres">
      <dgm:prSet presAssocID="{2EFF7E28-DB78-4D93-8216-FAD2560A4C9A}" presName="rootText" presStyleLbl="node2" presStyleIdx="0" presStyleCnt="2" custScaleX="128503">
        <dgm:presLayoutVars>
          <dgm:chPref val="3"/>
        </dgm:presLayoutVars>
      </dgm:prSet>
      <dgm:spPr/>
      <dgm:t>
        <a:bodyPr/>
        <a:lstStyle/>
        <a:p>
          <a:endParaRPr lang="es-ES"/>
        </a:p>
      </dgm:t>
    </dgm:pt>
    <dgm:pt modelId="{C883BB48-AA15-412E-8665-5EF435517FB1}" type="pres">
      <dgm:prSet presAssocID="{2EFF7E28-DB78-4D93-8216-FAD2560A4C9A}" presName="rootConnector" presStyleLbl="node2" presStyleIdx="0" presStyleCnt="2"/>
      <dgm:spPr/>
      <dgm:t>
        <a:bodyPr/>
        <a:lstStyle/>
        <a:p>
          <a:endParaRPr lang="es-ES"/>
        </a:p>
      </dgm:t>
    </dgm:pt>
    <dgm:pt modelId="{C50A1376-A68F-412B-9C34-133D6E522077}" type="pres">
      <dgm:prSet presAssocID="{2EFF7E28-DB78-4D93-8216-FAD2560A4C9A}" presName="hierChild4" presStyleCnt="0"/>
      <dgm:spPr/>
    </dgm:pt>
    <dgm:pt modelId="{98100854-68FD-45F1-9FC6-2BDC7B526D35}" type="pres">
      <dgm:prSet presAssocID="{90A95056-84BF-4EC8-9B69-94305C425F1B}" presName="Name37" presStyleLbl="parChTrans1D3" presStyleIdx="0" presStyleCnt="3"/>
      <dgm:spPr/>
      <dgm:t>
        <a:bodyPr/>
        <a:lstStyle/>
        <a:p>
          <a:endParaRPr lang="es-ES"/>
        </a:p>
      </dgm:t>
    </dgm:pt>
    <dgm:pt modelId="{5D83A503-20B7-42DC-808A-3CF697D739DD}" type="pres">
      <dgm:prSet presAssocID="{A8E40B2E-1C33-467C-9D6D-B3FBB36CDE66}" presName="hierRoot2" presStyleCnt="0">
        <dgm:presLayoutVars>
          <dgm:hierBranch val="init"/>
        </dgm:presLayoutVars>
      </dgm:prSet>
      <dgm:spPr/>
    </dgm:pt>
    <dgm:pt modelId="{4F6B8789-3708-4816-9EF5-483C0BAE289E}" type="pres">
      <dgm:prSet presAssocID="{A8E40B2E-1C33-467C-9D6D-B3FBB36CDE66}" presName="rootComposite" presStyleCnt="0"/>
      <dgm:spPr/>
    </dgm:pt>
    <dgm:pt modelId="{4F42D651-B213-4823-81DA-B30FA90E13E3}" type="pres">
      <dgm:prSet presAssocID="{A8E40B2E-1C33-467C-9D6D-B3FBB36CDE66}" presName="rootText" presStyleLbl="node3" presStyleIdx="0" presStyleCnt="3" custScaleX="166056" custLinFactNeighborX="-673" custLinFactNeighborY="2692">
        <dgm:presLayoutVars>
          <dgm:chPref val="3"/>
        </dgm:presLayoutVars>
      </dgm:prSet>
      <dgm:spPr/>
      <dgm:t>
        <a:bodyPr/>
        <a:lstStyle/>
        <a:p>
          <a:endParaRPr lang="es-ES"/>
        </a:p>
      </dgm:t>
    </dgm:pt>
    <dgm:pt modelId="{A9EDCF98-43BF-4752-95E2-42AABD03365B}" type="pres">
      <dgm:prSet presAssocID="{A8E40B2E-1C33-467C-9D6D-B3FBB36CDE66}" presName="rootConnector" presStyleLbl="node3" presStyleIdx="0" presStyleCnt="3"/>
      <dgm:spPr/>
      <dgm:t>
        <a:bodyPr/>
        <a:lstStyle/>
        <a:p>
          <a:endParaRPr lang="es-ES"/>
        </a:p>
      </dgm:t>
    </dgm:pt>
    <dgm:pt modelId="{DE5823DA-7B02-427E-86F8-70029DE8708A}" type="pres">
      <dgm:prSet presAssocID="{A8E40B2E-1C33-467C-9D6D-B3FBB36CDE66}" presName="hierChild4" presStyleCnt="0"/>
      <dgm:spPr/>
    </dgm:pt>
    <dgm:pt modelId="{25927325-2ED5-458C-9FE4-772078A9C1DD}" type="pres">
      <dgm:prSet presAssocID="{A8E40B2E-1C33-467C-9D6D-B3FBB36CDE66}" presName="hierChild5" presStyleCnt="0"/>
      <dgm:spPr/>
    </dgm:pt>
    <dgm:pt modelId="{21B371E6-3220-4CEC-B2C3-1B41FFF47BDD}" type="pres">
      <dgm:prSet presAssocID="{C59A09A7-17DD-4B10-B4A1-15F257636266}" presName="Name37" presStyleLbl="parChTrans1D3" presStyleIdx="1" presStyleCnt="3"/>
      <dgm:spPr/>
      <dgm:t>
        <a:bodyPr/>
        <a:lstStyle/>
        <a:p>
          <a:endParaRPr lang="es-ES"/>
        </a:p>
      </dgm:t>
    </dgm:pt>
    <dgm:pt modelId="{DA772CCA-E559-40F2-95AE-B6E79F721142}" type="pres">
      <dgm:prSet presAssocID="{4AD874CD-EB2A-4095-8657-5AB04EBF3406}" presName="hierRoot2" presStyleCnt="0">
        <dgm:presLayoutVars>
          <dgm:hierBranch val="init"/>
        </dgm:presLayoutVars>
      </dgm:prSet>
      <dgm:spPr/>
    </dgm:pt>
    <dgm:pt modelId="{297DF04C-50C9-40F5-9AF0-134A37BF424E}" type="pres">
      <dgm:prSet presAssocID="{4AD874CD-EB2A-4095-8657-5AB04EBF3406}" presName="rootComposite" presStyleCnt="0"/>
      <dgm:spPr/>
    </dgm:pt>
    <dgm:pt modelId="{690A473F-9D06-4EAE-8696-8249186D8397}" type="pres">
      <dgm:prSet presAssocID="{4AD874CD-EB2A-4095-8657-5AB04EBF3406}" presName="rootText" presStyleLbl="node3" presStyleIdx="1" presStyleCnt="3" custAng="0" custScaleX="163257">
        <dgm:presLayoutVars>
          <dgm:chPref val="3"/>
        </dgm:presLayoutVars>
      </dgm:prSet>
      <dgm:spPr/>
      <dgm:t>
        <a:bodyPr/>
        <a:lstStyle/>
        <a:p>
          <a:endParaRPr lang="es-ES"/>
        </a:p>
      </dgm:t>
    </dgm:pt>
    <dgm:pt modelId="{89B12D11-C6CF-4A65-B548-34C557E3AE2F}" type="pres">
      <dgm:prSet presAssocID="{4AD874CD-EB2A-4095-8657-5AB04EBF3406}" presName="rootConnector" presStyleLbl="node3" presStyleIdx="1" presStyleCnt="3"/>
      <dgm:spPr/>
      <dgm:t>
        <a:bodyPr/>
        <a:lstStyle/>
        <a:p>
          <a:endParaRPr lang="es-ES"/>
        </a:p>
      </dgm:t>
    </dgm:pt>
    <dgm:pt modelId="{E14A058B-D6D6-472A-8C38-7FFD60976AC0}" type="pres">
      <dgm:prSet presAssocID="{4AD874CD-EB2A-4095-8657-5AB04EBF3406}" presName="hierChild4" presStyleCnt="0"/>
      <dgm:spPr/>
    </dgm:pt>
    <dgm:pt modelId="{36EACA1D-EAA3-4FE6-8042-ACE80F67C8C6}" type="pres">
      <dgm:prSet presAssocID="{4AD874CD-EB2A-4095-8657-5AB04EBF3406}" presName="hierChild5" presStyleCnt="0"/>
      <dgm:spPr/>
    </dgm:pt>
    <dgm:pt modelId="{FDD4B21F-615B-4C48-B3FD-2D2EC940C9A1}" type="pres">
      <dgm:prSet presAssocID="{2EFF7E28-DB78-4D93-8216-FAD2560A4C9A}" presName="hierChild5" presStyleCnt="0"/>
      <dgm:spPr/>
    </dgm:pt>
    <dgm:pt modelId="{000CF156-3E61-429A-AC94-324FD1046C2C}" type="pres">
      <dgm:prSet presAssocID="{4FABE9AA-2588-4818-86DE-F671258DEF3C}" presName="Name37" presStyleLbl="parChTrans1D2" presStyleIdx="1" presStyleCnt="2"/>
      <dgm:spPr/>
      <dgm:t>
        <a:bodyPr/>
        <a:lstStyle/>
        <a:p>
          <a:endParaRPr lang="es-ES"/>
        </a:p>
      </dgm:t>
    </dgm:pt>
    <dgm:pt modelId="{AE38E215-9B21-4E58-A431-216AD7277CF8}" type="pres">
      <dgm:prSet presAssocID="{0C598C33-8BE2-4599-A558-8D02A8F98AB0}" presName="hierRoot2" presStyleCnt="0">
        <dgm:presLayoutVars>
          <dgm:hierBranch val="init"/>
        </dgm:presLayoutVars>
      </dgm:prSet>
      <dgm:spPr/>
    </dgm:pt>
    <dgm:pt modelId="{7D28B98F-6B3F-4FA9-A499-D68B9C2183A5}" type="pres">
      <dgm:prSet presAssocID="{0C598C33-8BE2-4599-A558-8D02A8F98AB0}" presName="rootComposite" presStyleCnt="0"/>
      <dgm:spPr/>
    </dgm:pt>
    <dgm:pt modelId="{826C9197-9CD9-4901-8336-3BDCBCD1CC83}" type="pres">
      <dgm:prSet presAssocID="{0C598C33-8BE2-4599-A558-8D02A8F98AB0}" presName="rootText" presStyleLbl="node2" presStyleIdx="1" presStyleCnt="2" custScaleX="131217" custLinFactNeighborX="41068">
        <dgm:presLayoutVars>
          <dgm:chPref val="3"/>
        </dgm:presLayoutVars>
      </dgm:prSet>
      <dgm:spPr/>
      <dgm:t>
        <a:bodyPr/>
        <a:lstStyle/>
        <a:p>
          <a:endParaRPr lang="es-ES"/>
        </a:p>
      </dgm:t>
    </dgm:pt>
    <dgm:pt modelId="{5B2A1473-96B8-4B3F-A9ED-86D4752333EC}" type="pres">
      <dgm:prSet presAssocID="{0C598C33-8BE2-4599-A558-8D02A8F98AB0}" presName="rootConnector" presStyleLbl="node2" presStyleIdx="1" presStyleCnt="2"/>
      <dgm:spPr/>
      <dgm:t>
        <a:bodyPr/>
        <a:lstStyle/>
        <a:p>
          <a:endParaRPr lang="es-ES"/>
        </a:p>
      </dgm:t>
    </dgm:pt>
    <dgm:pt modelId="{740578B3-D0F4-4967-91E9-068A0C1BC392}" type="pres">
      <dgm:prSet presAssocID="{0C598C33-8BE2-4599-A558-8D02A8F98AB0}" presName="hierChild4" presStyleCnt="0"/>
      <dgm:spPr/>
    </dgm:pt>
    <dgm:pt modelId="{A4878973-212E-4F95-99D3-EDC090B352DB}" type="pres">
      <dgm:prSet presAssocID="{442BF2E2-CD48-48C9-B53F-5B5566846B21}" presName="Name37" presStyleLbl="parChTrans1D3" presStyleIdx="2" presStyleCnt="3"/>
      <dgm:spPr/>
      <dgm:t>
        <a:bodyPr/>
        <a:lstStyle/>
        <a:p>
          <a:endParaRPr lang="es-ES"/>
        </a:p>
      </dgm:t>
    </dgm:pt>
    <dgm:pt modelId="{E624C90B-6580-4B01-BB04-7C55ADBC88D5}" type="pres">
      <dgm:prSet presAssocID="{11449543-FBE1-410C-9FFA-69497FEF97F6}" presName="hierRoot2" presStyleCnt="0">
        <dgm:presLayoutVars>
          <dgm:hierBranch val="init"/>
        </dgm:presLayoutVars>
      </dgm:prSet>
      <dgm:spPr/>
    </dgm:pt>
    <dgm:pt modelId="{D0915281-E5A7-460F-B69C-6B6F51E9C25A}" type="pres">
      <dgm:prSet presAssocID="{11449543-FBE1-410C-9FFA-69497FEF97F6}" presName="rootComposite" presStyleCnt="0"/>
      <dgm:spPr/>
    </dgm:pt>
    <dgm:pt modelId="{484F23B6-C51C-4874-B540-FBFA7B92BCFD}" type="pres">
      <dgm:prSet presAssocID="{11449543-FBE1-410C-9FFA-69497FEF97F6}" presName="rootText" presStyleLbl="node3" presStyleIdx="2" presStyleCnt="3" custScaleX="143399" custLinFactNeighborX="21545" custLinFactNeighborY="1346">
        <dgm:presLayoutVars>
          <dgm:chPref val="3"/>
        </dgm:presLayoutVars>
      </dgm:prSet>
      <dgm:spPr/>
      <dgm:t>
        <a:bodyPr/>
        <a:lstStyle/>
        <a:p>
          <a:endParaRPr lang="es-ES"/>
        </a:p>
      </dgm:t>
    </dgm:pt>
    <dgm:pt modelId="{ED41F41F-54FC-4B6C-813F-95E6ABF71CD0}" type="pres">
      <dgm:prSet presAssocID="{11449543-FBE1-410C-9FFA-69497FEF97F6}" presName="rootConnector" presStyleLbl="node3" presStyleIdx="2" presStyleCnt="3"/>
      <dgm:spPr/>
      <dgm:t>
        <a:bodyPr/>
        <a:lstStyle/>
        <a:p>
          <a:endParaRPr lang="es-ES"/>
        </a:p>
      </dgm:t>
    </dgm:pt>
    <dgm:pt modelId="{69D87959-2E74-4794-882E-C03EF92B4968}" type="pres">
      <dgm:prSet presAssocID="{11449543-FBE1-410C-9FFA-69497FEF97F6}" presName="hierChild4" presStyleCnt="0"/>
      <dgm:spPr/>
    </dgm:pt>
    <dgm:pt modelId="{189BC2AD-13DF-4AA9-BA1D-9881F7D44FC4}" type="pres">
      <dgm:prSet presAssocID="{11449543-FBE1-410C-9FFA-69497FEF97F6}" presName="hierChild5" presStyleCnt="0"/>
      <dgm:spPr/>
    </dgm:pt>
    <dgm:pt modelId="{3EC788C4-04EE-4882-94A9-E25BF03BF975}" type="pres">
      <dgm:prSet presAssocID="{0C598C33-8BE2-4599-A558-8D02A8F98AB0}" presName="hierChild5" presStyleCnt="0"/>
      <dgm:spPr/>
    </dgm:pt>
    <dgm:pt modelId="{32E52C16-9A6F-41E8-8AB2-F6C04F1E6096}" type="pres">
      <dgm:prSet presAssocID="{954C6C7E-4690-4ED4-92DE-B39FA247F26F}" presName="hierChild3" presStyleCnt="0"/>
      <dgm:spPr/>
    </dgm:pt>
  </dgm:ptLst>
  <dgm:cxnLst>
    <dgm:cxn modelId="{53EF446E-68E7-43A1-A12A-508C55BB5480}" srcId="{0C598C33-8BE2-4599-A558-8D02A8F98AB0}" destId="{11449543-FBE1-410C-9FFA-69497FEF97F6}" srcOrd="0" destOrd="0" parTransId="{442BF2E2-CD48-48C9-B53F-5B5566846B21}" sibTransId="{F918F69F-CE24-4583-97A8-10C8E87D3F0A}"/>
    <dgm:cxn modelId="{01033162-B754-42A7-9B73-9A80476F3F1C}" type="presOf" srcId="{4AD874CD-EB2A-4095-8657-5AB04EBF3406}" destId="{89B12D11-C6CF-4A65-B548-34C557E3AE2F}" srcOrd="1" destOrd="0" presId="urn:microsoft.com/office/officeart/2005/8/layout/orgChart1"/>
    <dgm:cxn modelId="{C67BB3A9-3CEC-44F7-9105-A5F143A96D72}" srcId="{2EFF7E28-DB78-4D93-8216-FAD2560A4C9A}" destId="{A8E40B2E-1C33-467C-9D6D-B3FBB36CDE66}" srcOrd="0" destOrd="0" parTransId="{90A95056-84BF-4EC8-9B69-94305C425F1B}" sibTransId="{E71C2D97-358C-4FE3-B6AE-02FA3836122B}"/>
    <dgm:cxn modelId="{D0CFDBD3-A647-4C44-93B7-0178D3BE5C4B}" type="presOf" srcId="{0C598C33-8BE2-4599-A558-8D02A8F98AB0}" destId="{5B2A1473-96B8-4B3F-A9ED-86D4752333EC}" srcOrd="1" destOrd="0" presId="urn:microsoft.com/office/officeart/2005/8/layout/orgChart1"/>
    <dgm:cxn modelId="{2FB95031-9E98-402F-9EF3-CCBAFFECDD95}" srcId="{2EFF7E28-DB78-4D93-8216-FAD2560A4C9A}" destId="{4AD874CD-EB2A-4095-8657-5AB04EBF3406}" srcOrd="1" destOrd="0" parTransId="{C59A09A7-17DD-4B10-B4A1-15F257636266}" sibTransId="{2469BF82-4775-4881-B560-DA7F40B3D2DA}"/>
    <dgm:cxn modelId="{4671E10C-5C66-4BC1-9D5C-3914FBB4B5F5}" srcId="{954C6C7E-4690-4ED4-92DE-B39FA247F26F}" destId="{2EFF7E28-DB78-4D93-8216-FAD2560A4C9A}" srcOrd="0" destOrd="0" parTransId="{709D0030-3A56-4F52-A1EE-8C1727444235}" sibTransId="{CDD2C268-4D6F-4B75-B7F4-0E8496676639}"/>
    <dgm:cxn modelId="{C4301282-3654-41FE-88F0-A4E1418B4F43}" type="presOf" srcId="{90A95056-84BF-4EC8-9B69-94305C425F1B}" destId="{98100854-68FD-45F1-9FC6-2BDC7B526D35}" srcOrd="0" destOrd="0" presId="urn:microsoft.com/office/officeart/2005/8/layout/orgChart1"/>
    <dgm:cxn modelId="{0F1038FC-738A-4727-89DE-5CE667497705}" type="presOf" srcId="{C59A09A7-17DD-4B10-B4A1-15F257636266}" destId="{21B371E6-3220-4CEC-B2C3-1B41FFF47BDD}" srcOrd="0" destOrd="0" presId="urn:microsoft.com/office/officeart/2005/8/layout/orgChart1"/>
    <dgm:cxn modelId="{93055C20-0A4C-422C-B2A9-4FFDBFF4F0F8}" type="presOf" srcId="{954C6C7E-4690-4ED4-92DE-B39FA247F26F}" destId="{5F2D1F5C-103D-40EB-AFC3-572794F1511C}" srcOrd="0" destOrd="0" presId="urn:microsoft.com/office/officeart/2005/8/layout/orgChart1"/>
    <dgm:cxn modelId="{01F58C5E-0AED-42E8-A9E6-7EA7D67A2F43}" type="presOf" srcId="{11449543-FBE1-410C-9FFA-69497FEF97F6}" destId="{484F23B6-C51C-4874-B540-FBFA7B92BCFD}" srcOrd="0" destOrd="0" presId="urn:microsoft.com/office/officeart/2005/8/layout/orgChart1"/>
    <dgm:cxn modelId="{54EA50B1-3EC3-4A4C-8CC7-4919EA1AA0DE}" type="presOf" srcId="{954C6C7E-4690-4ED4-92DE-B39FA247F26F}" destId="{5DB404AA-117D-4AE8-A73C-C7DCAF2E3F93}" srcOrd="1" destOrd="0" presId="urn:microsoft.com/office/officeart/2005/8/layout/orgChart1"/>
    <dgm:cxn modelId="{D154EA51-B8C2-4BE7-B6CC-49B39A5D325D}" type="presOf" srcId="{11449543-FBE1-410C-9FFA-69497FEF97F6}" destId="{ED41F41F-54FC-4B6C-813F-95E6ABF71CD0}" srcOrd="1" destOrd="0" presId="urn:microsoft.com/office/officeart/2005/8/layout/orgChart1"/>
    <dgm:cxn modelId="{E7794892-B5F1-4308-921F-14ED69FE512D}" type="presOf" srcId="{442BF2E2-CD48-48C9-B53F-5B5566846B21}" destId="{A4878973-212E-4F95-99D3-EDC090B352DB}" srcOrd="0" destOrd="0" presId="urn:microsoft.com/office/officeart/2005/8/layout/orgChart1"/>
    <dgm:cxn modelId="{80D44ABA-45D6-43D9-B7FA-97B8B00F0357}" type="presOf" srcId="{9B2D3E78-C8BC-4A5E-9286-257D104CF649}" destId="{E4C7C165-92E5-4A0D-AABA-A24232009AF9}" srcOrd="0" destOrd="0" presId="urn:microsoft.com/office/officeart/2005/8/layout/orgChart1"/>
    <dgm:cxn modelId="{34A877C0-3691-4D1F-BE98-C5834A78E724}" type="presOf" srcId="{4AD874CD-EB2A-4095-8657-5AB04EBF3406}" destId="{690A473F-9D06-4EAE-8696-8249186D8397}" srcOrd="0" destOrd="0" presId="urn:microsoft.com/office/officeart/2005/8/layout/orgChart1"/>
    <dgm:cxn modelId="{E815B567-A901-43E1-AC3E-52FB6B514CCD}" srcId="{954C6C7E-4690-4ED4-92DE-B39FA247F26F}" destId="{0C598C33-8BE2-4599-A558-8D02A8F98AB0}" srcOrd="1" destOrd="0" parTransId="{4FABE9AA-2588-4818-86DE-F671258DEF3C}" sibTransId="{EEB9ACAB-6277-4F73-86E2-51210692D1D7}"/>
    <dgm:cxn modelId="{65E59162-CF48-455B-AB8D-509ECF021F5A}" type="presOf" srcId="{0C598C33-8BE2-4599-A558-8D02A8F98AB0}" destId="{826C9197-9CD9-4901-8336-3BDCBCD1CC83}" srcOrd="0" destOrd="0" presId="urn:microsoft.com/office/officeart/2005/8/layout/orgChart1"/>
    <dgm:cxn modelId="{F23D04D9-48DB-42D2-8226-C17CDEDD0C4E}" type="presOf" srcId="{2EFF7E28-DB78-4D93-8216-FAD2560A4C9A}" destId="{EE693A80-2400-4B39-B882-CF10AF0C6714}" srcOrd="0" destOrd="0" presId="urn:microsoft.com/office/officeart/2005/8/layout/orgChart1"/>
    <dgm:cxn modelId="{A9848E2B-1963-43E1-83FA-5D28DFD141CC}" type="presOf" srcId="{A8E40B2E-1C33-467C-9D6D-B3FBB36CDE66}" destId="{A9EDCF98-43BF-4752-95E2-42AABD03365B}" srcOrd="1" destOrd="0" presId="urn:microsoft.com/office/officeart/2005/8/layout/orgChart1"/>
    <dgm:cxn modelId="{925C80C0-3CF3-4103-ADFC-AEFC1CC7D7FF}" type="presOf" srcId="{709D0030-3A56-4F52-A1EE-8C1727444235}" destId="{08629E22-7FC1-40F9-B941-AE88DD9300D6}" srcOrd="0" destOrd="0" presId="urn:microsoft.com/office/officeart/2005/8/layout/orgChart1"/>
    <dgm:cxn modelId="{4F0F9FBC-5AAC-4503-9D2E-69E14A49E66D}" type="presOf" srcId="{2EFF7E28-DB78-4D93-8216-FAD2560A4C9A}" destId="{C883BB48-AA15-412E-8665-5EF435517FB1}" srcOrd="1" destOrd="0" presId="urn:microsoft.com/office/officeart/2005/8/layout/orgChart1"/>
    <dgm:cxn modelId="{C3DE08BA-8BA9-4FBA-8DA0-A4E6885DC516}" type="presOf" srcId="{A8E40B2E-1C33-467C-9D6D-B3FBB36CDE66}" destId="{4F42D651-B213-4823-81DA-B30FA90E13E3}" srcOrd="0" destOrd="0" presId="urn:microsoft.com/office/officeart/2005/8/layout/orgChart1"/>
    <dgm:cxn modelId="{80156674-44FC-4D09-8B4B-7607B0D19393}" type="presOf" srcId="{4FABE9AA-2588-4818-86DE-F671258DEF3C}" destId="{000CF156-3E61-429A-AC94-324FD1046C2C}" srcOrd="0" destOrd="0" presId="urn:microsoft.com/office/officeart/2005/8/layout/orgChart1"/>
    <dgm:cxn modelId="{A78FD013-EB09-4FE5-8212-B21799335884}" srcId="{9B2D3E78-C8BC-4A5E-9286-257D104CF649}" destId="{954C6C7E-4690-4ED4-92DE-B39FA247F26F}" srcOrd="0" destOrd="0" parTransId="{272629D5-ABBF-46CA-AE3D-8A8781FF4F73}" sibTransId="{11307EE2-7877-431D-B26C-7E735FA162E6}"/>
    <dgm:cxn modelId="{C009AB76-C5FC-4202-97E8-5E981D479C3B}" type="presParOf" srcId="{E4C7C165-92E5-4A0D-AABA-A24232009AF9}" destId="{794ED071-C42E-4B83-AFE1-0F552E0C29B8}" srcOrd="0" destOrd="0" presId="urn:microsoft.com/office/officeart/2005/8/layout/orgChart1"/>
    <dgm:cxn modelId="{6CD20830-2C4F-4F8D-B55D-7F0212EF597F}" type="presParOf" srcId="{794ED071-C42E-4B83-AFE1-0F552E0C29B8}" destId="{9AD03EA3-9A5B-4067-8651-2D14F11534F5}" srcOrd="0" destOrd="0" presId="urn:microsoft.com/office/officeart/2005/8/layout/orgChart1"/>
    <dgm:cxn modelId="{C1397F44-CFBD-4E87-A92E-C9B3A896C777}" type="presParOf" srcId="{9AD03EA3-9A5B-4067-8651-2D14F11534F5}" destId="{5F2D1F5C-103D-40EB-AFC3-572794F1511C}" srcOrd="0" destOrd="0" presId="urn:microsoft.com/office/officeart/2005/8/layout/orgChart1"/>
    <dgm:cxn modelId="{B36C6F41-2558-4D94-A321-9DC2FCCC07B7}" type="presParOf" srcId="{9AD03EA3-9A5B-4067-8651-2D14F11534F5}" destId="{5DB404AA-117D-4AE8-A73C-C7DCAF2E3F93}" srcOrd="1" destOrd="0" presId="urn:microsoft.com/office/officeart/2005/8/layout/orgChart1"/>
    <dgm:cxn modelId="{B71333E1-DBFD-4279-BB06-2D1328B65414}" type="presParOf" srcId="{794ED071-C42E-4B83-AFE1-0F552E0C29B8}" destId="{8507C3B8-8E65-4385-B964-B511C0AF88E3}" srcOrd="1" destOrd="0" presId="urn:microsoft.com/office/officeart/2005/8/layout/orgChart1"/>
    <dgm:cxn modelId="{8EF36F2E-C1F4-40E6-9640-A3ED3F5E38AB}" type="presParOf" srcId="{8507C3B8-8E65-4385-B964-B511C0AF88E3}" destId="{08629E22-7FC1-40F9-B941-AE88DD9300D6}" srcOrd="0" destOrd="0" presId="urn:microsoft.com/office/officeart/2005/8/layout/orgChart1"/>
    <dgm:cxn modelId="{DD535856-6FC4-4CCD-BDF7-F6C6659352B0}" type="presParOf" srcId="{8507C3B8-8E65-4385-B964-B511C0AF88E3}" destId="{23D3C7A7-41E7-4D28-A584-6D0E9C425D93}" srcOrd="1" destOrd="0" presId="urn:microsoft.com/office/officeart/2005/8/layout/orgChart1"/>
    <dgm:cxn modelId="{98E9EE95-0B73-41F8-AADD-B1FF4D624D0E}" type="presParOf" srcId="{23D3C7A7-41E7-4D28-A584-6D0E9C425D93}" destId="{D75B23D5-0935-41E2-945E-329230E64D5D}" srcOrd="0" destOrd="0" presId="urn:microsoft.com/office/officeart/2005/8/layout/orgChart1"/>
    <dgm:cxn modelId="{05167F33-86BE-42EF-A5B5-6F4754A27EB7}" type="presParOf" srcId="{D75B23D5-0935-41E2-945E-329230E64D5D}" destId="{EE693A80-2400-4B39-B882-CF10AF0C6714}" srcOrd="0" destOrd="0" presId="urn:microsoft.com/office/officeart/2005/8/layout/orgChart1"/>
    <dgm:cxn modelId="{B5ED0BE9-D643-4F7B-B225-8D266C385B5C}" type="presParOf" srcId="{D75B23D5-0935-41E2-945E-329230E64D5D}" destId="{C883BB48-AA15-412E-8665-5EF435517FB1}" srcOrd="1" destOrd="0" presId="urn:microsoft.com/office/officeart/2005/8/layout/orgChart1"/>
    <dgm:cxn modelId="{A0DDC0F5-E634-442C-8F8C-F1F6046AA323}" type="presParOf" srcId="{23D3C7A7-41E7-4D28-A584-6D0E9C425D93}" destId="{C50A1376-A68F-412B-9C34-133D6E522077}" srcOrd="1" destOrd="0" presId="urn:microsoft.com/office/officeart/2005/8/layout/orgChart1"/>
    <dgm:cxn modelId="{1928BE69-34AF-475C-A46C-6807FC023DF2}" type="presParOf" srcId="{C50A1376-A68F-412B-9C34-133D6E522077}" destId="{98100854-68FD-45F1-9FC6-2BDC7B526D35}" srcOrd="0" destOrd="0" presId="urn:microsoft.com/office/officeart/2005/8/layout/orgChart1"/>
    <dgm:cxn modelId="{DAD30A78-2DC5-4A7C-A441-C07757B475BC}" type="presParOf" srcId="{C50A1376-A68F-412B-9C34-133D6E522077}" destId="{5D83A503-20B7-42DC-808A-3CF697D739DD}" srcOrd="1" destOrd="0" presId="urn:microsoft.com/office/officeart/2005/8/layout/orgChart1"/>
    <dgm:cxn modelId="{6FC058F7-6ED0-4918-8602-0776484F8DA6}" type="presParOf" srcId="{5D83A503-20B7-42DC-808A-3CF697D739DD}" destId="{4F6B8789-3708-4816-9EF5-483C0BAE289E}" srcOrd="0" destOrd="0" presId="urn:microsoft.com/office/officeart/2005/8/layout/orgChart1"/>
    <dgm:cxn modelId="{B853DE24-0FA4-4BB5-8484-12E0231625F1}" type="presParOf" srcId="{4F6B8789-3708-4816-9EF5-483C0BAE289E}" destId="{4F42D651-B213-4823-81DA-B30FA90E13E3}" srcOrd="0" destOrd="0" presId="urn:microsoft.com/office/officeart/2005/8/layout/orgChart1"/>
    <dgm:cxn modelId="{8EE56640-9989-4EB8-A419-84CC8C48AA7C}" type="presParOf" srcId="{4F6B8789-3708-4816-9EF5-483C0BAE289E}" destId="{A9EDCF98-43BF-4752-95E2-42AABD03365B}" srcOrd="1" destOrd="0" presId="urn:microsoft.com/office/officeart/2005/8/layout/orgChart1"/>
    <dgm:cxn modelId="{B762BF12-18A2-4CC3-ABE4-267FEBB167B5}" type="presParOf" srcId="{5D83A503-20B7-42DC-808A-3CF697D739DD}" destId="{DE5823DA-7B02-427E-86F8-70029DE8708A}" srcOrd="1" destOrd="0" presId="urn:microsoft.com/office/officeart/2005/8/layout/orgChart1"/>
    <dgm:cxn modelId="{65C70EA5-D483-4448-A053-F7299B819EF3}" type="presParOf" srcId="{5D83A503-20B7-42DC-808A-3CF697D739DD}" destId="{25927325-2ED5-458C-9FE4-772078A9C1DD}" srcOrd="2" destOrd="0" presId="urn:microsoft.com/office/officeart/2005/8/layout/orgChart1"/>
    <dgm:cxn modelId="{5DCAAF4C-B236-4A83-968B-D514DB0A1320}" type="presParOf" srcId="{C50A1376-A68F-412B-9C34-133D6E522077}" destId="{21B371E6-3220-4CEC-B2C3-1B41FFF47BDD}" srcOrd="2" destOrd="0" presId="urn:microsoft.com/office/officeart/2005/8/layout/orgChart1"/>
    <dgm:cxn modelId="{648F3C24-985C-4C88-B241-B57F61A3EC08}" type="presParOf" srcId="{C50A1376-A68F-412B-9C34-133D6E522077}" destId="{DA772CCA-E559-40F2-95AE-B6E79F721142}" srcOrd="3" destOrd="0" presId="urn:microsoft.com/office/officeart/2005/8/layout/orgChart1"/>
    <dgm:cxn modelId="{303AA50D-A503-4ECE-A31E-C419B87109F5}" type="presParOf" srcId="{DA772CCA-E559-40F2-95AE-B6E79F721142}" destId="{297DF04C-50C9-40F5-9AF0-134A37BF424E}" srcOrd="0" destOrd="0" presId="urn:microsoft.com/office/officeart/2005/8/layout/orgChart1"/>
    <dgm:cxn modelId="{AD77BF57-6C4C-40DC-BE3F-F2164CC909EB}" type="presParOf" srcId="{297DF04C-50C9-40F5-9AF0-134A37BF424E}" destId="{690A473F-9D06-4EAE-8696-8249186D8397}" srcOrd="0" destOrd="0" presId="urn:microsoft.com/office/officeart/2005/8/layout/orgChart1"/>
    <dgm:cxn modelId="{AA44E958-FAD9-4E14-8495-728D01289F73}" type="presParOf" srcId="{297DF04C-50C9-40F5-9AF0-134A37BF424E}" destId="{89B12D11-C6CF-4A65-B548-34C557E3AE2F}" srcOrd="1" destOrd="0" presId="urn:microsoft.com/office/officeart/2005/8/layout/orgChart1"/>
    <dgm:cxn modelId="{1365C680-0A37-4CBD-97E6-7C035AC4A02E}" type="presParOf" srcId="{DA772CCA-E559-40F2-95AE-B6E79F721142}" destId="{E14A058B-D6D6-472A-8C38-7FFD60976AC0}" srcOrd="1" destOrd="0" presId="urn:microsoft.com/office/officeart/2005/8/layout/orgChart1"/>
    <dgm:cxn modelId="{BDF25DEE-50BC-4124-8BC3-6FAEDBE03FCD}" type="presParOf" srcId="{DA772CCA-E559-40F2-95AE-B6E79F721142}" destId="{36EACA1D-EAA3-4FE6-8042-ACE80F67C8C6}" srcOrd="2" destOrd="0" presId="urn:microsoft.com/office/officeart/2005/8/layout/orgChart1"/>
    <dgm:cxn modelId="{15D259BD-B0F0-45CE-8A83-DA751209909C}" type="presParOf" srcId="{23D3C7A7-41E7-4D28-A584-6D0E9C425D93}" destId="{FDD4B21F-615B-4C48-B3FD-2D2EC940C9A1}" srcOrd="2" destOrd="0" presId="urn:microsoft.com/office/officeart/2005/8/layout/orgChart1"/>
    <dgm:cxn modelId="{F45CC6BB-0E1F-4995-9210-74224E8F0C9B}" type="presParOf" srcId="{8507C3B8-8E65-4385-B964-B511C0AF88E3}" destId="{000CF156-3E61-429A-AC94-324FD1046C2C}" srcOrd="2" destOrd="0" presId="urn:microsoft.com/office/officeart/2005/8/layout/orgChart1"/>
    <dgm:cxn modelId="{35376B86-A2A6-4C26-8E60-51E24CDAA243}" type="presParOf" srcId="{8507C3B8-8E65-4385-B964-B511C0AF88E3}" destId="{AE38E215-9B21-4E58-A431-216AD7277CF8}" srcOrd="3" destOrd="0" presId="urn:microsoft.com/office/officeart/2005/8/layout/orgChart1"/>
    <dgm:cxn modelId="{4E1671CB-9B31-4D1A-9F0F-4FA00290271C}" type="presParOf" srcId="{AE38E215-9B21-4E58-A431-216AD7277CF8}" destId="{7D28B98F-6B3F-4FA9-A499-D68B9C2183A5}" srcOrd="0" destOrd="0" presId="urn:microsoft.com/office/officeart/2005/8/layout/orgChart1"/>
    <dgm:cxn modelId="{533D56DF-9C61-4CB3-846E-ADA3EB0CA423}" type="presParOf" srcId="{7D28B98F-6B3F-4FA9-A499-D68B9C2183A5}" destId="{826C9197-9CD9-4901-8336-3BDCBCD1CC83}" srcOrd="0" destOrd="0" presId="urn:microsoft.com/office/officeart/2005/8/layout/orgChart1"/>
    <dgm:cxn modelId="{AB18FA8E-DC47-4C79-A665-E3D72D866347}" type="presParOf" srcId="{7D28B98F-6B3F-4FA9-A499-D68B9C2183A5}" destId="{5B2A1473-96B8-4B3F-A9ED-86D4752333EC}" srcOrd="1" destOrd="0" presId="urn:microsoft.com/office/officeart/2005/8/layout/orgChart1"/>
    <dgm:cxn modelId="{26ED96AE-7B20-4023-AD85-F93A7C92DA4C}" type="presParOf" srcId="{AE38E215-9B21-4E58-A431-216AD7277CF8}" destId="{740578B3-D0F4-4967-91E9-068A0C1BC392}" srcOrd="1" destOrd="0" presId="urn:microsoft.com/office/officeart/2005/8/layout/orgChart1"/>
    <dgm:cxn modelId="{D7032EAF-3F24-4D12-9313-5FB3434D35E1}" type="presParOf" srcId="{740578B3-D0F4-4967-91E9-068A0C1BC392}" destId="{A4878973-212E-4F95-99D3-EDC090B352DB}" srcOrd="0" destOrd="0" presId="urn:microsoft.com/office/officeart/2005/8/layout/orgChart1"/>
    <dgm:cxn modelId="{42A1B3B5-DBD3-4C9E-88DD-F9F21D8EABB2}" type="presParOf" srcId="{740578B3-D0F4-4967-91E9-068A0C1BC392}" destId="{E624C90B-6580-4B01-BB04-7C55ADBC88D5}" srcOrd="1" destOrd="0" presId="urn:microsoft.com/office/officeart/2005/8/layout/orgChart1"/>
    <dgm:cxn modelId="{0A61F783-DDDB-4379-BA71-E2CF9C1F5C56}" type="presParOf" srcId="{E624C90B-6580-4B01-BB04-7C55ADBC88D5}" destId="{D0915281-E5A7-460F-B69C-6B6F51E9C25A}" srcOrd="0" destOrd="0" presId="urn:microsoft.com/office/officeart/2005/8/layout/orgChart1"/>
    <dgm:cxn modelId="{3F65926C-8D11-40B5-A62F-413F2B89B997}" type="presParOf" srcId="{D0915281-E5A7-460F-B69C-6B6F51E9C25A}" destId="{484F23B6-C51C-4874-B540-FBFA7B92BCFD}" srcOrd="0" destOrd="0" presId="urn:microsoft.com/office/officeart/2005/8/layout/orgChart1"/>
    <dgm:cxn modelId="{893955E5-1648-47AB-BF02-2B03DF25E602}" type="presParOf" srcId="{D0915281-E5A7-460F-B69C-6B6F51E9C25A}" destId="{ED41F41F-54FC-4B6C-813F-95E6ABF71CD0}" srcOrd="1" destOrd="0" presId="urn:microsoft.com/office/officeart/2005/8/layout/orgChart1"/>
    <dgm:cxn modelId="{16AEAE48-72E6-4D10-B715-D3DB379FE9A5}" type="presParOf" srcId="{E624C90B-6580-4B01-BB04-7C55ADBC88D5}" destId="{69D87959-2E74-4794-882E-C03EF92B4968}" srcOrd="1" destOrd="0" presId="urn:microsoft.com/office/officeart/2005/8/layout/orgChart1"/>
    <dgm:cxn modelId="{2CF32E6A-6BA1-4A3B-A0E6-97D571375310}" type="presParOf" srcId="{E624C90B-6580-4B01-BB04-7C55ADBC88D5}" destId="{189BC2AD-13DF-4AA9-BA1D-9881F7D44FC4}" srcOrd="2" destOrd="0" presId="urn:microsoft.com/office/officeart/2005/8/layout/orgChart1"/>
    <dgm:cxn modelId="{B9B66049-4DFE-48CF-9435-5738CBEAA473}" type="presParOf" srcId="{AE38E215-9B21-4E58-A431-216AD7277CF8}" destId="{3EC788C4-04EE-4882-94A9-E25BF03BF975}" srcOrd="2" destOrd="0" presId="urn:microsoft.com/office/officeart/2005/8/layout/orgChart1"/>
    <dgm:cxn modelId="{CF032524-2735-456E-8896-0EF71CC7F44F}" type="presParOf" srcId="{794ED071-C42E-4B83-AFE1-0F552E0C29B8}" destId="{32E52C16-9A6F-41E8-8AB2-F6C04F1E609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B4A8B7-2DBE-4E6C-9CCE-603D74660C06}"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A32A6E72-75EF-488B-976B-B002A03EC965}">
      <dgm:prSet phldrT="[Texto]" custT="1"/>
      <dgm:spPr/>
      <dgm:t>
        <a:bodyPr/>
        <a:lstStyle/>
        <a:p>
          <a:r>
            <a:rPr lang="es-EC" sz="2400" b="1" dirty="0" smtClean="0">
              <a:latin typeface="Times New Roman" panose="02020603050405020304" pitchFamily="18" charset="0"/>
              <a:cs typeface="Times New Roman" panose="02020603050405020304" pitchFamily="18" charset="0"/>
            </a:rPr>
            <a:t>Por el Objeto</a:t>
          </a:r>
          <a:endParaRPr lang="en-US" sz="2400" dirty="0">
            <a:latin typeface="Times New Roman" panose="02020603050405020304" pitchFamily="18" charset="0"/>
            <a:cs typeface="Times New Roman" panose="02020603050405020304" pitchFamily="18" charset="0"/>
          </a:endParaRPr>
        </a:p>
      </dgm:t>
    </dgm:pt>
    <dgm:pt modelId="{C2BE8675-A1B9-431D-908E-CF50A0CBFE84}" type="parTrans" cxnId="{B103CF34-F87F-495E-BED7-45D9175FDABA}">
      <dgm:prSet/>
      <dgm:spPr/>
      <dgm:t>
        <a:bodyPr/>
        <a:lstStyle/>
        <a:p>
          <a:endParaRPr lang="en-US" sz="2400">
            <a:latin typeface="Times New Roman" panose="02020603050405020304" pitchFamily="18" charset="0"/>
            <a:cs typeface="Times New Roman" panose="02020603050405020304" pitchFamily="18" charset="0"/>
          </a:endParaRPr>
        </a:p>
      </dgm:t>
    </dgm:pt>
    <dgm:pt modelId="{D06FAF36-7717-4FD6-9C63-3EB619AD5C93}" type="sibTrans" cxnId="{B103CF34-F87F-495E-BED7-45D9175FDABA}">
      <dgm:prSet/>
      <dgm:spPr/>
      <dgm:t>
        <a:bodyPr/>
        <a:lstStyle/>
        <a:p>
          <a:endParaRPr lang="en-US" sz="2400">
            <a:latin typeface="Times New Roman" panose="02020603050405020304" pitchFamily="18" charset="0"/>
            <a:cs typeface="Times New Roman" panose="02020603050405020304" pitchFamily="18" charset="0"/>
          </a:endParaRPr>
        </a:p>
      </dgm:t>
    </dgm:pt>
    <dgm:pt modelId="{F65B681B-CF3D-497B-99C7-06B74AF07AEB}">
      <dgm:prSet phldrT="[Texto]" custT="1"/>
      <dgm:spPr/>
      <dgm:t>
        <a:bodyPr/>
        <a:lstStyle/>
        <a:p>
          <a:pPr algn="just">
            <a:lnSpc>
              <a:spcPct val="100000"/>
            </a:lnSpc>
          </a:pPr>
          <a:r>
            <a:rPr lang="es-EC" sz="2400" dirty="0" smtClean="0">
              <a:latin typeface="Times New Roman" panose="02020603050405020304" pitchFamily="18" charset="0"/>
              <a:cs typeface="Times New Roman" panose="02020603050405020304" pitchFamily="18" charset="0"/>
            </a:rPr>
            <a:t>Aplicada, misma que se caracteriza por que su finalidad es conocer las condiciones de seguridad del Hospital.</a:t>
          </a:r>
          <a:endParaRPr lang="en-US" sz="2400" dirty="0">
            <a:latin typeface="Times New Roman" panose="02020603050405020304" pitchFamily="18" charset="0"/>
            <a:cs typeface="Times New Roman" panose="02020603050405020304" pitchFamily="18" charset="0"/>
          </a:endParaRPr>
        </a:p>
      </dgm:t>
    </dgm:pt>
    <dgm:pt modelId="{9B980255-1ED2-42C9-BD1B-A8D9522F9FDB}" type="parTrans" cxnId="{2226BCEB-2CA2-4D45-9054-CBD04BE9523C}">
      <dgm:prSet/>
      <dgm:spPr/>
      <dgm:t>
        <a:bodyPr/>
        <a:lstStyle/>
        <a:p>
          <a:endParaRPr lang="en-US" sz="2400">
            <a:latin typeface="Times New Roman" panose="02020603050405020304" pitchFamily="18" charset="0"/>
            <a:cs typeface="Times New Roman" panose="02020603050405020304" pitchFamily="18" charset="0"/>
          </a:endParaRPr>
        </a:p>
      </dgm:t>
    </dgm:pt>
    <dgm:pt modelId="{3345CB83-37A7-46E6-BA65-D3F1734667D5}" type="sibTrans" cxnId="{2226BCEB-2CA2-4D45-9054-CBD04BE9523C}">
      <dgm:prSet/>
      <dgm:spPr/>
      <dgm:t>
        <a:bodyPr/>
        <a:lstStyle/>
        <a:p>
          <a:endParaRPr lang="en-US" sz="2400">
            <a:latin typeface="Times New Roman" panose="02020603050405020304" pitchFamily="18" charset="0"/>
            <a:cs typeface="Times New Roman" panose="02020603050405020304" pitchFamily="18" charset="0"/>
          </a:endParaRPr>
        </a:p>
      </dgm:t>
    </dgm:pt>
    <dgm:pt modelId="{14CB9749-3FAC-4DC5-99E0-4817C69199F2}">
      <dgm:prSet phldrT="[Texto]" custT="1"/>
      <dgm:spPr/>
      <dgm:t>
        <a:bodyPr/>
        <a:lstStyle/>
        <a:p>
          <a:r>
            <a:rPr lang="es-EC" sz="2400" b="1" dirty="0" smtClean="0">
              <a:latin typeface="Times New Roman" panose="02020603050405020304" pitchFamily="18" charset="0"/>
              <a:cs typeface="Times New Roman" panose="02020603050405020304" pitchFamily="18" charset="0"/>
            </a:rPr>
            <a:t>Por el Lugar</a:t>
          </a:r>
          <a:endParaRPr lang="en-US" sz="2400" dirty="0">
            <a:latin typeface="Times New Roman" panose="02020603050405020304" pitchFamily="18" charset="0"/>
            <a:cs typeface="Times New Roman" panose="02020603050405020304" pitchFamily="18" charset="0"/>
          </a:endParaRPr>
        </a:p>
      </dgm:t>
    </dgm:pt>
    <dgm:pt modelId="{962C716D-835A-470A-AAC2-0920F45A572B}" type="parTrans" cxnId="{90BD250F-69B5-4339-BCE7-1FC5268CF75C}">
      <dgm:prSet/>
      <dgm:spPr/>
      <dgm:t>
        <a:bodyPr/>
        <a:lstStyle/>
        <a:p>
          <a:endParaRPr lang="en-US" sz="2400">
            <a:latin typeface="Times New Roman" panose="02020603050405020304" pitchFamily="18" charset="0"/>
            <a:cs typeface="Times New Roman" panose="02020603050405020304" pitchFamily="18" charset="0"/>
          </a:endParaRPr>
        </a:p>
      </dgm:t>
    </dgm:pt>
    <dgm:pt modelId="{D038354B-6127-4048-8151-CE31966EAD0C}" type="sibTrans" cxnId="{90BD250F-69B5-4339-BCE7-1FC5268CF75C}">
      <dgm:prSet/>
      <dgm:spPr/>
      <dgm:t>
        <a:bodyPr/>
        <a:lstStyle/>
        <a:p>
          <a:endParaRPr lang="en-US" sz="2400">
            <a:latin typeface="Times New Roman" panose="02020603050405020304" pitchFamily="18" charset="0"/>
            <a:cs typeface="Times New Roman" panose="02020603050405020304" pitchFamily="18" charset="0"/>
          </a:endParaRPr>
        </a:p>
      </dgm:t>
    </dgm:pt>
    <dgm:pt modelId="{CF5AB1E5-7BDF-4548-8DC9-892D9DBA8959}">
      <dgm:prSet phldrT="[Texto]" custT="1"/>
      <dgm:spPr/>
      <dgm:t>
        <a:bodyPr/>
        <a:lstStyle/>
        <a:p>
          <a:pPr algn="just"/>
          <a:r>
            <a:rPr lang="en-US" sz="2400" dirty="0" smtClean="0">
              <a:latin typeface="Times New Roman" panose="02020603050405020304" pitchFamily="18" charset="0"/>
              <a:cs typeface="Times New Roman" panose="02020603050405020304" pitchFamily="18" charset="0"/>
            </a:rPr>
            <a:t>Se </a:t>
          </a:r>
          <a:r>
            <a:rPr lang="en-US" sz="2400" smtClean="0">
              <a:latin typeface="Times New Roman" panose="02020603050405020304" pitchFamily="18" charset="0"/>
              <a:cs typeface="Times New Roman" panose="02020603050405020304" pitchFamily="18" charset="0"/>
            </a:rPr>
            <a:t>trabajó </a:t>
          </a:r>
          <a:r>
            <a:rPr lang="en-US" sz="2400" dirty="0" smtClean="0">
              <a:latin typeface="Times New Roman" panose="02020603050405020304" pitchFamily="18" charset="0"/>
              <a:cs typeface="Times New Roman" panose="02020603050405020304" pitchFamily="18" charset="0"/>
            </a:rPr>
            <a:t>con una investigación de campo, ya que permitió evidenciar la realidad del Hospital.</a:t>
          </a:r>
          <a:endParaRPr lang="en-US" sz="2400" dirty="0">
            <a:latin typeface="Times New Roman" panose="02020603050405020304" pitchFamily="18" charset="0"/>
            <a:cs typeface="Times New Roman" panose="02020603050405020304" pitchFamily="18" charset="0"/>
          </a:endParaRPr>
        </a:p>
      </dgm:t>
    </dgm:pt>
    <dgm:pt modelId="{1DBFD316-656E-4013-B572-97E1031775CA}" type="parTrans" cxnId="{BF032C56-C272-43C6-B1E1-B1022EE883C4}">
      <dgm:prSet/>
      <dgm:spPr/>
      <dgm:t>
        <a:bodyPr/>
        <a:lstStyle/>
        <a:p>
          <a:endParaRPr lang="en-US" sz="2400">
            <a:latin typeface="Times New Roman" panose="02020603050405020304" pitchFamily="18" charset="0"/>
            <a:cs typeface="Times New Roman" panose="02020603050405020304" pitchFamily="18" charset="0"/>
          </a:endParaRPr>
        </a:p>
      </dgm:t>
    </dgm:pt>
    <dgm:pt modelId="{021FFC1D-9B29-473A-8607-558209817F64}" type="sibTrans" cxnId="{BF032C56-C272-43C6-B1E1-B1022EE883C4}">
      <dgm:prSet/>
      <dgm:spPr/>
      <dgm:t>
        <a:bodyPr/>
        <a:lstStyle/>
        <a:p>
          <a:endParaRPr lang="en-US" sz="2400">
            <a:latin typeface="Times New Roman" panose="02020603050405020304" pitchFamily="18" charset="0"/>
            <a:cs typeface="Times New Roman" panose="02020603050405020304" pitchFamily="18" charset="0"/>
          </a:endParaRPr>
        </a:p>
      </dgm:t>
    </dgm:pt>
    <dgm:pt modelId="{518A16DA-9AD4-4E21-AA6C-4FE6444CBC98}">
      <dgm:prSet phldrT="[Texto]" custT="1"/>
      <dgm:spPr/>
      <dgm:t>
        <a:bodyPr/>
        <a:lstStyle/>
        <a:p>
          <a:r>
            <a:rPr lang="es-EC" sz="2400" b="1" smtClean="0">
              <a:latin typeface="Times New Roman" panose="02020603050405020304" pitchFamily="18" charset="0"/>
              <a:cs typeface="Times New Roman" panose="02020603050405020304" pitchFamily="18" charset="0"/>
            </a:rPr>
            <a:t>Por la Naturaleza</a:t>
          </a:r>
          <a:endParaRPr lang="en-US" sz="2400" dirty="0">
            <a:latin typeface="Times New Roman" panose="02020603050405020304" pitchFamily="18" charset="0"/>
            <a:cs typeface="Times New Roman" panose="02020603050405020304" pitchFamily="18" charset="0"/>
          </a:endParaRPr>
        </a:p>
      </dgm:t>
    </dgm:pt>
    <dgm:pt modelId="{01929B48-440A-4D0C-A6DF-D029C0F00F2C}" type="parTrans" cxnId="{A6C68C3C-13B2-4F8E-9E3D-769F2BDBA2F0}">
      <dgm:prSet/>
      <dgm:spPr/>
      <dgm:t>
        <a:bodyPr/>
        <a:lstStyle/>
        <a:p>
          <a:endParaRPr lang="en-US" sz="2400">
            <a:latin typeface="Times New Roman" panose="02020603050405020304" pitchFamily="18" charset="0"/>
            <a:cs typeface="Times New Roman" panose="02020603050405020304" pitchFamily="18" charset="0"/>
          </a:endParaRPr>
        </a:p>
      </dgm:t>
    </dgm:pt>
    <dgm:pt modelId="{F07509DD-2164-4BEC-AF77-15D06C09095F}" type="sibTrans" cxnId="{A6C68C3C-13B2-4F8E-9E3D-769F2BDBA2F0}">
      <dgm:prSet/>
      <dgm:spPr/>
      <dgm:t>
        <a:bodyPr/>
        <a:lstStyle/>
        <a:p>
          <a:endParaRPr lang="en-US" sz="2400">
            <a:latin typeface="Times New Roman" panose="02020603050405020304" pitchFamily="18" charset="0"/>
            <a:cs typeface="Times New Roman" panose="02020603050405020304" pitchFamily="18" charset="0"/>
          </a:endParaRPr>
        </a:p>
      </dgm:t>
    </dgm:pt>
    <dgm:pt modelId="{28C6BE77-15AC-400A-B33E-D8AFA5DB255D}">
      <dgm:prSet phldrT="[Texto]" custT="1"/>
      <dgm:spPr/>
      <dgm:t>
        <a:bodyPr/>
        <a:lstStyle/>
        <a:p>
          <a:pPr algn="just"/>
          <a:r>
            <a:rPr lang="es-ES" sz="2400" dirty="0" smtClean="0">
              <a:latin typeface="Times New Roman" panose="02020603050405020304" pitchFamily="18" charset="0"/>
              <a:cs typeface="Times New Roman" panose="02020603050405020304" pitchFamily="18" charset="0"/>
            </a:rPr>
            <a:t>El trabajo es de acción ya que está enfocado en producir cambios de la realidad estudiada y no solo dejar en conclusiones.</a:t>
          </a:r>
          <a:endParaRPr lang="en-US" sz="2400" dirty="0">
            <a:latin typeface="Times New Roman" panose="02020603050405020304" pitchFamily="18" charset="0"/>
            <a:cs typeface="Times New Roman" panose="02020603050405020304" pitchFamily="18" charset="0"/>
          </a:endParaRPr>
        </a:p>
      </dgm:t>
    </dgm:pt>
    <dgm:pt modelId="{B076C0FD-E161-48FE-AB50-8E0346D964DE}" type="parTrans" cxnId="{14C3E52A-B32A-413F-A62C-13B871B9091A}">
      <dgm:prSet/>
      <dgm:spPr/>
      <dgm:t>
        <a:bodyPr/>
        <a:lstStyle/>
        <a:p>
          <a:endParaRPr lang="en-US" sz="2400">
            <a:latin typeface="Times New Roman" panose="02020603050405020304" pitchFamily="18" charset="0"/>
            <a:cs typeface="Times New Roman" panose="02020603050405020304" pitchFamily="18" charset="0"/>
          </a:endParaRPr>
        </a:p>
      </dgm:t>
    </dgm:pt>
    <dgm:pt modelId="{C9E223A6-0949-4609-AD91-730A7D67D377}" type="sibTrans" cxnId="{14C3E52A-B32A-413F-A62C-13B871B9091A}">
      <dgm:prSet/>
      <dgm:spPr/>
      <dgm:t>
        <a:bodyPr/>
        <a:lstStyle/>
        <a:p>
          <a:endParaRPr lang="en-US" sz="2400">
            <a:latin typeface="Times New Roman" panose="02020603050405020304" pitchFamily="18" charset="0"/>
            <a:cs typeface="Times New Roman" panose="02020603050405020304" pitchFamily="18" charset="0"/>
          </a:endParaRPr>
        </a:p>
      </dgm:t>
    </dgm:pt>
    <dgm:pt modelId="{97AA29F8-5A3E-49AC-A840-FBBF4BDC78AE}">
      <dgm:prSet custT="1"/>
      <dgm:spPr/>
      <dgm:t>
        <a:bodyPr/>
        <a:lstStyle/>
        <a:p>
          <a:r>
            <a:rPr lang="es-EC" sz="2400" b="1" smtClean="0">
              <a:latin typeface="Times New Roman" panose="02020603050405020304" pitchFamily="18" charset="0"/>
              <a:cs typeface="Times New Roman" panose="02020603050405020304" pitchFamily="18" charset="0"/>
            </a:rPr>
            <a:t>Por el Alcance</a:t>
          </a:r>
          <a:endParaRPr lang="en-US" sz="2400" dirty="0">
            <a:latin typeface="Times New Roman" panose="02020603050405020304" pitchFamily="18" charset="0"/>
            <a:cs typeface="Times New Roman" panose="02020603050405020304" pitchFamily="18" charset="0"/>
          </a:endParaRPr>
        </a:p>
      </dgm:t>
    </dgm:pt>
    <dgm:pt modelId="{918DC806-16E6-49A5-A59A-FCE00D622906}" type="parTrans" cxnId="{EDB6BDB4-96DD-47ED-BB4D-9C55174D9B10}">
      <dgm:prSet/>
      <dgm:spPr/>
      <dgm:t>
        <a:bodyPr/>
        <a:lstStyle/>
        <a:p>
          <a:endParaRPr lang="en-US" sz="2400">
            <a:latin typeface="Times New Roman" panose="02020603050405020304" pitchFamily="18" charset="0"/>
            <a:cs typeface="Times New Roman" panose="02020603050405020304" pitchFamily="18" charset="0"/>
          </a:endParaRPr>
        </a:p>
      </dgm:t>
    </dgm:pt>
    <dgm:pt modelId="{B65C9903-8065-417B-9809-B7BEE796B55E}" type="sibTrans" cxnId="{EDB6BDB4-96DD-47ED-BB4D-9C55174D9B10}">
      <dgm:prSet/>
      <dgm:spPr/>
      <dgm:t>
        <a:bodyPr/>
        <a:lstStyle/>
        <a:p>
          <a:endParaRPr lang="en-US" sz="2400">
            <a:latin typeface="Times New Roman" panose="02020603050405020304" pitchFamily="18" charset="0"/>
            <a:cs typeface="Times New Roman" panose="02020603050405020304" pitchFamily="18" charset="0"/>
          </a:endParaRPr>
        </a:p>
      </dgm:t>
    </dgm:pt>
    <dgm:pt modelId="{521CD20A-90F9-440F-8937-B83CF696E800}">
      <dgm:prSet custT="1"/>
      <dgm:spPr/>
      <dgm:t>
        <a:bodyPr/>
        <a:lstStyle/>
        <a:p>
          <a:pPr algn="just"/>
          <a:r>
            <a:rPr lang="es-EC" sz="2400" dirty="0" smtClean="0">
              <a:latin typeface="Times New Roman" panose="02020603050405020304" pitchFamily="18" charset="0"/>
              <a:cs typeface="Times New Roman" panose="02020603050405020304" pitchFamily="18" charset="0"/>
            </a:rPr>
            <a:t>La investigación se basó en procesos del método descriptivo, para evaluar cómo está la situación en el Hospital </a:t>
          </a:r>
          <a:endParaRPr lang="en-US" sz="2400" dirty="0">
            <a:latin typeface="Times New Roman" panose="02020603050405020304" pitchFamily="18" charset="0"/>
            <a:cs typeface="Times New Roman" panose="02020603050405020304" pitchFamily="18" charset="0"/>
          </a:endParaRPr>
        </a:p>
      </dgm:t>
    </dgm:pt>
    <dgm:pt modelId="{83CBCEDD-9E0F-48E0-A409-C049BB244CB7}" type="parTrans" cxnId="{0455DFDE-0F30-48EB-88A5-5C9EF4077D6D}">
      <dgm:prSet/>
      <dgm:spPr/>
      <dgm:t>
        <a:bodyPr/>
        <a:lstStyle/>
        <a:p>
          <a:endParaRPr lang="en-US" sz="2400">
            <a:latin typeface="Times New Roman" panose="02020603050405020304" pitchFamily="18" charset="0"/>
            <a:cs typeface="Times New Roman" panose="02020603050405020304" pitchFamily="18" charset="0"/>
          </a:endParaRPr>
        </a:p>
      </dgm:t>
    </dgm:pt>
    <dgm:pt modelId="{AC652AB6-83DF-42F3-8F26-61BF9CEF48D3}" type="sibTrans" cxnId="{0455DFDE-0F30-48EB-88A5-5C9EF4077D6D}">
      <dgm:prSet/>
      <dgm:spPr/>
      <dgm:t>
        <a:bodyPr/>
        <a:lstStyle/>
        <a:p>
          <a:endParaRPr lang="en-US" sz="2400">
            <a:latin typeface="Times New Roman" panose="02020603050405020304" pitchFamily="18" charset="0"/>
            <a:cs typeface="Times New Roman" panose="02020603050405020304" pitchFamily="18" charset="0"/>
          </a:endParaRPr>
        </a:p>
      </dgm:t>
    </dgm:pt>
    <dgm:pt modelId="{3028C2B9-FB9D-49DF-AEF7-B39E1E8B23E3}">
      <dgm:prSet custT="1"/>
      <dgm:spPr/>
      <dgm:t>
        <a:bodyPr/>
        <a:lstStyle/>
        <a:p>
          <a:r>
            <a:rPr lang="es-EC" sz="2400" b="1" dirty="0" smtClean="0">
              <a:latin typeface="Times New Roman" panose="02020603050405020304" pitchFamily="18" charset="0"/>
              <a:cs typeface="Times New Roman" panose="02020603050405020304" pitchFamily="18" charset="0"/>
            </a:rPr>
            <a:t>Por la Factibilidad</a:t>
          </a:r>
          <a:endParaRPr lang="en-US" sz="2400" b="1" dirty="0">
            <a:latin typeface="Times New Roman" panose="02020603050405020304" pitchFamily="18" charset="0"/>
            <a:cs typeface="Times New Roman" panose="02020603050405020304" pitchFamily="18" charset="0"/>
          </a:endParaRPr>
        </a:p>
      </dgm:t>
    </dgm:pt>
    <dgm:pt modelId="{96EF9B79-5D1B-4208-8D97-8FDFCF066B46}" type="parTrans" cxnId="{476B2143-38E4-4554-BC63-D49AA3BC33A9}">
      <dgm:prSet/>
      <dgm:spPr/>
      <dgm:t>
        <a:bodyPr/>
        <a:lstStyle/>
        <a:p>
          <a:endParaRPr lang="en-US" sz="2400">
            <a:latin typeface="Times New Roman" panose="02020603050405020304" pitchFamily="18" charset="0"/>
            <a:cs typeface="Times New Roman" panose="02020603050405020304" pitchFamily="18" charset="0"/>
          </a:endParaRPr>
        </a:p>
      </dgm:t>
    </dgm:pt>
    <dgm:pt modelId="{9A7C717B-B23F-443A-A5C4-853030BCABBB}" type="sibTrans" cxnId="{476B2143-38E4-4554-BC63-D49AA3BC33A9}">
      <dgm:prSet/>
      <dgm:spPr/>
      <dgm:t>
        <a:bodyPr/>
        <a:lstStyle/>
        <a:p>
          <a:endParaRPr lang="en-US" sz="2400">
            <a:latin typeface="Times New Roman" panose="02020603050405020304" pitchFamily="18" charset="0"/>
            <a:cs typeface="Times New Roman" panose="02020603050405020304" pitchFamily="18" charset="0"/>
          </a:endParaRPr>
        </a:p>
      </dgm:t>
    </dgm:pt>
    <dgm:pt modelId="{058C4EAE-7C4B-4E0F-BF99-D853BE9778C9}">
      <dgm:prSet custT="1"/>
      <dgm:spPr/>
      <dgm:t>
        <a:bodyPr/>
        <a:lstStyle/>
        <a:p>
          <a:pPr algn="just"/>
          <a:r>
            <a:rPr lang="en-US" sz="2400" dirty="0" smtClean="0">
              <a:latin typeface="Times New Roman" panose="02020603050405020304" pitchFamily="18" charset="0"/>
              <a:cs typeface="Times New Roman" panose="02020603050405020304" pitchFamily="18" charset="0"/>
            </a:rPr>
            <a:t>El trabajo se acentúa como un proyecto factible, puesto que se desarrolló con el propósito de conocer las condiciones de seguridad y brindar las respectivas recomendaciones al Hospital </a:t>
          </a:r>
          <a:endParaRPr lang="en-US" sz="2400" dirty="0">
            <a:latin typeface="Times New Roman" panose="02020603050405020304" pitchFamily="18" charset="0"/>
            <a:cs typeface="Times New Roman" panose="02020603050405020304" pitchFamily="18" charset="0"/>
          </a:endParaRPr>
        </a:p>
      </dgm:t>
    </dgm:pt>
    <dgm:pt modelId="{F5381301-2F67-41F4-AFCA-C0FCD81CFE8E}" type="parTrans" cxnId="{63EB66CF-90B2-4CA4-9A6A-45F7FE410632}">
      <dgm:prSet/>
      <dgm:spPr/>
      <dgm:t>
        <a:bodyPr/>
        <a:lstStyle/>
        <a:p>
          <a:endParaRPr lang="en-US" sz="2400">
            <a:latin typeface="Times New Roman" panose="02020603050405020304" pitchFamily="18" charset="0"/>
            <a:cs typeface="Times New Roman" panose="02020603050405020304" pitchFamily="18" charset="0"/>
          </a:endParaRPr>
        </a:p>
      </dgm:t>
    </dgm:pt>
    <dgm:pt modelId="{34816EC9-02AB-430D-9D45-5C0CA329596B}" type="sibTrans" cxnId="{63EB66CF-90B2-4CA4-9A6A-45F7FE410632}">
      <dgm:prSet/>
      <dgm:spPr/>
      <dgm:t>
        <a:bodyPr/>
        <a:lstStyle/>
        <a:p>
          <a:endParaRPr lang="en-US" sz="2400">
            <a:latin typeface="Times New Roman" panose="02020603050405020304" pitchFamily="18" charset="0"/>
            <a:cs typeface="Times New Roman" panose="02020603050405020304" pitchFamily="18" charset="0"/>
          </a:endParaRPr>
        </a:p>
      </dgm:t>
    </dgm:pt>
    <dgm:pt modelId="{12C300FC-CAC0-46B3-99BB-28B21A304AD8}" type="pres">
      <dgm:prSet presAssocID="{A7B4A8B7-2DBE-4E6C-9CCE-603D74660C06}" presName="Name0" presStyleCnt="0">
        <dgm:presLayoutVars>
          <dgm:dir/>
          <dgm:animLvl val="lvl"/>
          <dgm:resizeHandles val="exact"/>
        </dgm:presLayoutVars>
      </dgm:prSet>
      <dgm:spPr/>
      <dgm:t>
        <a:bodyPr/>
        <a:lstStyle/>
        <a:p>
          <a:endParaRPr lang="en-US"/>
        </a:p>
      </dgm:t>
    </dgm:pt>
    <dgm:pt modelId="{DBE8F72B-0EAB-40DA-B2B5-1B42744A1A1B}" type="pres">
      <dgm:prSet presAssocID="{A32A6E72-75EF-488B-976B-B002A03EC965}" presName="linNode" presStyleCnt="0"/>
      <dgm:spPr/>
    </dgm:pt>
    <dgm:pt modelId="{703C69A5-9D54-4446-A856-3F2AD3E8A83A}" type="pres">
      <dgm:prSet presAssocID="{A32A6E72-75EF-488B-976B-B002A03EC965}" presName="parentText" presStyleLbl="node1" presStyleIdx="0" presStyleCnt="5" custScaleX="52722" custScaleY="49750">
        <dgm:presLayoutVars>
          <dgm:chMax val="1"/>
          <dgm:bulletEnabled val="1"/>
        </dgm:presLayoutVars>
      </dgm:prSet>
      <dgm:spPr/>
      <dgm:t>
        <a:bodyPr/>
        <a:lstStyle/>
        <a:p>
          <a:endParaRPr lang="en-US"/>
        </a:p>
      </dgm:t>
    </dgm:pt>
    <dgm:pt modelId="{77C36DF2-C3D8-4399-8866-3481DDAEF298}" type="pres">
      <dgm:prSet presAssocID="{A32A6E72-75EF-488B-976B-B002A03EC965}" presName="descendantText" presStyleLbl="alignAccFollowNode1" presStyleIdx="0" presStyleCnt="5" custScaleX="121186" custScaleY="61627" custLinFactNeighborX="-1087" custLinFactNeighborY="1682">
        <dgm:presLayoutVars>
          <dgm:bulletEnabled val="1"/>
        </dgm:presLayoutVars>
      </dgm:prSet>
      <dgm:spPr/>
      <dgm:t>
        <a:bodyPr/>
        <a:lstStyle/>
        <a:p>
          <a:endParaRPr lang="en-US"/>
        </a:p>
      </dgm:t>
    </dgm:pt>
    <dgm:pt modelId="{A1DB8875-0A2A-44C2-AA9A-85349D074A93}" type="pres">
      <dgm:prSet presAssocID="{D06FAF36-7717-4FD6-9C63-3EB619AD5C93}" presName="sp" presStyleCnt="0"/>
      <dgm:spPr/>
    </dgm:pt>
    <dgm:pt modelId="{9EDEDA22-D3E5-473D-9D99-A2F635B165F8}" type="pres">
      <dgm:prSet presAssocID="{14CB9749-3FAC-4DC5-99E0-4817C69199F2}" presName="linNode" presStyleCnt="0"/>
      <dgm:spPr/>
    </dgm:pt>
    <dgm:pt modelId="{82DFB6C9-3D7C-4F63-9B92-928CBA4A1931}" type="pres">
      <dgm:prSet presAssocID="{14CB9749-3FAC-4DC5-99E0-4817C69199F2}" presName="parentText" presStyleLbl="node1" presStyleIdx="1" presStyleCnt="5" custScaleX="53993" custScaleY="53950">
        <dgm:presLayoutVars>
          <dgm:chMax val="1"/>
          <dgm:bulletEnabled val="1"/>
        </dgm:presLayoutVars>
      </dgm:prSet>
      <dgm:spPr/>
      <dgm:t>
        <a:bodyPr/>
        <a:lstStyle/>
        <a:p>
          <a:endParaRPr lang="en-US"/>
        </a:p>
      </dgm:t>
    </dgm:pt>
    <dgm:pt modelId="{9B4CC3DC-5082-487C-A71E-9F45E60EACE5}" type="pres">
      <dgm:prSet presAssocID="{14CB9749-3FAC-4DC5-99E0-4817C69199F2}" presName="descendantText" presStyleLbl="alignAccFollowNode1" presStyleIdx="1" presStyleCnt="5" custScaleX="120812" custScaleY="72369">
        <dgm:presLayoutVars>
          <dgm:bulletEnabled val="1"/>
        </dgm:presLayoutVars>
      </dgm:prSet>
      <dgm:spPr/>
      <dgm:t>
        <a:bodyPr/>
        <a:lstStyle/>
        <a:p>
          <a:endParaRPr lang="en-US"/>
        </a:p>
      </dgm:t>
    </dgm:pt>
    <dgm:pt modelId="{0EC84D63-A752-4099-A266-B67846093771}" type="pres">
      <dgm:prSet presAssocID="{D038354B-6127-4048-8151-CE31966EAD0C}" presName="sp" presStyleCnt="0"/>
      <dgm:spPr/>
    </dgm:pt>
    <dgm:pt modelId="{99E98759-D456-4D11-AB3C-9499A7C849BC}" type="pres">
      <dgm:prSet presAssocID="{518A16DA-9AD4-4E21-AA6C-4FE6444CBC98}" presName="linNode" presStyleCnt="0"/>
      <dgm:spPr/>
    </dgm:pt>
    <dgm:pt modelId="{8BB9A6D1-BD83-4751-9BA0-A7CAC5702A8F}" type="pres">
      <dgm:prSet presAssocID="{518A16DA-9AD4-4E21-AA6C-4FE6444CBC98}" presName="parentText" presStyleLbl="node1" presStyleIdx="2" presStyleCnt="5" custScaleX="54928" custScaleY="54246">
        <dgm:presLayoutVars>
          <dgm:chMax val="1"/>
          <dgm:bulletEnabled val="1"/>
        </dgm:presLayoutVars>
      </dgm:prSet>
      <dgm:spPr/>
      <dgm:t>
        <a:bodyPr/>
        <a:lstStyle/>
        <a:p>
          <a:endParaRPr lang="en-US"/>
        </a:p>
      </dgm:t>
    </dgm:pt>
    <dgm:pt modelId="{B5236EE2-103B-4521-9EB3-C86CD33DE103}" type="pres">
      <dgm:prSet presAssocID="{518A16DA-9AD4-4E21-AA6C-4FE6444CBC98}" presName="descendantText" presStyleLbl="alignAccFollowNode1" presStyleIdx="2" presStyleCnt="5" custScaleX="120932" custScaleY="77484">
        <dgm:presLayoutVars>
          <dgm:bulletEnabled val="1"/>
        </dgm:presLayoutVars>
      </dgm:prSet>
      <dgm:spPr/>
      <dgm:t>
        <a:bodyPr/>
        <a:lstStyle/>
        <a:p>
          <a:endParaRPr lang="en-US"/>
        </a:p>
      </dgm:t>
    </dgm:pt>
    <dgm:pt modelId="{6128E4B6-D58A-4672-BF3D-88D8C10D78FC}" type="pres">
      <dgm:prSet presAssocID="{F07509DD-2164-4BEC-AF77-15D06C09095F}" presName="sp" presStyleCnt="0"/>
      <dgm:spPr/>
    </dgm:pt>
    <dgm:pt modelId="{803D3773-B466-4A03-B20F-04890EE0DC88}" type="pres">
      <dgm:prSet presAssocID="{97AA29F8-5A3E-49AC-A840-FBBF4BDC78AE}" presName="linNode" presStyleCnt="0"/>
      <dgm:spPr/>
    </dgm:pt>
    <dgm:pt modelId="{B97A482E-422E-4C7E-B6BB-B8ED3716467B}" type="pres">
      <dgm:prSet presAssocID="{97AA29F8-5A3E-49AC-A840-FBBF4BDC78AE}" presName="parentText" presStyleLbl="node1" presStyleIdx="3" presStyleCnt="5" custScaleX="54157" custScaleY="49095">
        <dgm:presLayoutVars>
          <dgm:chMax val="1"/>
          <dgm:bulletEnabled val="1"/>
        </dgm:presLayoutVars>
      </dgm:prSet>
      <dgm:spPr/>
      <dgm:t>
        <a:bodyPr/>
        <a:lstStyle/>
        <a:p>
          <a:endParaRPr lang="en-US"/>
        </a:p>
      </dgm:t>
    </dgm:pt>
    <dgm:pt modelId="{CCE4B0F7-F95F-477C-B952-650C4D179DE7}" type="pres">
      <dgm:prSet presAssocID="{97AA29F8-5A3E-49AC-A840-FBBF4BDC78AE}" presName="descendantText" presStyleLbl="alignAccFollowNode1" presStyleIdx="3" presStyleCnt="5" custScaleX="121463" custScaleY="69588" custLinFactNeighborX="-433" custLinFactNeighborY="-3025">
        <dgm:presLayoutVars>
          <dgm:bulletEnabled val="1"/>
        </dgm:presLayoutVars>
      </dgm:prSet>
      <dgm:spPr/>
      <dgm:t>
        <a:bodyPr/>
        <a:lstStyle/>
        <a:p>
          <a:endParaRPr lang="en-US"/>
        </a:p>
      </dgm:t>
    </dgm:pt>
    <dgm:pt modelId="{E29D9F7B-6910-4BF6-9609-24F67B67165D}" type="pres">
      <dgm:prSet presAssocID="{B65C9903-8065-417B-9809-B7BEE796B55E}" presName="sp" presStyleCnt="0"/>
      <dgm:spPr/>
    </dgm:pt>
    <dgm:pt modelId="{FFDEB9DF-634A-4F69-B6C2-9954E41CD534}" type="pres">
      <dgm:prSet presAssocID="{3028C2B9-FB9D-49DF-AEF7-B39E1E8B23E3}" presName="linNode" presStyleCnt="0"/>
      <dgm:spPr/>
    </dgm:pt>
    <dgm:pt modelId="{2A20DDBD-9F8C-4A03-883C-5423E02C3F22}" type="pres">
      <dgm:prSet presAssocID="{3028C2B9-FB9D-49DF-AEF7-B39E1E8B23E3}" presName="parentText" presStyleLbl="node1" presStyleIdx="4" presStyleCnt="5" custScaleX="53398" custScaleY="71711">
        <dgm:presLayoutVars>
          <dgm:chMax val="1"/>
          <dgm:bulletEnabled val="1"/>
        </dgm:presLayoutVars>
      </dgm:prSet>
      <dgm:spPr/>
      <dgm:t>
        <a:bodyPr/>
        <a:lstStyle/>
        <a:p>
          <a:endParaRPr lang="en-US"/>
        </a:p>
      </dgm:t>
    </dgm:pt>
    <dgm:pt modelId="{A7D0C90F-9E8E-4980-A183-FFADB613E995}" type="pres">
      <dgm:prSet presAssocID="{3028C2B9-FB9D-49DF-AEF7-B39E1E8B23E3}" presName="descendantText" presStyleLbl="alignAccFollowNode1" presStyleIdx="4" presStyleCnt="5" custScaleX="121113">
        <dgm:presLayoutVars>
          <dgm:bulletEnabled val="1"/>
        </dgm:presLayoutVars>
      </dgm:prSet>
      <dgm:spPr/>
      <dgm:t>
        <a:bodyPr/>
        <a:lstStyle/>
        <a:p>
          <a:endParaRPr lang="en-US"/>
        </a:p>
      </dgm:t>
    </dgm:pt>
  </dgm:ptLst>
  <dgm:cxnLst>
    <dgm:cxn modelId="{45E2EA79-2957-4FF7-A5B3-49A8C815978C}" type="presOf" srcId="{F65B681B-CF3D-497B-99C7-06B74AF07AEB}" destId="{77C36DF2-C3D8-4399-8866-3481DDAEF298}" srcOrd="0" destOrd="0" presId="urn:microsoft.com/office/officeart/2005/8/layout/vList5"/>
    <dgm:cxn modelId="{EB1E7D27-5AC9-4B63-A445-ECDB0102E97D}" type="presOf" srcId="{A7B4A8B7-2DBE-4E6C-9CCE-603D74660C06}" destId="{12C300FC-CAC0-46B3-99BB-28B21A304AD8}" srcOrd="0" destOrd="0" presId="urn:microsoft.com/office/officeart/2005/8/layout/vList5"/>
    <dgm:cxn modelId="{EDB6BDB4-96DD-47ED-BB4D-9C55174D9B10}" srcId="{A7B4A8B7-2DBE-4E6C-9CCE-603D74660C06}" destId="{97AA29F8-5A3E-49AC-A840-FBBF4BDC78AE}" srcOrd="3" destOrd="0" parTransId="{918DC806-16E6-49A5-A59A-FCE00D622906}" sibTransId="{B65C9903-8065-417B-9809-B7BEE796B55E}"/>
    <dgm:cxn modelId="{ABB950CB-84FB-4D80-A07F-6DF952611A1C}" type="presOf" srcId="{14CB9749-3FAC-4DC5-99E0-4817C69199F2}" destId="{82DFB6C9-3D7C-4F63-9B92-928CBA4A1931}" srcOrd="0" destOrd="0" presId="urn:microsoft.com/office/officeart/2005/8/layout/vList5"/>
    <dgm:cxn modelId="{A6C68C3C-13B2-4F8E-9E3D-769F2BDBA2F0}" srcId="{A7B4A8B7-2DBE-4E6C-9CCE-603D74660C06}" destId="{518A16DA-9AD4-4E21-AA6C-4FE6444CBC98}" srcOrd="2" destOrd="0" parTransId="{01929B48-440A-4D0C-A6DF-D029C0F00F2C}" sibTransId="{F07509DD-2164-4BEC-AF77-15D06C09095F}"/>
    <dgm:cxn modelId="{90BD250F-69B5-4339-BCE7-1FC5268CF75C}" srcId="{A7B4A8B7-2DBE-4E6C-9CCE-603D74660C06}" destId="{14CB9749-3FAC-4DC5-99E0-4817C69199F2}" srcOrd="1" destOrd="0" parTransId="{962C716D-835A-470A-AAC2-0920F45A572B}" sibTransId="{D038354B-6127-4048-8151-CE31966EAD0C}"/>
    <dgm:cxn modelId="{88A9CE9A-6DE5-4E32-B32D-1432FF1E2E5F}" type="presOf" srcId="{97AA29F8-5A3E-49AC-A840-FBBF4BDC78AE}" destId="{B97A482E-422E-4C7E-B6BB-B8ED3716467B}" srcOrd="0" destOrd="0" presId="urn:microsoft.com/office/officeart/2005/8/layout/vList5"/>
    <dgm:cxn modelId="{4FCCDF98-3E42-45AD-B1BB-61DC02AD8D2C}" type="presOf" srcId="{A32A6E72-75EF-488B-976B-B002A03EC965}" destId="{703C69A5-9D54-4446-A856-3F2AD3E8A83A}" srcOrd="0" destOrd="0" presId="urn:microsoft.com/office/officeart/2005/8/layout/vList5"/>
    <dgm:cxn modelId="{A96913D8-DC24-4B4C-90B1-3A397AE87707}" type="presOf" srcId="{28C6BE77-15AC-400A-B33E-D8AFA5DB255D}" destId="{B5236EE2-103B-4521-9EB3-C86CD33DE103}" srcOrd="0" destOrd="0" presId="urn:microsoft.com/office/officeart/2005/8/layout/vList5"/>
    <dgm:cxn modelId="{63EB66CF-90B2-4CA4-9A6A-45F7FE410632}" srcId="{3028C2B9-FB9D-49DF-AEF7-B39E1E8B23E3}" destId="{058C4EAE-7C4B-4E0F-BF99-D853BE9778C9}" srcOrd="0" destOrd="0" parTransId="{F5381301-2F67-41F4-AFCA-C0FCD81CFE8E}" sibTransId="{34816EC9-02AB-430D-9D45-5C0CA329596B}"/>
    <dgm:cxn modelId="{A9318A7D-F5AF-4F3E-A223-82C7BB197168}" type="presOf" srcId="{521CD20A-90F9-440F-8937-B83CF696E800}" destId="{CCE4B0F7-F95F-477C-B952-650C4D179DE7}" srcOrd="0" destOrd="0" presId="urn:microsoft.com/office/officeart/2005/8/layout/vList5"/>
    <dgm:cxn modelId="{BF032C56-C272-43C6-B1E1-B1022EE883C4}" srcId="{14CB9749-3FAC-4DC5-99E0-4817C69199F2}" destId="{CF5AB1E5-7BDF-4548-8DC9-892D9DBA8959}" srcOrd="0" destOrd="0" parTransId="{1DBFD316-656E-4013-B572-97E1031775CA}" sibTransId="{021FFC1D-9B29-473A-8607-558209817F64}"/>
    <dgm:cxn modelId="{7BE4036E-FBCA-4C13-9D01-63143E89097A}" type="presOf" srcId="{518A16DA-9AD4-4E21-AA6C-4FE6444CBC98}" destId="{8BB9A6D1-BD83-4751-9BA0-A7CAC5702A8F}" srcOrd="0" destOrd="0" presId="urn:microsoft.com/office/officeart/2005/8/layout/vList5"/>
    <dgm:cxn modelId="{14C3E52A-B32A-413F-A62C-13B871B9091A}" srcId="{518A16DA-9AD4-4E21-AA6C-4FE6444CBC98}" destId="{28C6BE77-15AC-400A-B33E-D8AFA5DB255D}" srcOrd="0" destOrd="0" parTransId="{B076C0FD-E161-48FE-AB50-8E0346D964DE}" sibTransId="{C9E223A6-0949-4609-AD91-730A7D67D377}"/>
    <dgm:cxn modelId="{476B2143-38E4-4554-BC63-D49AA3BC33A9}" srcId="{A7B4A8B7-2DBE-4E6C-9CCE-603D74660C06}" destId="{3028C2B9-FB9D-49DF-AEF7-B39E1E8B23E3}" srcOrd="4" destOrd="0" parTransId="{96EF9B79-5D1B-4208-8D97-8FDFCF066B46}" sibTransId="{9A7C717B-B23F-443A-A5C4-853030BCABBB}"/>
    <dgm:cxn modelId="{3E4A260C-A19E-489F-B6DD-32578A36130C}" type="presOf" srcId="{CF5AB1E5-7BDF-4548-8DC9-892D9DBA8959}" destId="{9B4CC3DC-5082-487C-A71E-9F45E60EACE5}" srcOrd="0" destOrd="0" presId="urn:microsoft.com/office/officeart/2005/8/layout/vList5"/>
    <dgm:cxn modelId="{ED44571F-A396-4B13-BC5D-601C744CBD7E}" type="presOf" srcId="{058C4EAE-7C4B-4E0F-BF99-D853BE9778C9}" destId="{A7D0C90F-9E8E-4980-A183-FFADB613E995}" srcOrd="0" destOrd="0" presId="urn:microsoft.com/office/officeart/2005/8/layout/vList5"/>
    <dgm:cxn modelId="{B103CF34-F87F-495E-BED7-45D9175FDABA}" srcId="{A7B4A8B7-2DBE-4E6C-9CCE-603D74660C06}" destId="{A32A6E72-75EF-488B-976B-B002A03EC965}" srcOrd="0" destOrd="0" parTransId="{C2BE8675-A1B9-431D-908E-CF50A0CBFE84}" sibTransId="{D06FAF36-7717-4FD6-9C63-3EB619AD5C93}"/>
    <dgm:cxn modelId="{2226BCEB-2CA2-4D45-9054-CBD04BE9523C}" srcId="{A32A6E72-75EF-488B-976B-B002A03EC965}" destId="{F65B681B-CF3D-497B-99C7-06B74AF07AEB}" srcOrd="0" destOrd="0" parTransId="{9B980255-1ED2-42C9-BD1B-A8D9522F9FDB}" sibTransId="{3345CB83-37A7-46E6-BA65-D3F1734667D5}"/>
    <dgm:cxn modelId="{3E8691CC-B376-4ED8-94B9-06779053253F}" type="presOf" srcId="{3028C2B9-FB9D-49DF-AEF7-B39E1E8B23E3}" destId="{2A20DDBD-9F8C-4A03-883C-5423E02C3F22}" srcOrd="0" destOrd="0" presId="urn:microsoft.com/office/officeart/2005/8/layout/vList5"/>
    <dgm:cxn modelId="{0455DFDE-0F30-48EB-88A5-5C9EF4077D6D}" srcId="{97AA29F8-5A3E-49AC-A840-FBBF4BDC78AE}" destId="{521CD20A-90F9-440F-8937-B83CF696E800}" srcOrd="0" destOrd="0" parTransId="{83CBCEDD-9E0F-48E0-A409-C049BB244CB7}" sibTransId="{AC652AB6-83DF-42F3-8F26-61BF9CEF48D3}"/>
    <dgm:cxn modelId="{8972A42A-1220-4656-ACD3-CBBFAA5779F8}" type="presParOf" srcId="{12C300FC-CAC0-46B3-99BB-28B21A304AD8}" destId="{DBE8F72B-0EAB-40DA-B2B5-1B42744A1A1B}" srcOrd="0" destOrd="0" presId="urn:microsoft.com/office/officeart/2005/8/layout/vList5"/>
    <dgm:cxn modelId="{C328F73E-D437-4B6C-B5B5-2B632CF74F69}" type="presParOf" srcId="{DBE8F72B-0EAB-40DA-B2B5-1B42744A1A1B}" destId="{703C69A5-9D54-4446-A856-3F2AD3E8A83A}" srcOrd="0" destOrd="0" presId="urn:microsoft.com/office/officeart/2005/8/layout/vList5"/>
    <dgm:cxn modelId="{878E60EC-30E3-4525-9990-481F861C59A6}" type="presParOf" srcId="{DBE8F72B-0EAB-40DA-B2B5-1B42744A1A1B}" destId="{77C36DF2-C3D8-4399-8866-3481DDAEF298}" srcOrd="1" destOrd="0" presId="urn:microsoft.com/office/officeart/2005/8/layout/vList5"/>
    <dgm:cxn modelId="{2C84A2CA-FD04-45C1-B200-9080B962EB3E}" type="presParOf" srcId="{12C300FC-CAC0-46B3-99BB-28B21A304AD8}" destId="{A1DB8875-0A2A-44C2-AA9A-85349D074A93}" srcOrd="1" destOrd="0" presId="urn:microsoft.com/office/officeart/2005/8/layout/vList5"/>
    <dgm:cxn modelId="{79BCF623-4A48-4C7C-9DC8-2079D3614173}" type="presParOf" srcId="{12C300FC-CAC0-46B3-99BB-28B21A304AD8}" destId="{9EDEDA22-D3E5-473D-9D99-A2F635B165F8}" srcOrd="2" destOrd="0" presId="urn:microsoft.com/office/officeart/2005/8/layout/vList5"/>
    <dgm:cxn modelId="{C2F6B7D8-F86D-4340-B667-F34CA0DBD74D}" type="presParOf" srcId="{9EDEDA22-D3E5-473D-9D99-A2F635B165F8}" destId="{82DFB6C9-3D7C-4F63-9B92-928CBA4A1931}" srcOrd="0" destOrd="0" presId="urn:microsoft.com/office/officeart/2005/8/layout/vList5"/>
    <dgm:cxn modelId="{28E0D42B-8EC5-4D7A-A42E-8E056C17B30D}" type="presParOf" srcId="{9EDEDA22-D3E5-473D-9D99-A2F635B165F8}" destId="{9B4CC3DC-5082-487C-A71E-9F45E60EACE5}" srcOrd="1" destOrd="0" presId="urn:microsoft.com/office/officeart/2005/8/layout/vList5"/>
    <dgm:cxn modelId="{13522786-8D22-499B-B14B-28CC8C57CAFB}" type="presParOf" srcId="{12C300FC-CAC0-46B3-99BB-28B21A304AD8}" destId="{0EC84D63-A752-4099-A266-B67846093771}" srcOrd="3" destOrd="0" presId="urn:microsoft.com/office/officeart/2005/8/layout/vList5"/>
    <dgm:cxn modelId="{E9C4D459-6588-4EC0-9AE2-D7975997F129}" type="presParOf" srcId="{12C300FC-CAC0-46B3-99BB-28B21A304AD8}" destId="{99E98759-D456-4D11-AB3C-9499A7C849BC}" srcOrd="4" destOrd="0" presId="urn:microsoft.com/office/officeart/2005/8/layout/vList5"/>
    <dgm:cxn modelId="{FAE672AA-9A21-4346-AF39-382D82E4AC06}" type="presParOf" srcId="{99E98759-D456-4D11-AB3C-9499A7C849BC}" destId="{8BB9A6D1-BD83-4751-9BA0-A7CAC5702A8F}" srcOrd="0" destOrd="0" presId="urn:microsoft.com/office/officeart/2005/8/layout/vList5"/>
    <dgm:cxn modelId="{2C672915-1F82-4F31-89C3-84ECFE2C4390}" type="presParOf" srcId="{99E98759-D456-4D11-AB3C-9499A7C849BC}" destId="{B5236EE2-103B-4521-9EB3-C86CD33DE103}" srcOrd="1" destOrd="0" presId="urn:microsoft.com/office/officeart/2005/8/layout/vList5"/>
    <dgm:cxn modelId="{22C1B4E6-79AD-4E45-BBAC-570BE5478CE4}" type="presParOf" srcId="{12C300FC-CAC0-46B3-99BB-28B21A304AD8}" destId="{6128E4B6-D58A-4672-BF3D-88D8C10D78FC}" srcOrd="5" destOrd="0" presId="urn:microsoft.com/office/officeart/2005/8/layout/vList5"/>
    <dgm:cxn modelId="{A1208558-DF39-4807-AD23-39F4767D10BB}" type="presParOf" srcId="{12C300FC-CAC0-46B3-99BB-28B21A304AD8}" destId="{803D3773-B466-4A03-B20F-04890EE0DC88}" srcOrd="6" destOrd="0" presId="urn:microsoft.com/office/officeart/2005/8/layout/vList5"/>
    <dgm:cxn modelId="{03708571-AF93-42F4-9558-210FD0D92A9B}" type="presParOf" srcId="{803D3773-B466-4A03-B20F-04890EE0DC88}" destId="{B97A482E-422E-4C7E-B6BB-B8ED3716467B}" srcOrd="0" destOrd="0" presId="urn:microsoft.com/office/officeart/2005/8/layout/vList5"/>
    <dgm:cxn modelId="{650B709D-525C-422D-A494-17D73E00B22B}" type="presParOf" srcId="{803D3773-B466-4A03-B20F-04890EE0DC88}" destId="{CCE4B0F7-F95F-477C-B952-650C4D179DE7}" srcOrd="1" destOrd="0" presId="urn:microsoft.com/office/officeart/2005/8/layout/vList5"/>
    <dgm:cxn modelId="{DC4790BF-BCD4-4A58-8A17-878AC21AE774}" type="presParOf" srcId="{12C300FC-CAC0-46B3-99BB-28B21A304AD8}" destId="{E29D9F7B-6910-4BF6-9609-24F67B67165D}" srcOrd="7" destOrd="0" presId="urn:microsoft.com/office/officeart/2005/8/layout/vList5"/>
    <dgm:cxn modelId="{EBC6D048-F837-4805-8B08-565155F34B62}" type="presParOf" srcId="{12C300FC-CAC0-46B3-99BB-28B21A304AD8}" destId="{FFDEB9DF-634A-4F69-B6C2-9954E41CD534}" srcOrd="8" destOrd="0" presId="urn:microsoft.com/office/officeart/2005/8/layout/vList5"/>
    <dgm:cxn modelId="{7AA47768-55D3-42B7-BA02-605537C5DA1D}" type="presParOf" srcId="{FFDEB9DF-634A-4F69-B6C2-9954E41CD534}" destId="{2A20DDBD-9F8C-4A03-883C-5423E02C3F22}" srcOrd="0" destOrd="0" presId="urn:microsoft.com/office/officeart/2005/8/layout/vList5"/>
    <dgm:cxn modelId="{369C7353-4F2A-41C0-8657-B5B68B9716A8}" type="presParOf" srcId="{FFDEB9DF-634A-4F69-B6C2-9954E41CD534}" destId="{A7D0C90F-9E8E-4980-A183-FFADB613E9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BEDA04-47DF-447B-B7F6-AF6A0B6ED07D}"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64C8CFF1-1322-426A-8A38-39DDC6AC28A0}">
      <dgm:prSet phldrT="[Texto]" custT="1"/>
      <dgm:spPr/>
      <dgm:t>
        <a:bodyPr/>
        <a:lstStyle/>
        <a:p>
          <a:r>
            <a:rPr lang="es-ES" sz="1400" b="1">
              <a:solidFill>
                <a:sysClr val="windowText" lastClr="000000"/>
              </a:solidFill>
              <a:latin typeface="Times New Roman" panose="02020603050405020304" pitchFamily="18" charset="0"/>
              <a:cs typeface="Times New Roman" panose="02020603050405020304" pitchFamily="18" charset="0"/>
            </a:rPr>
            <a:t>DIRECTOR</a:t>
          </a:r>
        </a:p>
      </dgm:t>
    </dgm:pt>
    <dgm:pt modelId="{F76155C1-065B-41D7-B86D-5306F842E829}" type="parTrans" cxnId="{B700B4B6-51BC-464E-8693-1C0D4AB2A981}">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88442612-AEAE-4849-8DDB-3B2671739B44}" type="sibTrans" cxnId="{B700B4B6-51BC-464E-8693-1C0D4AB2A981}">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EE628494-C2A4-4776-B4E2-E87145CFD1AC}">
      <dgm:prSet phldrT="[Texto]" custT="1"/>
      <dgm:spPr/>
      <dgm:t>
        <a:bodyPr/>
        <a:lstStyle/>
        <a:p>
          <a:r>
            <a:rPr lang="es-ES" sz="1400" b="1" dirty="0">
              <a:solidFill>
                <a:sysClr val="windowText" lastClr="000000"/>
              </a:solidFill>
              <a:latin typeface="Times New Roman" panose="02020603050405020304" pitchFamily="18" charset="0"/>
              <a:cs typeface="Times New Roman" panose="02020603050405020304" pitchFamily="18" charset="0"/>
            </a:rPr>
            <a:t>HOSPITALIZACIÓN</a:t>
          </a:r>
        </a:p>
      </dgm:t>
    </dgm:pt>
    <dgm:pt modelId="{7DA0E6C1-3844-47EF-AA8F-8255BB6F013D}" type="parTrans" cxnId="{F5D1529D-CB44-4500-9AA5-D07AE7E1A40D}">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110B5BFF-B771-4262-8E25-37D2BCB5DECC}" type="sibTrans" cxnId="{F5D1529D-CB44-4500-9AA5-D07AE7E1A40D}">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75BE73E0-16F7-44E2-985E-BD4D3CB1E38B}">
      <dgm:prSet phldrT="[Texto]" custT="1"/>
      <dgm:spPr/>
      <dgm:t>
        <a:bodyPr/>
        <a:lstStyle/>
        <a:p>
          <a:r>
            <a:rPr lang="es-ES_tradnl" sz="1400" b="1">
              <a:solidFill>
                <a:sysClr val="windowText" lastClr="000000"/>
              </a:solidFill>
              <a:latin typeface="Times New Roman" panose="02020603050405020304" pitchFamily="18" charset="0"/>
              <a:cs typeface="Times New Roman" panose="02020603050405020304" pitchFamily="18" charset="0"/>
            </a:rPr>
            <a:t>CONSULTA EXTERNA</a:t>
          </a:r>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5EDC2358-CEED-4D4F-9CBC-C59B71957E59}" type="parTrans" cxnId="{17A33563-6D0A-4D6F-A146-4992CCD65805}">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70445FF6-453F-40FB-9803-1A85AA66C342}" type="sibTrans" cxnId="{17A33563-6D0A-4D6F-A146-4992CCD65805}">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80647D68-6ABD-4CB8-880F-274AB58CDEBD}">
      <dgm:prSet phldrT="[Texto]" custT="1"/>
      <dgm:spPr/>
      <dgm:t>
        <a:bodyPr/>
        <a:lstStyle/>
        <a:p>
          <a:r>
            <a:rPr lang="es-ES_tradnl" sz="1400" b="1">
              <a:solidFill>
                <a:sysClr val="windowText" lastClr="000000"/>
              </a:solidFill>
              <a:latin typeface="Times New Roman" panose="02020603050405020304" pitchFamily="18" charset="0"/>
              <a:cs typeface="Times New Roman" panose="02020603050405020304" pitchFamily="18" charset="0"/>
            </a:rPr>
            <a:t>APOYO AL DIAGNÓSTICO </a:t>
          </a:r>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3C1ABCFB-9142-4F77-BC2D-36C073D1B85C}" type="parTrans" cxnId="{D91A8FD9-F556-4D40-A789-CCD541A2E25B}">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287634C1-35B4-447B-9ECA-F660F128B74E}" type="sibTrans" cxnId="{D91A8FD9-F556-4D40-A789-CCD541A2E25B}">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9BCA4612-3B17-48E3-816E-286FF9C3C077}">
      <dgm:prSet custT="1"/>
      <dgm:spPr/>
      <dgm:t>
        <a:bodyPr/>
        <a:lstStyle/>
        <a:p>
          <a:r>
            <a:rPr lang="es-ES_tradnl" sz="1400" dirty="0">
              <a:solidFill>
                <a:sysClr val="windowText" lastClr="000000"/>
              </a:solidFill>
              <a:latin typeface="Times New Roman" panose="02020603050405020304" pitchFamily="18" charset="0"/>
              <a:cs typeface="Times New Roman" panose="02020603050405020304" pitchFamily="18" charset="0"/>
            </a:rPr>
            <a:t>Aislamiento</a:t>
          </a:r>
        </a:p>
      </dgm:t>
    </dgm:pt>
    <dgm:pt modelId="{52053AF6-6B70-4742-BC40-781B34FC6756}" type="parTrans" cxnId="{7565D28C-3D86-416B-B637-80C3F3D7A905}">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690D9E1F-05BE-406D-B0D0-4EF42BF6015E}" type="sibTrans" cxnId="{7565D28C-3D86-416B-B637-80C3F3D7A905}">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15638701-1651-464E-A01B-1185B33084E5}">
      <dgm:prSet custT="1"/>
      <dgm:spPr/>
      <dgm:t>
        <a:bodyPr/>
        <a:lstStyle/>
        <a:p>
          <a:r>
            <a:rPr lang="es-ES_tradnl" sz="1400">
              <a:solidFill>
                <a:sysClr val="windowText" lastClr="000000"/>
              </a:solidFill>
              <a:latin typeface="Times New Roman" panose="02020603050405020304" pitchFamily="18" charset="0"/>
              <a:cs typeface="Times New Roman" panose="02020603050405020304" pitchFamily="18" charset="0"/>
            </a:rPr>
            <a:t>Obstetricia</a:t>
          </a:r>
        </a:p>
      </dgm:t>
    </dgm:pt>
    <dgm:pt modelId="{7835887B-3034-4C5F-9286-92A5564752B2}" type="parTrans" cxnId="{5BABDD8C-24E3-4EAB-9E91-1639DC779F24}">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58F31547-97AE-4BF7-9499-6A8E36D10A8D}" type="sibTrans" cxnId="{5BABDD8C-24E3-4EAB-9E91-1639DC779F24}">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15AE8841-AC50-4E02-8A6F-6EF247670495}">
      <dgm:prSet custT="1"/>
      <dgm:spPr/>
      <dgm:t>
        <a:bodyPr/>
        <a:lstStyle/>
        <a:p>
          <a:r>
            <a:rPr lang="es-ES_tradnl" sz="1400" b="1" dirty="0">
              <a:solidFill>
                <a:sysClr val="windowText" lastClr="000000"/>
              </a:solidFill>
              <a:latin typeface="Times New Roman" panose="02020603050405020304" pitchFamily="18" charset="0"/>
              <a:cs typeface="Times New Roman" panose="02020603050405020304" pitchFamily="18" charset="0"/>
            </a:rPr>
            <a:t>FARMACIA</a:t>
          </a:r>
          <a:endParaRPr lang="es-ES" sz="1400" dirty="0">
            <a:solidFill>
              <a:sysClr val="windowText" lastClr="000000"/>
            </a:solidFill>
            <a:latin typeface="Times New Roman" panose="02020603050405020304" pitchFamily="18" charset="0"/>
            <a:cs typeface="Times New Roman" panose="02020603050405020304" pitchFamily="18" charset="0"/>
          </a:endParaRPr>
        </a:p>
      </dgm:t>
    </dgm:pt>
    <dgm:pt modelId="{A6FD0E79-62FF-410C-AA71-FB31D03B5858}" type="parTrans" cxnId="{8DF228DE-D9AA-493E-9DC3-601F9FB5D8B9}">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C713B20A-E2EB-4B32-BC4C-E8FC4EDA54C6}" type="sibTrans" cxnId="{8DF228DE-D9AA-493E-9DC3-601F9FB5D8B9}">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FE654765-6865-4C75-9E32-46D550CB2A4C}">
      <dgm:prSet custT="1"/>
      <dgm:spPr/>
      <dgm:t>
        <a:bodyPr/>
        <a:lstStyle/>
        <a:p>
          <a:r>
            <a:rPr lang="es-ES_tradnl" sz="1400" b="1" dirty="0">
              <a:solidFill>
                <a:sysClr val="windowText" lastClr="000000"/>
              </a:solidFill>
              <a:latin typeface="Times New Roman" panose="02020603050405020304" pitchFamily="18" charset="0"/>
              <a:cs typeface="Times New Roman" panose="02020603050405020304" pitchFamily="18" charset="0"/>
            </a:rPr>
            <a:t>PERSONAL DE SEGURIDAD</a:t>
          </a:r>
          <a:endParaRPr lang="es-ES" sz="1400" dirty="0">
            <a:solidFill>
              <a:sysClr val="windowText" lastClr="000000"/>
            </a:solidFill>
            <a:latin typeface="Times New Roman" panose="02020603050405020304" pitchFamily="18" charset="0"/>
            <a:cs typeface="Times New Roman" panose="02020603050405020304" pitchFamily="18" charset="0"/>
          </a:endParaRPr>
        </a:p>
      </dgm:t>
    </dgm:pt>
    <dgm:pt modelId="{A9D5CD3D-9D95-430E-A442-A3DA801715ED}" type="parTrans" cxnId="{C044EC88-F5EF-44DB-9D69-A048B88B4A25}">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76603696-7AE4-4B31-837B-494C41847402}" type="sibTrans" cxnId="{C044EC88-F5EF-44DB-9D69-A048B88B4A25}">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62E01C92-C2DF-4BDB-8D52-028BB3B6810D}">
      <dgm:prSet custT="1"/>
      <dgm:spPr/>
      <dgm:t>
        <a:bodyPr/>
        <a:lstStyle/>
        <a:p>
          <a:r>
            <a:rPr lang="es-ES" sz="1400" b="1">
              <a:solidFill>
                <a:sysClr val="windowText" lastClr="000000"/>
              </a:solidFill>
              <a:latin typeface="Times New Roman" panose="02020603050405020304" pitchFamily="18" charset="0"/>
              <a:cs typeface="Times New Roman" panose="02020603050405020304" pitchFamily="18" charset="0"/>
            </a:rPr>
            <a:t>AREA DE SERVICIOS</a:t>
          </a:r>
        </a:p>
      </dgm:t>
    </dgm:pt>
    <dgm:pt modelId="{0C48B24E-1D14-449F-BAFF-D9EFFC8DF344}" type="parTrans" cxnId="{B7372711-4702-45EA-9B79-EDAC7840AB01}">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20891EDF-BE1C-44CD-94C0-A9DC5BA3E99A}" type="sibTrans" cxnId="{B7372711-4702-45EA-9B79-EDAC7840AB01}">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6ACE15BC-A995-4ADB-8E7B-3C1A857D0A98}">
      <dgm:prSet custT="1"/>
      <dgm:spPr/>
      <dgm:t>
        <a:bodyPr/>
        <a:lstStyle/>
        <a:p>
          <a:r>
            <a:rPr lang="es-ES" sz="1400">
              <a:solidFill>
                <a:sysClr val="windowText" lastClr="000000"/>
              </a:solidFill>
              <a:latin typeface="Times New Roman" panose="02020603050405020304" pitchFamily="18" charset="0"/>
              <a:cs typeface="Times New Roman" panose="02020603050405020304" pitchFamily="18" charset="0"/>
            </a:rPr>
            <a:t>Cocina</a:t>
          </a:r>
        </a:p>
      </dgm:t>
    </dgm:pt>
    <dgm:pt modelId="{C5C78C54-225F-4655-B56E-B5039914027D}" type="parTrans" cxnId="{50A4E657-6D89-4E7A-A40B-B22F5A7D75B7}">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10279E6C-98D9-48C2-A079-E7F67029229C}" type="sibTrans" cxnId="{50A4E657-6D89-4E7A-A40B-B22F5A7D75B7}">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67A658F1-C35E-4593-833F-D0C879515F7E}">
      <dgm:prSet custT="1"/>
      <dgm:spPr/>
      <dgm:t>
        <a:bodyPr/>
        <a:lstStyle/>
        <a:p>
          <a:r>
            <a:rPr lang="es-ES_tradnl" sz="1400" dirty="0">
              <a:solidFill>
                <a:sysClr val="windowText" lastClr="000000"/>
              </a:solidFill>
              <a:latin typeface="Times New Roman" panose="02020603050405020304" pitchFamily="18" charset="0"/>
              <a:cs typeface="Times New Roman" panose="02020603050405020304" pitchFamily="18" charset="0"/>
            </a:rPr>
            <a:t>Epidemiologia</a:t>
          </a:r>
          <a:endParaRPr lang="es-ES" sz="1400" dirty="0">
            <a:solidFill>
              <a:sysClr val="windowText" lastClr="000000"/>
            </a:solidFill>
            <a:latin typeface="Times New Roman" panose="02020603050405020304" pitchFamily="18" charset="0"/>
            <a:cs typeface="Times New Roman" panose="02020603050405020304" pitchFamily="18" charset="0"/>
          </a:endParaRPr>
        </a:p>
      </dgm:t>
    </dgm:pt>
    <dgm:pt modelId="{E451AC2D-78C4-4B16-9EA8-A9A152243523}" type="parTrans" cxnId="{D65EBE6F-AB79-4989-9188-8A24CCD47869}">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D727F517-B6F6-4EB8-B842-FE3B35D5C160}" type="sibTrans" cxnId="{D65EBE6F-AB79-4989-9188-8A24CCD47869}">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3DEB1E9A-1656-4A3B-9E9B-69A53816102F}">
      <dgm:prSet custT="1"/>
      <dgm:spPr/>
      <dgm:t>
        <a:bodyPr/>
        <a:lstStyle/>
        <a:p>
          <a:r>
            <a:rPr lang="es-ES_tradnl" sz="1400">
              <a:solidFill>
                <a:sysClr val="windowText" lastClr="000000"/>
              </a:solidFill>
              <a:latin typeface="Times New Roman" panose="02020603050405020304" pitchFamily="18" charset="0"/>
              <a:cs typeface="Times New Roman" panose="02020603050405020304" pitchFamily="18" charset="0"/>
            </a:rPr>
            <a:t>Trabajo social</a:t>
          </a:r>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2D69BB73-100C-412C-8C31-DD7FD50B823D}" type="parTrans" cxnId="{57A924BD-8EFE-43D2-AB7F-DCDB5EA0ADFC}">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C65CF6AA-766E-45CB-8B34-F7EE18459EE2}" type="sibTrans" cxnId="{57A924BD-8EFE-43D2-AB7F-DCDB5EA0ADFC}">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A64E19B8-9E45-43F1-B21F-C365F50F70A6}">
      <dgm:prSet custT="1"/>
      <dgm:spPr/>
      <dgm:t>
        <a:bodyPr/>
        <a:lstStyle/>
        <a:p>
          <a:r>
            <a:rPr lang="es-ES_tradnl" sz="1400">
              <a:solidFill>
                <a:sysClr val="windowText" lastClr="000000"/>
              </a:solidFill>
              <a:latin typeface="Times New Roman" panose="02020603050405020304" pitchFamily="18" charset="0"/>
              <a:cs typeface="Times New Roman" panose="02020603050405020304" pitchFamily="18" charset="0"/>
            </a:rPr>
            <a:t>Sala de partos</a:t>
          </a:r>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B2ED99AF-B895-41DB-953E-052228C25253}" type="parTrans" cxnId="{2F8622B2-135E-4B61-AB58-D83F732AFF5B}">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C96F0EEF-EBF2-4980-8C03-47F4EA63CBCA}" type="sibTrans" cxnId="{2F8622B2-135E-4B61-AB58-D83F732AFF5B}">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73F51F67-4C7D-440C-840C-D6352DDF7CE1}">
      <dgm:prSet custT="1"/>
      <dgm:spPr/>
      <dgm:t>
        <a:bodyPr/>
        <a:lstStyle/>
        <a:p>
          <a:r>
            <a:rPr lang="es-ES_tradnl" sz="1400" dirty="0">
              <a:solidFill>
                <a:sysClr val="windowText" lastClr="000000"/>
              </a:solidFill>
              <a:latin typeface="Times New Roman" panose="02020603050405020304" pitchFamily="18" charset="0"/>
              <a:cs typeface="Times New Roman" panose="02020603050405020304" pitchFamily="18" charset="0"/>
            </a:rPr>
            <a:t>Electrocardiograma</a:t>
          </a:r>
          <a:endParaRPr lang="es-ES" sz="1400" dirty="0">
            <a:solidFill>
              <a:sysClr val="windowText" lastClr="000000"/>
            </a:solidFill>
            <a:latin typeface="Times New Roman" panose="02020603050405020304" pitchFamily="18" charset="0"/>
            <a:cs typeface="Times New Roman" panose="02020603050405020304" pitchFamily="18" charset="0"/>
          </a:endParaRPr>
        </a:p>
      </dgm:t>
    </dgm:pt>
    <dgm:pt modelId="{1292F54C-C365-40EB-B37D-B56479FACF96}" type="parTrans" cxnId="{85214F80-B616-48A5-BE82-553797B98EE3}">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0F464025-7C88-4AFE-834A-3AB01BF65BC2}" type="sibTrans" cxnId="{85214F80-B616-48A5-BE82-553797B98EE3}">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B430DDD0-4FEA-4DFE-B0B9-963CE1EAA539}">
      <dgm:prSet custT="1"/>
      <dgm:spPr/>
      <dgm:t>
        <a:bodyPr/>
        <a:lstStyle/>
        <a:p>
          <a:r>
            <a:rPr lang="es-ES_tradnl" sz="1400" dirty="0">
              <a:solidFill>
                <a:sysClr val="windowText" lastClr="000000"/>
              </a:solidFill>
              <a:latin typeface="Times New Roman" panose="02020603050405020304" pitchFamily="18" charset="0"/>
              <a:cs typeface="Times New Roman" panose="02020603050405020304" pitchFamily="18" charset="0"/>
            </a:rPr>
            <a:t>Energencia</a:t>
          </a:r>
          <a:endParaRPr lang="es-ES" sz="1400" dirty="0">
            <a:solidFill>
              <a:sysClr val="windowText" lastClr="000000"/>
            </a:solidFill>
            <a:latin typeface="Times New Roman" panose="02020603050405020304" pitchFamily="18" charset="0"/>
            <a:cs typeface="Times New Roman" panose="02020603050405020304" pitchFamily="18" charset="0"/>
          </a:endParaRPr>
        </a:p>
      </dgm:t>
    </dgm:pt>
    <dgm:pt modelId="{D2178304-90C9-4B73-8A46-CD3896968D69}" type="parTrans" cxnId="{12201522-7C4A-4E87-B782-D2690DF59E7A}">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EC772870-124B-4A74-B54D-26AC977F6692}" type="sibTrans" cxnId="{12201522-7C4A-4E87-B782-D2690DF59E7A}">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DEB8125C-9ACF-411E-8267-4F20D18D4AD7}">
      <dgm:prSet custT="1"/>
      <dgm:spPr/>
      <dgm:t>
        <a:bodyPr/>
        <a:lstStyle/>
        <a:p>
          <a:r>
            <a:rPr lang="es-ES_tradnl" sz="1400">
              <a:solidFill>
                <a:sysClr val="windowText" lastClr="000000"/>
              </a:solidFill>
              <a:latin typeface="Times New Roman" panose="02020603050405020304" pitchFamily="18" charset="0"/>
              <a:cs typeface="Times New Roman" panose="02020603050405020304" pitchFamily="18" charset="0"/>
            </a:rPr>
            <a:t>Pediatría</a:t>
          </a:r>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9530F724-B7BD-421A-8A0F-5D73CAEC0DFD}" type="parTrans" cxnId="{7C1C2E0F-3A2B-4AFD-9300-59FA0F4BBE55}">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4EB6B9B2-1201-465E-A084-108D602729A7}" type="sibTrans" cxnId="{7C1C2E0F-3A2B-4AFD-9300-59FA0F4BBE55}">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62590F7D-EAB5-499D-BC62-26F8E26B0079}">
      <dgm:prSet custT="1"/>
      <dgm:spPr/>
      <dgm:t>
        <a:bodyPr/>
        <a:lstStyle/>
        <a:p>
          <a:r>
            <a:rPr lang="es-ES_tradnl" sz="1400" dirty="0">
              <a:solidFill>
                <a:sysClr val="windowText" lastClr="000000"/>
              </a:solidFill>
              <a:latin typeface="Times New Roman" panose="02020603050405020304" pitchFamily="18" charset="0"/>
              <a:cs typeface="Times New Roman" panose="02020603050405020304" pitchFamily="18" charset="0"/>
            </a:rPr>
            <a:t>Odontología</a:t>
          </a:r>
          <a:endParaRPr lang="es-ES" sz="1400" dirty="0">
            <a:solidFill>
              <a:sysClr val="windowText" lastClr="000000"/>
            </a:solidFill>
            <a:latin typeface="Times New Roman" panose="02020603050405020304" pitchFamily="18" charset="0"/>
            <a:cs typeface="Times New Roman" panose="02020603050405020304" pitchFamily="18" charset="0"/>
          </a:endParaRPr>
        </a:p>
      </dgm:t>
    </dgm:pt>
    <dgm:pt modelId="{92DBFFC7-F682-42CB-909C-AAC48C8F4AED}" type="parTrans" cxnId="{CCB8E8FC-8EF8-436A-83BC-CE1414080751}">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D8A723D2-E8A1-40B3-8A85-B2DEE4F0C229}" type="sibTrans" cxnId="{CCB8E8FC-8EF8-436A-83BC-CE1414080751}">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BF87C73D-2E5A-46AA-85B2-AAFB72AD301F}">
      <dgm:prSet custT="1"/>
      <dgm:spPr/>
      <dgm:t>
        <a:bodyPr/>
        <a:lstStyle/>
        <a:p>
          <a:r>
            <a:rPr lang="es-ES_tradnl" sz="1400">
              <a:solidFill>
                <a:sysClr val="windowText" lastClr="000000"/>
              </a:solidFill>
              <a:latin typeface="Times New Roman" panose="02020603050405020304" pitchFamily="18" charset="0"/>
              <a:cs typeface="Times New Roman" panose="02020603050405020304" pitchFamily="18" charset="0"/>
            </a:rPr>
            <a:t>Medicina familiar</a:t>
          </a:r>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44B5ACF4-FE08-4D58-B059-F0D4FFFF523B}" type="parTrans" cxnId="{13555BFC-EAA2-498A-B5F2-E8107542CC68}">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2CA2428C-A057-4D1C-BA16-83F7CA1236B4}" type="sibTrans" cxnId="{13555BFC-EAA2-498A-B5F2-E8107542CC68}">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01527A0C-70F3-49EB-9C32-4098D43BCA9F}">
      <dgm:prSet custT="1"/>
      <dgm:spPr/>
      <dgm:t>
        <a:bodyPr/>
        <a:lstStyle/>
        <a:p>
          <a:r>
            <a:rPr lang="es-ES_tradnl" sz="1400">
              <a:solidFill>
                <a:sysClr val="windowText" lastClr="000000"/>
              </a:solidFill>
              <a:latin typeface="Times New Roman" panose="02020603050405020304" pitchFamily="18" charset="0"/>
              <a:cs typeface="Times New Roman" panose="02020603050405020304" pitchFamily="18" charset="0"/>
            </a:rPr>
            <a:t>Medicina interna</a:t>
          </a:r>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40D0FAD8-EC56-4372-930A-A6EB8C64BF8D}" type="parTrans" cxnId="{64DFA7A0-74A1-4392-A3FE-9C4C8792F46C}">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E2C30C44-08D9-4915-B267-49267C8009A0}" type="sibTrans" cxnId="{64DFA7A0-74A1-4392-A3FE-9C4C8792F46C}">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8DBC4683-C5E0-4146-B5CA-88432B3BB5D2}">
      <dgm:prSet custT="1"/>
      <dgm:spPr/>
      <dgm:t>
        <a:bodyPr/>
        <a:lstStyle/>
        <a:p>
          <a:r>
            <a:rPr lang="es-ES_tradnl" sz="1400">
              <a:solidFill>
                <a:sysClr val="windowText" lastClr="000000"/>
              </a:solidFill>
              <a:latin typeface="Times New Roman" panose="02020603050405020304" pitchFamily="18" charset="0"/>
              <a:cs typeface="Times New Roman" panose="02020603050405020304" pitchFamily="18" charset="0"/>
            </a:rPr>
            <a:t>Psicología</a:t>
          </a:r>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D2B3D5B3-201A-4692-837C-3118A1DAB2E7}" type="parTrans" cxnId="{2D64E746-A6F7-4F2A-9BB3-09AFBE25598D}">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DF02CA02-843C-4B27-A2DE-AFAF19107A8C}" type="sibTrans" cxnId="{2D64E746-A6F7-4F2A-9BB3-09AFBE25598D}">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336CE83B-E5EF-4A03-8FF5-C3855BD56879}">
      <dgm:prSet custT="1"/>
      <dgm:spPr/>
      <dgm:t>
        <a:bodyPr/>
        <a:lstStyle/>
        <a:p>
          <a:r>
            <a:rPr lang="es-ES" sz="1400">
              <a:solidFill>
                <a:sysClr val="windowText" lastClr="000000"/>
              </a:solidFill>
              <a:latin typeface="Times New Roman" panose="02020603050405020304" pitchFamily="18" charset="0"/>
              <a:cs typeface="Times New Roman" panose="02020603050405020304" pitchFamily="18" charset="0"/>
            </a:rPr>
            <a:t>Limpieza</a:t>
          </a:r>
        </a:p>
      </dgm:t>
    </dgm:pt>
    <dgm:pt modelId="{4ED542E0-C64B-45C8-99F6-BDBD094E65B5}" type="parTrans" cxnId="{20D15D77-1A66-4976-922D-1FB49CAD74EA}">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C9AB47DD-26AF-4DDE-949D-856207261C14}" type="sibTrans" cxnId="{20D15D77-1A66-4976-922D-1FB49CAD74EA}">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F3037506-A02A-49AB-BA6D-5EF35F9F272C}">
      <dgm:prSet custT="1"/>
      <dgm:spPr/>
      <dgm:t>
        <a:bodyPr/>
        <a:lstStyle/>
        <a:p>
          <a:r>
            <a:rPr lang="es-ES" sz="1400">
              <a:solidFill>
                <a:sysClr val="windowText" lastClr="000000"/>
              </a:solidFill>
              <a:latin typeface="Times New Roman" panose="02020603050405020304" pitchFamily="18" charset="0"/>
              <a:cs typeface="Times New Roman" panose="02020603050405020304" pitchFamily="18" charset="0"/>
            </a:rPr>
            <a:t>Lavanderia</a:t>
          </a:r>
        </a:p>
      </dgm:t>
    </dgm:pt>
    <dgm:pt modelId="{D639C47E-F010-4F8A-A8AC-28F4E694759D}" type="parTrans" cxnId="{41F7A8D1-E27F-41D1-82D9-8497C6FDBA75}">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A4CEF090-8C54-4861-A1FD-2454F2F8A9B5}" type="sibTrans" cxnId="{41F7A8D1-E27F-41D1-82D9-8497C6FDBA75}">
      <dgm:prSet/>
      <dgm:spPr/>
      <dgm:t>
        <a:bodyPr/>
        <a:lstStyle/>
        <a:p>
          <a:endParaRPr lang="es-ES" sz="1400">
            <a:solidFill>
              <a:sysClr val="windowText" lastClr="000000"/>
            </a:solidFill>
            <a:latin typeface="Times New Roman" panose="02020603050405020304" pitchFamily="18" charset="0"/>
            <a:cs typeface="Times New Roman" panose="02020603050405020304" pitchFamily="18" charset="0"/>
          </a:endParaRPr>
        </a:p>
      </dgm:t>
    </dgm:pt>
    <dgm:pt modelId="{B3168FF8-DB71-4FB5-A950-B7F45E4B3B4D}">
      <dgm:prSet custT="1"/>
      <dgm:spPr/>
      <dgm:t>
        <a:bodyPr/>
        <a:lstStyle/>
        <a:p>
          <a:r>
            <a:rPr lang="es-ES_tradnl" sz="1400" b="1" dirty="0">
              <a:solidFill>
                <a:sysClr val="windowText" lastClr="000000"/>
              </a:solidFill>
              <a:latin typeface="Times New Roman" panose="02020603050405020304" pitchFamily="18" charset="0"/>
              <a:cs typeface="Times New Roman" panose="02020603050405020304" pitchFamily="18" charset="0"/>
            </a:rPr>
            <a:t>PERSONAL ADMINISTRATIVO</a:t>
          </a:r>
          <a:endParaRPr lang="es-ES" sz="1400" dirty="0">
            <a:latin typeface="Times New Roman" panose="02020603050405020304" pitchFamily="18" charset="0"/>
            <a:cs typeface="Times New Roman" panose="02020603050405020304" pitchFamily="18" charset="0"/>
          </a:endParaRPr>
        </a:p>
      </dgm:t>
    </dgm:pt>
    <dgm:pt modelId="{9887A9FF-D979-4E2B-8650-3A1D5E725A0F}" type="parTrans" cxnId="{80F4FF8C-B9AA-4AC4-86B1-81FC615B28FE}">
      <dgm:prSet/>
      <dgm:spPr/>
      <dgm:t>
        <a:bodyPr/>
        <a:lstStyle/>
        <a:p>
          <a:endParaRPr lang="es-ES" sz="1400">
            <a:latin typeface="Times New Roman" panose="02020603050405020304" pitchFamily="18" charset="0"/>
            <a:cs typeface="Times New Roman" panose="02020603050405020304" pitchFamily="18" charset="0"/>
          </a:endParaRPr>
        </a:p>
      </dgm:t>
    </dgm:pt>
    <dgm:pt modelId="{A97A832A-6439-449F-AC9E-F8FECB8A79CA}" type="sibTrans" cxnId="{80F4FF8C-B9AA-4AC4-86B1-81FC615B28FE}">
      <dgm:prSet/>
      <dgm:spPr/>
      <dgm:t>
        <a:bodyPr/>
        <a:lstStyle/>
        <a:p>
          <a:endParaRPr lang="es-ES" sz="1400">
            <a:latin typeface="Times New Roman" panose="02020603050405020304" pitchFamily="18" charset="0"/>
            <a:cs typeface="Times New Roman" panose="02020603050405020304" pitchFamily="18" charset="0"/>
          </a:endParaRPr>
        </a:p>
      </dgm:t>
    </dgm:pt>
    <dgm:pt modelId="{0A71FE73-D229-4F9D-92BE-4744D6EF48D6}">
      <dgm:prSet custT="1"/>
      <dgm:spPr/>
      <dgm:t>
        <a:bodyPr/>
        <a:lstStyle/>
        <a:p>
          <a:r>
            <a:rPr lang="es-ES" sz="1400" dirty="0" smtClean="0">
              <a:latin typeface="Times New Roman" panose="02020603050405020304" pitchFamily="18" charset="0"/>
              <a:cs typeface="Times New Roman" panose="02020603050405020304" pitchFamily="18" charset="0"/>
            </a:rPr>
            <a:t>Estadística </a:t>
          </a:r>
          <a:r>
            <a:rPr lang="es-ES" sz="1400" dirty="0">
              <a:latin typeface="Times New Roman" panose="02020603050405020304" pitchFamily="18" charset="0"/>
              <a:cs typeface="Times New Roman" panose="02020603050405020304" pitchFamily="18" charset="0"/>
            </a:rPr>
            <a:t>y Admisiones</a:t>
          </a:r>
        </a:p>
      </dgm:t>
    </dgm:pt>
    <dgm:pt modelId="{2EB4D8BE-EE20-4721-B377-13AEFA34A3C8}" type="parTrans" cxnId="{3E6B7AC6-843C-461B-A4F0-21F198BB8086}">
      <dgm:prSet/>
      <dgm:spPr/>
      <dgm:t>
        <a:bodyPr/>
        <a:lstStyle/>
        <a:p>
          <a:endParaRPr lang="es-ES" sz="1400">
            <a:latin typeface="Times New Roman" panose="02020603050405020304" pitchFamily="18" charset="0"/>
            <a:cs typeface="Times New Roman" panose="02020603050405020304" pitchFamily="18" charset="0"/>
          </a:endParaRPr>
        </a:p>
      </dgm:t>
    </dgm:pt>
    <dgm:pt modelId="{D6047801-EFC2-4019-A8A1-6EC94473EBC5}" type="sibTrans" cxnId="{3E6B7AC6-843C-461B-A4F0-21F198BB8086}">
      <dgm:prSet/>
      <dgm:spPr/>
      <dgm:t>
        <a:bodyPr/>
        <a:lstStyle/>
        <a:p>
          <a:endParaRPr lang="es-ES" sz="1400">
            <a:latin typeface="Times New Roman" panose="02020603050405020304" pitchFamily="18" charset="0"/>
            <a:cs typeface="Times New Roman" panose="02020603050405020304" pitchFamily="18" charset="0"/>
          </a:endParaRPr>
        </a:p>
      </dgm:t>
    </dgm:pt>
    <dgm:pt modelId="{5DF15419-9CA9-4510-868D-467A7EDAC489}">
      <dgm:prSet custT="1"/>
      <dgm:spPr/>
      <dgm:t>
        <a:bodyPr/>
        <a:lstStyle/>
        <a:p>
          <a:r>
            <a:rPr lang="es-ES" sz="1400">
              <a:latin typeface="Times New Roman" panose="02020603050405020304" pitchFamily="18" charset="0"/>
              <a:cs typeface="Times New Roman" panose="02020603050405020304" pitchFamily="18" charset="0"/>
            </a:rPr>
            <a:t>Contabilidad </a:t>
          </a:r>
        </a:p>
      </dgm:t>
    </dgm:pt>
    <dgm:pt modelId="{F0189A73-17D0-407A-A53A-762331B68911}" type="parTrans" cxnId="{6818DAEF-3400-410D-B02B-BD0CB6BB8500}">
      <dgm:prSet/>
      <dgm:spPr/>
      <dgm:t>
        <a:bodyPr/>
        <a:lstStyle/>
        <a:p>
          <a:endParaRPr lang="es-ES" sz="1400">
            <a:latin typeface="Times New Roman" panose="02020603050405020304" pitchFamily="18" charset="0"/>
            <a:cs typeface="Times New Roman" panose="02020603050405020304" pitchFamily="18" charset="0"/>
          </a:endParaRPr>
        </a:p>
      </dgm:t>
    </dgm:pt>
    <dgm:pt modelId="{9B895BBB-95E1-4D55-B760-501170EC1654}" type="sibTrans" cxnId="{6818DAEF-3400-410D-B02B-BD0CB6BB8500}">
      <dgm:prSet/>
      <dgm:spPr/>
      <dgm:t>
        <a:bodyPr/>
        <a:lstStyle/>
        <a:p>
          <a:endParaRPr lang="es-ES" sz="1400">
            <a:latin typeface="Times New Roman" panose="02020603050405020304" pitchFamily="18" charset="0"/>
            <a:cs typeface="Times New Roman" panose="02020603050405020304" pitchFamily="18" charset="0"/>
          </a:endParaRPr>
        </a:p>
      </dgm:t>
    </dgm:pt>
    <dgm:pt modelId="{46F4C922-CC4E-4D20-8660-65A6232D8998}">
      <dgm:prSet custT="1"/>
      <dgm:spPr/>
      <dgm:t>
        <a:bodyPr/>
        <a:lstStyle/>
        <a:p>
          <a:r>
            <a:rPr lang="es-ES" sz="1400">
              <a:latin typeface="Times New Roman" panose="02020603050405020304" pitchFamily="18" charset="0"/>
              <a:cs typeface="Times New Roman" panose="02020603050405020304" pitchFamily="18" charset="0"/>
            </a:rPr>
            <a:t>Bodega de Suministro</a:t>
          </a:r>
        </a:p>
      </dgm:t>
    </dgm:pt>
    <dgm:pt modelId="{5C5B32F4-548D-443E-A47F-6C1421B2CAD7}" type="parTrans" cxnId="{605FE202-0EFB-4009-94A2-2A65DD2E5B24}">
      <dgm:prSet/>
      <dgm:spPr/>
      <dgm:t>
        <a:bodyPr/>
        <a:lstStyle/>
        <a:p>
          <a:endParaRPr lang="es-ES" sz="1400">
            <a:latin typeface="Times New Roman" panose="02020603050405020304" pitchFamily="18" charset="0"/>
            <a:cs typeface="Times New Roman" panose="02020603050405020304" pitchFamily="18" charset="0"/>
          </a:endParaRPr>
        </a:p>
      </dgm:t>
    </dgm:pt>
    <dgm:pt modelId="{F9BAFFB6-D9D7-4D43-862F-078C082C4DD2}" type="sibTrans" cxnId="{605FE202-0EFB-4009-94A2-2A65DD2E5B24}">
      <dgm:prSet/>
      <dgm:spPr/>
      <dgm:t>
        <a:bodyPr/>
        <a:lstStyle/>
        <a:p>
          <a:endParaRPr lang="es-ES" sz="1400">
            <a:latin typeface="Times New Roman" panose="02020603050405020304" pitchFamily="18" charset="0"/>
            <a:cs typeface="Times New Roman" panose="02020603050405020304" pitchFamily="18" charset="0"/>
          </a:endParaRPr>
        </a:p>
      </dgm:t>
    </dgm:pt>
    <dgm:pt modelId="{11E6AA53-54D5-490D-9EEF-DD7398A3F35B}">
      <dgm:prSet custT="1"/>
      <dgm:spPr/>
      <dgm:t>
        <a:bodyPr/>
        <a:lstStyle/>
        <a:p>
          <a:r>
            <a:rPr lang="es-ES" sz="1400">
              <a:latin typeface="Times New Roman" panose="02020603050405020304" pitchFamily="18" charset="0"/>
              <a:cs typeface="Times New Roman" panose="02020603050405020304" pitchFamily="18" charset="0"/>
            </a:rPr>
            <a:t>Mantenimiento</a:t>
          </a:r>
        </a:p>
      </dgm:t>
    </dgm:pt>
    <dgm:pt modelId="{A7B1F9FD-6542-4F32-BB41-0E90993929B1}" type="parTrans" cxnId="{0A36B721-ECD6-44CF-997E-97E532E1A2FF}">
      <dgm:prSet/>
      <dgm:spPr/>
      <dgm:t>
        <a:bodyPr/>
        <a:lstStyle/>
        <a:p>
          <a:endParaRPr lang="es-ES" sz="1400">
            <a:latin typeface="Times New Roman" panose="02020603050405020304" pitchFamily="18" charset="0"/>
            <a:cs typeface="Times New Roman" panose="02020603050405020304" pitchFamily="18" charset="0"/>
          </a:endParaRPr>
        </a:p>
      </dgm:t>
    </dgm:pt>
    <dgm:pt modelId="{0B265B26-E4D7-49C3-83AF-69B0A572C9AC}" type="sibTrans" cxnId="{0A36B721-ECD6-44CF-997E-97E532E1A2FF}">
      <dgm:prSet/>
      <dgm:spPr/>
      <dgm:t>
        <a:bodyPr/>
        <a:lstStyle/>
        <a:p>
          <a:endParaRPr lang="es-ES" sz="1400">
            <a:latin typeface="Times New Roman" panose="02020603050405020304" pitchFamily="18" charset="0"/>
            <a:cs typeface="Times New Roman" panose="02020603050405020304" pitchFamily="18" charset="0"/>
          </a:endParaRPr>
        </a:p>
      </dgm:t>
    </dgm:pt>
    <dgm:pt modelId="{767994E9-A327-42AB-8D72-D5160D86C4A3}">
      <dgm:prSet custT="1"/>
      <dgm:spPr/>
      <dgm:t>
        <a:bodyPr/>
        <a:lstStyle/>
        <a:p>
          <a:r>
            <a:rPr lang="es-ES" sz="1400">
              <a:latin typeface="Times New Roman" panose="02020603050405020304" pitchFamily="18" charset="0"/>
              <a:cs typeface="Times New Roman" panose="02020603050405020304" pitchFamily="18" charset="0"/>
            </a:rPr>
            <a:t>Laboratorio</a:t>
          </a:r>
        </a:p>
      </dgm:t>
    </dgm:pt>
    <dgm:pt modelId="{82B9970B-1DEB-4034-BB1F-BBCF41C29D4F}" type="parTrans" cxnId="{409401F3-1AAC-448B-9D72-F35E91CFE948}">
      <dgm:prSet/>
      <dgm:spPr/>
      <dgm:t>
        <a:bodyPr/>
        <a:lstStyle/>
        <a:p>
          <a:endParaRPr lang="es-ES" sz="1400">
            <a:latin typeface="Times New Roman" panose="02020603050405020304" pitchFamily="18" charset="0"/>
            <a:cs typeface="Times New Roman" panose="02020603050405020304" pitchFamily="18" charset="0"/>
          </a:endParaRPr>
        </a:p>
      </dgm:t>
    </dgm:pt>
    <dgm:pt modelId="{19A5D4B4-2A8E-47C9-96E2-1B9184CFF490}" type="sibTrans" cxnId="{409401F3-1AAC-448B-9D72-F35E91CFE948}">
      <dgm:prSet/>
      <dgm:spPr/>
      <dgm:t>
        <a:bodyPr/>
        <a:lstStyle/>
        <a:p>
          <a:endParaRPr lang="es-ES" sz="1400">
            <a:latin typeface="Times New Roman" panose="02020603050405020304" pitchFamily="18" charset="0"/>
            <a:cs typeface="Times New Roman" panose="02020603050405020304" pitchFamily="18" charset="0"/>
          </a:endParaRPr>
        </a:p>
      </dgm:t>
    </dgm:pt>
    <dgm:pt modelId="{4BC0C9F3-A64A-47A7-AF32-8DEB330806CE}">
      <dgm:prSet custT="1"/>
      <dgm:spPr/>
      <dgm:t>
        <a:bodyPr/>
        <a:lstStyle/>
        <a:p>
          <a:r>
            <a:rPr lang="es-ES" sz="1400">
              <a:latin typeface="Times New Roman" panose="02020603050405020304" pitchFamily="18" charset="0"/>
              <a:cs typeface="Times New Roman" panose="02020603050405020304" pitchFamily="18" charset="0"/>
            </a:rPr>
            <a:t>Almacen</a:t>
          </a:r>
        </a:p>
      </dgm:t>
    </dgm:pt>
    <dgm:pt modelId="{BED1C74B-C102-4C61-8FE3-9858EFCBD826}" type="parTrans" cxnId="{D822DA56-8D62-4F8D-A278-FA33ED0CE446}">
      <dgm:prSet/>
      <dgm:spPr/>
      <dgm:t>
        <a:bodyPr/>
        <a:lstStyle/>
        <a:p>
          <a:endParaRPr lang="es-ES" sz="1400">
            <a:latin typeface="Times New Roman" panose="02020603050405020304" pitchFamily="18" charset="0"/>
            <a:cs typeface="Times New Roman" panose="02020603050405020304" pitchFamily="18" charset="0"/>
          </a:endParaRPr>
        </a:p>
      </dgm:t>
    </dgm:pt>
    <dgm:pt modelId="{E542BD3A-3E1B-40FE-B118-D31348F4BF80}" type="sibTrans" cxnId="{D822DA56-8D62-4F8D-A278-FA33ED0CE446}">
      <dgm:prSet/>
      <dgm:spPr/>
      <dgm:t>
        <a:bodyPr/>
        <a:lstStyle/>
        <a:p>
          <a:endParaRPr lang="es-ES" sz="1400">
            <a:latin typeface="Times New Roman" panose="02020603050405020304" pitchFamily="18" charset="0"/>
            <a:cs typeface="Times New Roman" panose="02020603050405020304" pitchFamily="18" charset="0"/>
          </a:endParaRPr>
        </a:p>
      </dgm:t>
    </dgm:pt>
    <dgm:pt modelId="{6A48D96D-2C76-4AB6-AAA6-DDE9E3855B90}">
      <dgm:prSet custT="1"/>
      <dgm:spPr/>
      <dgm:t>
        <a:bodyPr/>
        <a:lstStyle/>
        <a:p>
          <a:r>
            <a:rPr lang="es-ES" sz="1400">
              <a:latin typeface="Times New Roman" panose="02020603050405020304" pitchFamily="18" charset="0"/>
              <a:cs typeface="Times New Roman" panose="02020603050405020304" pitchFamily="18" charset="0"/>
            </a:rPr>
            <a:t>Guardias</a:t>
          </a:r>
        </a:p>
      </dgm:t>
    </dgm:pt>
    <dgm:pt modelId="{D062DE04-24C5-44F7-8B73-07E57B5F301C}" type="parTrans" cxnId="{9303F510-2AD8-4555-A1F0-FF36EB1D8ED7}">
      <dgm:prSet/>
      <dgm:spPr/>
      <dgm:t>
        <a:bodyPr/>
        <a:lstStyle/>
        <a:p>
          <a:endParaRPr lang="en-US" sz="1400">
            <a:latin typeface="Times New Roman" panose="02020603050405020304" pitchFamily="18" charset="0"/>
            <a:cs typeface="Times New Roman" panose="02020603050405020304" pitchFamily="18" charset="0"/>
          </a:endParaRPr>
        </a:p>
      </dgm:t>
    </dgm:pt>
    <dgm:pt modelId="{25D384A5-41BE-4D4D-B7B0-032D4CB96B0F}" type="sibTrans" cxnId="{9303F510-2AD8-4555-A1F0-FF36EB1D8ED7}">
      <dgm:prSet/>
      <dgm:spPr/>
      <dgm:t>
        <a:bodyPr/>
        <a:lstStyle/>
        <a:p>
          <a:endParaRPr lang="en-US" sz="1400">
            <a:latin typeface="Times New Roman" panose="02020603050405020304" pitchFamily="18" charset="0"/>
            <a:cs typeface="Times New Roman" panose="02020603050405020304" pitchFamily="18" charset="0"/>
          </a:endParaRPr>
        </a:p>
      </dgm:t>
    </dgm:pt>
    <dgm:pt modelId="{E57E35F0-00F9-4E47-A5E5-D5B82302DEB0}">
      <dgm:prSet custT="1"/>
      <dgm:spPr/>
      <dgm:t>
        <a:bodyPr/>
        <a:lstStyle/>
        <a:p>
          <a:r>
            <a:rPr lang="es-ES" sz="1400">
              <a:latin typeface="Times New Roman" panose="02020603050405020304" pitchFamily="18" charset="0"/>
              <a:cs typeface="Times New Roman" panose="02020603050405020304" pitchFamily="18" charset="0"/>
            </a:rPr>
            <a:t>Recursos Humanos </a:t>
          </a:r>
          <a:endParaRPr lang="en-US" sz="1400">
            <a:latin typeface="Times New Roman" panose="02020603050405020304" pitchFamily="18" charset="0"/>
            <a:cs typeface="Times New Roman" panose="02020603050405020304" pitchFamily="18" charset="0"/>
          </a:endParaRPr>
        </a:p>
      </dgm:t>
    </dgm:pt>
    <dgm:pt modelId="{1B3A761E-E24D-4AE2-A76B-D985D929858C}" type="parTrans" cxnId="{AEF45B99-A76C-4985-90F7-CE1BE80E6F48}">
      <dgm:prSet/>
      <dgm:spPr/>
      <dgm:t>
        <a:bodyPr/>
        <a:lstStyle/>
        <a:p>
          <a:endParaRPr lang="en-US" sz="1400">
            <a:latin typeface="Times New Roman" panose="02020603050405020304" pitchFamily="18" charset="0"/>
            <a:cs typeface="Times New Roman" panose="02020603050405020304" pitchFamily="18" charset="0"/>
          </a:endParaRPr>
        </a:p>
      </dgm:t>
    </dgm:pt>
    <dgm:pt modelId="{5B2F7C95-A84E-4B9B-A27E-B86CB4BCE632}" type="sibTrans" cxnId="{AEF45B99-A76C-4985-90F7-CE1BE80E6F48}">
      <dgm:prSet/>
      <dgm:spPr/>
      <dgm:t>
        <a:bodyPr/>
        <a:lstStyle/>
        <a:p>
          <a:endParaRPr lang="en-US" sz="1400">
            <a:latin typeface="Times New Roman" panose="02020603050405020304" pitchFamily="18" charset="0"/>
            <a:cs typeface="Times New Roman" panose="02020603050405020304" pitchFamily="18" charset="0"/>
          </a:endParaRPr>
        </a:p>
      </dgm:t>
    </dgm:pt>
    <dgm:pt modelId="{8C19DEA3-ED74-44E4-A049-9A015F23FF21}" type="pres">
      <dgm:prSet presAssocID="{BABEDA04-47DF-447B-B7F6-AF6A0B6ED07D}" presName="hierChild1" presStyleCnt="0">
        <dgm:presLayoutVars>
          <dgm:orgChart val="1"/>
          <dgm:chPref val="1"/>
          <dgm:dir/>
          <dgm:animOne val="branch"/>
          <dgm:animLvl val="lvl"/>
          <dgm:resizeHandles/>
        </dgm:presLayoutVars>
      </dgm:prSet>
      <dgm:spPr/>
      <dgm:t>
        <a:bodyPr/>
        <a:lstStyle/>
        <a:p>
          <a:endParaRPr lang="es-ES"/>
        </a:p>
      </dgm:t>
    </dgm:pt>
    <dgm:pt modelId="{E0D41E83-3F6D-43AC-B491-E9D99833AD20}" type="pres">
      <dgm:prSet presAssocID="{64C8CFF1-1322-426A-8A38-39DDC6AC28A0}" presName="hierRoot1" presStyleCnt="0">
        <dgm:presLayoutVars>
          <dgm:hierBranch val="init"/>
        </dgm:presLayoutVars>
      </dgm:prSet>
      <dgm:spPr/>
    </dgm:pt>
    <dgm:pt modelId="{6ED4EE90-FE5D-48C1-860F-F7C670988C68}" type="pres">
      <dgm:prSet presAssocID="{64C8CFF1-1322-426A-8A38-39DDC6AC28A0}" presName="rootComposite1" presStyleCnt="0"/>
      <dgm:spPr/>
    </dgm:pt>
    <dgm:pt modelId="{C24DEBC8-B22D-4D4A-877E-CE81346D933D}" type="pres">
      <dgm:prSet presAssocID="{64C8CFF1-1322-426A-8A38-39DDC6AC28A0}" presName="rootText1" presStyleLbl="node0" presStyleIdx="0" presStyleCnt="1" custScaleX="156187" custScaleY="94730">
        <dgm:presLayoutVars>
          <dgm:chPref val="3"/>
        </dgm:presLayoutVars>
      </dgm:prSet>
      <dgm:spPr/>
      <dgm:t>
        <a:bodyPr/>
        <a:lstStyle/>
        <a:p>
          <a:endParaRPr lang="es-ES"/>
        </a:p>
      </dgm:t>
    </dgm:pt>
    <dgm:pt modelId="{4AB6F6DB-E10D-4238-B9BB-F92F6F528D57}" type="pres">
      <dgm:prSet presAssocID="{64C8CFF1-1322-426A-8A38-39DDC6AC28A0}" presName="rootConnector1" presStyleLbl="node1" presStyleIdx="0" presStyleCnt="0"/>
      <dgm:spPr/>
      <dgm:t>
        <a:bodyPr/>
        <a:lstStyle/>
        <a:p>
          <a:endParaRPr lang="es-ES"/>
        </a:p>
      </dgm:t>
    </dgm:pt>
    <dgm:pt modelId="{3434E431-7BBA-45F6-87DA-6BD012E23C19}" type="pres">
      <dgm:prSet presAssocID="{64C8CFF1-1322-426A-8A38-39DDC6AC28A0}" presName="hierChild2" presStyleCnt="0"/>
      <dgm:spPr/>
    </dgm:pt>
    <dgm:pt modelId="{4A96B0BD-C362-4535-A74F-82576A89AF5B}" type="pres">
      <dgm:prSet presAssocID="{9887A9FF-D979-4E2B-8650-3A1D5E725A0F}" presName="Name37" presStyleLbl="parChTrans1D2" presStyleIdx="0" presStyleCnt="7"/>
      <dgm:spPr/>
      <dgm:t>
        <a:bodyPr/>
        <a:lstStyle/>
        <a:p>
          <a:endParaRPr lang="en-US"/>
        </a:p>
      </dgm:t>
    </dgm:pt>
    <dgm:pt modelId="{33B36581-CF27-4284-911C-ACA806C0EAE8}" type="pres">
      <dgm:prSet presAssocID="{B3168FF8-DB71-4FB5-A950-B7F45E4B3B4D}" presName="hierRoot2" presStyleCnt="0">
        <dgm:presLayoutVars>
          <dgm:hierBranch val="init"/>
        </dgm:presLayoutVars>
      </dgm:prSet>
      <dgm:spPr/>
    </dgm:pt>
    <dgm:pt modelId="{C3711FD2-5B2F-4836-8D6D-F55482196A04}" type="pres">
      <dgm:prSet presAssocID="{B3168FF8-DB71-4FB5-A950-B7F45E4B3B4D}" presName="rootComposite" presStyleCnt="0"/>
      <dgm:spPr/>
    </dgm:pt>
    <dgm:pt modelId="{49DF2B2E-ABB4-44B5-968F-E663C51CC394}" type="pres">
      <dgm:prSet presAssocID="{B3168FF8-DB71-4FB5-A950-B7F45E4B3B4D}" presName="rootText" presStyleLbl="node2" presStyleIdx="0" presStyleCnt="7" custScaleX="195607">
        <dgm:presLayoutVars>
          <dgm:chPref val="3"/>
        </dgm:presLayoutVars>
      </dgm:prSet>
      <dgm:spPr/>
      <dgm:t>
        <a:bodyPr/>
        <a:lstStyle/>
        <a:p>
          <a:endParaRPr lang="es-ES"/>
        </a:p>
      </dgm:t>
    </dgm:pt>
    <dgm:pt modelId="{0C5592CA-340C-4FDA-9CB0-434F6FB9DA33}" type="pres">
      <dgm:prSet presAssocID="{B3168FF8-DB71-4FB5-A950-B7F45E4B3B4D}" presName="rootConnector" presStyleLbl="node2" presStyleIdx="0" presStyleCnt="7"/>
      <dgm:spPr/>
      <dgm:t>
        <a:bodyPr/>
        <a:lstStyle/>
        <a:p>
          <a:endParaRPr lang="es-ES"/>
        </a:p>
      </dgm:t>
    </dgm:pt>
    <dgm:pt modelId="{2D7A51B1-D271-46B5-89A8-408C7A38A62D}" type="pres">
      <dgm:prSet presAssocID="{B3168FF8-DB71-4FB5-A950-B7F45E4B3B4D}" presName="hierChild4" presStyleCnt="0"/>
      <dgm:spPr/>
    </dgm:pt>
    <dgm:pt modelId="{4F77A7F8-B00C-4BAC-A2FF-69C8CB0610CE}" type="pres">
      <dgm:prSet presAssocID="{2EB4D8BE-EE20-4721-B377-13AEFA34A3C8}" presName="Name37" presStyleLbl="parChTrans1D3" presStyleIdx="0" presStyleCnt="23"/>
      <dgm:spPr/>
      <dgm:t>
        <a:bodyPr/>
        <a:lstStyle/>
        <a:p>
          <a:endParaRPr lang="en-US"/>
        </a:p>
      </dgm:t>
    </dgm:pt>
    <dgm:pt modelId="{9A13A0EF-449E-4F2E-BD11-14EEAE4A8397}" type="pres">
      <dgm:prSet presAssocID="{0A71FE73-D229-4F9D-92BE-4744D6EF48D6}" presName="hierRoot2" presStyleCnt="0">
        <dgm:presLayoutVars>
          <dgm:hierBranch val="init"/>
        </dgm:presLayoutVars>
      </dgm:prSet>
      <dgm:spPr/>
    </dgm:pt>
    <dgm:pt modelId="{7DDECFBC-0F3B-4CD8-BDF9-13CFE3463D1C}" type="pres">
      <dgm:prSet presAssocID="{0A71FE73-D229-4F9D-92BE-4744D6EF48D6}" presName="rootComposite" presStyleCnt="0"/>
      <dgm:spPr/>
    </dgm:pt>
    <dgm:pt modelId="{B3EC403A-2ED2-4939-A16F-0C00FBE73BB5}" type="pres">
      <dgm:prSet presAssocID="{0A71FE73-D229-4F9D-92BE-4744D6EF48D6}" presName="rootText" presStyleLbl="node3" presStyleIdx="0" presStyleCnt="23" custScaleX="117494">
        <dgm:presLayoutVars>
          <dgm:chPref val="3"/>
        </dgm:presLayoutVars>
      </dgm:prSet>
      <dgm:spPr/>
      <dgm:t>
        <a:bodyPr/>
        <a:lstStyle/>
        <a:p>
          <a:endParaRPr lang="es-ES"/>
        </a:p>
      </dgm:t>
    </dgm:pt>
    <dgm:pt modelId="{40DFABF6-5A31-4930-9457-68DD25862912}" type="pres">
      <dgm:prSet presAssocID="{0A71FE73-D229-4F9D-92BE-4744D6EF48D6}" presName="rootConnector" presStyleLbl="node3" presStyleIdx="0" presStyleCnt="23"/>
      <dgm:spPr/>
      <dgm:t>
        <a:bodyPr/>
        <a:lstStyle/>
        <a:p>
          <a:endParaRPr lang="en-US"/>
        </a:p>
      </dgm:t>
    </dgm:pt>
    <dgm:pt modelId="{D11E4B9E-96DC-442E-93EF-2E13F612BD93}" type="pres">
      <dgm:prSet presAssocID="{0A71FE73-D229-4F9D-92BE-4744D6EF48D6}" presName="hierChild4" presStyleCnt="0"/>
      <dgm:spPr/>
    </dgm:pt>
    <dgm:pt modelId="{EAEF554A-F245-453C-9484-00B7D41F0BDA}" type="pres">
      <dgm:prSet presAssocID="{0A71FE73-D229-4F9D-92BE-4744D6EF48D6}" presName="hierChild5" presStyleCnt="0"/>
      <dgm:spPr/>
    </dgm:pt>
    <dgm:pt modelId="{1E01694B-7E51-4FE2-8C5E-383D3B6131AA}" type="pres">
      <dgm:prSet presAssocID="{1B3A761E-E24D-4AE2-A76B-D985D929858C}" presName="Name37" presStyleLbl="parChTrans1D3" presStyleIdx="1" presStyleCnt="23"/>
      <dgm:spPr/>
      <dgm:t>
        <a:bodyPr/>
        <a:lstStyle/>
        <a:p>
          <a:endParaRPr lang="en-US"/>
        </a:p>
      </dgm:t>
    </dgm:pt>
    <dgm:pt modelId="{254A8CB5-46CA-4095-8BCA-B3F28DFAED63}" type="pres">
      <dgm:prSet presAssocID="{E57E35F0-00F9-4E47-A5E5-D5B82302DEB0}" presName="hierRoot2" presStyleCnt="0">
        <dgm:presLayoutVars>
          <dgm:hierBranch val="init"/>
        </dgm:presLayoutVars>
      </dgm:prSet>
      <dgm:spPr/>
    </dgm:pt>
    <dgm:pt modelId="{7AC0B73E-F7CE-48BB-B63B-84AC6BAD4759}" type="pres">
      <dgm:prSet presAssocID="{E57E35F0-00F9-4E47-A5E5-D5B82302DEB0}" presName="rootComposite" presStyleCnt="0"/>
      <dgm:spPr/>
    </dgm:pt>
    <dgm:pt modelId="{6A33FA62-3751-4851-BEEA-19F7D0F1CBEA}" type="pres">
      <dgm:prSet presAssocID="{E57E35F0-00F9-4E47-A5E5-D5B82302DEB0}" presName="rootText" presStyleLbl="node3" presStyleIdx="1" presStyleCnt="23" custScaleX="126241">
        <dgm:presLayoutVars>
          <dgm:chPref val="3"/>
        </dgm:presLayoutVars>
      </dgm:prSet>
      <dgm:spPr/>
      <dgm:t>
        <a:bodyPr/>
        <a:lstStyle/>
        <a:p>
          <a:endParaRPr lang="en-US"/>
        </a:p>
      </dgm:t>
    </dgm:pt>
    <dgm:pt modelId="{15A45A58-71A5-42CB-BC33-CB0029A7F26F}" type="pres">
      <dgm:prSet presAssocID="{E57E35F0-00F9-4E47-A5E5-D5B82302DEB0}" presName="rootConnector" presStyleLbl="node3" presStyleIdx="1" presStyleCnt="23"/>
      <dgm:spPr/>
      <dgm:t>
        <a:bodyPr/>
        <a:lstStyle/>
        <a:p>
          <a:endParaRPr lang="en-US"/>
        </a:p>
      </dgm:t>
    </dgm:pt>
    <dgm:pt modelId="{36C096CE-6029-4EE4-8363-B82FCFA2FBD9}" type="pres">
      <dgm:prSet presAssocID="{E57E35F0-00F9-4E47-A5E5-D5B82302DEB0}" presName="hierChild4" presStyleCnt="0"/>
      <dgm:spPr/>
    </dgm:pt>
    <dgm:pt modelId="{E2C48A39-9E62-4EE0-AB8E-08ABE4B52944}" type="pres">
      <dgm:prSet presAssocID="{E57E35F0-00F9-4E47-A5E5-D5B82302DEB0}" presName="hierChild5" presStyleCnt="0"/>
      <dgm:spPr/>
    </dgm:pt>
    <dgm:pt modelId="{F4996260-E2B1-4FEF-986F-8A3744DF9D28}" type="pres">
      <dgm:prSet presAssocID="{F0189A73-17D0-407A-A53A-762331B68911}" presName="Name37" presStyleLbl="parChTrans1D3" presStyleIdx="2" presStyleCnt="23"/>
      <dgm:spPr/>
      <dgm:t>
        <a:bodyPr/>
        <a:lstStyle/>
        <a:p>
          <a:endParaRPr lang="en-US"/>
        </a:p>
      </dgm:t>
    </dgm:pt>
    <dgm:pt modelId="{CAC7E0F7-6B9A-4738-9276-7FBDC6255F33}" type="pres">
      <dgm:prSet presAssocID="{5DF15419-9CA9-4510-868D-467A7EDAC489}" presName="hierRoot2" presStyleCnt="0">
        <dgm:presLayoutVars>
          <dgm:hierBranch val="init"/>
        </dgm:presLayoutVars>
      </dgm:prSet>
      <dgm:spPr/>
    </dgm:pt>
    <dgm:pt modelId="{9D526389-2589-4848-B4BF-C5C8F5F0110E}" type="pres">
      <dgm:prSet presAssocID="{5DF15419-9CA9-4510-868D-467A7EDAC489}" presName="rootComposite" presStyleCnt="0"/>
      <dgm:spPr/>
    </dgm:pt>
    <dgm:pt modelId="{B15C3772-CC31-45C4-97A6-62F575FB3A08}" type="pres">
      <dgm:prSet presAssocID="{5DF15419-9CA9-4510-868D-467A7EDAC489}" presName="rootText" presStyleLbl="node3" presStyleIdx="2" presStyleCnt="23" custScaleX="134988">
        <dgm:presLayoutVars>
          <dgm:chPref val="3"/>
        </dgm:presLayoutVars>
      </dgm:prSet>
      <dgm:spPr/>
      <dgm:t>
        <a:bodyPr/>
        <a:lstStyle/>
        <a:p>
          <a:endParaRPr lang="es-ES"/>
        </a:p>
      </dgm:t>
    </dgm:pt>
    <dgm:pt modelId="{4374B069-7EA3-4E03-B7D0-344C1AC65729}" type="pres">
      <dgm:prSet presAssocID="{5DF15419-9CA9-4510-868D-467A7EDAC489}" presName="rootConnector" presStyleLbl="node3" presStyleIdx="2" presStyleCnt="23"/>
      <dgm:spPr/>
      <dgm:t>
        <a:bodyPr/>
        <a:lstStyle/>
        <a:p>
          <a:endParaRPr lang="en-US"/>
        </a:p>
      </dgm:t>
    </dgm:pt>
    <dgm:pt modelId="{900A986F-8DE2-481A-93F8-900605E9813C}" type="pres">
      <dgm:prSet presAssocID="{5DF15419-9CA9-4510-868D-467A7EDAC489}" presName="hierChild4" presStyleCnt="0"/>
      <dgm:spPr/>
    </dgm:pt>
    <dgm:pt modelId="{AA8CC011-415E-4818-A893-47B96D251E93}" type="pres">
      <dgm:prSet presAssocID="{5DF15419-9CA9-4510-868D-467A7EDAC489}" presName="hierChild5" presStyleCnt="0"/>
      <dgm:spPr/>
    </dgm:pt>
    <dgm:pt modelId="{BBF3C78E-877F-491F-B6CB-5570CF093A97}" type="pres">
      <dgm:prSet presAssocID="{5C5B32F4-548D-443E-A47F-6C1421B2CAD7}" presName="Name37" presStyleLbl="parChTrans1D3" presStyleIdx="3" presStyleCnt="23"/>
      <dgm:spPr/>
      <dgm:t>
        <a:bodyPr/>
        <a:lstStyle/>
        <a:p>
          <a:endParaRPr lang="en-US"/>
        </a:p>
      </dgm:t>
    </dgm:pt>
    <dgm:pt modelId="{0950852B-7C66-4C75-BFBF-B448FE1D18AD}" type="pres">
      <dgm:prSet presAssocID="{46F4C922-CC4E-4D20-8660-65A6232D8998}" presName="hierRoot2" presStyleCnt="0">
        <dgm:presLayoutVars>
          <dgm:hierBranch val="init"/>
        </dgm:presLayoutVars>
      </dgm:prSet>
      <dgm:spPr/>
    </dgm:pt>
    <dgm:pt modelId="{51D16378-F8B7-4235-93EF-AA22F5FC793C}" type="pres">
      <dgm:prSet presAssocID="{46F4C922-CC4E-4D20-8660-65A6232D8998}" presName="rootComposite" presStyleCnt="0"/>
      <dgm:spPr/>
    </dgm:pt>
    <dgm:pt modelId="{EFDD4C47-7593-4C3A-9309-E75DAFC43FBE}" type="pres">
      <dgm:prSet presAssocID="{46F4C922-CC4E-4D20-8660-65A6232D8998}" presName="rootText" presStyleLbl="node3" presStyleIdx="3" presStyleCnt="23" custScaleX="128098">
        <dgm:presLayoutVars>
          <dgm:chPref val="3"/>
        </dgm:presLayoutVars>
      </dgm:prSet>
      <dgm:spPr/>
      <dgm:t>
        <a:bodyPr/>
        <a:lstStyle/>
        <a:p>
          <a:endParaRPr lang="es-ES"/>
        </a:p>
      </dgm:t>
    </dgm:pt>
    <dgm:pt modelId="{6030DA77-9156-4CEE-86C6-D1FB3F21A74E}" type="pres">
      <dgm:prSet presAssocID="{46F4C922-CC4E-4D20-8660-65A6232D8998}" presName="rootConnector" presStyleLbl="node3" presStyleIdx="3" presStyleCnt="23"/>
      <dgm:spPr/>
      <dgm:t>
        <a:bodyPr/>
        <a:lstStyle/>
        <a:p>
          <a:endParaRPr lang="en-US"/>
        </a:p>
      </dgm:t>
    </dgm:pt>
    <dgm:pt modelId="{D47B2EE0-3E7B-4AB0-87F0-81DC9D9A35A2}" type="pres">
      <dgm:prSet presAssocID="{46F4C922-CC4E-4D20-8660-65A6232D8998}" presName="hierChild4" presStyleCnt="0"/>
      <dgm:spPr/>
    </dgm:pt>
    <dgm:pt modelId="{ECAC7D81-5264-4B5F-A7AF-65017D9B281C}" type="pres">
      <dgm:prSet presAssocID="{46F4C922-CC4E-4D20-8660-65A6232D8998}" presName="hierChild5" presStyleCnt="0"/>
      <dgm:spPr/>
    </dgm:pt>
    <dgm:pt modelId="{70A25C41-5D2D-4584-8131-1DEE3EB6A093}" type="pres">
      <dgm:prSet presAssocID="{A7B1F9FD-6542-4F32-BB41-0E90993929B1}" presName="Name37" presStyleLbl="parChTrans1D3" presStyleIdx="4" presStyleCnt="23"/>
      <dgm:spPr/>
      <dgm:t>
        <a:bodyPr/>
        <a:lstStyle/>
        <a:p>
          <a:endParaRPr lang="en-US"/>
        </a:p>
      </dgm:t>
    </dgm:pt>
    <dgm:pt modelId="{4A3CD147-A6CF-441E-A4CE-C8F668E49A37}" type="pres">
      <dgm:prSet presAssocID="{11E6AA53-54D5-490D-9EEF-DD7398A3F35B}" presName="hierRoot2" presStyleCnt="0">
        <dgm:presLayoutVars>
          <dgm:hierBranch val="init"/>
        </dgm:presLayoutVars>
      </dgm:prSet>
      <dgm:spPr/>
    </dgm:pt>
    <dgm:pt modelId="{6E3284FA-0DDA-49DC-BBCD-51757A3003E3}" type="pres">
      <dgm:prSet presAssocID="{11E6AA53-54D5-490D-9EEF-DD7398A3F35B}" presName="rootComposite" presStyleCnt="0"/>
      <dgm:spPr/>
    </dgm:pt>
    <dgm:pt modelId="{A6A2AF0E-FE9E-4BDB-AD55-0D1113963EEE}" type="pres">
      <dgm:prSet presAssocID="{11E6AA53-54D5-490D-9EEF-DD7398A3F35B}" presName="rootText" presStyleLbl="node3" presStyleIdx="4" presStyleCnt="23" custScaleX="136845">
        <dgm:presLayoutVars>
          <dgm:chPref val="3"/>
        </dgm:presLayoutVars>
      </dgm:prSet>
      <dgm:spPr/>
      <dgm:t>
        <a:bodyPr/>
        <a:lstStyle/>
        <a:p>
          <a:endParaRPr lang="es-ES"/>
        </a:p>
      </dgm:t>
    </dgm:pt>
    <dgm:pt modelId="{CF62DD6B-0A21-41D7-B6D4-DCA70E921D63}" type="pres">
      <dgm:prSet presAssocID="{11E6AA53-54D5-490D-9EEF-DD7398A3F35B}" presName="rootConnector" presStyleLbl="node3" presStyleIdx="4" presStyleCnt="23"/>
      <dgm:spPr/>
      <dgm:t>
        <a:bodyPr/>
        <a:lstStyle/>
        <a:p>
          <a:endParaRPr lang="en-US"/>
        </a:p>
      </dgm:t>
    </dgm:pt>
    <dgm:pt modelId="{2A25CF73-ED89-4889-A336-03CF88E2F0DD}" type="pres">
      <dgm:prSet presAssocID="{11E6AA53-54D5-490D-9EEF-DD7398A3F35B}" presName="hierChild4" presStyleCnt="0"/>
      <dgm:spPr/>
    </dgm:pt>
    <dgm:pt modelId="{AB274454-D318-4B64-BF09-C68217FDABF8}" type="pres">
      <dgm:prSet presAssocID="{11E6AA53-54D5-490D-9EEF-DD7398A3F35B}" presName="hierChild5" presStyleCnt="0"/>
      <dgm:spPr/>
    </dgm:pt>
    <dgm:pt modelId="{AB66881C-FDB4-4E68-99C8-0237F777EA59}" type="pres">
      <dgm:prSet presAssocID="{B3168FF8-DB71-4FB5-A950-B7F45E4B3B4D}" presName="hierChild5" presStyleCnt="0"/>
      <dgm:spPr/>
    </dgm:pt>
    <dgm:pt modelId="{CB8CBB81-202A-43A0-9CBB-89BA9B355905}" type="pres">
      <dgm:prSet presAssocID="{7DA0E6C1-3844-47EF-AA8F-8255BB6F013D}" presName="Name37" presStyleLbl="parChTrans1D2" presStyleIdx="1" presStyleCnt="7"/>
      <dgm:spPr/>
      <dgm:t>
        <a:bodyPr/>
        <a:lstStyle/>
        <a:p>
          <a:endParaRPr lang="es-ES"/>
        </a:p>
      </dgm:t>
    </dgm:pt>
    <dgm:pt modelId="{AE0A96B7-9D34-4495-B804-2950F6937211}" type="pres">
      <dgm:prSet presAssocID="{EE628494-C2A4-4776-B4E2-E87145CFD1AC}" presName="hierRoot2" presStyleCnt="0">
        <dgm:presLayoutVars>
          <dgm:hierBranch val="init"/>
        </dgm:presLayoutVars>
      </dgm:prSet>
      <dgm:spPr/>
    </dgm:pt>
    <dgm:pt modelId="{6C61C8CB-7504-4B12-98C8-B239EA624A49}" type="pres">
      <dgm:prSet presAssocID="{EE628494-C2A4-4776-B4E2-E87145CFD1AC}" presName="rootComposite" presStyleCnt="0"/>
      <dgm:spPr/>
    </dgm:pt>
    <dgm:pt modelId="{07E8957E-478B-4108-8046-999F638D20CC}" type="pres">
      <dgm:prSet presAssocID="{EE628494-C2A4-4776-B4E2-E87145CFD1AC}" presName="rootText" presStyleLbl="node2" presStyleIdx="1" presStyleCnt="7" custScaleX="198001">
        <dgm:presLayoutVars>
          <dgm:chPref val="3"/>
        </dgm:presLayoutVars>
      </dgm:prSet>
      <dgm:spPr/>
      <dgm:t>
        <a:bodyPr/>
        <a:lstStyle/>
        <a:p>
          <a:endParaRPr lang="es-ES"/>
        </a:p>
      </dgm:t>
    </dgm:pt>
    <dgm:pt modelId="{085284C1-2A42-4B47-9644-3CB4726EE79A}" type="pres">
      <dgm:prSet presAssocID="{EE628494-C2A4-4776-B4E2-E87145CFD1AC}" presName="rootConnector" presStyleLbl="node2" presStyleIdx="1" presStyleCnt="7"/>
      <dgm:spPr/>
      <dgm:t>
        <a:bodyPr/>
        <a:lstStyle/>
        <a:p>
          <a:endParaRPr lang="es-ES"/>
        </a:p>
      </dgm:t>
    </dgm:pt>
    <dgm:pt modelId="{07C9E5A5-12D3-48BE-8F2F-0EB2D717BDE1}" type="pres">
      <dgm:prSet presAssocID="{EE628494-C2A4-4776-B4E2-E87145CFD1AC}" presName="hierChild4" presStyleCnt="0"/>
      <dgm:spPr/>
    </dgm:pt>
    <dgm:pt modelId="{FCA6C4D1-218B-4856-B6C2-5019422DB8E0}" type="pres">
      <dgm:prSet presAssocID="{52053AF6-6B70-4742-BC40-781B34FC6756}" presName="Name37" presStyleLbl="parChTrans1D3" presStyleIdx="5" presStyleCnt="23"/>
      <dgm:spPr/>
      <dgm:t>
        <a:bodyPr/>
        <a:lstStyle/>
        <a:p>
          <a:endParaRPr lang="es-ES"/>
        </a:p>
      </dgm:t>
    </dgm:pt>
    <dgm:pt modelId="{AE88A35D-8FFA-48C3-96A2-9C87E4F2CB2A}" type="pres">
      <dgm:prSet presAssocID="{9BCA4612-3B17-48E3-816E-286FF9C3C077}" presName="hierRoot2" presStyleCnt="0">
        <dgm:presLayoutVars>
          <dgm:hierBranch val="init"/>
        </dgm:presLayoutVars>
      </dgm:prSet>
      <dgm:spPr/>
    </dgm:pt>
    <dgm:pt modelId="{70C6A3BB-FBC0-4621-83DE-B3C3CABA3169}" type="pres">
      <dgm:prSet presAssocID="{9BCA4612-3B17-48E3-816E-286FF9C3C077}" presName="rootComposite" presStyleCnt="0"/>
      <dgm:spPr/>
    </dgm:pt>
    <dgm:pt modelId="{618642AC-61D8-4826-87D4-2E4D39CA439C}" type="pres">
      <dgm:prSet presAssocID="{9BCA4612-3B17-48E3-816E-286FF9C3C077}" presName="rootText" presStyleLbl="node3" presStyleIdx="5" presStyleCnt="23" custScaleX="122158" custScaleY="52357">
        <dgm:presLayoutVars>
          <dgm:chPref val="3"/>
        </dgm:presLayoutVars>
      </dgm:prSet>
      <dgm:spPr/>
      <dgm:t>
        <a:bodyPr/>
        <a:lstStyle/>
        <a:p>
          <a:endParaRPr lang="es-ES"/>
        </a:p>
      </dgm:t>
    </dgm:pt>
    <dgm:pt modelId="{AD746265-7CF5-459E-B734-094B818B883F}" type="pres">
      <dgm:prSet presAssocID="{9BCA4612-3B17-48E3-816E-286FF9C3C077}" presName="rootConnector" presStyleLbl="node3" presStyleIdx="5" presStyleCnt="23"/>
      <dgm:spPr/>
      <dgm:t>
        <a:bodyPr/>
        <a:lstStyle/>
        <a:p>
          <a:endParaRPr lang="es-ES"/>
        </a:p>
      </dgm:t>
    </dgm:pt>
    <dgm:pt modelId="{222D3DE8-C975-4B09-91B3-644707323A3B}" type="pres">
      <dgm:prSet presAssocID="{9BCA4612-3B17-48E3-816E-286FF9C3C077}" presName="hierChild4" presStyleCnt="0"/>
      <dgm:spPr/>
    </dgm:pt>
    <dgm:pt modelId="{7AD392D9-6942-462E-80A0-30374EA28D8F}" type="pres">
      <dgm:prSet presAssocID="{9BCA4612-3B17-48E3-816E-286FF9C3C077}" presName="hierChild5" presStyleCnt="0"/>
      <dgm:spPr/>
    </dgm:pt>
    <dgm:pt modelId="{632D24ED-B5B3-4E00-B23F-4FED1D73D1A9}" type="pres">
      <dgm:prSet presAssocID="{E451AC2D-78C4-4B16-9EA8-A9A152243523}" presName="Name37" presStyleLbl="parChTrans1D3" presStyleIdx="6" presStyleCnt="23"/>
      <dgm:spPr/>
      <dgm:t>
        <a:bodyPr/>
        <a:lstStyle/>
        <a:p>
          <a:endParaRPr lang="es-ES"/>
        </a:p>
      </dgm:t>
    </dgm:pt>
    <dgm:pt modelId="{E27B7F1C-0A41-4E12-963E-85D839EFEA98}" type="pres">
      <dgm:prSet presAssocID="{67A658F1-C35E-4593-833F-D0C879515F7E}" presName="hierRoot2" presStyleCnt="0">
        <dgm:presLayoutVars>
          <dgm:hierBranch val="init"/>
        </dgm:presLayoutVars>
      </dgm:prSet>
      <dgm:spPr/>
    </dgm:pt>
    <dgm:pt modelId="{E34AD9E0-9488-482E-8798-2EDB5864C82F}" type="pres">
      <dgm:prSet presAssocID="{67A658F1-C35E-4593-833F-D0C879515F7E}" presName="rootComposite" presStyleCnt="0"/>
      <dgm:spPr/>
    </dgm:pt>
    <dgm:pt modelId="{DFCA32D3-94A5-457A-8F5C-B929E54BF459}" type="pres">
      <dgm:prSet presAssocID="{67A658F1-C35E-4593-833F-D0C879515F7E}" presName="rootText" presStyleLbl="node3" presStyleIdx="6" presStyleCnt="23" custScaleX="136706">
        <dgm:presLayoutVars>
          <dgm:chPref val="3"/>
        </dgm:presLayoutVars>
      </dgm:prSet>
      <dgm:spPr/>
      <dgm:t>
        <a:bodyPr/>
        <a:lstStyle/>
        <a:p>
          <a:endParaRPr lang="es-ES"/>
        </a:p>
      </dgm:t>
    </dgm:pt>
    <dgm:pt modelId="{52871299-4B5D-4C75-B5C6-DC8314FD7CC6}" type="pres">
      <dgm:prSet presAssocID="{67A658F1-C35E-4593-833F-D0C879515F7E}" presName="rootConnector" presStyleLbl="node3" presStyleIdx="6" presStyleCnt="23"/>
      <dgm:spPr/>
      <dgm:t>
        <a:bodyPr/>
        <a:lstStyle/>
        <a:p>
          <a:endParaRPr lang="es-ES"/>
        </a:p>
      </dgm:t>
    </dgm:pt>
    <dgm:pt modelId="{48685420-133C-4765-BF74-DDF4AC364098}" type="pres">
      <dgm:prSet presAssocID="{67A658F1-C35E-4593-833F-D0C879515F7E}" presName="hierChild4" presStyleCnt="0"/>
      <dgm:spPr/>
    </dgm:pt>
    <dgm:pt modelId="{436A6B7C-4A0A-4EC7-8999-0C07A3030587}" type="pres">
      <dgm:prSet presAssocID="{67A658F1-C35E-4593-833F-D0C879515F7E}" presName="hierChild5" presStyleCnt="0"/>
      <dgm:spPr/>
    </dgm:pt>
    <dgm:pt modelId="{7BA5972E-3FCC-44BB-909E-DE0AE326354A}" type="pres">
      <dgm:prSet presAssocID="{2D69BB73-100C-412C-8C31-DD7FD50B823D}" presName="Name37" presStyleLbl="parChTrans1D3" presStyleIdx="7" presStyleCnt="23"/>
      <dgm:spPr/>
      <dgm:t>
        <a:bodyPr/>
        <a:lstStyle/>
        <a:p>
          <a:endParaRPr lang="es-ES"/>
        </a:p>
      </dgm:t>
    </dgm:pt>
    <dgm:pt modelId="{373A389A-73D3-4A2B-9662-94619177EC5F}" type="pres">
      <dgm:prSet presAssocID="{3DEB1E9A-1656-4A3B-9E9B-69A53816102F}" presName="hierRoot2" presStyleCnt="0">
        <dgm:presLayoutVars>
          <dgm:hierBranch val="init"/>
        </dgm:presLayoutVars>
      </dgm:prSet>
      <dgm:spPr/>
    </dgm:pt>
    <dgm:pt modelId="{AB486197-BE4F-4087-B94A-AC243FA58789}" type="pres">
      <dgm:prSet presAssocID="{3DEB1E9A-1656-4A3B-9E9B-69A53816102F}" presName="rootComposite" presStyleCnt="0"/>
      <dgm:spPr/>
    </dgm:pt>
    <dgm:pt modelId="{9B3A0731-1F36-461C-811A-41755F30FE2F}" type="pres">
      <dgm:prSet presAssocID="{3DEB1E9A-1656-4A3B-9E9B-69A53816102F}" presName="rootText" presStyleLbl="node3" presStyleIdx="7" presStyleCnt="23" custScaleX="125407">
        <dgm:presLayoutVars>
          <dgm:chPref val="3"/>
        </dgm:presLayoutVars>
      </dgm:prSet>
      <dgm:spPr/>
      <dgm:t>
        <a:bodyPr/>
        <a:lstStyle/>
        <a:p>
          <a:endParaRPr lang="es-ES"/>
        </a:p>
      </dgm:t>
    </dgm:pt>
    <dgm:pt modelId="{9A8BA687-10D0-4C4C-A549-C1EFCC246AF7}" type="pres">
      <dgm:prSet presAssocID="{3DEB1E9A-1656-4A3B-9E9B-69A53816102F}" presName="rootConnector" presStyleLbl="node3" presStyleIdx="7" presStyleCnt="23"/>
      <dgm:spPr/>
      <dgm:t>
        <a:bodyPr/>
        <a:lstStyle/>
        <a:p>
          <a:endParaRPr lang="es-ES"/>
        </a:p>
      </dgm:t>
    </dgm:pt>
    <dgm:pt modelId="{EFC5B35E-A8D8-4490-901D-3285882A094B}" type="pres">
      <dgm:prSet presAssocID="{3DEB1E9A-1656-4A3B-9E9B-69A53816102F}" presName="hierChild4" presStyleCnt="0"/>
      <dgm:spPr/>
    </dgm:pt>
    <dgm:pt modelId="{645F6653-BD0C-43F0-8064-90431F38E248}" type="pres">
      <dgm:prSet presAssocID="{3DEB1E9A-1656-4A3B-9E9B-69A53816102F}" presName="hierChild5" presStyleCnt="0"/>
      <dgm:spPr/>
    </dgm:pt>
    <dgm:pt modelId="{ED91466E-31E7-4824-BED3-72A3C05BC66A}" type="pres">
      <dgm:prSet presAssocID="{B2ED99AF-B895-41DB-953E-052228C25253}" presName="Name37" presStyleLbl="parChTrans1D3" presStyleIdx="8" presStyleCnt="23"/>
      <dgm:spPr/>
      <dgm:t>
        <a:bodyPr/>
        <a:lstStyle/>
        <a:p>
          <a:endParaRPr lang="es-ES"/>
        </a:p>
      </dgm:t>
    </dgm:pt>
    <dgm:pt modelId="{2B8818EA-E811-46EC-8F33-A512161A9A64}" type="pres">
      <dgm:prSet presAssocID="{A64E19B8-9E45-43F1-B21F-C365F50F70A6}" presName="hierRoot2" presStyleCnt="0">
        <dgm:presLayoutVars>
          <dgm:hierBranch val="init"/>
        </dgm:presLayoutVars>
      </dgm:prSet>
      <dgm:spPr/>
    </dgm:pt>
    <dgm:pt modelId="{89F49BA9-5AA8-4E24-8CF4-10680D259769}" type="pres">
      <dgm:prSet presAssocID="{A64E19B8-9E45-43F1-B21F-C365F50F70A6}" presName="rootComposite" presStyleCnt="0"/>
      <dgm:spPr/>
    </dgm:pt>
    <dgm:pt modelId="{84213C3B-E176-4D19-BE4C-5FC22C89F135}" type="pres">
      <dgm:prSet presAssocID="{A64E19B8-9E45-43F1-B21F-C365F50F70A6}" presName="rootText" presStyleLbl="node3" presStyleIdx="8" presStyleCnt="23" custScaleX="155001" custLinFactNeighborX="-4373">
        <dgm:presLayoutVars>
          <dgm:chPref val="3"/>
        </dgm:presLayoutVars>
      </dgm:prSet>
      <dgm:spPr/>
      <dgm:t>
        <a:bodyPr/>
        <a:lstStyle/>
        <a:p>
          <a:endParaRPr lang="es-ES"/>
        </a:p>
      </dgm:t>
    </dgm:pt>
    <dgm:pt modelId="{A5CD630B-1C22-4841-9239-4D26B4A100DB}" type="pres">
      <dgm:prSet presAssocID="{A64E19B8-9E45-43F1-B21F-C365F50F70A6}" presName="rootConnector" presStyleLbl="node3" presStyleIdx="8" presStyleCnt="23"/>
      <dgm:spPr/>
      <dgm:t>
        <a:bodyPr/>
        <a:lstStyle/>
        <a:p>
          <a:endParaRPr lang="es-ES"/>
        </a:p>
      </dgm:t>
    </dgm:pt>
    <dgm:pt modelId="{FF93C826-E96D-4E04-84C7-4ADE62240824}" type="pres">
      <dgm:prSet presAssocID="{A64E19B8-9E45-43F1-B21F-C365F50F70A6}" presName="hierChild4" presStyleCnt="0"/>
      <dgm:spPr/>
    </dgm:pt>
    <dgm:pt modelId="{D2584C4F-DDBD-4DC8-9F4E-3270F8998845}" type="pres">
      <dgm:prSet presAssocID="{A64E19B8-9E45-43F1-B21F-C365F50F70A6}" presName="hierChild5" presStyleCnt="0"/>
      <dgm:spPr/>
    </dgm:pt>
    <dgm:pt modelId="{6997F3EC-0C05-4697-9F1F-BEFFA501746E}" type="pres">
      <dgm:prSet presAssocID="{1292F54C-C365-40EB-B37D-B56479FACF96}" presName="Name37" presStyleLbl="parChTrans1D3" presStyleIdx="9" presStyleCnt="23"/>
      <dgm:spPr/>
      <dgm:t>
        <a:bodyPr/>
        <a:lstStyle/>
        <a:p>
          <a:endParaRPr lang="es-ES"/>
        </a:p>
      </dgm:t>
    </dgm:pt>
    <dgm:pt modelId="{824F3D58-ACB9-45CB-AE1A-D361EA5C5BDD}" type="pres">
      <dgm:prSet presAssocID="{73F51F67-4C7D-440C-840C-D6352DDF7CE1}" presName="hierRoot2" presStyleCnt="0">
        <dgm:presLayoutVars>
          <dgm:hierBranch val="init"/>
        </dgm:presLayoutVars>
      </dgm:prSet>
      <dgm:spPr/>
    </dgm:pt>
    <dgm:pt modelId="{6834C0DC-3807-4BA7-9C3C-24CE93F2D06E}" type="pres">
      <dgm:prSet presAssocID="{73F51F67-4C7D-440C-840C-D6352DDF7CE1}" presName="rootComposite" presStyleCnt="0"/>
      <dgm:spPr/>
    </dgm:pt>
    <dgm:pt modelId="{1408B6CA-D262-4404-A381-430B27625ED9}" type="pres">
      <dgm:prSet presAssocID="{73F51F67-4C7D-440C-840C-D6352DDF7CE1}" presName="rootText" presStyleLbl="node3" presStyleIdx="9" presStyleCnt="23" custScaleX="161811" custLinFactNeighborX="-4374">
        <dgm:presLayoutVars>
          <dgm:chPref val="3"/>
        </dgm:presLayoutVars>
      </dgm:prSet>
      <dgm:spPr/>
      <dgm:t>
        <a:bodyPr/>
        <a:lstStyle/>
        <a:p>
          <a:endParaRPr lang="es-ES"/>
        </a:p>
      </dgm:t>
    </dgm:pt>
    <dgm:pt modelId="{2D6C8E62-D236-4F5F-8C2E-E4F13BB060D4}" type="pres">
      <dgm:prSet presAssocID="{73F51F67-4C7D-440C-840C-D6352DDF7CE1}" presName="rootConnector" presStyleLbl="node3" presStyleIdx="9" presStyleCnt="23"/>
      <dgm:spPr/>
      <dgm:t>
        <a:bodyPr/>
        <a:lstStyle/>
        <a:p>
          <a:endParaRPr lang="es-ES"/>
        </a:p>
      </dgm:t>
    </dgm:pt>
    <dgm:pt modelId="{93DB4C2B-AC5B-4F9C-ABBB-B14F4524116F}" type="pres">
      <dgm:prSet presAssocID="{73F51F67-4C7D-440C-840C-D6352DDF7CE1}" presName="hierChild4" presStyleCnt="0"/>
      <dgm:spPr/>
    </dgm:pt>
    <dgm:pt modelId="{19084EE8-4ADA-4744-94FD-2B9209BD72BF}" type="pres">
      <dgm:prSet presAssocID="{73F51F67-4C7D-440C-840C-D6352DDF7CE1}" presName="hierChild5" presStyleCnt="0"/>
      <dgm:spPr/>
    </dgm:pt>
    <dgm:pt modelId="{70656AEA-D14E-4ECC-808A-084B16453D7B}" type="pres">
      <dgm:prSet presAssocID="{D2178304-90C9-4B73-8A46-CD3896968D69}" presName="Name37" presStyleLbl="parChTrans1D3" presStyleIdx="10" presStyleCnt="23"/>
      <dgm:spPr/>
      <dgm:t>
        <a:bodyPr/>
        <a:lstStyle/>
        <a:p>
          <a:endParaRPr lang="es-ES"/>
        </a:p>
      </dgm:t>
    </dgm:pt>
    <dgm:pt modelId="{F089D9EE-2E78-4B49-8DA1-9B95DD9F7DD6}" type="pres">
      <dgm:prSet presAssocID="{B430DDD0-4FEA-4DFE-B0B9-963CE1EAA539}" presName="hierRoot2" presStyleCnt="0">
        <dgm:presLayoutVars>
          <dgm:hierBranch val="init"/>
        </dgm:presLayoutVars>
      </dgm:prSet>
      <dgm:spPr/>
    </dgm:pt>
    <dgm:pt modelId="{F4F3B9F3-2CE0-45A5-A587-087FD58AD466}" type="pres">
      <dgm:prSet presAssocID="{B430DDD0-4FEA-4DFE-B0B9-963CE1EAA539}" presName="rootComposite" presStyleCnt="0"/>
      <dgm:spPr/>
    </dgm:pt>
    <dgm:pt modelId="{1688DAEC-86D5-4BB5-8CD1-EF1581DA2965}" type="pres">
      <dgm:prSet presAssocID="{B430DDD0-4FEA-4DFE-B0B9-963CE1EAA539}" presName="rootText" presStyleLbl="node3" presStyleIdx="10" presStyleCnt="23" custScaleX="143853" custScaleY="99863">
        <dgm:presLayoutVars>
          <dgm:chPref val="3"/>
        </dgm:presLayoutVars>
      </dgm:prSet>
      <dgm:spPr/>
      <dgm:t>
        <a:bodyPr/>
        <a:lstStyle/>
        <a:p>
          <a:endParaRPr lang="es-ES"/>
        </a:p>
      </dgm:t>
    </dgm:pt>
    <dgm:pt modelId="{0C37E0E1-789A-47F2-A5F4-535792713A50}" type="pres">
      <dgm:prSet presAssocID="{B430DDD0-4FEA-4DFE-B0B9-963CE1EAA539}" presName="rootConnector" presStyleLbl="node3" presStyleIdx="10" presStyleCnt="23"/>
      <dgm:spPr/>
      <dgm:t>
        <a:bodyPr/>
        <a:lstStyle/>
        <a:p>
          <a:endParaRPr lang="es-ES"/>
        </a:p>
      </dgm:t>
    </dgm:pt>
    <dgm:pt modelId="{E0E6DD1C-4671-4230-BFAC-9D1A8108AFCD}" type="pres">
      <dgm:prSet presAssocID="{B430DDD0-4FEA-4DFE-B0B9-963CE1EAA539}" presName="hierChild4" presStyleCnt="0"/>
      <dgm:spPr/>
    </dgm:pt>
    <dgm:pt modelId="{A4C332B2-D9E8-4E00-94A4-9B0B7163F25E}" type="pres">
      <dgm:prSet presAssocID="{B430DDD0-4FEA-4DFE-B0B9-963CE1EAA539}" presName="hierChild5" presStyleCnt="0"/>
      <dgm:spPr/>
    </dgm:pt>
    <dgm:pt modelId="{037D78DA-8698-4401-B7F5-22CC3651A6E1}" type="pres">
      <dgm:prSet presAssocID="{EE628494-C2A4-4776-B4E2-E87145CFD1AC}" presName="hierChild5" presStyleCnt="0"/>
      <dgm:spPr/>
    </dgm:pt>
    <dgm:pt modelId="{CCE877E7-1A2D-4F4C-9AF5-CDBF2853BBF4}" type="pres">
      <dgm:prSet presAssocID="{5EDC2358-CEED-4D4F-9CBC-C59B71957E59}" presName="Name37" presStyleLbl="parChTrans1D2" presStyleIdx="2" presStyleCnt="7"/>
      <dgm:spPr/>
      <dgm:t>
        <a:bodyPr/>
        <a:lstStyle/>
        <a:p>
          <a:endParaRPr lang="es-ES"/>
        </a:p>
      </dgm:t>
    </dgm:pt>
    <dgm:pt modelId="{EB073848-9512-4012-8C3D-127CA8A008CC}" type="pres">
      <dgm:prSet presAssocID="{75BE73E0-16F7-44E2-985E-BD4D3CB1E38B}" presName="hierRoot2" presStyleCnt="0">
        <dgm:presLayoutVars>
          <dgm:hierBranch val="init"/>
        </dgm:presLayoutVars>
      </dgm:prSet>
      <dgm:spPr/>
    </dgm:pt>
    <dgm:pt modelId="{E5A3EE71-D9B3-416B-B799-37DCADC85C04}" type="pres">
      <dgm:prSet presAssocID="{75BE73E0-16F7-44E2-985E-BD4D3CB1E38B}" presName="rootComposite" presStyleCnt="0"/>
      <dgm:spPr/>
    </dgm:pt>
    <dgm:pt modelId="{808CDB5D-0FF6-49EB-A1BB-D936E209605A}" type="pres">
      <dgm:prSet presAssocID="{75BE73E0-16F7-44E2-985E-BD4D3CB1E38B}" presName="rootText" presStyleLbl="node2" presStyleIdx="2" presStyleCnt="7" custScaleX="155434">
        <dgm:presLayoutVars>
          <dgm:chPref val="3"/>
        </dgm:presLayoutVars>
      </dgm:prSet>
      <dgm:spPr/>
      <dgm:t>
        <a:bodyPr/>
        <a:lstStyle/>
        <a:p>
          <a:endParaRPr lang="es-ES"/>
        </a:p>
      </dgm:t>
    </dgm:pt>
    <dgm:pt modelId="{1BA43B4A-FEEF-4545-A03E-ED640885128B}" type="pres">
      <dgm:prSet presAssocID="{75BE73E0-16F7-44E2-985E-BD4D3CB1E38B}" presName="rootConnector" presStyleLbl="node2" presStyleIdx="2" presStyleCnt="7"/>
      <dgm:spPr/>
      <dgm:t>
        <a:bodyPr/>
        <a:lstStyle/>
        <a:p>
          <a:endParaRPr lang="es-ES"/>
        </a:p>
      </dgm:t>
    </dgm:pt>
    <dgm:pt modelId="{85D2BB0F-409F-426A-A7BF-5873C536820D}" type="pres">
      <dgm:prSet presAssocID="{75BE73E0-16F7-44E2-985E-BD4D3CB1E38B}" presName="hierChild4" presStyleCnt="0"/>
      <dgm:spPr/>
    </dgm:pt>
    <dgm:pt modelId="{D9D57BE5-4A1B-4235-8E21-4BDA16B7EFA4}" type="pres">
      <dgm:prSet presAssocID="{7835887B-3034-4C5F-9286-92A5564752B2}" presName="Name37" presStyleLbl="parChTrans1D3" presStyleIdx="11" presStyleCnt="23"/>
      <dgm:spPr/>
      <dgm:t>
        <a:bodyPr/>
        <a:lstStyle/>
        <a:p>
          <a:endParaRPr lang="es-ES"/>
        </a:p>
      </dgm:t>
    </dgm:pt>
    <dgm:pt modelId="{4BB2A382-FD0A-4AB5-8777-FFFFA26C8810}" type="pres">
      <dgm:prSet presAssocID="{15638701-1651-464E-A01B-1185B33084E5}" presName="hierRoot2" presStyleCnt="0">
        <dgm:presLayoutVars>
          <dgm:hierBranch val="init"/>
        </dgm:presLayoutVars>
      </dgm:prSet>
      <dgm:spPr/>
    </dgm:pt>
    <dgm:pt modelId="{219B2DF8-7A2A-4785-A6B0-70E481D3AFD0}" type="pres">
      <dgm:prSet presAssocID="{15638701-1651-464E-A01B-1185B33084E5}" presName="rootComposite" presStyleCnt="0"/>
      <dgm:spPr/>
    </dgm:pt>
    <dgm:pt modelId="{53E4DF50-52A5-4B9E-B2A8-173BE87477EE}" type="pres">
      <dgm:prSet presAssocID="{15638701-1651-464E-A01B-1185B33084E5}" presName="rootText" presStyleLbl="node3" presStyleIdx="11" presStyleCnt="23">
        <dgm:presLayoutVars>
          <dgm:chPref val="3"/>
        </dgm:presLayoutVars>
      </dgm:prSet>
      <dgm:spPr/>
      <dgm:t>
        <a:bodyPr/>
        <a:lstStyle/>
        <a:p>
          <a:endParaRPr lang="es-ES"/>
        </a:p>
      </dgm:t>
    </dgm:pt>
    <dgm:pt modelId="{138C375D-5284-4C11-B1AD-3115B7B9962B}" type="pres">
      <dgm:prSet presAssocID="{15638701-1651-464E-A01B-1185B33084E5}" presName="rootConnector" presStyleLbl="node3" presStyleIdx="11" presStyleCnt="23"/>
      <dgm:spPr/>
      <dgm:t>
        <a:bodyPr/>
        <a:lstStyle/>
        <a:p>
          <a:endParaRPr lang="es-ES"/>
        </a:p>
      </dgm:t>
    </dgm:pt>
    <dgm:pt modelId="{B47F1F1B-2DF6-44F7-BB7B-8CA2CA11C14B}" type="pres">
      <dgm:prSet presAssocID="{15638701-1651-464E-A01B-1185B33084E5}" presName="hierChild4" presStyleCnt="0"/>
      <dgm:spPr/>
    </dgm:pt>
    <dgm:pt modelId="{B0BD3114-0F2F-402C-A6E7-13ED65DF68C8}" type="pres">
      <dgm:prSet presAssocID="{15638701-1651-464E-A01B-1185B33084E5}" presName="hierChild5" presStyleCnt="0"/>
      <dgm:spPr/>
    </dgm:pt>
    <dgm:pt modelId="{3B60B90C-277E-4133-AD95-6F8A3A6EDD6B}" type="pres">
      <dgm:prSet presAssocID="{9530F724-B7BD-421A-8A0F-5D73CAEC0DFD}" presName="Name37" presStyleLbl="parChTrans1D3" presStyleIdx="12" presStyleCnt="23"/>
      <dgm:spPr/>
      <dgm:t>
        <a:bodyPr/>
        <a:lstStyle/>
        <a:p>
          <a:endParaRPr lang="es-ES"/>
        </a:p>
      </dgm:t>
    </dgm:pt>
    <dgm:pt modelId="{13878895-5B0C-43DA-92C0-2CBB71FCD8A3}" type="pres">
      <dgm:prSet presAssocID="{DEB8125C-9ACF-411E-8267-4F20D18D4AD7}" presName="hierRoot2" presStyleCnt="0">
        <dgm:presLayoutVars>
          <dgm:hierBranch val="init"/>
        </dgm:presLayoutVars>
      </dgm:prSet>
      <dgm:spPr/>
    </dgm:pt>
    <dgm:pt modelId="{2F673E84-77A0-483D-BFA4-7D34F91834AD}" type="pres">
      <dgm:prSet presAssocID="{DEB8125C-9ACF-411E-8267-4F20D18D4AD7}" presName="rootComposite" presStyleCnt="0"/>
      <dgm:spPr/>
    </dgm:pt>
    <dgm:pt modelId="{9E67AD1C-342D-4F27-883F-0B52830144DC}" type="pres">
      <dgm:prSet presAssocID="{DEB8125C-9ACF-411E-8267-4F20D18D4AD7}" presName="rootText" presStyleLbl="node3" presStyleIdx="12" presStyleCnt="23">
        <dgm:presLayoutVars>
          <dgm:chPref val="3"/>
        </dgm:presLayoutVars>
      </dgm:prSet>
      <dgm:spPr/>
      <dgm:t>
        <a:bodyPr/>
        <a:lstStyle/>
        <a:p>
          <a:endParaRPr lang="es-ES"/>
        </a:p>
      </dgm:t>
    </dgm:pt>
    <dgm:pt modelId="{1921F7D4-BA12-4AB2-A85C-2AE57142C26B}" type="pres">
      <dgm:prSet presAssocID="{DEB8125C-9ACF-411E-8267-4F20D18D4AD7}" presName="rootConnector" presStyleLbl="node3" presStyleIdx="12" presStyleCnt="23"/>
      <dgm:spPr/>
      <dgm:t>
        <a:bodyPr/>
        <a:lstStyle/>
        <a:p>
          <a:endParaRPr lang="es-ES"/>
        </a:p>
      </dgm:t>
    </dgm:pt>
    <dgm:pt modelId="{336C684B-5E9A-4CB4-81BD-B597517D16C4}" type="pres">
      <dgm:prSet presAssocID="{DEB8125C-9ACF-411E-8267-4F20D18D4AD7}" presName="hierChild4" presStyleCnt="0"/>
      <dgm:spPr/>
    </dgm:pt>
    <dgm:pt modelId="{A4601E33-74E5-43BD-893F-B92E08E29D7C}" type="pres">
      <dgm:prSet presAssocID="{DEB8125C-9ACF-411E-8267-4F20D18D4AD7}" presName="hierChild5" presStyleCnt="0"/>
      <dgm:spPr/>
    </dgm:pt>
    <dgm:pt modelId="{8443EC5F-3875-4B5A-B204-4AF04D5FD546}" type="pres">
      <dgm:prSet presAssocID="{92DBFFC7-F682-42CB-909C-AAC48C8F4AED}" presName="Name37" presStyleLbl="parChTrans1D3" presStyleIdx="13" presStyleCnt="23"/>
      <dgm:spPr/>
      <dgm:t>
        <a:bodyPr/>
        <a:lstStyle/>
        <a:p>
          <a:endParaRPr lang="es-ES"/>
        </a:p>
      </dgm:t>
    </dgm:pt>
    <dgm:pt modelId="{55D27755-8DB6-4D4C-83DD-EBB7D81B4599}" type="pres">
      <dgm:prSet presAssocID="{62590F7D-EAB5-499D-BC62-26F8E26B0079}" presName="hierRoot2" presStyleCnt="0">
        <dgm:presLayoutVars>
          <dgm:hierBranch val="init"/>
        </dgm:presLayoutVars>
      </dgm:prSet>
      <dgm:spPr/>
    </dgm:pt>
    <dgm:pt modelId="{FE8AA445-84C9-4236-AB77-A485E4F9387A}" type="pres">
      <dgm:prSet presAssocID="{62590F7D-EAB5-499D-BC62-26F8E26B0079}" presName="rootComposite" presStyleCnt="0"/>
      <dgm:spPr/>
    </dgm:pt>
    <dgm:pt modelId="{060A2AAF-B149-4F4B-BD35-E863D7203316}" type="pres">
      <dgm:prSet presAssocID="{62590F7D-EAB5-499D-BC62-26F8E26B0079}" presName="rootText" presStyleLbl="node3" presStyleIdx="13" presStyleCnt="23" custScaleX="143244">
        <dgm:presLayoutVars>
          <dgm:chPref val="3"/>
        </dgm:presLayoutVars>
      </dgm:prSet>
      <dgm:spPr/>
      <dgm:t>
        <a:bodyPr/>
        <a:lstStyle/>
        <a:p>
          <a:endParaRPr lang="es-ES"/>
        </a:p>
      </dgm:t>
    </dgm:pt>
    <dgm:pt modelId="{42EF43E4-3313-43C5-B4C6-E01C6C3E0D18}" type="pres">
      <dgm:prSet presAssocID="{62590F7D-EAB5-499D-BC62-26F8E26B0079}" presName="rootConnector" presStyleLbl="node3" presStyleIdx="13" presStyleCnt="23"/>
      <dgm:spPr/>
      <dgm:t>
        <a:bodyPr/>
        <a:lstStyle/>
        <a:p>
          <a:endParaRPr lang="es-ES"/>
        </a:p>
      </dgm:t>
    </dgm:pt>
    <dgm:pt modelId="{B3BAD559-243B-4EDF-8CA7-89C86B08D2C3}" type="pres">
      <dgm:prSet presAssocID="{62590F7D-EAB5-499D-BC62-26F8E26B0079}" presName="hierChild4" presStyleCnt="0"/>
      <dgm:spPr/>
    </dgm:pt>
    <dgm:pt modelId="{17A5F8CB-02A5-47DE-BAD0-B555861CCFFF}" type="pres">
      <dgm:prSet presAssocID="{62590F7D-EAB5-499D-BC62-26F8E26B0079}" presName="hierChild5" presStyleCnt="0"/>
      <dgm:spPr/>
    </dgm:pt>
    <dgm:pt modelId="{C2ECB3C3-D24C-4C74-8C12-75ED16A67628}" type="pres">
      <dgm:prSet presAssocID="{44B5ACF4-FE08-4D58-B059-F0D4FFFF523B}" presName="Name37" presStyleLbl="parChTrans1D3" presStyleIdx="14" presStyleCnt="23"/>
      <dgm:spPr/>
      <dgm:t>
        <a:bodyPr/>
        <a:lstStyle/>
        <a:p>
          <a:endParaRPr lang="es-ES"/>
        </a:p>
      </dgm:t>
    </dgm:pt>
    <dgm:pt modelId="{2AE1BCCC-2439-4641-B054-5BBCA5206B70}" type="pres">
      <dgm:prSet presAssocID="{BF87C73D-2E5A-46AA-85B2-AAFB72AD301F}" presName="hierRoot2" presStyleCnt="0">
        <dgm:presLayoutVars>
          <dgm:hierBranch val="init"/>
        </dgm:presLayoutVars>
      </dgm:prSet>
      <dgm:spPr/>
    </dgm:pt>
    <dgm:pt modelId="{741A4B0E-5C33-42CE-B162-DC327E396357}" type="pres">
      <dgm:prSet presAssocID="{BF87C73D-2E5A-46AA-85B2-AAFB72AD301F}" presName="rootComposite" presStyleCnt="0"/>
      <dgm:spPr/>
    </dgm:pt>
    <dgm:pt modelId="{1A7A9DD2-E22B-47E6-90A3-5147AD3B763F}" type="pres">
      <dgm:prSet presAssocID="{BF87C73D-2E5A-46AA-85B2-AAFB72AD301F}" presName="rootText" presStyleLbl="node3" presStyleIdx="14" presStyleCnt="23" custScaleX="164592">
        <dgm:presLayoutVars>
          <dgm:chPref val="3"/>
        </dgm:presLayoutVars>
      </dgm:prSet>
      <dgm:spPr/>
      <dgm:t>
        <a:bodyPr/>
        <a:lstStyle/>
        <a:p>
          <a:endParaRPr lang="es-ES"/>
        </a:p>
      </dgm:t>
    </dgm:pt>
    <dgm:pt modelId="{7F89E622-1362-4FAC-96FB-3D8AD6784DFE}" type="pres">
      <dgm:prSet presAssocID="{BF87C73D-2E5A-46AA-85B2-AAFB72AD301F}" presName="rootConnector" presStyleLbl="node3" presStyleIdx="14" presStyleCnt="23"/>
      <dgm:spPr/>
      <dgm:t>
        <a:bodyPr/>
        <a:lstStyle/>
        <a:p>
          <a:endParaRPr lang="es-ES"/>
        </a:p>
      </dgm:t>
    </dgm:pt>
    <dgm:pt modelId="{6C00F2A3-85DD-4195-94D4-BADF3ABA804E}" type="pres">
      <dgm:prSet presAssocID="{BF87C73D-2E5A-46AA-85B2-AAFB72AD301F}" presName="hierChild4" presStyleCnt="0"/>
      <dgm:spPr/>
    </dgm:pt>
    <dgm:pt modelId="{8B4A77A3-E066-45C4-8E2C-C2EF223C1280}" type="pres">
      <dgm:prSet presAssocID="{BF87C73D-2E5A-46AA-85B2-AAFB72AD301F}" presName="hierChild5" presStyleCnt="0"/>
      <dgm:spPr/>
    </dgm:pt>
    <dgm:pt modelId="{114BBE89-77B7-424A-B512-DEC0AD073B0D}" type="pres">
      <dgm:prSet presAssocID="{40D0FAD8-EC56-4372-930A-A6EB8C64BF8D}" presName="Name37" presStyleLbl="parChTrans1D3" presStyleIdx="15" presStyleCnt="23"/>
      <dgm:spPr/>
      <dgm:t>
        <a:bodyPr/>
        <a:lstStyle/>
        <a:p>
          <a:endParaRPr lang="es-ES"/>
        </a:p>
      </dgm:t>
    </dgm:pt>
    <dgm:pt modelId="{846F87B9-C4D4-4715-AC89-5175550AEEC3}" type="pres">
      <dgm:prSet presAssocID="{01527A0C-70F3-49EB-9C32-4098D43BCA9F}" presName="hierRoot2" presStyleCnt="0">
        <dgm:presLayoutVars>
          <dgm:hierBranch val="init"/>
        </dgm:presLayoutVars>
      </dgm:prSet>
      <dgm:spPr/>
    </dgm:pt>
    <dgm:pt modelId="{5A21D6D6-A887-4DA0-9AC0-8372B1ABC4CC}" type="pres">
      <dgm:prSet presAssocID="{01527A0C-70F3-49EB-9C32-4098D43BCA9F}" presName="rootComposite" presStyleCnt="0"/>
      <dgm:spPr/>
    </dgm:pt>
    <dgm:pt modelId="{2557381B-929D-49E6-850E-5E10A8284DC3}" type="pres">
      <dgm:prSet presAssocID="{01527A0C-70F3-49EB-9C32-4098D43BCA9F}" presName="rootText" presStyleLbl="node3" presStyleIdx="15" presStyleCnt="23" custScaleX="172265">
        <dgm:presLayoutVars>
          <dgm:chPref val="3"/>
        </dgm:presLayoutVars>
      </dgm:prSet>
      <dgm:spPr/>
      <dgm:t>
        <a:bodyPr/>
        <a:lstStyle/>
        <a:p>
          <a:endParaRPr lang="es-ES"/>
        </a:p>
      </dgm:t>
    </dgm:pt>
    <dgm:pt modelId="{1166C085-7D42-49C3-B3BF-C77E2FA94885}" type="pres">
      <dgm:prSet presAssocID="{01527A0C-70F3-49EB-9C32-4098D43BCA9F}" presName="rootConnector" presStyleLbl="node3" presStyleIdx="15" presStyleCnt="23"/>
      <dgm:spPr/>
      <dgm:t>
        <a:bodyPr/>
        <a:lstStyle/>
        <a:p>
          <a:endParaRPr lang="es-ES"/>
        </a:p>
      </dgm:t>
    </dgm:pt>
    <dgm:pt modelId="{9201E7FE-90F8-4DF3-A77B-EEAEEE2E5BAC}" type="pres">
      <dgm:prSet presAssocID="{01527A0C-70F3-49EB-9C32-4098D43BCA9F}" presName="hierChild4" presStyleCnt="0"/>
      <dgm:spPr/>
    </dgm:pt>
    <dgm:pt modelId="{A3F61D1F-056C-45E2-BD54-14658A86E515}" type="pres">
      <dgm:prSet presAssocID="{01527A0C-70F3-49EB-9C32-4098D43BCA9F}" presName="hierChild5" presStyleCnt="0"/>
      <dgm:spPr/>
    </dgm:pt>
    <dgm:pt modelId="{137FB7F2-31F0-4E03-8CD3-03CA58D9D32A}" type="pres">
      <dgm:prSet presAssocID="{D2B3D5B3-201A-4692-837C-3118A1DAB2E7}" presName="Name37" presStyleLbl="parChTrans1D3" presStyleIdx="16" presStyleCnt="23"/>
      <dgm:spPr/>
      <dgm:t>
        <a:bodyPr/>
        <a:lstStyle/>
        <a:p>
          <a:endParaRPr lang="es-ES"/>
        </a:p>
      </dgm:t>
    </dgm:pt>
    <dgm:pt modelId="{61630A02-C57C-4469-8491-B62A7BF71D67}" type="pres">
      <dgm:prSet presAssocID="{8DBC4683-C5E0-4146-B5CA-88432B3BB5D2}" presName="hierRoot2" presStyleCnt="0">
        <dgm:presLayoutVars>
          <dgm:hierBranch val="init"/>
        </dgm:presLayoutVars>
      </dgm:prSet>
      <dgm:spPr/>
    </dgm:pt>
    <dgm:pt modelId="{E815849A-B001-444E-9831-FD5B85F9451B}" type="pres">
      <dgm:prSet presAssocID="{8DBC4683-C5E0-4146-B5CA-88432B3BB5D2}" presName="rootComposite" presStyleCnt="0"/>
      <dgm:spPr/>
    </dgm:pt>
    <dgm:pt modelId="{B611B7CF-88A2-4E81-8DD0-DDE29EFC2E14}" type="pres">
      <dgm:prSet presAssocID="{8DBC4683-C5E0-4146-B5CA-88432B3BB5D2}" presName="rootText" presStyleLbl="node3" presStyleIdx="16" presStyleCnt="23">
        <dgm:presLayoutVars>
          <dgm:chPref val="3"/>
        </dgm:presLayoutVars>
      </dgm:prSet>
      <dgm:spPr/>
      <dgm:t>
        <a:bodyPr/>
        <a:lstStyle/>
        <a:p>
          <a:endParaRPr lang="es-ES"/>
        </a:p>
      </dgm:t>
    </dgm:pt>
    <dgm:pt modelId="{6028F652-A592-4ADD-AFEA-B0D607F7D86F}" type="pres">
      <dgm:prSet presAssocID="{8DBC4683-C5E0-4146-B5CA-88432B3BB5D2}" presName="rootConnector" presStyleLbl="node3" presStyleIdx="16" presStyleCnt="23"/>
      <dgm:spPr/>
      <dgm:t>
        <a:bodyPr/>
        <a:lstStyle/>
        <a:p>
          <a:endParaRPr lang="es-ES"/>
        </a:p>
      </dgm:t>
    </dgm:pt>
    <dgm:pt modelId="{D42FA7AD-3B25-454F-A044-2ECC99EF50A4}" type="pres">
      <dgm:prSet presAssocID="{8DBC4683-C5E0-4146-B5CA-88432B3BB5D2}" presName="hierChild4" presStyleCnt="0"/>
      <dgm:spPr/>
    </dgm:pt>
    <dgm:pt modelId="{3EBE4DE7-EF99-4C01-A63B-C34C1CE92119}" type="pres">
      <dgm:prSet presAssocID="{8DBC4683-C5E0-4146-B5CA-88432B3BB5D2}" presName="hierChild5" presStyleCnt="0"/>
      <dgm:spPr/>
    </dgm:pt>
    <dgm:pt modelId="{39644D20-7487-4DFF-8660-06714D7AAD82}" type="pres">
      <dgm:prSet presAssocID="{75BE73E0-16F7-44E2-985E-BD4D3CB1E38B}" presName="hierChild5" presStyleCnt="0"/>
      <dgm:spPr/>
    </dgm:pt>
    <dgm:pt modelId="{F75246E9-33A6-48A8-9EEA-66FE5E123188}" type="pres">
      <dgm:prSet presAssocID="{3C1ABCFB-9142-4F77-BC2D-36C073D1B85C}" presName="Name37" presStyleLbl="parChTrans1D2" presStyleIdx="3" presStyleCnt="7"/>
      <dgm:spPr/>
      <dgm:t>
        <a:bodyPr/>
        <a:lstStyle/>
        <a:p>
          <a:endParaRPr lang="es-ES"/>
        </a:p>
      </dgm:t>
    </dgm:pt>
    <dgm:pt modelId="{40280614-D562-4F5A-81FA-35C4FBD92817}" type="pres">
      <dgm:prSet presAssocID="{80647D68-6ABD-4CB8-880F-274AB58CDEBD}" presName="hierRoot2" presStyleCnt="0">
        <dgm:presLayoutVars>
          <dgm:hierBranch val="init"/>
        </dgm:presLayoutVars>
      </dgm:prSet>
      <dgm:spPr/>
    </dgm:pt>
    <dgm:pt modelId="{B11F8C78-4EE6-4FC5-A3E7-71D2D56FCC32}" type="pres">
      <dgm:prSet presAssocID="{80647D68-6ABD-4CB8-880F-274AB58CDEBD}" presName="rootComposite" presStyleCnt="0"/>
      <dgm:spPr/>
    </dgm:pt>
    <dgm:pt modelId="{7E371808-86C5-4D49-937F-373A1F9771A5}" type="pres">
      <dgm:prSet presAssocID="{80647D68-6ABD-4CB8-880F-274AB58CDEBD}" presName="rootText" presStyleLbl="node2" presStyleIdx="3" presStyleCnt="7" custScaleX="155433">
        <dgm:presLayoutVars>
          <dgm:chPref val="3"/>
        </dgm:presLayoutVars>
      </dgm:prSet>
      <dgm:spPr/>
      <dgm:t>
        <a:bodyPr/>
        <a:lstStyle/>
        <a:p>
          <a:endParaRPr lang="es-ES"/>
        </a:p>
      </dgm:t>
    </dgm:pt>
    <dgm:pt modelId="{C29E594E-F181-4521-B18C-FF0B467BA3A1}" type="pres">
      <dgm:prSet presAssocID="{80647D68-6ABD-4CB8-880F-274AB58CDEBD}" presName="rootConnector" presStyleLbl="node2" presStyleIdx="3" presStyleCnt="7"/>
      <dgm:spPr/>
      <dgm:t>
        <a:bodyPr/>
        <a:lstStyle/>
        <a:p>
          <a:endParaRPr lang="es-ES"/>
        </a:p>
      </dgm:t>
    </dgm:pt>
    <dgm:pt modelId="{17DE2551-0288-472A-8DA8-576753097AC2}" type="pres">
      <dgm:prSet presAssocID="{80647D68-6ABD-4CB8-880F-274AB58CDEBD}" presName="hierChild4" presStyleCnt="0"/>
      <dgm:spPr/>
    </dgm:pt>
    <dgm:pt modelId="{E30DFD71-F0B4-4BB5-96EE-546D4BCD3FEA}" type="pres">
      <dgm:prSet presAssocID="{82B9970B-1DEB-4034-BB1F-BBCF41C29D4F}" presName="Name37" presStyleLbl="parChTrans1D3" presStyleIdx="17" presStyleCnt="23"/>
      <dgm:spPr/>
      <dgm:t>
        <a:bodyPr/>
        <a:lstStyle/>
        <a:p>
          <a:endParaRPr lang="en-US"/>
        </a:p>
      </dgm:t>
    </dgm:pt>
    <dgm:pt modelId="{03723E5C-1763-4D67-8099-74298B4604DD}" type="pres">
      <dgm:prSet presAssocID="{767994E9-A327-42AB-8D72-D5160D86C4A3}" presName="hierRoot2" presStyleCnt="0">
        <dgm:presLayoutVars>
          <dgm:hierBranch val="init"/>
        </dgm:presLayoutVars>
      </dgm:prSet>
      <dgm:spPr/>
    </dgm:pt>
    <dgm:pt modelId="{8CEF58E2-E39F-4C13-B2FE-D363DFC0CD63}" type="pres">
      <dgm:prSet presAssocID="{767994E9-A327-42AB-8D72-D5160D86C4A3}" presName="rootComposite" presStyleCnt="0"/>
      <dgm:spPr/>
    </dgm:pt>
    <dgm:pt modelId="{B69E188F-787E-4031-ADD8-F8D06527499D}" type="pres">
      <dgm:prSet presAssocID="{767994E9-A327-42AB-8D72-D5160D86C4A3}" presName="rootText" presStyleLbl="node3" presStyleIdx="17" presStyleCnt="23" custScaleX="117148">
        <dgm:presLayoutVars>
          <dgm:chPref val="3"/>
        </dgm:presLayoutVars>
      </dgm:prSet>
      <dgm:spPr/>
      <dgm:t>
        <a:bodyPr/>
        <a:lstStyle/>
        <a:p>
          <a:endParaRPr lang="en-US"/>
        </a:p>
      </dgm:t>
    </dgm:pt>
    <dgm:pt modelId="{CBCFB4D1-A469-48A7-90EF-778FF132ED15}" type="pres">
      <dgm:prSet presAssocID="{767994E9-A327-42AB-8D72-D5160D86C4A3}" presName="rootConnector" presStyleLbl="node3" presStyleIdx="17" presStyleCnt="23"/>
      <dgm:spPr/>
      <dgm:t>
        <a:bodyPr/>
        <a:lstStyle/>
        <a:p>
          <a:endParaRPr lang="en-US"/>
        </a:p>
      </dgm:t>
    </dgm:pt>
    <dgm:pt modelId="{5C42F437-63BF-4F93-ABD3-A7B9D95F2A2C}" type="pres">
      <dgm:prSet presAssocID="{767994E9-A327-42AB-8D72-D5160D86C4A3}" presName="hierChild4" presStyleCnt="0"/>
      <dgm:spPr/>
    </dgm:pt>
    <dgm:pt modelId="{31983942-B77E-4062-BC87-095BC7735C92}" type="pres">
      <dgm:prSet presAssocID="{767994E9-A327-42AB-8D72-D5160D86C4A3}" presName="hierChild5" presStyleCnt="0"/>
      <dgm:spPr/>
    </dgm:pt>
    <dgm:pt modelId="{DEC79701-D77B-4EFF-846B-C79A70EA58D8}" type="pres">
      <dgm:prSet presAssocID="{80647D68-6ABD-4CB8-880F-274AB58CDEBD}" presName="hierChild5" presStyleCnt="0"/>
      <dgm:spPr/>
    </dgm:pt>
    <dgm:pt modelId="{EFFFFBEF-C839-4686-BA19-78919548F244}" type="pres">
      <dgm:prSet presAssocID="{A6FD0E79-62FF-410C-AA71-FB31D03B5858}" presName="Name37" presStyleLbl="parChTrans1D2" presStyleIdx="4" presStyleCnt="7"/>
      <dgm:spPr/>
      <dgm:t>
        <a:bodyPr/>
        <a:lstStyle/>
        <a:p>
          <a:endParaRPr lang="es-ES"/>
        </a:p>
      </dgm:t>
    </dgm:pt>
    <dgm:pt modelId="{0DE10D49-E15D-4B73-B1AA-8CEE10789721}" type="pres">
      <dgm:prSet presAssocID="{15AE8841-AC50-4E02-8A6F-6EF247670495}" presName="hierRoot2" presStyleCnt="0">
        <dgm:presLayoutVars>
          <dgm:hierBranch val="init"/>
        </dgm:presLayoutVars>
      </dgm:prSet>
      <dgm:spPr/>
    </dgm:pt>
    <dgm:pt modelId="{B6DAFE9B-FD1B-47FD-8C96-9460F0F9A70D}" type="pres">
      <dgm:prSet presAssocID="{15AE8841-AC50-4E02-8A6F-6EF247670495}" presName="rootComposite" presStyleCnt="0"/>
      <dgm:spPr/>
    </dgm:pt>
    <dgm:pt modelId="{212D59AB-CE8F-45C3-9702-8B325B08C8C4}" type="pres">
      <dgm:prSet presAssocID="{15AE8841-AC50-4E02-8A6F-6EF247670495}" presName="rootText" presStyleLbl="node2" presStyleIdx="4" presStyleCnt="7" custScaleX="121389">
        <dgm:presLayoutVars>
          <dgm:chPref val="3"/>
        </dgm:presLayoutVars>
      </dgm:prSet>
      <dgm:spPr/>
      <dgm:t>
        <a:bodyPr/>
        <a:lstStyle/>
        <a:p>
          <a:endParaRPr lang="es-ES"/>
        </a:p>
      </dgm:t>
    </dgm:pt>
    <dgm:pt modelId="{1B7D9504-B67E-45F8-81D4-A48EEFB3C76E}" type="pres">
      <dgm:prSet presAssocID="{15AE8841-AC50-4E02-8A6F-6EF247670495}" presName="rootConnector" presStyleLbl="node2" presStyleIdx="4" presStyleCnt="7"/>
      <dgm:spPr/>
      <dgm:t>
        <a:bodyPr/>
        <a:lstStyle/>
        <a:p>
          <a:endParaRPr lang="es-ES"/>
        </a:p>
      </dgm:t>
    </dgm:pt>
    <dgm:pt modelId="{B460EEAB-A162-4D2D-8D78-B4EAD5250258}" type="pres">
      <dgm:prSet presAssocID="{15AE8841-AC50-4E02-8A6F-6EF247670495}" presName="hierChild4" presStyleCnt="0"/>
      <dgm:spPr/>
    </dgm:pt>
    <dgm:pt modelId="{897CEE06-E6F4-4165-A3DF-4952296AF586}" type="pres">
      <dgm:prSet presAssocID="{BED1C74B-C102-4C61-8FE3-9858EFCBD826}" presName="Name37" presStyleLbl="parChTrans1D3" presStyleIdx="18" presStyleCnt="23"/>
      <dgm:spPr/>
      <dgm:t>
        <a:bodyPr/>
        <a:lstStyle/>
        <a:p>
          <a:endParaRPr lang="en-US"/>
        </a:p>
      </dgm:t>
    </dgm:pt>
    <dgm:pt modelId="{EEB09563-B0EA-41F6-94D7-6F90D0D5A1C6}" type="pres">
      <dgm:prSet presAssocID="{4BC0C9F3-A64A-47A7-AF32-8DEB330806CE}" presName="hierRoot2" presStyleCnt="0">
        <dgm:presLayoutVars>
          <dgm:hierBranch val="init"/>
        </dgm:presLayoutVars>
      </dgm:prSet>
      <dgm:spPr/>
    </dgm:pt>
    <dgm:pt modelId="{16F95EEF-4FD6-44B9-A983-2B4501369695}" type="pres">
      <dgm:prSet presAssocID="{4BC0C9F3-A64A-47A7-AF32-8DEB330806CE}" presName="rootComposite" presStyleCnt="0"/>
      <dgm:spPr/>
    </dgm:pt>
    <dgm:pt modelId="{B920E510-B286-451E-A282-41F41F703C22}" type="pres">
      <dgm:prSet presAssocID="{4BC0C9F3-A64A-47A7-AF32-8DEB330806CE}" presName="rootText" presStyleLbl="node3" presStyleIdx="18" presStyleCnt="23">
        <dgm:presLayoutVars>
          <dgm:chPref val="3"/>
        </dgm:presLayoutVars>
      </dgm:prSet>
      <dgm:spPr/>
      <dgm:t>
        <a:bodyPr/>
        <a:lstStyle/>
        <a:p>
          <a:endParaRPr lang="en-US"/>
        </a:p>
      </dgm:t>
    </dgm:pt>
    <dgm:pt modelId="{47F4A38B-9C3B-467F-8D6F-36E903B8B53B}" type="pres">
      <dgm:prSet presAssocID="{4BC0C9F3-A64A-47A7-AF32-8DEB330806CE}" presName="rootConnector" presStyleLbl="node3" presStyleIdx="18" presStyleCnt="23"/>
      <dgm:spPr/>
      <dgm:t>
        <a:bodyPr/>
        <a:lstStyle/>
        <a:p>
          <a:endParaRPr lang="en-US"/>
        </a:p>
      </dgm:t>
    </dgm:pt>
    <dgm:pt modelId="{2600ACDF-9D99-490A-88F5-BE5597F682DB}" type="pres">
      <dgm:prSet presAssocID="{4BC0C9F3-A64A-47A7-AF32-8DEB330806CE}" presName="hierChild4" presStyleCnt="0"/>
      <dgm:spPr/>
    </dgm:pt>
    <dgm:pt modelId="{79BE673B-08B5-4ED7-BF4E-626705440C04}" type="pres">
      <dgm:prSet presAssocID="{4BC0C9F3-A64A-47A7-AF32-8DEB330806CE}" presName="hierChild5" presStyleCnt="0"/>
      <dgm:spPr/>
    </dgm:pt>
    <dgm:pt modelId="{77F76BF2-5808-4B23-AF93-A9CDEDEC961E}" type="pres">
      <dgm:prSet presAssocID="{15AE8841-AC50-4E02-8A6F-6EF247670495}" presName="hierChild5" presStyleCnt="0"/>
      <dgm:spPr/>
    </dgm:pt>
    <dgm:pt modelId="{922B0449-DABC-4DF7-B168-7B9A7AC1F15E}" type="pres">
      <dgm:prSet presAssocID="{A9D5CD3D-9D95-430E-A442-A3DA801715ED}" presName="Name37" presStyleLbl="parChTrans1D2" presStyleIdx="5" presStyleCnt="7"/>
      <dgm:spPr/>
      <dgm:t>
        <a:bodyPr/>
        <a:lstStyle/>
        <a:p>
          <a:endParaRPr lang="es-ES"/>
        </a:p>
      </dgm:t>
    </dgm:pt>
    <dgm:pt modelId="{119892C8-4DE5-4E9A-8A2F-46850F44D4CF}" type="pres">
      <dgm:prSet presAssocID="{FE654765-6865-4C75-9E32-46D550CB2A4C}" presName="hierRoot2" presStyleCnt="0">
        <dgm:presLayoutVars>
          <dgm:hierBranch val="init"/>
        </dgm:presLayoutVars>
      </dgm:prSet>
      <dgm:spPr/>
    </dgm:pt>
    <dgm:pt modelId="{308D17D9-8297-4BC5-B2B5-1B10AE27DEC2}" type="pres">
      <dgm:prSet presAssocID="{FE654765-6865-4C75-9E32-46D550CB2A4C}" presName="rootComposite" presStyleCnt="0"/>
      <dgm:spPr/>
    </dgm:pt>
    <dgm:pt modelId="{AF008585-8369-4874-A332-2D32A56BBDD9}" type="pres">
      <dgm:prSet presAssocID="{FE654765-6865-4C75-9E32-46D550CB2A4C}" presName="rootText" presStyleLbl="node2" presStyleIdx="5" presStyleCnt="7" custScaleX="152973">
        <dgm:presLayoutVars>
          <dgm:chPref val="3"/>
        </dgm:presLayoutVars>
      </dgm:prSet>
      <dgm:spPr/>
      <dgm:t>
        <a:bodyPr/>
        <a:lstStyle/>
        <a:p>
          <a:endParaRPr lang="es-ES"/>
        </a:p>
      </dgm:t>
    </dgm:pt>
    <dgm:pt modelId="{0B589973-220E-45BF-9A82-DDB5D0A1CA3E}" type="pres">
      <dgm:prSet presAssocID="{FE654765-6865-4C75-9E32-46D550CB2A4C}" presName="rootConnector" presStyleLbl="node2" presStyleIdx="5" presStyleCnt="7"/>
      <dgm:spPr/>
      <dgm:t>
        <a:bodyPr/>
        <a:lstStyle/>
        <a:p>
          <a:endParaRPr lang="es-ES"/>
        </a:p>
      </dgm:t>
    </dgm:pt>
    <dgm:pt modelId="{D28B1EB1-C478-4F2D-91B3-8AF5E0411256}" type="pres">
      <dgm:prSet presAssocID="{FE654765-6865-4C75-9E32-46D550CB2A4C}" presName="hierChild4" presStyleCnt="0"/>
      <dgm:spPr/>
    </dgm:pt>
    <dgm:pt modelId="{D01B0834-B6D5-4E11-998A-0661223DA5F8}" type="pres">
      <dgm:prSet presAssocID="{D062DE04-24C5-44F7-8B73-07E57B5F301C}" presName="Name37" presStyleLbl="parChTrans1D3" presStyleIdx="19" presStyleCnt="23"/>
      <dgm:spPr/>
      <dgm:t>
        <a:bodyPr/>
        <a:lstStyle/>
        <a:p>
          <a:endParaRPr lang="en-US"/>
        </a:p>
      </dgm:t>
    </dgm:pt>
    <dgm:pt modelId="{28AE3173-2184-4305-A0A2-154AFBC720B0}" type="pres">
      <dgm:prSet presAssocID="{6A48D96D-2C76-4AB6-AAA6-DDE9E3855B90}" presName="hierRoot2" presStyleCnt="0">
        <dgm:presLayoutVars>
          <dgm:hierBranch val="init"/>
        </dgm:presLayoutVars>
      </dgm:prSet>
      <dgm:spPr/>
    </dgm:pt>
    <dgm:pt modelId="{E1247E12-8381-4FFB-ABC8-DB90F36DDE69}" type="pres">
      <dgm:prSet presAssocID="{6A48D96D-2C76-4AB6-AAA6-DDE9E3855B90}" presName="rootComposite" presStyleCnt="0"/>
      <dgm:spPr/>
    </dgm:pt>
    <dgm:pt modelId="{993C994F-24B3-42BB-8E47-E482CA8474F9}" type="pres">
      <dgm:prSet presAssocID="{6A48D96D-2C76-4AB6-AAA6-DDE9E3855B90}" presName="rootText" presStyleLbl="node3" presStyleIdx="19" presStyleCnt="23">
        <dgm:presLayoutVars>
          <dgm:chPref val="3"/>
        </dgm:presLayoutVars>
      </dgm:prSet>
      <dgm:spPr/>
      <dgm:t>
        <a:bodyPr/>
        <a:lstStyle/>
        <a:p>
          <a:endParaRPr lang="es-ES"/>
        </a:p>
      </dgm:t>
    </dgm:pt>
    <dgm:pt modelId="{9B744EE7-858E-4E8E-AF86-8739B3441CFA}" type="pres">
      <dgm:prSet presAssocID="{6A48D96D-2C76-4AB6-AAA6-DDE9E3855B90}" presName="rootConnector" presStyleLbl="node3" presStyleIdx="19" presStyleCnt="23"/>
      <dgm:spPr/>
      <dgm:t>
        <a:bodyPr/>
        <a:lstStyle/>
        <a:p>
          <a:endParaRPr lang="en-US"/>
        </a:p>
      </dgm:t>
    </dgm:pt>
    <dgm:pt modelId="{8DB1BAA6-03B1-4399-ACDA-6319BFBE895F}" type="pres">
      <dgm:prSet presAssocID="{6A48D96D-2C76-4AB6-AAA6-DDE9E3855B90}" presName="hierChild4" presStyleCnt="0"/>
      <dgm:spPr/>
    </dgm:pt>
    <dgm:pt modelId="{6481267D-F4A4-40E4-8BAC-959A070DBA17}" type="pres">
      <dgm:prSet presAssocID="{6A48D96D-2C76-4AB6-AAA6-DDE9E3855B90}" presName="hierChild5" presStyleCnt="0"/>
      <dgm:spPr/>
    </dgm:pt>
    <dgm:pt modelId="{6FD155D4-F0D7-42BF-80A0-2271AC4ED83A}" type="pres">
      <dgm:prSet presAssocID="{FE654765-6865-4C75-9E32-46D550CB2A4C}" presName="hierChild5" presStyleCnt="0"/>
      <dgm:spPr/>
    </dgm:pt>
    <dgm:pt modelId="{D2FEB2B1-E937-419B-835D-4152736689EC}" type="pres">
      <dgm:prSet presAssocID="{0C48B24E-1D14-449F-BAFF-D9EFFC8DF344}" presName="Name37" presStyleLbl="parChTrans1D2" presStyleIdx="6" presStyleCnt="7"/>
      <dgm:spPr/>
      <dgm:t>
        <a:bodyPr/>
        <a:lstStyle/>
        <a:p>
          <a:endParaRPr lang="es-ES"/>
        </a:p>
      </dgm:t>
    </dgm:pt>
    <dgm:pt modelId="{F93E9926-B8C3-4B71-A07D-95CABA51BF42}" type="pres">
      <dgm:prSet presAssocID="{62E01C92-C2DF-4BDB-8D52-028BB3B6810D}" presName="hierRoot2" presStyleCnt="0">
        <dgm:presLayoutVars>
          <dgm:hierBranch val="init"/>
        </dgm:presLayoutVars>
      </dgm:prSet>
      <dgm:spPr/>
    </dgm:pt>
    <dgm:pt modelId="{016938EB-8022-4EAC-8075-7E3FDC8ECFE8}" type="pres">
      <dgm:prSet presAssocID="{62E01C92-C2DF-4BDB-8D52-028BB3B6810D}" presName="rootComposite" presStyleCnt="0"/>
      <dgm:spPr/>
    </dgm:pt>
    <dgm:pt modelId="{7BB7872A-E85C-4CE4-A3B8-22F85582B312}" type="pres">
      <dgm:prSet presAssocID="{62E01C92-C2DF-4BDB-8D52-028BB3B6810D}" presName="rootText" presStyleLbl="node2" presStyleIdx="6" presStyleCnt="7" custScaleX="141557">
        <dgm:presLayoutVars>
          <dgm:chPref val="3"/>
        </dgm:presLayoutVars>
      </dgm:prSet>
      <dgm:spPr/>
      <dgm:t>
        <a:bodyPr/>
        <a:lstStyle/>
        <a:p>
          <a:endParaRPr lang="es-ES"/>
        </a:p>
      </dgm:t>
    </dgm:pt>
    <dgm:pt modelId="{E0C493C1-F490-44B5-A579-F9F432B04159}" type="pres">
      <dgm:prSet presAssocID="{62E01C92-C2DF-4BDB-8D52-028BB3B6810D}" presName="rootConnector" presStyleLbl="node2" presStyleIdx="6" presStyleCnt="7"/>
      <dgm:spPr/>
      <dgm:t>
        <a:bodyPr/>
        <a:lstStyle/>
        <a:p>
          <a:endParaRPr lang="es-ES"/>
        </a:p>
      </dgm:t>
    </dgm:pt>
    <dgm:pt modelId="{B24ACC07-BDC8-4325-A370-830010D73A9A}" type="pres">
      <dgm:prSet presAssocID="{62E01C92-C2DF-4BDB-8D52-028BB3B6810D}" presName="hierChild4" presStyleCnt="0"/>
      <dgm:spPr/>
    </dgm:pt>
    <dgm:pt modelId="{6F241DDC-FB9E-493E-A653-4CE36A796BEE}" type="pres">
      <dgm:prSet presAssocID="{C5C78C54-225F-4655-B56E-B5039914027D}" presName="Name37" presStyleLbl="parChTrans1D3" presStyleIdx="20" presStyleCnt="23"/>
      <dgm:spPr/>
      <dgm:t>
        <a:bodyPr/>
        <a:lstStyle/>
        <a:p>
          <a:endParaRPr lang="es-ES"/>
        </a:p>
      </dgm:t>
    </dgm:pt>
    <dgm:pt modelId="{76A9B53F-2365-4403-8EA4-9FA26E69EF1D}" type="pres">
      <dgm:prSet presAssocID="{6ACE15BC-A995-4ADB-8E7B-3C1A857D0A98}" presName="hierRoot2" presStyleCnt="0">
        <dgm:presLayoutVars>
          <dgm:hierBranch val="init"/>
        </dgm:presLayoutVars>
      </dgm:prSet>
      <dgm:spPr/>
    </dgm:pt>
    <dgm:pt modelId="{CBEE4E15-F202-49E7-8554-2B19745F6EE2}" type="pres">
      <dgm:prSet presAssocID="{6ACE15BC-A995-4ADB-8E7B-3C1A857D0A98}" presName="rootComposite" presStyleCnt="0"/>
      <dgm:spPr/>
    </dgm:pt>
    <dgm:pt modelId="{CD8DA655-778E-4746-9160-DABAB57D2437}" type="pres">
      <dgm:prSet presAssocID="{6ACE15BC-A995-4ADB-8E7B-3C1A857D0A98}" presName="rootText" presStyleLbl="node3" presStyleIdx="20" presStyleCnt="23">
        <dgm:presLayoutVars>
          <dgm:chPref val="3"/>
        </dgm:presLayoutVars>
      </dgm:prSet>
      <dgm:spPr/>
      <dgm:t>
        <a:bodyPr/>
        <a:lstStyle/>
        <a:p>
          <a:endParaRPr lang="es-ES"/>
        </a:p>
      </dgm:t>
    </dgm:pt>
    <dgm:pt modelId="{27E6D83F-0CD6-472C-9889-F19C4BDC9781}" type="pres">
      <dgm:prSet presAssocID="{6ACE15BC-A995-4ADB-8E7B-3C1A857D0A98}" presName="rootConnector" presStyleLbl="node3" presStyleIdx="20" presStyleCnt="23"/>
      <dgm:spPr/>
      <dgm:t>
        <a:bodyPr/>
        <a:lstStyle/>
        <a:p>
          <a:endParaRPr lang="es-ES"/>
        </a:p>
      </dgm:t>
    </dgm:pt>
    <dgm:pt modelId="{AB5333E1-9E26-4618-BB74-28DD5CE992A7}" type="pres">
      <dgm:prSet presAssocID="{6ACE15BC-A995-4ADB-8E7B-3C1A857D0A98}" presName="hierChild4" presStyleCnt="0"/>
      <dgm:spPr/>
    </dgm:pt>
    <dgm:pt modelId="{4A4D2A31-A7E7-4C2B-8297-B2F16A86D1F9}" type="pres">
      <dgm:prSet presAssocID="{6ACE15BC-A995-4ADB-8E7B-3C1A857D0A98}" presName="hierChild5" presStyleCnt="0"/>
      <dgm:spPr/>
    </dgm:pt>
    <dgm:pt modelId="{9E0DA15E-2F13-49F0-9C5C-016F11DCE49E}" type="pres">
      <dgm:prSet presAssocID="{4ED542E0-C64B-45C8-99F6-BDBD094E65B5}" presName="Name37" presStyleLbl="parChTrans1D3" presStyleIdx="21" presStyleCnt="23"/>
      <dgm:spPr/>
      <dgm:t>
        <a:bodyPr/>
        <a:lstStyle/>
        <a:p>
          <a:endParaRPr lang="es-ES"/>
        </a:p>
      </dgm:t>
    </dgm:pt>
    <dgm:pt modelId="{E5F79925-6FAD-4A5A-B109-B4D9F420246F}" type="pres">
      <dgm:prSet presAssocID="{336CE83B-E5EF-4A03-8FF5-C3855BD56879}" presName="hierRoot2" presStyleCnt="0">
        <dgm:presLayoutVars>
          <dgm:hierBranch val="init"/>
        </dgm:presLayoutVars>
      </dgm:prSet>
      <dgm:spPr/>
    </dgm:pt>
    <dgm:pt modelId="{690F287B-48A8-40F5-AC2A-BAE33E8D37BF}" type="pres">
      <dgm:prSet presAssocID="{336CE83B-E5EF-4A03-8FF5-C3855BD56879}" presName="rootComposite" presStyleCnt="0"/>
      <dgm:spPr/>
    </dgm:pt>
    <dgm:pt modelId="{9AEAADDF-B24A-4256-8F90-B3420A7EAD1F}" type="pres">
      <dgm:prSet presAssocID="{336CE83B-E5EF-4A03-8FF5-C3855BD56879}" presName="rootText" presStyleLbl="node3" presStyleIdx="21" presStyleCnt="23">
        <dgm:presLayoutVars>
          <dgm:chPref val="3"/>
        </dgm:presLayoutVars>
      </dgm:prSet>
      <dgm:spPr/>
      <dgm:t>
        <a:bodyPr/>
        <a:lstStyle/>
        <a:p>
          <a:endParaRPr lang="es-ES"/>
        </a:p>
      </dgm:t>
    </dgm:pt>
    <dgm:pt modelId="{1FF37242-A895-4249-A3D4-6619AA9B5CCA}" type="pres">
      <dgm:prSet presAssocID="{336CE83B-E5EF-4A03-8FF5-C3855BD56879}" presName="rootConnector" presStyleLbl="node3" presStyleIdx="21" presStyleCnt="23"/>
      <dgm:spPr/>
      <dgm:t>
        <a:bodyPr/>
        <a:lstStyle/>
        <a:p>
          <a:endParaRPr lang="es-ES"/>
        </a:p>
      </dgm:t>
    </dgm:pt>
    <dgm:pt modelId="{8ADC127E-99D3-47FA-BC95-F12AC497A3F5}" type="pres">
      <dgm:prSet presAssocID="{336CE83B-E5EF-4A03-8FF5-C3855BD56879}" presName="hierChild4" presStyleCnt="0"/>
      <dgm:spPr/>
    </dgm:pt>
    <dgm:pt modelId="{5490D0E8-BF2E-4EAD-BD15-C173D783A151}" type="pres">
      <dgm:prSet presAssocID="{336CE83B-E5EF-4A03-8FF5-C3855BD56879}" presName="hierChild5" presStyleCnt="0"/>
      <dgm:spPr/>
    </dgm:pt>
    <dgm:pt modelId="{4179D0C2-B723-4FD6-B1FF-AEDDAF4181CE}" type="pres">
      <dgm:prSet presAssocID="{D639C47E-F010-4F8A-A8AC-28F4E694759D}" presName="Name37" presStyleLbl="parChTrans1D3" presStyleIdx="22" presStyleCnt="23"/>
      <dgm:spPr/>
      <dgm:t>
        <a:bodyPr/>
        <a:lstStyle/>
        <a:p>
          <a:endParaRPr lang="es-ES"/>
        </a:p>
      </dgm:t>
    </dgm:pt>
    <dgm:pt modelId="{4042940C-FA2D-4322-BFB3-92804303EEFB}" type="pres">
      <dgm:prSet presAssocID="{F3037506-A02A-49AB-BA6D-5EF35F9F272C}" presName="hierRoot2" presStyleCnt="0">
        <dgm:presLayoutVars>
          <dgm:hierBranch val="init"/>
        </dgm:presLayoutVars>
      </dgm:prSet>
      <dgm:spPr/>
    </dgm:pt>
    <dgm:pt modelId="{0B82D7C7-E826-4393-8D19-5C168C673C3E}" type="pres">
      <dgm:prSet presAssocID="{F3037506-A02A-49AB-BA6D-5EF35F9F272C}" presName="rootComposite" presStyleCnt="0"/>
      <dgm:spPr/>
    </dgm:pt>
    <dgm:pt modelId="{E1CC6447-2C32-4546-A481-1713AE5362D6}" type="pres">
      <dgm:prSet presAssocID="{F3037506-A02A-49AB-BA6D-5EF35F9F272C}" presName="rootText" presStyleLbl="node3" presStyleIdx="22" presStyleCnt="23">
        <dgm:presLayoutVars>
          <dgm:chPref val="3"/>
        </dgm:presLayoutVars>
      </dgm:prSet>
      <dgm:spPr/>
      <dgm:t>
        <a:bodyPr/>
        <a:lstStyle/>
        <a:p>
          <a:endParaRPr lang="es-ES"/>
        </a:p>
      </dgm:t>
    </dgm:pt>
    <dgm:pt modelId="{64C174AE-1DDA-42DE-9956-7BC8BAD163B5}" type="pres">
      <dgm:prSet presAssocID="{F3037506-A02A-49AB-BA6D-5EF35F9F272C}" presName="rootConnector" presStyleLbl="node3" presStyleIdx="22" presStyleCnt="23"/>
      <dgm:spPr/>
      <dgm:t>
        <a:bodyPr/>
        <a:lstStyle/>
        <a:p>
          <a:endParaRPr lang="es-ES"/>
        </a:p>
      </dgm:t>
    </dgm:pt>
    <dgm:pt modelId="{9DDD894C-85F9-4F3C-A329-9EC19BEB621A}" type="pres">
      <dgm:prSet presAssocID="{F3037506-A02A-49AB-BA6D-5EF35F9F272C}" presName="hierChild4" presStyleCnt="0"/>
      <dgm:spPr/>
    </dgm:pt>
    <dgm:pt modelId="{47361B61-0904-49F6-A5B2-FB118F16252A}" type="pres">
      <dgm:prSet presAssocID="{F3037506-A02A-49AB-BA6D-5EF35F9F272C}" presName="hierChild5" presStyleCnt="0"/>
      <dgm:spPr/>
    </dgm:pt>
    <dgm:pt modelId="{AF747D85-6AF0-4719-84C4-1BAEC5D63C7F}" type="pres">
      <dgm:prSet presAssocID="{62E01C92-C2DF-4BDB-8D52-028BB3B6810D}" presName="hierChild5" presStyleCnt="0"/>
      <dgm:spPr/>
    </dgm:pt>
    <dgm:pt modelId="{8CFB0D15-2F3B-404A-8A2C-85C401BAE155}" type="pres">
      <dgm:prSet presAssocID="{64C8CFF1-1322-426A-8A38-39DDC6AC28A0}" presName="hierChild3" presStyleCnt="0"/>
      <dgm:spPr/>
    </dgm:pt>
  </dgm:ptLst>
  <dgm:cxnLst>
    <dgm:cxn modelId="{B9B674A1-A9A6-4B5A-84DF-A18650E40C6F}" type="presOf" srcId="{15638701-1651-464E-A01B-1185B33084E5}" destId="{138C375D-5284-4C11-B1AD-3115B7B9962B}" srcOrd="1" destOrd="0" presId="urn:microsoft.com/office/officeart/2005/8/layout/orgChart1"/>
    <dgm:cxn modelId="{FB56BA7E-9A85-467D-9FC6-CCE457981B67}" type="presOf" srcId="{52053AF6-6B70-4742-BC40-781B34FC6756}" destId="{FCA6C4D1-218B-4856-B6C2-5019422DB8E0}" srcOrd="0" destOrd="0" presId="urn:microsoft.com/office/officeart/2005/8/layout/orgChart1"/>
    <dgm:cxn modelId="{F77CA99C-820A-4F09-B697-8B3EB4974536}" type="presOf" srcId="{67A658F1-C35E-4593-833F-D0C879515F7E}" destId="{52871299-4B5D-4C75-B5C6-DC8314FD7CC6}" srcOrd="1" destOrd="0" presId="urn:microsoft.com/office/officeart/2005/8/layout/orgChart1"/>
    <dgm:cxn modelId="{548A9026-A5D7-463C-B0D8-37B3D8ECF15A}" type="presOf" srcId="{3DEB1E9A-1656-4A3B-9E9B-69A53816102F}" destId="{9A8BA687-10D0-4C4C-A549-C1EFCC246AF7}" srcOrd="1" destOrd="0" presId="urn:microsoft.com/office/officeart/2005/8/layout/orgChart1"/>
    <dgm:cxn modelId="{D74E42C7-6EA8-4C0D-B397-38D6F6277F6B}" type="presOf" srcId="{44B5ACF4-FE08-4D58-B059-F0D4FFFF523B}" destId="{C2ECB3C3-D24C-4C74-8C12-75ED16A67628}" srcOrd="0" destOrd="0" presId="urn:microsoft.com/office/officeart/2005/8/layout/orgChart1"/>
    <dgm:cxn modelId="{9303F510-2AD8-4555-A1F0-FF36EB1D8ED7}" srcId="{FE654765-6865-4C75-9E32-46D550CB2A4C}" destId="{6A48D96D-2C76-4AB6-AAA6-DDE9E3855B90}" srcOrd="0" destOrd="0" parTransId="{D062DE04-24C5-44F7-8B73-07E57B5F301C}" sibTransId="{25D384A5-41BE-4D4D-B7B0-032D4CB96B0F}"/>
    <dgm:cxn modelId="{F2AD1B62-0CD9-4ED9-B4C1-6038FB05DDC4}" type="presOf" srcId="{767994E9-A327-42AB-8D72-D5160D86C4A3}" destId="{CBCFB4D1-A469-48A7-90EF-778FF132ED15}" srcOrd="1" destOrd="0" presId="urn:microsoft.com/office/officeart/2005/8/layout/orgChart1"/>
    <dgm:cxn modelId="{1C8C8296-95E0-4F57-A00E-3D395C981A31}" type="presOf" srcId="{4BC0C9F3-A64A-47A7-AF32-8DEB330806CE}" destId="{47F4A38B-9C3B-467F-8D6F-36E903B8B53B}" srcOrd="1" destOrd="0" presId="urn:microsoft.com/office/officeart/2005/8/layout/orgChart1"/>
    <dgm:cxn modelId="{7809F9DB-B0CD-4AF6-95C0-C82C96578FA8}" type="presOf" srcId="{40D0FAD8-EC56-4372-930A-A6EB8C64BF8D}" destId="{114BBE89-77B7-424A-B512-DEC0AD073B0D}" srcOrd="0" destOrd="0" presId="urn:microsoft.com/office/officeart/2005/8/layout/orgChart1"/>
    <dgm:cxn modelId="{64DFA7A0-74A1-4392-A3FE-9C4C8792F46C}" srcId="{75BE73E0-16F7-44E2-985E-BD4D3CB1E38B}" destId="{01527A0C-70F3-49EB-9C32-4098D43BCA9F}" srcOrd="4" destOrd="0" parTransId="{40D0FAD8-EC56-4372-930A-A6EB8C64BF8D}" sibTransId="{E2C30C44-08D9-4915-B267-49267C8009A0}"/>
    <dgm:cxn modelId="{D0BC95A3-087A-4B3D-B9CC-1219424247BA}" type="presOf" srcId="{EE628494-C2A4-4776-B4E2-E87145CFD1AC}" destId="{07E8957E-478B-4108-8046-999F638D20CC}" srcOrd="0" destOrd="0" presId="urn:microsoft.com/office/officeart/2005/8/layout/orgChart1"/>
    <dgm:cxn modelId="{D65EBE6F-AB79-4989-9188-8A24CCD47869}" srcId="{EE628494-C2A4-4776-B4E2-E87145CFD1AC}" destId="{67A658F1-C35E-4593-833F-D0C879515F7E}" srcOrd="1" destOrd="0" parTransId="{E451AC2D-78C4-4B16-9EA8-A9A152243523}" sibTransId="{D727F517-B6F6-4EB8-B842-FE3B35D5C160}"/>
    <dgm:cxn modelId="{40DF5B44-61D3-47E6-9814-F2A47B7C4C14}" type="presOf" srcId="{B430DDD0-4FEA-4DFE-B0B9-963CE1EAA539}" destId="{1688DAEC-86D5-4BB5-8CD1-EF1581DA2965}" srcOrd="0" destOrd="0" presId="urn:microsoft.com/office/officeart/2005/8/layout/orgChart1"/>
    <dgm:cxn modelId="{FC2A1016-CEBA-4422-8193-2B9C84D21C1D}" type="presOf" srcId="{75BE73E0-16F7-44E2-985E-BD4D3CB1E38B}" destId="{808CDB5D-0FF6-49EB-A1BB-D936E209605A}" srcOrd="0" destOrd="0" presId="urn:microsoft.com/office/officeart/2005/8/layout/orgChart1"/>
    <dgm:cxn modelId="{F1269C8B-8069-424D-B2DB-EB96BDEEA2AC}" type="presOf" srcId="{15638701-1651-464E-A01B-1185B33084E5}" destId="{53E4DF50-52A5-4B9E-B2A8-173BE87477EE}" srcOrd="0" destOrd="0" presId="urn:microsoft.com/office/officeart/2005/8/layout/orgChart1"/>
    <dgm:cxn modelId="{0A381CEA-6A2C-4A1A-A926-E1767A6594B2}" type="presOf" srcId="{9530F724-B7BD-421A-8A0F-5D73CAEC0DFD}" destId="{3B60B90C-277E-4133-AD95-6F8A3A6EDD6B}" srcOrd="0" destOrd="0" presId="urn:microsoft.com/office/officeart/2005/8/layout/orgChart1"/>
    <dgm:cxn modelId="{FFC32966-406A-43B0-904A-F292EE22BE61}" type="presOf" srcId="{92DBFFC7-F682-42CB-909C-AAC48C8F4AED}" destId="{8443EC5F-3875-4B5A-B204-4AF04D5FD546}" srcOrd="0" destOrd="0" presId="urn:microsoft.com/office/officeart/2005/8/layout/orgChart1"/>
    <dgm:cxn modelId="{B3704807-6F4E-4BF6-9F49-6DAF56372468}" type="presOf" srcId="{62E01C92-C2DF-4BDB-8D52-028BB3B6810D}" destId="{7BB7872A-E85C-4CE4-A3B8-22F85582B312}" srcOrd="0" destOrd="0" presId="urn:microsoft.com/office/officeart/2005/8/layout/orgChart1"/>
    <dgm:cxn modelId="{4D9651C7-AE05-4316-8146-EBE7B85A56EF}" type="presOf" srcId="{11E6AA53-54D5-490D-9EEF-DD7398A3F35B}" destId="{CF62DD6B-0A21-41D7-B6D4-DCA70E921D63}" srcOrd="1" destOrd="0" presId="urn:microsoft.com/office/officeart/2005/8/layout/orgChart1"/>
    <dgm:cxn modelId="{B89708D7-3D8A-49BA-A689-1A6D76C71D94}" type="presOf" srcId="{B2ED99AF-B895-41DB-953E-052228C25253}" destId="{ED91466E-31E7-4824-BED3-72A3C05BC66A}" srcOrd="0" destOrd="0" presId="urn:microsoft.com/office/officeart/2005/8/layout/orgChart1"/>
    <dgm:cxn modelId="{357FDA67-B9CD-4D3A-BA6B-0DB35E16D0DD}" type="presOf" srcId="{D2178304-90C9-4B73-8A46-CD3896968D69}" destId="{70656AEA-D14E-4ECC-808A-084B16453D7B}" srcOrd="0" destOrd="0" presId="urn:microsoft.com/office/officeart/2005/8/layout/orgChart1"/>
    <dgm:cxn modelId="{0A36B721-ECD6-44CF-997E-97E532E1A2FF}" srcId="{B3168FF8-DB71-4FB5-A950-B7F45E4B3B4D}" destId="{11E6AA53-54D5-490D-9EEF-DD7398A3F35B}" srcOrd="4" destOrd="0" parTransId="{A7B1F9FD-6542-4F32-BB41-0E90993929B1}" sibTransId="{0B265B26-E4D7-49C3-83AF-69B0A572C9AC}"/>
    <dgm:cxn modelId="{2D64E746-A6F7-4F2A-9BB3-09AFBE25598D}" srcId="{75BE73E0-16F7-44E2-985E-BD4D3CB1E38B}" destId="{8DBC4683-C5E0-4146-B5CA-88432B3BB5D2}" srcOrd="5" destOrd="0" parTransId="{D2B3D5B3-201A-4692-837C-3118A1DAB2E7}" sibTransId="{DF02CA02-843C-4B27-A2DE-AFAF19107A8C}"/>
    <dgm:cxn modelId="{AB286AA7-0346-44B0-A8BD-0BBB7B1E4A59}" type="presOf" srcId="{D062DE04-24C5-44F7-8B73-07E57B5F301C}" destId="{D01B0834-B6D5-4E11-998A-0661223DA5F8}" srcOrd="0" destOrd="0" presId="urn:microsoft.com/office/officeart/2005/8/layout/orgChart1"/>
    <dgm:cxn modelId="{13555BFC-EAA2-498A-B5F2-E8107542CC68}" srcId="{75BE73E0-16F7-44E2-985E-BD4D3CB1E38B}" destId="{BF87C73D-2E5A-46AA-85B2-AAFB72AD301F}" srcOrd="3" destOrd="0" parTransId="{44B5ACF4-FE08-4D58-B059-F0D4FFFF523B}" sibTransId="{2CA2428C-A057-4D1C-BA16-83F7CA1236B4}"/>
    <dgm:cxn modelId="{2A4B9AD0-8EB6-48B4-9A0F-E9689D08CBE4}" type="presOf" srcId="{A6FD0E79-62FF-410C-AA71-FB31D03B5858}" destId="{EFFFFBEF-C839-4686-BA19-78919548F244}" srcOrd="0" destOrd="0" presId="urn:microsoft.com/office/officeart/2005/8/layout/orgChart1"/>
    <dgm:cxn modelId="{3804453B-F004-474D-976A-D43E5FC64C45}" type="presOf" srcId="{BF87C73D-2E5A-46AA-85B2-AAFB72AD301F}" destId="{7F89E622-1362-4FAC-96FB-3D8AD6784DFE}" srcOrd="1" destOrd="0" presId="urn:microsoft.com/office/officeart/2005/8/layout/orgChart1"/>
    <dgm:cxn modelId="{605FE202-0EFB-4009-94A2-2A65DD2E5B24}" srcId="{B3168FF8-DB71-4FB5-A950-B7F45E4B3B4D}" destId="{46F4C922-CC4E-4D20-8660-65A6232D8998}" srcOrd="3" destOrd="0" parTransId="{5C5B32F4-548D-443E-A47F-6C1421B2CAD7}" sibTransId="{F9BAFFB6-D9D7-4D43-862F-078C082C4DD2}"/>
    <dgm:cxn modelId="{85214F80-B616-48A5-BE82-553797B98EE3}" srcId="{EE628494-C2A4-4776-B4E2-E87145CFD1AC}" destId="{73F51F67-4C7D-440C-840C-D6352DDF7CE1}" srcOrd="4" destOrd="0" parTransId="{1292F54C-C365-40EB-B37D-B56479FACF96}" sibTransId="{0F464025-7C88-4AFE-834A-3AB01BF65BC2}"/>
    <dgm:cxn modelId="{9D90E703-169F-4CE3-94DE-B07E12636DBF}" type="presOf" srcId="{F0189A73-17D0-407A-A53A-762331B68911}" destId="{F4996260-E2B1-4FEF-986F-8A3744DF9D28}" srcOrd="0" destOrd="0" presId="urn:microsoft.com/office/officeart/2005/8/layout/orgChart1"/>
    <dgm:cxn modelId="{B700B4B6-51BC-464E-8693-1C0D4AB2A981}" srcId="{BABEDA04-47DF-447B-B7F6-AF6A0B6ED07D}" destId="{64C8CFF1-1322-426A-8A38-39DDC6AC28A0}" srcOrd="0" destOrd="0" parTransId="{F76155C1-065B-41D7-B86D-5306F842E829}" sibTransId="{88442612-AEAE-4849-8DDB-3B2671739B44}"/>
    <dgm:cxn modelId="{CD268836-996E-430F-961A-D8ADA3B5BBF0}" type="presOf" srcId="{9BCA4612-3B17-48E3-816E-286FF9C3C077}" destId="{618642AC-61D8-4826-87D4-2E4D39CA439C}" srcOrd="0" destOrd="0" presId="urn:microsoft.com/office/officeart/2005/8/layout/orgChart1"/>
    <dgm:cxn modelId="{B9FDB0A1-0310-4689-B416-67E92F9C63ED}" type="presOf" srcId="{01527A0C-70F3-49EB-9C32-4098D43BCA9F}" destId="{1166C085-7D42-49C3-B3BF-C77E2FA94885}" srcOrd="1" destOrd="0" presId="urn:microsoft.com/office/officeart/2005/8/layout/orgChart1"/>
    <dgm:cxn modelId="{90D85AD4-24BF-4A24-A9D1-EC1F215C94C4}" type="presOf" srcId="{9887A9FF-D979-4E2B-8650-3A1D5E725A0F}" destId="{4A96B0BD-C362-4535-A74F-82576A89AF5B}" srcOrd="0" destOrd="0" presId="urn:microsoft.com/office/officeart/2005/8/layout/orgChart1"/>
    <dgm:cxn modelId="{08F95006-4035-4BAD-8E05-313F6E8CEE86}" type="presOf" srcId="{75BE73E0-16F7-44E2-985E-BD4D3CB1E38B}" destId="{1BA43B4A-FEEF-4545-A03E-ED640885128B}" srcOrd="1" destOrd="0" presId="urn:microsoft.com/office/officeart/2005/8/layout/orgChart1"/>
    <dgm:cxn modelId="{D91A8FD9-F556-4D40-A789-CCD541A2E25B}" srcId="{64C8CFF1-1322-426A-8A38-39DDC6AC28A0}" destId="{80647D68-6ABD-4CB8-880F-274AB58CDEBD}" srcOrd="3" destOrd="0" parTransId="{3C1ABCFB-9142-4F77-BC2D-36C073D1B85C}" sibTransId="{287634C1-35B4-447B-9ECA-F660F128B74E}"/>
    <dgm:cxn modelId="{4AF4C86F-A102-41E0-9883-488F4E6799C2}" type="presOf" srcId="{A64E19B8-9E45-43F1-B21F-C365F50F70A6}" destId="{84213C3B-E176-4D19-BE4C-5FC22C89F135}" srcOrd="0" destOrd="0" presId="urn:microsoft.com/office/officeart/2005/8/layout/orgChart1"/>
    <dgm:cxn modelId="{CFE54EB7-DF88-4957-8BCA-92927A3DD605}" type="presOf" srcId="{80647D68-6ABD-4CB8-880F-274AB58CDEBD}" destId="{7E371808-86C5-4D49-937F-373A1F9771A5}" srcOrd="0" destOrd="0" presId="urn:microsoft.com/office/officeart/2005/8/layout/orgChart1"/>
    <dgm:cxn modelId="{E5DDAB52-FE17-452D-8140-1782B0EF861B}" type="presOf" srcId="{F3037506-A02A-49AB-BA6D-5EF35F9F272C}" destId="{E1CC6447-2C32-4546-A481-1713AE5362D6}" srcOrd="0" destOrd="0" presId="urn:microsoft.com/office/officeart/2005/8/layout/orgChart1"/>
    <dgm:cxn modelId="{DFE85B5A-D41A-4C3F-B352-C59C26CAE15B}" type="presOf" srcId="{336CE83B-E5EF-4A03-8FF5-C3855BD56879}" destId="{9AEAADDF-B24A-4256-8F90-B3420A7EAD1F}" srcOrd="0" destOrd="0" presId="urn:microsoft.com/office/officeart/2005/8/layout/orgChart1"/>
    <dgm:cxn modelId="{7BF48E75-4B6F-4F7F-BF70-55925E2C6AC9}" type="presOf" srcId="{4BC0C9F3-A64A-47A7-AF32-8DEB330806CE}" destId="{B920E510-B286-451E-A282-41F41F703C22}" srcOrd="0" destOrd="0" presId="urn:microsoft.com/office/officeart/2005/8/layout/orgChart1"/>
    <dgm:cxn modelId="{9F47E0A6-CFF9-4498-B471-66E6D8BBD734}" type="presOf" srcId="{0A71FE73-D229-4F9D-92BE-4744D6EF48D6}" destId="{40DFABF6-5A31-4930-9457-68DD25862912}" srcOrd="1" destOrd="0" presId="urn:microsoft.com/office/officeart/2005/8/layout/orgChart1"/>
    <dgm:cxn modelId="{65ED4C4C-F92D-46D2-B53A-C1B56C88DA03}" type="presOf" srcId="{7835887B-3034-4C5F-9286-92A5564752B2}" destId="{D9D57BE5-4A1B-4235-8E21-4BDA16B7EFA4}" srcOrd="0" destOrd="0" presId="urn:microsoft.com/office/officeart/2005/8/layout/orgChart1"/>
    <dgm:cxn modelId="{34FDD1CD-2572-48A5-A12F-B28349C7EC08}" type="presOf" srcId="{2D69BB73-100C-412C-8C31-DD7FD50B823D}" destId="{7BA5972E-3FCC-44BB-909E-DE0AE326354A}" srcOrd="0" destOrd="0" presId="urn:microsoft.com/office/officeart/2005/8/layout/orgChart1"/>
    <dgm:cxn modelId="{A359598B-633C-4D4B-BFAD-D1F300C25830}" type="presOf" srcId="{2EB4D8BE-EE20-4721-B377-13AEFA34A3C8}" destId="{4F77A7F8-B00C-4BAC-A2FF-69C8CB0610CE}" srcOrd="0" destOrd="0" presId="urn:microsoft.com/office/officeart/2005/8/layout/orgChart1"/>
    <dgm:cxn modelId="{0FE7D0E3-309E-4D47-A137-70F6860156ED}" type="presOf" srcId="{62E01C92-C2DF-4BDB-8D52-028BB3B6810D}" destId="{E0C493C1-F490-44B5-A579-F9F432B04159}" srcOrd="1" destOrd="0" presId="urn:microsoft.com/office/officeart/2005/8/layout/orgChart1"/>
    <dgm:cxn modelId="{F148E7F1-8DF8-416D-806D-ADE7761575A6}" type="presOf" srcId="{5DF15419-9CA9-4510-868D-467A7EDAC489}" destId="{B15C3772-CC31-45C4-97A6-62F575FB3A08}" srcOrd="0" destOrd="0" presId="urn:microsoft.com/office/officeart/2005/8/layout/orgChart1"/>
    <dgm:cxn modelId="{F1573A96-14CB-4256-BF05-2313449F3F9F}" type="presOf" srcId="{EE628494-C2A4-4776-B4E2-E87145CFD1AC}" destId="{085284C1-2A42-4B47-9644-3CB4726EE79A}" srcOrd="1" destOrd="0" presId="urn:microsoft.com/office/officeart/2005/8/layout/orgChart1"/>
    <dgm:cxn modelId="{2F8622B2-135E-4B61-AB58-D83F732AFF5B}" srcId="{EE628494-C2A4-4776-B4E2-E87145CFD1AC}" destId="{A64E19B8-9E45-43F1-B21F-C365F50F70A6}" srcOrd="3" destOrd="0" parTransId="{B2ED99AF-B895-41DB-953E-052228C25253}" sibTransId="{C96F0EEF-EBF2-4980-8C03-47F4EA63CBCA}"/>
    <dgm:cxn modelId="{C28144A0-D4B7-42D1-BBFB-8F34F240D763}" type="presOf" srcId="{B3168FF8-DB71-4FB5-A950-B7F45E4B3B4D}" destId="{0C5592CA-340C-4FDA-9CB0-434F6FB9DA33}" srcOrd="1" destOrd="0" presId="urn:microsoft.com/office/officeart/2005/8/layout/orgChart1"/>
    <dgm:cxn modelId="{7C1C2E0F-3A2B-4AFD-9300-59FA0F4BBE55}" srcId="{75BE73E0-16F7-44E2-985E-BD4D3CB1E38B}" destId="{DEB8125C-9ACF-411E-8267-4F20D18D4AD7}" srcOrd="1" destOrd="0" parTransId="{9530F724-B7BD-421A-8A0F-5D73CAEC0DFD}" sibTransId="{4EB6B9B2-1201-465E-A084-108D602729A7}"/>
    <dgm:cxn modelId="{57A924BD-8EFE-43D2-AB7F-DCDB5EA0ADFC}" srcId="{EE628494-C2A4-4776-B4E2-E87145CFD1AC}" destId="{3DEB1E9A-1656-4A3B-9E9B-69A53816102F}" srcOrd="2" destOrd="0" parTransId="{2D69BB73-100C-412C-8C31-DD7FD50B823D}" sibTransId="{C65CF6AA-766E-45CB-8B34-F7EE18459EE2}"/>
    <dgm:cxn modelId="{12201522-7C4A-4E87-B782-D2690DF59E7A}" srcId="{EE628494-C2A4-4776-B4E2-E87145CFD1AC}" destId="{B430DDD0-4FEA-4DFE-B0B9-963CE1EAA539}" srcOrd="5" destOrd="0" parTransId="{D2178304-90C9-4B73-8A46-CD3896968D69}" sibTransId="{EC772870-124B-4A74-B54D-26AC977F6692}"/>
    <dgm:cxn modelId="{F5D1529D-CB44-4500-9AA5-D07AE7E1A40D}" srcId="{64C8CFF1-1322-426A-8A38-39DDC6AC28A0}" destId="{EE628494-C2A4-4776-B4E2-E87145CFD1AC}" srcOrd="1" destOrd="0" parTransId="{7DA0E6C1-3844-47EF-AA8F-8255BB6F013D}" sibTransId="{110B5BFF-B771-4262-8E25-37D2BCB5DECC}"/>
    <dgm:cxn modelId="{8A1DEEAA-60AC-473B-97C5-334AC60DA018}" type="presOf" srcId="{E57E35F0-00F9-4E47-A5E5-D5B82302DEB0}" destId="{15A45A58-71A5-42CB-BC33-CB0029A7F26F}" srcOrd="1" destOrd="0" presId="urn:microsoft.com/office/officeart/2005/8/layout/orgChart1"/>
    <dgm:cxn modelId="{41F7A8D1-E27F-41D1-82D9-8497C6FDBA75}" srcId="{62E01C92-C2DF-4BDB-8D52-028BB3B6810D}" destId="{F3037506-A02A-49AB-BA6D-5EF35F9F272C}" srcOrd="2" destOrd="0" parTransId="{D639C47E-F010-4F8A-A8AC-28F4E694759D}" sibTransId="{A4CEF090-8C54-4861-A1FD-2454F2F8A9B5}"/>
    <dgm:cxn modelId="{75B6E36D-5D5C-4B23-B429-B80ACB1700DD}" type="presOf" srcId="{6A48D96D-2C76-4AB6-AAA6-DDE9E3855B90}" destId="{9B744EE7-858E-4E8E-AF86-8739B3441CFA}" srcOrd="1" destOrd="0" presId="urn:microsoft.com/office/officeart/2005/8/layout/orgChart1"/>
    <dgm:cxn modelId="{20D15D77-1A66-4976-922D-1FB49CAD74EA}" srcId="{62E01C92-C2DF-4BDB-8D52-028BB3B6810D}" destId="{336CE83B-E5EF-4A03-8FF5-C3855BD56879}" srcOrd="1" destOrd="0" parTransId="{4ED542E0-C64B-45C8-99F6-BDBD094E65B5}" sibTransId="{C9AB47DD-26AF-4DDE-949D-856207261C14}"/>
    <dgm:cxn modelId="{86490BED-6FF9-4063-8978-D799CDEFBAAA}" type="presOf" srcId="{C5C78C54-225F-4655-B56E-B5039914027D}" destId="{6F241DDC-FB9E-493E-A653-4CE36A796BEE}" srcOrd="0" destOrd="0" presId="urn:microsoft.com/office/officeart/2005/8/layout/orgChart1"/>
    <dgm:cxn modelId="{C0213DEC-023A-4DCA-8AEF-7738A3D04061}" type="presOf" srcId="{DEB8125C-9ACF-411E-8267-4F20D18D4AD7}" destId="{1921F7D4-BA12-4AB2-A85C-2AE57142C26B}" srcOrd="1" destOrd="0" presId="urn:microsoft.com/office/officeart/2005/8/layout/orgChart1"/>
    <dgm:cxn modelId="{120329BB-96B0-4B80-A746-83C8FAD95BF3}" type="presOf" srcId="{62590F7D-EAB5-499D-BC62-26F8E26B0079}" destId="{060A2AAF-B149-4F4B-BD35-E863D7203316}" srcOrd="0" destOrd="0" presId="urn:microsoft.com/office/officeart/2005/8/layout/orgChart1"/>
    <dgm:cxn modelId="{E30438B4-D868-4BCD-9084-D8C839A3F6B7}" type="presOf" srcId="{7DA0E6C1-3844-47EF-AA8F-8255BB6F013D}" destId="{CB8CBB81-202A-43A0-9CBB-89BA9B355905}" srcOrd="0" destOrd="0" presId="urn:microsoft.com/office/officeart/2005/8/layout/orgChart1"/>
    <dgm:cxn modelId="{3FAD504F-0B7B-463B-B7F1-80C8B95A499B}" type="presOf" srcId="{5C5B32F4-548D-443E-A47F-6C1421B2CAD7}" destId="{BBF3C78E-877F-491F-B6CB-5570CF093A97}" srcOrd="0" destOrd="0" presId="urn:microsoft.com/office/officeart/2005/8/layout/orgChart1"/>
    <dgm:cxn modelId="{3E6B7AC6-843C-461B-A4F0-21F198BB8086}" srcId="{B3168FF8-DB71-4FB5-A950-B7F45E4B3B4D}" destId="{0A71FE73-D229-4F9D-92BE-4744D6EF48D6}" srcOrd="0" destOrd="0" parTransId="{2EB4D8BE-EE20-4721-B377-13AEFA34A3C8}" sibTransId="{D6047801-EFC2-4019-A8A1-6EC94473EBC5}"/>
    <dgm:cxn modelId="{F07C19E2-7D3E-47DB-810F-E2572DB949D6}" type="presOf" srcId="{64C8CFF1-1322-426A-8A38-39DDC6AC28A0}" destId="{4AB6F6DB-E10D-4238-B9BB-F92F6F528D57}" srcOrd="1" destOrd="0" presId="urn:microsoft.com/office/officeart/2005/8/layout/orgChart1"/>
    <dgm:cxn modelId="{CB2F80AF-A688-4221-A69E-004BE962C2A2}" type="presOf" srcId="{767994E9-A327-42AB-8D72-D5160D86C4A3}" destId="{B69E188F-787E-4031-ADD8-F8D06527499D}" srcOrd="0" destOrd="0" presId="urn:microsoft.com/office/officeart/2005/8/layout/orgChart1"/>
    <dgm:cxn modelId="{EFBB5D7F-4FCA-4741-8C36-97354DBECA8E}" type="presOf" srcId="{6ACE15BC-A995-4ADB-8E7B-3C1A857D0A98}" destId="{27E6D83F-0CD6-472C-9889-F19C4BDC9781}" srcOrd="1" destOrd="0" presId="urn:microsoft.com/office/officeart/2005/8/layout/orgChart1"/>
    <dgm:cxn modelId="{C45003DF-5D66-47D9-B614-274FC0444C6E}" type="presOf" srcId="{DEB8125C-9ACF-411E-8267-4F20D18D4AD7}" destId="{9E67AD1C-342D-4F27-883F-0B52830144DC}" srcOrd="0" destOrd="0" presId="urn:microsoft.com/office/officeart/2005/8/layout/orgChart1"/>
    <dgm:cxn modelId="{604A28F4-1425-4E22-9DCF-75D50ECE0EE7}" type="presOf" srcId="{8DBC4683-C5E0-4146-B5CA-88432B3BB5D2}" destId="{6028F652-A592-4ADD-AFEA-B0D607F7D86F}" srcOrd="1" destOrd="0" presId="urn:microsoft.com/office/officeart/2005/8/layout/orgChart1"/>
    <dgm:cxn modelId="{AA004A48-5BE3-4471-8403-E605D09B707E}" type="presOf" srcId="{15AE8841-AC50-4E02-8A6F-6EF247670495}" destId="{212D59AB-CE8F-45C3-9702-8B325B08C8C4}" srcOrd="0" destOrd="0" presId="urn:microsoft.com/office/officeart/2005/8/layout/orgChart1"/>
    <dgm:cxn modelId="{B7372711-4702-45EA-9B79-EDAC7840AB01}" srcId="{64C8CFF1-1322-426A-8A38-39DDC6AC28A0}" destId="{62E01C92-C2DF-4BDB-8D52-028BB3B6810D}" srcOrd="6" destOrd="0" parTransId="{0C48B24E-1D14-449F-BAFF-D9EFFC8DF344}" sibTransId="{20891EDF-BE1C-44CD-94C0-A9DC5BA3E99A}"/>
    <dgm:cxn modelId="{80F4FF8C-B9AA-4AC4-86B1-81FC615B28FE}" srcId="{64C8CFF1-1322-426A-8A38-39DDC6AC28A0}" destId="{B3168FF8-DB71-4FB5-A950-B7F45E4B3B4D}" srcOrd="0" destOrd="0" parTransId="{9887A9FF-D979-4E2B-8650-3A1D5E725A0F}" sibTransId="{A97A832A-6439-449F-AC9E-F8FECB8A79CA}"/>
    <dgm:cxn modelId="{AE475F13-55BE-4A9E-A2E1-2B911C96714F}" type="presOf" srcId="{73F51F67-4C7D-440C-840C-D6352DDF7CE1}" destId="{1408B6CA-D262-4404-A381-430B27625ED9}" srcOrd="0" destOrd="0" presId="urn:microsoft.com/office/officeart/2005/8/layout/orgChart1"/>
    <dgm:cxn modelId="{DF0FC383-AA37-4D39-950B-314B07B715E6}" type="presOf" srcId="{0A71FE73-D229-4F9D-92BE-4744D6EF48D6}" destId="{B3EC403A-2ED2-4939-A16F-0C00FBE73BB5}" srcOrd="0" destOrd="0" presId="urn:microsoft.com/office/officeart/2005/8/layout/orgChart1"/>
    <dgm:cxn modelId="{1E083E54-C444-44B3-B4B0-C773F06B8B1B}" type="presOf" srcId="{15AE8841-AC50-4E02-8A6F-6EF247670495}" destId="{1B7D9504-B67E-45F8-81D4-A48EEFB3C76E}" srcOrd="1" destOrd="0" presId="urn:microsoft.com/office/officeart/2005/8/layout/orgChart1"/>
    <dgm:cxn modelId="{0B87461E-A3FD-4329-AA0A-B620505ABDCC}" type="presOf" srcId="{6A48D96D-2C76-4AB6-AAA6-DDE9E3855B90}" destId="{993C994F-24B3-42BB-8E47-E482CA8474F9}" srcOrd="0" destOrd="0" presId="urn:microsoft.com/office/officeart/2005/8/layout/orgChart1"/>
    <dgm:cxn modelId="{EEE71A2E-6110-4ADA-8BBC-5C251D2DCA09}" type="presOf" srcId="{9BCA4612-3B17-48E3-816E-286FF9C3C077}" destId="{AD746265-7CF5-459E-B734-094B818B883F}" srcOrd="1" destOrd="0" presId="urn:microsoft.com/office/officeart/2005/8/layout/orgChart1"/>
    <dgm:cxn modelId="{E399A73D-9474-4B40-ABD2-9CEC901BBB44}" type="presOf" srcId="{E57E35F0-00F9-4E47-A5E5-D5B82302DEB0}" destId="{6A33FA62-3751-4851-BEEA-19F7D0F1CBEA}" srcOrd="0" destOrd="0" presId="urn:microsoft.com/office/officeart/2005/8/layout/orgChart1"/>
    <dgm:cxn modelId="{AEA1271A-886B-4672-BF40-1CBCE316F060}" type="presOf" srcId="{82B9970B-1DEB-4034-BB1F-BBCF41C29D4F}" destId="{E30DFD71-F0B4-4BB5-96EE-546D4BCD3FEA}" srcOrd="0" destOrd="0" presId="urn:microsoft.com/office/officeart/2005/8/layout/orgChart1"/>
    <dgm:cxn modelId="{409401F3-1AAC-448B-9D72-F35E91CFE948}" srcId="{80647D68-6ABD-4CB8-880F-274AB58CDEBD}" destId="{767994E9-A327-42AB-8D72-D5160D86C4A3}" srcOrd="0" destOrd="0" parTransId="{82B9970B-1DEB-4034-BB1F-BBCF41C29D4F}" sibTransId="{19A5D4B4-2A8E-47C9-96E2-1B9184CFF490}"/>
    <dgm:cxn modelId="{567100D0-C517-4020-AD6B-8B8A57D62324}" type="presOf" srcId="{64C8CFF1-1322-426A-8A38-39DDC6AC28A0}" destId="{C24DEBC8-B22D-4D4A-877E-CE81346D933D}" srcOrd="0" destOrd="0" presId="urn:microsoft.com/office/officeart/2005/8/layout/orgChart1"/>
    <dgm:cxn modelId="{092CD545-E18D-4CB8-BF1B-178B3552AD8A}" type="presOf" srcId="{46F4C922-CC4E-4D20-8660-65A6232D8998}" destId="{6030DA77-9156-4CEE-86C6-D1FB3F21A74E}" srcOrd="1" destOrd="0" presId="urn:microsoft.com/office/officeart/2005/8/layout/orgChart1"/>
    <dgm:cxn modelId="{B1420DA6-692E-47E3-A173-E49BF2C8B0C2}" type="presOf" srcId="{4ED542E0-C64B-45C8-99F6-BDBD094E65B5}" destId="{9E0DA15E-2F13-49F0-9C5C-016F11DCE49E}" srcOrd="0" destOrd="0" presId="urn:microsoft.com/office/officeart/2005/8/layout/orgChart1"/>
    <dgm:cxn modelId="{E9382B15-DF28-492D-BC42-253EF617F0C3}" type="presOf" srcId="{D639C47E-F010-4F8A-A8AC-28F4E694759D}" destId="{4179D0C2-B723-4FD6-B1FF-AEDDAF4181CE}" srcOrd="0" destOrd="0" presId="urn:microsoft.com/office/officeart/2005/8/layout/orgChart1"/>
    <dgm:cxn modelId="{E15881B7-4A47-4752-BFCD-B7C567479632}" type="presOf" srcId="{0C48B24E-1D14-449F-BAFF-D9EFFC8DF344}" destId="{D2FEB2B1-E937-419B-835D-4152736689EC}" srcOrd="0" destOrd="0" presId="urn:microsoft.com/office/officeart/2005/8/layout/orgChart1"/>
    <dgm:cxn modelId="{D822DA56-8D62-4F8D-A278-FA33ED0CE446}" srcId="{15AE8841-AC50-4E02-8A6F-6EF247670495}" destId="{4BC0C9F3-A64A-47A7-AF32-8DEB330806CE}" srcOrd="0" destOrd="0" parTransId="{BED1C74B-C102-4C61-8FE3-9858EFCBD826}" sibTransId="{E542BD3A-3E1B-40FE-B118-D31348F4BF80}"/>
    <dgm:cxn modelId="{EDED29D0-7F75-47DF-AE3B-0A2973401D38}" type="presOf" srcId="{A7B1F9FD-6542-4F32-BB41-0E90993929B1}" destId="{70A25C41-5D2D-4584-8131-1DEE3EB6A093}" srcOrd="0" destOrd="0" presId="urn:microsoft.com/office/officeart/2005/8/layout/orgChart1"/>
    <dgm:cxn modelId="{16EF2DC5-069E-43F3-95E5-F4DFC118AA9D}" type="presOf" srcId="{BF87C73D-2E5A-46AA-85B2-AAFB72AD301F}" destId="{1A7A9DD2-E22B-47E6-90A3-5147AD3B763F}" srcOrd="0" destOrd="0" presId="urn:microsoft.com/office/officeart/2005/8/layout/orgChart1"/>
    <dgm:cxn modelId="{A3B0DAEB-68B5-4D25-BDA5-CDE01109A49B}" type="presOf" srcId="{336CE83B-E5EF-4A03-8FF5-C3855BD56879}" destId="{1FF37242-A895-4249-A3D4-6619AA9B5CCA}" srcOrd="1" destOrd="0" presId="urn:microsoft.com/office/officeart/2005/8/layout/orgChart1"/>
    <dgm:cxn modelId="{786A8CFC-6295-43F6-BB55-1EE2400304FA}" type="presOf" srcId="{80647D68-6ABD-4CB8-880F-274AB58CDEBD}" destId="{C29E594E-F181-4521-B18C-FF0B467BA3A1}" srcOrd="1" destOrd="0" presId="urn:microsoft.com/office/officeart/2005/8/layout/orgChart1"/>
    <dgm:cxn modelId="{4DB8E0D3-E7DA-4DB9-A611-E6D400F561B8}" type="presOf" srcId="{3C1ABCFB-9142-4F77-BC2D-36C073D1B85C}" destId="{F75246E9-33A6-48A8-9EEA-66FE5E123188}" srcOrd="0" destOrd="0" presId="urn:microsoft.com/office/officeart/2005/8/layout/orgChart1"/>
    <dgm:cxn modelId="{AF53293D-9923-4B7B-A7BE-EE5AE013D3C5}" type="presOf" srcId="{3DEB1E9A-1656-4A3B-9E9B-69A53816102F}" destId="{9B3A0731-1F36-461C-811A-41755F30FE2F}" srcOrd="0" destOrd="0" presId="urn:microsoft.com/office/officeart/2005/8/layout/orgChart1"/>
    <dgm:cxn modelId="{4E985CE9-6A9E-4E1A-A05F-2B2F94BB9245}" type="presOf" srcId="{1292F54C-C365-40EB-B37D-B56479FACF96}" destId="{6997F3EC-0C05-4697-9F1F-BEFFA501746E}" srcOrd="0" destOrd="0" presId="urn:microsoft.com/office/officeart/2005/8/layout/orgChart1"/>
    <dgm:cxn modelId="{17A33563-6D0A-4D6F-A146-4992CCD65805}" srcId="{64C8CFF1-1322-426A-8A38-39DDC6AC28A0}" destId="{75BE73E0-16F7-44E2-985E-BD4D3CB1E38B}" srcOrd="2" destOrd="0" parTransId="{5EDC2358-CEED-4D4F-9CBC-C59B71957E59}" sibTransId="{70445FF6-453F-40FB-9803-1A85AA66C342}"/>
    <dgm:cxn modelId="{50A4E657-6D89-4E7A-A40B-B22F5A7D75B7}" srcId="{62E01C92-C2DF-4BDB-8D52-028BB3B6810D}" destId="{6ACE15BC-A995-4ADB-8E7B-3C1A857D0A98}" srcOrd="0" destOrd="0" parTransId="{C5C78C54-225F-4655-B56E-B5039914027D}" sibTransId="{10279E6C-98D9-48C2-A079-E7F67029229C}"/>
    <dgm:cxn modelId="{C32786D4-52F9-455F-8B7B-D68582BFAA6F}" type="presOf" srcId="{A64E19B8-9E45-43F1-B21F-C365F50F70A6}" destId="{A5CD630B-1C22-4841-9239-4D26B4A100DB}" srcOrd="1" destOrd="0" presId="urn:microsoft.com/office/officeart/2005/8/layout/orgChart1"/>
    <dgm:cxn modelId="{041D5BF5-A467-49CD-BD24-314C5C59351A}" type="presOf" srcId="{A9D5CD3D-9D95-430E-A442-A3DA801715ED}" destId="{922B0449-DABC-4DF7-B168-7B9A7AC1F15E}" srcOrd="0" destOrd="0" presId="urn:microsoft.com/office/officeart/2005/8/layout/orgChart1"/>
    <dgm:cxn modelId="{EBED654C-269E-4925-8E34-47EC5CF5D6DC}" type="presOf" srcId="{46F4C922-CC4E-4D20-8660-65A6232D8998}" destId="{EFDD4C47-7593-4C3A-9309-E75DAFC43FBE}" srcOrd="0" destOrd="0" presId="urn:microsoft.com/office/officeart/2005/8/layout/orgChart1"/>
    <dgm:cxn modelId="{4067C2C4-188C-48F7-8C3F-FFAECC3BF095}" type="presOf" srcId="{B430DDD0-4FEA-4DFE-B0B9-963CE1EAA539}" destId="{0C37E0E1-789A-47F2-A5F4-535792713A50}" srcOrd="1" destOrd="0" presId="urn:microsoft.com/office/officeart/2005/8/layout/orgChart1"/>
    <dgm:cxn modelId="{1E2E96A8-13F7-4715-A143-A8FBAA98C4AC}" type="presOf" srcId="{8DBC4683-C5E0-4146-B5CA-88432B3BB5D2}" destId="{B611B7CF-88A2-4E81-8DD0-DDE29EFC2E14}" srcOrd="0" destOrd="0" presId="urn:microsoft.com/office/officeart/2005/8/layout/orgChart1"/>
    <dgm:cxn modelId="{E319F448-82FB-473E-83D8-1B994BF4C7FC}" type="presOf" srcId="{E451AC2D-78C4-4B16-9EA8-A9A152243523}" destId="{632D24ED-B5B3-4E00-B23F-4FED1D73D1A9}" srcOrd="0" destOrd="0" presId="urn:microsoft.com/office/officeart/2005/8/layout/orgChart1"/>
    <dgm:cxn modelId="{39AA37AB-0D3E-4FD6-A250-0626B427FF7E}" type="presOf" srcId="{6ACE15BC-A995-4ADB-8E7B-3C1A857D0A98}" destId="{CD8DA655-778E-4746-9160-DABAB57D2437}" srcOrd="0" destOrd="0" presId="urn:microsoft.com/office/officeart/2005/8/layout/orgChart1"/>
    <dgm:cxn modelId="{FD84BA28-9736-4DBF-B75E-1F26D90F757F}" type="presOf" srcId="{01527A0C-70F3-49EB-9C32-4098D43BCA9F}" destId="{2557381B-929D-49E6-850E-5E10A8284DC3}" srcOrd="0" destOrd="0" presId="urn:microsoft.com/office/officeart/2005/8/layout/orgChart1"/>
    <dgm:cxn modelId="{B3EB07C5-0243-44F2-AAC2-9A47A2F34898}" type="presOf" srcId="{11E6AA53-54D5-490D-9EEF-DD7398A3F35B}" destId="{A6A2AF0E-FE9E-4BDB-AD55-0D1113963EEE}" srcOrd="0" destOrd="0" presId="urn:microsoft.com/office/officeart/2005/8/layout/orgChart1"/>
    <dgm:cxn modelId="{7565D28C-3D86-416B-B637-80C3F3D7A905}" srcId="{EE628494-C2A4-4776-B4E2-E87145CFD1AC}" destId="{9BCA4612-3B17-48E3-816E-286FF9C3C077}" srcOrd="0" destOrd="0" parTransId="{52053AF6-6B70-4742-BC40-781B34FC6756}" sibTransId="{690D9E1F-05BE-406D-B0D0-4EF42BF6015E}"/>
    <dgm:cxn modelId="{8DF228DE-D9AA-493E-9DC3-601F9FB5D8B9}" srcId="{64C8CFF1-1322-426A-8A38-39DDC6AC28A0}" destId="{15AE8841-AC50-4E02-8A6F-6EF247670495}" srcOrd="4" destOrd="0" parTransId="{A6FD0E79-62FF-410C-AA71-FB31D03B5858}" sibTransId="{C713B20A-E2EB-4B32-BC4C-E8FC4EDA54C6}"/>
    <dgm:cxn modelId="{B301F758-DC56-4A3B-98CD-B553A8AF3C28}" type="presOf" srcId="{62590F7D-EAB5-499D-BC62-26F8E26B0079}" destId="{42EF43E4-3313-43C5-B4C6-E01C6C3E0D18}" srcOrd="1" destOrd="0" presId="urn:microsoft.com/office/officeart/2005/8/layout/orgChart1"/>
    <dgm:cxn modelId="{5BABDD8C-24E3-4EAB-9E91-1639DC779F24}" srcId="{75BE73E0-16F7-44E2-985E-BD4D3CB1E38B}" destId="{15638701-1651-464E-A01B-1185B33084E5}" srcOrd="0" destOrd="0" parTransId="{7835887B-3034-4C5F-9286-92A5564752B2}" sibTransId="{58F31547-97AE-4BF7-9499-6A8E36D10A8D}"/>
    <dgm:cxn modelId="{6818DAEF-3400-410D-B02B-BD0CB6BB8500}" srcId="{B3168FF8-DB71-4FB5-A950-B7F45E4B3B4D}" destId="{5DF15419-9CA9-4510-868D-467A7EDAC489}" srcOrd="2" destOrd="0" parTransId="{F0189A73-17D0-407A-A53A-762331B68911}" sibTransId="{9B895BBB-95E1-4D55-B760-501170EC1654}"/>
    <dgm:cxn modelId="{45C9D89A-D36E-4765-80DD-447D225A0C52}" type="presOf" srcId="{BED1C74B-C102-4C61-8FE3-9858EFCBD826}" destId="{897CEE06-E6F4-4165-A3DF-4952296AF586}" srcOrd="0" destOrd="0" presId="urn:microsoft.com/office/officeart/2005/8/layout/orgChart1"/>
    <dgm:cxn modelId="{AA794571-5C5E-4B5F-B200-30182BF2EE06}" type="presOf" srcId="{D2B3D5B3-201A-4692-837C-3118A1DAB2E7}" destId="{137FB7F2-31F0-4E03-8CD3-03CA58D9D32A}" srcOrd="0" destOrd="0" presId="urn:microsoft.com/office/officeart/2005/8/layout/orgChart1"/>
    <dgm:cxn modelId="{152C8C14-629F-4C5F-8D5A-21F7911B0AE4}" type="presOf" srcId="{1B3A761E-E24D-4AE2-A76B-D985D929858C}" destId="{1E01694B-7E51-4FE2-8C5E-383D3B6131AA}" srcOrd="0" destOrd="0" presId="urn:microsoft.com/office/officeart/2005/8/layout/orgChart1"/>
    <dgm:cxn modelId="{0E7CDEE7-CDC2-4C19-96B5-CC0C0E945927}" type="presOf" srcId="{B3168FF8-DB71-4FB5-A950-B7F45E4B3B4D}" destId="{49DF2B2E-ABB4-44B5-968F-E663C51CC394}" srcOrd="0" destOrd="0" presId="urn:microsoft.com/office/officeart/2005/8/layout/orgChart1"/>
    <dgm:cxn modelId="{AD1AB563-77C0-4D7A-B7DB-896AE0386A43}" type="presOf" srcId="{FE654765-6865-4C75-9E32-46D550CB2A4C}" destId="{AF008585-8369-4874-A332-2D32A56BBDD9}" srcOrd="0" destOrd="0" presId="urn:microsoft.com/office/officeart/2005/8/layout/orgChart1"/>
    <dgm:cxn modelId="{EDF8AC3F-1CC6-4C67-B39C-09B4F8AA0E35}" type="presOf" srcId="{FE654765-6865-4C75-9E32-46D550CB2A4C}" destId="{0B589973-220E-45BF-9A82-DDB5D0A1CA3E}" srcOrd="1" destOrd="0" presId="urn:microsoft.com/office/officeart/2005/8/layout/orgChart1"/>
    <dgm:cxn modelId="{31073FCD-136A-4C70-ABBF-E865A31D6301}" type="presOf" srcId="{BABEDA04-47DF-447B-B7F6-AF6A0B6ED07D}" destId="{8C19DEA3-ED74-44E4-A049-9A015F23FF21}" srcOrd="0" destOrd="0" presId="urn:microsoft.com/office/officeart/2005/8/layout/orgChart1"/>
    <dgm:cxn modelId="{18C07DC4-BF4E-4EAE-A65C-8AD35AD39E0C}" type="presOf" srcId="{73F51F67-4C7D-440C-840C-D6352DDF7CE1}" destId="{2D6C8E62-D236-4F5F-8C2E-E4F13BB060D4}" srcOrd="1" destOrd="0" presId="urn:microsoft.com/office/officeart/2005/8/layout/orgChart1"/>
    <dgm:cxn modelId="{C044EC88-F5EF-44DB-9D69-A048B88B4A25}" srcId="{64C8CFF1-1322-426A-8A38-39DDC6AC28A0}" destId="{FE654765-6865-4C75-9E32-46D550CB2A4C}" srcOrd="5" destOrd="0" parTransId="{A9D5CD3D-9D95-430E-A442-A3DA801715ED}" sibTransId="{76603696-7AE4-4B31-837B-494C41847402}"/>
    <dgm:cxn modelId="{AEF45B99-A76C-4985-90F7-CE1BE80E6F48}" srcId="{B3168FF8-DB71-4FB5-A950-B7F45E4B3B4D}" destId="{E57E35F0-00F9-4E47-A5E5-D5B82302DEB0}" srcOrd="1" destOrd="0" parTransId="{1B3A761E-E24D-4AE2-A76B-D985D929858C}" sibTransId="{5B2F7C95-A84E-4B9B-A27E-B86CB4BCE632}"/>
    <dgm:cxn modelId="{02C216B6-1AD1-4488-8DBE-31938F3B3901}" type="presOf" srcId="{67A658F1-C35E-4593-833F-D0C879515F7E}" destId="{DFCA32D3-94A5-457A-8F5C-B929E54BF459}" srcOrd="0" destOrd="0" presId="urn:microsoft.com/office/officeart/2005/8/layout/orgChart1"/>
    <dgm:cxn modelId="{C3FC7F3E-1E02-4944-8A5F-7520C76E9195}" type="presOf" srcId="{F3037506-A02A-49AB-BA6D-5EF35F9F272C}" destId="{64C174AE-1DDA-42DE-9956-7BC8BAD163B5}" srcOrd="1" destOrd="0" presId="urn:microsoft.com/office/officeart/2005/8/layout/orgChart1"/>
    <dgm:cxn modelId="{CCB8E8FC-8EF8-436A-83BC-CE1414080751}" srcId="{75BE73E0-16F7-44E2-985E-BD4D3CB1E38B}" destId="{62590F7D-EAB5-499D-BC62-26F8E26B0079}" srcOrd="2" destOrd="0" parTransId="{92DBFFC7-F682-42CB-909C-AAC48C8F4AED}" sibTransId="{D8A723D2-E8A1-40B3-8A85-B2DEE4F0C229}"/>
    <dgm:cxn modelId="{B960A4D2-7A54-49EB-A2BD-3CCE4B03B0D9}" type="presOf" srcId="{5EDC2358-CEED-4D4F-9CBC-C59B71957E59}" destId="{CCE877E7-1A2D-4F4C-9AF5-CDBF2853BBF4}" srcOrd="0" destOrd="0" presId="urn:microsoft.com/office/officeart/2005/8/layout/orgChart1"/>
    <dgm:cxn modelId="{72DDBB11-C7F0-479E-A17D-D81A8DD96E19}" type="presOf" srcId="{5DF15419-9CA9-4510-868D-467A7EDAC489}" destId="{4374B069-7EA3-4E03-B7D0-344C1AC65729}" srcOrd="1" destOrd="0" presId="urn:microsoft.com/office/officeart/2005/8/layout/orgChart1"/>
    <dgm:cxn modelId="{3D301588-215D-4AF5-BADC-77CC371B1036}" type="presParOf" srcId="{8C19DEA3-ED74-44E4-A049-9A015F23FF21}" destId="{E0D41E83-3F6D-43AC-B491-E9D99833AD20}" srcOrd="0" destOrd="0" presId="urn:microsoft.com/office/officeart/2005/8/layout/orgChart1"/>
    <dgm:cxn modelId="{93585750-2669-49EF-AEDE-E70F52225A73}" type="presParOf" srcId="{E0D41E83-3F6D-43AC-B491-E9D99833AD20}" destId="{6ED4EE90-FE5D-48C1-860F-F7C670988C68}" srcOrd="0" destOrd="0" presId="urn:microsoft.com/office/officeart/2005/8/layout/orgChart1"/>
    <dgm:cxn modelId="{2955AB9A-61DB-4543-88D8-5A67FACA4306}" type="presParOf" srcId="{6ED4EE90-FE5D-48C1-860F-F7C670988C68}" destId="{C24DEBC8-B22D-4D4A-877E-CE81346D933D}" srcOrd="0" destOrd="0" presId="urn:microsoft.com/office/officeart/2005/8/layout/orgChart1"/>
    <dgm:cxn modelId="{50C7CCD5-4804-4122-8176-16E1C87AC16A}" type="presParOf" srcId="{6ED4EE90-FE5D-48C1-860F-F7C670988C68}" destId="{4AB6F6DB-E10D-4238-B9BB-F92F6F528D57}" srcOrd="1" destOrd="0" presId="urn:microsoft.com/office/officeart/2005/8/layout/orgChart1"/>
    <dgm:cxn modelId="{723D26E0-8604-4C34-8B4C-25B6219434C2}" type="presParOf" srcId="{E0D41E83-3F6D-43AC-B491-E9D99833AD20}" destId="{3434E431-7BBA-45F6-87DA-6BD012E23C19}" srcOrd="1" destOrd="0" presId="urn:microsoft.com/office/officeart/2005/8/layout/orgChart1"/>
    <dgm:cxn modelId="{0072E047-F6A3-49F2-B4D4-71A20C8261B6}" type="presParOf" srcId="{3434E431-7BBA-45F6-87DA-6BD012E23C19}" destId="{4A96B0BD-C362-4535-A74F-82576A89AF5B}" srcOrd="0" destOrd="0" presId="urn:microsoft.com/office/officeart/2005/8/layout/orgChart1"/>
    <dgm:cxn modelId="{026BDE43-0E0F-4685-A0E2-5147171EE511}" type="presParOf" srcId="{3434E431-7BBA-45F6-87DA-6BD012E23C19}" destId="{33B36581-CF27-4284-911C-ACA806C0EAE8}" srcOrd="1" destOrd="0" presId="urn:microsoft.com/office/officeart/2005/8/layout/orgChart1"/>
    <dgm:cxn modelId="{7F04DEE2-6867-47E7-8D2A-B82530DD7CA4}" type="presParOf" srcId="{33B36581-CF27-4284-911C-ACA806C0EAE8}" destId="{C3711FD2-5B2F-4836-8D6D-F55482196A04}" srcOrd="0" destOrd="0" presId="urn:microsoft.com/office/officeart/2005/8/layout/orgChart1"/>
    <dgm:cxn modelId="{6070802C-D77E-45A8-B7DC-E2CB44F1AA36}" type="presParOf" srcId="{C3711FD2-5B2F-4836-8D6D-F55482196A04}" destId="{49DF2B2E-ABB4-44B5-968F-E663C51CC394}" srcOrd="0" destOrd="0" presId="urn:microsoft.com/office/officeart/2005/8/layout/orgChart1"/>
    <dgm:cxn modelId="{5DAE4042-909F-4BC4-8219-BB0EA0D85EE2}" type="presParOf" srcId="{C3711FD2-5B2F-4836-8D6D-F55482196A04}" destId="{0C5592CA-340C-4FDA-9CB0-434F6FB9DA33}" srcOrd="1" destOrd="0" presId="urn:microsoft.com/office/officeart/2005/8/layout/orgChart1"/>
    <dgm:cxn modelId="{5F9E90C0-9B0F-4C30-9FAF-C3702F271DC6}" type="presParOf" srcId="{33B36581-CF27-4284-911C-ACA806C0EAE8}" destId="{2D7A51B1-D271-46B5-89A8-408C7A38A62D}" srcOrd="1" destOrd="0" presId="urn:microsoft.com/office/officeart/2005/8/layout/orgChart1"/>
    <dgm:cxn modelId="{D46BC698-27FB-4C99-814A-99DD0DEB50D5}" type="presParOf" srcId="{2D7A51B1-D271-46B5-89A8-408C7A38A62D}" destId="{4F77A7F8-B00C-4BAC-A2FF-69C8CB0610CE}" srcOrd="0" destOrd="0" presId="urn:microsoft.com/office/officeart/2005/8/layout/orgChart1"/>
    <dgm:cxn modelId="{85C04791-EBC0-4128-88B4-86CBD7A1EEB6}" type="presParOf" srcId="{2D7A51B1-D271-46B5-89A8-408C7A38A62D}" destId="{9A13A0EF-449E-4F2E-BD11-14EEAE4A8397}" srcOrd="1" destOrd="0" presId="urn:microsoft.com/office/officeart/2005/8/layout/orgChart1"/>
    <dgm:cxn modelId="{D4B34D99-66F9-441D-903A-6FB5F6571EA6}" type="presParOf" srcId="{9A13A0EF-449E-4F2E-BD11-14EEAE4A8397}" destId="{7DDECFBC-0F3B-4CD8-BDF9-13CFE3463D1C}" srcOrd="0" destOrd="0" presId="urn:microsoft.com/office/officeart/2005/8/layout/orgChart1"/>
    <dgm:cxn modelId="{7C49D636-39E3-494B-B4B9-C3BF3C6E97A8}" type="presParOf" srcId="{7DDECFBC-0F3B-4CD8-BDF9-13CFE3463D1C}" destId="{B3EC403A-2ED2-4939-A16F-0C00FBE73BB5}" srcOrd="0" destOrd="0" presId="urn:microsoft.com/office/officeart/2005/8/layout/orgChart1"/>
    <dgm:cxn modelId="{9C56FE1B-1322-4149-9D6F-5C7F9ABD8A62}" type="presParOf" srcId="{7DDECFBC-0F3B-4CD8-BDF9-13CFE3463D1C}" destId="{40DFABF6-5A31-4930-9457-68DD25862912}" srcOrd="1" destOrd="0" presId="urn:microsoft.com/office/officeart/2005/8/layout/orgChart1"/>
    <dgm:cxn modelId="{D27C78FA-39E2-484E-B972-F8F01119A2A4}" type="presParOf" srcId="{9A13A0EF-449E-4F2E-BD11-14EEAE4A8397}" destId="{D11E4B9E-96DC-442E-93EF-2E13F612BD93}" srcOrd="1" destOrd="0" presId="urn:microsoft.com/office/officeart/2005/8/layout/orgChart1"/>
    <dgm:cxn modelId="{0C4A9B0A-0D70-4D59-A080-443695A2CCC1}" type="presParOf" srcId="{9A13A0EF-449E-4F2E-BD11-14EEAE4A8397}" destId="{EAEF554A-F245-453C-9484-00B7D41F0BDA}" srcOrd="2" destOrd="0" presId="urn:microsoft.com/office/officeart/2005/8/layout/orgChart1"/>
    <dgm:cxn modelId="{1933477C-9356-4CEA-99BC-932C122BD920}" type="presParOf" srcId="{2D7A51B1-D271-46B5-89A8-408C7A38A62D}" destId="{1E01694B-7E51-4FE2-8C5E-383D3B6131AA}" srcOrd="2" destOrd="0" presId="urn:microsoft.com/office/officeart/2005/8/layout/orgChart1"/>
    <dgm:cxn modelId="{3D079657-1D12-48CC-BE02-2835AFA5FC53}" type="presParOf" srcId="{2D7A51B1-D271-46B5-89A8-408C7A38A62D}" destId="{254A8CB5-46CA-4095-8BCA-B3F28DFAED63}" srcOrd="3" destOrd="0" presId="urn:microsoft.com/office/officeart/2005/8/layout/orgChart1"/>
    <dgm:cxn modelId="{87F2D66F-4C1F-41EF-A87B-E4ACA19A9D64}" type="presParOf" srcId="{254A8CB5-46CA-4095-8BCA-B3F28DFAED63}" destId="{7AC0B73E-F7CE-48BB-B63B-84AC6BAD4759}" srcOrd="0" destOrd="0" presId="urn:microsoft.com/office/officeart/2005/8/layout/orgChart1"/>
    <dgm:cxn modelId="{CB673C01-83BC-4DEB-8C8B-07521AFA33C4}" type="presParOf" srcId="{7AC0B73E-F7CE-48BB-B63B-84AC6BAD4759}" destId="{6A33FA62-3751-4851-BEEA-19F7D0F1CBEA}" srcOrd="0" destOrd="0" presId="urn:microsoft.com/office/officeart/2005/8/layout/orgChart1"/>
    <dgm:cxn modelId="{CFFFA875-A795-4BAA-88B3-C7FCC937293D}" type="presParOf" srcId="{7AC0B73E-F7CE-48BB-B63B-84AC6BAD4759}" destId="{15A45A58-71A5-42CB-BC33-CB0029A7F26F}" srcOrd="1" destOrd="0" presId="urn:microsoft.com/office/officeart/2005/8/layout/orgChart1"/>
    <dgm:cxn modelId="{F074BAAF-FB91-4414-A7DE-5F9DFC6F58F2}" type="presParOf" srcId="{254A8CB5-46CA-4095-8BCA-B3F28DFAED63}" destId="{36C096CE-6029-4EE4-8363-B82FCFA2FBD9}" srcOrd="1" destOrd="0" presId="urn:microsoft.com/office/officeart/2005/8/layout/orgChart1"/>
    <dgm:cxn modelId="{86A187A4-00B3-4C2C-B78F-388AC5419E4D}" type="presParOf" srcId="{254A8CB5-46CA-4095-8BCA-B3F28DFAED63}" destId="{E2C48A39-9E62-4EE0-AB8E-08ABE4B52944}" srcOrd="2" destOrd="0" presId="urn:microsoft.com/office/officeart/2005/8/layout/orgChart1"/>
    <dgm:cxn modelId="{1444E902-9573-4E5B-9F49-F8FE68D9D0F0}" type="presParOf" srcId="{2D7A51B1-D271-46B5-89A8-408C7A38A62D}" destId="{F4996260-E2B1-4FEF-986F-8A3744DF9D28}" srcOrd="4" destOrd="0" presId="urn:microsoft.com/office/officeart/2005/8/layout/orgChart1"/>
    <dgm:cxn modelId="{E1885C41-BFF4-470A-9568-0B1A71D1DE1B}" type="presParOf" srcId="{2D7A51B1-D271-46B5-89A8-408C7A38A62D}" destId="{CAC7E0F7-6B9A-4738-9276-7FBDC6255F33}" srcOrd="5" destOrd="0" presId="urn:microsoft.com/office/officeart/2005/8/layout/orgChart1"/>
    <dgm:cxn modelId="{FF6BC9CE-913B-4333-AB67-61B050605908}" type="presParOf" srcId="{CAC7E0F7-6B9A-4738-9276-7FBDC6255F33}" destId="{9D526389-2589-4848-B4BF-C5C8F5F0110E}" srcOrd="0" destOrd="0" presId="urn:microsoft.com/office/officeart/2005/8/layout/orgChart1"/>
    <dgm:cxn modelId="{F752F026-A4F5-47EF-8039-A85890A55D64}" type="presParOf" srcId="{9D526389-2589-4848-B4BF-C5C8F5F0110E}" destId="{B15C3772-CC31-45C4-97A6-62F575FB3A08}" srcOrd="0" destOrd="0" presId="urn:microsoft.com/office/officeart/2005/8/layout/orgChart1"/>
    <dgm:cxn modelId="{82AE6678-0762-484E-B46D-252319105EC6}" type="presParOf" srcId="{9D526389-2589-4848-B4BF-C5C8F5F0110E}" destId="{4374B069-7EA3-4E03-B7D0-344C1AC65729}" srcOrd="1" destOrd="0" presId="urn:microsoft.com/office/officeart/2005/8/layout/orgChart1"/>
    <dgm:cxn modelId="{EE44AA9A-BCC8-4032-9856-C30AC9EDCB2B}" type="presParOf" srcId="{CAC7E0F7-6B9A-4738-9276-7FBDC6255F33}" destId="{900A986F-8DE2-481A-93F8-900605E9813C}" srcOrd="1" destOrd="0" presId="urn:microsoft.com/office/officeart/2005/8/layout/orgChart1"/>
    <dgm:cxn modelId="{0FDA744D-DC1A-4C9E-B935-40F04D637B73}" type="presParOf" srcId="{CAC7E0F7-6B9A-4738-9276-7FBDC6255F33}" destId="{AA8CC011-415E-4818-A893-47B96D251E93}" srcOrd="2" destOrd="0" presId="urn:microsoft.com/office/officeart/2005/8/layout/orgChart1"/>
    <dgm:cxn modelId="{201FA8D1-51E6-4173-A996-1B41B780E116}" type="presParOf" srcId="{2D7A51B1-D271-46B5-89A8-408C7A38A62D}" destId="{BBF3C78E-877F-491F-B6CB-5570CF093A97}" srcOrd="6" destOrd="0" presId="urn:microsoft.com/office/officeart/2005/8/layout/orgChart1"/>
    <dgm:cxn modelId="{5C25B8BB-AC85-42F3-8590-4C4D17A4301D}" type="presParOf" srcId="{2D7A51B1-D271-46B5-89A8-408C7A38A62D}" destId="{0950852B-7C66-4C75-BFBF-B448FE1D18AD}" srcOrd="7" destOrd="0" presId="urn:microsoft.com/office/officeart/2005/8/layout/orgChart1"/>
    <dgm:cxn modelId="{F4A5A141-E170-4564-B479-65BD414AE7EC}" type="presParOf" srcId="{0950852B-7C66-4C75-BFBF-B448FE1D18AD}" destId="{51D16378-F8B7-4235-93EF-AA22F5FC793C}" srcOrd="0" destOrd="0" presId="urn:microsoft.com/office/officeart/2005/8/layout/orgChart1"/>
    <dgm:cxn modelId="{3570B857-EAF1-4FF7-9EF8-EC9794789970}" type="presParOf" srcId="{51D16378-F8B7-4235-93EF-AA22F5FC793C}" destId="{EFDD4C47-7593-4C3A-9309-E75DAFC43FBE}" srcOrd="0" destOrd="0" presId="urn:microsoft.com/office/officeart/2005/8/layout/orgChart1"/>
    <dgm:cxn modelId="{6EE455C0-BCD6-488C-A2A3-69094C5FE4B4}" type="presParOf" srcId="{51D16378-F8B7-4235-93EF-AA22F5FC793C}" destId="{6030DA77-9156-4CEE-86C6-D1FB3F21A74E}" srcOrd="1" destOrd="0" presId="urn:microsoft.com/office/officeart/2005/8/layout/orgChart1"/>
    <dgm:cxn modelId="{C0093991-176B-4F49-88A8-8355BAD80717}" type="presParOf" srcId="{0950852B-7C66-4C75-BFBF-B448FE1D18AD}" destId="{D47B2EE0-3E7B-4AB0-87F0-81DC9D9A35A2}" srcOrd="1" destOrd="0" presId="urn:microsoft.com/office/officeart/2005/8/layout/orgChart1"/>
    <dgm:cxn modelId="{ABAEE6CC-7E43-419D-A259-FDC768BA6952}" type="presParOf" srcId="{0950852B-7C66-4C75-BFBF-B448FE1D18AD}" destId="{ECAC7D81-5264-4B5F-A7AF-65017D9B281C}" srcOrd="2" destOrd="0" presId="urn:microsoft.com/office/officeart/2005/8/layout/orgChart1"/>
    <dgm:cxn modelId="{3A797EF9-83CE-470B-8D6C-C12A52F7C546}" type="presParOf" srcId="{2D7A51B1-D271-46B5-89A8-408C7A38A62D}" destId="{70A25C41-5D2D-4584-8131-1DEE3EB6A093}" srcOrd="8" destOrd="0" presId="urn:microsoft.com/office/officeart/2005/8/layout/orgChart1"/>
    <dgm:cxn modelId="{C62FE47D-3C58-470B-BF02-243E28715942}" type="presParOf" srcId="{2D7A51B1-D271-46B5-89A8-408C7A38A62D}" destId="{4A3CD147-A6CF-441E-A4CE-C8F668E49A37}" srcOrd="9" destOrd="0" presId="urn:microsoft.com/office/officeart/2005/8/layout/orgChart1"/>
    <dgm:cxn modelId="{F4CAF57C-2C77-46FF-B0AF-43478E1CD1CD}" type="presParOf" srcId="{4A3CD147-A6CF-441E-A4CE-C8F668E49A37}" destId="{6E3284FA-0DDA-49DC-BBCD-51757A3003E3}" srcOrd="0" destOrd="0" presId="urn:microsoft.com/office/officeart/2005/8/layout/orgChart1"/>
    <dgm:cxn modelId="{D0F24819-4F77-4699-9AF0-67684F63B18C}" type="presParOf" srcId="{6E3284FA-0DDA-49DC-BBCD-51757A3003E3}" destId="{A6A2AF0E-FE9E-4BDB-AD55-0D1113963EEE}" srcOrd="0" destOrd="0" presId="urn:microsoft.com/office/officeart/2005/8/layout/orgChart1"/>
    <dgm:cxn modelId="{B9CE9434-650D-49F5-84FF-C433EB5D773E}" type="presParOf" srcId="{6E3284FA-0DDA-49DC-BBCD-51757A3003E3}" destId="{CF62DD6B-0A21-41D7-B6D4-DCA70E921D63}" srcOrd="1" destOrd="0" presId="urn:microsoft.com/office/officeart/2005/8/layout/orgChart1"/>
    <dgm:cxn modelId="{D23E5165-0FFE-478E-AF5D-488CA72AF13B}" type="presParOf" srcId="{4A3CD147-A6CF-441E-A4CE-C8F668E49A37}" destId="{2A25CF73-ED89-4889-A336-03CF88E2F0DD}" srcOrd="1" destOrd="0" presId="urn:microsoft.com/office/officeart/2005/8/layout/orgChart1"/>
    <dgm:cxn modelId="{F82C52F6-9D65-4232-886E-3D6482AAED72}" type="presParOf" srcId="{4A3CD147-A6CF-441E-A4CE-C8F668E49A37}" destId="{AB274454-D318-4B64-BF09-C68217FDABF8}" srcOrd="2" destOrd="0" presId="urn:microsoft.com/office/officeart/2005/8/layout/orgChart1"/>
    <dgm:cxn modelId="{D11FA34E-46C7-487A-A454-2BFC4D7DB181}" type="presParOf" srcId="{33B36581-CF27-4284-911C-ACA806C0EAE8}" destId="{AB66881C-FDB4-4E68-99C8-0237F777EA59}" srcOrd="2" destOrd="0" presId="urn:microsoft.com/office/officeart/2005/8/layout/orgChart1"/>
    <dgm:cxn modelId="{17437DA1-BEF4-4C1E-8E34-EDE01DF3ADB3}" type="presParOf" srcId="{3434E431-7BBA-45F6-87DA-6BD012E23C19}" destId="{CB8CBB81-202A-43A0-9CBB-89BA9B355905}" srcOrd="2" destOrd="0" presId="urn:microsoft.com/office/officeart/2005/8/layout/orgChart1"/>
    <dgm:cxn modelId="{DC9B2B2B-67C8-4E75-9163-F62328C773D1}" type="presParOf" srcId="{3434E431-7BBA-45F6-87DA-6BD012E23C19}" destId="{AE0A96B7-9D34-4495-B804-2950F6937211}" srcOrd="3" destOrd="0" presId="urn:microsoft.com/office/officeart/2005/8/layout/orgChart1"/>
    <dgm:cxn modelId="{3CDC9C99-33F9-4160-89B0-58B29C26D8DF}" type="presParOf" srcId="{AE0A96B7-9D34-4495-B804-2950F6937211}" destId="{6C61C8CB-7504-4B12-98C8-B239EA624A49}" srcOrd="0" destOrd="0" presId="urn:microsoft.com/office/officeart/2005/8/layout/orgChart1"/>
    <dgm:cxn modelId="{BBBD4277-2750-4482-87E3-975BCC2FE042}" type="presParOf" srcId="{6C61C8CB-7504-4B12-98C8-B239EA624A49}" destId="{07E8957E-478B-4108-8046-999F638D20CC}" srcOrd="0" destOrd="0" presId="urn:microsoft.com/office/officeart/2005/8/layout/orgChart1"/>
    <dgm:cxn modelId="{1C13D5DB-13C0-4DDB-9640-A12215342F23}" type="presParOf" srcId="{6C61C8CB-7504-4B12-98C8-B239EA624A49}" destId="{085284C1-2A42-4B47-9644-3CB4726EE79A}" srcOrd="1" destOrd="0" presId="urn:microsoft.com/office/officeart/2005/8/layout/orgChart1"/>
    <dgm:cxn modelId="{794E4CAA-E03F-4B8E-8DFB-D52A7A73864B}" type="presParOf" srcId="{AE0A96B7-9D34-4495-B804-2950F6937211}" destId="{07C9E5A5-12D3-48BE-8F2F-0EB2D717BDE1}" srcOrd="1" destOrd="0" presId="urn:microsoft.com/office/officeart/2005/8/layout/orgChart1"/>
    <dgm:cxn modelId="{4E779A1C-893A-49E8-B32B-FD512500D029}" type="presParOf" srcId="{07C9E5A5-12D3-48BE-8F2F-0EB2D717BDE1}" destId="{FCA6C4D1-218B-4856-B6C2-5019422DB8E0}" srcOrd="0" destOrd="0" presId="urn:microsoft.com/office/officeart/2005/8/layout/orgChart1"/>
    <dgm:cxn modelId="{8E80070A-CDF1-4116-8A5B-BD522F24C9A7}" type="presParOf" srcId="{07C9E5A5-12D3-48BE-8F2F-0EB2D717BDE1}" destId="{AE88A35D-8FFA-48C3-96A2-9C87E4F2CB2A}" srcOrd="1" destOrd="0" presId="urn:microsoft.com/office/officeart/2005/8/layout/orgChart1"/>
    <dgm:cxn modelId="{5466503C-B5D0-4573-94FB-95B03DE7AC95}" type="presParOf" srcId="{AE88A35D-8FFA-48C3-96A2-9C87E4F2CB2A}" destId="{70C6A3BB-FBC0-4621-83DE-B3C3CABA3169}" srcOrd="0" destOrd="0" presId="urn:microsoft.com/office/officeart/2005/8/layout/orgChart1"/>
    <dgm:cxn modelId="{4901673A-CEA7-4406-8489-A8A058CECC40}" type="presParOf" srcId="{70C6A3BB-FBC0-4621-83DE-B3C3CABA3169}" destId="{618642AC-61D8-4826-87D4-2E4D39CA439C}" srcOrd="0" destOrd="0" presId="urn:microsoft.com/office/officeart/2005/8/layout/orgChart1"/>
    <dgm:cxn modelId="{49CAB8B4-5944-4450-928F-C565567B4C60}" type="presParOf" srcId="{70C6A3BB-FBC0-4621-83DE-B3C3CABA3169}" destId="{AD746265-7CF5-459E-B734-094B818B883F}" srcOrd="1" destOrd="0" presId="urn:microsoft.com/office/officeart/2005/8/layout/orgChart1"/>
    <dgm:cxn modelId="{84E0DE55-B580-4A0A-B5D9-E1F574955FAA}" type="presParOf" srcId="{AE88A35D-8FFA-48C3-96A2-9C87E4F2CB2A}" destId="{222D3DE8-C975-4B09-91B3-644707323A3B}" srcOrd="1" destOrd="0" presId="urn:microsoft.com/office/officeart/2005/8/layout/orgChart1"/>
    <dgm:cxn modelId="{AC444EEA-7215-4AF7-842E-611F47F03C6C}" type="presParOf" srcId="{AE88A35D-8FFA-48C3-96A2-9C87E4F2CB2A}" destId="{7AD392D9-6942-462E-80A0-30374EA28D8F}" srcOrd="2" destOrd="0" presId="urn:microsoft.com/office/officeart/2005/8/layout/orgChart1"/>
    <dgm:cxn modelId="{C4A1D44C-7287-42C1-93B0-CA18175CC5CD}" type="presParOf" srcId="{07C9E5A5-12D3-48BE-8F2F-0EB2D717BDE1}" destId="{632D24ED-B5B3-4E00-B23F-4FED1D73D1A9}" srcOrd="2" destOrd="0" presId="urn:microsoft.com/office/officeart/2005/8/layout/orgChart1"/>
    <dgm:cxn modelId="{D0623243-7727-409E-9ECC-0718DFFDB64A}" type="presParOf" srcId="{07C9E5A5-12D3-48BE-8F2F-0EB2D717BDE1}" destId="{E27B7F1C-0A41-4E12-963E-85D839EFEA98}" srcOrd="3" destOrd="0" presId="urn:microsoft.com/office/officeart/2005/8/layout/orgChart1"/>
    <dgm:cxn modelId="{11F572F6-4FE7-4537-8FF9-8C513FB4D7AE}" type="presParOf" srcId="{E27B7F1C-0A41-4E12-963E-85D839EFEA98}" destId="{E34AD9E0-9488-482E-8798-2EDB5864C82F}" srcOrd="0" destOrd="0" presId="urn:microsoft.com/office/officeart/2005/8/layout/orgChart1"/>
    <dgm:cxn modelId="{8D581B8C-AFA3-4760-B173-BF5A750FBFD5}" type="presParOf" srcId="{E34AD9E0-9488-482E-8798-2EDB5864C82F}" destId="{DFCA32D3-94A5-457A-8F5C-B929E54BF459}" srcOrd="0" destOrd="0" presId="urn:microsoft.com/office/officeart/2005/8/layout/orgChart1"/>
    <dgm:cxn modelId="{B4CB5371-A4C5-4962-AA99-4E443655B740}" type="presParOf" srcId="{E34AD9E0-9488-482E-8798-2EDB5864C82F}" destId="{52871299-4B5D-4C75-B5C6-DC8314FD7CC6}" srcOrd="1" destOrd="0" presId="urn:microsoft.com/office/officeart/2005/8/layout/orgChart1"/>
    <dgm:cxn modelId="{5F12583A-20B3-4D4E-85EC-2BF0ACDBDB9D}" type="presParOf" srcId="{E27B7F1C-0A41-4E12-963E-85D839EFEA98}" destId="{48685420-133C-4765-BF74-DDF4AC364098}" srcOrd="1" destOrd="0" presId="urn:microsoft.com/office/officeart/2005/8/layout/orgChart1"/>
    <dgm:cxn modelId="{746141B6-FEC2-449B-8046-71B3D719A173}" type="presParOf" srcId="{E27B7F1C-0A41-4E12-963E-85D839EFEA98}" destId="{436A6B7C-4A0A-4EC7-8999-0C07A3030587}" srcOrd="2" destOrd="0" presId="urn:microsoft.com/office/officeart/2005/8/layout/orgChart1"/>
    <dgm:cxn modelId="{76926B5F-CAFA-488E-85DE-44E6EF44CDF6}" type="presParOf" srcId="{07C9E5A5-12D3-48BE-8F2F-0EB2D717BDE1}" destId="{7BA5972E-3FCC-44BB-909E-DE0AE326354A}" srcOrd="4" destOrd="0" presId="urn:microsoft.com/office/officeart/2005/8/layout/orgChart1"/>
    <dgm:cxn modelId="{D106506F-93AC-4D49-8AB1-196F09F0C1D9}" type="presParOf" srcId="{07C9E5A5-12D3-48BE-8F2F-0EB2D717BDE1}" destId="{373A389A-73D3-4A2B-9662-94619177EC5F}" srcOrd="5" destOrd="0" presId="urn:microsoft.com/office/officeart/2005/8/layout/orgChart1"/>
    <dgm:cxn modelId="{35137150-1FF6-44F4-9C49-539DC88DC575}" type="presParOf" srcId="{373A389A-73D3-4A2B-9662-94619177EC5F}" destId="{AB486197-BE4F-4087-B94A-AC243FA58789}" srcOrd="0" destOrd="0" presId="urn:microsoft.com/office/officeart/2005/8/layout/orgChart1"/>
    <dgm:cxn modelId="{B2045325-A5E0-4AF1-B58E-8765B3CD0857}" type="presParOf" srcId="{AB486197-BE4F-4087-B94A-AC243FA58789}" destId="{9B3A0731-1F36-461C-811A-41755F30FE2F}" srcOrd="0" destOrd="0" presId="urn:microsoft.com/office/officeart/2005/8/layout/orgChart1"/>
    <dgm:cxn modelId="{3DD4A9F7-AA4E-44DF-A0F4-7F1A19531726}" type="presParOf" srcId="{AB486197-BE4F-4087-B94A-AC243FA58789}" destId="{9A8BA687-10D0-4C4C-A549-C1EFCC246AF7}" srcOrd="1" destOrd="0" presId="urn:microsoft.com/office/officeart/2005/8/layout/orgChart1"/>
    <dgm:cxn modelId="{3CB15A2F-C111-434F-9B28-B71E4B06086C}" type="presParOf" srcId="{373A389A-73D3-4A2B-9662-94619177EC5F}" destId="{EFC5B35E-A8D8-4490-901D-3285882A094B}" srcOrd="1" destOrd="0" presId="urn:microsoft.com/office/officeart/2005/8/layout/orgChart1"/>
    <dgm:cxn modelId="{C6541211-0DB9-421A-99A8-E1DA3D5B3BD7}" type="presParOf" srcId="{373A389A-73D3-4A2B-9662-94619177EC5F}" destId="{645F6653-BD0C-43F0-8064-90431F38E248}" srcOrd="2" destOrd="0" presId="urn:microsoft.com/office/officeart/2005/8/layout/orgChart1"/>
    <dgm:cxn modelId="{8E5ADE55-75EE-4928-83A9-AEBE40F35A93}" type="presParOf" srcId="{07C9E5A5-12D3-48BE-8F2F-0EB2D717BDE1}" destId="{ED91466E-31E7-4824-BED3-72A3C05BC66A}" srcOrd="6" destOrd="0" presId="urn:microsoft.com/office/officeart/2005/8/layout/orgChart1"/>
    <dgm:cxn modelId="{BC0D9518-2236-4C1F-8227-B195418B41D5}" type="presParOf" srcId="{07C9E5A5-12D3-48BE-8F2F-0EB2D717BDE1}" destId="{2B8818EA-E811-46EC-8F33-A512161A9A64}" srcOrd="7" destOrd="0" presId="urn:microsoft.com/office/officeart/2005/8/layout/orgChart1"/>
    <dgm:cxn modelId="{C8CA0E27-9B58-4AED-82C4-771C3B904C42}" type="presParOf" srcId="{2B8818EA-E811-46EC-8F33-A512161A9A64}" destId="{89F49BA9-5AA8-4E24-8CF4-10680D259769}" srcOrd="0" destOrd="0" presId="urn:microsoft.com/office/officeart/2005/8/layout/orgChart1"/>
    <dgm:cxn modelId="{079DA507-5F16-46F9-9035-FA2E04FC1F9C}" type="presParOf" srcId="{89F49BA9-5AA8-4E24-8CF4-10680D259769}" destId="{84213C3B-E176-4D19-BE4C-5FC22C89F135}" srcOrd="0" destOrd="0" presId="urn:microsoft.com/office/officeart/2005/8/layout/orgChart1"/>
    <dgm:cxn modelId="{8922F877-58E6-491B-8B75-2B8B751E350B}" type="presParOf" srcId="{89F49BA9-5AA8-4E24-8CF4-10680D259769}" destId="{A5CD630B-1C22-4841-9239-4D26B4A100DB}" srcOrd="1" destOrd="0" presId="urn:microsoft.com/office/officeart/2005/8/layout/orgChart1"/>
    <dgm:cxn modelId="{839CF9F9-942A-45D9-9987-C52F012EB4FF}" type="presParOf" srcId="{2B8818EA-E811-46EC-8F33-A512161A9A64}" destId="{FF93C826-E96D-4E04-84C7-4ADE62240824}" srcOrd="1" destOrd="0" presId="urn:microsoft.com/office/officeart/2005/8/layout/orgChart1"/>
    <dgm:cxn modelId="{DF04A5E4-00C1-455C-8E54-30EB366E876D}" type="presParOf" srcId="{2B8818EA-E811-46EC-8F33-A512161A9A64}" destId="{D2584C4F-DDBD-4DC8-9F4E-3270F8998845}" srcOrd="2" destOrd="0" presId="urn:microsoft.com/office/officeart/2005/8/layout/orgChart1"/>
    <dgm:cxn modelId="{33B3AE2B-5307-4D5F-8120-5974E5299AFE}" type="presParOf" srcId="{07C9E5A5-12D3-48BE-8F2F-0EB2D717BDE1}" destId="{6997F3EC-0C05-4697-9F1F-BEFFA501746E}" srcOrd="8" destOrd="0" presId="urn:microsoft.com/office/officeart/2005/8/layout/orgChart1"/>
    <dgm:cxn modelId="{F99B5BE2-EEE2-4513-92DE-794B3B8CD1FF}" type="presParOf" srcId="{07C9E5A5-12D3-48BE-8F2F-0EB2D717BDE1}" destId="{824F3D58-ACB9-45CB-AE1A-D361EA5C5BDD}" srcOrd="9" destOrd="0" presId="urn:microsoft.com/office/officeart/2005/8/layout/orgChart1"/>
    <dgm:cxn modelId="{DB7F93D8-0C37-41F4-940C-1D5ED15F2104}" type="presParOf" srcId="{824F3D58-ACB9-45CB-AE1A-D361EA5C5BDD}" destId="{6834C0DC-3807-4BA7-9C3C-24CE93F2D06E}" srcOrd="0" destOrd="0" presId="urn:microsoft.com/office/officeart/2005/8/layout/orgChart1"/>
    <dgm:cxn modelId="{CA77A020-7D03-456E-8096-0AA3C9A091A1}" type="presParOf" srcId="{6834C0DC-3807-4BA7-9C3C-24CE93F2D06E}" destId="{1408B6CA-D262-4404-A381-430B27625ED9}" srcOrd="0" destOrd="0" presId="urn:microsoft.com/office/officeart/2005/8/layout/orgChart1"/>
    <dgm:cxn modelId="{D1C8118C-F146-4F60-9384-6BD6BA03C21C}" type="presParOf" srcId="{6834C0DC-3807-4BA7-9C3C-24CE93F2D06E}" destId="{2D6C8E62-D236-4F5F-8C2E-E4F13BB060D4}" srcOrd="1" destOrd="0" presId="urn:microsoft.com/office/officeart/2005/8/layout/orgChart1"/>
    <dgm:cxn modelId="{D521060E-4186-4C46-85B5-03EFCE23B275}" type="presParOf" srcId="{824F3D58-ACB9-45CB-AE1A-D361EA5C5BDD}" destId="{93DB4C2B-AC5B-4F9C-ABBB-B14F4524116F}" srcOrd="1" destOrd="0" presId="urn:microsoft.com/office/officeart/2005/8/layout/orgChart1"/>
    <dgm:cxn modelId="{FBD65DC6-3C94-4CCC-A4A5-553494BABD43}" type="presParOf" srcId="{824F3D58-ACB9-45CB-AE1A-D361EA5C5BDD}" destId="{19084EE8-4ADA-4744-94FD-2B9209BD72BF}" srcOrd="2" destOrd="0" presId="urn:microsoft.com/office/officeart/2005/8/layout/orgChart1"/>
    <dgm:cxn modelId="{E1DB4B28-E9C7-4203-ACF2-468D865460BC}" type="presParOf" srcId="{07C9E5A5-12D3-48BE-8F2F-0EB2D717BDE1}" destId="{70656AEA-D14E-4ECC-808A-084B16453D7B}" srcOrd="10" destOrd="0" presId="urn:microsoft.com/office/officeart/2005/8/layout/orgChart1"/>
    <dgm:cxn modelId="{0F00D176-DADB-4CA5-82AE-474E7AC439E3}" type="presParOf" srcId="{07C9E5A5-12D3-48BE-8F2F-0EB2D717BDE1}" destId="{F089D9EE-2E78-4B49-8DA1-9B95DD9F7DD6}" srcOrd="11" destOrd="0" presId="urn:microsoft.com/office/officeart/2005/8/layout/orgChart1"/>
    <dgm:cxn modelId="{DD538429-87E7-4725-866B-855B1AAA4D2A}" type="presParOf" srcId="{F089D9EE-2E78-4B49-8DA1-9B95DD9F7DD6}" destId="{F4F3B9F3-2CE0-45A5-A587-087FD58AD466}" srcOrd="0" destOrd="0" presId="urn:microsoft.com/office/officeart/2005/8/layout/orgChart1"/>
    <dgm:cxn modelId="{DDE384FA-4D46-4BCF-9A30-EDBC27C73CA7}" type="presParOf" srcId="{F4F3B9F3-2CE0-45A5-A587-087FD58AD466}" destId="{1688DAEC-86D5-4BB5-8CD1-EF1581DA2965}" srcOrd="0" destOrd="0" presId="urn:microsoft.com/office/officeart/2005/8/layout/orgChart1"/>
    <dgm:cxn modelId="{01FAD3D8-1FAD-4884-BFE5-1A8245B2A99D}" type="presParOf" srcId="{F4F3B9F3-2CE0-45A5-A587-087FD58AD466}" destId="{0C37E0E1-789A-47F2-A5F4-535792713A50}" srcOrd="1" destOrd="0" presId="urn:microsoft.com/office/officeart/2005/8/layout/orgChart1"/>
    <dgm:cxn modelId="{CFCCBB6B-90D8-4A3C-9BD4-55A60CD12527}" type="presParOf" srcId="{F089D9EE-2E78-4B49-8DA1-9B95DD9F7DD6}" destId="{E0E6DD1C-4671-4230-BFAC-9D1A8108AFCD}" srcOrd="1" destOrd="0" presId="urn:microsoft.com/office/officeart/2005/8/layout/orgChart1"/>
    <dgm:cxn modelId="{DD9ECECD-475D-40CF-8ACD-0A99E6AF68AC}" type="presParOf" srcId="{F089D9EE-2E78-4B49-8DA1-9B95DD9F7DD6}" destId="{A4C332B2-D9E8-4E00-94A4-9B0B7163F25E}" srcOrd="2" destOrd="0" presId="urn:microsoft.com/office/officeart/2005/8/layout/orgChart1"/>
    <dgm:cxn modelId="{A192EF20-1AC8-4A1B-8C74-B27817DB7AFB}" type="presParOf" srcId="{AE0A96B7-9D34-4495-B804-2950F6937211}" destId="{037D78DA-8698-4401-B7F5-22CC3651A6E1}" srcOrd="2" destOrd="0" presId="urn:microsoft.com/office/officeart/2005/8/layout/orgChart1"/>
    <dgm:cxn modelId="{15C5FB58-03DC-4E7D-8BFA-965D1DDDC239}" type="presParOf" srcId="{3434E431-7BBA-45F6-87DA-6BD012E23C19}" destId="{CCE877E7-1A2D-4F4C-9AF5-CDBF2853BBF4}" srcOrd="4" destOrd="0" presId="urn:microsoft.com/office/officeart/2005/8/layout/orgChart1"/>
    <dgm:cxn modelId="{3EF0B203-B913-4C47-BFA3-BF47EA946E5B}" type="presParOf" srcId="{3434E431-7BBA-45F6-87DA-6BD012E23C19}" destId="{EB073848-9512-4012-8C3D-127CA8A008CC}" srcOrd="5" destOrd="0" presId="urn:microsoft.com/office/officeart/2005/8/layout/orgChart1"/>
    <dgm:cxn modelId="{0E886801-9F66-413C-8E2D-16EA1B2FC1EF}" type="presParOf" srcId="{EB073848-9512-4012-8C3D-127CA8A008CC}" destId="{E5A3EE71-D9B3-416B-B799-37DCADC85C04}" srcOrd="0" destOrd="0" presId="urn:microsoft.com/office/officeart/2005/8/layout/orgChart1"/>
    <dgm:cxn modelId="{BCE8C199-5818-4F69-8AA1-6B667730EE2B}" type="presParOf" srcId="{E5A3EE71-D9B3-416B-B799-37DCADC85C04}" destId="{808CDB5D-0FF6-49EB-A1BB-D936E209605A}" srcOrd="0" destOrd="0" presId="urn:microsoft.com/office/officeart/2005/8/layout/orgChart1"/>
    <dgm:cxn modelId="{2152F21C-41FE-488C-9258-2E8CA66D54DC}" type="presParOf" srcId="{E5A3EE71-D9B3-416B-B799-37DCADC85C04}" destId="{1BA43B4A-FEEF-4545-A03E-ED640885128B}" srcOrd="1" destOrd="0" presId="urn:microsoft.com/office/officeart/2005/8/layout/orgChart1"/>
    <dgm:cxn modelId="{66E21FAC-C66A-4F93-A61C-7C67C47EAB70}" type="presParOf" srcId="{EB073848-9512-4012-8C3D-127CA8A008CC}" destId="{85D2BB0F-409F-426A-A7BF-5873C536820D}" srcOrd="1" destOrd="0" presId="urn:microsoft.com/office/officeart/2005/8/layout/orgChart1"/>
    <dgm:cxn modelId="{474C0EAC-70D2-4F4A-8B31-B4F22A31B14F}" type="presParOf" srcId="{85D2BB0F-409F-426A-A7BF-5873C536820D}" destId="{D9D57BE5-4A1B-4235-8E21-4BDA16B7EFA4}" srcOrd="0" destOrd="0" presId="urn:microsoft.com/office/officeart/2005/8/layout/orgChart1"/>
    <dgm:cxn modelId="{06E8DD3A-FE99-433B-AF56-BD8938748ABD}" type="presParOf" srcId="{85D2BB0F-409F-426A-A7BF-5873C536820D}" destId="{4BB2A382-FD0A-4AB5-8777-FFFFA26C8810}" srcOrd="1" destOrd="0" presId="urn:microsoft.com/office/officeart/2005/8/layout/orgChart1"/>
    <dgm:cxn modelId="{256FF388-5F99-44B9-B51F-EBA9308F6990}" type="presParOf" srcId="{4BB2A382-FD0A-4AB5-8777-FFFFA26C8810}" destId="{219B2DF8-7A2A-4785-A6B0-70E481D3AFD0}" srcOrd="0" destOrd="0" presId="urn:microsoft.com/office/officeart/2005/8/layout/orgChart1"/>
    <dgm:cxn modelId="{60FD595A-1DA4-45A6-A61B-D351CBC05724}" type="presParOf" srcId="{219B2DF8-7A2A-4785-A6B0-70E481D3AFD0}" destId="{53E4DF50-52A5-4B9E-B2A8-173BE87477EE}" srcOrd="0" destOrd="0" presId="urn:microsoft.com/office/officeart/2005/8/layout/orgChart1"/>
    <dgm:cxn modelId="{E2F27949-AC59-4B89-A5FA-BBBA97785FA6}" type="presParOf" srcId="{219B2DF8-7A2A-4785-A6B0-70E481D3AFD0}" destId="{138C375D-5284-4C11-B1AD-3115B7B9962B}" srcOrd="1" destOrd="0" presId="urn:microsoft.com/office/officeart/2005/8/layout/orgChart1"/>
    <dgm:cxn modelId="{CAFF74CB-F10D-4B08-A6D0-B14FD600DE77}" type="presParOf" srcId="{4BB2A382-FD0A-4AB5-8777-FFFFA26C8810}" destId="{B47F1F1B-2DF6-44F7-BB7B-8CA2CA11C14B}" srcOrd="1" destOrd="0" presId="urn:microsoft.com/office/officeart/2005/8/layout/orgChart1"/>
    <dgm:cxn modelId="{4635E467-5449-49A6-B38F-9147C580261D}" type="presParOf" srcId="{4BB2A382-FD0A-4AB5-8777-FFFFA26C8810}" destId="{B0BD3114-0F2F-402C-A6E7-13ED65DF68C8}" srcOrd="2" destOrd="0" presId="urn:microsoft.com/office/officeart/2005/8/layout/orgChart1"/>
    <dgm:cxn modelId="{843289E4-5C5A-4350-9469-992B79939AA1}" type="presParOf" srcId="{85D2BB0F-409F-426A-A7BF-5873C536820D}" destId="{3B60B90C-277E-4133-AD95-6F8A3A6EDD6B}" srcOrd="2" destOrd="0" presId="urn:microsoft.com/office/officeart/2005/8/layout/orgChart1"/>
    <dgm:cxn modelId="{24A2353B-5329-40C8-A9D4-271E704979ED}" type="presParOf" srcId="{85D2BB0F-409F-426A-A7BF-5873C536820D}" destId="{13878895-5B0C-43DA-92C0-2CBB71FCD8A3}" srcOrd="3" destOrd="0" presId="urn:microsoft.com/office/officeart/2005/8/layout/orgChart1"/>
    <dgm:cxn modelId="{AC3FCAF2-5636-4A25-AFD1-EB3E41A44D2D}" type="presParOf" srcId="{13878895-5B0C-43DA-92C0-2CBB71FCD8A3}" destId="{2F673E84-77A0-483D-BFA4-7D34F91834AD}" srcOrd="0" destOrd="0" presId="urn:microsoft.com/office/officeart/2005/8/layout/orgChart1"/>
    <dgm:cxn modelId="{406DBADC-C9E1-4DE0-A54F-1C7838108027}" type="presParOf" srcId="{2F673E84-77A0-483D-BFA4-7D34F91834AD}" destId="{9E67AD1C-342D-4F27-883F-0B52830144DC}" srcOrd="0" destOrd="0" presId="urn:microsoft.com/office/officeart/2005/8/layout/orgChart1"/>
    <dgm:cxn modelId="{657ABDCC-3DA8-4339-8534-ADCC3D06387A}" type="presParOf" srcId="{2F673E84-77A0-483D-BFA4-7D34F91834AD}" destId="{1921F7D4-BA12-4AB2-A85C-2AE57142C26B}" srcOrd="1" destOrd="0" presId="urn:microsoft.com/office/officeart/2005/8/layout/orgChart1"/>
    <dgm:cxn modelId="{5133A6EC-D052-4B8C-A68C-09E05D4FEA00}" type="presParOf" srcId="{13878895-5B0C-43DA-92C0-2CBB71FCD8A3}" destId="{336C684B-5E9A-4CB4-81BD-B597517D16C4}" srcOrd="1" destOrd="0" presId="urn:microsoft.com/office/officeart/2005/8/layout/orgChart1"/>
    <dgm:cxn modelId="{86DA33F5-06F9-4EBE-97A1-5D6E374C02BE}" type="presParOf" srcId="{13878895-5B0C-43DA-92C0-2CBB71FCD8A3}" destId="{A4601E33-74E5-43BD-893F-B92E08E29D7C}" srcOrd="2" destOrd="0" presId="urn:microsoft.com/office/officeart/2005/8/layout/orgChart1"/>
    <dgm:cxn modelId="{D480E9B6-F3E5-45A7-AAC7-E419EF802AD4}" type="presParOf" srcId="{85D2BB0F-409F-426A-A7BF-5873C536820D}" destId="{8443EC5F-3875-4B5A-B204-4AF04D5FD546}" srcOrd="4" destOrd="0" presId="urn:microsoft.com/office/officeart/2005/8/layout/orgChart1"/>
    <dgm:cxn modelId="{EA01D68A-E1F8-4A9E-BCF8-EA453F3EF06F}" type="presParOf" srcId="{85D2BB0F-409F-426A-A7BF-5873C536820D}" destId="{55D27755-8DB6-4D4C-83DD-EBB7D81B4599}" srcOrd="5" destOrd="0" presId="urn:microsoft.com/office/officeart/2005/8/layout/orgChart1"/>
    <dgm:cxn modelId="{712E41A8-F5C2-4911-A1DE-391094859522}" type="presParOf" srcId="{55D27755-8DB6-4D4C-83DD-EBB7D81B4599}" destId="{FE8AA445-84C9-4236-AB77-A485E4F9387A}" srcOrd="0" destOrd="0" presId="urn:microsoft.com/office/officeart/2005/8/layout/orgChart1"/>
    <dgm:cxn modelId="{020795ED-9847-4F7B-8C22-92CDC732B4BC}" type="presParOf" srcId="{FE8AA445-84C9-4236-AB77-A485E4F9387A}" destId="{060A2AAF-B149-4F4B-BD35-E863D7203316}" srcOrd="0" destOrd="0" presId="urn:microsoft.com/office/officeart/2005/8/layout/orgChart1"/>
    <dgm:cxn modelId="{32123C5A-CDD6-4C18-82C4-B9B3E80DC4B5}" type="presParOf" srcId="{FE8AA445-84C9-4236-AB77-A485E4F9387A}" destId="{42EF43E4-3313-43C5-B4C6-E01C6C3E0D18}" srcOrd="1" destOrd="0" presId="urn:microsoft.com/office/officeart/2005/8/layout/orgChart1"/>
    <dgm:cxn modelId="{2309F82A-E4DC-40AE-AC83-3A0B3D0C0FC5}" type="presParOf" srcId="{55D27755-8DB6-4D4C-83DD-EBB7D81B4599}" destId="{B3BAD559-243B-4EDF-8CA7-89C86B08D2C3}" srcOrd="1" destOrd="0" presId="urn:microsoft.com/office/officeart/2005/8/layout/orgChart1"/>
    <dgm:cxn modelId="{6539038C-0BDF-44D8-8506-6BBEF8484D01}" type="presParOf" srcId="{55D27755-8DB6-4D4C-83DD-EBB7D81B4599}" destId="{17A5F8CB-02A5-47DE-BAD0-B555861CCFFF}" srcOrd="2" destOrd="0" presId="urn:microsoft.com/office/officeart/2005/8/layout/orgChart1"/>
    <dgm:cxn modelId="{D095C99C-8320-4AD3-BE94-CF81FD3D15AF}" type="presParOf" srcId="{85D2BB0F-409F-426A-A7BF-5873C536820D}" destId="{C2ECB3C3-D24C-4C74-8C12-75ED16A67628}" srcOrd="6" destOrd="0" presId="urn:microsoft.com/office/officeart/2005/8/layout/orgChart1"/>
    <dgm:cxn modelId="{1354AFDC-B69D-4179-BD50-E367AA016F7C}" type="presParOf" srcId="{85D2BB0F-409F-426A-A7BF-5873C536820D}" destId="{2AE1BCCC-2439-4641-B054-5BBCA5206B70}" srcOrd="7" destOrd="0" presId="urn:microsoft.com/office/officeart/2005/8/layout/orgChart1"/>
    <dgm:cxn modelId="{B7CA197C-1C9F-4A31-8069-D349CD18F257}" type="presParOf" srcId="{2AE1BCCC-2439-4641-B054-5BBCA5206B70}" destId="{741A4B0E-5C33-42CE-B162-DC327E396357}" srcOrd="0" destOrd="0" presId="urn:microsoft.com/office/officeart/2005/8/layout/orgChart1"/>
    <dgm:cxn modelId="{FFE5A494-0C45-4FAE-9583-1A5658BAEE83}" type="presParOf" srcId="{741A4B0E-5C33-42CE-B162-DC327E396357}" destId="{1A7A9DD2-E22B-47E6-90A3-5147AD3B763F}" srcOrd="0" destOrd="0" presId="urn:microsoft.com/office/officeart/2005/8/layout/orgChart1"/>
    <dgm:cxn modelId="{6BAC4A40-DE6E-4496-9689-A1B0A5D4FC1C}" type="presParOf" srcId="{741A4B0E-5C33-42CE-B162-DC327E396357}" destId="{7F89E622-1362-4FAC-96FB-3D8AD6784DFE}" srcOrd="1" destOrd="0" presId="urn:microsoft.com/office/officeart/2005/8/layout/orgChart1"/>
    <dgm:cxn modelId="{976F0782-D65C-4709-BC6C-896D4A9EB88D}" type="presParOf" srcId="{2AE1BCCC-2439-4641-B054-5BBCA5206B70}" destId="{6C00F2A3-85DD-4195-94D4-BADF3ABA804E}" srcOrd="1" destOrd="0" presId="urn:microsoft.com/office/officeart/2005/8/layout/orgChart1"/>
    <dgm:cxn modelId="{70170897-434C-47D6-934B-70EAC73AE466}" type="presParOf" srcId="{2AE1BCCC-2439-4641-B054-5BBCA5206B70}" destId="{8B4A77A3-E066-45C4-8E2C-C2EF223C1280}" srcOrd="2" destOrd="0" presId="urn:microsoft.com/office/officeart/2005/8/layout/orgChart1"/>
    <dgm:cxn modelId="{6C69C8D1-4DF1-4D28-B99A-C84162B92B77}" type="presParOf" srcId="{85D2BB0F-409F-426A-A7BF-5873C536820D}" destId="{114BBE89-77B7-424A-B512-DEC0AD073B0D}" srcOrd="8" destOrd="0" presId="urn:microsoft.com/office/officeart/2005/8/layout/orgChart1"/>
    <dgm:cxn modelId="{02C34339-838D-4C78-89D7-5DCC7F3AEBA1}" type="presParOf" srcId="{85D2BB0F-409F-426A-A7BF-5873C536820D}" destId="{846F87B9-C4D4-4715-AC89-5175550AEEC3}" srcOrd="9" destOrd="0" presId="urn:microsoft.com/office/officeart/2005/8/layout/orgChart1"/>
    <dgm:cxn modelId="{5CD40E7D-23F5-4E7A-AAA8-670A9ED86550}" type="presParOf" srcId="{846F87B9-C4D4-4715-AC89-5175550AEEC3}" destId="{5A21D6D6-A887-4DA0-9AC0-8372B1ABC4CC}" srcOrd="0" destOrd="0" presId="urn:microsoft.com/office/officeart/2005/8/layout/orgChart1"/>
    <dgm:cxn modelId="{80B9291D-0D05-48B3-9143-114024EECCD5}" type="presParOf" srcId="{5A21D6D6-A887-4DA0-9AC0-8372B1ABC4CC}" destId="{2557381B-929D-49E6-850E-5E10A8284DC3}" srcOrd="0" destOrd="0" presId="urn:microsoft.com/office/officeart/2005/8/layout/orgChart1"/>
    <dgm:cxn modelId="{2F128593-0627-4023-B2A8-57D7C9128E1A}" type="presParOf" srcId="{5A21D6D6-A887-4DA0-9AC0-8372B1ABC4CC}" destId="{1166C085-7D42-49C3-B3BF-C77E2FA94885}" srcOrd="1" destOrd="0" presId="urn:microsoft.com/office/officeart/2005/8/layout/orgChart1"/>
    <dgm:cxn modelId="{B78740C3-9D27-40D7-ABF2-AF7D98122AC6}" type="presParOf" srcId="{846F87B9-C4D4-4715-AC89-5175550AEEC3}" destId="{9201E7FE-90F8-4DF3-A77B-EEAEEE2E5BAC}" srcOrd="1" destOrd="0" presId="urn:microsoft.com/office/officeart/2005/8/layout/orgChart1"/>
    <dgm:cxn modelId="{F3D25E32-FD36-4293-9360-64D0DC6DF628}" type="presParOf" srcId="{846F87B9-C4D4-4715-AC89-5175550AEEC3}" destId="{A3F61D1F-056C-45E2-BD54-14658A86E515}" srcOrd="2" destOrd="0" presId="urn:microsoft.com/office/officeart/2005/8/layout/orgChart1"/>
    <dgm:cxn modelId="{47F19C84-F3F8-41BB-A936-13A54C85A07E}" type="presParOf" srcId="{85D2BB0F-409F-426A-A7BF-5873C536820D}" destId="{137FB7F2-31F0-4E03-8CD3-03CA58D9D32A}" srcOrd="10" destOrd="0" presId="urn:microsoft.com/office/officeart/2005/8/layout/orgChart1"/>
    <dgm:cxn modelId="{7F1CAF02-003C-4877-A5BF-FFB9CC29B3FE}" type="presParOf" srcId="{85D2BB0F-409F-426A-A7BF-5873C536820D}" destId="{61630A02-C57C-4469-8491-B62A7BF71D67}" srcOrd="11" destOrd="0" presId="urn:microsoft.com/office/officeart/2005/8/layout/orgChart1"/>
    <dgm:cxn modelId="{369384BA-1B69-4134-BD4D-5257152DD971}" type="presParOf" srcId="{61630A02-C57C-4469-8491-B62A7BF71D67}" destId="{E815849A-B001-444E-9831-FD5B85F9451B}" srcOrd="0" destOrd="0" presId="urn:microsoft.com/office/officeart/2005/8/layout/orgChart1"/>
    <dgm:cxn modelId="{6BE0FEA0-B85E-41D3-BF5E-B6F67D781BE0}" type="presParOf" srcId="{E815849A-B001-444E-9831-FD5B85F9451B}" destId="{B611B7CF-88A2-4E81-8DD0-DDE29EFC2E14}" srcOrd="0" destOrd="0" presId="urn:microsoft.com/office/officeart/2005/8/layout/orgChart1"/>
    <dgm:cxn modelId="{D770F7A1-6245-4A9C-BD0E-BB83BF04491A}" type="presParOf" srcId="{E815849A-B001-444E-9831-FD5B85F9451B}" destId="{6028F652-A592-4ADD-AFEA-B0D607F7D86F}" srcOrd="1" destOrd="0" presId="urn:microsoft.com/office/officeart/2005/8/layout/orgChart1"/>
    <dgm:cxn modelId="{1ED18763-7221-477D-A843-44B51F477E3D}" type="presParOf" srcId="{61630A02-C57C-4469-8491-B62A7BF71D67}" destId="{D42FA7AD-3B25-454F-A044-2ECC99EF50A4}" srcOrd="1" destOrd="0" presId="urn:microsoft.com/office/officeart/2005/8/layout/orgChart1"/>
    <dgm:cxn modelId="{5F9310C2-5D29-4D33-A55A-8F9733DAB287}" type="presParOf" srcId="{61630A02-C57C-4469-8491-B62A7BF71D67}" destId="{3EBE4DE7-EF99-4C01-A63B-C34C1CE92119}" srcOrd="2" destOrd="0" presId="urn:microsoft.com/office/officeart/2005/8/layout/orgChart1"/>
    <dgm:cxn modelId="{BADFD485-71E7-4E0D-B074-12DF86377552}" type="presParOf" srcId="{EB073848-9512-4012-8C3D-127CA8A008CC}" destId="{39644D20-7487-4DFF-8660-06714D7AAD82}" srcOrd="2" destOrd="0" presId="urn:microsoft.com/office/officeart/2005/8/layout/orgChart1"/>
    <dgm:cxn modelId="{2EE120A3-1729-4EB6-BBD7-F527C2B6FACC}" type="presParOf" srcId="{3434E431-7BBA-45F6-87DA-6BD012E23C19}" destId="{F75246E9-33A6-48A8-9EEA-66FE5E123188}" srcOrd="6" destOrd="0" presId="urn:microsoft.com/office/officeart/2005/8/layout/orgChart1"/>
    <dgm:cxn modelId="{1E3CE0E9-ED7E-4C36-A1E8-345D89C860AA}" type="presParOf" srcId="{3434E431-7BBA-45F6-87DA-6BD012E23C19}" destId="{40280614-D562-4F5A-81FA-35C4FBD92817}" srcOrd="7" destOrd="0" presId="urn:microsoft.com/office/officeart/2005/8/layout/orgChart1"/>
    <dgm:cxn modelId="{FD0D2D1A-6E4A-4E08-A7D2-5BE8F51CFB49}" type="presParOf" srcId="{40280614-D562-4F5A-81FA-35C4FBD92817}" destId="{B11F8C78-4EE6-4FC5-A3E7-71D2D56FCC32}" srcOrd="0" destOrd="0" presId="urn:microsoft.com/office/officeart/2005/8/layout/orgChart1"/>
    <dgm:cxn modelId="{A923A957-9306-4B30-B69F-F3C81DBBA59F}" type="presParOf" srcId="{B11F8C78-4EE6-4FC5-A3E7-71D2D56FCC32}" destId="{7E371808-86C5-4D49-937F-373A1F9771A5}" srcOrd="0" destOrd="0" presId="urn:microsoft.com/office/officeart/2005/8/layout/orgChart1"/>
    <dgm:cxn modelId="{6E8C28E9-87D4-43D9-9E5F-4DBA66B5C65C}" type="presParOf" srcId="{B11F8C78-4EE6-4FC5-A3E7-71D2D56FCC32}" destId="{C29E594E-F181-4521-B18C-FF0B467BA3A1}" srcOrd="1" destOrd="0" presId="urn:microsoft.com/office/officeart/2005/8/layout/orgChart1"/>
    <dgm:cxn modelId="{3937B696-0661-44E7-A346-8C21A03C857F}" type="presParOf" srcId="{40280614-D562-4F5A-81FA-35C4FBD92817}" destId="{17DE2551-0288-472A-8DA8-576753097AC2}" srcOrd="1" destOrd="0" presId="urn:microsoft.com/office/officeart/2005/8/layout/orgChart1"/>
    <dgm:cxn modelId="{9283149C-A9CF-48F3-A0A2-AF780C315374}" type="presParOf" srcId="{17DE2551-0288-472A-8DA8-576753097AC2}" destId="{E30DFD71-F0B4-4BB5-96EE-546D4BCD3FEA}" srcOrd="0" destOrd="0" presId="urn:microsoft.com/office/officeart/2005/8/layout/orgChart1"/>
    <dgm:cxn modelId="{E0EAA2A1-51AB-4C0F-A86C-948134F6D9A2}" type="presParOf" srcId="{17DE2551-0288-472A-8DA8-576753097AC2}" destId="{03723E5C-1763-4D67-8099-74298B4604DD}" srcOrd="1" destOrd="0" presId="urn:microsoft.com/office/officeart/2005/8/layout/orgChart1"/>
    <dgm:cxn modelId="{A9E05A29-A71D-4BF4-86E9-0F6D6B366D9E}" type="presParOf" srcId="{03723E5C-1763-4D67-8099-74298B4604DD}" destId="{8CEF58E2-E39F-4C13-B2FE-D363DFC0CD63}" srcOrd="0" destOrd="0" presId="urn:microsoft.com/office/officeart/2005/8/layout/orgChart1"/>
    <dgm:cxn modelId="{C85765A3-F447-42FA-8843-D082FF0449D6}" type="presParOf" srcId="{8CEF58E2-E39F-4C13-B2FE-D363DFC0CD63}" destId="{B69E188F-787E-4031-ADD8-F8D06527499D}" srcOrd="0" destOrd="0" presId="urn:microsoft.com/office/officeart/2005/8/layout/orgChart1"/>
    <dgm:cxn modelId="{4375A64A-C401-4801-B55C-A3E1C87EE9B7}" type="presParOf" srcId="{8CEF58E2-E39F-4C13-B2FE-D363DFC0CD63}" destId="{CBCFB4D1-A469-48A7-90EF-778FF132ED15}" srcOrd="1" destOrd="0" presId="urn:microsoft.com/office/officeart/2005/8/layout/orgChart1"/>
    <dgm:cxn modelId="{5325F9F3-2AE9-407F-A868-7964D7D5F0D7}" type="presParOf" srcId="{03723E5C-1763-4D67-8099-74298B4604DD}" destId="{5C42F437-63BF-4F93-ABD3-A7B9D95F2A2C}" srcOrd="1" destOrd="0" presId="urn:microsoft.com/office/officeart/2005/8/layout/orgChart1"/>
    <dgm:cxn modelId="{E7674834-1C20-4B6C-B7C7-F14705A5302D}" type="presParOf" srcId="{03723E5C-1763-4D67-8099-74298B4604DD}" destId="{31983942-B77E-4062-BC87-095BC7735C92}" srcOrd="2" destOrd="0" presId="urn:microsoft.com/office/officeart/2005/8/layout/orgChart1"/>
    <dgm:cxn modelId="{B13EFC91-16CB-4ECC-829F-1CF452CF58DF}" type="presParOf" srcId="{40280614-D562-4F5A-81FA-35C4FBD92817}" destId="{DEC79701-D77B-4EFF-846B-C79A70EA58D8}" srcOrd="2" destOrd="0" presId="urn:microsoft.com/office/officeart/2005/8/layout/orgChart1"/>
    <dgm:cxn modelId="{871F55DE-17FC-4D0E-800C-F73E001F987A}" type="presParOf" srcId="{3434E431-7BBA-45F6-87DA-6BD012E23C19}" destId="{EFFFFBEF-C839-4686-BA19-78919548F244}" srcOrd="8" destOrd="0" presId="urn:microsoft.com/office/officeart/2005/8/layout/orgChart1"/>
    <dgm:cxn modelId="{DBBCDF6B-6553-4A10-BC88-9A3322BC6CE7}" type="presParOf" srcId="{3434E431-7BBA-45F6-87DA-6BD012E23C19}" destId="{0DE10D49-E15D-4B73-B1AA-8CEE10789721}" srcOrd="9" destOrd="0" presId="urn:microsoft.com/office/officeart/2005/8/layout/orgChart1"/>
    <dgm:cxn modelId="{80E26F49-9498-4308-9FCB-8839B73190C1}" type="presParOf" srcId="{0DE10D49-E15D-4B73-B1AA-8CEE10789721}" destId="{B6DAFE9B-FD1B-47FD-8C96-9460F0F9A70D}" srcOrd="0" destOrd="0" presId="urn:microsoft.com/office/officeart/2005/8/layout/orgChart1"/>
    <dgm:cxn modelId="{2E06C5E1-F6D3-4D56-8CB4-80B15D62D108}" type="presParOf" srcId="{B6DAFE9B-FD1B-47FD-8C96-9460F0F9A70D}" destId="{212D59AB-CE8F-45C3-9702-8B325B08C8C4}" srcOrd="0" destOrd="0" presId="urn:microsoft.com/office/officeart/2005/8/layout/orgChart1"/>
    <dgm:cxn modelId="{93A46015-81CE-495C-A6AB-90246E1D5586}" type="presParOf" srcId="{B6DAFE9B-FD1B-47FD-8C96-9460F0F9A70D}" destId="{1B7D9504-B67E-45F8-81D4-A48EEFB3C76E}" srcOrd="1" destOrd="0" presId="urn:microsoft.com/office/officeart/2005/8/layout/orgChart1"/>
    <dgm:cxn modelId="{A0FEFE14-36AB-48F0-B3DF-FDC070024F78}" type="presParOf" srcId="{0DE10D49-E15D-4B73-B1AA-8CEE10789721}" destId="{B460EEAB-A162-4D2D-8D78-B4EAD5250258}" srcOrd="1" destOrd="0" presId="urn:microsoft.com/office/officeart/2005/8/layout/orgChart1"/>
    <dgm:cxn modelId="{3911F670-9454-4CD9-8A25-3BA0F3E01EB3}" type="presParOf" srcId="{B460EEAB-A162-4D2D-8D78-B4EAD5250258}" destId="{897CEE06-E6F4-4165-A3DF-4952296AF586}" srcOrd="0" destOrd="0" presId="urn:microsoft.com/office/officeart/2005/8/layout/orgChart1"/>
    <dgm:cxn modelId="{2111A66F-5DAF-47A0-9199-0A831F335817}" type="presParOf" srcId="{B460EEAB-A162-4D2D-8D78-B4EAD5250258}" destId="{EEB09563-B0EA-41F6-94D7-6F90D0D5A1C6}" srcOrd="1" destOrd="0" presId="urn:microsoft.com/office/officeart/2005/8/layout/orgChart1"/>
    <dgm:cxn modelId="{1CF692DE-448A-47C6-B118-7C4F00142E2E}" type="presParOf" srcId="{EEB09563-B0EA-41F6-94D7-6F90D0D5A1C6}" destId="{16F95EEF-4FD6-44B9-A983-2B4501369695}" srcOrd="0" destOrd="0" presId="urn:microsoft.com/office/officeart/2005/8/layout/orgChart1"/>
    <dgm:cxn modelId="{3BACE109-D044-4B36-98CC-68EA6FB29A2E}" type="presParOf" srcId="{16F95EEF-4FD6-44B9-A983-2B4501369695}" destId="{B920E510-B286-451E-A282-41F41F703C22}" srcOrd="0" destOrd="0" presId="urn:microsoft.com/office/officeart/2005/8/layout/orgChart1"/>
    <dgm:cxn modelId="{3D9289B1-EC89-4A71-B271-8610F02D70D4}" type="presParOf" srcId="{16F95EEF-4FD6-44B9-A983-2B4501369695}" destId="{47F4A38B-9C3B-467F-8D6F-36E903B8B53B}" srcOrd="1" destOrd="0" presId="urn:microsoft.com/office/officeart/2005/8/layout/orgChart1"/>
    <dgm:cxn modelId="{60B7D30F-7A0F-41A1-A0E7-394E39F28D37}" type="presParOf" srcId="{EEB09563-B0EA-41F6-94D7-6F90D0D5A1C6}" destId="{2600ACDF-9D99-490A-88F5-BE5597F682DB}" srcOrd="1" destOrd="0" presId="urn:microsoft.com/office/officeart/2005/8/layout/orgChart1"/>
    <dgm:cxn modelId="{0CF82E2E-57D7-440E-8D46-22CDCE42DD72}" type="presParOf" srcId="{EEB09563-B0EA-41F6-94D7-6F90D0D5A1C6}" destId="{79BE673B-08B5-4ED7-BF4E-626705440C04}" srcOrd="2" destOrd="0" presId="urn:microsoft.com/office/officeart/2005/8/layout/orgChart1"/>
    <dgm:cxn modelId="{EC017C90-F580-412A-BBB4-AFB5302BA68F}" type="presParOf" srcId="{0DE10D49-E15D-4B73-B1AA-8CEE10789721}" destId="{77F76BF2-5808-4B23-AF93-A9CDEDEC961E}" srcOrd="2" destOrd="0" presId="urn:microsoft.com/office/officeart/2005/8/layout/orgChart1"/>
    <dgm:cxn modelId="{64F7E96E-C915-46B0-909C-C89AB87F521E}" type="presParOf" srcId="{3434E431-7BBA-45F6-87DA-6BD012E23C19}" destId="{922B0449-DABC-4DF7-B168-7B9A7AC1F15E}" srcOrd="10" destOrd="0" presId="urn:microsoft.com/office/officeart/2005/8/layout/orgChart1"/>
    <dgm:cxn modelId="{563177E5-9B09-4D7F-8B40-4C5C6EC153CC}" type="presParOf" srcId="{3434E431-7BBA-45F6-87DA-6BD012E23C19}" destId="{119892C8-4DE5-4E9A-8A2F-46850F44D4CF}" srcOrd="11" destOrd="0" presId="urn:microsoft.com/office/officeart/2005/8/layout/orgChart1"/>
    <dgm:cxn modelId="{6EBABC20-E3F8-4E88-9AAF-218EFCC352BB}" type="presParOf" srcId="{119892C8-4DE5-4E9A-8A2F-46850F44D4CF}" destId="{308D17D9-8297-4BC5-B2B5-1B10AE27DEC2}" srcOrd="0" destOrd="0" presId="urn:microsoft.com/office/officeart/2005/8/layout/orgChart1"/>
    <dgm:cxn modelId="{B2259824-F657-48AA-AC24-5BDED85E0895}" type="presParOf" srcId="{308D17D9-8297-4BC5-B2B5-1B10AE27DEC2}" destId="{AF008585-8369-4874-A332-2D32A56BBDD9}" srcOrd="0" destOrd="0" presId="urn:microsoft.com/office/officeart/2005/8/layout/orgChart1"/>
    <dgm:cxn modelId="{D0FB3C56-B1D3-4D46-882E-5843FF4C0096}" type="presParOf" srcId="{308D17D9-8297-4BC5-B2B5-1B10AE27DEC2}" destId="{0B589973-220E-45BF-9A82-DDB5D0A1CA3E}" srcOrd="1" destOrd="0" presId="urn:microsoft.com/office/officeart/2005/8/layout/orgChart1"/>
    <dgm:cxn modelId="{FC95019B-F5DF-4BE5-A4E4-7D3DDA7A490B}" type="presParOf" srcId="{119892C8-4DE5-4E9A-8A2F-46850F44D4CF}" destId="{D28B1EB1-C478-4F2D-91B3-8AF5E0411256}" srcOrd="1" destOrd="0" presId="urn:microsoft.com/office/officeart/2005/8/layout/orgChart1"/>
    <dgm:cxn modelId="{FCDED802-6387-4BA4-8673-22EE1A0239B8}" type="presParOf" srcId="{D28B1EB1-C478-4F2D-91B3-8AF5E0411256}" destId="{D01B0834-B6D5-4E11-998A-0661223DA5F8}" srcOrd="0" destOrd="0" presId="urn:microsoft.com/office/officeart/2005/8/layout/orgChart1"/>
    <dgm:cxn modelId="{5527977D-F8E3-4BBC-9B1A-263AC679E1EF}" type="presParOf" srcId="{D28B1EB1-C478-4F2D-91B3-8AF5E0411256}" destId="{28AE3173-2184-4305-A0A2-154AFBC720B0}" srcOrd="1" destOrd="0" presId="urn:microsoft.com/office/officeart/2005/8/layout/orgChart1"/>
    <dgm:cxn modelId="{DBB9A840-5DD4-43BE-B880-56456AD3A9B2}" type="presParOf" srcId="{28AE3173-2184-4305-A0A2-154AFBC720B0}" destId="{E1247E12-8381-4FFB-ABC8-DB90F36DDE69}" srcOrd="0" destOrd="0" presId="urn:microsoft.com/office/officeart/2005/8/layout/orgChart1"/>
    <dgm:cxn modelId="{59A2C96C-F1A5-4118-B50B-FADB011F42C7}" type="presParOf" srcId="{E1247E12-8381-4FFB-ABC8-DB90F36DDE69}" destId="{993C994F-24B3-42BB-8E47-E482CA8474F9}" srcOrd="0" destOrd="0" presId="urn:microsoft.com/office/officeart/2005/8/layout/orgChart1"/>
    <dgm:cxn modelId="{BDDEA9CB-2B7B-4968-A26F-A73E02145CB4}" type="presParOf" srcId="{E1247E12-8381-4FFB-ABC8-DB90F36DDE69}" destId="{9B744EE7-858E-4E8E-AF86-8739B3441CFA}" srcOrd="1" destOrd="0" presId="urn:microsoft.com/office/officeart/2005/8/layout/orgChart1"/>
    <dgm:cxn modelId="{81C840EE-8B42-458E-ADA2-A62927B08B15}" type="presParOf" srcId="{28AE3173-2184-4305-A0A2-154AFBC720B0}" destId="{8DB1BAA6-03B1-4399-ACDA-6319BFBE895F}" srcOrd="1" destOrd="0" presId="urn:microsoft.com/office/officeart/2005/8/layout/orgChart1"/>
    <dgm:cxn modelId="{ED4E86C1-9C43-4D95-B1CE-9782BDF42E43}" type="presParOf" srcId="{28AE3173-2184-4305-A0A2-154AFBC720B0}" destId="{6481267D-F4A4-40E4-8BAC-959A070DBA17}" srcOrd="2" destOrd="0" presId="urn:microsoft.com/office/officeart/2005/8/layout/orgChart1"/>
    <dgm:cxn modelId="{AFE22A93-F047-42EC-A2F0-BC19738AE0A7}" type="presParOf" srcId="{119892C8-4DE5-4E9A-8A2F-46850F44D4CF}" destId="{6FD155D4-F0D7-42BF-80A0-2271AC4ED83A}" srcOrd="2" destOrd="0" presId="urn:microsoft.com/office/officeart/2005/8/layout/orgChart1"/>
    <dgm:cxn modelId="{3380B559-CEF5-494F-A0AF-96C18E760B46}" type="presParOf" srcId="{3434E431-7BBA-45F6-87DA-6BD012E23C19}" destId="{D2FEB2B1-E937-419B-835D-4152736689EC}" srcOrd="12" destOrd="0" presId="urn:microsoft.com/office/officeart/2005/8/layout/orgChart1"/>
    <dgm:cxn modelId="{49ACF388-1E40-4183-BDF3-FFC3B80EF82E}" type="presParOf" srcId="{3434E431-7BBA-45F6-87DA-6BD012E23C19}" destId="{F93E9926-B8C3-4B71-A07D-95CABA51BF42}" srcOrd="13" destOrd="0" presId="urn:microsoft.com/office/officeart/2005/8/layout/orgChart1"/>
    <dgm:cxn modelId="{466E5B5E-7CBB-4A8A-8CB0-09136A927001}" type="presParOf" srcId="{F93E9926-B8C3-4B71-A07D-95CABA51BF42}" destId="{016938EB-8022-4EAC-8075-7E3FDC8ECFE8}" srcOrd="0" destOrd="0" presId="urn:microsoft.com/office/officeart/2005/8/layout/orgChart1"/>
    <dgm:cxn modelId="{02818286-7CF8-4F1E-90BE-4079B5F2A055}" type="presParOf" srcId="{016938EB-8022-4EAC-8075-7E3FDC8ECFE8}" destId="{7BB7872A-E85C-4CE4-A3B8-22F85582B312}" srcOrd="0" destOrd="0" presId="urn:microsoft.com/office/officeart/2005/8/layout/orgChart1"/>
    <dgm:cxn modelId="{98971022-A27A-4039-B688-C8E78ED1AE80}" type="presParOf" srcId="{016938EB-8022-4EAC-8075-7E3FDC8ECFE8}" destId="{E0C493C1-F490-44B5-A579-F9F432B04159}" srcOrd="1" destOrd="0" presId="urn:microsoft.com/office/officeart/2005/8/layout/orgChart1"/>
    <dgm:cxn modelId="{9BEF6EC7-EFB2-459A-A687-F15D10553419}" type="presParOf" srcId="{F93E9926-B8C3-4B71-A07D-95CABA51BF42}" destId="{B24ACC07-BDC8-4325-A370-830010D73A9A}" srcOrd="1" destOrd="0" presId="urn:microsoft.com/office/officeart/2005/8/layout/orgChart1"/>
    <dgm:cxn modelId="{4B70C716-5320-4234-B551-37ECBF1F4989}" type="presParOf" srcId="{B24ACC07-BDC8-4325-A370-830010D73A9A}" destId="{6F241DDC-FB9E-493E-A653-4CE36A796BEE}" srcOrd="0" destOrd="0" presId="urn:microsoft.com/office/officeart/2005/8/layout/orgChart1"/>
    <dgm:cxn modelId="{9FAA9121-4D50-4C72-9B2B-926056D9D732}" type="presParOf" srcId="{B24ACC07-BDC8-4325-A370-830010D73A9A}" destId="{76A9B53F-2365-4403-8EA4-9FA26E69EF1D}" srcOrd="1" destOrd="0" presId="urn:microsoft.com/office/officeart/2005/8/layout/orgChart1"/>
    <dgm:cxn modelId="{8A0E6910-3773-4F3E-A1D3-E8148D3570AC}" type="presParOf" srcId="{76A9B53F-2365-4403-8EA4-9FA26E69EF1D}" destId="{CBEE4E15-F202-49E7-8554-2B19745F6EE2}" srcOrd="0" destOrd="0" presId="urn:microsoft.com/office/officeart/2005/8/layout/orgChart1"/>
    <dgm:cxn modelId="{38B20B06-85E2-4E68-8C54-2876A4849B3D}" type="presParOf" srcId="{CBEE4E15-F202-49E7-8554-2B19745F6EE2}" destId="{CD8DA655-778E-4746-9160-DABAB57D2437}" srcOrd="0" destOrd="0" presId="urn:microsoft.com/office/officeart/2005/8/layout/orgChart1"/>
    <dgm:cxn modelId="{025121FB-A3BA-4BA0-A8A6-F5FAE325664C}" type="presParOf" srcId="{CBEE4E15-F202-49E7-8554-2B19745F6EE2}" destId="{27E6D83F-0CD6-472C-9889-F19C4BDC9781}" srcOrd="1" destOrd="0" presId="urn:microsoft.com/office/officeart/2005/8/layout/orgChart1"/>
    <dgm:cxn modelId="{EA20DA6A-CE16-4C00-8C7C-86F368264CB3}" type="presParOf" srcId="{76A9B53F-2365-4403-8EA4-9FA26E69EF1D}" destId="{AB5333E1-9E26-4618-BB74-28DD5CE992A7}" srcOrd="1" destOrd="0" presId="urn:microsoft.com/office/officeart/2005/8/layout/orgChart1"/>
    <dgm:cxn modelId="{A1DB30AE-C535-43FE-A664-F34572E93B70}" type="presParOf" srcId="{76A9B53F-2365-4403-8EA4-9FA26E69EF1D}" destId="{4A4D2A31-A7E7-4C2B-8297-B2F16A86D1F9}" srcOrd="2" destOrd="0" presId="urn:microsoft.com/office/officeart/2005/8/layout/orgChart1"/>
    <dgm:cxn modelId="{8450D4D7-EA5E-4223-A00E-27EE2142439E}" type="presParOf" srcId="{B24ACC07-BDC8-4325-A370-830010D73A9A}" destId="{9E0DA15E-2F13-49F0-9C5C-016F11DCE49E}" srcOrd="2" destOrd="0" presId="urn:microsoft.com/office/officeart/2005/8/layout/orgChart1"/>
    <dgm:cxn modelId="{66084BBF-AF49-4CB4-A4F7-765797AABD64}" type="presParOf" srcId="{B24ACC07-BDC8-4325-A370-830010D73A9A}" destId="{E5F79925-6FAD-4A5A-B109-B4D9F420246F}" srcOrd="3" destOrd="0" presId="urn:microsoft.com/office/officeart/2005/8/layout/orgChart1"/>
    <dgm:cxn modelId="{3C93994C-4808-406E-B7A3-59A9EEF5F3D1}" type="presParOf" srcId="{E5F79925-6FAD-4A5A-B109-B4D9F420246F}" destId="{690F287B-48A8-40F5-AC2A-BAE33E8D37BF}" srcOrd="0" destOrd="0" presId="urn:microsoft.com/office/officeart/2005/8/layout/orgChart1"/>
    <dgm:cxn modelId="{9EE40E0C-04E5-4729-8260-E2E1D657591D}" type="presParOf" srcId="{690F287B-48A8-40F5-AC2A-BAE33E8D37BF}" destId="{9AEAADDF-B24A-4256-8F90-B3420A7EAD1F}" srcOrd="0" destOrd="0" presId="urn:microsoft.com/office/officeart/2005/8/layout/orgChart1"/>
    <dgm:cxn modelId="{942CE8E8-A5C3-4A54-834E-83D8C7E7480F}" type="presParOf" srcId="{690F287B-48A8-40F5-AC2A-BAE33E8D37BF}" destId="{1FF37242-A895-4249-A3D4-6619AA9B5CCA}" srcOrd="1" destOrd="0" presId="urn:microsoft.com/office/officeart/2005/8/layout/orgChart1"/>
    <dgm:cxn modelId="{883EAD63-488B-42BA-9E4E-78C2D12ECAAC}" type="presParOf" srcId="{E5F79925-6FAD-4A5A-B109-B4D9F420246F}" destId="{8ADC127E-99D3-47FA-BC95-F12AC497A3F5}" srcOrd="1" destOrd="0" presId="urn:microsoft.com/office/officeart/2005/8/layout/orgChart1"/>
    <dgm:cxn modelId="{F7AD90AE-6B1E-47F3-8D15-356AFB8B4BDA}" type="presParOf" srcId="{E5F79925-6FAD-4A5A-B109-B4D9F420246F}" destId="{5490D0E8-BF2E-4EAD-BD15-C173D783A151}" srcOrd="2" destOrd="0" presId="urn:microsoft.com/office/officeart/2005/8/layout/orgChart1"/>
    <dgm:cxn modelId="{BD04331B-2EB5-4394-87EF-810BCE440CC6}" type="presParOf" srcId="{B24ACC07-BDC8-4325-A370-830010D73A9A}" destId="{4179D0C2-B723-4FD6-B1FF-AEDDAF4181CE}" srcOrd="4" destOrd="0" presId="urn:microsoft.com/office/officeart/2005/8/layout/orgChart1"/>
    <dgm:cxn modelId="{0878088F-3C8F-4F2A-9A23-E5E59175AA4F}" type="presParOf" srcId="{B24ACC07-BDC8-4325-A370-830010D73A9A}" destId="{4042940C-FA2D-4322-BFB3-92804303EEFB}" srcOrd="5" destOrd="0" presId="urn:microsoft.com/office/officeart/2005/8/layout/orgChart1"/>
    <dgm:cxn modelId="{721D402C-2E96-4123-AED9-601C606E8D1D}" type="presParOf" srcId="{4042940C-FA2D-4322-BFB3-92804303EEFB}" destId="{0B82D7C7-E826-4393-8D19-5C168C673C3E}" srcOrd="0" destOrd="0" presId="urn:microsoft.com/office/officeart/2005/8/layout/orgChart1"/>
    <dgm:cxn modelId="{89C4081C-0622-48C2-B7CC-31E64B23D662}" type="presParOf" srcId="{0B82D7C7-E826-4393-8D19-5C168C673C3E}" destId="{E1CC6447-2C32-4546-A481-1713AE5362D6}" srcOrd="0" destOrd="0" presId="urn:microsoft.com/office/officeart/2005/8/layout/orgChart1"/>
    <dgm:cxn modelId="{6E36F179-A707-4D89-A1B4-3C6EB037BC7D}" type="presParOf" srcId="{0B82D7C7-E826-4393-8D19-5C168C673C3E}" destId="{64C174AE-1DDA-42DE-9956-7BC8BAD163B5}" srcOrd="1" destOrd="0" presId="urn:microsoft.com/office/officeart/2005/8/layout/orgChart1"/>
    <dgm:cxn modelId="{A3121AEB-C09B-4702-A91B-39B336479A8D}" type="presParOf" srcId="{4042940C-FA2D-4322-BFB3-92804303EEFB}" destId="{9DDD894C-85F9-4F3C-A329-9EC19BEB621A}" srcOrd="1" destOrd="0" presId="urn:microsoft.com/office/officeart/2005/8/layout/orgChart1"/>
    <dgm:cxn modelId="{6FE7C51E-7177-487A-8E97-FB6F40819524}" type="presParOf" srcId="{4042940C-FA2D-4322-BFB3-92804303EEFB}" destId="{47361B61-0904-49F6-A5B2-FB118F16252A}" srcOrd="2" destOrd="0" presId="urn:microsoft.com/office/officeart/2005/8/layout/orgChart1"/>
    <dgm:cxn modelId="{6AE6AB4A-1A11-41F3-BB01-3E9BACF64648}" type="presParOf" srcId="{F93E9926-B8C3-4B71-A07D-95CABA51BF42}" destId="{AF747D85-6AF0-4719-84C4-1BAEC5D63C7F}" srcOrd="2" destOrd="0" presId="urn:microsoft.com/office/officeart/2005/8/layout/orgChart1"/>
    <dgm:cxn modelId="{3CE42349-3706-40FE-930E-9F2364F334D7}" type="presParOf" srcId="{E0D41E83-3F6D-43AC-B491-E9D99833AD20}" destId="{8CFB0D15-2F3B-404A-8A2C-85C401BAE15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5401C-8BC7-4C35-A8D5-1B0370488683}">
      <dsp:nvSpPr>
        <dsp:cNvPr id="0" name=""/>
        <dsp:cNvSpPr/>
      </dsp:nvSpPr>
      <dsp:spPr>
        <a:xfrm>
          <a:off x="3061143" y="46648"/>
          <a:ext cx="6042922" cy="1064214"/>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100000"/>
            </a:lnSpc>
            <a:spcBef>
              <a:spcPct val="0"/>
            </a:spcBef>
            <a:spcAft>
              <a:spcPct val="15000"/>
            </a:spcAft>
            <a:buChar char="••"/>
          </a:pPr>
          <a:r>
            <a:rPr lang="es-EC" sz="2200" kern="1200" dirty="0" smtClean="0">
              <a:latin typeface="Times New Roman" panose="02020603050405020304" pitchFamily="18" charset="0"/>
              <a:cs typeface="Times New Roman" panose="02020603050405020304" pitchFamily="18" charset="0"/>
            </a:rPr>
            <a:t>Se ampara en el marco legal vigente en el Ecuador</a:t>
          </a:r>
          <a:endParaRPr lang="en-US" sz="2200" kern="1200" dirty="0">
            <a:latin typeface="Times New Roman" panose="02020603050405020304" pitchFamily="18" charset="0"/>
            <a:cs typeface="Times New Roman" panose="02020603050405020304" pitchFamily="18" charset="0"/>
          </a:endParaRPr>
        </a:p>
      </dsp:txBody>
      <dsp:txXfrm>
        <a:off x="3061143" y="179675"/>
        <a:ext cx="5643842" cy="798160"/>
      </dsp:txXfrm>
    </dsp:sp>
    <dsp:sp modelId="{D4D05E2B-498C-464A-90A2-18A5B8498FAC}">
      <dsp:nvSpPr>
        <dsp:cNvPr id="0" name=""/>
        <dsp:cNvSpPr/>
      </dsp:nvSpPr>
      <dsp:spPr>
        <a:xfrm>
          <a:off x="967471" y="493"/>
          <a:ext cx="2093671" cy="1156523"/>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100000"/>
            </a:lnSpc>
            <a:spcBef>
              <a:spcPct val="0"/>
            </a:spcBef>
            <a:spcAft>
              <a:spcPct val="35000"/>
            </a:spcAft>
          </a:pPr>
          <a:r>
            <a:rPr lang="es-EC" sz="2200" b="1" kern="1200" smtClean="0">
              <a:latin typeface="Times New Roman" panose="02020603050405020304" pitchFamily="18" charset="0"/>
              <a:cs typeface="Times New Roman" panose="02020603050405020304" pitchFamily="18" charset="0"/>
            </a:rPr>
            <a:t>Legal</a:t>
          </a:r>
          <a:endParaRPr lang="en-US" sz="2200" b="1" kern="1200" dirty="0">
            <a:latin typeface="Times New Roman" panose="02020603050405020304" pitchFamily="18" charset="0"/>
            <a:cs typeface="Times New Roman" panose="02020603050405020304" pitchFamily="18" charset="0"/>
          </a:endParaRPr>
        </a:p>
      </dsp:txBody>
      <dsp:txXfrm>
        <a:off x="1023928" y="56950"/>
        <a:ext cx="1980757" cy="1043609"/>
      </dsp:txXfrm>
    </dsp:sp>
    <dsp:sp modelId="{E7D57774-C219-40FF-9544-8FF99CACDEB9}">
      <dsp:nvSpPr>
        <dsp:cNvPr id="0" name=""/>
        <dsp:cNvSpPr/>
      </dsp:nvSpPr>
      <dsp:spPr>
        <a:xfrm>
          <a:off x="3090169" y="1284746"/>
          <a:ext cx="6042922" cy="1277291"/>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100000"/>
            </a:lnSpc>
            <a:spcBef>
              <a:spcPct val="0"/>
            </a:spcBef>
            <a:spcAft>
              <a:spcPct val="15000"/>
            </a:spcAft>
            <a:buChar char="••"/>
          </a:pPr>
          <a:r>
            <a:rPr lang="es-ES_tradnl" sz="2200" kern="1200" dirty="0" smtClean="0">
              <a:latin typeface="Times New Roman" panose="02020603050405020304" pitchFamily="18" charset="0"/>
              <a:cs typeface="Times New Roman" panose="02020603050405020304" pitchFamily="18" charset="0"/>
            </a:rPr>
            <a:t>Se obtuvo el apoyo del personal que tiene conocimientos en temas de seguridad y que labora en el Hospital San José de Taisha.</a:t>
          </a:r>
          <a:endParaRPr lang="en-US" sz="2200" kern="1200" dirty="0">
            <a:latin typeface="Times New Roman" panose="02020603050405020304" pitchFamily="18" charset="0"/>
            <a:cs typeface="Times New Roman" panose="02020603050405020304" pitchFamily="18" charset="0"/>
          </a:endParaRPr>
        </a:p>
      </dsp:txBody>
      <dsp:txXfrm>
        <a:off x="3090169" y="1444407"/>
        <a:ext cx="5563938" cy="957969"/>
      </dsp:txXfrm>
    </dsp:sp>
    <dsp:sp modelId="{4E07E9BE-5816-4AC1-B686-7626D13F29D1}">
      <dsp:nvSpPr>
        <dsp:cNvPr id="0" name=""/>
        <dsp:cNvSpPr/>
      </dsp:nvSpPr>
      <dsp:spPr>
        <a:xfrm>
          <a:off x="938445" y="1392307"/>
          <a:ext cx="2151723" cy="106217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100000"/>
            </a:lnSpc>
            <a:spcBef>
              <a:spcPct val="0"/>
            </a:spcBef>
            <a:spcAft>
              <a:spcPct val="35000"/>
            </a:spcAft>
          </a:pPr>
          <a:r>
            <a:rPr lang="es-EC" sz="2200" b="1" kern="1200" dirty="0" smtClean="0">
              <a:latin typeface="Times New Roman" panose="02020603050405020304" pitchFamily="18" charset="0"/>
              <a:cs typeface="Times New Roman" panose="02020603050405020304" pitchFamily="18" charset="0"/>
            </a:rPr>
            <a:t>Técnica</a:t>
          </a:r>
          <a:endParaRPr lang="en-US" sz="2200" b="1" kern="1200" dirty="0">
            <a:latin typeface="Times New Roman" panose="02020603050405020304" pitchFamily="18" charset="0"/>
            <a:cs typeface="Times New Roman" panose="02020603050405020304" pitchFamily="18" charset="0"/>
          </a:endParaRPr>
        </a:p>
      </dsp:txBody>
      <dsp:txXfrm>
        <a:off x="990296" y="1444158"/>
        <a:ext cx="2048021" cy="958468"/>
      </dsp:txXfrm>
    </dsp:sp>
    <dsp:sp modelId="{AC2F719F-BBEF-470A-B803-199B52FEFCB5}">
      <dsp:nvSpPr>
        <dsp:cNvPr id="0" name=""/>
        <dsp:cNvSpPr/>
      </dsp:nvSpPr>
      <dsp:spPr>
        <a:xfrm>
          <a:off x="3133718" y="2734932"/>
          <a:ext cx="6042922" cy="961673"/>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100000"/>
            </a:lnSpc>
            <a:spcBef>
              <a:spcPct val="0"/>
            </a:spcBef>
            <a:spcAft>
              <a:spcPct val="15000"/>
            </a:spcAft>
            <a:buChar char="••"/>
          </a:pPr>
          <a:r>
            <a:rPr lang="es-ES_tradnl" sz="2200" kern="1200" dirty="0" smtClean="0">
              <a:latin typeface="Times New Roman" panose="02020603050405020304" pitchFamily="18" charset="0"/>
              <a:cs typeface="Times New Roman" panose="02020603050405020304" pitchFamily="18" charset="0"/>
            </a:rPr>
            <a:t>No se dispone de una partida presupuestaria que esté destinada directamente para seguridad</a:t>
          </a:r>
          <a:endParaRPr lang="en-US" sz="2200" kern="1200" dirty="0">
            <a:latin typeface="Times New Roman" panose="02020603050405020304" pitchFamily="18" charset="0"/>
            <a:cs typeface="Times New Roman" panose="02020603050405020304" pitchFamily="18" charset="0"/>
          </a:endParaRPr>
        </a:p>
      </dsp:txBody>
      <dsp:txXfrm>
        <a:off x="3133718" y="2855141"/>
        <a:ext cx="5682295" cy="721255"/>
      </dsp:txXfrm>
    </dsp:sp>
    <dsp:sp modelId="{5A5396D6-16DF-42BB-861F-7E0B02599514}">
      <dsp:nvSpPr>
        <dsp:cNvPr id="0" name=""/>
        <dsp:cNvSpPr/>
      </dsp:nvSpPr>
      <dsp:spPr>
        <a:xfrm>
          <a:off x="894896" y="2689767"/>
          <a:ext cx="2238822" cy="1052003"/>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100000"/>
            </a:lnSpc>
            <a:spcBef>
              <a:spcPct val="0"/>
            </a:spcBef>
            <a:spcAft>
              <a:spcPct val="35000"/>
            </a:spcAft>
          </a:pPr>
          <a:r>
            <a:rPr lang="es-EC" sz="2200" b="1" kern="1200" dirty="0" smtClean="0">
              <a:latin typeface="Times New Roman" panose="02020603050405020304" pitchFamily="18" charset="0"/>
              <a:cs typeface="Times New Roman" panose="02020603050405020304" pitchFamily="18" charset="0"/>
            </a:rPr>
            <a:t>Financiera</a:t>
          </a:r>
          <a:endParaRPr lang="en-US" sz="2200" b="1" kern="1200" dirty="0">
            <a:latin typeface="Times New Roman" panose="02020603050405020304" pitchFamily="18" charset="0"/>
            <a:cs typeface="Times New Roman" panose="02020603050405020304" pitchFamily="18" charset="0"/>
          </a:endParaRPr>
        </a:p>
      </dsp:txBody>
      <dsp:txXfrm>
        <a:off x="946251" y="2741122"/>
        <a:ext cx="2136112" cy="949293"/>
      </dsp:txXfrm>
    </dsp:sp>
    <dsp:sp modelId="{1893ABC4-1563-46C5-90F7-A3983611BDC3}">
      <dsp:nvSpPr>
        <dsp:cNvPr id="0" name=""/>
        <dsp:cNvSpPr/>
      </dsp:nvSpPr>
      <dsp:spPr>
        <a:xfrm>
          <a:off x="3162744" y="3883920"/>
          <a:ext cx="6042922" cy="1083820"/>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100000"/>
            </a:lnSpc>
            <a:spcBef>
              <a:spcPct val="0"/>
            </a:spcBef>
            <a:spcAft>
              <a:spcPct val="15000"/>
            </a:spcAft>
            <a:buChar char="••"/>
          </a:pPr>
          <a:r>
            <a:rPr lang="es-ES_tradnl" sz="2200" kern="1200" dirty="0" smtClean="0">
              <a:latin typeface="Times New Roman" panose="02020603050405020304" pitchFamily="18" charset="0"/>
              <a:cs typeface="Times New Roman" panose="02020603050405020304" pitchFamily="18" charset="0"/>
            </a:rPr>
            <a:t>El Hospital San José de Taisha apoyó con los recursos humanos y materiales necesarios </a:t>
          </a:r>
          <a:endParaRPr lang="en-US" sz="2200" kern="1200" dirty="0">
            <a:latin typeface="Times New Roman" panose="02020603050405020304" pitchFamily="18" charset="0"/>
            <a:cs typeface="Times New Roman" panose="02020603050405020304" pitchFamily="18" charset="0"/>
          </a:endParaRPr>
        </a:p>
      </dsp:txBody>
      <dsp:txXfrm>
        <a:off x="3162744" y="4019398"/>
        <a:ext cx="5636490" cy="812865"/>
      </dsp:txXfrm>
    </dsp:sp>
    <dsp:sp modelId="{47A17B43-9B22-427D-97CB-7001BF13FC6C}">
      <dsp:nvSpPr>
        <dsp:cNvPr id="0" name=""/>
        <dsp:cNvSpPr/>
      </dsp:nvSpPr>
      <dsp:spPr>
        <a:xfrm>
          <a:off x="865870" y="3869499"/>
          <a:ext cx="2296874" cy="111266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100000"/>
            </a:lnSpc>
            <a:spcBef>
              <a:spcPct val="0"/>
            </a:spcBef>
            <a:spcAft>
              <a:spcPct val="35000"/>
            </a:spcAft>
          </a:pPr>
          <a:r>
            <a:rPr lang="es-EC" sz="2200" b="1" kern="1200" dirty="0" smtClean="0">
              <a:latin typeface="Times New Roman" panose="02020603050405020304" pitchFamily="18" charset="0"/>
              <a:cs typeface="Times New Roman" panose="02020603050405020304" pitchFamily="18" charset="0"/>
            </a:rPr>
            <a:t>Recursos</a:t>
          </a:r>
          <a:r>
            <a:rPr lang="es-EC" sz="2200" b="1" kern="1200" baseline="0" dirty="0" smtClean="0">
              <a:latin typeface="Times New Roman" panose="02020603050405020304" pitchFamily="18" charset="0"/>
              <a:cs typeface="Times New Roman" panose="02020603050405020304" pitchFamily="18" charset="0"/>
            </a:rPr>
            <a:t> Humanos y Materiales</a:t>
          </a:r>
          <a:endParaRPr lang="en-US" sz="2200" b="1" kern="1200" dirty="0">
            <a:latin typeface="Times New Roman" panose="02020603050405020304" pitchFamily="18" charset="0"/>
            <a:cs typeface="Times New Roman" panose="02020603050405020304" pitchFamily="18" charset="0"/>
          </a:endParaRPr>
        </a:p>
      </dsp:txBody>
      <dsp:txXfrm>
        <a:off x="920186" y="3923815"/>
        <a:ext cx="2188242" cy="1004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89E11-1B13-4ACB-A708-AC0F629B4836}">
      <dsp:nvSpPr>
        <dsp:cNvPr id="0" name=""/>
        <dsp:cNvSpPr/>
      </dsp:nvSpPr>
      <dsp:spPr>
        <a:xfrm rot="21300000">
          <a:off x="28910" y="2149312"/>
          <a:ext cx="9872352" cy="1094452"/>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C2DB7B-B578-4B66-8813-D6FF09AC29E3}">
      <dsp:nvSpPr>
        <dsp:cNvPr id="0" name=""/>
        <dsp:cNvSpPr/>
      </dsp:nvSpPr>
      <dsp:spPr>
        <a:xfrm>
          <a:off x="492258" y="402345"/>
          <a:ext cx="4148091" cy="2592331"/>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FB0BA-3BCB-4BE1-B619-81DF149E57E6}">
      <dsp:nvSpPr>
        <dsp:cNvPr id="0" name=""/>
        <dsp:cNvSpPr/>
      </dsp:nvSpPr>
      <dsp:spPr>
        <a:xfrm>
          <a:off x="1320538" y="580578"/>
          <a:ext cx="2673297" cy="204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Times New Roman" panose="02020603050405020304" pitchFamily="18" charset="0"/>
              <a:cs typeface="Times New Roman" panose="02020603050405020304" pitchFamily="18" charset="0"/>
            </a:rPr>
            <a:t>VARIABLE INDEPENDIENTE</a:t>
          </a:r>
        </a:p>
        <a:p>
          <a:pPr lvl="0" algn="ctr" defTabSz="800100">
            <a:lnSpc>
              <a:spcPct val="90000"/>
            </a:lnSpc>
            <a:spcBef>
              <a:spcPct val="0"/>
            </a:spcBef>
            <a:spcAft>
              <a:spcPct val="35000"/>
            </a:spcAft>
          </a:pPr>
          <a:r>
            <a:rPr lang="es-EC" sz="1800" b="1" kern="1200" dirty="0" smtClean="0">
              <a:solidFill>
                <a:schemeClr val="tx1"/>
              </a:solidFill>
              <a:latin typeface="Times New Roman" panose="02020603050405020304" pitchFamily="18" charset="0"/>
              <a:cs typeface="Times New Roman" panose="02020603050405020304" pitchFamily="18" charset="0"/>
            </a:rPr>
            <a:t> </a:t>
          </a:r>
        </a:p>
        <a:p>
          <a:pPr lvl="0" algn="ctr" defTabSz="800100">
            <a:lnSpc>
              <a:spcPct val="90000"/>
            </a:lnSpc>
            <a:spcBef>
              <a:spcPct val="0"/>
            </a:spcBef>
            <a:spcAft>
              <a:spcPct val="35000"/>
            </a:spcAft>
          </a:pPr>
          <a:r>
            <a:rPr lang="es-ES_tradnl" sz="1800" kern="1200" dirty="0" smtClean="0">
              <a:latin typeface="Times New Roman" panose="02020603050405020304" pitchFamily="18" charset="0"/>
              <a:cs typeface="Times New Roman" panose="02020603050405020304" pitchFamily="18" charset="0"/>
            </a:rPr>
            <a:t>Integridad física y salud ocupacional del Hospital San José de Taisha</a:t>
          </a:r>
          <a:r>
            <a:rPr lang="es-ES_tradnl" sz="1600" kern="1200" dirty="0" smtClean="0">
              <a:latin typeface="Times New Roman" panose="02020603050405020304" pitchFamily="18" charset="0"/>
              <a:cs typeface="Times New Roman" panose="02020603050405020304" pitchFamily="18" charset="0"/>
            </a:rPr>
            <a:t>.</a:t>
          </a:r>
          <a:endParaRPr lang="es-EC" sz="1600" b="1" kern="1200" dirty="0" smtClean="0">
            <a:solidFill>
              <a:schemeClr val="tx1"/>
            </a:solidFill>
            <a:latin typeface="Times New Roman" panose="02020603050405020304" pitchFamily="18" charset="0"/>
            <a:cs typeface="Times New Roman" panose="02020603050405020304" pitchFamily="18" charset="0"/>
          </a:endParaRPr>
        </a:p>
      </dsp:txBody>
      <dsp:txXfrm>
        <a:off x="1320538" y="580578"/>
        <a:ext cx="2673297" cy="2048256"/>
      </dsp:txXfrm>
    </dsp:sp>
    <dsp:sp modelId="{0D3AA55D-9D54-4050-9609-34D2A2D44C61}">
      <dsp:nvSpPr>
        <dsp:cNvPr id="0" name=""/>
        <dsp:cNvSpPr/>
      </dsp:nvSpPr>
      <dsp:spPr>
        <a:xfrm>
          <a:off x="5169484" y="2637666"/>
          <a:ext cx="4159084" cy="2039867"/>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1FF04-3846-4AC8-B639-466EC2BE7243}">
      <dsp:nvSpPr>
        <dsp:cNvPr id="0" name=""/>
        <dsp:cNvSpPr/>
      </dsp:nvSpPr>
      <dsp:spPr>
        <a:xfrm>
          <a:off x="5895202" y="2741452"/>
          <a:ext cx="2610412" cy="204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Times New Roman" panose="02020603050405020304" pitchFamily="18" charset="0"/>
              <a:cs typeface="Times New Roman" panose="02020603050405020304" pitchFamily="18" charset="0"/>
            </a:rPr>
            <a:t>VARIABLE DEPENDIENTE</a:t>
          </a:r>
        </a:p>
        <a:p>
          <a:pPr lvl="0" algn="ctr" defTabSz="800100">
            <a:lnSpc>
              <a:spcPct val="90000"/>
            </a:lnSpc>
            <a:spcBef>
              <a:spcPct val="0"/>
            </a:spcBef>
            <a:spcAft>
              <a:spcPct val="35000"/>
            </a:spcAft>
          </a:pPr>
          <a:endParaRPr lang="es-EC" sz="2000" b="1" kern="1200" dirty="0" smtClean="0">
            <a:solidFill>
              <a:schemeClr val="tx1"/>
            </a:solidFill>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es-ES_tradnl" sz="1800" kern="1200" dirty="0" smtClean="0">
              <a:latin typeface="Times New Roman" panose="02020603050405020304" pitchFamily="18" charset="0"/>
              <a:cs typeface="Times New Roman" panose="02020603050405020304" pitchFamily="18" charset="0"/>
            </a:rPr>
            <a:t>Factores de riesgo ergonómicos </a:t>
          </a:r>
          <a:endParaRPr lang="es-EC" sz="1800" b="1" kern="1200" dirty="0" smtClean="0">
            <a:solidFill>
              <a:schemeClr val="tx1"/>
            </a:solidFill>
            <a:latin typeface="Times New Roman" panose="02020603050405020304" pitchFamily="18" charset="0"/>
            <a:cs typeface="Times New Roman" panose="02020603050405020304" pitchFamily="18" charset="0"/>
          </a:endParaRPr>
        </a:p>
      </dsp:txBody>
      <dsp:txXfrm>
        <a:off x="5895202" y="2741452"/>
        <a:ext cx="2610412" cy="2048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1924F-656D-4E29-BE92-09F093089A2C}">
      <dsp:nvSpPr>
        <dsp:cNvPr id="0" name=""/>
        <dsp:cNvSpPr/>
      </dsp:nvSpPr>
      <dsp:spPr>
        <a:xfrm>
          <a:off x="1382562" y="2533590"/>
          <a:ext cx="455176" cy="2185310"/>
        </a:xfrm>
        <a:custGeom>
          <a:avLst/>
          <a:gdLst/>
          <a:ahLst/>
          <a:cxnLst/>
          <a:rect l="0" t="0" r="0" b="0"/>
          <a:pathLst>
            <a:path>
              <a:moveTo>
                <a:pt x="0" y="0"/>
              </a:moveTo>
              <a:lnTo>
                <a:pt x="227588" y="0"/>
              </a:lnTo>
              <a:lnTo>
                <a:pt x="227588" y="2185310"/>
              </a:lnTo>
              <a:lnTo>
                <a:pt x="455176" y="2185310"/>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dirty="0"/>
        </a:p>
      </dsp:txBody>
      <dsp:txXfrm>
        <a:off x="1554345" y="3570439"/>
        <a:ext cx="111610" cy="111610"/>
      </dsp:txXfrm>
    </dsp:sp>
    <dsp:sp modelId="{66525A0E-9287-4A0C-BC55-364F14319F76}">
      <dsp:nvSpPr>
        <dsp:cNvPr id="0" name=""/>
        <dsp:cNvSpPr/>
      </dsp:nvSpPr>
      <dsp:spPr>
        <a:xfrm>
          <a:off x="1382562" y="2533590"/>
          <a:ext cx="455176" cy="1317976"/>
        </a:xfrm>
        <a:custGeom>
          <a:avLst/>
          <a:gdLst/>
          <a:ahLst/>
          <a:cxnLst/>
          <a:rect l="0" t="0" r="0" b="0"/>
          <a:pathLst>
            <a:path>
              <a:moveTo>
                <a:pt x="0" y="0"/>
              </a:moveTo>
              <a:lnTo>
                <a:pt x="227588" y="0"/>
              </a:lnTo>
              <a:lnTo>
                <a:pt x="227588" y="1317976"/>
              </a:lnTo>
              <a:lnTo>
                <a:pt x="455176" y="1317976"/>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dirty="0"/>
        </a:p>
      </dsp:txBody>
      <dsp:txXfrm>
        <a:off x="1575292" y="3157719"/>
        <a:ext cx="69718" cy="69718"/>
      </dsp:txXfrm>
    </dsp:sp>
    <dsp:sp modelId="{F5B28F4D-3392-4648-998D-D54EEB610C35}">
      <dsp:nvSpPr>
        <dsp:cNvPr id="0" name=""/>
        <dsp:cNvSpPr/>
      </dsp:nvSpPr>
      <dsp:spPr>
        <a:xfrm>
          <a:off x="1382562" y="2533590"/>
          <a:ext cx="455176" cy="450642"/>
        </a:xfrm>
        <a:custGeom>
          <a:avLst/>
          <a:gdLst/>
          <a:ahLst/>
          <a:cxnLst/>
          <a:rect l="0" t="0" r="0" b="0"/>
          <a:pathLst>
            <a:path>
              <a:moveTo>
                <a:pt x="0" y="0"/>
              </a:moveTo>
              <a:lnTo>
                <a:pt x="227588" y="0"/>
              </a:lnTo>
              <a:lnTo>
                <a:pt x="227588" y="450642"/>
              </a:lnTo>
              <a:lnTo>
                <a:pt x="455176" y="450642"/>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dirty="0"/>
        </a:p>
      </dsp:txBody>
      <dsp:txXfrm>
        <a:off x="1594138" y="2742898"/>
        <a:ext cx="32025" cy="32025"/>
      </dsp:txXfrm>
    </dsp:sp>
    <dsp:sp modelId="{D9D7BC14-EEEA-48B5-A8F1-349851B3B336}">
      <dsp:nvSpPr>
        <dsp:cNvPr id="0" name=""/>
        <dsp:cNvSpPr/>
      </dsp:nvSpPr>
      <dsp:spPr>
        <a:xfrm>
          <a:off x="1382562" y="2116898"/>
          <a:ext cx="455176" cy="416691"/>
        </a:xfrm>
        <a:custGeom>
          <a:avLst/>
          <a:gdLst/>
          <a:ahLst/>
          <a:cxnLst/>
          <a:rect l="0" t="0" r="0" b="0"/>
          <a:pathLst>
            <a:path>
              <a:moveTo>
                <a:pt x="0" y="416691"/>
              </a:moveTo>
              <a:lnTo>
                <a:pt x="227588" y="416691"/>
              </a:lnTo>
              <a:lnTo>
                <a:pt x="227588" y="0"/>
              </a:lnTo>
              <a:lnTo>
                <a:pt x="455176" y="0"/>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dirty="0"/>
        </a:p>
      </dsp:txBody>
      <dsp:txXfrm>
        <a:off x="1594723" y="2309816"/>
        <a:ext cx="30855" cy="30855"/>
      </dsp:txXfrm>
    </dsp:sp>
    <dsp:sp modelId="{99106576-672F-4C4A-BA58-92E72A18747A}">
      <dsp:nvSpPr>
        <dsp:cNvPr id="0" name=""/>
        <dsp:cNvSpPr/>
      </dsp:nvSpPr>
      <dsp:spPr>
        <a:xfrm>
          <a:off x="1382562" y="1249564"/>
          <a:ext cx="455176" cy="1284025"/>
        </a:xfrm>
        <a:custGeom>
          <a:avLst/>
          <a:gdLst/>
          <a:ahLst/>
          <a:cxnLst/>
          <a:rect l="0" t="0" r="0" b="0"/>
          <a:pathLst>
            <a:path>
              <a:moveTo>
                <a:pt x="0" y="1284025"/>
              </a:moveTo>
              <a:lnTo>
                <a:pt x="227588" y="1284025"/>
              </a:lnTo>
              <a:lnTo>
                <a:pt x="227588" y="0"/>
              </a:lnTo>
              <a:lnTo>
                <a:pt x="455176" y="0"/>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dirty="0"/>
        </a:p>
      </dsp:txBody>
      <dsp:txXfrm>
        <a:off x="1576093" y="1857519"/>
        <a:ext cx="68115" cy="68115"/>
      </dsp:txXfrm>
    </dsp:sp>
    <dsp:sp modelId="{CD4B5C8D-06AD-4B32-A093-75512F783CB5}">
      <dsp:nvSpPr>
        <dsp:cNvPr id="0" name=""/>
        <dsp:cNvSpPr/>
      </dsp:nvSpPr>
      <dsp:spPr>
        <a:xfrm>
          <a:off x="1382562" y="365255"/>
          <a:ext cx="455176" cy="2168334"/>
        </a:xfrm>
        <a:custGeom>
          <a:avLst/>
          <a:gdLst/>
          <a:ahLst/>
          <a:cxnLst/>
          <a:rect l="0" t="0" r="0" b="0"/>
          <a:pathLst>
            <a:path>
              <a:moveTo>
                <a:pt x="0" y="2168334"/>
              </a:moveTo>
              <a:lnTo>
                <a:pt x="227588" y="2168334"/>
              </a:lnTo>
              <a:lnTo>
                <a:pt x="227588" y="0"/>
              </a:lnTo>
              <a:lnTo>
                <a:pt x="455176" y="0"/>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dirty="0"/>
        </a:p>
      </dsp:txBody>
      <dsp:txXfrm>
        <a:off x="1554761" y="1394032"/>
        <a:ext cx="110779" cy="110779"/>
      </dsp:txXfrm>
    </dsp:sp>
    <dsp:sp modelId="{A722FE3E-8A02-4C6B-B8C7-C5AF7D9E3F30}">
      <dsp:nvSpPr>
        <dsp:cNvPr id="0" name=""/>
        <dsp:cNvSpPr/>
      </dsp:nvSpPr>
      <dsp:spPr>
        <a:xfrm rot="16200000">
          <a:off x="-790337" y="2186656"/>
          <a:ext cx="3651932" cy="693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Disminución</a:t>
          </a:r>
          <a:endParaRPr lang="es-ES" sz="2400" kern="1200" dirty="0"/>
        </a:p>
      </dsp:txBody>
      <dsp:txXfrm>
        <a:off x="-790337" y="2186656"/>
        <a:ext cx="3651932" cy="693867"/>
      </dsp:txXfrm>
    </dsp:sp>
    <dsp:sp modelId="{DE105CCC-C8C5-4295-807B-81A3B93B367C}">
      <dsp:nvSpPr>
        <dsp:cNvPr id="0" name=""/>
        <dsp:cNvSpPr/>
      </dsp:nvSpPr>
      <dsp:spPr>
        <a:xfrm>
          <a:off x="1837739" y="1346"/>
          <a:ext cx="2866453" cy="72781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smtClean="0">
              <a:latin typeface="Times New Roman" panose="02020603050405020304" pitchFamily="18" charset="0"/>
              <a:cs typeface="Times New Roman" panose="02020603050405020304" pitchFamily="18" charset="0"/>
            </a:rPr>
            <a:t>Riesgo de lesiones</a:t>
          </a:r>
          <a:endParaRPr lang="es-ES" sz="2400" kern="1200" dirty="0"/>
        </a:p>
      </dsp:txBody>
      <dsp:txXfrm>
        <a:off x="1837739" y="1346"/>
        <a:ext cx="2866453" cy="727818"/>
      </dsp:txXfrm>
    </dsp:sp>
    <dsp:sp modelId="{FC363C0B-49B4-4896-9633-B13B1DBE460F}">
      <dsp:nvSpPr>
        <dsp:cNvPr id="0" name=""/>
        <dsp:cNvSpPr/>
      </dsp:nvSpPr>
      <dsp:spPr>
        <a:xfrm>
          <a:off x="1837739" y="902630"/>
          <a:ext cx="2840326" cy="693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dirty="0" smtClean="0">
              <a:latin typeface="Times New Roman" panose="02020603050405020304" pitchFamily="18" charset="0"/>
              <a:cs typeface="Times New Roman" panose="02020603050405020304" pitchFamily="18" charset="0"/>
            </a:rPr>
            <a:t>Días perdidos en el trabajo</a:t>
          </a:r>
          <a:endParaRPr lang="es-ES" sz="2400" kern="1200" dirty="0"/>
        </a:p>
      </dsp:txBody>
      <dsp:txXfrm>
        <a:off x="1837739" y="902630"/>
        <a:ext cx="2840326" cy="693867"/>
      </dsp:txXfrm>
    </dsp:sp>
    <dsp:sp modelId="{261E7CFF-333C-495F-BD37-295208BA5A6E}">
      <dsp:nvSpPr>
        <dsp:cNvPr id="0" name=""/>
        <dsp:cNvSpPr/>
      </dsp:nvSpPr>
      <dsp:spPr>
        <a:xfrm>
          <a:off x="1837739" y="1769964"/>
          <a:ext cx="2892557" cy="693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smtClean="0">
              <a:latin typeface="Times New Roman" panose="02020603050405020304" pitchFamily="18" charset="0"/>
              <a:cs typeface="Times New Roman" panose="02020603050405020304" pitchFamily="18" charset="0"/>
            </a:rPr>
            <a:t>Ausentismo laboral</a:t>
          </a:r>
          <a:endParaRPr lang="es-ES" sz="2400" kern="1200" dirty="0"/>
        </a:p>
      </dsp:txBody>
      <dsp:txXfrm>
        <a:off x="1837739" y="1769964"/>
        <a:ext cx="2892557" cy="693867"/>
      </dsp:txXfrm>
    </dsp:sp>
    <dsp:sp modelId="{0C0E1B09-9039-4189-BEB6-0AA8F7D3C726}">
      <dsp:nvSpPr>
        <dsp:cNvPr id="0" name=""/>
        <dsp:cNvSpPr/>
      </dsp:nvSpPr>
      <dsp:spPr>
        <a:xfrm>
          <a:off x="1837739" y="2637298"/>
          <a:ext cx="2847563" cy="693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smtClean="0">
              <a:latin typeface="Times New Roman" panose="02020603050405020304" pitchFamily="18" charset="0"/>
              <a:cs typeface="Times New Roman" panose="02020603050405020304" pitchFamily="18" charset="0"/>
            </a:rPr>
            <a:t>Errores / rehacer</a:t>
          </a:r>
          <a:endParaRPr lang="es-ES" sz="2400" kern="1200" dirty="0"/>
        </a:p>
      </dsp:txBody>
      <dsp:txXfrm>
        <a:off x="1837739" y="2637298"/>
        <a:ext cx="2847563" cy="693867"/>
      </dsp:txXfrm>
    </dsp:sp>
    <dsp:sp modelId="{02D4E2AA-489B-4F37-91D1-0C83D6CE0D01}">
      <dsp:nvSpPr>
        <dsp:cNvPr id="0" name=""/>
        <dsp:cNvSpPr/>
      </dsp:nvSpPr>
      <dsp:spPr>
        <a:xfrm>
          <a:off x="1837739" y="3504632"/>
          <a:ext cx="2781380" cy="693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dirty="0" smtClean="0">
              <a:latin typeface="Times New Roman" panose="02020603050405020304" pitchFamily="18" charset="0"/>
              <a:cs typeface="Times New Roman" panose="02020603050405020304" pitchFamily="18" charset="0"/>
            </a:rPr>
            <a:t>Enfermedades profesionales</a:t>
          </a:r>
          <a:endParaRPr lang="es-ES" sz="2400" kern="1200" dirty="0"/>
        </a:p>
      </dsp:txBody>
      <dsp:txXfrm>
        <a:off x="1837739" y="3504632"/>
        <a:ext cx="2781380" cy="693867"/>
      </dsp:txXfrm>
    </dsp:sp>
    <dsp:sp modelId="{B23AF84D-5447-412C-B23C-7F56650B6B83}">
      <dsp:nvSpPr>
        <dsp:cNvPr id="0" name=""/>
        <dsp:cNvSpPr/>
      </dsp:nvSpPr>
      <dsp:spPr>
        <a:xfrm>
          <a:off x="1837739" y="4371966"/>
          <a:ext cx="2840326" cy="693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smtClean="0">
              <a:latin typeface="Times New Roman" panose="02020603050405020304" pitchFamily="18" charset="0"/>
              <a:cs typeface="Times New Roman" panose="02020603050405020304" pitchFamily="18" charset="0"/>
            </a:rPr>
            <a:t>Rotación de personal</a:t>
          </a:r>
          <a:endParaRPr lang="es-ES" sz="2400" kern="1200" dirty="0"/>
        </a:p>
      </dsp:txBody>
      <dsp:txXfrm>
        <a:off x="1837739" y="4371966"/>
        <a:ext cx="2840326" cy="6938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4E9E5-D020-4527-8D07-89F801B27CFD}">
      <dsp:nvSpPr>
        <dsp:cNvPr id="0" name=""/>
        <dsp:cNvSpPr/>
      </dsp:nvSpPr>
      <dsp:spPr>
        <a:xfrm>
          <a:off x="1424083" y="1766678"/>
          <a:ext cx="439537" cy="1256301"/>
        </a:xfrm>
        <a:custGeom>
          <a:avLst/>
          <a:gdLst/>
          <a:ahLst/>
          <a:cxnLst/>
          <a:rect l="0" t="0" r="0" b="0"/>
          <a:pathLst>
            <a:path>
              <a:moveTo>
                <a:pt x="0" y="0"/>
              </a:moveTo>
              <a:lnTo>
                <a:pt x="219768" y="0"/>
              </a:lnTo>
              <a:lnTo>
                <a:pt x="219768" y="1256301"/>
              </a:lnTo>
              <a:lnTo>
                <a:pt x="439537" y="1256301"/>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dirty="0"/>
        </a:p>
      </dsp:txBody>
      <dsp:txXfrm>
        <a:off x="1610578" y="2361554"/>
        <a:ext cx="66548" cy="66548"/>
      </dsp:txXfrm>
    </dsp:sp>
    <dsp:sp modelId="{CB2BF6A2-3DFF-46B2-9826-FE425F3CE7CC}">
      <dsp:nvSpPr>
        <dsp:cNvPr id="0" name=""/>
        <dsp:cNvSpPr/>
      </dsp:nvSpPr>
      <dsp:spPr>
        <a:xfrm>
          <a:off x="1424083" y="1766678"/>
          <a:ext cx="439537" cy="418767"/>
        </a:xfrm>
        <a:custGeom>
          <a:avLst/>
          <a:gdLst/>
          <a:ahLst/>
          <a:cxnLst/>
          <a:rect l="0" t="0" r="0" b="0"/>
          <a:pathLst>
            <a:path>
              <a:moveTo>
                <a:pt x="0" y="0"/>
              </a:moveTo>
              <a:lnTo>
                <a:pt x="219768" y="0"/>
              </a:lnTo>
              <a:lnTo>
                <a:pt x="219768" y="418767"/>
              </a:lnTo>
              <a:lnTo>
                <a:pt x="439537" y="418767"/>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dirty="0"/>
        </a:p>
      </dsp:txBody>
      <dsp:txXfrm>
        <a:off x="1628675" y="1960884"/>
        <a:ext cx="30354" cy="30354"/>
      </dsp:txXfrm>
    </dsp:sp>
    <dsp:sp modelId="{289C52D1-4326-47B3-AB8E-9D7C5E56E088}">
      <dsp:nvSpPr>
        <dsp:cNvPr id="0" name=""/>
        <dsp:cNvSpPr/>
      </dsp:nvSpPr>
      <dsp:spPr>
        <a:xfrm>
          <a:off x="1424083" y="1347911"/>
          <a:ext cx="439537" cy="418767"/>
        </a:xfrm>
        <a:custGeom>
          <a:avLst/>
          <a:gdLst/>
          <a:ahLst/>
          <a:cxnLst/>
          <a:rect l="0" t="0" r="0" b="0"/>
          <a:pathLst>
            <a:path>
              <a:moveTo>
                <a:pt x="0" y="418767"/>
              </a:moveTo>
              <a:lnTo>
                <a:pt x="219768" y="418767"/>
              </a:lnTo>
              <a:lnTo>
                <a:pt x="219768" y="0"/>
              </a:lnTo>
              <a:lnTo>
                <a:pt x="439537" y="0"/>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dirty="0"/>
        </a:p>
      </dsp:txBody>
      <dsp:txXfrm>
        <a:off x="1628675" y="1542117"/>
        <a:ext cx="30354" cy="30354"/>
      </dsp:txXfrm>
    </dsp:sp>
    <dsp:sp modelId="{5E52F0B8-5EC5-4385-9100-93237ED15E4E}">
      <dsp:nvSpPr>
        <dsp:cNvPr id="0" name=""/>
        <dsp:cNvSpPr/>
      </dsp:nvSpPr>
      <dsp:spPr>
        <a:xfrm>
          <a:off x="1424083" y="510377"/>
          <a:ext cx="439537" cy="1256301"/>
        </a:xfrm>
        <a:custGeom>
          <a:avLst/>
          <a:gdLst/>
          <a:ahLst/>
          <a:cxnLst/>
          <a:rect l="0" t="0" r="0" b="0"/>
          <a:pathLst>
            <a:path>
              <a:moveTo>
                <a:pt x="0" y="1256301"/>
              </a:moveTo>
              <a:lnTo>
                <a:pt x="219768" y="1256301"/>
              </a:lnTo>
              <a:lnTo>
                <a:pt x="219768" y="0"/>
              </a:lnTo>
              <a:lnTo>
                <a:pt x="439537" y="0"/>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dirty="0"/>
        </a:p>
      </dsp:txBody>
      <dsp:txXfrm>
        <a:off x="1610578" y="1105253"/>
        <a:ext cx="66548" cy="66548"/>
      </dsp:txXfrm>
    </dsp:sp>
    <dsp:sp modelId="{D2855FA8-7BA8-4F48-9EDA-E7E7F0F4CFB0}">
      <dsp:nvSpPr>
        <dsp:cNvPr id="0" name=""/>
        <dsp:cNvSpPr/>
      </dsp:nvSpPr>
      <dsp:spPr>
        <a:xfrm rot="16200000">
          <a:off x="-674159" y="1431664"/>
          <a:ext cx="3526459" cy="67002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smtClean="0">
              <a:latin typeface="Times New Roman" panose="02020603050405020304" pitchFamily="18" charset="0"/>
              <a:cs typeface="Times New Roman" panose="02020603050405020304" pitchFamily="18" charset="0"/>
            </a:rPr>
            <a:t>Aumento</a:t>
          </a:r>
          <a:endParaRPr lang="es-ES" sz="2400" kern="1200" dirty="0"/>
        </a:p>
      </dsp:txBody>
      <dsp:txXfrm>
        <a:off x="-674159" y="1431664"/>
        <a:ext cx="3526459" cy="670027"/>
      </dsp:txXfrm>
    </dsp:sp>
    <dsp:sp modelId="{51CDB676-7064-4E9E-8481-6F1D00AA7E1D}">
      <dsp:nvSpPr>
        <dsp:cNvPr id="0" name=""/>
        <dsp:cNvSpPr/>
      </dsp:nvSpPr>
      <dsp:spPr>
        <a:xfrm>
          <a:off x="1863621" y="175363"/>
          <a:ext cx="2197689" cy="67002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smtClean="0">
              <a:latin typeface="Times New Roman" panose="02020603050405020304" pitchFamily="18" charset="0"/>
              <a:cs typeface="Times New Roman" panose="02020603050405020304" pitchFamily="18" charset="0"/>
            </a:rPr>
            <a:t>Productividad</a:t>
          </a:r>
          <a:endParaRPr lang="es-ES" sz="2400" kern="1200" dirty="0"/>
        </a:p>
      </dsp:txBody>
      <dsp:txXfrm>
        <a:off x="1863621" y="175363"/>
        <a:ext cx="2197689" cy="670027"/>
      </dsp:txXfrm>
    </dsp:sp>
    <dsp:sp modelId="{A60F6B0B-9017-49C6-B714-05EB12727836}">
      <dsp:nvSpPr>
        <dsp:cNvPr id="0" name=""/>
        <dsp:cNvSpPr/>
      </dsp:nvSpPr>
      <dsp:spPr>
        <a:xfrm>
          <a:off x="1863621" y="1012897"/>
          <a:ext cx="2197689" cy="67002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smtClean="0">
              <a:latin typeface="Times New Roman" panose="02020603050405020304" pitchFamily="18" charset="0"/>
              <a:cs typeface="Times New Roman" panose="02020603050405020304" pitchFamily="18" charset="0"/>
            </a:rPr>
            <a:t>Eficiencia</a:t>
          </a:r>
          <a:endParaRPr lang="es-ES" sz="2400" kern="1200" dirty="0"/>
        </a:p>
      </dsp:txBody>
      <dsp:txXfrm>
        <a:off x="1863621" y="1012897"/>
        <a:ext cx="2197689" cy="670027"/>
      </dsp:txXfrm>
    </dsp:sp>
    <dsp:sp modelId="{9EE2A179-5446-4DB5-B84E-B6786E7ACC6B}">
      <dsp:nvSpPr>
        <dsp:cNvPr id="0" name=""/>
        <dsp:cNvSpPr/>
      </dsp:nvSpPr>
      <dsp:spPr>
        <a:xfrm>
          <a:off x="1863621" y="1850431"/>
          <a:ext cx="2197689" cy="67002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smtClean="0">
              <a:latin typeface="Times New Roman" panose="02020603050405020304" pitchFamily="18" charset="0"/>
              <a:cs typeface="Times New Roman" panose="02020603050405020304" pitchFamily="18" charset="0"/>
            </a:rPr>
            <a:t>Estándares de producción</a:t>
          </a:r>
          <a:endParaRPr lang="es-ES" sz="2400" kern="1200" dirty="0"/>
        </a:p>
      </dsp:txBody>
      <dsp:txXfrm>
        <a:off x="1863621" y="1850431"/>
        <a:ext cx="2197689" cy="670027"/>
      </dsp:txXfrm>
    </dsp:sp>
    <dsp:sp modelId="{73682BDB-C330-4188-AD5D-97248A922FC7}">
      <dsp:nvSpPr>
        <dsp:cNvPr id="0" name=""/>
        <dsp:cNvSpPr/>
      </dsp:nvSpPr>
      <dsp:spPr>
        <a:xfrm>
          <a:off x="1863621" y="2687965"/>
          <a:ext cx="2197689" cy="67002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O" sz="2400" kern="1200" dirty="0" smtClean="0">
              <a:latin typeface="Times New Roman" panose="02020603050405020304" pitchFamily="18" charset="0"/>
              <a:cs typeface="Times New Roman" panose="02020603050405020304" pitchFamily="18" charset="0"/>
            </a:rPr>
            <a:t>Buen clima organizacional</a:t>
          </a:r>
          <a:endParaRPr lang="es-ES" sz="2400" kern="1200" dirty="0"/>
        </a:p>
      </dsp:txBody>
      <dsp:txXfrm>
        <a:off x="1863621" y="2687965"/>
        <a:ext cx="2197689" cy="670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38190-2007-4984-81F5-214D3242EF03}">
      <dsp:nvSpPr>
        <dsp:cNvPr id="0" name=""/>
        <dsp:cNvSpPr/>
      </dsp:nvSpPr>
      <dsp:spPr>
        <a:xfrm>
          <a:off x="1895721" y="1769"/>
          <a:ext cx="1930645" cy="965322"/>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TEEORIA DEL DOMINÓ</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1923994" y="30042"/>
        <a:ext cx="1874099" cy="908776"/>
      </dsp:txXfrm>
    </dsp:sp>
    <dsp:sp modelId="{96C15A4C-44A4-422A-A205-8CABE9F7FD82}">
      <dsp:nvSpPr>
        <dsp:cNvPr id="0" name=""/>
        <dsp:cNvSpPr/>
      </dsp:nvSpPr>
      <dsp:spPr>
        <a:xfrm rot="2700000">
          <a:off x="3298545" y="1141920"/>
          <a:ext cx="777839" cy="337863"/>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Times New Roman" panose="02020603050405020304" pitchFamily="18" charset="0"/>
            <a:cs typeface="Times New Roman" panose="02020603050405020304" pitchFamily="18" charset="0"/>
          </a:endParaRPr>
        </a:p>
      </dsp:txBody>
      <dsp:txXfrm>
        <a:off x="3399904" y="1209493"/>
        <a:ext cx="575121" cy="202717"/>
      </dsp:txXfrm>
    </dsp:sp>
    <dsp:sp modelId="{A126A32E-E647-4828-836F-2CFD78A34F8C}">
      <dsp:nvSpPr>
        <dsp:cNvPr id="0" name=""/>
        <dsp:cNvSpPr/>
      </dsp:nvSpPr>
      <dsp:spPr>
        <a:xfrm>
          <a:off x="3750803" y="1654611"/>
          <a:ext cx="1930645" cy="1369802"/>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latin typeface="Times New Roman" panose="02020603050405020304" pitchFamily="18" charset="0"/>
              <a:cs typeface="Times New Roman" panose="02020603050405020304" pitchFamily="18" charset="0"/>
            </a:rPr>
            <a:t>88% de los accidentes estan provocados por actos humanos peligrosos</a:t>
          </a:r>
          <a:endParaRPr lang="en-US" sz="1800" b="0" kern="1200" dirty="0">
            <a:solidFill>
              <a:schemeClr val="tx1"/>
            </a:solidFill>
            <a:latin typeface="Times New Roman" panose="02020603050405020304" pitchFamily="18" charset="0"/>
            <a:cs typeface="Times New Roman" panose="02020603050405020304" pitchFamily="18" charset="0"/>
          </a:endParaRPr>
        </a:p>
      </dsp:txBody>
      <dsp:txXfrm>
        <a:off x="3790923" y="1694731"/>
        <a:ext cx="1850405" cy="1289562"/>
      </dsp:txXfrm>
    </dsp:sp>
    <dsp:sp modelId="{6E8A2DD8-F596-407A-A526-F232CCB1CCF3}">
      <dsp:nvSpPr>
        <dsp:cNvPr id="0" name=""/>
        <dsp:cNvSpPr/>
      </dsp:nvSpPr>
      <dsp:spPr>
        <a:xfrm rot="8100000">
          <a:off x="3298545" y="3199242"/>
          <a:ext cx="777839" cy="337863"/>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Times New Roman" panose="02020603050405020304" pitchFamily="18" charset="0"/>
            <a:cs typeface="Times New Roman" panose="02020603050405020304" pitchFamily="18" charset="0"/>
          </a:endParaRPr>
        </a:p>
      </dsp:txBody>
      <dsp:txXfrm rot="10800000">
        <a:off x="3399904" y="3266815"/>
        <a:ext cx="575121" cy="202717"/>
      </dsp:txXfrm>
    </dsp:sp>
    <dsp:sp modelId="{7252EA52-EB4D-40CB-8CF5-20263AD0C46B}">
      <dsp:nvSpPr>
        <dsp:cNvPr id="0" name=""/>
        <dsp:cNvSpPr/>
      </dsp:nvSpPr>
      <dsp:spPr>
        <a:xfrm>
          <a:off x="1895721" y="3711934"/>
          <a:ext cx="1930645" cy="965322"/>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Times New Roman" panose="02020603050405020304" pitchFamily="18" charset="0"/>
              <a:cs typeface="Times New Roman" panose="02020603050405020304" pitchFamily="18" charset="0"/>
            </a:rPr>
            <a:t>10%, por condiciones peligrosas </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1923994" y="3740207"/>
        <a:ext cx="1874099" cy="908776"/>
      </dsp:txXfrm>
    </dsp:sp>
    <dsp:sp modelId="{8EDFFA61-AC3C-4D5A-A8DD-9CA56F250BD1}">
      <dsp:nvSpPr>
        <dsp:cNvPr id="0" name=""/>
        <dsp:cNvSpPr/>
      </dsp:nvSpPr>
      <dsp:spPr>
        <a:xfrm rot="13500000">
          <a:off x="1632721" y="3186261"/>
          <a:ext cx="777839" cy="337863"/>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Times New Roman" panose="02020603050405020304" pitchFamily="18" charset="0"/>
            <a:cs typeface="Times New Roman" panose="02020603050405020304" pitchFamily="18" charset="0"/>
          </a:endParaRPr>
        </a:p>
      </dsp:txBody>
      <dsp:txXfrm rot="10800000">
        <a:off x="1734080" y="3253834"/>
        <a:ext cx="575121" cy="202717"/>
      </dsp:txXfrm>
    </dsp:sp>
    <dsp:sp modelId="{BEE25FE4-C928-492E-B303-EC103F8BF637}">
      <dsp:nvSpPr>
        <dsp:cNvPr id="0" name=""/>
        <dsp:cNvSpPr/>
      </dsp:nvSpPr>
      <dsp:spPr>
        <a:xfrm>
          <a:off x="40638" y="1680573"/>
          <a:ext cx="1930645" cy="131787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Times New Roman" panose="02020603050405020304" pitchFamily="18" charset="0"/>
              <a:cs typeface="Times New Roman" panose="02020603050405020304" pitchFamily="18" charset="0"/>
            </a:rPr>
            <a:t>2%</a:t>
          </a:r>
          <a:r>
            <a:rPr lang="en-US" sz="1800" kern="1200" baseline="0" dirty="0" smtClean="0">
              <a:solidFill>
                <a:schemeClr val="tx1"/>
              </a:solidFill>
              <a:latin typeface="Times New Roman" panose="02020603050405020304" pitchFamily="18" charset="0"/>
              <a:cs typeface="Times New Roman" panose="02020603050405020304" pitchFamily="18" charset="0"/>
            </a:rPr>
            <a:t> por hechos fortuitos</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79237" y="1719172"/>
        <a:ext cx="1853447" cy="1240680"/>
      </dsp:txXfrm>
    </dsp:sp>
    <dsp:sp modelId="{9791B199-BE66-4695-AC09-C55922EFB0CF}">
      <dsp:nvSpPr>
        <dsp:cNvPr id="0" name=""/>
        <dsp:cNvSpPr/>
      </dsp:nvSpPr>
      <dsp:spPr>
        <a:xfrm rot="18900000">
          <a:off x="1632721" y="1154901"/>
          <a:ext cx="777839" cy="337863"/>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Times New Roman" panose="02020603050405020304" pitchFamily="18" charset="0"/>
            <a:cs typeface="Times New Roman" panose="02020603050405020304" pitchFamily="18" charset="0"/>
          </a:endParaRPr>
        </a:p>
      </dsp:txBody>
      <dsp:txXfrm>
        <a:off x="1734080" y="1222474"/>
        <a:ext cx="575121" cy="2027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78973-212E-4F95-99D3-EDC090B352DB}">
      <dsp:nvSpPr>
        <dsp:cNvPr id="0" name=""/>
        <dsp:cNvSpPr/>
      </dsp:nvSpPr>
      <dsp:spPr>
        <a:xfrm>
          <a:off x="6143428" y="2485419"/>
          <a:ext cx="91440" cy="957640"/>
        </a:xfrm>
        <a:custGeom>
          <a:avLst/>
          <a:gdLst/>
          <a:ahLst/>
          <a:cxnLst/>
          <a:rect l="0" t="0" r="0" b="0"/>
          <a:pathLst>
            <a:path>
              <a:moveTo>
                <a:pt x="45720" y="0"/>
              </a:moveTo>
              <a:lnTo>
                <a:pt x="45720" y="957640"/>
              </a:lnTo>
              <a:lnTo>
                <a:pt x="48993" y="957640"/>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0CF156-3E61-429A-AC94-324FD1046C2C}">
      <dsp:nvSpPr>
        <dsp:cNvPr id="0" name=""/>
        <dsp:cNvSpPr/>
      </dsp:nvSpPr>
      <dsp:spPr>
        <a:xfrm>
          <a:off x="4511386" y="1028635"/>
          <a:ext cx="2754690" cy="430879"/>
        </a:xfrm>
        <a:custGeom>
          <a:avLst/>
          <a:gdLst/>
          <a:ahLst/>
          <a:cxnLst/>
          <a:rect l="0" t="0" r="0" b="0"/>
          <a:pathLst>
            <a:path>
              <a:moveTo>
                <a:pt x="0" y="0"/>
              </a:moveTo>
              <a:lnTo>
                <a:pt x="0" y="215439"/>
              </a:lnTo>
              <a:lnTo>
                <a:pt x="2754690" y="215439"/>
              </a:lnTo>
              <a:lnTo>
                <a:pt x="2754690" y="430879"/>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371E6-3220-4CEC-B2C3-1B41FFF47BDD}">
      <dsp:nvSpPr>
        <dsp:cNvPr id="0" name=""/>
        <dsp:cNvSpPr/>
      </dsp:nvSpPr>
      <dsp:spPr>
        <a:xfrm>
          <a:off x="1516835" y="2485419"/>
          <a:ext cx="395495" cy="2400615"/>
        </a:xfrm>
        <a:custGeom>
          <a:avLst/>
          <a:gdLst/>
          <a:ahLst/>
          <a:cxnLst/>
          <a:rect l="0" t="0" r="0" b="0"/>
          <a:pathLst>
            <a:path>
              <a:moveTo>
                <a:pt x="0" y="0"/>
              </a:moveTo>
              <a:lnTo>
                <a:pt x="0" y="2400615"/>
              </a:lnTo>
              <a:lnTo>
                <a:pt x="395495" y="2400615"/>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00854-68FD-45F1-9FC6-2BDC7B526D35}">
      <dsp:nvSpPr>
        <dsp:cNvPr id="0" name=""/>
        <dsp:cNvSpPr/>
      </dsp:nvSpPr>
      <dsp:spPr>
        <a:xfrm>
          <a:off x="1516835" y="2485419"/>
          <a:ext cx="381686" cy="971448"/>
        </a:xfrm>
        <a:custGeom>
          <a:avLst/>
          <a:gdLst/>
          <a:ahLst/>
          <a:cxnLst/>
          <a:rect l="0" t="0" r="0" b="0"/>
          <a:pathLst>
            <a:path>
              <a:moveTo>
                <a:pt x="0" y="0"/>
              </a:moveTo>
              <a:lnTo>
                <a:pt x="0" y="971448"/>
              </a:lnTo>
              <a:lnTo>
                <a:pt x="381686" y="971448"/>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29E22-7FC1-40F9-B941-AE88DD9300D6}">
      <dsp:nvSpPr>
        <dsp:cNvPr id="0" name=""/>
        <dsp:cNvSpPr/>
      </dsp:nvSpPr>
      <dsp:spPr>
        <a:xfrm>
          <a:off x="2571489" y="1028635"/>
          <a:ext cx="1939896" cy="430879"/>
        </a:xfrm>
        <a:custGeom>
          <a:avLst/>
          <a:gdLst/>
          <a:ahLst/>
          <a:cxnLst/>
          <a:rect l="0" t="0" r="0" b="0"/>
          <a:pathLst>
            <a:path>
              <a:moveTo>
                <a:pt x="1939896" y="0"/>
              </a:moveTo>
              <a:lnTo>
                <a:pt x="1939896" y="215439"/>
              </a:lnTo>
              <a:lnTo>
                <a:pt x="0" y="215439"/>
              </a:lnTo>
              <a:lnTo>
                <a:pt x="0" y="430879"/>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D1F5C-103D-40EB-AFC3-572794F1511C}">
      <dsp:nvSpPr>
        <dsp:cNvPr id="0" name=""/>
        <dsp:cNvSpPr/>
      </dsp:nvSpPr>
      <dsp:spPr>
        <a:xfrm>
          <a:off x="3067457" y="2731"/>
          <a:ext cx="2887857" cy="102590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PARADIGMAS</a:t>
          </a:r>
          <a:endParaRPr lang="es-ES" sz="2400" b="1" kern="1200" dirty="0">
            <a:latin typeface="Times New Roman" panose="02020603050405020304" pitchFamily="18" charset="0"/>
            <a:cs typeface="Times New Roman" panose="02020603050405020304" pitchFamily="18" charset="0"/>
          </a:endParaRPr>
        </a:p>
      </dsp:txBody>
      <dsp:txXfrm>
        <a:off x="3067457" y="2731"/>
        <a:ext cx="2887857" cy="1025903"/>
      </dsp:txXfrm>
    </dsp:sp>
    <dsp:sp modelId="{EE693A80-2400-4B39-B882-CF10AF0C6714}">
      <dsp:nvSpPr>
        <dsp:cNvPr id="0" name=""/>
        <dsp:cNvSpPr/>
      </dsp:nvSpPr>
      <dsp:spPr>
        <a:xfrm>
          <a:off x="1253172" y="1459515"/>
          <a:ext cx="2636634" cy="102590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Enfoque Cualitativo</a:t>
          </a:r>
          <a:endParaRPr lang="es-ES" sz="2400" kern="1200" dirty="0">
            <a:latin typeface="Times New Roman" panose="02020603050405020304" pitchFamily="18" charset="0"/>
            <a:cs typeface="Times New Roman" panose="02020603050405020304" pitchFamily="18" charset="0"/>
          </a:endParaRPr>
        </a:p>
      </dsp:txBody>
      <dsp:txXfrm>
        <a:off x="1253172" y="1459515"/>
        <a:ext cx="2636634" cy="1025903"/>
      </dsp:txXfrm>
    </dsp:sp>
    <dsp:sp modelId="{4F42D651-B213-4823-81DA-B30FA90E13E3}">
      <dsp:nvSpPr>
        <dsp:cNvPr id="0" name=""/>
        <dsp:cNvSpPr/>
      </dsp:nvSpPr>
      <dsp:spPr>
        <a:xfrm>
          <a:off x="1898522" y="2943916"/>
          <a:ext cx="3407149" cy="102590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Recoge y organiza la información basándose en la recopilación de datos</a:t>
          </a:r>
          <a:endParaRPr lang="es-ES" sz="2400" kern="1200" dirty="0">
            <a:latin typeface="Times New Roman" panose="02020603050405020304" pitchFamily="18" charset="0"/>
            <a:cs typeface="Times New Roman" panose="02020603050405020304" pitchFamily="18" charset="0"/>
          </a:endParaRPr>
        </a:p>
      </dsp:txBody>
      <dsp:txXfrm>
        <a:off x="1898522" y="2943916"/>
        <a:ext cx="3407149" cy="1025903"/>
      </dsp:txXfrm>
    </dsp:sp>
    <dsp:sp modelId="{690A473F-9D06-4EAE-8696-8249186D8397}">
      <dsp:nvSpPr>
        <dsp:cNvPr id="0" name=""/>
        <dsp:cNvSpPr/>
      </dsp:nvSpPr>
      <dsp:spPr>
        <a:xfrm>
          <a:off x="1912330" y="4373082"/>
          <a:ext cx="3349719" cy="102590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0" i="0" kern="1200" dirty="0" smtClean="0">
              <a:latin typeface="Times New Roman" panose="02020603050405020304" pitchFamily="18" charset="0"/>
              <a:cs typeface="Times New Roman" panose="02020603050405020304" pitchFamily="18" charset="0"/>
            </a:rPr>
            <a:t>Descubrir o afinar preguntas de investigación</a:t>
          </a:r>
          <a:endParaRPr lang="es-ES" sz="2400" b="0" kern="1200" dirty="0">
            <a:latin typeface="Times New Roman" panose="02020603050405020304" pitchFamily="18" charset="0"/>
            <a:cs typeface="Times New Roman" panose="02020603050405020304" pitchFamily="18" charset="0"/>
          </a:endParaRPr>
        </a:p>
      </dsp:txBody>
      <dsp:txXfrm>
        <a:off x="1912330" y="4373082"/>
        <a:ext cx="3349719" cy="1025903"/>
      </dsp:txXfrm>
    </dsp:sp>
    <dsp:sp modelId="{826C9197-9CD9-4901-8336-3BDCBCD1CC83}">
      <dsp:nvSpPr>
        <dsp:cNvPr id="0" name=""/>
        <dsp:cNvSpPr/>
      </dsp:nvSpPr>
      <dsp:spPr>
        <a:xfrm>
          <a:off x="5919916" y="1459515"/>
          <a:ext cx="2692320" cy="102590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Análisis descriptiva</a:t>
          </a:r>
          <a:endParaRPr lang="es-ES" sz="2400" kern="1200" dirty="0">
            <a:latin typeface="Times New Roman" panose="02020603050405020304" pitchFamily="18" charset="0"/>
            <a:cs typeface="Times New Roman" panose="02020603050405020304" pitchFamily="18" charset="0"/>
          </a:endParaRPr>
        </a:p>
      </dsp:txBody>
      <dsp:txXfrm>
        <a:off x="5919916" y="1459515"/>
        <a:ext cx="2692320" cy="1025903"/>
      </dsp:txXfrm>
    </dsp:sp>
    <dsp:sp modelId="{484F23B6-C51C-4874-B540-FBFA7B92BCFD}">
      <dsp:nvSpPr>
        <dsp:cNvPr id="0" name=""/>
        <dsp:cNvSpPr/>
      </dsp:nvSpPr>
      <dsp:spPr>
        <a:xfrm>
          <a:off x="6192422" y="2930107"/>
          <a:ext cx="2942271" cy="102590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Total de datos de un universo</a:t>
          </a:r>
          <a:endParaRPr lang="es-ES" sz="2400" kern="1200" dirty="0">
            <a:latin typeface="Times New Roman" panose="02020603050405020304" pitchFamily="18" charset="0"/>
            <a:cs typeface="Times New Roman" panose="02020603050405020304" pitchFamily="18" charset="0"/>
          </a:endParaRPr>
        </a:p>
      </dsp:txBody>
      <dsp:txXfrm>
        <a:off x="6192422" y="2930107"/>
        <a:ext cx="2942271" cy="1025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36DF2-C3D8-4399-8866-3481DDAEF298}">
      <dsp:nvSpPr>
        <dsp:cNvPr id="0" name=""/>
        <dsp:cNvSpPr/>
      </dsp:nvSpPr>
      <dsp:spPr>
        <a:xfrm rot="5400000">
          <a:off x="6141478" y="-3899209"/>
          <a:ext cx="754544" cy="8605504"/>
        </a:xfrm>
        <a:prstGeom prst="round2SameRect">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100000"/>
            </a:lnSpc>
            <a:spcBef>
              <a:spcPct val="0"/>
            </a:spcBef>
            <a:spcAft>
              <a:spcPct val="15000"/>
            </a:spcAft>
            <a:buChar char="••"/>
          </a:pPr>
          <a:r>
            <a:rPr lang="es-EC" sz="2400" kern="1200" dirty="0" smtClean="0">
              <a:latin typeface="Times New Roman" panose="02020603050405020304" pitchFamily="18" charset="0"/>
              <a:cs typeface="Times New Roman" panose="02020603050405020304" pitchFamily="18" charset="0"/>
            </a:rPr>
            <a:t>Aplicada, misma que se caracteriza por que su finalidad es conocer las condiciones de seguridad del Hospital.</a:t>
          </a:r>
          <a:endParaRPr lang="en-US" sz="2400" kern="1200" dirty="0">
            <a:latin typeface="Times New Roman" panose="02020603050405020304" pitchFamily="18" charset="0"/>
            <a:cs typeface="Times New Roman" panose="02020603050405020304" pitchFamily="18" charset="0"/>
          </a:endParaRPr>
        </a:p>
      </dsp:txBody>
      <dsp:txXfrm rot="-5400000">
        <a:off x="2215998" y="63105"/>
        <a:ext cx="8568670" cy="680876"/>
      </dsp:txXfrm>
    </dsp:sp>
    <dsp:sp modelId="{703C69A5-9D54-4446-A856-3F2AD3E8A83A}">
      <dsp:nvSpPr>
        <dsp:cNvPr id="0" name=""/>
        <dsp:cNvSpPr/>
      </dsp:nvSpPr>
      <dsp:spPr>
        <a:xfrm>
          <a:off x="153514" y="2245"/>
          <a:ext cx="2105902" cy="76140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latin typeface="Times New Roman" panose="02020603050405020304" pitchFamily="18" charset="0"/>
              <a:cs typeface="Times New Roman" panose="02020603050405020304" pitchFamily="18" charset="0"/>
            </a:rPr>
            <a:t>Por el Objeto</a:t>
          </a:r>
          <a:endParaRPr lang="en-US" sz="2400" kern="1200" dirty="0">
            <a:latin typeface="Times New Roman" panose="02020603050405020304" pitchFamily="18" charset="0"/>
            <a:cs typeface="Times New Roman" panose="02020603050405020304" pitchFamily="18" charset="0"/>
          </a:endParaRPr>
        </a:p>
      </dsp:txBody>
      <dsp:txXfrm>
        <a:off x="190683" y="39414"/>
        <a:ext cx="2031564" cy="687068"/>
      </dsp:txXfrm>
    </dsp:sp>
    <dsp:sp modelId="{9B4CC3DC-5082-487C-A71E-9F45E60EACE5}">
      <dsp:nvSpPr>
        <dsp:cNvPr id="0" name=""/>
        <dsp:cNvSpPr/>
      </dsp:nvSpPr>
      <dsp:spPr>
        <a:xfrm rot="5400000">
          <a:off x="6156624" y="-3006265"/>
          <a:ext cx="886066" cy="8578946"/>
        </a:xfrm>
        <a:prstGeom prst="round2SameRect">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latin typeface="Times New Roman" panose="02020603050405020304" pitchFamily="18" charset="0"/>
              <a:cs typeface="Times New Roman" panose="02020603050405020304" pitchFamily="18" charset="0"/>
            </a:rPr>
            <a:t>Se </a:t>
          </a:r>
          <a:r>
            <a:rPr lang="en-US" sz="2400" kern="1200" smtClean="0">
              <a:latin typeface="Times New Roman" panose="02020603050405020304" pitchFamily="18" charset="0"/>
              <a:cs typeface="Times New Roman" panose="02020603050405020304" pitchFamily="18" charset="0"/>
            </a:rPr>
            <a:t>trabajó </a:t>
          </a:r>
          <a:r>
            <a:rPr lang="en-US" sz="2400" kern="1200" dirty="0" smtClean="0">
              <a:latin typeface="Times New Roman" panose="02020603050405020304" pitchFamily="18" charset="0"/>
              <a:cs typeface="Times New Roman" panose="02020603050405020304" pitchFamily="18" charset="0"/>
            </a:rPr>
            <a:t>con una investigación de campo, ya que permitió evidenciar la realidad del Hospital.</a:t>
          </a:r>
          <a:endParaRPr lang="en-US" sz="2400" kern="1200" dirty="0">
            <a:latin typeface="Times New Roman" panose="02020603050405020304" pitchFamily="18" charset="0"/>
            <a:cs typeface="Times New Roman" panose="02020603050405020304" pitchFamily="18" charset="0"/>
          </a:endParaRPr>
        </a:p>
      </dsp:txBody>
      <dsp:txXfrm rot="-5400000">
        <a:off x="2310184" y="883429"/>
        <a:ext cx="8535692" cy="799558"/>
      </dsp:txXfrm>
    </dsp:sp>
    <dsp:sp modelId="{82DFB6C9-3D7C-4F63-9B92-928CBA4A1931}">
      <dsp:nvSpPr>
        <dsp:cNvPr id="0" name=""/>
        <dsp:cNvSpPr/>
      </dsp:nvSpPr>
      <dsp:spPr>
        <a:xfrm>
          <a:off x="153514" y="870365"/>
          <a:ext cx="2156670" cy="82568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latin typeface="Times New Roman" panose="02020603050405020304" pitchFamily="18" charset="0"/>
              <a:cs typeface="Times New Roman" panose="02020603050405020304" pitchFamily="18" charset="0"/>
            </a:rPr>
            <a:t>Por el Lugar</a:t>
          </a:r>
          <a:endParaRPr lang="en-US" sz="2400" kern="1200" dirty="0">
            <a:latin typeface="Times New Roman" panose="02020603050405020304" pitchFamily="18" charset="0"/>
            <a:cs typeface="Times New Roman" panose="02020603050405020304" pitchFamily="18" charset="0"/>
          </a:endParaRPr>
        </a:p>
      </dsp:txBody>
      <dsp:txXfrm>
        <a:off x="193821" y="910672"/>
        <a:ext cx="2076056" cy="745072"/>
      </dsp:txXfrm>
    </dsp:sp>
    <dsp:sp modelId="{B5236EE2-103B-4521-9EB3-C86CD33DE103}">
      <dsp:nvSpPr>
        <dsp:cNvPr id="0" name=""/>
        <dsp:cNvSpPr/>
      </dsp:nvSpPr>
      <dsp:spPr>
        <a:xfrm rot="5400000">
          <a:off x="6166919" y="-2016622"/>
          <a:ext cx="948692" cy="8587467"/>
        </a:xfrm>
        <a:prstGeom prst="round2SameRect">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smtClean="0">
              <a:latin typeface="Times New Roman" panose="02020603050405020304" pitchFamily="18" charset="0"/>
              <a:cs typeface="Times New Roman" panose="02020603050405020304" pitchFamily="18" charset="0"/>
            </a:rPr>
            <a:t>El trabajo es de acción ya que está enfocado en producir cambios de la realidad estudiada y no solo dejar en conclusiones.</a:t>
          </a:r>
          <a:endParaRPr lang="en-US" sz="2400" kern="1200" dirty="0">
            <a:latin typeface="Times New Roman" panose="02020603050405020304" pitchFamily="18" charset="0"/>
            <a:cs typeface="Times New Roman" panose="02020603050405020304" pitchFamily="18" charset="0"/>
          </a:endParaRPr>
        </a:p>
      </dsp:txBody>
      <dsp:txXfrm rot="-5400000">
        <a:off x="2347532" y="1849076"/>
        <a:ext cx="8541156" cy="856070"/>
      </dsp:txXfrm>
    </dsp:sp>
    <dsp:sp modelId="{8BB9A6D1-BD83-4751-9BA0-A7CAC5702A8F}">
      <dsp:nvSpPr>
        <dsp:cNvPr id="0" name=""/>
        <dsp:cNvSpPr/>
      </dsp:nvSpPr>
      <dsp:spPr>
        <a:xfrm>
          <a:off x="153514" y="1862002"/>
          <a:ext cx="2194018" cy="83021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smtClean="0">
              <a:latin typeface="Times New Roman" panose="02020603050405020304" pitchFamily="18" charset="0"/>
              <a:cs typeface="Times New Roman" panose="02020603050405020304" pitchFamily="18" charset="0"/>
            </a:rPr>
            <a:t>Por la Naturaleza</a:t>
          </a:r>
          <a:endParaRPr lang="en-US" sz="2400" kern="1200" dirty="0">
            <a:latin typeface="Times New Roman" panose="02020603050405020304" pitchFamily="18" charset="0"/>
            <a:cs typeface="Times New Roman" panose="02020603050405020304" pitchFamily="18" charset="0"/>
          </a:endParaRPr>
        </a:p>
      </dsp:txBody>
      <dsp:txXfrm>
        <a:off x="194042" y="1902530"/>
        <a:ext cx="2112962" cy="749160"/>
      </dsp:txXfrm>
    </dsp:sp>
    <dsp:sp modelId="{CCE4B0F7-F95F-477C-B952-650C4D179DE7}">
      <dsp:nvSpPr>
        <dsp:cNvPr id="0" name=""/>
        <dsp:cNvSpPr/>
      </dsp:nvSpPr>
      <dsp:spPr>
        <a:xfrm rot="5400000">
          <a:off x="6186019" y="-1095635"/>
          <a:ext cx="852016" cy="8625174"/>
        </a:xfrm>
        <a:prstGeom prst="round2SameRect">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EC" sz="2400" kern="1200" dirty="0" smtClean="0">
              <a:latin typeface="Times New Roman" panose="02020603050405020304" pitchFamily="18" charset="0"/>
              <a:cs typeface="Times New Roman" panose="02020603050405020304" pitchFamily="18" charset="0"/>
            </a:rPr>
            <a:t>La investigación se basó en procesos del método descriptivo, para evaluar cómo está la situación en el Hospital </a:t>
          </a:r>
          <a:endParaRPr lang="en-US" sz="2400" kern="1200" dirty="0">
            <a:latin typeface="Times New Roman" panose="02020603050405020304" pitchFamily="18" charset="0"/>
            <a:cs typeface="Times New Roman" panose="02020603050405020304" pitchFamily="18" charset="0"/>
          </a:endParaRPr>
        </a:p>
      </dsp:txBody>
      <dsp:txXfrm rot="-5400000">
        <a:off x="2299440" y="2832536"/>
        <a:ext cx="8583582" cy="768832"/>
      </dsp:txXfrm>
    </dsp:sp>
    <dsp:sp modelId="{B97A482E-422E-4C7E-B6BB-B8ED3716467B}">
      <dsp:nvSpPr>
        <dsp:cNvPr id="0" name=""/>
        <dsp:cNvSpPr/>
      </dsp:nvSpPr>
      <dsp:spPr>
        <a:xfrm>
          <a:off x="153514" y="2878297"/>
          <a:ext cx="2163221" cy="751382"/>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smtClean="0">
              <a:latin typeface="Times New Roman" panose="02020603050405020304" pitchFamily="18" charset="0"/>
              <a:cs typeface="Times New Roman" panose="02020603050405020304" pitchFamily="18" charset="0"/>
            </a:rPr>
            <a:t>Por el Alcance</a:t>
          </a:r>
          <a:endParaRPr lang="en-US" sz="2400" kern="1200" dirty="0">
            <a:latin typeface="Times New Roman" panose="02020603050405020304" pitchFamily="18" charset="0"/>
            <a:cs typeface="Times New Roman" panose="02020603050405020304" pitchFamily="18" charset="0"/>
          </a:endParaRPr>
        </a:p>
      </dsp:txBody>
      <dsp:txXfrm>
        <a:off x="190193" y="2914976"/>
        <a:ext cx="2089863" cy="678024"/>
      </dsp:txXfrm>
    </dsp:sp>
    <dsp:sp modelId="{A7D0C90F-9E8E-4980-A183-FFADB613E995}">
      <dsp:nvSpPr>
        <dsp:cNvPr id="0" name=""/>
        <dsp:cNvSpPr/>
      </dsp:nvSpPr>
      <dsp:spPr>
        <a:xfrm rot="5400000">
          <a:off x="5974392" y="68546"/>
          <a:ext cx="1224372" cy="8600320"/>
        </a:xfrm>
        <a:prstGeom prst="round2SameRect">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latin typeface="Times New Roman" panose="02020603050405020304" pitchFamily="18" charset="0"/>
              <a:cs typeface="Times New Roman" panose="02020603050405020304" pitchFamily="18" charset="0"/>
            </a:rPr>
            <a:t>El trabajo se acentúa como un proyecto factible, puesto que se desarrolló con el propósito de conocer las condiciones de seguridad y brindar las respectivas recomendaciones al Hospital </a:t>
          </a:r>
          <a:endParaRPr lang="en-US" sz="2400" kern="1200" dirty="0">
            <a:latin typeface="Times New Roman" panose="02020603050405020304" pitchFamily="18" charset="0"/>
            <a:cs typeface="Times New Roman" panose="02020603050405020304" pitchFamily="18" charset="0"/>
          </a:endParaRPr>
        </a:p>
      </dsp:txBody>
      <dsp:txXfrm rot="-5400000">
        <a:off x="2286419" y="3816289"/>
        <a:ext cx="8540551" cy="1104834"/>
      </dsp:txXfrm>
    </dsp:sp>
    <dsp:sp modelId="{2A20DDBD-9F8C-4A03-883C-5423E02C3F22}">
      <dsp:nvSpPr>
        <dsp:cNvPr id="0" name=""/>
        <dsp:cNvSpPr/>
      </dsp:nvSpPr>
      <dsp:spPr>
        <a:xfrm>
          <a:off x="153514" y="3819950"/>
          <a:ext cx="2132904" cy="1097512"/>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latin typeface="Times New Roman" panose="02020603050405020304" pitchFamily="18" charset="0"/>
              <a:cs typeface="Times New Roman" panose="02020603050405020304" pitchFamily="18" charset="0"/>
            </a:rPr>
            <a:t>Por la Factibilidad</a:t>
          </a:r>
          <a:endParaRPr lang="en-US" sz="2400" b="1" kern="1200" dirty="0">
            <a:latin typeface="Times New Roman" panose="02020603050405020304" pitchFamily="18" charset="0"/>
            <a:cs typeface="Times New Roman" panose="02020603050405020304" pitchFamily="18" charset="0"/>
          </a:endParaRPr>
        </a:p>
      </dsp:txBody>
      <dsp:txXfrm>
        <a:off x="207090" y="3873526"/>
        <a:ext cx="2025752" cy="990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D0C2-B723-4FD6-B1FF-AEDDAF4181CE}">
      <dsp:nvSpPr>
        <dsp:cNvPr id="0" name=""/>
        <dsp:cNvSpPr/>
      </dsp:nvSpPr>
      <dsp:spPr>
        <a:xfrm>
          <a:off x="9968344" y="1046548"/>
          <a:ext cx="187581" cy="1660827"/>
        </a:xfrm>
        <a:custGeom>
          <a:avLst/>
          <a:gdLst/>
          <a:ahLst/>
          <a:cxnLst/>
          <a:rect l="0" t="0" r="0" b="0"/>
          <a:pathLst>
            <a:path>
              <a:moveTo>
                <a:pt x="0" y="0"/>
              </a:moveTo>
              <a:lnTo>
                <a:pt x="0" y="1660827"/>
              </a:lnTo>
              <a:lnTo>
                <a:pt x="187581" y="1660827"/>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0DA15E-2F13-49F0-9C5C-016F11DCE49E}">
      <dsp:nvSpPr>
        <dsp:cNvPr id="0" name=""/>
        <dsp:cNvSpPr/>
      </dsp:nvSpPr>
      <dsp:spPr>
        <a:xfrm>
          <a:off x="9968344" y="1046548"/>
          <a:ext cx="187581" cy="1033600"/>
        </a:xfrm>
        <a:custGeom>
          <a:avLst/>
          <a:gdLst/>
          <a:ahLst/>
          <a:cxnLst/>
          <a:rect l="0" t="0" r="0" b="0"/>
          <a:pathLst>
            <a:path>
              <a:moveTo>
                <a:pt x="0" y="0"/>
              </a:moveTo>
              <a:lnTo>
                <a:pt x="0" y="1033600"/>
              </a:lnTo>
              <a:lnTo>
                <a:pt x="187581" y="1033600"/>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41DDC-FB9E-493E-A653-4CE36A796BEE}">
      <dsp:nvSpPr>
        <dsp:cNvPr id="0" name=""/>
        <dsp:cNvSpPr/>
      </dsp:nvSpPr>
      <dsp:spPr>
        <a:xfrm>
          <a:off x="9968344" y="1046548"/>
          <a:ext cx="187581" cy="406372"/>
        </a:xfrm>
        <a:custGeom>
          <a:avLst/>
          <a:gdLst/>
          <a:ahLst/>
          <a:cxnLst/>
          <a:rect l="0" t="0" r="0" b="0"/>
          <a:pathLst>
            <a:path>
              <a:moveTo>
                <a:pt x="0" y="0"/>
              </a:moveTo>
              <a:lnTo>
                <a:pt x="0" y="406372"/>
              </a:lnTo>
              <a:lnTo>
                <a:pt x="187581" y="406372"/>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FEB2B1-E937-419B-835D-4152736689EC}">
      <dsp:nvSpPr>
        <dsp:cNvPr id="0" name=""/>
        <dsp:cNvSpPr/>
      </dsp:nvSpPr>
      <dsp:spPr>
        <a:xfrm>
          <a:off x="5588391" y="419321"/>
          <a:ext cx="4880169" cy="185517"/>
        </a:xfrm>
        <a:custGeom>
          <a:avLst/>
          <a:gdLst/>
          <a:ahLst/>
          <a:cxnLst/>
          <a:rect l="0" t="0" r="0" b="0"/>
          <a:pathLst>
            <a:path>
              <a:moveTo>
                <a:pt x="0" y="0"/>
              </a:moveTo>
              <a:lnTo>
                <a:pt x="0" y="92758"/>
              </a:lnTo>
              <a:lnTo>
                <a:pt x="4880169" y="92758"/>
              </a:lnTo>
              <a:lnTo>
                <a:pt x="4880169" y="185517"/>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1B0834-B6D5-4E11-998A-0661223DA5F8}">
      <dsp:nvSpPr>
        <dsp:cNvPr id="0" name=""/>
        <dsp:cNvSpPr/>
      </dsp:nvSpPr>
      <dsp:spPr>
        <a:xfrm>
          <a:off x="8441519" y="1046548"/>
          <a:ext cx="202708" cy="406372"/>
        </a:xfrm>
        <a:custGeom>
          <a:avLst/>
          <a:gdLst/>
          <a:ahLst/>
          <a:cxnLst/>
          <a:rect l="0" t="0" r="0" b="0"/>
          <a:pathLst>
            <a:path>
              <a:moveTo>
                <a:pt x="0" y="0"/>
              </a:moveTo>
              <a:lnTo>
                <a:pt x="0" y="406372"/>
              </a:lnTo>
              <a:lnTo>
                <a:pt x="202708" y="406372"/>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B0449-DABC-4DF7-B168-7B9A7AC1F15E}">
      <dsp:nvSpPr>
        <dsp:cNvPr id="0" name=""/>
        <dsp:cNvSpPr/>
      </dsp:nvSpPr>
      <dsp:spPr>
        <a:xfrm>
          <a:off x="5588391" y="419321"/>
          <a:ext cx="3393684" cy="185517"/>
        </a:xfrm>
        <a:custGeom>
          <a:avLst/>
          <a:gdLst/>
          <a:ahLst/>
          <a:cxnLst/>
          <a:rect l="0" t="0" r="0" b="0"/>
          <a:pathLst>
            <a:path>
              <a:moveTo>
                <a:pt x="0" y="0"/>
              </a:moveTo>
              <a:lnTo>
                <a:pt x="0" y="92758"/>
              </a:lnTo>
              <a:lnTo>
                <a:pt x="3393684" y="92758"/>
              </a:lnTo>
              <a:lnTo>
                <a:pt x="3393684" y="185517"/>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CEE06-E6F4-4165-A3DF-4952296AF586}">
      <dsp:nvSpPr>
        <dsp:cNvPr id="0" name=""/>
        <dsp:cNvSpPr/>
      </dsp:nvSpPr>
      <dsp:spPr>
        <a:xfrm>
          <a:off x="7155726" y="1046548"/>
          <a:ext cx="160856" cy="406372"/>
        </a:xfrm>
        <a:custGeom>
          <a:avLst/>
          <a:gdLst/>
          <a:ahLst/>
          <a:cxnLst/>
          <a:rect l="0" t="0" r="0" b="0"/>
          <a:pathLst>
            <a:path>
              <a:moveTo>
                <a:pt x="0" y="0"/>
              </a:moveTo>
              <a:lnTo>
                <a:pt x="0" y="406372"/>
              </a:lnTo>
              <a:lnTo>
                <a:pt x="160856" y="406372"/>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FFBEF-C839-4686-BA19-78919548F244}">
      <dsp:nvSpPr>
        <dsp:cNvPr id="0" name=""/>
        <dsp:cNvSpPr/>
      </dsp:nvSpPr>
      <dsp:spPr>
        <a:xfrm>
          <a:off x="5588391" y="419321"/>
          <a:ext cx="1996283" cy="185517"/>
        </a:xfrm>
        <a:custGeom>
          <a:avLst/>
          <a:gdLst/>
          <a:ahLst/>
          <a:cxnLst/>
          <a:rect l="0" t="0" r="0" b="0"/>
          <a:pathLst>
            <a:path>
              <a:moveTo>
                <a:pt x="0" y="0"/>
              </a:moveTo>
              <a:lnTo>
                <a:pt x="0" y="92758"/>
              </a:lnTo>
              <a:lnTo>
                <a:pt x="1996283" y="92758"/>
              </a:lnTo>
              <a:lnTo>
                <a:pt x="1996283" y="185517"/>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DFD71-F0B4-4BB5-96EE-546D4BCD3FEA}">
      <dsp:nvSpPr>
        <dsp:cNvPr id="0" name=""/>
        <dsp:cNvSpPr/>
      </dsp:nvSpPr>
      <dsp:spPr>
        <a:xfrm>
          <a:off x="5627159" y="1046548"/>
          <a:ext cx="205968" cy="406372"/>
        </a:xfrm>
        <a:custGeom>
          <a:avLst/>
          <a:gdLst/>
          <a:ahLst/>
          <a:cxnLst/>
          <a:rect l="0" t="0" r="0" b="0"/>
          <a:pathLst>
            <a:path>
              <a:moveTo>
                <a:pt x="0" y="0"/>
              </a:moveTo>
              <a:lnTo>
                <a:pt x="0" y="406372"/>
              </a:lnTo>
              <a:lnTo>
                <a:pt x="205968" y="406372"/>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5246E9-33A6-48A8-9EEA-66FE5E123188}">
      <dsp:nvSpPr>
        <dsp:cNvPr id="0" name=""/>
        <dsp:cNvSpPr/>
      </dsp:nvSpPr>
      <dsp:spPr>
        <a:xfrm>
          <a:off x="5588391" y="419321"/>
          <a:ext cx="588016" cy="185517"/>
        </a:xfrm>
        <a:custGeom>
          <a:avLst/>
          <a:gdLst/>
          <a:ahLst/>
          <a:cxnLst/>
          <a:rect l="0" t="0" r="0" b="0"/>
          <a:pathLst>
            <a:path>
              <a:moveTo>
                <a:pt x="0" y="0"/>
              </a:moveTo>
              <a:lnTo>
                <a:pt x="0" y="92758"/>
              </a:lnTo>
              <a:lnTo>
                <a:pt x="588016" y="92758"/>
              </a:lnTo>
              <a:lnTo>
                <a:pt x="588016" y="185517"/>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FB7F2-31F0-4E03-8CD3-03CA58D9D32A}">
      <dsp:nvSpPr>
        <dsp:cNvPr id="0" name=""/>
        <dsp:cNvSpPr/>
      </dsp:nvSpPr>
      <dsp:spPr>
        <a:xfrm>
          <a:off x="4068508" y="1046548"/>
          <a:ext cx="205970" cy="3542509"/>
        </a:xfrm>
        <a:custGeom>
          <a:avLst/>
          <a:gdLst/>
          <a:ahLst/>
          <a:cxnLst/>
          <a:rect l="0" t="0" r="0" b="0"/>
          <a:pathLst>
            <a:path>
              <a:moveTo>
                <a:pt x="0" y="0"/>
              </a:moveTo>
              <a:lnTo>
                <a:pt x="0" y="3542509"/>
              </a:lnTo>
              <a:lnTo>
                <a:pt x="205970" y="3542509"/>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4BBE89-77B7-424A-B512-DEC0AD073B0D}">
      <dsp:nvSpPr>
        <dsp:cNvPr id="0" name=""/>
        <dsp:cNvSpPr/>
      </dsp:nvSpPr>
      <dsp:spPr>
        <a:xfrm>
          <a:off x="4068508" y="1046548"/>
          <a:ext cx="205970" cy="2915282"/>
        </a:xfrm>
        <a:custGeom>
          <a:avLst/>
          <a:gdLst/>
          <a:ahLst/>
          <a:cxnLst/>
          <a:rect l="0" t="0" r="0" b="0"/>
          <a:pathLst>
            <a:path>
              <a:moveTo>
                <a:pt x="0" y="0"/>
              </a:moveTo>
              <a:lnTo>
                <a:pt x="0" y="2915282"/>
              </a:lnTo>
              <a:lnTo>
                <a:pt x="205970" y="2915282"/>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ECB3C3-D24C-4C74-8C12-75ED16A67628}">
      <dsp:nvSpPr>
        <dsp:cNvPr id="0" name=""/>
        <dsp:cNvSpPr/>
      </dsp:nvSpPr>
      <dsp:spPr>
        <a:xfrm>
          <a:off x="4068508" y="1046548"/>
          <a:ext cx="205970" cy="2288054"/>
        </a:xfrm>
        <a:custGeom>
          <a:avLst/>
          <a:gdLst/>
          <a:ahLst/>
          <a:cxnLst/>
          <a:rect l="0" t="0" r="0" b="0"/>
          <a:pathLst>
            <a:path>
              <a:moveTo>
                <a:pt x="0" y="0"/>
              </a:moveTo>
              <a:lnTo>
                <a:pt x="0" y="2288054"/>
              </a:lnTo>
              <a:lnTo>
                <a:pt x="205970" y="2288054"/>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3EC5F-3875-4B5A-B204-4AF04D5FD546}">
      <dsp:nvSpPr>
        <dsp:cNvPr id="0" name=""/>
        <dsp:cNvSpPr/>
      </dsp:nvSpPr>
      <dsp:spPr>
        <a:xfrm>
          <a:off x="4068508" y="1046548"/>
          <a:ext cx="205970" cy="1660827"/>
        </a:xfrm>
        <a:custGeom>
          <a:avLst/>
          <a:gdLst/>
          <a:ahLst/>
          <a:cxnLst/>
          <a:rect l="0" t="0" r="0" b="0"/>
          <a:pathLst>
            <a:path>
              <a:moveTo>
                <a:pt x="0" y="0"/>
              </a:moveTo>
              <a:lnTo>
                <a:pt x="0" y="1660827"/>
              </a:lnTo>
              <a:lnTo>
                <a:pt x="205970" y="1660827"/>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0B90C-277E-4133-AD95-6F8A3A6EDD6B}">
      <dsp:nvSpPr>
        <dsp:cNvPr id="0" name=""/>
        <dsp:cNvSpPr/>
      </dsp:nvSpPr>
      <dsp:spPr>
        <a:xfrm>
          <a:off x="4068508" y="1046548"/>
          <a:ext cx="205970" cy="1033600"/>
        </a:xfrm>
        <a:custGeom>
          <a:avLst/>
          <a:gdLst/>
          <a:ahLst/>
          <a:cxnLst/>
          <a:rect l="0" t="0" r="0" b="0"/>
          <a:pathLst>
            <a:path>
              <a:moveTo>
                <a:pt x="0" y="0"/>
              </a:moveTo>
              <a:lnTo>
                <a:pt x="0" y="1033600"/>
              </a:lnTo>
              <a:lnTo>
                <a:pt x="205970" y="1033600"/>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57BE5-4A1B-4235-8E21-4BDA16B7EFA4}">
      <dsp:nvSpPr>
        <dsp:cNvPr id="0" name=""/>
        <dsp:cNvSpPr/>
      </dsp:nvSpPr>
      <dsp:spPr>
        <a:xfrm>
          <a:off x="4068508" y="1046548"/>
          <a:ext cx="205970" cy="406372"/>
        </a:xfrm>
        <a:custGeom>
          <a:avLst/>
          <a:gdLst/>
          <a:ahLst/>
          <a:cxnLst/>
          <a:rect l="0" t="0" r="0" b="0"/>
          <a:pathLst>
            <a:path>
              <a:moveTo>
                <a:pt x="0" y="0"/>
              </a:moveTo>
              <a:lnTo>
                <a:pt x="0" y="406372"/>
              </a:lnTo>
              <a:lnTo>
                <a:pt x="205970" y="406372"/>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877E7-1A2D-4F4C-9AF5-CDBF2853BBF4}">
      <dsp:nvSpPr>
        <dsp:cNvPr id="0" name=""/>
        <dsp:cNvSpPr/>
      </dsp:nvSpPr>
      <dsp:spPr>
        <a:xfrm>
          <a:off x="4617761" y="419321"/>
          <a:ext cx="970630" cy="185517"/>
        </a:xfrm>
        <a:custGeom>
          <a:avLst/>
          <a:gdLst/>
          <a:ahLst/>
          <a:cxnLst/>
          <a:rect l="0" t="0" r="0" b="0"/>
          <a:pathLst>
            <a:path>
              <a:moveTo>
                <a:pt x="970630" y="0"/>
              </a:moveTo>
              <a:lnTo>
                <a:pt x="970630" y="92758"/>
              </a:lnTo>
              <a:lnTo>
                <a:pt x="0" y="92758"/>
              </a:lnTo>
              <a:lnTo>
                <a:pt x="0" y="185517"/>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656AEA-D14E-4ECC-808A-084B16453D7B}">
      <dsp:nvSpPr>
        <dsp:cNvPr id="0" name=""/>
        <dsp:cNvSpPr/>
      </dsp:nvSpPr>
      <dsp:spPr>
        <a:xfrm>
          <a:off x="2171416" y="1046548"/>
          <a:ext cx="262376" cy="3331763"/>
        </a:xfrm>
        <a:custGeom>
          <a:avLst/>
          <a:gdLst/>
          <a:ahLst/>
          <a:cxnLst/>
          <a:rect l="0" t="0" r="0" b="0"/>
          <a:pathLst>
            <a:path>
              <a:moveTo>
                <a:pt x="0" y="0"/>
              </a:moveTo>
              <a:lnTo>
                <a:pt x="0" y="3331763"/>
              </a:lnTo>
              <a:lnTo>
                <a:pt x="262376" y="3331763"/>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97F3EC-0C05-4697-9F1F-BEFFA501746E}">
      <dsp:nvSpPr>
        <dsp:cNvPr id="0" name=""/>
        <dsp:cNvSpPr/>
      </dsp:nvSpPr>
      <dsp:spPr>
        <a:xfrm>
          <a:off x="2171416" y="1046548"/>
          <a:ext cx="223735" cy="2704838"/>
        </a:xfrm>
        <a:custGeom>
          <a:avLst/>
          <a:gdLst/>
          <a:ahLst/>
          <a:cxnLst/>
          <a:rect l="0" t="0" r="0" b="0"/>
          <a:pathLst>
            <a:path>
              <a:moveTo>
                <a:pt x="0" y="0"/>
              </a:moveTo>
              <a:lnTo>
                <a:pt x="0" y="2704838"/>
              </a:lnTo>
              <a:lnTo>
                <a:pt x="223735" y="2704838"/>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1466E-31E7-4824-BED3-72A3C05BC66A}">
      <dsp:nvSpPr>
        <dsp:cNvPr id="0" name=""/>
        <dsp:cNvSpPr/>
      </dsp:nvSpPr>
      <dsp:spPr>
        <a:xfrm>
          <a:off x="2171416" y="1046548"/>
          <a:ext cx="223744" cy="2077611"/>
        </a:xfrm>
        <a:custGeom>
          <a:avLst/>
          <a:gdLst/>
          <a:ahLst/>
          <a:cxnLst/>
          <a:rect l="0" t="0" r="0" b="0"/>
          <a:pathLst>
            <a:path>
              <a:moveTo>
                <a:pt x="0" y="0"/>
              </a:moveTo>
              <a:lnTo>
                <a:pt x="0" y="2077611"/>
              </a:lnTo>
              <a:lnTo>
                <a:pt x="223744" y="2077611"/>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5972E-3FCC-44BB-909E-DE0AE326354A}">
      <dsp:nvSpPr>
        <dsp:cNvPr id="0" name=""/>
        <dsp:cNvSpPr/>
      </dsp:nvSpPr>
      <dsp:spPr>
        <a:xfrm>
          <a:off x="2171416" y="1046548"/>
          <a:ext cx="262376" cy="1450383"/>
        </a:xfrm>
        <a:custGeom>
          <a:avLst/>
          <a:gdLst/>
          <a:ahLst/>
          <a:cxnLst/>
          <a:rect l="0" t="0" r="0" b="0"/>
          <a:pathLst>
            <a:path>
              <a:moveTo>
                <a:pt x="0" y="0"/>
              </a:moveTo>
              <a:lnTo>
                <a:pt x="0" y="1450383"/>
              </a:lnTo>
              <a:lnTo>
                <a:pt x="262376" y="1450383"/>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2D24ED-B5B3-4E00-B23F-4FED1D73D1A9}">
      <dsp:nvSpPr>
        <dsp:cNvPr id="0" name=""/>
        <dsp:cNvSpPr/>
      </dsp:nvSpPr>
      <dsp:spPr>
        <a:xfrm>
          <a:off x="2171416" y="1046548"/>
          <a:ext cx="262376" cy="823156"/>
        </a:xfrm>
        <a:custGeom>
          <a:avLst/>
          <a:gdLst/>
          <a:ahLst/>
          <a:cxnLst/>
          <a:rect l="0" t="0" r="0" b="0"/>
          <a:pathLst>
            <a:path>
              <a:moveTo>
                <a:pt x="0" y="0"/>
              </a:moveTo>
              <a:lnTo>
                <a:pt x="0" y="823156"/>
              </a:lnTo>
              <a:lnTo>
                <a:pt x="262376" y="823156"/>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6C4D1-218B-4856-B6C2-5019422DB8E0}">
      <dsp:nvSpPr>
        <dsp:cNvPr id="0" name=""/>
        <dsp:cNvSpPr/>
      </dsp:nvSpPr>
      <dsp:spPr>
        <a:xfrm>
          <a:off x="2171416" y="1046548"/>
          <a:ext cx="262376" cy="301150"/>
        </a:xfrm>
        <a:custGeom>
          <a:avLst/>
          <a:gdLst/>
          <a:ahLst/>
          <a:cxnLst/>
          <a:rect l="0" t="0" r="0" b="0"/>
          <a:pathLst>
            <a:path>
              <a:moveTo>
                <a:pt x="0" y="0"/>
              </a:moveTo>
              <a:lnTo>
                <a:pt x="0" y="301150"/>
              </a:lnTo>
              <a:lnTo>
                <a:pt x="262376" y="301150"/>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CBB81-202A-43A0-9CBB-89BA9B355905}">
      <dsp:nvSpPr>
        <dsp:cNvPr id="0" name=""/>
        <dsp:cNvSpPr/>
      </dsp:nvSpPr>
      <dsp:spPr>
        <a:xfrm>
          <a:off x="2871088" y="419321"/>
          <a:ext cx="2717303" cy="185517"/>
        </a:xfrm>
        <a:custGeom>
          <a:avLst/>
          <a:gdLst/>
          <a:ahLst/>
          <a:cxnLst/>
          <a:rect l="0" t="0" r="0" b="0"/>
          <a:pathLst>
            <a:path>
              <a:moveTo>
                <a:pt x="2717303" y="0"/>
              </a:moveTo>
              <a:lnTo>
                <a:pt x="2717303" y="92758"/>
              </a:lnTo>
              <a:lnTo>
                <a:pt x="0" y="92758"/>
              </a:lnTo>
              <a:lnTo>
                <a:pt x="0" y="185517"/>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A25C41-5D2D-4584-8131-1DEE3EB6A093}">
      <dsp:nvSpPr>
        <dsp:cNvPr id="0" name=""/>
        <dsp:cNvSpPr/>
      </dsp:nvSpPr>
      <dsp:spPr>
        <a:xfrm>
          <a:off x="255754" y="1046548"/>
          <a:ext cx="259204" cy="2915282"/>
        </a:xfrm>
        <a:custGeom>
          <a:avLst/>
          <a:gdLst/>
          <a:ahLst/>
          <a:cxnLst/>
          <a:rect l="0" t="0" r="0" b="0"/>
          <a:pathLst>
            <a:path>
              <a:moveTo>
                <a:pt x="0" y="0"/>
              </a:moveTo>
              <a:lnTo>
                <a:pt x="0" y="2915282"/>
              </a:lnTo>
              <a:lnTo>
                <a:pt x="259204" y="2915282"/>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F3C78E-877F-491F-B6CB-5570CF093A97}">
      <dsp:nvSpPr>
        <dsp:cNvPr id="0" name=""/>
        <dsp:cNvSpPr/>
      </dsp:nvSpPr>
      <dsp:spPr>
        <a:xfrm>
          <a:off x="255754" y="1046548"/>
          <a:ext cx="259204" cy="2288054"/>
        </a:xfrm>
        <a:custGeom>
          <a:avLst/>
          <a:gdLst/>
          <a:ahLst/>
          <a:cxnLst/>
          <a:rect l="0" t="0" r="0" b="0"/>
          <a:pathLst>
            <a:path>
              <a:moveTo>
                <a:pt x="0" y="0"/>
              </a:moveTo>
              <a:lnTo>
                <a:pt x="0" y="2288054"/>
              </a:lnTo>
              <a:lnTo>
                <a:pt x="259204" y="2288054"/>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996260-E2B1-4FEF-986F-8A3744DF9D28}">
      <dsp:nvSpPr>
        <dsp:cNvPr id="0" name=""/>
        <dsp:cNvSpPr/>
      </dsp:nvSpPr>
      <dsp:spPr>
        <a:xfrm>
          <a:off x="255754" y="1046548"/>
          <a:ext cx="259204" cy="1660827"/>
        </a:xfrm>
        <a:custGeom>
          <a:avLst/>
          <a:gdLst/>
          <a:ahLst/>
          <a:cxnLst/>
          <a:rect l="0" t="0" r="0" b="0"/>
          <a:pathLst>
            <a:path>
              <a:moveTo>
                <a:pt x="0" y="0"/>
              </a:moveTo>
              <a:lnTo>
                <a:pt x="0" y="1660827"/>
              </a:lnTo>
              <a:lnTo>
                <a:pt x="259204" y="1660827"/>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1694B-7E51-4FE2-8C5E-383D3B6131AA}">
      <dsp:nvSpPr>
        <dsp:cNvPr id="0" name=""/>
        <dsp:cNvSpPr/>
      </dsp:nvSpPr>
      <dsp:spPr>
        <a:xfrm>
          <a:off x="255754" y="1046548"/>
          <a:ext cx="259204" cy="1033600"/>
        </a:xfrm>
        <a:custGeom>
          <a:avLst/>
          <a:gdLst/>
          <a:ahLst/>
          <a:cxnLst/>
          <a:rect l="0" t="0" r="0" b="0"/>
          <a:pathLst>
            <a:path>
              <a:moveTo>
                <a:pt x="0" y="0"/>
              </a:moveTo>
              <a:lnTo>
                <a:pt x="0" y="1033600"/>
              </a:lnTo>
              <a:lnTo>
                <a:pt x="259204" y="1033600"/>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7A7F8-B00C-4BAC-A2FF-69C8CB0610CE}">
      <dsp:nvSpPr>
        <dsp:cNvPr id="0" name=""/>
        <dsp:cNvSpPr/>
      </dsp:nvSpPr>
      <dsp:spPr>
        <a:xfrm>
          <a:off x="255754" y="1046548"/>
          <a:ext cx="259204" cy="406372"/>
        </a:xfrm>
        <a:custGeom>
          <a:avLst/>
          <a:gdLst/>
          <a:ahLst/>
          <a:cxnLst/>
          <a:rect l="0" t="0" r="0" b="0"/>
          <a:pathLst>
            <a:path>
              <a:moveTo>
                <a:pt x="0" y="0"/>
              </a:moveTo>
              <a:lnTo>
                <a:pt x="0" y="406372"/>
              </a:lnTo>
              <a:lnTo>
                <a:pt x="259204" y="406372"/>
              </a:lnTo>
            </a:path>
          </a:pathLst>
        </a:custGeom>
        <a:noFill/>
        <a:ln w="1905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6B0BD-C362-4535-A74F-82576A89AF5B}">
      <dsp:nvSpPr>
        <dsp:cNvPr id="0" name=""/>
        <dsp:cNvSpPr/>
      </dsp:nvSpPr>
      <dsp:spPr>
        <a:xfrm>
          <a:off x="946966" y="419321"/>
          <a:ext cx="4641425" cy="185517"/>
        </a:xfrm>
        <a:custGeom>
          <a:avLst/>
          <a:gdLst/>
          <a:ahLst/>
          <a:cxnLst/>
          <a:rect l="0" t="0" r="0" b="0"/>
          <a:pathLst>
            <a:path>
              <a:moveTo>
                <a:pt x="4641425" y="0"/>
              </a:moveTo>
              <a:lnTo>
                <a:pt x="4641425" y="92758"/>
              </a:lnTo>
              <a:lnTo>
                <a:pt x="0" y="92758"/>
              </a:lnTo>
              <a:lnTo>
                <a:pt x="0" y="185517"/>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DEBC8-B22D-4D4A-877E-CE81346D933D}">
      <dsp:nvSpPr>
        <dsp:cNvPr id="0" name=""/>
        <dsp:cNvSpPr/>
      </dsp:nvSpPr>
      <dsp:spPr>
        <a:xfrm>
          <a:off x="4898499" y="889"/>
          <a:ext cx="1379785" cy="41843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a:solidFill>
                <a:sysClr val="windowText" lastClr="000000"/>
              </a:solidFill>
              <a:latin typeface="Times New Roman" panose="02020603050405020304" pitchFamily="18" charset="0"/>
              <a:cs typeface="Times New Roman" panose="02020603050405020304" pitchFamily="18" charset="0"/>
            </a:rPr>
            <a:t>DIRECTOR</a:t>
          </a:r>
        </a:p>
      </dsp:txBody>
      <dsp:txXfrm>
        <a:off x="4898499" y="889"/>
        <a:ext cx="1379785" cy="418431"/>
      </dsp:txXfrm>
    </dsp:sp>
    <dsp:sp modelId="{49DF2B2E-ABB4-44B5-968F-E663C51CC394}">
      <dsp:nvSpPr>
        <dsp:cNvPr id="0" name=""/>
        <dsp:cNvSpPr/>
      </dsp:nvSpPr>
      <dsp:spPr>
        <a:xfrm>
          <a:off x="82951" y="604839"/>
          <a:ext cx="1728029"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a:solidFill>
                <a:sysClr val="windowText" lastClr="000000"/>
              </a:solidFill>
              <a:latin typeface="Times New Roman" panose="02020603050405020304" pitchFamily="18" charset="0"/>
              <a:cs typeface="Times New Roman" panose="02020603050405020304" pitchFamily="18" charset="0"/>
            </a:rPr>
            <a:t>PERSONAL ADMINISTRATIVO</a:t>
          </a:r>
          <a:endParaRPr lang="es-ES" sz="1400" kern="1200" dirty="0">
            <a:latin typeface="Times New Roman" panose="02020603050405020304" pitchFamily="18" charset="0"/>
            <a:cs typeface="Times New Roman" panose="02020603050405020304" pitchFamily="18" charset="0"/>
          </a:endParaRPr>
        </a:p>
      </dsp:txBody>
      <dsp:txXfrm>
        <a:off x="82951" y="604839"/>
        <a:ext cx="1728029" cy="441709"/>
      </dsp:txXfrm>
    </dsp:sp>
    <dsp:sp modelId="{B3EC403A-2ED2-4939-A16F-0C00FBE73BB5}">
      <dsp:nvSpPr>
        <dsp:cNvPr id="0" name=""/>
        <dsp:cNvSpPr/>
      </dsp:nvSpPr>
      <dsp:spPr>
        <a:xfrm>
          <a:off x="514959" y="1232066"/>
          <a:ext cx="1037964"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Estadística </a:t>
          </a:r>
          <a:r>
            <a:rPr lang="es-ES" sz="1400" kern="1200" dirty="0">
              <a:latin typeface="Times New Roman" panose="02020603050405020304" pitchFamily="18" charset="0"/>
              <a:cs typeface="Times New Roman" panose="02020603050405020304" pitchFamily="18" charset="0"/>
            </a:rPr>
            <a:t>y Admisiones</a:t>
          </a:r>
        </a:p>
      </dsp:txBody>
      <dsp:txXfrm>
        <a:off x="514959" y="1232066"/>
        <a:ext cx="1037964" cy="441709"/>
      </dsp:txXfrm>
    </dsp:sp>
    <dsp:sp modelId="{6A33FA62-3751-4851-BEEA-19F7D0F1CBEA}">
      <dsp:nvSpPr>
        <dsp:cNvPr id="0" name=""/>
        <dsp:cNvSpPr/>
      </dsp:nvSpPr>
      <dsp:spPr>
        <a:xfrm>
          <a:off x="514959" y="1859294"/>
          <a:ext cx="1115236"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latin typeface="Times New Roman" panose="02020603050405020304" pitchFamily="18" charset="0"/>
              <a:cs typeface="Times New Roman" panose="02020603050405020304" pitchFamily="18" charset="0"/>
            </a:rPr>
            <a:t>Recursos Humanos </a:t>
          </a:r>
          <a:endParaRPr lang="en-US" sz="1400" kern="1200">
            <a:latin typeface="Times New Roman" panose="02020603050405020304" pitchFamily="18" charset="0"/>
            <a:cs typeface="Times New Roman" panose="02020603050405020304" pitchFamily="18" charset="0"/>
          </a:endParaRPr>
        </a:p>
      </dsp:txBody>
      <dsp:txXfrm>
        <a:off x="514959" y="1859294"/>
        <a:ext cx="1115236" cy="441709"/>
      </dsp:txXfrm>
    </dsp:sp>
    <dsp:sp modelId="{B15C3772-CC31-45C4-97A6-62F575FB3A08}">
      <dsp:nvSpPr>
        <dsp:cNvPr id="0" name=""/>
        <dsp:cNvSpPr/>
      </dsp:nvSpPr>
      <dsp:spPr>
        <a:xfrm>
          <a:off x="514959" y="2486521"/>
          <a:ext cx="1192509"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latin typeface="Times New Roman" panose="02020603050405020304" pitchFamily="18" charset="0"/>
              <a:cs typeface="Times New Roman" panose="02020603050405020304" pitchFamily="18" charset="0"/>
            </a:rPr>
            <a:t>Contabilidad </a:t>
          </a:r>
        </a:p>
      </dsp:txBody>
      <dsp:txXfrm>
        <a:off x="514959" y="2486521"/>
        <a:ext cx="1192509" cy="441709"/>
      </dsp:txXfrm>
    </dsp:sp>
    <dsp:sp modelId="{EFDD4C47-7593-4C3A-9309-E75DAFC43FBE}">
      <dsp:nvSpPr>
        <dsp:cNvPr id="0" name=""/>
        <dsp:cNvSpPr/>
      </dsp:nvSpPr>
      <dsp:spPr>
        <a:xfrm>
          <a:off x="514959" y="3113748"/>
          <a:ext cx="1131641"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latin typeface="Times New Roman" panose="02020603050405020304" pitchFamily="18" charset="0"/>
              <a:cs typeface="Times New Roman" panose="02020603050405020304" pitchFamily="18" charset="0"/>
            </a:rPr>
            <a:t>Bodega de Suministro</a:t>
          </a:r>
        </a:p>
      </dsp:txBody>
      <dsp:txXfrm>
        <a:off x="514959" y="3113748"/>
        <a:ext cx="1131641" cy="441709"/>
      </dsp:txXfrm>
    </dsp:sp>
    <dsp:sp modelId="{A6A2AF0E-FE9E-4BDB-AD55-0D1113963EEE}">
      <dsp:nvSpPr>
        <dsp:cNvPr id="0" name=""/>
        <dsp:cNvSpPr/>
      </dsp:nvSpPr>
      <dsp:spPr>
        <a:xfrm>
          <a:off x="514959" y="3740976"/>
          <a:ext cx="1208914"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latin typeface="Times New Roman" panose="02020603050405020304" pitchFamily="18" charset="0"/>
              <a:cs typeface="Times New Roman" panose="02020603050405020304" pitchFamily="18" charset="0"/>
            </a:rPr>
            <a:t>Mantenimiento</a:t>
          </a:r>
        </a:p>
      </dsp:txBody>
      <dsp:txXfrm>
        <a:off x="514959" y="3740976"/>
        <a:ext cx="1208914" cy="441709"/>
      </dsp:txXfrm>
    </dsp:sp>
    <dsp:sp modelId="{07E8957E-478B-4108-8046-999F638D20CC}">
      <dsp:nvSpPr>
        <dsp:cNvPr id="0" name=""/>
        <dsp:cNvSpPr/>
      </dsp:nvSpPr>
      <dsp:spPr>
        <a:xfrm>
          <a:off x="1996499" y="604839"/>
          <a:ext cx="174917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solidFill>
                <a:sysClr val="windowText" lastClr="000000"/>
              </a:solidFill>
              <a:latin typeface="Times New Roman" panose="02020603050405020304" pitchFamily="18" charset="0"/>
              <a:cs typeface="Times New Roman" panose="02020603050405020304" pitchFamily="18" charset="0"/>
            </a:rPr>
            <a:t>HOSPITALIZACIÓN</a:t>
          </a:r>
        </a:p>
      </dsp:txBody>
      <dsp:txXfrm>
        <a:off x="1996499" y="604839"/>
        <a:ext cx="1749178" cy="441709"/>
      </dsp:txXfrm>
    </dsp:sp>
    <dsp:sp modelId="{618642AC-61D8-4826-87D4-2E4D39CA439C}">
      <dsp:nvSpPr>
        <dsp:cNvPr id="0" name=""/>
        <dsp:cNvSpPr/>
      </dsp:nvSpPr>
      <dsp:spPr>
        <a:xfrm>
          <a:off x="2433793" y="1232066"/>
          <a:ext cx="1079166" cy="231265"/>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a:solidFill>
                <a:sysClr val="windowText" lastClr="000000"/>
              </a:solidFill>
              <a:latin typeface="Times New Roman" panose="02020603050405020304" pitchFamily="18" charset="0"/>
              <a:cs typeface="Times New Roman" panose="02020603050405020304" pitchFamily="18" charset="0"/>
            </a:rPr>
            <a:t>Aislamiento</a:t>
          </a:r>
        </a:p>
      </dsp:txBody>
      <dsp:txXfrm>
        <a:off x="2433793" y="1232066"/>
        <a:ext cx="1079166" cy="231265"/>
      </dsp:txXfrm>
    </dsp:sp>
    <dsp:sp modelId="{DFCA32D3-94A5-457A-8F5C-B929E54BF459}">
      <dsp:nvSpPr>
        <dsp:cNvPr id="0" name=""/>
        <dsp:cNvSpPr/>
      </dsp:nvSpPr>
      <dsp:spPr>
        <a:xfrm>
          <a:off x="2433793" y="1648850"/>
          <a:ext cx="1207686"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a:solidFill>
                <a:sysClr val="windowText" lastClr="000000"/>
              </a:solidFill>
              <a:latin typeface="Times New Roman" panose="02020603050405020304" pitchFamily="18" charset="0"/>
              <a:cs typeface="Times New Roman" panose="02020603050405020304" pitchFamily="18" charset="0"/>
            </a:rPr>
            <a:t>Epidemiologia</a:t>
          </a:r>
          <a:endParaRPr lang="es-ES" sz="1400" kern="1200" dirty="0">
            <a:solidFill>
              <a:sysClr val="windowText" lastClr="000000"/>
            </a:solidFill>
            <a:latin typeface="Times New Roman" panose="02020603050405020304" pitchFamily="18" charset="0"/>
            <a:cs typeface="Times New Roman" panose="02020603050405020304" pitchFamily="18" charset="0"/>
          </a:endParaRPr>
        </a:p>
      </dsp:txBody>
      <dsp:txXfrm>
        <a:off x="2433793" y="1648850"/>
        <a:ext cx="1207686" cy="441709"/>
      </dsp:txXfrm>
    </dsp:sp>
    <dsp:sp modelId="{9B3A0731-1F36-461C-811A-41755F30FE2F}">
      <dsp:nvSpPr>
        <dsp:cNvPr id="0" name=""/>
        <dsp:cNvSpPr/>
      </dsp:nvSpPr>
      <dsp:spPr>
        <a:xfrm>
          <a:off x="2433793" y="2276077"/>
          <a:ext cx="1107869"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a:solidFill>
                <a:sysClr val="windowText" lastClr="000000"/>
              </a:solidFill>
              <a:latin typeface="Times New Roman" panose="02020603050405020304" pitchFamily="18" charset="0"/>
              <a:cs typeface="Times New Roman" panose="02020603050405020304" pitchFamily="18" charset="0"/>
            </a:rPr>
            <a:t>Trabajo social</a:t>
          </a:r>
          <a:endParaRPr lang="es-ES" sz="1400" kern="1200">
            <a:solidFill>
              <a:sysClr val="windowText" lastClr="000000"/>
            </a:solidFill>
            <a:latin typeface="Times New Roman" panose="02020603050405020304" pitchFamily="18" charset="0"/>
            <a:cs typeface="Times New Roman" panose="02020603050405020304" pitchFamily="18" charset="0"/>
          </a:endParaRPr>
        </a:p>
      </dsp:txBody>
      <dsp:txXfrm>
        <a:off x="2433793" y="2276077"/>
        <a:ext cx="1107869" cy="441709"/>
      </dsp:txXfrm>
    </dsp:sp>
    <dsp:sp modelId="{84213C3B-E176-4D19-BE4C-5FC22C89F135}">
      <dsp:nvSpPr>
        <dsp:cNvPr id="0" name=""/>
        <dsp:cNvSpPr/>
      </dsp:nvSpPr>
      <dsp:spPr>
        <a:xfrm>
          <a:off x="2395161" y="2903305"/>
          <a:ext cx="136930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a:solidFill>
                <a:sysClr val="windowText" lastClr="000000"/>
              </a:solidFill>
              <a:latin typeface="Times New Roman" panose="02020603050405020304" pitchFamily="18" charset="0"/>
              <a:cs typeface="Times New Roman" panose="02020603050405020304" pitchFamily="18" charset="0"/>
            </a:rPr>
            <a:t>Sala de partos</a:t>
          </a:r>
          <a:endParaRPr lang="es-ES" sz="1400" kern="1200">
            <a:solidFill>
              <a:sysClr val="windowText" lastClr="000000"/>
            </a:solidFill>
            <a:latin typeface="Times New Roman" panose="02020603050405020304" pitchFamily="18" charset="0"/>
            <a:cs typeface="Times New Roman" panose="02020603050405020304" pitchFamily="18" charset="0"/>
          </a:endParaRPr>
        </a:p>
      </dsp:txBody>
      <dsp:txXfrm>
        <a:off x="2395161" y="2903305"/>
        <a:ext cx="1369308" cy="441709"/>
      </dsp:txXfrm>
    </dsp:sp>
    <dsp:sp modelId="{1408B6CA-D262-4404-A381-430B27625ED9}">
      <dsp:nvSpPr>
        <dsp:cNvPr id="0" name=""/>
        <dsp:cNvSpPr/>
      </dsp:nvSpPr>
      <dsp:spPr>
        <a:xfrm>
          <a:off x="2395152" y="3530532"/>
          <a:ext cx="142946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a:solidFill>
                <a:sysClr val="windowText" lastClr="000000"/>
              </a:solidFill>
              <a:latin typeface="Times New Roman" panose="02020603050405020304" pitchFamily="18" charset="0"/>
              <a:cs typeface="Times New Roman" panose="02020603050405020304" pitchFamily="18" charset="0"/>
            </a:rPr>
            <a:t>Electrocardiograma</a:t>
          </a:r>
          <a:endParaRPr lang="es-ES" sz="1400" kern="1200" dirty="0">
            <a:solidFill>
              <a:sysClr val="windowText" lastClr="000000"/>
            </a:solidFill>
            <a:latin typeface="Times New Roman" panose="02020603050405020304" pitchFamily="18" charset="0"/>
            <a:cs typeface="Times New Roman" panose="02020603050405020304" pitchFamily="18" charset="0"/>
          </a:endParaRPr>
        </a:p>
      </dsp:txBody>
      <dsp:txXfrm>
        <a:off x="2395152" y="3530532"/>
        <a:ext cx="1429468" cy="441709"/>
      </dsp:txXfrm>
    </dsp:sp>
    <dsp:sp modelId="{1688DAEC-86D5-4BB5-8CD1-EF1581DA2965}">
      <dsp:nvSpPr>
        <dsp:cNvPr id="0" name=""/>
        <dsp:cNvSpPr/>
      </dsp:nvSpPr>
      <dsp:spPr>
        <a:xfrm>
          <a:off x="2433793" y="4157760"/>
          <a:ext cx="1270824" cy="44110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a:solidFill>
                <a:sysClr val="windowText" lastClr="000000"/>
              </a:solidFill>
              <a:latin typeface="Times New Roman" panose="02020603050405020304" pitchFamily="18" charset="0"/>
              <a:cs typeface="Times New Roman" panose="02020603050405020304" pitchFamily="18" charset="0"/>
            </a:rPr>
            <a:t>Energencia</a:t>
          </a:r>
          <a:endParaRPr lang="es-ES" sz="1400" kern="1200" dirty="0">
            <a:solidFill>
              <a:sysClr val="windowText" lastClr="000000"/>
            </a:solidFill>
            <a:latin typeface="Times New Roman" panose="02020603050405020304" pitchFamily="18" charset="0"/>
            <a:cs typeface="Times New Roman" panose="02020603050405020304" pitchFamily="18" charset="0"/>
          </a:endParaRPr>
        </a:p>
      </dsp:txBody>
      <dsp:txXfrm>
        <a:off x="2433793" y="4157760"/>
        <a:ext cx="1270824" cy="441104"/>
      </dsp:txXfrm>
    </dsp:sp>
    <dsp:sp modelId="{808CDB5D-0FF6-49EB-A1BB-D936E209605A}">
      <dsp:nvSpPr>
        <dsp:cNvPr id="0" name=""/>
        <dsp:cNvSpPr/>
      </dsp:nvSpPr>
      <dsp:spPr>
        <a:xfrm>
          <a:off x="3931195" y="604839"/>
          <a:ext cx="1373133"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a:solidFill>
                <a:sysClr val="windowText" lastClr="000000"/>
              </a:solidFill>
              <a:latin typeface="Times New Roman" panose="02020603050405020304" pitchFamily="18" charset="0"/>
              <a:cs typeface="Times New Roman" panose="02020603050405020304" pitchFamily="18" charset="0"/>
            </a:rPr>
            <a:t>CONSULTA EXTERNA</a:t>
          </a:r>
          <a:endParaRPr lang="es-ES" sz="1400" kern="1200">
            <a:solidFill>
              <a:sysClr val="windowText" lastClr="000000"/>
            </a:solidFill>
            <a:latin typeface="Times New Roman" panose="02020603050405020304" pitchFamily="18" charset="0"/>
            <a:cs typeface="Times New Roman" panose="02020603050405020304" pitchFamily="18" charset="0"/>
          </a:endParaRPr>
        </a:p>
      </dsp:txBody>
      <dsp:txXfrm>
        <a:off x="3931195" y="604839"/>
        <a:ext cx="1373133" cy="441709"/>
      </dsp:txXfrm>
    </dsp:sp>
    <dsp:sp modelId="{53E4DF50-52A5-4B9E-B2A8-173BE87477EE}">
      <dsp:nvSpPr>
        <dsp:cNvPr id="0" name=""/>
        <dsp:cNvSpPr/>
      </dsp:nvSpPr>
      <dsp:spPr>
        <a:xfrm>
          <a:off x="4274478" y="1232066"/>
          <a:ext cx="88341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a:solidFill>
                <a:sysClr val="windowText" lastClr="000000"/>
              </a:solidFill>
              <a:latin typeface="Times New Roman" panose="02020603050405020304" pitchFamily="18" charset="0"/>
              <a:cs typeface="Times New Roman" panose="02020603050405020304" pitchFamily="18" charset="0"/>
            </a:rPr>
            <a:t>Obstetricia</a:t>
          </a:r>
        </a:p>
      </dsp:txBody>
      <dsp:txXfrm>
        <a:off x="4274478" y="1232066"/>
        <a:ext cx="883418" cy="441709"/>
      </dsp:txXfrm>
    </dsp:sp>
    <dsp:sp modelId="{9E67AD1C-342D-4F27-883F-0B52830144DC}">
      <dsp:nvSpPr>
        <dsp:cNvPr id="0" name=""/>
        <dsp:cNvSpPr/>
      </dsp:nvSpPr>
      <dsp:spPr>
        <a:xfrm>
          <a:off x="4274478" y="1859294"/>
          <a:ext cx="88341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a:solidFill>
                <a:sysClr val="windowText" lastClr="000000"/>
              </a:solidFill>
              <a:latin typeface="Times New Roman" panose="02020603050405020304" pitchFamily="18" charset="0"/>
              <a:cs typeface="Times New Roman" panose="02020603050405020304" pitchFamily="18" charset="0"/>
            </a:rPr>
            <a:t>Pediatría</a:t>
          </a:r>
          <a:endParaRPr lang="es-ES" sz="1400" kern="1200">
            <a:solidFill>
              <a:sysClr val="windowText" lastClr="000000"/>
            </a:solidFill>
            <a:latin typeface="Times New Roman" panose="02020603050405020304" pitchFamily="18" charset="0"/>
            <a:cs typeface="Times New Roman" panose="02020603050405020304" pitchFamily="18" charset="0"/>
          </a:endParaRPr>
        </a:p>
      </dsp:txBody>
      <dsp:txXfrm>
        <a:off x="4274478" y="1859294"/>
        <a:ext cx="883418" cy="441709"/>
      </dsp:txXfrm>
    </dsp:sp>
    <dsp:sp modelId="{060A2AAF-B149-4F4B-BD35-E863D7203316}">
      <dsp:nvSpPr>
        <dsp:cNvPr id="0" name=""/>
        <dsp:cNvSpPr/>
      </dsp:nvSpPr>
      <dsp:spPr>
        <a:xfrm>
          <a:off x="4274478" y="2486521"/>
          <a:ext cx="1265444"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a:solidFill>
                <a:sysClr val="windowText" lastClr="000000"/>
              </a:solidFill>
              <a:latin typeface="Times New Roman" panose="02020603050405020304" pitchFamily="18" charset="0"/>
              <a:cs typeface="Times New Roman" panose="02020603050405020304" pitchFamily="18" charset="0"/>
            </a:rPr>
            <a:t>Odontología</a:t>
          </a:r>
          <a:endParaRPr lang="es-ES" sz="1400" kern="1200" dirty="0">
            <a:solidFill>
              <a:sysClr val="windowText" lastClr="000000"/>
            </a:solidFill>
            <a:latin typeface="Times New Roman" panose="02020603050405020304" pitchFamily="18" charset="0"/>
            <a:cs typeface="Times New Roman" panose="02020603050405020304" pitchFamily="18" charset="0"/>
          </a:endParaRPr>
        </a:p>
      </dsp:txBody>
      <dsp:txXfrm>
        <a:off x="4274478" y="2486521"/>
        <a:ext cx="1265444" cy="441709"/>
      </dsp:txXfrm>
    </dsp:sp>
    <dsp:sp modelId="{1A7A9DD2-E22B-47E6-90A3-5147AD3B763F}">
      <dsp:nvSpPr>
        <dsp:cNvPr id="0" name=""/>
        <dsp:cNvSpPr/>
      </dsp:nvSpPr>
      <dsp:spPr>
        <a:xfrm>
          <a:off x="4274478" y="3113748"/>
          <a:ext cx="1454036"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a:solidFill>
                <a:sysClr val="windowText" lastClr="000000"/>
              </a:solidFill>
              <a:latin typeface="Times New Roman" panose="02020603050405020304" pitchFamily="18" charset="0"/>
              <a:cs typeface="Times New Roman" panose="02020603050405020304" pitchFamily="18" charset="0"/>
            </a:rPr>
            <a:t>Medicina familiar</a:t>
          </a:r>
          <a:endParaRPr lang="es-ES" sz="1400" kern="1200">
            <a:solidFill>
              <a:sysClr val="windowText" lastClr="000000"/>
            </a:solidFill>
            <a:latin typeface="Times New Roman" panose="02020603050405020304" pitchFamily="18" charset="0"/>
            <a:cs typeface="Times New Roman" panose="02020603050405020304" pitchFamily="18" charset="0"/>
          </a:endParaRPr>
        </a:p>
      </dsp:txBody>
      <dsp:txXfrm>
        <a:off x="4274478" y="3113748"/>
        <a:ext cx="1454036" cy="441709"/>
      </dsp:txXfrm>
    </dsp:sp>
    <dsp:sp modelId="{2557381B-929D-49E6-850E-5E10A8284DC3}">
      <dsp:nvSpPr>
        <dsp:cNvPr id="0" name=""/>
        <dsp:cNvSpPr/>
      </dsp:nvSpPr>
      <dsp:spPr>
        <a:xfrm>
          <a:off x="4274478" y="3740976"/>
          <a:ext cx="1521821"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a:solidFill>
                <a:sysClr val="windowText" lastClr="000000"/>
              </a:solidFill>
              <a:latin typeface="Times New Roman" panose="02020603050405020304" pitchFamily="18" charset="0"/>
              <a:cs typeface="Times New Roman" panose="02020603050405020304" pitchFamily="18" charset="0"/>
            </a:rPr>
            <a:t>Medicina interna</a:t>
          </a:r>
          <a:endParaRPr lang="es-ES" sz="1400" kern="1200">
            <a:solidFill>
              <a:sysClr val="windowText" lastClr="000000"/>
            </a:solidFill>
            <a:latin typeface="Times New Roman" panose="02020603050405020304" pitchFamily="18" charset="0"/>
            <a:cs typeface="Times New Roman" panose="02020603050405020304" pitchFamily="18" charset="0"/>
          </a:endParaRPr>
        </a:p>
      </dsp:txBody>
      <dsp:txXfrm>
        <a:off x="4274478" y="3740976"/>
        <a:ext cx="1521821" cy="441709"/>
      </dsp:txXfrm>
    </dsp:sp>
    <dsp:sp modelId="{B611B7CF-88A2-4E81-8DD0-DDE29EFC2E14}">
      <dsp:nvSpPr>
        <dsp:cNvPr id="0" name=""/>
        <dsp:cNvSpPr/>
      </dsp:nvSpPr>
      <dsp:spPr>
        <a:xfrm>
          <a:off x="4274478" y="4368203"/>
          <a:ext cx="88341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a:solidFill>
                <a:sysClr val="windowText" lastClr="000000"/>
              </a:solidFill>
              <a:latin typeface="Times New Roman" panose="02020603050405020304" pitchFamily="18" charset="0"/>
              <a:cs typeface="Times New Roman" panose="02020603050405020304" pitchFamily="18" charset="0"/>
            </a:rPr>
            <a:t>Psicología</a:t>
          </a:r>
          <a:endParaRPr lang="es-ES" sz="1400" kern="1200">
            <a:solidFill>
              <a:sysClr val="windowText" lastClr="000000"/>
            </a:solidFill>
            <a:latin typeface="Times New Roman" panose="02020603050405020304" pitchFamily="18" charset="0"/>
            <a:cs typeface="Times New Roman" panose="02020603050405020304" pitchFamily="18" charset="0"/>
          </a:endParaRPr>
        </a:p>
      </dsp:txBody>
      <dsp:txXfrm>
        <a:off x="4274478" y="4368203"/>
        <a:ext cx="883418" cy="441709"/>
      </dsp:txXfrm>
    </dsp:sp>
    <dsp:sp modelId="{7E371808-86C5-4D49-937F-373A1F9771A5}">
      <dsp:nvSpPr>
        <dsp:cNvPr id="0" name=""/>
        <dsp:cNvSpPr/>
      </dsp:nvSpPr>
      <dsp:spPr>
        <a:xfrm>
          <a:off x="5489846" y="604839"/>
          <a:ext cx="1373124"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a:solidFill>
                <a:sysClr val="windowText" lastClr="000000"/>
              </a:solidFill>
              <a:latin typeface="Times New Roman" panose="02020603050405020304" pitchFamily="18" charset="0"/>
              <a:cs typeface="Times New Roman" panose="02020603050405020304" pitchFamily="18" charset="0"/>
            </a:rPr>
            <a:t>APOYO AL DIAGNÓSTICO </a:t>
          </a:r>
          <a:endParaRPr lang="es-ES" sz="1400" kern="1200">
            <a:solidFill>
              <a:sysClr val="windowText" lastClr="000000"/>
            </a:solidFill>
            <a:latin typeface="Times New Roman" panose="02020603050405020304" pitchFamily="18" charset="0"/>
            <a:cs typeface="Times New Roman" panose="02020603050405020304" pitchFamily="18" charset="0"/>
          </a:endParaRPr>
        </a:p>
      </dsp:txBody>
      <dsp:txXfrm>
        <a:off x="5489846" y="604839"/>
        <a:ext cx="1373124" cy="441709"/>
      </dsp:txXfrm>
    </dsp:sp>
    <dsp:sp modelId="{B69E188F-787E-4031-ADD8-F8D06527499D}">
      <dsp:nvSpPr>
        <dsp:cNvPr id="0" name=""/>
        <dsp:cNvSpPr/>
      </dsp:nvSpPr>
      <dsp:spPr>
        <a:xfrm>
          <a:off x="5833127" y="1232066"/>
          <a:ext cx="1034907"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latin typeface="Times New Roman" panose="02020603050405020304" pitchFamily="18" charset="0"/>
              <a:cs typeface="Times New Roman" panose="02020603050405020304" pitchFamily="18" charset="0"/>
            </a:rPr>
            <a:t>Laboratorio</a:t>
          </a:r>
        </a:p>
      </dsp:txBody>
      <dsp:txXfrm>
        <a:off x="5833127" y="1232066"/>
        <a:ext cx="1034907" cy="441709"/>
      </dsp:txXfrm>
    </dsp:sp>
    <dsp:sp modelId="{212D59AB-CE8F-45C3-9702-8B325B08C8C4}">
      <dsp:nvSpPr>
        <dsp:cNvPr id="0" name=""/>
        <dsp:cNvSpPr/>
      </dsp:nvSpPr>
      <dsp:spPr>
        <a:xfrm>
          <a:off x="7048489" y="604839"/>
          <a:ext cx="1072373"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a:solidFill>
                <a:sysClr val="windowText" lastClr="000000"/>
              </a:solidFill>
              <a:latin typeface="Times New Roman" panose="02020603050405020304" pitchFamily="18" charset="0"/>
              <a:cs typeface="Times New Roman" panose="02020603050405020304" pitchFamily="18" charset="0"/>
            </a:rPr>
            <a:t>FARMACIA</a:t>
          </a:r>
          <a:endParaRPr lang="es-ES" sz="1400" kern="1200" dirty="0">
            <a:solidFill>
              <a:sysClr val="windowText" lastClr="000000"/>
            </a:solidFill>
            <a:latin typeface="Times New Roman" panose="02020603050405020304" pitchFamily="18" charset="0"/>
            <a:cs typeface="Times New Roman" panose="02020603050405020304" pitchFamily="18" charset="0"/>
          </a:endParaRPr>
        </a:p>
      </dsp:txBody>
      <dsp:txXfrm>
        <a:off x="7048489" y="604839"/>
        <a:ext cx="1072373" cy="441709"/>
      </dsp:txXfrm>
    </dsp:sp>
    <dsp:sp modelId="{B920E510-B286-451E-A282-41F41F703C22}">
      <dsp:nvSpPr>
        <dsp:cNvPr id="0" name=""/>
        <dsp:cNvSpPr/>
      </dsp:nvSpPr>
      <dsp:spPr>
        <a:xfrm>
          <a:off x="7316582" y="1232066"/>
          <a:ext cx="88341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latin typeface="Times New Roman" panose="02020603050405020304" pitchFamily="18" charset="0"/>
              <a:cs typeface="Times New Roman" panose="02020603050405020304" pitchFamily="18" charset="0"/>
            </a:rPr>
            <a:t>Almacen</a:t>
          </a:r>
        </a:p>
      </dsp:txBody>
      <dsp:txXfrm>
        <a:off x="7316582" y="1232066"/>
        <a:ext cx="883418" cy="441709"/>
      </dsp:txXfrm>
    </dsp:sp>
    <dsp:sp modelId="{AF008585-8369-4874-A332-2D32A56BBDD9}">
      <dsp:nvSpPr>
        <dsp:cNvPr id="0" name=""/>
        <dsp:cNvSpPr/>
      </dsp:nvSpPr>
      <dsp:spPr>
        <a:xfrm>
          <a:off x="8306380" y="604839"/>
          <a:ext cx="1351392"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b="1" kern="1200" dirty="0">
              <a:solidFill>
                <a:sysClr val="windowText" lastClr="000000"/>
              </a:solidFill>
              <a:latin typeface="Times New Roman" panose="02020603050405020304" pitchFamily="18" charset="0"/>
              <a:cs typeface="Times New Roman" panose="02020603050405020304" pitchFamily="18" charset="0"/>
            </a:rPr>
            <a:t>PERSONAL DE SEGURIDAD</a:t>
          </a:r>
          <a:endParaRPr lang="es-ES" sz="1400" kern="1200" dirty="0">
            <a:solidFill>
              <a:sysClr val="windowText" lastClr="000000"/>
            </a:solidFill>
            <a:latin typeface="Times New Roman" panose="02020603050405020304" pitchFamily="18" charset="0"/>
            <a:cs typeface="Times New Roman" panose="02020603050405020304" pitchFamily="18" charset="0"/>
          </a:endParaRPr>
        </a:p>
      </dsp:txBody>
      <dsp:txXfrm>
        <a:off x="8306380" y="604839"/>
        <a:ext cx="1351392" cy="441709"/>
      </dsp:txXfrm>
    </dsp:sp>
    <dsp:sp modelId="{993C994F-24B3-42BB-8E47-E482CA8474F9}">
      <dsp:nvSpPr>
        <dsp:cNvPr id="0" name=""/>
        <dsp:cNvSpPr/>
      </dsp:nvSpPr>
      <dsp:spPr>
        <a:xfrm>
          <a:off x="8644228" y="1232066"/>
          <a:ext cx="88341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latin typeface="Times New Roman" panose="02020603050405020304" pitchFamily="18" charset="0"/>
              <a:cs typeface="Times New Roman" panose="02020603050405020304" pitchFamily="18" charset="0"/>
            </a:rPr>
            <a:t>Guardias</a:t>
          </a:r>
        </a:p>
      </dsp:txBody>
      <dsp:txXfrm>
        <a:off x="8644228" y="1232066"/>
        <a:ext cx="883418" cy="441709"/>
      </dsp:txXfrm>
    </dsp:sp>
    <dsp:sp modelId="{7BB7872A-E85C-4CE4-A3B8-22F85582B312}">
      <dsp:nvSpPr>
        <dsp:cNvPr id="0" name=""/>
        <dsp:cNvSpPr/>
      </dsp:nvSpPr>
      <dsp:spPr>
        <a:xfrm>
          <a:off x="9843290" y="604839"/>
          <a:ext cx="1250541"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a:solidFill>
                <a:sysClr val="windowText" lastClr="000000"/>
              </a:solidFill>
              <a:latin typeface="Times New Roman" panose="02020603050405020304" pitchFamily="18" charset="0"/>
              <a:cs typeface="Times New Roman" panose="02020603050405020304" pitchFamily="18" charset="0"/>
            </a:rPr>
            <a:t>AREA DE SERVICIOS</a:t>
          </a:r>
        </a:p>
      </dsp:txBody>
      <dsp:txXfrm>
        <a:off x="9843290" y="604839"/>
        <a:ext cx="1250541" cy="441709"/>
      </dsp:txXfrm>
    </dsp:sp>
    <dsp:sp modelId="{CD8DA655-778E-4746-9160-DABAB57D2437}">
      <dsp:nvSpPr>
        <dsp:cNvPr id="0" name=""/>
        <dsp:cNvSpPr/>
      </dsp:nvSpPr>
      <dsp:spPr>
        <a:xfrm>
          <a:off x="10155926" y="1232066"/>
          <a:ext cx="88341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solidFill>
                <a:sysClr val="windowText" lastClr="000000"/>
              </a:solidFill>
              <a:latin typeface="Times New Roman" panose="02020603050405020304" pitchFamily="18" charset="0"/>
              <a:cs typeface="Times New Roman" panose="02020603050405020304" pitchFamily="18" charset="0"/>
            </a:rPr>
            <a:t>Cocina</a:t>
          </a:r>
        </a:p>
      </dsp:txBody>
      <dsp:txXfrm>
        <a:off x="10155926" y="1232066"/>
        <a:ext cx="883418" cy="441709"/>
      </dsp:txXfrm>
    </dsp:sp>
    <dsp:sp modelId="{9AEAADDF-B24A-4256-8F90-B3420A7EAD1F}">
      <dsp:nvSpPr>
        <dsp:cNvPr id="0" name=""/>
        <dsp:cNvSpPr/>
      </dsp:nvSpPr>
      <dsp:spPr>
        <a:xfrm>
          <a:off x="10155926" y="1859294"/>
          <a:ext cx="88341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solidFill>
                <a:sysClr val="windowText" lastClr="000000"/>
              </a:solidFill>
              <a:latin typeface="Times New Roman" panose="02020603050405020304" pitchFamily="18" charset="0"/>
              <a:cs typeface="Times New Roman" panose="02020603050405020304" pitchFamily="18" charset="0"/>
            </a:rPr>
            <a:t>Limpieza</a:t>
          </a:r>
        </a:p>
      </dsp:txBody>
      <dsp:txXfrm>
        <a:off x="10155926" y="1859294"/>
        <a:ext cx="883418" cy="441709"/>
      </dsp:txXfrm>
    </dsp:sp>
    <dsp:sp modelId="{E1CC6447-2C32-4546-A481-1713AE5362D6}">
      <dsp:nvSpPr>
        <dsp:cNvPr id="0" name=""/>
        <dsp:cNvSpPr/>
      </dsp:nvSpPr>
      <dsp:spPr>
        <a:xfrm>
          <a:off x="10155926" y="2486521"/>
          <a:ext cx="883418" cy="44170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solidFill>
                <a:sysClr val="windowText" lastClr="000000"/>
              </a:solidFill>
              <a:latin typeface="Times New Roman" panose="02020603050405020304" pitchFamily="18" charset="0"/>
              <a:cs typeface="Times New Roman" panose="02020603050405020304" pitchFamily="18" charset="0"/>
            </a:rPr>
            <a:t>Lavanderia</a:t>
          </a:r>
        </a:p>
      </dsp:txBody>
      <dsp:txXfrm>
        <a:off x="10155926" y="2486521"/>
        <a:ext cx="883418" cy="44170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195883C-A993-4A34-9444-CA95F937420B}" type="datetimeFigureOut">
              <a:rPr lang="es-EC" smtClean="0"/>
              <a:t>10/10/2018</a:t>
            </a:fld>
            <a:endParaRPr lang="es-EC"/>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C"/>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8147F7-9994-4231-AADC-6F7B927D7798}" type="slidenum">
              <a:rPr lang="es-EC" smtClean="0"/>
              <a:t>‹Nº›</a:t>
            </a:fld>
            <a:endParaRPr lang="es-EC"/>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94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10/10/2018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11800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10/10/2018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86839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10/10/2018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58798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195883C-A993-4A34-9444-CA95F937420B}" type="datetimeFigureOut">
              <a:rPr lang="es-EC" smtClean="0"/>
              <a:t>10/10/2018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97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195883C-A993-4A34-9444-CA95F937420B}" type="datetimeFigureOut">
              <a:rPr lang="es-EC" smtClean="0"/>
              <a:t>10/10/2018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370615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195883C-A993-4A34-9444-CA95F937420B}" type="datetimeFigureOut">
              <a:rPr lang="es-EC" smtClean="0"/>
              <a:t>10/10/2018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16400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195883C-A993-4A34-9444-CA95F937420B}" type="datetimeFigureOut">
              <a:rPr lang="es-EC" smtClean="0"/>
              <a:t>10/10/2018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398710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5883C-A993-4A34-9444-CA95F937420B}" type="datetimeFigureOut">
              <a:rPr lang="es-EC" smtClean="0"/>
              <a:t>10/10/2018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300857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95883C-A993-4A34-9444-CA95F937420B}" type="datetimeFigureOut">
              <a:rPr lang="es-EC" smtClean="0"/>
              <a:t>10/10/2018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9408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95883C-A993-4A34-9444-CA95F937420B}" type="datetimeFigureOut">
              <a:rPr lang="es-EC" smtClean="0"/>
              <a:t>10/10/2018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302005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195883C-A993-4A34-9444-CA95F937420B}" type="datetimeFigureOut">
              <a:rPr lang="es-EC" smtClean="0"/>
              <a:t>10/10/2018</a:t>
            </a:fld>
            <a:endParaRPr lang="es-EC"/>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D8147F7-9994-4231-AADC-6F7B927D7798}" type="slidenum">
              <a:rPr lang="es-EC" smtClean="0"/>
              <a:t>‹Nº›</a:t>
            </a:fld>
            <a:endParaRPr lang="es-EC"/>
          </a:p>
        </p:txBody>
      </p:sp>
    </p:spTree>
    <p:extLst>
      <p:ext uri="{BB962C8B-B14F-4D97-AF65-F5344CB8AC3E}">
        <p14:creationId xmlns:p14="http://schemas.microsoft.com/office/powerpoint/2010/main" val="247425646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2.jpe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jpeg"/><Relationship Id="rId7" Type="http://schemas.openxmlformats.org/officeDocument/2006/relationships/diagramLayout" Target="../diagrams/layout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microsoft.com/office/2007/relationships/hdphoto" Target="../media/hdphoto1.wdp"/><Relationship Id="rId10" Type="http://schemas.microsoft.com/office/2007/relationships/diagramDrawing" Target="../diagrams/drawing5.xml"/><Relationship Id="rId4" Type="http://schemas.openxmlformats.org/officeDocument/2006/relationships/image" Target="../media/image14.png"/><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12224" y="2941073"/>
            <a:ext cx="9903853" cy="1645622"/>
          </a:xfrm>
        </p:spPr>
        <p:txBody>
          <a:bodyPr>
            <a:noAutofit/>
          </a:bodyPr>
          <a:lstStyle/>
          <a:p>
            <a:r>
              <a:rPr lang="es-EC" sz="2200" b="1" dirty="0">
                <a:solidFill>
                  <a:schemeClr val="tx1"/>
                </a:solidFill>
                <a:latin typeface="Times New Roman" panose="02020603050405020304" pitchFamily="18" charset="0"/>
                <a:cs typeface="Times New Roman" panose="02020603050405020304" pitchFamily="18" charset="0"/>
              </a:rPr>
              <a:t>TEMA: </a:t>
            </a:r>
            <a:r>
              <a:rPr lang="es-ES_tradnl" sz="2200" b="1" dirty="0">
                <a:solidFill>
                  <a:schemeClr val="tx1"/>
                </a:solidFill>
                <a:latin typeface="Times New Roman" panose="02020603050405020304" pitchFamily="18" charset="0"/>
                <a:cs typeface="Times New Roman" panose="02020603050405020304" pitchFamily="18" charset="0"/>
              </a:rPr>
              <a:t>LA SEGURIDAD Y SALUD OCUPACIONAL PARA EL PERSONAL QUE LABORA EN EL HOSPITAL “SAN JOSÈ DE TAISHA”</a:t>
            </a:r>
            <a:r>
              <a:rPr lang="en-US" sz="2200" dirty="0">
                <a:solidFill>
                  <a:schemeClr val="tx1"/>
                </a:solidFill>
                <a:latin typeface="Times New Roman" panose="02020603050405020304" pitchFamily="18" charset="0"/>
                <a:cs typeface="Times New Roman" panose="02020603050405020304" pitchFamily="18" charset="0"/>
              </a:rPr>
              <a:t/>
            </a:r>
            <a:br>
              <a:rPr lang="en-US" sz="2200" dirty="0">
                <a:solidFill>
                  <a:schemeClr val="tx1"/>
                </a:solidFill>
                <a:latin typeface="Times New Roman" panose="02020603050405020304" pitchFamily="18" charset="0"/>
                <a:cs typeface="Times New Roman" panose="02020603050405020304" pitchFamily="18" charset="0"/>
              </a:rPr>
            </a:br>
            <a:r>
              <a:rPr lang="es-ES_tradnl" sz="2200" b="1"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
            </a:r>
            <a:br>
              <a:rPr lang="en-US" sz="2200" dirty="0">
                <a:solidFill>
                  <a:schemeClr val="tx1"/>
                </a:solidFill>
                <a:latin typeface="Times New Roman" panose="02020603050405020304" pitchFamily="18" charset="0"/>
                <a:cs typeface="Times New Roman" panose="02020603050405020304" pitchFamily="18" charset="0"/>
              </a:rPr>
            </a:br>
            <a:r>
              <a:rPr lang="es-ES_tradnl" sz="2200" b="1" dirty="0">
                <a:solidFill>
                  <a:schemeClr val="tx1"/>
                </a:solidFill>
                <a:latin typeface="Times New Roman" panose="02020603050405020304" pitchFamily="18" charset="0"/>
                <a:cs typeface="Times New Roman" panose="02020603050405020304" pitchFamily="18" charset="0"/>
              </a:rPr>
              <a:t> SU SUBTEMA: DETERMINACIÓN DE RIEGOS ERGONÓMICOS EN LAS DIFERENTES ÁREAS DE TRABAJO”</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833935" y="4956177"/>
            <a:ext cx="8971440" cy="1258886"/>
          </a:xfrm>
        </p:spPr>
        <p:txBody>
          <a:bodyPr>
            <a:noAutofit/>
          </a:bodyPr>
          <a:lstStyle/>
          <a:p>
            <a:pPr algn="ctr"/>
            <a:r>
              <a:rPr lang="es-EC" sz="2000" b="1" dirty="0" smtClean="0">
                <a:solidFill>
                  <a:schemeClr val="tx1"/>
                </a:solidFill>
                <a:latin typeface="Times New Roman" panose="02020603050405020304" pitchFamily="18" charset="0"/>
                <a:cs typeface="Times New Roman" panose="02020603050405020304" pitchFamily="18" charset="0"/>
              </a:rPr>
              <a:t>AUTOR: </a:t>
            </a:r>
            <a:r>
              <a:rPr lang="es-EC" sz="2000" dirty="0" smtClean="0">
                <a:solidFill>
                  <a:schemeClr val="tx1"/>
                </a:solidFill>
                <a:latin typeface="Times New Roman" panose="02020603050405020304" pitchFamily="18" charset="0"/>
                <a:cs typeface="Times New Roman" panose="02020603050405020304" pitchFamily="18" charset="0"/>
              </a:rPr>
              <a:t>TAPUY GREFA, PANCHO JUANITO</a:t>
            </a:r>
            <a:endParaRPr lang="es-EC" sz="2000" dirty="0" smtClean="0">
              <a:solidFill>
                <a:schemeClr val="tx1"/>
              </a:solidFill>
              <a:latin typeface="Times New Roman" panose="02020603050405020304" pitchFamily="18" charset="0"/>
              <a:cs typeface="Times New Roman" panose="02020603050405020304" pitchFamily="18" charset="0"/>
            </a:endParaRPr>
          </a:p>
          <a:p>
            <a:pPr algn="ctr"/>
            <a:r>
              <a:rPr lang="es-EC" sz="2000" b="1" dirty="0" smtClean="0">
                <a:solidFill>
                  <a:schemeClr val="tx1"/>
                </a:solidFill>
                <a:latin typeface="Times New Roman" panose="02020603050405020304" pitchFamily="18" charset="0"/>
                <a:cs typeface="Times New Roman" panose="02020603050405020304" pitchFamily="18" charset="0"/>
              </a:rPr>
              <a:t>DIRECTOR: </a:t>
            </a:r>
            <a:r>
              <a:rPr lang="es-EC" sz="2000" dirty="0" smtClean="0">
                <a:solidFill>
                  <a:schemeClr val="tx1"/>
                </a:solidFill>
                <a:latin typeface="Times New Roman" panose="02020603050405020304" pitchFamily="18" charset="0"/>
                <a:cs typeface="Times New Roman" panose="02020603050405020304" pitchFamily="18" charset="0"/>
              </a:rPr>
              <a:t>CRNL (SP). </a:t>
            </a:r>
            <a:r>
              <a:rPr lang="es-EC" sz="2000" dirty="0" smtClean="0">
                <a:solidFill>
                  <a:schemeClr val="tx1"/>
                </a:solidFill>
                <a:latin typeface="Times New Roman" panose="02020603050405020304" pitchFamily="18" charset="0"/>
                <a:cs typeface="Times New Roman" panose="02020603050405020304" pitchFamily="18" charset="0"/>
              </a:rPr>
              <a:t>ARAUZ SANCHEZ, EDGAR ALFONSO</a:t>
            </a:r>
            <a:endParaRPr lang="es-EC" sz="2000" dirty="0" smtClean="0">
              <a:solidFill>
                <a:schemeClr val="tx1"/>
              </a:solidFill>
              <a:latin typeface="Times New Roman" panose="02020603050405020304" pitchFamily="18" charset="0"/>
              <a:cs typeface="Times New Roman" panose="02020603050405020304" pitchFamily="18" charset="0"/>
            </a:endParaRPr>
          </a:p>
          <a:p>
            <a:pPr algn="ctr"/>
            <a:r>
              <a:rPr lang="es-EC" sz="2000" b="1" dirty="0" smtClean="0">
                <a:solidFill>
                  <a:schemeClr val="tx1"/>
                </a:solidFill>
                <a:latin typeface="Times New Roman" panose="02020603050405020304" pitchFamily="18" charset="0"/>
                <a:cs typeface="Times New Roman" panose="02020603050405020304" pitchFamily="18" charset="0"/>
              </a:rPr>
              <a:t>2018</a:t>
            </a:r>
            <a:endParaRPr lang="es-EC" sz="2000" b="1" dirty="0">
              <a:solidFill>
                <a:schemeClr val="tx1"/>
              </a:solidFill>
              <a:latin typeface="Times New Roman" panose="02020603050405020304" pitchFamily="18" charset="0"/>
              <a:cs typeface="Times New Roman" panose="02020603050405020304" pitchFamily="18" charset="0"/>
            </a:endParaRPr>
          </a:p>
        </p:txBody>
      </p:sp>
      <p:pic>
        <p:nvPicPr>
          <p:cNvPr id="4" name="Imagen 3" descr="UFA"/>
          <p:cNvPicPr/>
          <p:nvPr/>
        </p:nvPicPr>
        <p:blipFill>
          <a:blip r:embed="rId2">
            <a:extLst>
              <a:ext uri="{28A0092B-C50C-407E-A947-70E740481C1C}">
                <a14:useLocalDpi xmlns:a14="http://schemas.microsoft.com/office/drawing/2010/main" val="0"/>
              </a:ext>
            </a:extLst>
          </a:blip>
          <a:srcRect/>
          <a:stretch>
            <a:fillRect/>
          </a:stretch>
        </p:blipFill>
        <p:spPr bwMode="auto">
          <a:xfrm>
            <a:off x="3032149" y="330291"/>
            <a:ext cx="6051060" cy="1266689"/>
          </a:xfrm>
          <a:prstGeom prst="rect">
            <a:avLst/>
          </a:prstGeom>
          <a:noFill/>
          <a:ln>
            <a:noFill/>
          </a:ln>
        </p:spPr>
      </p:pic>
      <p:sp>
        <p:nvSpPr>
          <p:cNvPr id="5" name="Título 1"/>
          <p:cNvSpPr txBox="1">
            <a:spLocks/>
          </p:cNvSpPr>
          <p:nvPr/>
        </p:nvSpPr>
        <p:spPr>
          <a:xfrm>
            <a:off x="1698836" y="1552631"/>
            <a:ext cx="8717686" cy="1018961"/>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b="1" dirty="0" smtClean="0">
                <a:solidFill>
                  <a:schemeClr val="tx1"/>
                </a:solidFill>
                <a:latin typeface="Times New Roman" panose="02020603050405020304" pitchFamily="18" charset="0"/>
                <a:cs typeface="Times New Roman" panose="02020603050405020304" pitchFamily="18" charset="0"/>
              </a:rPr>
              <a:t>DEPARTAMENTO DE SEGURIDAD Y DEFENSA</a:t>
            </a:r>
          </a:p>
          <a:p>
            <a:pPr algn="ctr"/>
            <a:r>
              <a:rPr lang="es-EC" sz="2400" b="1" dirty="0" smtClean="0">
                <a:solidFill>
                  <a:schemeClr val="tx1"/>
                </a:solidFill>
                <a:latin typeface="Times New Roman" panose="02020603050405020304" pitchFamily="18" charset="0"/>
                <a:cs typeface="Times New Roman" panose="02020603050405020304" pitchFamily="18" charset="0"/>
              </a:rPr>
              <a:t>CARRERA DE INGENIERÍA EN SEGURIDAD</a:t>
            </a:r>
            <a:endParaRPr lang="es-EC"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3093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11" y="2953138"/>
            <a:ext cx="4487757" cy="1450757"/>
          </a:xfrm>
        </p:spPr>
        <p:txBody>
          <a:bodyPr>
            <a:normAutofit/>
          </a:bodyPr>
          <a:lstStyle/>
          <a:p>
            <a:pPr algn="just"/>
            <a:r>
              <a:rPr lang="es-EC" b="1" dirty="0" smtClean="0">
                <a:solidFill>
                  <a:schemeClr val="tx1"/>
                </a:solidFill>
                <a:latin typeface="Times New Roman" panose="02020603050405020304" pitchFamily="18" charset="0"/>
                <a:cs typeface="Times New Roman" panose="02020603050405020304" pitchFamily="18" charset="0"/>
              </a:rPr>
              <a:t>MARCO DE REFERENCIA </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16" name="Rectángulo 15"/>
          <p:cNvSpPr/>
          <p:nvPr/>
        </p:nvSpPr>
        <p:spPr>
          <a:xfrm>
            <a:off x="1140311" y="1559859"/>
            <a:ext cx="10155219" cy="37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7315201" y="1756317"/>
            <a:ext cx="3800475" cy="3330033"/>
          </a:xfrm>
          <a:prstGeom prst="rect">
            <a:avLst/>
          </a:prstGeom>
          <a:noFill/>
          <a:ln>
            <a:noFill/>
          </a:ln>
        </p:spPr>
      </p:pic>
    </p:spTree>
    <p:extLst>
      <p:ext uri="{BB962C8B-B14F-4D97-AF65-F5344CB8AC3E}">
        <p14:creationId xmlns:p14="http://schemas.microsoft.com/office/powerpoint/2010/main" val="8660138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807076"/>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MARCO TEÓRICO</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50705" y="1416676"/>
            <a:ext cx="10860110" cy="4958366"/>
          </a:xfrm>
        </p:spPr>
        <p:txBody>
          <a:bodyPr>
            <a:noAutofit/>
          </a:bodyPr>
          <a:lstStyle/>
          <a:p>
            <a:pPr algn="just">
              <a:lnSpc>
                <a:spcPct val="150000"/>
              </a:lnSpc>
              <a:buFont typeface="Arial" panose="020B0604020202020204" pitchFamily="34" charset="0"/>
              <a:buChar char="•"/>
            </a:pPr>
            <a:r>
              <a:rPr lang="es-EC" b="1" dirty="0" smtClean="0">
                <a:solidFill>
                  <a:schemeClr val="tx1"/>
                </a:solidFill>
                <a:latin typeface="Times New Roman" panose="02020603050405020304" pitchFamily="18" charset="0"/>
                <a:cs typeface="Times New Roman" panose="02020603050405020304" pitchFamily="18" charset="0"/>
              </a:rPr>
              <a:t>Seguridad y Salud Ocupacional</a:t>
            </a:r>
          </a:p>
          <a:p>
            <a:pPr marL="45720" indent="0" algn="just">
              <a:lnSpc>
                <a:spcPct val="150000"/>
              </a:lnSpc>
              <a:buNone/>
            </a:pPr>
            <a:r>
              <a:rPr lang="es-EC" b="1" dirty="0" smtClean="0">
                <a:solidFill>
                  <a:schemeClr val="tx1"/>
                </a:solidFill>
                <a:latin typeface="Times New Roman" panose="02020603050405020304" pitchFamily="18" charset="0"/>
                <a:cs typeface="Times New Roman" panose="02020603050405020304" pitchFamily="18" charset="0"/>
              </a:rPr>
              <a:t> </a:t>
            </a:r>
            <a:r>
              <a:rPr lang="es-EC" dirty="0" smtClean="0">
                <a:solidFill>
                  <a:schemeClr val="tx1"/>
                </a:solidFill>
                <a:latin typeface="Times New Roman" panose="02020603050405020304" pitchFamily="18" charset="0"/>
                <a:cs typeface="Times New Roman" panose="02020603050405020304" pitchFamily="18" charset="0"/>
              </a:rPr>
              <a:t>Esta </a:t>
            </a:r>
            <a:r>
              <a:rPr lang="es-CO" dirty="0">
                <a:solidFill>
                  <a:schemeClr val="tx1"/>
                </a:solidFill>
                <a:latin typeface="Times New Roman" panose="02020603050405020304" pitchFamily="18" charset="0"/>
                <a:cs typeface="Times New Roman" panose="02020603050405020304" pitchFamily="18" charset="0"/>
              </a:rPr>
              <a:t>disciplina busca minimizar los accidentes y las </a:t>
            </a:r>
            <a:r>
              <a:rPr lang="es-CO" dirty="0" smtClean="0">
                <a:solidFill>
                  <a:schemeClr val="tx1"/>
                </a:solidFill>
                <a:latin typeface="Times New Roman" panose="02020603050405020304" pitchFamily="18" charset="0"/>
                <a:cs typeface="Times New Roman" panose="02020603050405020304" pitchFamily="18" charset="0"/>
              </a:rPr>
              <a:t> enfermedades </a:t>
            </a:r>
            <a:r>
              <a:rPr lang="es-CO" dirty="0">
                <a:solidFill>
                  <a:schemeClr val="tx1"/>
                </a:solidFill>
                <a:latin typeface="Times New Roman" panose="02020603050405020304" pitchFamily="18" charset="0"/>
                <a:cs typeface="Times New Roman" panose="02020603050405020304" pitchFamily="18" charset="0"/>
              </a:rPr>
              <a:t> mediante la reducción de las situaciones de riesgo, determinando las </a:t>
            </a:r>
            <a:r>
              <a:rPr lang="es-EC" dirty="0">
                <a:solidFill>
                  <a:schemeClr val="tx1"/>
                </a:solidFill>
                <a:latin typeface="Times New Roman" panose="02020603050405020304" pitchFamily="18" charset="0"/>
                <a:cs typeface="Times New Roman" panose="02020603050405020304" pitchFamily="18" charset="0"/>
              </a:rPr>
              <a:t>mayores vulnerabilidades de riesgos </a:t>
            </a:r>
            <a:r>
              <a:rPr lang="es-EC" dirty="0" smtClean="0">
                <a:solidFill>
                  <a:schemeClr val="tx1"/>
                </a:solidFill>
                <a:latin typeface="Times New Roman" panose="02020603050405020304" pitchFamily="18" charset="0"/>
                <a:cs typeface="Times New Roman" panose="02020603050405020304" pitchFamily="18" charset="0"/>
              </a:rPr>
              <a:t>laborales.</a:t>
            </a:r>
          </a:p>
          <a:p>
            <a:pPr algn="just">
              <a:lnSpc>
                <a:spcPct val="150000"/>
              </a:lnSpc>
              <a:buFont typeface="Arial" panose="020B0604020202020204" pitchFamily="34" charset="0"/>
              <a:buChar char="•"/>
            </a:pPr>
            <a:r>
              <a:rPr lang="es-ES" b="1" dirty="0" smtClean="0">
                <a:solidFill>
                  <a:schemeClr val="tx1"/>
                </a:solidFill>
                <a:latin typeface="Times New Roman" panose="02020603050405020304" pitchFamily="18" charset="0"/>
                <a:cs typeface="Times New Roman" panose="02020603050405020304" pitchFamily="18" charset="0"/>
              </a:rPr>
              <a:t>Riesgo Ergonómico</a:t>
            </a:r>
          </a:p>
          <a:p>
            <a:pPr marL="45720" indent="0" algn="just">
              <a:lnSpc>
                <a:spcPct val="150000"/>
              </a:lnSpc>
              <a:buNone/>
            </a:pPr>
            <a:r>
              <a:rPr lang="es-ES" b="1" dirty="0" smtClean="0">
                <a:solidFill>
                  <a:schemeClr val="tx1"/>
                </a:solidFill>
                <a:latin typeface="Times New Roman" panose="02020603050405020304" pitchFamily="18" charset="0"/>
                <a:cs typeface="Times New Roman" panose="02020603050405020304" pitchFamily="18" charset="0"/>
              </a:rPr>
              <a:t> </a:t>
            </a:r>
            <a:r>
              <a:rPr lang="es-ES_tradnl" dirty="0" smtClean="0">
                <a:solidFill>
                  <a:schemeClr val="tx1"/>
                </a:solidFill>
                <a:latin typeface="Times New Roman" panose="02020603050405020304" pitchFamily="18" charset="0"/>
                <a:cs typeface="Times New Roman" panose="02020603050405020304" pitchFamily="18" charset="0"/>
              </a:rPr>
              <a:t>La</a:t>
            </a:r>
            <a:r>
              <a:rPr lang="es-ES" dirty="0" smtClean="0">
                <a:solidFill>
                  <a:schemeClr val="tx1"/>
                </a:solidFill>
                <a:latin typeface="Times New Roman" panose="02020603050405020304" pitchFamily="18" charset="0"/>
                <a:cs typeface="Times New Roman" panose="02020603050405020304" pitchFamily="18" charset="0"/>
              </a:rPr>
              <a:t> </a:t>
            </a:r>
            <a:r>
              <a:rPr lang="es-ES" dirty="0">
                <a:solidFill>
                  <a:schemeClr val="tx1"/>
                </a:solidFill>
                <a:latin typeface="Times New Roman" panose="02020603050405020304" pitchFamily="18" charset="0"/>
                <a:cs typeface="Times New Roman" panose="02020603050405020304" pitchFamily="18" charset="0"/>
              </a:rPr>
              <a:t>probabilidad de tolerar un suceso como puede ser: accidente, enfermedades en el puesto de trabajo que es ocasionado por varios factores de riesgo.</a:t>
            </a:r>
            <a:endParaRPr lang="en-US" dirty="0">
              <a:solidFill>
                <a:schemeClr val="tx1"/>
              </a:solidFill>
              <a:latin typeface="Times New Roman" panose="02020603050405020304" pitchFamily="18" charset="0"/>
              <a:cs typeface="Times New Roman" panose="02020603050405020304" pitchFamily="18" charset="0"/>
            </a:endParaRPr>
          </a:p>
          <a:p>
            <a:pPr marL="45720" indent="0" algn="just">
              <a:lnSpc>
                <a:spcPct val="150000"/>
              </a:lnSpc>
              <a:buNone/>
            </a:pPr>
            <a:r>
              <a:rPr lang="es-EC" dirty="0">
                <a:solidFill>
                  <a:schemeClr val="tx1"/>
                </a:solidFill>
                <a:latin typeface="Times New Roman" panose="02020603050405020304" pitchFamily="18" charset="0"/>
                <a:cs typeface="Times New Roman" panose="02020603050405020304" pitchFamily="18" charset="0"/>
              </a:rPr>
              <a:t> </a:t>
            </a:r>
            <a:r>
              <a:rPr lang="es-EC" dirty="0" smtClean="0">
                <a:solidFill>
                  <a:schemeClr val="tx1"/>
                </a:solidFill>
                <a:latin typeface="Times New Roman" panose="02020603050405020304" pitchFamily="18" charset="0"/>
                <a:cs typeface="Times New Roman" panose="02020603050405020304" pitchFamily="18" charset="0"/>
              </a:rPr>
              <a:t>La</a:t>
            </a:r>
            <a:r>
              <a:rPr lang="es-EC" dirty="0">
                <a:solidFill>
                  <a:schemeClr val="tx1"/>
                </a:solidFill>
                <a:latin typeface="Times New Roman" panose="02020603050405020304" pitchFamily="18" charset="0"/>
                <a:cs typeface="Times New Roman" panose="02020603050405020304" pitchFamily="18" charset="0"/>
              </a:rPr>
              <a:t> ergonomía es considerada como</a:t>
            </a:r>
            <a:r>
              <a:rPr lang="es-EC" b="1" dirty="0">
                <a:solidFill>
                  <a:schemeClr val="tx1"/>
                </a:solidFill>
                <a:latin typeface="Times New Roman" panose="02020603050405020304" pitchFamily="18" charset="0"/>
                <a:cs typeface="Times New Roman" panose="02020603050405020304" pitchFamily="18" charset="0"/>
              </a:rPr>
              <a:t> </a:t>
            </a:r>
            <a:r>
              <a:rPr lang="es-EC" dirty="0">
                <a:solidFill>
                  <a:schemeClr val="tx1"/>
                </a:solidFill>
                <a:latin typeface="Times New Roman" panose="02020603050405020304" pitchFamily="18" charset="0"/>
                <a:cs typeface="Times New Roman" panose="02020603050405020304" pitchFamily="18" charset="0"/>
              </a:rPr>
              <a:t>un segmento clave dentro del mundo laboral, ya que permite ajustar el trabajo a las capacidades y las posibilidades del ser humano. </a:t>
            </a:r>
            <a:endParaRPr lang="es-EC" b="1" dirty="0" smtClean="0">
              <a:solidFill>
                <a:schemeClr val="tx1"/>
              </a:solidFill>
              <a:latin typeface="Times New Roman" panose="02020603050405020304" pitchFamily="18" charset="0"/>
              <a:cs typeface="Times New Roman" panose="02020603050405020304" pitchFamily="18" charset="0"/>
            </a:endParaRPr>
          </a:p>
        </p:txBody>
      </p:sp>
      <p:pic>
        <p:nvPicPr>
          <p:cNvPr id="4" name="Imagen 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407137" y="415443"/>
            <a:ext cx="979431" cy="954010"/>
          </a:xfrm>
          <a:prstGeom prst="rect">
            <a:avLst/>
          </a:prstGeom>
          <a:noFill/>
          <a:ln>
            <a:noFill/>
          </a:ln>
        </p:spPr>
      </p:pic>
      <p:pic>
        <p:nvPicPr>
          <p:cNvPr id="5"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733999" y="333770"/>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889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996225836"/>
              </p:ext>
            </p:extLst>
          </p:nvPr>
        </p:nvGraphicFramePr>
        <p:xfrm>
          <a:off x="1076071" y="1287225"/>
          <a:ext cx="5418993" cy="5067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676526498"/>
              </p:ext>
            </p:extLst>
          </p:nvPr>
        </p:nvGraphicFramePr>
        <p:xfrm>
          <a:off x="6348819" y="1495842"/>
          <a:ext cx="4815367" cy="35333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redondeado 5"/>
          <p:cNvSpPr/>
          <p:nvPr/>
        </p:nvSpPr>
        <p:spPr>
          <a:xfrm>
            <a:off x="6847366" y="5369442"/>
            <a:ext cx="4620734" cy="7442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2400" dirty="0">
                <a:solidFill>
                  <a:schemeClr val="tx1"/>
                </a:solidFill>
                <a:latin typeface="Times New Roman" panose="02020603050405020304" pitchFamily="18" charset="0"/>
                <a:cs typeface="Times New Roman" panose="02020603050405020304" pitchFamily="18" charset="0"/>
              </a:rPr>
              <a:t>Simplifica las tareas o </a:t>
            </a:r>
            <a:r>
              <a:rPr lang="es-CO" sz="2400" dirty="0" smtClean="0">
                <a:solidFill>
                  <a:schemeClr val="tx1"/>
                </a:solidFill>
                <a:latin typeface="Times New Roman" panose="02020603050405020304" pitchFamily="18" charset="0"/>
                <a:cs typeface="Times New Roman" panose="02020603050405020304" pitchFamily="18" charset="0"/>
              </a:rPr>
              <a:t>actividades</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Marcador de contenido 2"/>
          <p:cNvSpPr>
            <a:spLocks noGrp="1"/>
          </p:cNvSpPr>
          <p:nvPr>
            <p:ph idx="1"/>
          </p:nvPr>
        </p:nvSpPr>
        <p:spPr>
          <a:xfrm>
            <a:off x="1476443" y="596386"/>
            <a:ext cx="9370542" cy="428223"/>
          </a:xfrm>
        </p:spPr>
        <p:txBody>
          <a:bodyPr>
            <a:noAutofit/>
          </a:bodyPr>
          <a:lstStyle/>
          <a:p>
            <a:pPr marL="45720" indent="0">
              <a:buNone/>
            </a:pPr>
            <a:r>
              <a:rPr lang="es-EC" sz="3000" b="1" dirty="0" smtClean="0">
                <a:solidFill>
                  <a:schemeClr val="tx1"/>
                </a:solidFill>
                <a:latin typeface="Times New Roman" panose="02020603050405020304" pitchFamily="18" charset="0"/>
                <a:cs typeface="Times New Roman" panose="02020603050405020304" pitchFamily="18" charset="0"/>
              </a:rPr>
              <a:t>BENEFICIOS DE LOS RIESGOS ERGONÓMICOS</a:t>
            </a:r>
            <a:endParaRPr lang="en-US" sz="3000" b="1" dirty="0">
              <a:solidFill>
                <a:schemeClr val="tx1"/>
              </a:solidFill>
              <a:latin typeface="Times New Roman" panose="02020603050405020304" pitchFamily="18" charset="0"/>
              <a:cs typeface="Times New Roman" panose="02020603050405020304" pitchFamily="18" charset="0"/>
            </a:endParaRPr>
          </a:p>
        </p:txBody>
      </p:sp>
      <p:pic>
        <p:nvPicPr>
          <p:cNvPr id="8" name="Imagen 7" descr="http://blogs.espe.edu.ec/wp-content/uploads/2013/09/LOGO-PRINCIPAL7.png"/>
          <p:cNvPicPr/>
          <p:nvPr/>
        </p:nvPicPr>
        <p:blipFill rotWithShape="1">
          <a:blip r:embed="rId12" cstate="print">
            <a:extLst>
              <a:ext uri="{28A0092B-C50C-407E-A947-70E740481C1C}">
                <a14:useLocalDpi xmlns:a14="http://schemas.microsoft.com/office/drawing/2010/main" val="0"/>
              </a:ext>
            </a:extLst>
          </a:blip>
          <a:srcRect r="74510"/>
          <a:stretch/>
        </p:blipFill>
        <p:spPr bwMode="auto">
          <a:xfrm>
            <a:off x="343235" y="333492"/>
            <a:ext cx="979431" cy="954010"/>
          </a:xfrm>
          <a:prstGeom prst="rect">
            <a:avLst/>
          </a:prstGeom>
          <a:noFill/>
          <a:ln>
            <a:noFill/>
          </a:ln>
        </p:spPr>
      </p:pic>
      <p:pic>
        <p:nvPicPr>
          <p:cNvPr id="9" name="Picture 2" descr="http://ued.espe.edu.ec/wp-content/uploads/2012/04/ING_SEG.jpg"/>
          <p:cNvPicPr>
            <a:picLocks noChangeAspect="1" noChangeArrowheads="1"/>
          </p:cNvPicPr>
          <p:nvPr/>
        </p:nvPicPr>
        <p:blipFill rotWithShape="1">
          <a:blip r:embed="rId13">
            <a:extLst>
              <a:ext uri="{28A0092B-C50C-407E-A947-70E740481C1C}">
                <a14:useLocalDpi xmlns:a14="http://schemas.microsoft.com/office/drawing/2010/main" val="0"/>
              </a:ext>
            </a:extLst>
          </a:blip>
          <a:srcRect t="13861"/>
          <a:stretch/>
        </p:blipFill>
        <p:spPr bwMode="auto">
          <a:xfrm>
            <a:off x="10733999" y="333770"/>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2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34545" y="466682"/>
            <a:ext cx="10058400" cy="8613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s-EC" sz="3200" b="1" dirty="0" smtClean="0">
                <a:solidFill>
                  <a:schemeClr val="tx1"/>
                </a:solidFill>
                <a:latin typeface="Times New Roman" panose="02020603050405020304" pitchFamily="18" charset="0"/>
                <a:cs typeface="Times New Roman" panose="02020603050405020304" pitchFamily="18" charset="0"/>
              </a:rPr>
              <a:t/>
            </a:r>
            <a:br>
              <a:rPr lang="es-EC" sz="3200" b="1" dirty="0" smtClean="0">
                <a:solidFill>
                  <a:schemeClr val="tx1"/>
                </a:solidFill>
                <a:latin typeface="Times New Roman" panose="02020603050405020304" pitchFamily="18" charset="0"/>
                <a:cs typeface="Times New Roman" panose="02020603050405020304" pitchFamily="18" charset="0"/>
              </a:rPr>
            </a:br>
            <a:r>
              <a:rPr lang="es-CO" sz="3200" b="1" dirty="0" smtClean="0">
                <a:solidFill>
                  <a:schemeClr val="tx1"/>
                </a:solidFill>
                <a:latin typeface="Times New Roman" panose="02020603050405020304" pitchFamily="18" charset="0"/>
                <a:cs typeface="Times New Roman" panose="02020603050405020304" pitchFamily="18" charset="0"/>
              </a:rPr>
              <a:t>CLASES DE </a:t>
            </a:r>
            <a:r>
              <a:rPr lang="en-US" sz="3200" b="1" dirty="0" smtClean="0">
                <a:solidFill>
                  <a:schemeClr val="tx1"/>
                </a:solidFill>
                <a:latin typeface="Times New Roman" panose="02020603050405020304" pitchFamily="18" charset="0"/>
                <a:cs typeface="Times New Roman" panose="02020603050405020304" pitchFamily="18" charset="0"/>
              </a:rPr>
              <a:t>RIESGO ERGONÓMICO</a:t>
            </a:r>
            <a:r>
              <a:rPr lang="es-EC" sz="3200" dirty="0" smtClean="0">
                <a:solidFill>
                  <a:schemeClr val="tx1"/>
                </a:solidFill>
                <a:latin typeface="Times New Roman" panose="02020603050405020304" pitchFamily="18" charset="0"/>
                <a:cs typeface="Times New Roman" panose="02020603050405020304" pitchFamily="18" charset="0"/>
              </a:rPr>
              <a:t/>
            </a:r>
            <a:br>
              <a:rPr lang="es-EC" sz="3200" dirty="0" smtClean="0">
                <a:solidFill>
                  <a:schemeClr val="tx1"/>
                </a:solidFill>
                <a:latin typeface="Times New Roman" panose="02020603050405020304" pitchFamily="18" charset="0"/>
                <a:cs typeface="Times New Roman" panose="02020603050405020304" pitchFamily="18" charset="0"/>
              </a:rPr>
            </a:br>
            <a:endParaRPr lang="es-EC" sz="3200" dirty="0">
              <a:solidFill>
                <a:schemeClr val="tx1"/>
              </a:solidFill>
              <a:latin typeface="Times New Roman" panose="02020603050405020304" pitchFamily="18" charset="0"/>
              <a:cs typeface="Times New Roman" panose="02020603050405020304" pitchFamily="18" charset="0"/>
            </a:endParaRPr>
          </a:p>
        </p:txBody>
      </p:sp>
      <p:sp>
        <p:nvSpPr>
          <p:cNvPr id="5" name="CuadroTexto 4"/>
          <p:cNvSpPr txBox="1"/>
          <p:nvPr/>
        </p:nvSpPr>
        <p:spPr>
          <a:xfrm>
            <a:off x="813009" y="1414372"/>
            <a:ext cx="10290220" cy="769441"/>
          </a:xfrm>
          <a:prstGeom prst="rect">
            <a:avLst/>
          </a:prstGeom>
          <a:noFill/>
        </p:spPr>
        <p:txBody>
          <a:bodyPr wrap="square" rtlCol="0">
            <a:spAutoFit/>
          </a:bodyPr>
          <a:lstStyle/>
          <a:p>
            <a:pPr algn="just"/>
            <a:r>
              <a:rPr lang="es-ES_tradnl" sz="2200" dirty="0">
                <a:latin typeface="Times New Roman" panose="02020603050405020304" pitchFamily="18" charset="0"/>
                <a:cs typeface="Times New Roman" panose="02020603050405020304" pitchFamily="18" charset="0"/>
              </a:rPr>
              <a:t>Según el Reglamento Interno de Seguridad y Salud en el Trabajo Dirección Distrital </a:t>
            </a:r>
            <a:r>
              <a:rPr lang="es-ES_tradnl" sz="2200" dirty="0" smtClean="0">
                <a:latin typeface="Times New Roman" panose="02020603050405020304" pitchFamily="18" charset="0"/>
                <a:cs typeface="Times New Roman" panose="02020603050405020304" pitchFamily="18" charset="0"/>
              </a:rPr>
              <a:t>14D05 </a:t>
            </a:r>
            <a:r>
              <a:rPr lang="es-ES_tradnl" sz="2200" dirty="0">
                <a:latin typeface="Times New Roman" panose="02020603050405020304" pitchFamily="18" charset="0"/>
                <a:cs typeface="Times New Roman" panose="02020603050405020304" pitchFamily="18" charset="0"/>
              </a:rPr>
              <a:t>Taisha-Salud 2016: se clasifica de la siguiente manera los riesgos ergonómicos.</a:t>
            </a:r>
            <a:endParaRPr lang="en-US" sz="2200" dirty="0">
              <a:latin typeface="Times New Roman" panose="02020603050405020304" pitchFamily="18" charset="0"/>
              <a:cs typeface="Times New Roman" panose="02020603050405020304" pitchFamily="18" charset="0"/>
            </a:endParaRPr>
          </a:p>
        </p:txBody>
      </p:sp>
      <p:pic>
        <p:nvPicPr>
          <p:cNvPr id="6" name="Imagen 5"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407137" y="415443"/>
            <a:ext cx="979431" cy="954010"/>
          </a:xfrm>
          <a:prstGeom prst="rect">
            <a:avLst/>
          </a:prstGeom>
          <a:noFill/>
          <a:ln>
            <a:noFill/>
          </a:ln>
        </p:spPr>
      </p:pic>
      <p:pic>
        <p:nvPicPr>
          <p:cNvPr id="7"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733999" y="333770"/>
            <a:ext cx="1104227" cy="95401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redondeado 8"/>
          <p:cNvSpPr/>
          <p:nvPr/>
        </p:nvSpPr>
        <p:spPr>
          <a:xfrm>
            <a:off x="896852" y="2326169"/>
            <a:ext cx="2964981" cy="1859031"/>
          </a:xfrm>
          <a:prstGeom prst="roundRect">
            <a:avLst>
              <a:gd name="adj" fmla="val 10000"/>
            </a:avLst>
          </a:prstGeom>
          <a:blipFill>
            <a:blip r:embed="rId4">
              <a:extLst>
                <a:ext uri="{28A0092B-C50C-407E-A947-70E740481C1C}">
                  <a14:useLocalDpi xmlns:a14="http://schemas.microsoft.com/office/drawing/2010/main" val="0"/>
                </a:ext>
              </a:extLst>
            </a:blip>
            <a:srcRect/>
            <a:stretch>
              <a:fillRect t="-29000" b="-29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1" name="Rectángulo redondeado 10"/>
          <p:cNvSpPr/>
          <p:nvPr/>
        </p:nvSpPr>
        <p:spPr>
          <a:xfrm>
            <a:off x="813009" y="4327556"/>
            <a:ext cx="3048824" cy="1858440"/>
          </a:xfrm>
          <a:prstGeom prst="roundRect">
            <a:avLst>
              <a:gd name="adj" fmla="val 10000"/>
            </a:avLst>
          </a:prstGeom>
          <a:blipFill>
            <a:blip r:embed="rId5">
              <a:extLst>
                <a:ext uri="{28A0092B-C50C-407E-A947-70E740481C1C}">
                  <a14:useLocalDpi xmlns:a14="http://schemas.microsoft.com/office/drawing/2010/main" val="0"/>
                </a:ext>
              </a:extLst>
            </a:blip>
            <a:srcRect/>
            <a:stretch>
              <a:fillRect t="-6000" b="-6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2" name="Rectángulo redondeado 11"/>
          <p:cNvSpPr/>
          <p:nvPr/>
        </p:nvSpPr>
        <p:spPr>
          <a:xfrm>
            <a:off x="6308986" y="2347461"/>
            <a:ext cx="3041076" cy="1980095"/>
          </a:xfrm>
          <a:prstGeom prst="roundRect">
            <a:avLst>
              <a:gd name="adj" fmla="val 10000"/>
            </a:avLst>
          </a:prstGeom>
          <a:blipFill>
            <a:blip r:embed="rId6">
              <a:extLst>
                <a:ext uri="{28A0092B-C50C-407E-A947-70E740481C1C}">
                  <a14:useLocalDpi xmlns:a14="http://schemas.microsoft.com/office/drawing/2010/main" val="0"/>
                </a:ext>
              </a:extLst>
            </a:blip>
            <a:srcRect/>
            <a:stretch>
              <a:fillRect l="-7000" r="-7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3" name="Rectángulo redondeado 12"/>
          <p:cNvSpPr/>
          <p:nvPr/>
        </p:nvSpPr>
        <p:spPr>
          <a:xfrm>
            <a:off x="6308986" y="4401305"/>
            <a:ext cx="3062454" cy="1960857"/>
          </a:xfrm>
          <a:prstGeom prst="roundRect">
            <a:avLst>
              <a:gd name="adj" fmla="val 10000"/>
            </a:avLst>
          </a:prstGeom>
          <a:blipFill>
            <a:blip r:embed="rId7">
              <a:extLst>
                <a:ext uri="{28A0092B-C50C-407E-A947-70E740481C1C}">
                  <a14:useLocalDpi xmlns:a14="http://schemas.microsoft.com/office/drawing/2010/main" val="0"/>
                </a:ext>
              </a:extLst>
            </a:blip>
            <a:srcRect/>
            <a:stretch>
              <a:fillRect t="-7000" b="-7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5" name="CuadroTexto 14"/>
          <p:cNvSpPr txBox="1"/>
          <p:nvPr/>
        </p:nvSpPr>
        <p:spPr>
          <a:xfrm>
            <a:off x="3978657" y="2347461"/>
            <a:ext cx="2061535" cy="1415772"/>
          </a:xfrm>
          <a:prstGeom prst="rect">
            <a:avLst/>
          </a:prstGeom>
          <a:noFill/>
        </p:spPr>
        <p:txBody>
          <a:bodyPr wrap="square" rtlCol="0">
            <a:spAutoFit/>
          </a:bodyPr>
          <a:lstStyle/>
          <a:p>
            <a:pPr lvl="0"/>
            <a:r>
              <a:rPr lang="es-EC" b="1" dirty="0">
                <a:latin typeface="Times New Roman" panose="02020603050405020304" pitchFamily="18" charset="0"/>
                <a:cs typeface="Times New Roman" panose="02020603050405020304" pitchFamily="18" charset="0"/>
              </a:rPr>
              <a:t>Movimientos </a:t>
            </a:r>
            <a:r>
              <a:rPr lang="es-EC" b="1" dirty="0" smtClean="0">
                <a:latin typeface="Times New Roman" panose="02020603050405020304" pitchFamily="18" charset="0"/>
                <a:cs typeface="Times New Roman" panose="02020603050405020304" pitchFamily="18" charset="0"/>
              </a:rPr>
              <a:t>repetitivos</a:t>
            </a:r>
            <a:endParaRPr lang="en-US"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Mas </a:t>
            </a:r>
            <a:r>
              <a:rPr lang="es-EC" sz="1600" dirty="0">
                <a:latin typeface="Times New Roman" panose="02020603050405020304" pitchFamily="18" charset="0"/>
                <a:cs typeface="Times New Roman" panose="02020603050405020304" pitchFamily="18" charset="0"/>
              </a:rPr>
              <a:t>de 1 a 2 horas de forma continua</a:t>
            </a:r>
            <a:endParaRPr lang="en-US" sz="1600" dirty="0">
              <a:latin typeface="Times New Roman" panose="02020603050405020304" pitchFamily="18" charset="0"/>
              <a:cs typeface="Times New Roman" panose="02020603050405020304" pitchFamily="18" charset="0"/>
            </a:endParaRPr>
          </a:p>
          <a:p>
            <a:endParaRPr lang="en-US" dirty="0"/>
          </a:p>
        </p:txBody>
      </p:sp>
      <p:sp>
        <p:nvSpPr>
          <p:cNvPr id="16" name="CuadroTexto 15"/>
          <p:cNvSpPr txBox="1"/>
          <p:nvPr/>
        </p:nvSpPr>
        <p:spPr>
          <a:xfrm>
            <a:off x="3978656" y="4633317"/>
            <a:ext cx="2061535" cy="861774"/>
          </a:xfrm>
          <a:prstGeom prst="rect">
            <a:avLst/>
          </a:prstGeom>
          <a:noFill/>
        </p:spPr>
        <p:txBody>
          <a:bodyPr wrap="square" rtlCol="0">
            <a:spAutoFit/>
          </a:bodyPr>
          <a:lstStyle/>
          <a:p>
            <a:pPr lvl="0"/>
            <a:r>
              <a:rPr lang="es-EC" b="1" dirty="0">
                <a:latin typeface="Times New Roman" panose="02020603050405020304" pitchFamily="18" charset="0"/>
                <a:cs typeface="Times New Roman" panose="02020603050405020304" pitchFamily="18" charset="0"/>
              </a:rPr>
              <a:t>Manejo del </a:t>
            </a:r>
            <a:r>
              <a:rPr lang="es-EC" b="1" dirty="0" smtClean="0">
                <a:latin typeface="Times New Roman" panose="02020603050405020304" pitchFamily="18" charset="0"/>
                <a:cs typeface="Times New Roman" panose="02020603050405020304" pitchFamily="18" charset="0"/>
              </a:rPr>
              <a:t>Mouse</a:t>
            </a:r>
            <a:endParaRPr lang="en-US"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Adaptarse a la forma de la mano</a:t>
            </a:r>
          </a:p>
        </p:txBody>
      </p:sp>
      <p:sp>
        <p:nvSpPr>
          <p:cNvPr id="17" name="CuadroTexto 16"/>
          <p:cNvSpPr txBox="1"/>
          <p:nvPr/>
        </p:nvSpPr>
        <p:spPr>
          <a:xfrm>
            <a:off x="9618856" y="2501349"/>
            <a:ext cx="1908032" cy="1107996"/>
          </a:xfrm>
          <a:prstGeom prst="rect">
            <a:avLst/>
          </a:prstGeom>
          <a:noFill/>
        </p:spPr>
        <p:txBody>
          <a:bodyPr wrap="square" rtlCol="0">
            <a:spAutoFit/>
          </a:bodyPr>
          <a:lstStyle/>
          <a:p>
            <a:pPr lvl="0"/>
            <a:r>
              <a:rPr lang="es-EC" b="1" dirty="0">
                <a:latin typeface="Times New Roman" panose="02020603050405020304" pitchFamily="18" charset="0"/>
                <a:cs typeface="Times New Roman" panose="02020603050405020304" pitchFamily="18" charset="0"/>
              </a:rPr>
              <a:t>Mesa de </a:t>
            </a:r>
            <a:r>
              <a:rPr lang="es-EC" b="1" dirty="0" smtClean="0">
                <a:latin typeface="Times New Roman" panose="02020603050405020304" pitchFamily="18" charset="0"/>
                <a:cs typeface="Times New Roman" panose="02020603050405020304" pitchFamily="18" charset="0"/>
              </a:rPr>
              <a:t>Trabajo</a:t>
            </a:r>
            <a:endParaRPr lang="en-US" b="1"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Ajustarse </a:t>
            </a:r>
            <a:r>
              <a:rPr lang="es-EC" sz="1600" dirty="0">
                <a:latin typeface="Times New Roman" panose="02020603050405020304" pitchFamily="18" charset="0"/>
                <a:cs typeface="Times New Roman" panose="02020603050405020304" pitchFamily="18" charset="0"/>
              </a:rPr>
              <a:t>a la altura </a:t>
            </a:r>
            <a:r>
              <a:rPr lang="es-EC" sz="1600" dirty="0" smtClean="0">
                <a:latin typeface="Times New Roman" panose="02020603050405020304" pitchFamily="18" charset="0"/>
                <a:cs typeface="Times New Roman" panose="02020603050405020304" pitchFamily="18" charset="0"/>
              </a:rPr>
              <a:t>del </a:t>
            </a:r>
            <a:r>
              <a:rPr lang="es-EC" sz="1600" dirty="0">
                <a:latin typeface="Times New Roman" panose="02020603050405020304" pitchFamily="18" charset="0"/>
                <a:cs typeface="Times New Roman" panose="02020603050405020304" pitchFamily="18" charset="0"/>
              </a:rPr>
              <a:t>trabajador</a:t>
            </a:r>
            <a:endParaRPr lang="en-US" sz="1600" dirty="0">
              <a:latin typeface="Times New Roman" panose="02020603050405020304" pitchFamily="18" charset="0"/>
              <a:cs typeface="Times New Roman" panose="02020603050405020304" pitchFamily="18" charset="0"/>
            </a:endParaRPr>
          </a:p>
        </p:txBody>
      </p:sp>
      <p:sp>
        <p:nvSpPr>
          <p:cNvPr id="18" name="CuadroTexto 17"/>
          <p:cNvSpPr txBox="1"/>
          <p:nvPr/>
        </p:nvSpPr>
        <p:spPr>
          <a:xfrm>
            <a:off x="9592515" y="4484725"/>
            <a:ext cx="2127259" cy="1354217"/>
          </a:xfrm>
          <a:prstGeom prst="rect">
            <a:avLst/>
          </a:prstGeom>
          <a:noFill/>
        </p:spPr>
        <p:txBody>
          <a:bodyPr wrap="square" rtlCol="0">
            <a:spAutoFit/>
          </a:bodyPr>
          <a:lstStyle/>
          <a:p>
            <a:pPr lvl="0"/>
            <a:r>
              <a:rPr lang="es-EC" b="1" dirty="0">
                <a:latin typeface="Times New Roman" panose="02020603050405020304" pitchFamily="18" charset="0"/>
                <a:cs typeface="Times New Roman" panose="02020603050405020304" pitchFamily="18" charset="0"/>
              </a:rPr>
              <a:t>Posiciones forzadas</a:t>
            </a:r>
          </a:p>
          <a:p>
            <a:pPr marL="285750" lvl="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Mantiene</a:t>
            </a:r>
            <a:r>
              <a:rPr lang="es-ES_tradnl" sz="1600" dirty="0" smtClean="0">
                <a:latin typeface="Times New Roman" panose="02020603050405020304" pitchFamily="18" charset="0"/>
                <a:cs typeface="Times New Roman" panose="02020603050405020304" pitchFamily="18" charset="0"/>
              </a:rPr>
              <a:t> </a:t>
            </a:r>
            <a:r>
              <a:rPr lang="es-ES_tradnl" sz="1600" dirty="0">
                <a:latin typeface="Times New Roman" panose="02020603050405020304" pitchFamily="18" charset="0"/>
                <a:cs typeface="Times New Roman" panose="02020603050405020304" pitchFamily="18" charset="0"/>
              </a:rPr>
              <a:t>la misma posición </a:t>
            </a:r>
            <a:r>
              <a:rPr lang="es-ES_tradnl" sz="1600" dirty="0" smtClean="0">
                <a:latin typeface="Times New Roman" panose="02020603050405020304" pitchFamily="18" charset="0"/>
                <a:cs typeface="Times New Roman" panose="02020603050405020304" pitchFamily="18" charset="0"/>
              </a:rPr>
              <a:t>por un periodo </a:t>
            </a:r>
            <a:r>
              <a:rPr lang="es-ES_tradnl" sz="1600" dirty="0">
                <a:latin typeface="Times New Roman" panose="02020603050405020304" pitchFamily="18" charset="0"/>
                <a:cs typeface="Times New Roman" panose="02020603050405020304" pitchFamily="18" charset="0"/>
              </a:rPr>
              <a:t>largo </a:t>
            </a:r>
            <a:r>
              <a:rPr lang="es-ES_tradnl" sz="1600" dirty="0" smtClean="0">
                <a:latin typeface="Times New Roman" panose="02020603050405020304" pitchFamily="18" charset="0"/>
                <a:cs typeface="Times New Roman" panose="02020603050405020304" pitchFamily="18" charset="0"/>
              </a:rPr>
              <a:t>de tiempo</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088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809011" y="292818"/>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385513"/>
            <a:ext cx="979431" cy="954010"/>
          </a:xfrm>
          <a:prstGeom prst="rect">
            <a:avLst/>
          </a:prstGeom>
          <a:noFill/>
          <a:ln>
            <a:noFill/>
          </a:ln>
        </p:spPr>
      </p:pic>
      <p:sp>
        <p:nvSpPr>
          <p:cNvPr id="12" name="Rectángulo redondeado 11"/>
          <p:cNvSpPr/>
          <p:nvPr/>
        </p:nvSpPr>
        <p:spPr>
          <a:xfrm>
            <a:off x="903694" y="1276974"/>
            <a:ext cx="2800198" cy="1747363"/>
          </a:xfrm>
          <a:prstGeom prst="roundRect">
            <a:avLst>
              <a:gd name="adj" fmla="val 10000"/>
            </a:avLst>
          </a:prstGeom>
          <a:blipFill>
            <a:blip r:embed="rId4">
              <a:extLst>
                <a:ext uri="{28A0092B-C50C-407E-A947-70E740481C1C}">
                  <a14:useLocalDpi xmlns:a14="http://schemas.microsoft.com/office/drawing/2010/main" val="0"/>
                </a:ext>
              </a:extLst>
            </a:blip>
            <a:srcRect/>
            <a:stretch>
              <a:fillRect t="-65000" b="-65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3" name="Rectángulo redondeado 12"/>
          <p:cNvSpPr/>
          <p:nvPr/>
        </p:nvSpPr>
        <p:spPr>
          <a:xfrm>
            <a:off x="6184159" y="1240901"/>
            <a:ext cx="2934081" cy="1540117"/>
          </a:xfrm>
          <a:prstGeom prst="roundRect">
            <a:avLst>
              <a:gd name="adj" fmla="val 10000"/>
            </a:avLst>
          </a:prstGeom>
          <a:blipFill>
            <a:blip r:embed="rId5">
              <a:extLst>
                <a:ext uri="{28A0092B-C50C-407E-A947-70E740481C1C}">
                  <a14:useLocalDpi xmlns:a14="http://schemas.microsoft.com/office/drawing/2010/main" val="0"/>
                </a:ext>
              </a:extLst>
            </a:blip>
            <a:srcRect/>
            <a:stretch>
              <a:fillRect t="-23000" b="-23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4" name="Rectángulo redondeado 13"/>
          <p:cNvSpPr/>
          <p:nvPr/>
        </p:nvSpPr>
        <p:spPr>
          <a:xfrm>
            <a:off x="830445" y="4931734"/>
            <a:ext cx="2870030" cy="1561260"/>
          </a:xfrm>
          <a:prstGeom prst="roundRect">
            <a:avLst>
              <a:gd name="adj" fmla="val 10000"/>
            </a:avLst>
          </a:prstGeom>
          <a:blipFill>
            <a:blip r:embed="rId6" cstate="print">
              <a:extLst>
                <a:ext uri="{28A0092B-C50C-407E-A947-70E740481C1C}">
                  <a14:useLocalDpi xmlns:a14="http://schemas.microsoft.com/office/drawing/2010/main" val="0"/>
                </a:ext>
              </a:extLst>
            </a:blip>
            <a:srcRect/>
            <a:stretch>
              <a:fillRect t="-44000" b="-44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6" name="Rectángulo redondeado 15"/>
          <p:cNvSpPr/>
          <p:nvPr/>
        </p:nvSpPr>
        <p:spPr>
          <a:xfrm>
            <a:off x="6184157" y="4859590"/>
            <a:ext cx="2934083" cy="1633404"/>
          </a:xfrm>
          <a:prstGeom prst="roundRect">
            <a:avLst>
              <a:gd name="adj" fmla="val 10000"/>
            </a:avLst>
          </a:prstGeom>
          <a:blipFill>
            <a:blip r:embed="rId7">
              <a:extLst>
                <a:ext uri="{28A0092B-C50C-407E-A947-70E740481C1C}">
                  <a14:useLocalDpi xmlns:a14="http://schemas.microsoft.com/office/drawing/2010/main" val="0"/>
                </a:ext>
              </a:extLst>
            </a:blip>
            <a:srcRect/>
            <a:stretch>
              <a:fillRect t="-26000" b="-26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7" name="Rectángulo redondeado 16"/>
          <p:cNvSpPr/>
          <p:nvPr/>
        </p:nvSpPr>
        <p:spPr>
          <a:xfrm>
            <a:off x="6184158" y="3060409"/>
            <a:ext cx="2934083" cy="1434318"/>
          </a:xfrm>
          <a:prstGeom prst="roundRect">
            <a:avLst>
              <a:gd name="adj" fmla="val 10000"/>
            </a:avLst>
          </a:prstGeom>
          <a:blipFill>
            <a:blip r:embed="rId8" cstate="print">
              <a:extLst>
                <a:ext uri="{28A0092B-C50C-407E-A947-70E740481C1C}">
                  <a14:useLocalDpi xmlns:a14="http://schemas.microsoft.com/office/drawing/2010/main" val="0"/>
                </a:ext>
              </a:extLst>
            </a:blip>
            <a:srcRect/>
            <a:stretch>
              <a:fillRect t="-8000" b="-8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pic>
        <p:nvPicPr>
          <p:cNvPr id="19" name="Imagen 18"/>
          <p:cNvPicPr>
            <a:picLocks noChangeAspect="1"/>
          </p:cNvPicPr>
          <p:nvPr/>
        </p:nvPicPr>
        <p:blipFill rotWithShape="1">
          <a:blip r:embed="rId9">
            <a:extLst>
              <a:ext uri="{28A0092B-C50C-407E-A947-70E740481C1C}">
                <a14:useLocalDpi xmlns:a14="http://schemas.microsoft.com/office/drawing/2010/main" val="0"/>
              </a:ext>
            </a:extLst>
          </a:blip>
          <a:srcRect t="18428"/>
          <a:stretch/>
        </p:blipFill>
        <p:spPr>
          <a:xfrm>
            <a:off x="847216" y="3384645"/>
            <a:ext cx="2928413" cy="1467618"/>
          </a:xfrm>
          <a:prstGeom prst="rect">
            <a:avLst/>
          </a:prstGeom>
        </p:spPr>
      </p:pic>
      <p:sp>
        <p:nvSpPr>
          <p:cNvPr id="21" name="CuadroTexto 20"/>
          <p:cNvSpPr txBox="1"/>
          <p:nvPr/>
        </p:nvSpPr>
        <p:spPr>
          <a:xfrm>
            <a:off x="3850783" y="1580071"/>
            <a:ext cx="2112709" cy="861774"/>
          </a:xfrm>
          <a:prstGeom prst="rect">
            <a:avLst/>
          </a:prstGeom>
          <a:noFill/>
        </p:spPr>
        <p:txBody>
          <a:bodyPr wrap="square" rtlCol="0">
            <a:spAutoFit/>
          </a:bodyPr>
          <a:lstStyle/>
          <a:p>
            <a:pPr lvl="0"/>
            <a:r>
              <a:rPr lang="es-EC" b="1" dirty="0">
                <a:latin typeface="Times New Roman" panose="02020603050405020304" pitchFamily="18" charset="0"/>
                <a:cs typeface="Times New Roman" panose="02020603050405020304" pitchFamily="18" charset="0"/>
              </a:rPr>
              <a:t>Manejo de </a:t>
            </a:r>
            <a:r>
              <a:rPr lang="es-EC" b="1" dirty="0" smtClean="0">
                <a:latin typeface="Times New Roman" panose="02020603050405020304" pitchFamily="18" charset="0"/>
                <a:cs typeface="Times New Roman" panose="02020603050405020304" pitchFamily="18" charset="0"/>
              </a:rPr>
              <a:t>plancha</a:t>
            </a:r>
          </a:p>
          <a:p>
            <a:pPr marL="285750" lvl="0" indent="-285750">
              <a:buFont typeface="Arial" panose="020B0604020202020204" pitchFamily="34" charset="0"/>
              <a:buChar char="•"/>
            </a:pPr>
            <a:r>
              <a:rPr lang="es-ES_tradnl" sz="1600" dirty="0">
                <a:latin typeface="Times New Roman" panose="02020603050405020304" pitchFamily="18" charset="0"/>
                <a:cs typeface="Times New Roman" panose="02020603050405020304" pitchFamily="18" charset="0"/>
              </a:rPr>
              <a:t>E</a:t>
            </a:r>
            <a:r>
              <a:rPr lang="es-ES_tradnl" sz="1600" dirty="0" smtClean="0">
                <a:latin typeface="Times New Roman" panose="02020603050405020304" pitchFamily="18" charset="0"/>
                <a:cs typeface="Times New Roman" panose="02020603050405020304" pitchFamily="18" charset="0"/>
              </a:rPr>
              <a:t>vitar posiciones </a:t>
            </a:r>
            <a:r>
              <a:rPr lang="es-ES_tradnl" sz="1600" dirty="0">
                <a:latin typeface="Times New Roman" panose="02020603050405020304" pitchFamily="18" charset="0"/>
                <a:cs typeface="Times New Roman" panose="02020603050405020304" pitchFamily="18" charset="0"/>
              </a:rPr>
              <a:t>fatigosas. </a:t>
            </a:r>
            <a:endParaRPr lang="es-EC" sz="1600" b="1" dirty="0" smtClean="0">
              <a:latin typeface="Times New Roman" panose="02020603050405020304" pitchFamily="18" charset="0"/>
              <a:cs typeface="Times New Roman" panose="02020603050405020304" pitchFamily="18" charset="0"/>
            </a:endParaRPr>
          </a:p>
        </p:txBody>
      </p:sp>
      <p:sp>
        <p:nvSpPr>
          <p:cNvPr id="22" name="CuadroTexto 21"/>
          <p:cNvSpPr txBox="1"/>
          <p:nvPr/>
        </p:nvSpPr>
        <p:spPr>
          <a:xfrm>
            <a:off x="9268547" y="1438814"/>
            <a:ext cx="2228046" cy="1107996"/>
          </a:xfrm>
          <a:prstGeom prst="rect">
            <a:avLst/>
          </a:prstGeom>
          <a:noFill/>
        </p:spPr>
        <p:txBody>
          <a:bodyPr wrap="square" rtlCol="0">
            <a:spAutoFit/>
          </a:bodyPr>
          <a:lstStyle/>
          <a:p>
            <a:pPr lvl="0"/>
            <a:r>
              <a:rPr lang="es-ES_tradnl" b="1" dirty="0">
                <a:latin typeface="Times New Roman" panose="02020603050405020304" pitchFamily="18" charset="0"/>
                <a:cs typeface="Times New Roman" panose="02020603050405020304" pitchFamily="18" charset="0"/>
              </a:rPr>
              <a:t>Posiciones de </a:t>
            </a:r>
            <a:r>
              <a:rPr lang="es-ES_tradnl" b="1" dirty="0" smtClean="0">
                <a:latin typeface="Times New Roman" panose="02020603050405020304" pitchFamily="18" charset="0"/>
                <a:cs typeface="Times New Roman" panose="02020603050405020304" pitchFamily="18" charset="0"/>
              </a:rPr>
              <a:t>pie</a:t>
            </a:r>
          </a:p>
          <a:p>
            <a:pPr marL="285750" lvl="0" indent="-285750" algn="just">
              <a:buFont typeface="Arial" panose="020B0604020202020204" pitchFamily="34" charset="0"/>
              <a:buChar char="•"/>
            </a:pPr>
            <a:r>
              <a:rPr lang="es-ES_tradnl" sz="1600" dirty="0">
                <a:latin typeface="Times New Roman" panose="02020603050405020304" pitchFamily="18" charset="0"/>
                <a:cs typeface="Times New Roman" panose="02020603050405020304" pitchFamily="18" charset="0"/>
              </a:rPr>
              <a:t>M</a:t>
            </a:r>
            <a:r>
              <a:rPr lang="es-ES_tradnl" sz="1600" dirty="0" smtClean="0">
                <a:latin typeface="Times New Roman" panose="02020603050405020304" pitchFamily="18" charset="0"/>
                <a:cs typeface="Times New Roman" panose="02020603050405020304" pitchFamily="18" charset="0"/>
              </a:rPr>
              <a:t>ovimientos </a:t>
            </a:r>
            <a:r>
              <a:rPr lang="es-ES_tradnl" sz="1600" dirty="0">
                <a:latin typeface="Times New Roman" panose="02020603050405020304" pitchFamily="18" charset="0"/>
                <a:cs typeface="Times New Roman" panose="02020603050405020304" pitchFamily="18" charset="0"/>
              </a:rPr>
              <a:t>de relajación muscular cada 20 minutos </a:t>
            </a:r>
            <a:endParaRPr lang="es-ES_tradnl" sz="1600" dirty="0" smtClean="0">
              <a:latin typeface="Times New Roman" panose="02020603050405020304" pitchFamily="18" charset="0"/>
              <a:cs typeface="Times New Roman" panose="02020603050405020304" pitchFamily="18" charset="0"/>
            </a:endParaRPr>
          </a:p>
        </p:txBody>
      </p:sp>
      <p:sp>
        <p:nvSpPr>
          <p:cNvPr id="24" name="CuadroTexto 23"/>
          <p:cNvSpPr txBox="1"/>
          <p:nvPr/>
        </p:nvSpPr>
        <p:spPr>
          <a:xfrm>
            <a:off x="3719760" y="3179735"/>
            <a:ext cx="2183067" cy="1877437"/>
          </a:xfrm>
          <a:prstGeom prst="rect">
            <a:avLst/>
          </a:prstGeom>
          <a:noFill/>
        </p:spPr>
        <p:txBody>
          <a:bodyPr wrap="square" rtlCol="0">
            <a:spAutoFit/>
          </a:bodyPr>
          <a:lstStyle/>
          <a:p>
            <a:pPr lvl="0"/>
            <a:r>
              <a:rPr lang="es-ES_tradnl" sz="1600" b="1" dirty="0">
                <a:latin typeface="Times New Roman" panose="02020603050405020304" pitchFamily="18" charset="0"/>
                <a:cs typeface="Times New Roman" panose="02020603050405020304" pitchFamily="18" charset="0"/>
              </a:rPr>
              <a:t>Trabajo en pantallas de visualización de </a:t>
            </a:r>
            <a:r>
              <a:rPr lang="es-ES_tradnl" sz="1600" b="1" dirty="0" smtClean="0">
                <a:latin typeface="Times New Roman" panose="02020603050405020304" pitchFamily="18" charset="0"/>
                <a:cs typeface="Times New Roman" panose="02020603050405020304" pitchFamily="18" charset="0"/>
              </a:rPr>
              <a:t>datos</a:t>
            </a:r>
          </a:p>
          <a:p>
            <a:pPr marL="285750" lvl="0" indent="-285750">
              <a:buFont typeface="Arial" panose="020B0604020202020204" pitchFamily="34" charset="0"/>
              <a:buChar char="•"/>
            </a:pPr>
            <a:r>
              <a:rPr lang="es-ES_tradnl" sz="1600" dirty="0" smtClean="0">
                <a:latin typeface="Times New Roman" panose="02020603050405020304" pitchFamily="18" charset="0"/>
                <a:cs typeface="Times New Roman" panose="02020603050405020304" pitchFamily="18" charset="0"/>
              </a:rPr>
              <a:t>Pantalla rotativa</a:t>
            </a:r>
          </a:p>
          <a:p>
            <a:pPr marL="285750" lvl="0" indent="-285750">
              <a:buFont typeface="Arial" panose="020B0604020202020204" pitchFamily="34" charset="0"/>
              <a:buChar char="•"/>
            </a:pPr>
            <a:r>
              <a:rPr lang="es-ES_tradnl" sz="1600" dirty="0">
                <a:latin typeface="Times New Roman" panose="02020603050405020304" pitchFamily="18" charset="0"/>
                <a:cs typeface="Times New Roman" panose="02020603050405020304" pitchFamily="18" charset="0"/>
              </a:rPr>
              <a:t>45 cm de la línea de visión</a:t>
            </a:r>
            <a:r>
              <a:rPr lang="es-ES_tradnl" sz="1600" b="1" dirty="0" smtClean="0">
                <a:latin typeface="Times New Roman" panose="02020603050405020304" pitchFamily="18" charset="0"/>
                <a:cs typeface="Times New Roman" panose="02020603050405020304" pitchFamily="18" charset="0"/>
              </a:rPr>
              <a:t> </a:t>
            </a:r>
          </a:p>
          <a:p>
            <a:pPr lvl="0"/>
            <a:endParaRPr lang="en-US" sz="1600" dirty="0">
              <a:latin typeface="Times New Roman" panose="02020603050405020304" pitchFamily="18" charset="0"/>
              <a:cs typeface="Times New Roman" panose="02020603050405020304" pitchFamily="18" charset="0"/>
            </a:endParaRPr>
          </a:p>
        </p:txBody>
      </p:sp>
      <p:sp>
        <p:nvSpPr>
          <p:cNvPr id="25" name="CuadroTexto 24"/>
          <p:cNvSpPr txBox="1"/>
          <p:nvPr/>
        </p:nvSpPr>
        <p:spPr>
          <a:xfrm>
            <a:off x="9268547" y="2971316"/>
            <a:ext cx="2644691" cy="1908215"/>
          </a:xfrm>
          <a:prstGeom prst="rect">
            <a:avLst/>
          </a:prstGeom>
          <a:noFill/>
        </p:spPr>
        <p:txBody>
          <a:bodyPr wrap="square" rtlCol="0">
            <a:spAutoFit/>
          </a:bodyPr>
          <a:lstStyle/>
          <a:p>
            <a:pPr lvl="0"/>
            <a:r>
              <a:rPr lang="es-EC" b="1" dirty="0" smtClean="0">
                <a:latin typeface="Times New Roman" panose="02020603050405020304" pitchFamily="18" charset="0"/>
                <a:cs typeface="Times New Roman" panose="02020603050405020304" pitchFamily="18" charset="0"/>
              </a:rPr>
              <a:t>Manejo manual </a:t>
            </a:r>
            <a:r>
              <a:rPr lang="es-EC" b="1" dirty="0">
                <a:latin typeface="Times New Roman" panose="02020603050405020304" pitchFamily="18" charset="0"/>
                <a:cs typeface="Times New Roman" panose="02020603050405020304" pitchFamily="18" charset="0"/>
              </a:rPr>
              <a:t>de </a:t>
            </a:r>
            <a:r>
              <a:rPr lang="es-EC" b="1" dirty="0" smtClean="0">
                <a:latin typeface="Times New Roman" panose="02020603050405020304" pitchFamily="18" charset="0"/>
                <a:cs typeface="Times New Roman" panose="02020603050405020304" pitchFamily="18" charset="0"/>
              </a:rPr>
              <a:t>cargas</a:t>
            </a:r>
          </a:p>
          <a:p>
            <a:pPr marL="28575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Forma individual sin ayuda no superior a 23kg. </a:t>
            </a:r>
          </a:p>
          <a:p>
            <a:pPr marL="285750" indent="-285750">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Mecanizada </a:t>
            </a:r>
            <a:r>
              <a:rPr lang="es-EC" sz="1600" dirty="0">
                <a:latin typeface="Times New Roman" panose="02020603050405020304" pitchFamily="18" charset="0"/>
                <a:cs typeface="Times New Roman" panose="02020603050405020304" pitchFamily="18" charset="0"/>
              </a:rPr>
              <a:t>con un  peso superior a 23 kg. </a:t>
            </a:r>
            <a:endParaRPr lang="en-US" sz="1600" dirty="0">
              <a:latin typeface="Times New Roman" panose="02020603050405020304" pitchFamily="18" charset="0"/>
              <a:cs typeface="Times New Roman" panose="02020603050405020304" pitchFamily="18" charset="0"/>
            </a:endParaRPr>
          </a:p>
          <a:p>
            <a:pPr lvl="0"/>
            <a:endParaRPr lang="en-US" b="1" dirty="0">
              <a:latin typeface="Times New Roman" panose="02020603050405020304" pitchFamily="18" charset="0"/>
              <a:cs typeface="Times New Roman" panose="02020603050405020304" pitchFamily="18" charset="0"/>
            </a:endParaRPr>
          </a:p>
        </p:txBody>
      </p:sp>
      <p:sp>
        <p:nvSpPr>
          <p:cNvPr id="26" name="CuadroTexto 25"/>
          <p:cNvSpPr txBox="1"/>
          <p:nvPr/>
        </p:nvSpPr>
        <p:spPr>
          <a:xfrm>
            <a:off x="9287832" y="4879531"/>
            <a:ext cx="2385652" cy="1631216"/>
          </a:xfrm>
          <a:prstGeom prst="rect">
            <a:avLst/>
          </a:prstGeom>
          <a:noFill/>
        </p:spPr>
        <p:txBody>
          <a:bodyPr wrap="square" rtlCol="0">
            <a:spAutoFit/>
          </a:bodyPr>
          <a:lstStyle/>
          <a:p>
            <a:pPr lvl="0"/>
            <a:r>
              <a:rPr lang="es-EC" b="1" dirty="0" smtClean="0">
                <a:latin typeface="Times New Roman" panose="02020603050405020304" pitchFamily="18" charset="0"/>
                <a:cs typeface="Times New Roman" panose="02020603050405020304" pitchFamily="18" charset="0"/>
              </a:rPr>
              <a:t>Manipulación de enfermos </a:t>
            </a:r>
          </a:p>
          <a:p>
            <a:pPr marL="285750" lvl="0" indent="-285750">
              <a:buFont typeface="Arial" panose="020B0604020202020204" pitchFamily="34" charset="0"/>
              <a:buChar char="•"/>
            </a:pPr>
            <a:r>
              <a:rPr lang="es-ES_tradnl" sz="1600" dirty="0">
                <a:latin typeface="Times New Roman" panose="02020603050405020304" pitchFamily="18" charset="0"/>
                <a:cs typeface="Times New Roman" panose="02020603050405020304" pitchFamily="18" charset="0"/>
              </a:rPr>
              <a:t>De preferencia se realizará la actividad entre dos </a:t>
            </a:r>
            <a:r>
              <a:rPr lang="es-ES_tradnl" sz="1600" dirty="0" smtClean="0">
                <a:latin typeface="Times New Roman" panose="02020603050405020304" pitchFamily="18" charset="0"/>
                <a:cs typeface="Times New Roman" panose="02020603050405020304" pitchFamily="18" charset="0"/>
              </a:rPr>
              <a:t>personas o medios mecanizados. </a:t>
            </a:r>
            <a:endParaRPr lang="en-US" sz="1600" b="1" dirty="0">
              <a:latin typeface="Times New Roman" panose="02020603050405020304" pitchFamily="18" charset="0"/>
              <a:cs typeface="Times New Roman" panose="02020603050405020304" pitchFamily="18" charset="0"/>
            </a:endParaRPr>
          </a:p>
        </p:txBody>
      </p:sp>
      <p:sp>
        <p:nvSpPr>
          <p:cNvPr id="27" name="CuadroTexto 26"/>
          <p:cNvSpPr txBox="1"/>
          <p:nvPr/>
        </p:nvSpPr>
        <p:spPr>
          <a:xfrm>
            <a:off x="3847551" y="5125752"/>
            <a:ext cx="2028520" cy="1354217"/>
          </a:xfrm>
          <a:prstGeom prst="rect">
            <a:avLst/>
          </a:prstGeom>
          <a:noFill/>
        </p:spPr>
        <p:txBody>
          <a:bodyPr wrap="square" rtlCol="0">
            <a:spAutoFit/>
          </a:bodyPr>
          <a:lstStyle/>
          <a:p>
            <a:r>
              <a:rPr lang="es-ES_tradnl" b="1" dirty="0">
                <a:latin typeface="Times New Roman" panose="02020603050405020304" pitchFamily="18" charset="0"/>
                <a:cs typeface="Times New Roman" panose="02020603050405020304" pitchFamily="18" charset="0"/>
              </a:rPr>
              <a:t>Posición </a:t>
            </a:r>
            <a:r>
              <a:rPr lang="es-ES_tradnl" b="1" dirty="0" smtClean="0">
                <a:latin typeface="Times New Roman" panose="02020603050405020304" pitchFamily="18" charset="0"/>
                <a:cs typeface="Times New Roman" panose="02020603050405020304" pitchFamily="18" charset="0"/>
              </a:rPr>
              <a:t>sentado</a:t>
            </a:r>
          </a:p>
          <a:p>
            <a:pPr marL="285750" indent="-285750">
              <a:buFont typeface="Arial" panose="020B0604020202020204" pitchFamily="34" charset="0"/>
              <a:buChar char="•"/>
            </a:pPr>
            <a:r>
              <a:rPr lang="es-ES_tradnl" sz="1600" dirty="0" smtClean="0">
                <a:latin typeface="Times New Roman" panose="02020603050405020304" pitchFamily="18" charset="0"/>
                <a:cs typeface="Times New Roman" panose="02020603050405020304" pitchFamily="18" charset="0"/>
              </a:rPr>
              <a:t>De forma recta manteniendo espalda y hombros rectos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764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4505" y="444033"/>
            <a:ext cx="9229202" cy="836969"/>
          </a:xfrm>
        </p:spPr>
        <p:txBody>
          <a:bodyPr>
            <a:noAutofit/>
          </a:bodyPr>
          <a:lstStyle/>
          <a:p>
            <a:r>
              <a:rPr lang="en-US" sz="3000" b="1" dirty="0" smtClean="0">
                <a:solidFill>
                  <a:schemeClr val="tx1"/>
                </a:solidFill>
                <a:latin typeface="Times New Roman" panose="02020603050405020304" pitchFamily="18" charset="0"/>
                <a:cs typeface="Times New Roman" panose="02020603050405020304" pitchFamily="18" charset="0"/>
              </a:rPr>
              <a:t>POSICIONAMIENTO DE LA TEORÍA UTILIZADA</a:t>
            </a:r>
            <a:endParaRPr lang="en-US" sz="3000" b="1" dirty="0">
              <a:solidFill>
                <a:schemeClr val="tx1"/>
              </a:solidFill>
              <a:latin typeface="Times New Roman" panose="02020603050405020304" pitchFamily="18" charset="0"/>
              <a:cs typeface="Times New Roman" panose="02020603050405020304" pitchFamily="18" charset="0"/>
            </a:endParaRPr>
          </a:p>
        </p:txBody>
      </p:sp>
      <p:pic>
        <p:nvPicPr>
          <p:cNvPr id="4" name="Imagen 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385513"/>
            <a:ext cx="979431" cy="954010"/>
          </a:xfrm>
          <a:prstGeom prst="rect">
            <a:avLst/>
          </a:prstGeom>
          <a:noFill/>
          <a:ln>
            <a:noFill/>
          </a:ln>
        </p:spPr>
      </p:pic>
      <p:pic>
        <p:nvPicPr>
          <p:cNvPr id="5"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757495" y="249449"/>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Resultado de imagen para la teoria del domino riesgos ergonomicos"/>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1633" t="35055" r="-347" b="11461"/>
          <a:stretch/>
        </p:blipFill>
        <p:spPr bwMode="auto">
          <a:xfrm>
            <a:off x="7273415" y="2898851"/>
            <a:ext cx="4588307" cy="3197150"/>
          </a:xfrm>
          <a:prstGeom prst="rect">
            <a:avLst/>
          </a:prstGeom>
          <a:noFill/>
          <a:ln>
            <a:noFill/>
          </a:ln>
          <a:extLst>
            <a:ext uri="{53640926-AAD7-44D8-BBD7-CCE9431645EC}">
              <a14:shadowObscured xmlns:a14="http://schemas.microsoft.com/office/drawing/2010/main"/>
            </a:ext>
          </a:extLst>
        </p:spPr>
      </p:pic>
      <p:graphicFrame>
        <p:nvGraphicFramePr>
          <p:cNvPr id="7" name="Diagrama 6"/>
          <p:cNvGraphicFramePr/>
          <p:nvPr>
            <p:extLst>
              <p:ext uri="{D42A27DB-BD31-4B8C-83A1-F6EECF244321}">
                <p14:modId xmlns:p14="http://schemas.microsoft.com/office/powerpoint/2010/main" val="730240124"/>
              </p:ext>
            </p:extLst>
          </p:nvPr>
        </p:nvGraphicFramePr>
        <p:xfrm>
          <a:off x="551713" y="1663700"/>
          <a:ext cx="5722088" cy="46790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Flecha derecha 8"/>
          <p:cNvSpPr/>
          <p:nvPr/>
        </p:nvSpPr>
        <p:spPr>
          <a:xfrm>
            <a:off x="5334048" y="4497426"/>
            <a:ext cx="1879506" cy="145432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b="1" dirty="0" smtClean="0">
                <a:solidFill>
                  <a:schemeClr val="tx1"/>
                </a:solidFill>
              </a:rPr>
              <a:t>Secuencia de los factores de accidentes</a:t>
            </a:r>
            <a:endParaRPr lang="en-US" sz="1600" b="1" dirty="0">
              <a:solidFill>
                <a:schemeClr val="tx1"/>
              </a:solidFill>
            </a:endParaRPr>
          </a:p>
        </p:txBody>
      </p:sp>
    </p:spTree>
    <p:extLst>
      <p:ext uri="{BB962C8B-B14F-4D97-AF65-F5344CB8AC3E}">
        <p14:creationId xmlns:p14="http://schemas.microsoft.com/office/powerpoint/2010/main" val="3826291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725" y="414505"/>
            <a:ext cx="9875520" cy="623898"/>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MARCO LEGAL</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Imagen 6"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58922" y="414505"/>
            <a:ext cx="979431" cy="954010"/>
          </a:xfrm>
          <a:prstGeom prst="rect">
            <a:avLst/>
          </a:prstGeom>
          <a:noFill/>
          <a:ln>
            <a:noFill/>
          </a:ln>
        </p:spPr>
      </p:pic>
      <p:pic>
        <p:nvPicPr>
          <p:cNvPr id="8"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757495" y="249449"/>
            <a:ext cx="1104227" cy="95401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1384073" y="1188868"/>
            <a:ext cx="9712824" cy="13699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2000" b="1" dirty="0">
                <a:latin typeface="Times New Roman" panose="02020603050405020304" pitchFamily="18" charset="0"/>
                <a:cs typeface="Times New Roman" panose="02020603050405020304" pitchFamily="18" charset="0"/>
              </a:rPr>
              <a:t>Constitución de la Republica en su artículo 326, literal 5 </a:t>
            </a:r>
            <a:r>
              <a:rPr lang="es-ES_tradnl" sz="2000" dirty="0">
                <a:latin typeface="Times New Roman" panose="02020603050405020304" pitchFamily="18" charset="0"/>
                <a:cs typeface="Times New Roman" panose="02020603050405020304" pitchFamily="18" charset="0"/>
              </a:rPr>
              <a:t>: T</a:t>
            </a:r>
            <a:r>
              <a:rPr lang="es-EC" sz="2000" dirty="0">
                <a:latin typeface="Times New Roman" panose="02020603050405020304" pitchFamily="18" charset="0"/>
                <a:cs typeface="Times New Roman" panose="02020603050405020304" pitchFamily="18" charset="0"/>
              </a:rPr>
              <a:t>oda persona tendrá derecho a desarrollar sus labores en un ambiente adecuado y propicio, que garantice su</a:t>
            </a:r>
            <a:r>
              <a:rPr lang="es-SV" sz="2000" dirty="0">
                <a:latin typeface="Times New Roman" panose="02020603050405020304" pitchFamily="18" charset="0"/>
                <a:cs typeface="Times New Roman" panose="02020603050405020304" pitchFamily="18" charset="0"/>
              </a:rPr>
              <a:t> salud</a:t>
            </a:r>
            <a:r>
              <a:rPr lang="es-EC" sz="2000" dirty="0">
                <a:latin typeface="Times New Roman" panose="02020603050405020304" pitchFamily="18" charset="0"/>
                <a:cs typeface="Times New Roman" panose="02020603050405020304" pitchFamily="18" charset="0"/>
              </a:rPr>
              <a:t>, integridad, seguridad, higiene y bienestar</a:t>
            </a:r>
            <a:r>
              <a:rPr lang="es-EC" sz="2000" dirty="0" smtClean="0">
                <a:latin typeface="Times New Roman" panose="02020603050405020304" pitchFamily="18" charset="0"/>
                <a:cs typeface="Times New Roman" panose="02020603050405020304" pitchFamily="18" charset="0"/>
              </a:rPr>
              <a:t>.</a:t>
            </a:r>
            <a:endParaRPr lang="en-US" sz="2000" dirty="0"/>
          </a:p>
        </p:txBody>
      </p:sp>
      <p:sp>
        <p:nvSpPr>
          <p:cNvPr id="9" name="Rectángulo redondeado 8"/>
          <p:cNvSpPr/>
          <p:nvPr/>
        </p:nvSpPr>
        <p:spPr>
          <a:xfrm>
            <a:off x="1338353" y="2897275"/>
            <a:ext cx="9712824" cy="1528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a:latin typeface="Times New Roman" panose="02020603050405020304" pitchFamily="18" charset="0"/>
                <a:cs typeface="Times New Roman" panose="02020603050405020304" pitchFamily="18" charset="0"/>
              </a:rPr>
              <a:t>Decreto 2303.-Reglamento de Seguridad y Salud de los Trabajadores y Mejoramiento del Medio Ambiente del Trabajo, artículo 11, literal 2 : </a:t>
            </a:r>
            <a:r>
              <a:rPr lang="es-EC" sz="2000" dirty="0">
                <a:latin typeface="Times New Roman" panose="02020603050405020304" pitchFamily="18" charset="0"/>
                <a:cs typeface="Times New Roman" panose="02020603050405020304" pitchFamily="18" charset="0"/>
              </a:rPr>
              <a:t>Tomar  las medidas necesarias para la prevención de los riesgos que puedan afectar a la salud y al bienestar de los trabajadores, y a mantener en buen estado de servicio las instalaciones, máquinas,</a:t>
            </a:r>
            <a:r>
              <a:rPr lang="es-SV" sz="2000" dirty="0">
                <a:latin typeface="Times New Roman" panose="02020603050405020304" pitchFamily="18" charset="0"/>
                <a:cs typeface="Times New Roman" panose="02020603050405020304" pitchFamily="18" charset="0"/>
              </a:rPr>
              <a:t> herramientas</a:t>
            </a:r>
            <a:r>
              <a:rPr lang="es-EC" sz="2000" dirty="0">
                <a:latin typeface="Times New Roman" panose="02020603050405020304" pitchFamily="18" charset="0"/>
                <a:cs typeface="Times New Roman" panose="02020603050405020304" pitchFamily="18" charset="0"/>
              </a:rPr>
              <a:t> y materiales para un trabajo seguro</a:t>
            </a:r>
            <a:r>
              <a:rPr lang="es-EC" sz="2000" dirty="0" smtClean="0">
                <a:latin typeface="Times New Roman" panose="02020603050405020304" pitchFamily="18" charset="0"/>
                <a:cs typeface="Times New Roman" panose="02020603050405020304" pitchFamily="18" charset="0"/>
              </a:rPr>
              <a:t>”</a:t>
            </a:r>
            <a:endParaRPr lang="en-US" sz="2000" dirty="0"/>
          </a:p>
        </p:txBody>
      </p:sp>
      <p:sp>
        <p:nvSpPr>
          <p:cNvPr id="10" name="Rectángulo redondeado 9"/>
          <p:cNvSpPr/>
          <p:nvPr/>
        </p:nvSpPr>
        <p:spPr>
          <a:xfrm>
            <a:off x="1384073" y="4914984"/>
            <a:ext cx="9712824" cy="13699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a:latin typeface="Times New Roman" panose="02020603050405020304" pitchFamily="18" charset="0"/>
                <a:cs typeface="Times New Roman" panose="02020603050405020304" pitchFamily="18" charset="0"/>
              </a:rPr>
              <a:t>Plan Nacional del Buen Vivir 2017-2021 Objetivo 1 literal 1.7: </a:t>
            </a:r>
            <a:r>
              <a:rPr lang="es-EC" sz="2000" dirty="0">
                <a:latin typeface="Times New Roman" panose="02020603050405020304" pitchFamily="18" charset="0"/>
                <a:cs typeface="Times New Roman" panose="02020603050405020304" pitchFamily="18" charset="0"/>
              </a:rPr>
              <a:t>Manifiesta la obligación de garantizar el acceso al trabajo digno y la seguridad social de todas las personas</a:t>
            </a:r>
            <a:endParaRPr lang="en-US" sz="2000" dirty="0"/>
          </a:p>
          <a:p>
            <a:pPr algn="ctr"/>
            <a:endParaRPr lang="es-EC" sz="2000" dirty="0"/>
          </a:p>
        </p:txBody>
      </p:sp>
    </p:spTree>
    <p:extLst>
      <p:ext uri="{BB962C8B-B14F-4D97-AF65-F5344CB8AC3E}">
        <p14:creationId xmlns:p14="http://schemas.microsoft.com/office/powerpoint/2010/main" val="527491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916671" y="1342742"/>
            <a:ext cx="10658901" cy="15012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a:latin typeface="Times New Roman" panose="02020603050405020304" pitchFamily="18" charset="0"/>
                <a:cs typeface="Times New Roman" panose="02020603050405020304" pitchFamily="18" charset="0"/>
              </a:rPr>
              <a:t>Código de Trabajo en su artículo 410: </a:t>
            </a:r>
            <a:r>
              <a:rPr lang="es-EC" sz="2000" dirty="0">
                <a:latin typeface="Times New Roman" panose="02020603050405020304" pitchFamily="18" charset="0"/>
                <a:cs typeface="Times New Roman" panose="02020603050405020304" pitchFamily="18" charset="0"/>
              </a:rPr>
              <a:t>Los empleadores están obligados a asegurar a sus trabajadores condiciones de trabajo que no</a:t>
            </a:r>
            <a:r>
              <a:rPr lang="es-CR" sz="2000" dirty="0">
                <a:latin typeface="Times New Roman" panose="02020603050405020304" pitchFamily="18" charset="0"/>
                <a:cs typeface="Times New Roman" panose="02020603050405020304" pitchFamily="18" charset="0"/>
              </a:rPr>
              <a:t> presenten</a:t>
            </a:r>
            <a:r>
              <a:rPr lang="es-EC" sz="2000" dirty="0">
                <a:latin typeface="Times New Roman" panose="02020603050405020304" pitchFamily="18" charset="0"/>
                <a:cs typeface="Times New Roman" panose="02020603050405020304" pitchFamily="18" charset="0"/>
              </a:rPr>
              <a:t> peligro para</a:t>
            </a:r>
            <a:r>
              <a:rPr lang="es-SV" sz="2000" dirty="0">
                <a:latin typeface="Times New Roman" panose="02020603050405020304" pitchFamily="18" charset="0"/>
                <a:cs typeface="Times New Roman" panose="02020603050405020304" pitchFamily="18" charset="0"/>
              </a:rPr>
              <a:t> su</a:t>
            </a:r>
            <a:r>
              <a:rPr lang="es-EC" sz="2000" dirty="0">
                <a:latin typeface="Times New Roman" panose="02020603050405020304" pitchFamily="18" charset="0"/>
                <a:cs typeface="Times New Roman" panose="02020603050405020304" pitchFamily="18" charset="0"/>
              </a:rPr>
              <a:t> salud o su vida</a:t>
            </a:r>
            <a:endParaRPr lang="es-ES" sz="2000" dirty="0"/>
          </a:p>
          <a:p>
            <a:pPr algn="ctr"/>
            <a:endParaRPr lang="es-EC" sz="2000" dirty="0"/>
          </a:p>
        </p:txBody>
      </p:sp>
      <p:sp>
        <p:nvSpPr>
          <p:cNvPr id="5" name="Rectángulo redondeado 4"/>
          <p:cNvSpPr/>
          <p:nvPr/>
        </p:nvSpPr>
        <p:spPr>
          <a:xfrm>
            <a:off x="916671" y="3040319"/>
            <a:ext cx="10658901" cy="15012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a:latin typeface="Times New Roman" panose="02020603050405020304" pitchFamily="18" charset="0"/>
                <a:cs typeface="Times New Roman" panose="02020603050405020304" pitchFamily="18" charset="0"/>
              </a:rPr>
              <a:t>Resolución</a:t>
            </a:r>
            <a:r>
              <a:rPr lang="es-ES_tradnl" sz="2000" b="1" dirty="0">
                <a:latin typeface="Times New Roman" panose="02020603050405020304" pitchFamily="18" charset="0"/>
                <a:cs typeface="Times New Roman" panose="02020603050405020304" pitchFamily="18" charset="0"/>
              </a:rPr>
              <a:t> 390- Reglamento del Seguro General de Riesgos de Trabajo en </a:t>
            </a:r>
            <a:r>
              <a:rPr lang="es-ES_tradnl" sz="2000" b="1" dirty="0" smtClean="0">
                <a:latin typeface="Times New Roman" panose="02020603050405020304" pitchFamily="18" charset="0"/>
                <a:cs typeface="Times New Roman" panose="02020603050405020304" pitchFamily="18" charset="0"/>
              </a:rPr>
              <a:t>su </a:t>
            </a:r>
            <a:r>
              <a:rPr lang="es-ES_tradnl" sz="2000" b="1" dirty="0">
                <a:latin typeface="Times New Roman" panose="02020603050405020304" pitchFamily="18" charset="0"/>
                <a:cs typeface="Times New Roman" panose="02020603050405020304" pitchFamily="18" charset="0"/>
              </a:rPr>
              <a:t>artículos</a:t>
            </a:r>
            <a:r>
              <a:rPr lang="es-EC" sz="2000" b="1" dirty="0">
                <a:latin typeface="Times New Roman" panose="02020603050405020304" pitchFamily="18" charset="0"/>
                <a:cs typeface="Times New Roman" panose="02020603050405020304" pitchFamily="18" charset="0"/>
              </a:rPr>
              <a:t> </a:t>
            </a:r>
            <a:r>
              <a:rPr lang="es-ES_tradnl" sz="2000" b="1" dirty="0">
                <a:latin typeface="Times New Roman" panose="02020603050405020304" pitchFamily="18" charset="0"/>
                <a:cs typeface="Times New Roman" panose="02020603050405020304" pitchFamily="18" charset="0"/>
              </a:rPr>
              <a:t>9: </a:t>
            </a:r>
            <a:r>
              <a:rPr lang="es-EC" sz="2000" dirty="0">
                <a:latin typeface="Times New Roman" panose="02020603050405020304" pitchFamily="18" charset="0"/>
                <a:cs typeface="Times New Roman" panose="02020603050405020304" pitchFamily="18" charset="0"/>
              </a:rPr>
              <a:t>Factores de riegos : químico, físico, biológico, ergonómico y psicosocial</a:t>
            </a:r>
            <a:endParaRPr lang="en-US" sz="2000" dirty="0"/>
          </a:p>
          <a:p>
            <a:pPr algn="ctr"/>
            <a:endParaRPr lang="es-EC" sz="2000" dirty="0"/>
          </a:p>
        </p:txBody>
      </p:sp>
      <p:sp>
        <p:nvSpPr>
          <p:cNvPr id="6" name="Rectángulo redondeado 5"/>
          <p:cNvSpPr/>
          <p:nvPr/>
        </p:nvSpPr>
        <p:spPr>
          <a:xfrm>
            <a:off x="916672" y="4746170"/>
            <a:ext cx="10658901" cy="17852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C" sz="2000" b="1" dirty="0">
                <a:latin typeface="Times New Roman" panose="02020603050405020304" pitchFamily="18" charset="0"/>
                <a:cs typeface="Times New Roman" panose="02020603050405020304" pitchFamily="18" charset="0"/>
              </a:rPr>
              <a:t>Reglamento Interno de Seguridad y Salud en el Trabajo Dirección Distrital 14D05 Taisha-Salud , </a:t>
            </a:r>
            <a:r>
              <a:rPr lang="es-ES_tradnl" sz="2000" b="1" dirty="0">
                <a:latin typeface="Times New Roman" panose="02020603050405020304" pitchFamily="18" charset="0"/>
                <a:cs typeface="Times New Roman" panose="02020603050405020304" pitchFamily="18" charset="0"/>
              </a:rPr>
              <a:t>en el capítulo IV </a:t>
            </a:r>
            <a:r>
              <a:rPr lang="es-EC" sz="2000" b="1" dirty="0">
                <a:latin typeface="Times New Roman" panose="02020603050405020304" pitchFamily="18" charset="0"/>
                <a:cs typeface="Times New Roman" panose="02020603050405020304" pitchFamily="18" charset="0"/>
              </a:rPr>
              <a:t>en su literal E: </a:t>
            </a:r>
            <a:r>
              <a:rPr lang="es-EC" sz="2000" dirty="0">
                <a:latin typeface="Times New Roman" panose="02020603050405020304" pitchFamily="18" charset="0"/>
                <a:cs typeface="Times New Roman" panose="02020603050405020304" pitchFamily="18" charset="0"/>
              </a:rPr>
              <a:t>Clases de Riesgos ergonómicos: </a:t>
            </a:r>
            <a:r>
              <a:rPr lang="es-ES_tradnl" sz="2000" dirty="0">
                <a:latin typeface="Times New Roman" panose="02020603050405020304" pitchFamily="18" charset="0"/>
                <a:cs typeface="Times New Roman" panose="02020603050405020304" pitchFamily="18" charset="0"/>
              </a:rPr>
              <a:t>Movimientos repetitivos , Manejo de Mouse, Mesa de trabajo, Posiciones </a:t>
            </a:r>
            <a:r>
              <a:rPr lang="es-ES_tradnl" sz="2000" dirty="0" smtClean="0">
                <a:latin typeface="Times New Roman" panose="02020603050405020304" pitchFamily="18" charset="0"/>
                <a:cs typeface="Times New Roman" panose="02020603050405020304" pitchFamily="18" charset="0"/>
              </a:rPr>
              <a:t>forzadas, Manejo </a:t>
            </a:r>
            <a:r>
              <a:rPr lang="es-ES_tradnl" sz="2000" dirty="0">
                <a:latin typeface="Times New Roman" panose="02020603050405020304" pitchFamily="18" charset="0"/>
                <a:cs typeface="Times New Roman" panose="02020603050405020304" pitchFamily="18" charset="0"/>
              </a:rPr>
              <a:t>de la plancha, Trabajo en pantallas de visualización de </a:t>
            </a:r>
            <a:r>
              <a:rPr lang="es-ES_tradnl" sz="2000" dirty="0" smtClean="0">
                <a:latin typeface="Times New Roman" panose="02020603050405020304" pitchFamily="18" charset="0"/>
                <a:cs typeface="Times New Roman" panose="02020603050405020304" pitchFamily="18" charset="0"/>
              </a:rPr>
              <a:t>datos, Posición sentada</a:t>
            </a:r>
            <a:r>
              <a:rPr lang="es-ES_tradnl" sz="2000" dirty="0">
                <a:latin typeface="Times New Roman" panose="02020603050405020304" pitchFamily="18" charset="0"/>
                <a:cs typeface="Times New Roman" panose="02020603050405020304" pitchFamily="18" charset="0"/>
              </a:rPr>
              <a:t>, </a:t>
            </a:r>
            <a:r>
              <a:rPr lang="es-ES_tradnl" sz="2000" dirty="0" smtClean="0">
                <a:latin typeface="Times New Roman" panose="02020603050405020304" pitchFamily="18" charset="0"/>
                <a:cs typeface="Times New Roman" panose="02020603050405020304" pitchFamily="18" charset="0"/>
              </a:rPr>
              <a:t>Posición de pie, </a:t>
            </a:r>
            <a:r>
              <a:rPr lang="es-ES_tradnl" sz="2000" dirty="0">
                <a:latin typeface="Times New Roman" panose="02020603050405020304" pitchFamily="18" charset="0"/>
                <a:cs typeface="Times New Roman" panose="02020603050405020304" pitchFamily="18" charset="0"/>
              </a:rPr>
              <a:t>Manejo manual de </a:t>
            </a:r>
            <a:r>
              <a:rPr lang="es-ES_tradnl" sz="2000" dirty="0" smtClean="0">
                <a:latin typeface="Times New Roman" panose="02020603050405020304" pitchFamily="18" charset="0"/>
                <a:cs typeface="Times New Roman" panose="02020603050405020304" pitchFamily="18" charset="0"/>
              </a:rPr>
              <a:t>cargas, manipulación de enfermos.</a:t>
            </a:r>
            <a:endParaRPr lang="en-US" sz="2000" dirty="0"/>
          </a:p>
          <a:p>
            <a:pPr algn="ctr"/>
            <a:endParaRPr lang="es-EC" sz="2000" dirty="0"/>
          </a:p>
        </p:txBody>
      </p:sp>
      <p:pic>
        <p:nvPicPr>
          <p:cNvPr id="7" name="Imagen 6"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385513"/>
            <a:ext cx="979431" cy="954010"/>
          </a:xfrm>
          <a:prstGeom prst="rect">
            <a:avLst/>
          </a:prstGeom>
          <a:noFill/>
          <a:ln>
            <a:noFill/>
          </a:ln>
        </p:spPr>
      </p:pic>
      <p:pic>
        <p:nvPicPr>
          <p:cNvPr id="8"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757495" y="249449"/>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83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5333" y="3312192"/>
            <a:ext cx="4989688" cy="981004"/>
          </a:xfrm>
        </p:spPr>
        <p:txBody>
          <a:bodyPr>
            <a:noAutofit/>
          </a:bodyPr>
          <a:lstStyle/>
          <a:p>
            <a:r>
              <a:rPr lang="es-EC" b="1" dirty="0" smtClean="0">
                <a:solidFill>
                  <a:schemeClr val="tx1"/>
                </a:solidFill>
                <a:latin typeface="Times New Roman" panose="02020603050405020304" pitchFamily="18" charset="0"/>
                <a:cs typeface="Times New Roman" panose="02020603050405020304" pitchFamily="18" charset="0"/>
              </a:rPr>
              <a:t>METODOLOGÍA </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1185333" y="1524000"/>
            <a:ext cx="10047111" cy="36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7315201" y="1756317"/>
            <a:ext cx="3800475" cy="3330033"/>
          </a:xfrm>
          <a:prstGeom prst="rect">
            <a:avLst/>
          </a:prstGeom>
          <a:noFill/>
          <a:ln>
            <a:noFill/>
          </a:ln>
        </p:spPr>
      </p:pic>
    </p:spTree>
    <p:extLst>
      <p:ext uri="{BB962C8B-B14F-4D97-AF65-F5344CB8AC3E}">
        <p14:creationId xmlns:p14="http://schemas.microsoft.com/office/powerpoint/2010/main" val="16582596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819424" y="322732"/>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322732"/>
            <a:ext cx="979431" cy="954010"/>
          </a:xfrm>
          <a:prstGeom prst="rect">
            <a:avLst/>
          </a:prstGeom>
          <a:noFill/>
          <a:ln>
            <a:noFill/>
          </a:ln>
        </p:spPr>
      </p:pic>
      <p:graphicFrame>
        <p:nvGraphicFramePr>
          <p:cNvPr id="3" name="Diagrama 2"/>
          <p:cNvGraphicFramePr/>
          <p:nvPr>
            <p:extLst>
              <p:ext uri="{D42A27DB-BD31-4B8C-83A1-F6EECF244321}">
                <p14:modId xmlns:p14="http://schemas.microsoft.com/office/powerpoint/2010/main" val="3333581957"/>
              </p:ext>
            </p:extLst>
          </p:nvPr>
        </p:nvGraphicFramePr>
        <p:xfrm>
          <a:off x="965197" y="724762"/>
          <a:ext cx="9945804" cy="5401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70131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18" y="724471"/>
            <a:ext cx="8911687" cy="1038232"/>
          </a:xfrm>
        </p:spPr>
        <p:txBody>
          <a:bodyPr>
            <a:normAutofit/>
          </a:bodyPr>
          <a:lstStyle/>
          <a:p>
            <a:pPr algn="ctr"/>
            <a:r>
              <a:rPr lang="es-EC" sz="3600" b="1" dirty="0" smtClean="0">
                <a:solidFill>
                  <a:schemeClr val="tx1"/>
                </a:solidFill>
                <a:latin typeface="Times New Roman" panose="02020603050405020304" pitchFamily="18" charset="0"/>
                <a:cs typeface="Times New Roman" panose="02020603050405020304" pitchFamily="18" charset="0"/>
              </a:rPr>
              <a:t>CONTENIDO </a:t>
            </a:r>
            <a:endParaRPr lang="es-EC" sz="3600" b="1" dirty="0">
              <a:solidFill>
                <a:schemeClr val="tx1"/>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2005268" y="2730639"/>
            <a:ext cx="8113290" cy="430887"/>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DE REFERENCIA </a:t>
            </a:r>
            <a:endParaRPr lang="es-EC" sz="2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CuadroTexto 9"/>
          <p:cNvSpPr txBox="1"/>
          <p:nvPr/>
        </p:nvSpPr>
        <p:spPr>
          <a:xfrm>
            <a:off x="2005268" y="1949207"/>
            <a:ext cx="8113290" cy="430887"/>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EL PROBLEMA  </a:t>
            </a:r>
            <a:endParaRPr lang="es-EC" sz="2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CuadroTexto 10"/>
          <p:cNvSpPr txBox="1"/>
          <p:nvPr/>
        </p:nvSpPr>
        <p:spPr>
          <a:xfrm>
            <a:off x="2005268" y="3590377"/>
            <a:ext cx="8113291" cy="430887"/>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METODOLOGÍA DE LA INVESTIGACIÓN </a:t>
            </a:r>
            <a:endParaRPr lang="es-EC" sz="2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CuadroTexto 11"/>
          <p:cNvSpPr txBox="1"/>
          <p:nvPr/>
        </p:nvSpPr>
        <p:spPr>
          <a:xfrm>
            <a:off x="2005267" y="4371809"/>
            <a:ext cx="8113291" cy="430887"/>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E INTERPRETACIÓN DE RESULTADOS </a:t>
            </a:r>
            <a:endParaRPr lang="es-EC" sz="2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CuadroTexto 13"/>
          <p:cNvSpPr txBox="1"/>
          <p:nvPr/>
        </p:nvSpPr>
        <p:spPr>
          <a:xfrm>
            <a:off x="2009614" y="5796392"/>
            <a:ext cx="8113291" cy="430887"/>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PROPUESTA </a:t>
            </a:r>
            <a:endParaRPr lang="es-EC" sz="2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CuadroTexto 14"/>
          <p:cNvSpPr txBox="1"/>
          <p:nvPr/>
        </p:nvSpPr>
        <p:spPr>
          <a:xfrm>
            <a:off x="2005268" y="5161282"/>
            <a:ext cx="8113291" cy="430887"/>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 Y RECOMENDACIONES </a:t>
            </a:r>
            <a:endParaRPr lang="es-EC" sz="2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118558" y="4689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926255" y="537967"/>
            <a:ext cx="979431" cy="954010"/>
          </a:xfrm>
          <a:prstGeom prst="rect">
            <a:avLst/>
          </a:prstGeom>
          <a:noFill/>
          <a:ln>
            <a:noFill/>
          </a:ln>
        </p:spPr>
      </p:pic>
    </p:spTree>
    <p:extLst>
      <p:ext uri="{BB962C8B-B14F-4D97-AF65-F5344CB8AC3E}">
        <p14:creationId xmlns:p14="http://schemas.microsoft.com/office/powerpoint/2010/main" val="3355527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261734" y="772217"/>
            <a:ext cx="9906000" cy="770136"/>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500" b="1" dirty="0" smtClean="0">
                <a:solidFill>
                  <a:schemeClr val="tx1"/>
                </a:solidFill>
                <a:latin typeface="Times New Roman" panose="02020603050405020304" pitchFamily="18" charset="0"/>
                <a:cs typeface="Times New Roman" panose="02020603050405020304" pitchFamily="18" charset="0"/>
              </a:rPr>
              <a:t/>
            </a:r>
            <a:br>
              <a:rPr lang="es-EC" sz="2500" b="1" dirty="0" smtClean="0">
                <a:solidFill>
                  <a:schemeClr val="tx1"/>
                </a:solidFill>
                <a:latin typeface="Times New Roman" panose="02020603050405020304" pitchFamily="18" charset="0"/>
                <a:cs typeface="Times New Roman" panose="02020603050405020304" pitchFamily="18" charset="0"/>
              </a:rPr>
            </a:br>
            <a:r>
              <a:rPr lang="es-EC" sz="4400" b="1" dirty="0" smtClean="0">
                <a:solidFill>
                  <a:schemeClr val="tx1"/>
                </a:solidFill>
                <a:latin typeface="Times New Roman" panose="02020603050405020304" pitchFamily="18" charset="0"/>
                <a:cs typeface="Times New Roman" panose="02020603050405020304" pitchFamily="18" charset="0"/>
              </a:rPr>
              <a:t>TIPOS DE INVESTIGACIÓN</a:t>
            </a:r>
            <a:r>
              <a:rPr lang="es-EC" b="1" dirty="0" smtClean="0"/>
              <a:t/>
            </a:r>
            <a:br>
              <a:rPr lang="es-EC" b="1" dirty="0" smtClean="0"/>
            </a:br>
            <a:endParaRPr lang="es-EC" dirty="0"/>
          </a:p>
        </p:txBody>
      </p:sp>
      <p:graphicFrame>
        <p:nvGraphicFramePr>
          <p:cNvPr id="5" name="Diagrama 4"/>
          <p:cNvGraphicFramePr/>
          <p:nvPr>
            <p:extLst>
              <p:ext uri="{D42A27DB-BD31-4B8C-83A1-F6EECF244321}">
                <p14:modId xmlns:p14="http://schemas.microsoft.com/office/powerpoint/2010/main" val="3535815711"/>
              </p:ext>
            </p:extLst>
          </p:nvPr>
        </p:nvGraphicFramePr>
        <p:xfrm>
          <a:off x="667022" y="1389953"/>
          <a:ext cx="11095424" cy="4983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http://blogs.espe.edu.ec/wp-content/uploads/2013/09/LOGO-PRINCIPAL7.png"/>
          <p:cNvPicPr/>
          <p:nvPr/>
        </p:nvPicPr>
        <p:blipFill rotWithShape="1">
          <a:blip r:embed="rId7" cstate="print">
            <a:extLst>
              <a:ext uri="{28A0092B-C50C-407E-A947-70E740481C1C}">
                <a14:useLocalDpi xmlns:a14="http://schemas.microsoft.com/office/drawing/2010/main" val="0"/>
              </a:ext>
            </a:extLst>
          </a:blip>
          <a:srcRect r="74510"/>
          <a:stretch/>
        </p:blipFill>
        <p:spPr bwMode="auto">
          <a:xfrm>
            <a:off x="282303" y="351364"/>
            <a:ext cx="979431" cy="954010"/>
          </a:xfrm>
          <a:prstGeom prst="rect">
            <a:avLst/>
          </a:prstGeom>
          <a:noFill/>
          <a:ln>
            <a:noFill/>
          </a:ln>
        </p:spPr>
      </p:pic>
      <p:pic>
        <p:nvPicPr>
          <p:cNvPr id="7" name="Picture 2" descr="http://ued.espe.edu.ec/wp-content/uploads/2012/04/ING_SEG.jpg"/>
          <p:cNvPicPr>
            <a:picLocks noChangeAspect="1" noChangeArrowheads="1"/>
          </p:cNvPicPr>
          <p:nvPr/>
        </p:nvPicPr>
        <p:blipFill rotWithShape="1">
          <a:blip r:embed="rId8">
            <a:extLst>
              <a:ext uri="{28A0092B-C50C-407E-A947-70E740481C1C}">
                <a14:useLocalDpi xmlns:a14="http://schemas.microsoft.com/office/drawing/2010/main" val="0"/>
              </a:ext>
            </a:extLst>
          </a:blip>
          <a:srcRect t="13861"/>
          <a:stretch/>
        </p:blipFill>
        <p:spPr bwMode="auto">
          <a:xfrm>
            <a:off x="10714608" y="404596"/>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83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618" y="630157"/>
            <a:ext cx="10058400" cy="688059"/>
          </a:xfrm>
        </p:spPr>
        <p:txBody>
          <a:bodyPr>
            <a:normAutofit/>
          </a:bodyPr>
          <a:lstStyle/>
          <a:p>
            <a:r>
              <a:rPr lang="es-EC" sz="3200" b="1" dirty="0" smtClean="0">
                <a:solidFill>
                  <a:schemeClr val="tx1"/>
                </a:solidFill>
                <a:latin typeface="Times New Roman" panose="02020603050405020304" pitchFamily="18" charset="0"/>
                <a:cs typeface="Times New Roman" panose="02020603050405020304" pitchFamily="18" charset="0"/>
              </a:rPr>
              <a:t>POBLACIÓN Y MUESTRA</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10425" y="1395341"/>
            <a:ext cx="10109767" cy="2907445"/>
          </a:xfrm>
        </p:spPr>
        <p:txBody>
          <a:bodyPr>
            <a:noAutofit/>
          </a:bodyPr>
          <a:lstStyle/>
          <a:p>
            <a:pPr marL="45720" indent="0" algn="just">
              <a:lnSpc>
                <a:spcPct val="170000"/>
              </a:lnSpc>
              <a:buNone/>
            </a:pPr>
            <a:r>
              <a:rPr lang="es-ES_tradnl" dirty="0">
                <a:solidFill>
                  <a:schemeClr val="tx1"/>
                </a:solidFill>
                <a:latin typeface="Times New Roman" panose="02020603050405020304" pitchFamily="18" charset="0"/>
                <a:cs typeface="Times New Roman" panose="02020603050405020304" pitchFamily="18" charset="0"/>
              </a:rPr>
              <a:t>La población viene </a:t>
            </a:r>
            <a:r>
              <a:rPr lang="es-ES_tradnl" dirty="0" smtClean="0">
                <a:solidFill>
                  <a:schemeClr val="tx1"/>
                </a:solidFill>
                <a:latin typeface="Times New Roman" panose="02020603050405020304" pitchFamily="18" charset="0"/>
                <a:cs typeface="Times New Roman" panose="02020603050405020304" pitchFamily="18" charset="0"/>
              </a:rPr>
              <a:t>conformada por </a:t>
            </a:r>
            <a:r>
              <a:rPr lang="es-ES_tradnl" dirty="0">
                <a:solidFill>
                  <a:schemeClr val="tx1"/>
                </a:solidFill>
                <a:latin typeface="Times New Roman" panose="02020603050405020304" pitchFamily="18" charset="0"/>
                <a:cs typeface="Times New Roman" panose="02020603050405020304" pitchFamily="18" charset="0"/>
              </a:rPr>
              <a:t>todas las áreas como: personal administrativo, hospitalización, consulta externa, apoyo al diagnóstico, farmacia, personal de seguridad limpieza, </a:t>
            </a:r>
            <a:r>
              <a:rPr lang="es-ES_tradnl" dirty="0" smtClean="0">
                <a:solidFill>
                  <a:schemeClr val="tx1"/>
                </a:solidFill>
                <a:latin typeface="Times New Roman" panose="02020603050405020304" pitchFamily="18" charset="0"/>
                <a:cs typeface="Times New Roman" panose="02020603050405020304" pitchFamily="18" charset="0"/>
              </a:rPr>
              <a:t>lavandería y cocina </a:t>
            </a:r>
            <a:r>
              <a:rPr lang="es-EC" dirty="0" smtClean="0">
                <a:solidFill>
                  <a:schemeClr val="tx1"/>
                </a:solidFill>
                <a:latin typeface="Times New Roman" panose="02020603050405020304" pitchFamily="18" charset="0"/>
                <a:cs typeface="Times New Roman" panose="02020603050405020304" pitchFamily="18" charset="0"/>
              </a:rPr>
              <a:t>dando </a:t>
            </a:r>
            <a:r>
              <a:rPr lang="es-EC" dirty="0">
                <a:solidFill>
                  <a:schemeClr val="tx1"/>
                </a:solidFill>
                <a:latin typeface="Times New Roman" panose="02020603050405020304" pitchFamily="18" charset="0"/>
                <a:cs typeface="Times New Roman" panose="02020603050405020304" pitchFamily="18" charset="0"/>
              </a:rPr>
              <a:t>un total </a:t>
            </a:r>
            <a:r>
              <a:rPr lang="es-EC" dirty="0" smtClean="0">
                <a:solidFill>
                  <a:schemeClr val="tx1"/>
                </a:solidFill>
                <a:latin typeface="Times New Roman" panose="02020603050405020304" pitchFamily="18" charset="0"/>
                <a:cs typeface="Times New Roman" panose="02020603050405020304" pitchFamily="18" charset="0"/>
              </a:rPr>
              <a:t>general de </a:t>
            </a:r>
            <a:r>
              <a:rPr lang="es-EC" dirty="0">
                <a:solidFill>
                  <a:schemeClr val="tx1"/>
                </a:solidFill>
                <a:latin typeface="Times New Roman" panose="02020603050405020304" pitchFamily="18" charset="0"/>
                <a:cs typeface="Times New Roman" panose="02020603050405020304" pitchFamily="18" charset="0"/>
              </a:rPr>
              <a:t>95 </a:t>
            </a:r>
            <a:r>
              <a:rPr lang="es-EC" dirty="0" smtClean="0">
                <a:solidFill>
                  <a:schemeClr val="tx1"/>
                </a:solidFill>
                <a:latin typeface="Times New Roman" panose="02020603050405020304" pitchFamily="18" charset="0"/>
                <a:cs typeface="Times New Roman" panose="02020603050405020304" pitchFamily="18" charset="0"/>
              </a:rPr>
              <a:t>personas, se </a:t>
            </a:r>
            <a:r>
              <a:rPr lang="es-EC" dirty="0">
                <a:solidFill>
                  <a:schemeClr val="tx1"/>
                </a:solidFill>
                <a:latin typeface="Times New Roman" panose="02020603050405020304" pitchFamily="18" charset="0"/>
                <a:cs typeface="Times New Roman" panose="02020603050405020304" pitchFamily="18" charset="0"/>
              </a:rPr>
              <a:t>aplicó la encuesta al 100% del personal.</a:t>
            </a:r>
          </a:p>
        </p:txBody>
      </p:sp>
      <p:sp>
        <p:nvSpPr>
          <p:cNvPr id="5" name="Título 1"/>
          <p:cNvSpPr txBox="1">
            <a:spLocks/>
          </p:cNvSpPr>
          <p:nvPr/>
        </p:nvSpPr>
        <p:spPr>
          <a:xfrm>
            <a:off x="7117219" y="976142"/>
            <a:ext cx="3813387" cy="71571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endParaRPr lang="es-EC" sz="2400" dirty="0">
              <a:latin typeface="Times New Roman" panose="02020603050405020304" pitchFamily="18" charset="0"/>
              <a:cs typeface="Times New Roman" panose="02020603050405020304" pitchFamily="18" charset="0"/>
            </a:endParaRPr>
          </a:p>
        </p:txBody>
      </p:sp>
      <p:sp>
        <p:nvSpPr>
          <p:cNvPr id="6" name="Marcador de contenido 2"/>
          <p:cNvSpPr txBox="1">
            <a:spLocks/>
          </p:cNvSpPr>
          <p:nvPr/>
        </p:nvSpPr>
        <p:spPr>
          <a:xfrm>
            <a:off x="1219618" y="1713455"/>
            <a:ext cx="9691383" cy="8240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es-EC" dirty="0" smtClean="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Marcador de contenido 2"/>
          <p:cNvSpPr txBox="1">
            <a:spLocks/>
          </p:cNvSpPr>
          <p:nvPr/>
        </p:nvSpPr>
        <p:spPr>
          <a:xfrm>
            <a:off x="1265483" y="3324447"/>
            <a:ext cx="10058399" cy="82408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None/>
            </a:pPr>
            <a:endParaRPr lang="es-EC" sz="1800" dirty="0">
              <a:solidFill>
                <a:schemeClr val="tx1"/>
              </a:solidFill>
              <a:latin typeface="Times New Roman" panose="02020603050405020304" pitchFamily="18" charset="0"/>
              <a:cs typeface="Times New Roman" panose="02020603050405020304" pitchFamily="18" charset="0"/>
            </a:endParaRPr>
          </a:p>
        </p:txBody>
      </p:sp>
      <p:sp>
        <p:nvSpPr>
          <p:cNvPr id="10" name="Marcador de contenido 2"/>
          <p:cNvSpPr txBox="1">
            <a:spLocks/>
          </p:cNvSpPr>
          <p:nvPr/>
        </p:nvSpPr>
        <p:spPr>
          <a:xfrm>
            <a:off x="1242550" y="4997952"/>
            <a:ext cx="9979486" cy="12339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r>
              <a:rPr lang="es-EC" sz="2200" b="1" dirty="0" smtClean="0">
                <a:solidFill>
                  <a:schemeClr val="tx1"/>
                </a:solidFill>
                <a:latin typeface="Times New Roman" panose="02020603050405020304" pitchFamily="18" charset="0"/>
                <a:cs typeface="Times New Roman" panose="02020603050405020304" pitchFamily="18" charset="0"/>
              </a:rPr>
              <a:t>Encuesta.- </a:t>
            </a:r>
            <a:r>
              <a:rPr lang="es-EC" sz="2200" dirty="0" smtClean="0">
                <a:solidFill>
                  <a:schemeClr val="tx1"/>
                </a:solidFill>
                <a:latin typeface="Times New Roman" panose="02020603050405020304" pitchFamily="18" charset="0"/>
                <a:cs typeface="Times New Roman" panose="02020603050405020304" pitchFamily="18" charset="0"/>
              </a:rPr>
              <a:t>Dirigida </a:t>
            </a:r>
            <a:r>
              <a:rPr lang="es-ES_tradnl" sz="2200" dirty="0" smtClean="0">
                <a:solidFill>
                  <a:schemeClr val="tx1"/>
                </a:solidFill>
                <a:latin typeface="Times New Roman" panose="02020603050405020304" pitchFamily="18" charset="0"/>
                <a:cs typeface="Times New Roman" panose="02020603050405020304" pitchFamily="18" charset="0"/>
              </a:rPr>
              <a:t>a </a:t>
            </a:r>
            <a:r>
              <a:rPr lang="es-ES_tradnl" sz="2200" dirty="0">
                <a:solidFill>
                  <a:schemeClr val="tx1"/>
                </a:solidFill>
                <a:latin typeface="Times New Roman" panose="02020603050405020304" pitchFamily="18" charset="0"/>
                <a:cs typeface="Times New Roman" panose="02020603050405020304" pitchFamily="18" charset="0"/>
              </a:rPr>
              <a:t>todo</a:t>
            </a:r>
            <a:r>
              <a:rPr lang="es-ES_tradnl" sz="2200" b="1" dirty="0">
                <a:solidFill>
                  <a:schemeClr val="tx1"/>
                </a:solidFill>
                <a:latin typeface="Times New Roman" panose="02020603050405020304" pitchFamily="18" charset="0"/>
                <a:cs typeface="Times New Roman" panose="02020603050405020304" pitchFamily="18" charset="0"/>
              </a:rPr>
              <a:t> </a:t>
            </a:r>
            <a:r>
              <a:rPr lang="es-EC" sz="2200" dirty="0">
                <a:solidFill>
                  <a:schemeClr val="tx1"/>
                </a:solidFill>
                <a:latin typeface="Times New Roman" panose="02020603050405020304" pitchFamily="18" charset="0"/>
                <a:cs typeface="Times New Roman" panose="02020603050405020304" pitchFamily="18" charset="0"/>
              </a:rPr>
              <a:t>el personal del Hospital “San José de Taisha” en sus diferentes áreas de </a:t>
            </a:r>
            <a:r>
              <a:rPr lang="es-EC" sz="2200" dirty="0" smtClean="0">
                <a:solidFill>
                  <a:schemeClr val="tx1"/>
                </a:solidFill>
                <a:latin typeface="Times New Roman" panose="02020603050405020304" pitchFamily="18" charset="0"/>
                <a:cs typeface="Times New Roman" panose="02020603050405020304" pitchFamily="18" charset="0"/>
              </a:rPr>
              <a:t>trabajo.</a:t>
            </a:r>
            <a:endParaRPr lang="es-EC" sz="2200" dirty="0">
              <a:solidFill>
                <a:schemeClr val="tx1"/>
              </a:solidFill>
              <a:latin typeface="Times New Roman" panose="02020603050405020304" pitchFamily="18" charset="0"/>
              <a:cs typeface="Times New Roman" panose="02020603050405020304" pitchFamily="18" charset="0"/>
            </a:endParaRPr>
          </a:p>
        </p:txBody>
      </p:sp>
      <p:sp>
        <p:nvSpPr>
          <p:cNvPr id="11" name="Título 1"/>
          <p:cNvSpPr txBox="1">
            <a:spLocks/>
          </p:cNvSpPr>
          <p:nvPr/>
        </p:nvSpPr>
        <p:spPr>
          <a:xfrm>
            <a:off x="1061792" y="4072418"/>
            <a:ext cx="10216226" cy="7157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just">
              <a:lnSpc>
                <a:spcPct val="120000"/>
              </a:lnSpc>
            </a:pPr>
            <a:r>
              <a:rPr lang="es-EC" sz="3000" b="1" dirty="0" smtClean="0">
                <a:solidFill>
                  <a:schemeClr val="tx1"/>
                </a:solidFill>
                <a:latin typeface="Times New Roman" panose="02020603050405020304" pitchFamily="18" charset="0"/>
                <a:cs typeface="Times New Roman" panose="02020603050405020304" pitchFamily="18" charset="0"/>
              </a:rPr>
              <a:t>INSTRUMENTOS DE RECOLECCIÓN DE INFORMACIÓN  </a:t>
            </a:r>
            <a:endParaRPr lang="es-EC" sz="3000" b="1" dirty="0">
              <a:solidFill>
                <a:schemeClr val="tx1"/>
              </a:solidFill>
              <a:latin typeface="Times New Roman" panose="02020603050405020304" pitchFamily="18" charset="0"/>
              <a:cs typeface="Times New Roman" panose="02020603050405020304" pitchFamily="18" charset="0"/>
            </a:endParaRPr>
          </a:p>
        </p:txBody>
      </p:sp>
      <p:pic>
        <p:nvPicPr>
          <p:cNvPr id="13"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669923" y="287081"/>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41899873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8924" y="2223910"/>
            <a:ext cx="7154898" cy="3769360"/>
          </a:xfrm>
        </p:spPr>
        <p:txBody>
          <a:bodyPr>
            <a:normAutofit/>
          </a:bodyPr>
          <a:lstStyle/>
          <a:p>
            <a:pPr>
              <a:lnSpc>
                <a:spcPct val="100000"/>
              </a:lnSpc>
            </a:pPr>
            <a:r>
              <a:rPr lang="es-ES" b="1" dirty="0" smtClean="0">
                <a:solidFill>
                  <a:schemeClr val="tx1"/>
                </a:solidFill>
                <a:latin typeface="Times New Roman" panose="02020603050405020304" pitchFamily="18" charset="0"/>
                <a:cs typeface="Times New Roman" panose="02020603050405020304" pitchFamily="18" charset="0"/>
              </a:rPr>
              <a:t>ANÁLISIS </a:t>
            </a:r>
            <a:r>
              <a:rPr lang="es-ES" b="1" dirty="0">
                <a:solidFill>
                  <a:schemeClr val="tx1"/>
                </a:solidFill>
                <a:latin typeface="Times New Roman" panose="02020603050405020304" pitchFamily="18" charset="0"/>
                <a:cs typeface="Times New Roman" panose="02020603050405020304" pitchFamily="18" charset="0"/>
              </a:rPr>
              <a:t>E INTERPRETACIÓN DE RESULTADOS</a:t>
            </a:r>
            <a:r>
              <a:rPr lang="es-EC" b="1" dirty="0">
                <a:latin typeface="Times New Roman" panose="02020603050405020304" pitchFamily="18" charset="0"/>
                <a:cs typeface="Times New Roman" panose="02020603050405020304" pitchFamily="18" charset="0"/>
              </a:rPr>
              <a:t/>
            </a:r>
            <a:br>
              <a:rPr lang="es-EC" b="1" dirty="0">
                <a:latin typeface="Times New Roman" panose="02020603050405020304" pitchFamily="18" charset="0"/>
                <a:cs typeface="Times New Roman" panose="02020603050405020304" pitchFamily="18" charset="0"/>
              </a:rPr>
            </a:br>
            <a:endParaRPr lang="es-EC" dirty="0">
              <a:latin typeface="Times New Roman" panose="02020603050405020304" pitchFamily="18" charset="0"/>
              <a:cs typeface="Times New Roman" panose="02020603050405020304" pitchFamily="18" charset="0"/>
            </a:endParaRPr>
          </a:p>
        </p:txBody>
      </p:sp>
      <p:sp>
        <p:nvSpPr>
          <p:cNvPr id="4" name="Rectángulo 3"/>
          <p:cNvSpPr/>
          <p:nvPr/>
        </p:nvSpPr>
        <p:spPr>
          <a:xfrm>
            <a:off x="1095022" y="1756137"/>
            <a:ext cx="10272889" cy="90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7315201" y="1756317"/>
            <a:ext cx="3800475" cy="3330033"/>
          </a:xfrm>
          <a:prstGeom prst="rect">
            <a:avLst/>
          </a:prstGeom>
          <a:noFill/>
          <a:ln>
            <a:noFill/>
          </a:ln>
        </p:spPr>
      </p:pic>
    </p:spTree>
    <p:extLst>
      <p:ext uri="{BB962C8B-B14F-4D97-AF65-F5344CB8AC3E}">
        <p14:creationId xmlns:p14="http://schemas.microsoft.com/office/powerpoint/2010/main" val="33061988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8564" y="541836"/>
            <a:ext cx="9875520" cy="444500"/>
          </a:xfrm>
        </p:spPr>
        <p:txBody>
          <a:bodyPr>
            <a:noAutofit/>
          </a:bodyPr>
          <a:lstStyle/>
          <a:p>
            <a:pPr algn="ctr"/>
            <a:r>
              <a:rPr lang="es-EC" sz="2800" b="1" dirty="0" smtClean="0">
                <a:solidFill>
                  <a:schemeClr val="tx1"/>
                </a:solidFill>
                <a:latin typeface="Times New Roman" panose="02020603050405020304" pitchFamily="18" charset="0"/>
                <a:cs typeface="Times New Roman" panose="02020603050405020304" pitchFamily="18" charset="0"/>
              </a:rPr>
              <a:t>MOVIMIENTOS REPETITIVOS</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604373" y="1193442"/>
            <a:ext cx="10985500" cy="8937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b="1" dirty="0" smtClean="0">
                <a:solidFill>
                  <a:schemeClr val="tx1"/>
                </a:solidFill>
                <a:latin typeface="Times New Roman" panose="02020603050405020304" pitchFamily="18" charset="0"/>
                <a:cs typeface="Times New Roman" panose="02020603050405020304" pitchFamily="18" charset="0"/>
              </a:rPr>
              <a:t>Pregunta 5 literal “a”</a:t>
            </a:r>
            <a:r>
              <a:rPr lang="en-US" sz="2000" dirty="0" smtClean="0">
                <a:solidFill>
                  <a:schemeClr val="tx1"/>
                </a:solidFill>
                <a:latin typeface="Times New Roman" panose="02020603050405020304" pitchFamily="18" charset="0"/>
                <a:cs typeface="Times New Roman" panose="02020603050405020304" pitchFamily="18" charset="0"/>
              </a:rPr>
              <a:t/>
            </a:r>
            <a:br>
              <a:rPr lang="en-US" sz="2000" dirty="0" smtClean="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¿En el desempeño de sus actividades, está expuesto realizar tareas o  posturas repetitivas y prolongadas?</a:t>
            </a:r>
            <a:r>
              <a:rPr lang="en-US" sz="2000" dirty="0" smtClean="0">
                <a:solidFill>
                  <a:schemeClr val="tx1"/>
                </a:solidFill>
                <a:latin typeface="Times New Roman" panose="02020603050405020304" pitchFamily="18" charset="0"/>
                <a:cs typeface="Times New Roman" panose="02020603050405020304" pitchFamily="18" charset="0"/>
              </a:rPr>
              <a:t/>
            </a:r>
            <a:br>
              <a:rPr lang="en-US" sz="2000" dirty="0" smtClean="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Imagen 4"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315990"/>
            <a:ext cx="979431" cy="954010"/>
          </a:xfrm>
          <a:prstGeom prst="rect">
            <a:avLst/>
          </a:prstGeom>
          <a:noFill/>
          <a:ln>
            <a:noFill/>
          </a:ln>
        </p:spPr>
      </p:pic>
      <p:pic>
        <p:nvPicPr>
          <p:cNvPr id="6"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669923" y="287081"/>
            <a:ext cx="1104227" cy="9540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áfico 6"/>
          <p:cNvGraphicFramePr/>
          <p:nvPr>
            <p:extLst>
              <p:ext uri="{D42A27DB-BD31-4B8C-83A1-F6EECF244321}">
                <p14:modId xmlns:p14="http://schemas.microsoft.com/office/powerpoint/2010/main" val="1327021155"/>
              </p:ext>
            </p:extLst>
          </p:nvPr>
        </p:nvGraphicFramePr>
        <p:xfrm>
          <a:off x="2918830" y="1892355"/>
          <a:ext cx="5285012" cy="2639342"/>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p:cNvSpPr txBox="1"/>
          <p:nvPr/>
        </p:nvSpPr>
        <p:spPr>
          <a:xfrm>
            <a:off x="411480" y="4336848"/>
            <a:ext cx="11457940" cy="2246769"/>
          </a:xfrm>
          <a:prstGeom prst="rect">
            <a:avLst/>
          </a:prstGeom>
          <a:noFill/>
        </p:spPr>
        <p:txBody>
          <a:bodyPr wrap="square" rtlCol="0">
            <a:spAutoFit/>
          </a:bodyPr>
          <a:lstStyle/>
          <a:p>
            <a:pPr algn="just"/>
            <a:r>
              <a:rPr lang="es-EC" sz="2000" b="1" dirty="0">
                <a:latin typeface="Times New Roman" panose="02020603050405020304" pitchFamily="18" charset="0"/>
                <a:cs typeface="Times New Roman" panose="02020603050405020304" pitchFamily="18" charset="0"/>
              </a:rPr>
              <a:t> Análisis total general pregunta No. 5 literal a:</a:t>
            </a:r>
            <a:r>
              <a:rPr lang="es-EC" sz="2000" dirty="0">
                <a:latin typeface="Times New Roman" panose="02020603050405020304" pitchFamily="18" charset="0"/>
                <a:cs typeface="Times New Roman" panose="02020603050405020304" pitchFamily="18" charset="0"/>
              </a:rPr>
              <a:t> Mediante el estudio se determinó que el personal está expuesto a sufrir posturas prolongadas durante el desempeño de sus actividades diarias, </a:t>
            </a:r>
            <a:r>
              <a:rPr lang="es-EC" sz="2000" smtClean="0">
                <a:latin typeface="Times New Roman" panose="02020603050405020304" pitchFamily="18" charset="0"/>
                <a:cs typeface="Times New Roman" panose="02020603050405020304" pitchFamily="18" charset="0"/>
              </a:rPr>
              <a:t>debido que </a:t>
            </a:r>
            <a:r>
              <a:rPr lang="es-EC" sz="2000" dirty="0">
                <a:latin typeface="Times New Roman" panose="02020603050405020304" pitchFamily="18" charset="0"/>
                <a:cs typeface="Times New Roman" panose="02020603050405020304" pitchFamily="18" charset="0"/>
              </a:rPr>
              <a:t>el </a:t>
            </a:r>
            <a:r>
              <a:rPr lang="es-EC" sz="2000" dirty="0" smtClean="0">
                <a:latin typeface="Times New Roman" panose="02020603050405020304" pitchFamily="18" charset="0"/>
                <a:cs typeface="Times New Roman" panose="02020603050405020304" pitchFamily="18" charset="0"/>
              </a:rPr>
              <a:t>94% </a:t>
            </a:r>
            <a:r>
              <a:rPr lang="es-EC" sz="2000" dirty="0">
                <a:latin typeface="Times New Roman" panose="02020603050405020304" pitchFamily="18" charset="0"/>
                <a:cs typeface="Times New Roman" panose="02020603050405020304" pitchFamily="18" charset="0"/>
              </a:rPr>
              <a:t>respondieron que, </a:t>
            </a:r>
            <a:r>
              <a:rPr lang="es-EC" sz="2000" b="1" dirty="0" smtClean="0">
                <a:latin typeface="Times New Roman" panose="02020603050405020304" pitchFamily="18" charset="0"/>
                <a:cs typeface="Times New Roman" panose="02020603050405020304" pitchFamily="18" charset="0"/>
              </a:rPr>
              <a:t>“SI”, </a:t>
            </a:r>
            <a:r>
              <a:rPr lang="es-EC" sz="2000" dirty="0" smtClean="0">
                <a:latin typeface="Times New Roman" panose="02020603050405020304" pitchFamily="18" charset="0"/>
                <a:cs typeface="Times New Roman" panose="02020603050405020304" pitchFamily="18" charset="0"/>
              </a:rPr>
              <a:t>mientras </a:t>
            </a:r>
            <a:r>
              <a:rPr lang="es-EC" sz="2000" dirty="0">
                <a:latin typeface="Times New Roman" panose="02020603050405020304" pitchFamily="18" charset="0"/>
                <a:cs typeface="Times New Roman" panose="02020603050405020304" pitchFamily="18" charset="0"/>
              </a:rPr>
              <a:t>que el 6% restante manifestaron que </a:t>
            </a:r>
            <a:r>
              <a:rPr lang="es-EC" sz="2000" b="1" dirty="0" smtClean="0">
                <a:latin typeface="Times New Roman" panose="02020603050405020304" pitchFamily="18" charset="0"/>
                <a:cs typeface="Times New Roman" panose="02020603050405020304" pitchFamily="18" charset="0"/>
              </a:rPr>
              <a:t>“NO”, </a:t>
            </a:r>
            <a:r>
              <a:rPr lang="es-EC" sz="2000" dirty="0">
                <a:latin typeface="Times New Roman" panose="02020603050405020304" pitchFamily="18" charset="0"/>
                <a:cs typeface="Times New Roman" panose="02020603050405020304" pitchFamily="18" charset="0"/>
              </a:rPr>
              <a:t>esto se debe que las exigencias por su trabajo las posturas prolongadas son más frecuentes</a:t>
            </a:r>
            <a:r>
              <a:rPr lang="es-EC" sz="2000" dirty="0" smtClean="0">
                <a:latin typeface="Times New Roman" panose="02020603050405020304" pitchFamily="18" charset="0"/>
                <a:cs typeface="Times New Roman" panose="02020603050405020304" pitchFamily="18" charset="0"/>
              </a:rPr>
              <a:t>.</a:t>
            </a:r>
          </a:p>
          <a:p>
            <a:pPr algn="just"/>
            <a:endParaRPr lang="es-EC" sz="2000" dirty="0" smtClean="0">
              <a:latin typeface="Times New Roman" panose="02020603050405020304" pitchFamily="18" charset="0"/>
              <a:cs typeface="Times New Roman" panose="02020603050405020304" pitchFamily="18" charset="0"/>
            </a:endParaRPr>
          </a:p>
          <a:p>
            <a:pPr algn="just"/>
            <a:r>
              <a:rPr lang="es-EC" sz="2000" b="1" dirty="0">
                <a:latin typeface="Times New Roman" panose="02020603050405020304" pitchFamily="18" charset="0"/>
                <a:cs typeface="Times New Roman" panose="02020603050405020304" pitchFamily="18" charset="0"/>
              </a:rPr>
              <a:t>Interpretación</a:t>
            </a:r>
            <a:r>
              <a:rPr lang="es-EC" sz="2000" b="1" dirty="0" smtClean="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Según </a:t>
            </a:r>
            <a:r>
              <a:rPr lang="es-ES" sz="2000" dirty="0">
                <a:latin typeface="Times New Roman" panose="02020603050405020304" pitchFamily="18" charset="0"/>
                <a:cs typeface="Times New Roman" panose="02020603050405020304" pitchFamily="18" charset="0"/>
              </a:rPr>
              <a:t>la información obtenida en la encuesta, se evidencia que el principal riesgo </a:t>
            </a:r>
            <a:r>
              <a:rPr lang="es-ES" sz="2000" dirty="0" smtClean="0">
                <a:latin typeface="Times New Roman" panose="02020603050405020304" pitchFamily="18" charset="0"/>
                <a:cs typeface="Times New Roman" panose="02020603050405020304" pitchFamily="18" charset="0"/>
              </a:rPr>
              <a:t>ergonómico es el </a:t>
            </a:r>
            <a:r>
              <a:rPr lang="es-ES" sz="2000" b="1" dirty="0" smtClean="0">
                <a:latin typeface="Times New Roman" panose="02020603050405020304" pitchFamily="18" charset="0"/>
                <a:cs typeface="Times New Roman" panose="02020603050405020304" pitchFamily="18" charset="0"/>
              </a:rPr>
              <a:t>“MOVIMIENTOS REPETITIVOS”</a:t>
            </a:r>
            <a:endParaRPr lang="es-E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960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4777" y="390706"/>
            <a:ext cx="7297420" cy="746760"/>
          </a:xfrm>
        </p:spPr>
        <p:txBody>
          <a:bodyPr>
            <a:normAutofit/>
          </a:bodyPr>
          <a:lstStyle/>
          <a:p>
            <a:pPr algn="ctr"/>
            <a:r>
              <a:rPr lang="es-EC" sz="2800" b="1" dirty="0" smtClean="0">
                <a:solidFill>
                  <a:schemeClr val="tx1"/>
                </a:solidFill>
                <a:latin typeface="Times New Roman" panose="02020603050405020304" pitchFamily="18" charset="0"/>
                <a:cs typeface="Times New Roman" panose="02020603050405020304" pitchFamily="18" charset="0"/>
              </a:rPr>
              <a:t>ZONA DE AFECTACIÓN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49889" y="997299"/>
            <a:ext cx="9872871" cy="901700"/>
          </a:xfrm>
        </p:spPr>
        <p:txBody>
          <a:bodyPr>
            <a:noAutofit/>
          </a:bodyPr>
          <a:lstStyle/>
          <a:p>
            <a:pPr marL="45720" indent="0">
              <a:lnSpc>
                <a:spcPct val="100000"/>
              </a:lnSpc>
              <a:buNone/>
            </a:pPr>
            <a:r>
              <a:rPr lang="es-EC" b="1" dirty="0" smtClean="0">
                <a:solidFill>
                  <a:schemeClr val="tx1"/>
                </a:solidFill>
                <a:latin typeface="Times New Roman" panose="02020603050405020304" pitchFamily="18" charset="0"/>
                <a:cs typeface="Times New Roman" panose="02020603050405020304" pitchFamily="18" charset="0"/>
              </a:rPr>
              <a:t>Pregunta 6</a:t>
            </a:r>
          </a:p>
          <a:p>
            <a:pPr marL="45720" indent="0">
              <a:lnSpc>
                <a:spcPct val="100000"/>
              </a:lnSpc>
              <a:buNone/>
            </a:pPr>
            <a:r>
              <a:rPr lang="es-EC" dirty="0" smtClean="0">
                <a:solidFill>
                  <a:schemeClr val="tx1"/>
                </a:solidFill>
                <a:latin typeface="Times New Roman" panose="02020603050405020304" pitchFamily="18" charset="0"/>
                <a:cs typeface="Times New Roman" panose="02020603050405020304" pitchFamily="18" charset="0"/>
              </a:rPr>
              <a:t>Para </a:t>
            </a:r>
            <a:r>
              <a:rPr lang="es-EC" dirty="0">
                <a:solidFill>
                  <a:schemeClr val="tx1"/>
                </a:solidFill>
                <a:latin typeface="Times New Roman" panose="02020603050405020304" pitchFamily="18" charset="0"/>
                <a:cs typeface="Times New Roman" panose="02020603050405020304" pitchFamily="18" charset="0"/>
              </a:rPr>
              <a:t>cada zona corporal indica si tiene MOLESTIA O DOLOR.</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Imagen 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315990"/>
            <a:ext cx="979431" cy="954010"/>
          </a:xfrm>
          <a:prstGeom prst="rect">
            <a:avLst/>
          </a:prstGeom>
          <a:noFill/>
          <a:ln>
            <a:noFill/>
          </a:ln>
        </p:spPr>
      </p:pic>
      <p:pic>
        <p:nvPicPr>
          <p:cNvPr id="5"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669923" y="287081"/>
            <a:ext cx="1104227" cy="9540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p:cNvGraphicFramePr/>
          <p:nvPr>
            <p:extLst>
              <p:ext uri="{D42A27DB-BD31-4B8C-83A1-F6EECF244321}">
                <p14:modId xmlns:p14="http://schemas.microsoft.com/office/powerpoint/2010/main" val="1502182681"/>
              </p:ext>
            </p:extLst>
          </p:nvPr>
        </p:nvGraphicFramePr>
        <p:xfrm>
          <a:off x="1155700" y="1980218"/>
          <a:ext cx="10198099" cy="2760057"/>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p:cNvSpPr txBox="1"/>
          <p:nvPr/>
        </p:nvSpPr>
        <p:spPr>
          <a:xfrm>
            <a:off x="485775" y="4740275"/>
            <a:ext cx="11288375" cy="1785104"/>
          </a:xfrm>
          <a:prstGeom prst="rect">
            <a:avLst/>
          </a:prstGeom>
          <a:noFill/>
        </p:spPr>
        <p:txBody>
          <a:bodyPr wrap="square" rtlCol="0">
            <a:spAutoFit/>
          </a:bodyPr>
          <a:lstStyle/>
          <a:p>
            <a:pPr algn="just"/>
            <a:r>
              <a:rPr lang="es-EC" sz="2200" b="1" dirty="0">
                <a:latin typeface="Times New Roman" panose="02020603050405020304" pitchFamily="18" charset="0"/>
                <a:cs typeface="Times New Roman" panose="02020603050405020304" pitchFamily="18" charset="0"/>
              </a:rPr>
              <a:t>Análisis total general pregunta No. 6 zona corporal molestia o dolor:</a:t>
            </a:r>
            <a:r>
              <a:rPr lang="es-EC" sz="2200" dirty="0">
                <a:latin typeface="Times New Roman" panose="02020603050405020304" pitchFamily="18" charset="0"/>
                <a:cs typeface="Times New Roman" panose="02020603050405020304" pitchFamily="18" charset="0"/>
              </a:rPr>
              <a:t> En las encuestas aplicadas a todo el personal del Hospital “San José de Taisha se determinó que las mayores molestias están </a:t>
            </a:r>
            <a:r>
              <a:rPr lang="es-EC" sz="2200" dirty="0" smtClean="0">
                <a:latin typeface="Times New Roman" panose="02020603050405020304" pitchFamily="18" charset="0"/>
                <a:cs typeface="Times New Roman" panose="02020603050405020304" pitchFamily="18" charset="0"/>
              </a:rPr>
              <a:t>presentes en la </a:t>
            </a:r>
            <a:r>
              <a:rPr lang="es-EC" sz="2200" dirty="0">
                <a:latin typeface="Times New Roman" panose="02020603050405020304" pitchFamily="18" charset="0"/>
                <a:cs typeface="Times New Roman" panose="02020603050405020304" pitchFamily="18" charset="0"/>
              </a:rPr>
              <a:t>zona de los pies con un 80</a:t>
            </a:r>
            <a:r>
              <a:rPr lang="es-EC" sz="2200" dirty="0" smtClean="0">
                <a:latin typeface="Times New Roman" panose="02020603050405020304" pitchFamily="18" charset="0"/>
                <a:cs typeface="Times New Roman" panose="02020603050405020304" pitchFamily="18" charset="0"/>
              </a:rPr>
              <a:t>%.</a:t>
            </a:r>
          </a:p>
          <a:p>
            <a:pPr algn="just"/>
            <a:endParaRPr lang="es-EC" sz="2200" dirty="0">
              <a:latin typeface="Times New Roman" panose="02020603050405020304" pitchFamily="18" charset="0"/>
              <a:cs typeface="Times New Roman" panose="02020603050405020304" pitchFamily="18" charset="0"/>
            </a:endParaRPr>
          </a:p>
          <a:p>
            <a:pPr algn="just"/>
            <a:r>
              <a:rPr lang="es-EC" sz="2200" b="1" dirty="0" smtClean="0">
                <a:latin typeface="Times New Roman" panose="02020603050405020304" pitchFamily="18" charset="0"/>
                <a:cs typeface="Times New Roman" panose="02020603050405020304" pitchFamily="18" charset="0"/>
              </a:rPr>
              <a:t>Interpretación: </a:t>
            </a:r>
            <a:r>
              <a:rPr lang="es-EC" sz="2200" dirty="0" smtClean="0">
                <a:latin typeface="Times New Roman" panose="02020603050405020304" pitchFamily="18" charset="0"/>
                <a:cs typeface="Times New Roman" panose="02020603050405020304" pitchFamily="18" charset="0"/>
              </a:rPr>
              <a:t>La zona corporal de mayor afectación es </a:t>
            </a:r>
            <a:r>
              <a:rPr lang="es-EC" sz="2200" b="1" dirty="0" smtClean="0">
                <a:latin typeface="Times New Roman" panose="02020603050405020304" pitchFamily="18" charset="0"/>
                <a:cs typeface="Times New Roman" panose="02020603050405020304" pitchFamily="18" charset="0"/>
              </a:rPr>
              <a:t>LOS PIES.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350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3000" y="1600200"/>
            <a:ext cx="100457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ítulo 1"/>
          <p:cNvSpPr txBox="1">
            <a:spLocks/>
          </p:cNvSpPr>
          <p:nvPr/>
        </p:nvSpPr>
        <p:spPr>
          <a:xfrm>
            <a:off x="1097280" y="3032159"/>
            <a:ext cx="5925820" cy="1450757"/>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b="1" dirty="0" smtClean="0">
                <a:solidFill>
                  <a:schemeClr val="tx1"/>
                </a:solidFill>
                <a:latin typeface="Times New Roman" panose="02020603050405020304" pitchFamily="18" charset="0"/>
                <a:cs typeface="Times New Roman" panose="02020603050405020304" pitchFamily="18" charset="0"/>
              </a:rPr>
              <a:t>CONCLUSIONES Y RECOMENDACIONES</a:t>
            </a:r>
            <a:endParaRPr lang="es-EC" b="1" dirty="0">
              <a:solidFill>
                <a:schemeClr val="tx1"/>
              </a:solidFill>
              <a:latin typeface="Times New Roman" panose="02020603050405020304" pitchFamily="18" charset="0"/>
              <a:cs typeface="Times New Roman" panose="02020603050405020304" pitchFamily="18" charset="0"/>
            </a:endParaRPr>
          </a:p>
        </p:txBody>
      </p:sp>
      <p:pic>
        <p:nvPicPr>
          <p:cNvPr id="6" name="Imagen 5"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7315201" y="1756317"/>
            <a:ext cx="3800475" cy="3330033"/>
          </a:xfrm>
          <a:prstGeom prst="rect">
            <a:avLst/>
          </a:prstGeom>
          <a:noFill/>
          <a:ln>
            <a:noFill/>
          </a:ln>
        </p:spPr>
      </p:pic>
    </p:spTree>
    <p:extLst>
      <p:ext uri="{BB962C8B-B14F-4D97-AF65-F5344CB8AC3E}">
        <p14:creationId xmlns:p14="http://schemas.microsoft.com/office/powerpoint/2010/main" val="13495613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833438"/>
          </a:xfrm>
        </p:spPr>
        <p:txBody>
          <a:bodyPr>
            <a:normAutofit/>
          </a:bodyPr>
          <a:lstStyle/>
          <a:p>
            <a:r>
              <a:rPr lang="es-EC" sz="3200" b="1" dirty="0" smtClean="0">
                <a:solidFill>
                  <a:schemeClr val="tx1"/>
                </a:solidFill>
                <a:latin typeface="Times New Roman" panose="02020603050405020304" pitchFamily="18" charset="0"/>
                <a:cs typeface="Times New Roman" panose="02020603050405020304" pitchFamily="18" charset="0"/>
              </a:rPr>
              <a:t>CONCLUSIONES </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3100" y="1727200"/>
            <a:ext cx="10714038" cy="4730750"/>
          </a:xfrm>
        </p:spPr>
        <p:txBody>
          <a:bodyPr>
            <a:noAutofit/>
          </a:bodyPr>
          <a:lstStyle/>
          <a:p>
            <a:pPr marL="45720" lvl="0" indent="0" algn="just">
              <a:lnSpc>
                <a:spcPct val="100000"/>
              </a:lnSpc>
              <a:buNone/>
            </a:pPr>
            <a:r>
              <a:rPr lang="es-ES_tradnl" dirty="0" smtClean="0">
                <a:solidFill>
                  <a:schemeClr val="tx1"/>
                </a:solidFill>
                <a:latin typeface="Times New Roman" panose="02020603050405020304" pitchFamily="18" charset="0"/>
                <a:cs typeface="Times New Roman" panose="02020603050405020304" pitchFamily="18" charset="0"/>
              </a:rPr>
              <a:t>Se dio contestación a las preguntas de investigación</a:t>
            </a:r>
          </a:p>
          <a:p>
            <a:pPr marL="45720" lvl="0" indent="0" algn="just">
              <a:lnSpc>
                <a:spcPct val="100000"/>
              </a:lnSpc>
              <a:buNone/>
            </a:pPr>
            <a:endParaRPr lang="es-ES_tradnl" dirty="0" smtClean="0">
              <a:solidFill>
                <a:schemeClr val="tx1"/>
              </a:solidFill>
              <a:latin typeface="Times New Roman" panose="02020603050405020304" pitchFamily="18" charset="0"/>
              <a:cs typeface="Times New Roman" panose="02020603050405020304" pitchFamily="18" charset="0"/>
            </a:endParaRPr>
          </a:p>
          <a:p>
            <a:pPr marL="45720" lvl="0" indent="0" algn="just">
              <a:lnSpc>
                <a:spcPct val="100000"/>
              </a:lnSpc>
              <a:buNone/>
            </a:pPr>
            <a:r>
              <a:rPr lang="es-ES_tradnl" b="1" dirty="0" smtClean="0">
                <a:solidFill>
                  <a:schemeClr val="tx1"/>
                </a:solidFill>
                <a:latin typeface="Times New Roman" panose="02020603050405020304" pitchFamily="18" charset="0"/>
                <a:cs typeface="Times New Roman" panose="02020603050405020304" pitchFamily="18" charset="0"/>
              </a:rPr>
              <a:t>¿</a:t>
            </a:r>
            <a:r>
              <a:rPr lang="es-EC" b="1" dirty="0">
                <a:solidFill>
                  <a:schemeClr val="tx1"/>
                </a:solidFill>
                <a:latin typeface="Times New Roman" panose="02020603050405020304" pitchFamily="18" charset="0"/>
                <a:cs typeface="Times New Roman" panose="02020603050405020304" pitchFamily="18" charset="0"/>
              </a:rPr>
              <a:t>Qué tipos de riesgos ergonómicos se suscitan en </a:t>
            </a:r>
            <a:r>
              <a:rPr lang="es-ES_tradnl" b="1" dirty="0">
                <a:solidFill>
                  <a:schemeClr val="tx1"/>
                </a:solidFill>
                <a:latin typeface="Times New Roman" panose="02020603050405020304" pitchFamily="18" charset="0"/>
                <a:cs typeface="Times New Roman" panose="02020603050405020304" pitchFamily="18" charset="0"/>
              </a:rPr>
              <a:t>Hospital San José de </a:t>
            </a:r>
            <a:r>
              <a:rPr lang="es-ES_tradnl" b="1" dirty="0" smtClean="0">
                <a:solidFill>
                  <a:schemeClr val="tx1"/>
                </a:solidFill>
                <a:latin typeface="Times New Roman" panose="02020603050405020304" pitchFamily="18" charset="0"/>
                <a:cs typeface="Times New Roman" panose="02020603050405020304" pitchFamily="18" charset="0"/>
              </a:rPr>
              <a:t>Taisha</a:t>
            </a:r>
            <a:endParaRPr lang="es-ES_tradnl" b="1" dirty="0">
              <a:solidFill>
                <a:schemeClr val="tx1"/>
              </a:solidFill>
              <a:latin typeface="Times New Roman" panose="02020603050405020304" pitchFamily="18" charset="0"/>
              <a:cs typeface="Times New Roman" panose="02020603050405020304" pitchFamily="18" charset="0"/>
            </a:endParaRPr>
          </a:p>
          <a:p>
            <a:pPr marL="45720" lvl="0" indent="0" algn="just">
              <a:lnSpc>
                <a:spcPct val="100000"/>
              </a:lnSpc>
              <a:buNone/>
            </a:pPr>
            <a:r>
              <a:rPr lang="es-ES_tradnl" dirty="0" smtClean="0">
                <a:solidFill>
                  <a:schemeClr val="tx1"/>
                </a:solidFill>
                <a:latin typeface="Times New Roman" panose="02020603050405020304" pitchFamily="18" charset="0"/>
                <a:cs typeface="Times New Roman" panose="02020603050405020304" pitchFamily="18" charset="0"/>
              </a:rPr>
              <a:t> </a:t>
            </a:r>
            <a:r>
              <a:rPr lang="es-ES_tradnl" dirty="0">
                <a:solidFill>
                  <a:schemeClr val="tx1"/>
                </a:solidFill>
                <a:latin typeface="Times New Roman" panose="02020603050405020304" pitchFamily="18" charset="0"/>
                <a:cs typeface="Times New Roman" panose="02020603050405020304" pitchFamily="18" charset="0"/>
              </a:rPr>
              <a:t>Mediante la investigación realizada se identificó los principales riesgos que afectan al personal de hospital según detalle:  movimientos repetitivos, manejo del mouse, mesa de trabajo, manejo de plancha, posiciones forzadas, posición de pie, posición de sentado, trabajo en pantallas de visualización de datos, manejo de cargas y manipulación de </a:t>
            </a:r>
            <a:r>
              <a:rPr lang="es-ES_tradnl" dirty="0" smtClean="0">
                <a:solidFill>
                  <a:schemeClr val="tx1"/>
                </a:solidFill>
                <a:latin typeface="Times New Roman" panose="02020603050405020304" pitchFamily="18" charset="0"/>
                <a:cs typeface="Times New Roman" panose="02020603050405020304" pitchFamily="18" charset="0"/>
              </a:rPr>
              <a:t>enfermos</a:t>
            </a:r>
            <a:endParaRPr lang="es-ES_tradnl" dirty="0">
              <a:solidFill>
                <a:schemeClr val="tx1"/>
              </a:solidFill>
              <a:latin typeface="Times New Roman" panose="02020603050405020304" pitchFamily="18" charset="0"/>
              <a:cs typeface="Times New Roman" panose="02020603050405020304" pitchFamily="18" charset="0"/>
            </a:endParaRPr>
          </a:p>
          <a:p>
            <a:pPr marL="45720" lvl="0" indent="0" algn="just">
              <a:lnSpc>
                <a:spcPct val="100000"/>
              </a:lnSpc>
              <a:buNone/>
            </a:pPr>
            <a:r>
              <a:rPr lang="es-ES_tradnl" dirty="0" smtClean="0">
                <a:solidFill>
                  <a:schemeClr val="tx1"/>
                </a:solidFill>
                <a:latin typeface="Times New Roman" panose="02020603050405020304" pitchFamily="18" charset="0"/>
                <a:cs typeface="Times New Roman" panose="02020603050405020304" pitchFamily="18" charset="0"/>
              </a:rPr>
              <a:t>   </a:t>
            </a:r>
            <a:r>
              <a:rPr lang="es-ES_tradnl" dirty="0">
                <a:solidFill>
                  <a:schemeClr val="tx1"/>
                </a:solidFill>
                <a:latin typeface="Times New Roman" panose="02020603050405020304" pitchFamily="18" charset="0"/>
                <a:cs typeface="Times New Roman" panose="02020603050405020304" pitchFamily="18" charset="0"/>
              </a:rPr>
              <a:t>Por desconocimiento y la falta de capacitación el personal adopta posturas forzadas al realizar sus actividades que afectan las áreas corporales como los pies, el cuello, hombros, espalda dorsal y rodillas; provocando enfermedades que afectan </a:t>
            </a:r>
            <a:r>
              <a:rPr lang="es-ES_tradnl" dirty="0" smtClean="0">
                <a:solidFill>
                  <a:schemeClr val="tx1"/>
                </a:solidFill>
                <a:latin typeface="Times New Roman" panose="02020603050405020304" pitchFamily="18" charset="0"/>
                <a:cs typeface="Times New Roman" panose="02020603050405020304" pitchFamily="18" charset="0"/>
              </a:rPr>
              <a:t>a </a:t>
            </a:r>
            <a:r>
              <a:rPr lang="es-ES_tradnl" dirty="0">
                <a:solidFill>
                  <a:schemeClr val="tx1"/>
                </a:solidFill>
                <a:latin typeface="Times New Roman" panose="02020603050405020304" pitchFamily="18" charset="0"/>
                <a:cs typeface="Times New Roman" panose="02020603050405020304" pitchFamily="18" charset="0"/>
              </a:rPr>
              <a:t>la salud y bienestar de los trabajadores del hospital “San José de Taisha</a:t>
            </a:r>
            <a:r>
              <a:rPr lang="es-ES_tradnl"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pPr marL="285750" lvl="7" indent="-285750" algn="just">
              <a:lnSpc>
                <a:spcPct val="100000"/>
              </a:lnSpc>
              <a:spcBef>
                <a:spcPts val="1200"/>
              </a:spcBef>
              <a:spcAft>
                <a:spcPts val="200"/>
              </a:spcAft>
              <a:buSzPct val="100000"/>
              <a:buFont typeface="Wingdings" panose="05000000000000000000" pitchFamily="2" charset="2"/>
              <a:buChar char="Ø"/>
            </a:pPr>
            <a:endParaRPr lang="es-EC" sz="2200" dirty="0">
              <a:solidFill>
                <a:schemeClr val="tx1"/>
              </a:solidFill>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8410984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4060" y="1369387"/>
            <a:ext cx="10265932" cy="5327627"/>
          </a:xfrm>
        </p:spPr>
        <p:txBody>
          <a:bodyPr>
            <a:noAutofit/>
          </a:bodyPr>
          <a:lstStyle/>
          <a:p>
            <a:pPr lvl="0">
              <a:lnSpc>
                <a:spcPct val="100000"/>
              </a:lnSpc>
            </a:pPr>
            <a:r>
              <a:rPr lang="es-ES_tradnl" sz="2200" b="1" dirty="0">
                <a:solidFill>
                  <a:schemeClr val="tx1"/>
                </a:solidFill>
                <a:latin typeface="Times New Roman" panose="02020603050405020304" pitchFamily="18" charset="0"/>
                <a:cs typeface="Times New Roman" panose="02020603050405020304" pitchFamily="18" charset="0"/>
              </a:rPr>
              <a:t>¿La determinación de los factores de riesgos ergonómicos, ayudara a precautelar la integridad física y salud ocupacional del personal que labora en el Hospital San José de </a:t>
            </a:r>
            <a:r>
              <a:rPr lang="es-ES_tradnl" sz="2200" b="1" dirty="0" smtClean="0">
                <a:solidFill>
                  <a:schemeClr val="tx1"/>
                </a:solidFill>
                <a:latin typeface="Times New Roman" panose="02020603050405020304" pitchFamily="18" charset="0"/>
                <a:cs typeface="Times New Roman" panose="02020603050405020304" pitchFamily="18" charset="0"/>
              </a:rPr>
              <a:t>Taisha?</a:t>
            </a:r>
            <a:r>
              <a:rPr lang="es-ES_tradnl" sz="2200" b="1" dirty="0">
                <a:solidFill>
                  <a:schemeClr val="tx1"/>
                </a:solidFill>
                <a:latin typeface="Times New Roman" panose="02020603050405020304" pitchFamily="18" charset="0"/>
                <a:cs typeface="Times New Roman" panose="02020603050405020304" pitchFamily="18" charset="0"/>
              </a:rPr>
              <a:t/>
            </a:r>
            <a:br>
              <a:rPr lang="es-ES_tradnl" sz="2200" b="1" dirty="0">
                <a:solidFill>
                  <a:schemeClr val="tx1"/>
                </a:solidFill>
                <a:latin typeface="Times New Roman" panose="02020603050405020304" pitchFamily="18" charset="0"/>
                <a:cs typeface="Times New Roman" panose="02020603050405020304" pitchFamily="18" charset="0"/>
              </a:rPr>
            </a:br>
            <a:r>
              <a:rPr lang="es-ES_tradnl" sz="2200" b="1" dirty="0" smtClean="0">
                <a:solidFill>
                  <a:schemeClr val="tx1"/>
                </a:solidFill>
                <a:latin typeface="Times New Roman" panose="02020603050405020304" pitchFamily="18" charset="0"/>
                <a:cs typeface="Times New Roman" panose="02020603050405020304" pitchFamily="18" charset="0"/>
              </a:rPr>
              <a:t/>
            </a:r>
            <a:br>
              <a:rPr lang="es-ES_tradnl" sz="2200" b="1" dirty="0" smtClean="0">
                <a:solidFill>
                  <a:schemeClr val="tx1"/>
                </a:solidFill>
                <a:latin typeface="Times New Roman" panose="02020603050405020304" pitchFamily="18" charset="0"/>
                <a:cs typeface="Times New Roman" panose="02020603050405020304" pitchFamily="18" charset="0"/>
              </a:rPr>
            </a:br>
            <a:r>
              <a:rPr lang="es-ES_tradnl" sz="2200" dirty="0" smtClean="0">
                <a:solidFill>
                  <a:schemeClr val="tx1"/>
                </a:solidFill>
                <a:latin typeface="Times New Roman" panose="02020603050405020304" pitchFamily="18" charset="0"/>
                <a:cs typeface="Times New Roman" panose="02020603050405020304" pitchFamily="18" charset="0"/>
              </a:rPr>
              <a:t>Mediante </a:t>
            </a:r>
            <a:r>
              <a:rPr lang="es-ES_tradnl" sz="2200" dirty="0">
                <a:solidFill>
                  <a:schemeClr val="tx1"/>
                </a:solidFill>
                <a:latin typeface="Times New Roman" panose="02020603050405020304" pitchFamily="18" charset="0"/>
                <a:cs typeface="Times New Roman" panose="02020603050405020304" pitchFamily="18" charset="0"/>
              </a:rPr>
              <a:t>la investigación realizada se pudo determinar los diferentes tipos de riesgos ergonómicos que </a:t>
            </a:r>
            <a:r>
              <a:rPr lang="es-ES_tradnl" sz="2200" dirty="0" smtClean="0">
                <a:solidFill>
                  <a:schemeClr val="tx1"/>
                </a:solidFill>
                <a:latin typeface="Times New Roman" panose="02020603050405020304" pitchFamily="18" charset="0"/>
                <a:cs typeface="Times New Roman" panose="02020603050405020304" pitchFamily="18" charset="0"/>
              </a:rPr>
              <a:t>afectan de </a:t>
            </a:r>
            <a:r>
              <a:rPr lang="es-ES_tradnl" sz="2200" dirty="0">
                <a:solidFill>
                  <a:schemeClr val="tx1"/>
                </a:solidFill>
                <a:latin typeface="Times New Roman" panose="02020603050405020304" pitchFamily="18" charset="0"/>
                <a:cs typeface="Times New Roman" panose="02020603050405020304" pitchFamily="18" charset="0"/>
              </a:rPr>
              <a:t>forma directa o indirecta a la salud de los trabajadores del hospital “San José de Taisha” identificando así el riesgo de </a:t>
            </a:r>
            <a:r>
              <a:rPr lang="es-ES_tradnl" sz="2200" b="1" dirty="0" smtClean="0">
                <a:solidFill>
                  <a:schemeClr val="tx1"/>
                </a:solidFill>
                <a:latin typeface="Times New Roman" panose="02020603050405020304" pitchFamily="18" charset="0"/>
                <a:cs typeface="Times New Roman" panose="02020603050405020304" pitchFamily="18" charset="0"/>
              </a:rPr>
              <a:t>MOVIMIENTOS REPETITIVOS </a:t>
            </a:r>
            <a:r>
              <a:rPr lang="es-ES_tradnl" sz="2200" dirty="0" smtClean="0">
                <a:solidFill>
                  <a:schemeClr val="tx1"/>
                </a:solidFill>
                <a:latin typeface="Times New Roman" panose="02020603050405020304" pitchFamily="18" charset="0"/>
                <a:cs typeface="Times New Roman" panose="02020603050405020304" pitchFamily="18" charset="0"/>
              </a:rPr>
              <a:t>como </a:t>
            </a:r>
            <a:r>
              <a:rPr lang="es-ES_tradnl" sz="2200" dirty="0">
                <a:solidFill>
                  <a:schemeClr val="tx1"/>
                </a:solidFill>
                <a:latin typeface="Times New Roman" panose="02020603050405020304" pitchFamily="18" charset="0"/>
                <a:cs typeface="Times New Roman" panose="02020603050405020304" pitchFamily="18" charset="0"/>
              </a:rPr>
              <a:t>el más elevado en causar </a:t>
            </a:r>
            <a:r>
              <a:rPr lang="es-ES_tradnl" sz="2200" dirty="0" smtClean="0">
                <a:solidFill>
                  <a:schemeClr val="tx1"/>
                </a:solidFill>
                <a:latin typeface="Times New Roman" panose="02020603050405020304" pitchFamily="18" charset="0"/>
                <a:cs typeface="Times New Roman" panose="02020603050405020304" pitchFamily="18" charset="0"/>
              </a:rPr>
              <a:t>daño, </a:t>
            </a:r>
            <a:r>
              <a:rPr lang="es-ES_tradnl" sz="2200" dirty="0">
                <a:solidFill>
                  <a:schemeClr val="tx1"/>
                </a:solidFill>
                <a:latin typeface="Times New Roman" panose="02020603050405020304" pitchFamily="18" charset="0"/>
                <a:cs typeface="Times New Roman" panose="02020603050405020304" pitchFamily="18" charset="0"/>
              </a:rPr>
              <a:t>con un porcentaje total del 94% que corresponden 89 encuestados, este tipo de riesgo afecta directamente a la </a:t>
            </a:r>
            <a:r>
              <a:rPr lang="es-ES_tradnl" sz="2200" dirty="0" smtClean="0">
                <a:solidFill>
                  <a:schemeClr val="tx1"/>
                </a:solidFill>
                <a:latin typeface="Times New Roman" panose="02020603050405020304" pitchFamily="18" charset="0"/>
                <a:cs typeface="Times New Roman" panose="02020603050405020304" pitchFamily="18" charset="0"/>
              </a:rPr>
              <a:t>zona corporal de los pies.</a:t>
            </a:r>
            <a:br>
              <a:rPr lang="es-ES_tradnl" sz="2200" dirty="0" smtClean="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
            </a:r>
            <a:br>
              <a:rPr lang="en-US" sz="2200" dirty="0">
                <a:solidFill>
                  <a:schemeClr val="tx1"/>
                </a:solidFill>
                <a:latin typeface="Times New Roman" panose="02020603050405020304" pitchFamily="18" charset="0"/>
                <a:cs typeface="Times New Roman" panose="02020603050405020304" pitchFamily="18" charset="0"/>
              </a:rPr>
            </a:br>
            <a:r>
              <a:rPr lang="es-ES_tradnl" sz="2200" dirty="0">
                <a:solidFill>
                  <a:schemeClr val="tx1"/>
                </a:solidFill>
                <a:latin typeface="Times New Roman" panose="02020603050405020304" pitchFamily="18" charset="0"/>
                <a:cs typeface="Times New Roman" panose="02020603050405020304" pitchFamily="18" charset="0"/>
              </a:rPr>
              <a:t> </a:t>
            </a:r>
            <a:r>
              <a:rPr lang="es-ES_tradnl" sz="2200" dirty="0" smtClean="0">
                <a:solidFill>
                  <a:schemeClr val="tx1"/>
                </a:solidFill>
                <a:latin typeface="Times New Roman" panose="02020603050405020304" pitchFamily="18" charset="0"/>
                <a:cs typeface="Times New Roman" panose="02020603050405020304" pitchFamily="18" charset="0"/>
              </a:rPr>
              <a:t>  </a:t>
            </a:r>
            <a:r>
              <a:rPr lang="es-ES_tradnl" sz="2200" dirty="0">
                <a:solidFill>
                  <a:schemeClr val="tx1"/>
                </a:solidFill>
                <a:latin typeface="Times New Roman" panose="02020603050405020304" pitchFamily="18" charset="0"/>
                <a:cs typeface="Times New Roman" panose="02020603050405020304" pitchFamily="18" charset="0"/>
              </a:rPr>
              <a:t>Por ende, se plantea una propuesta </a:t>
            </a:r>
            <a:r>
              <a:rPr lang="es-ES" sz="2200" dirty="0">
                <a:solidFill>
                  <a:schemeClr val="tx1"/>
                </a:solidFill>
                <a:latin typeface="Times New Roman" panose="02020603050405020304" pitchFamily="18" charset="0"/>
                <a:cs typeface="Times New Roman" panose="02020603050405020304" pitchFamily="18" charset="0"/>
              </a:rPr>
              <a:t>MANUAL DE PREVENCIÓN DE RIESGOS LABORALES Y SALUD OCUPACIONAL DEL HOSPITAL “SAN JOSÉ DE TAISHA” </a:t>
            </a:r>
            <a:r>
              <a:rPr lang="es-ES_tradnl" sz="2200" dirty="0">
                <a:solidFill>
                  <a:schemeClr val="tx1"/>
                </a:solidFill>
                <a:latin typeface="Times New Roman" panose="02020603050405020304" pitchFamily="18" charset="0"/>
                <a:cs typeface="Times New Roman" panose="02020603050405020304" pitchFamily="18" charset="0"/>
              </a:rPr>
              <a:t>que ayude a minimizar este tipo de riesgo, mismo que permita mejorar la salud y bienestar de los trabajadores del Hospital.</a:t>
            </a:r>
            <a:r>
              <a:rPr lang="en-US" sz="2200" dirty="0">
                <a:solidFill>
                  <a:schemeClr val="tx1"/>
                </a:solidFill>
                <a:latin typeface="Times New Roman" panose="02020603050405020304" pitchFamily="18" charset="0"/>
                <a:cs typeface="Times New Roman" panose="02020603050405020304" pitchFamily="18" charset="0"/>
              </a:rPr>
              <a:t/>
            </a:r>
            <a:br>
              <a:rPr lang="en-US" sz="2200" dirty="0">
                <a:solidFill>
                  <a:schemeClr val="tx1"/>
                </a:solidFill>
                <a:latin typeface="Times New Roman" panose="02020603050405020304" pitchFamily="18" charset="0"/>
                <a:cs typeface="Times New Roman" panose="02020603050405020304" pitchFamily="18" charset="0"/>
              </a:rPr>
            </a:br>
            <a:endParaRPr lang="en-US" sz="2200" dirty="0">
              <a:solidFill>
                <a:schemeClr val="tx1"/>
              </a:solidFill>
              <a:latin typeface="Times New Roman" panose="02020603050405020304" pitchFamily="18" charset="0"/>
              <a:cs typeface="Times New Roman" panose="02020603050405020304" pitchFamily="18" charset="0"/>
            </a:endParaRPr>
          </a:p>
        </p:txBody>
      </p:sp>
      <p:pic>
        <p:nvPicPr>
          <p:cNvPr id="4" name="Imagen 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48694" y="323095"/>
            <a:ext cx="979431" cy="954010"/>
          </a:xfrm>
          <a:prstGeom prst="rect">
            <a:avLst/>
          </a:prstGeom>
          <a:noFill/>
          <a:ln>
            <a:noFill/>
          </a:ln>
        </p:spPr>
      </p:pic>
      <p:pic>
        <p:nvPicPr>
          <p:cNvPr id="5"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796701" y="323095"/>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337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357" y="1203144"/>
            <a:ext cx="11280571" cy="5727027"/>
          </a:xfrm>
        </p:spPr>
        <p:txBody>
          <a:bodyPr>
            <a:noAutofit/>
          </a:bodyPr>
          <a:lstStyle/>
          <a:p>
            <a:pPr>
              <a:lnSpc>
                <a:spcPct val="100000"/>
              </a:lnSpc>
            </a:pPr>
            <a:r>
              <a:rPr lang="es-ES_tradnl" sz="2100" dirty="0">
                <a:solidFill>
                  <a:schemeClr val="tx1"/>
                </a:solidFill>
                <a:latin typeface="Times New Roman" panose="02020603050405020304" pitchFamily="18" charset="0"/>
                <a:cs typeface="Times New Roman" panose="02020603050405020304" pitchFamily="18" charset="0"/>
              </a:rPr>
              <a:t> </a:t>
            </a:r>
            <a:r>
              <a:rPr lang="en-US" sz="2100" dirty="0">
                <a:solidFill>
                  <a:schemeClr val="tx1"/>
                </a:solidFill>
                <a:latin typeface="Times New Roman" panose="02020603050405020304" pitchFamily="18" charset="0"/>
                <a:cs typeface="Times New Roman" panose="02020603050405020304" pitchFamily="18" charset="0"/>
              </a:rPr>
              <a:t/>
            </a:r>
            <a:br>
              <a:rPr lang="en-US" sz="2100" dirty="0">
                <a:solidFill>
                  <a:schemeClr val="tx1"/>
                </a:solidFill>
                <a:latin typeface="Times New Roman" panose="02020603050405020304" pitchFamily="18" charset="0"/>
                <a:cs typeface="Times New Roman" panose="02020603050405020304" pitchFamily="18" charset="0"/>
              </a:rPr>
            </a:br>
            <a:r>
              <a:rPr lang="es-ES_tradnl" sz="2100" b="1" dirty="0">
                <a:solidFill>
                  <a:schemeClr val="tx1"/>
                </a:solidFill>
                <a:latin typeface="Times New Roman" panose="02020603050405020304" pitchFamily="18" charset="0"/>
                <a:cs typeface="Times New Roman" panose="02020603050405020304" pitchFamily="18" charset="0"/>
              </a:rPr>
              <a:t>¿Cuáles son las condiciones de seguridad que tiene el Hospital San José de Taisha para confrontar los riesgos ergonómicos?</a:t>
            </a:r>
            <a:r>
              <a:rPr lang="en-US" sz="2100" dirty="0">
                <a:solidFill>
                  <a:schemeClr val="tx1"/>
                </a:solidFill>
                <a:latin typeface="Times New Roman" panose="02020603050405020304" pitchFamily="18" charset="0"/>
                <a:cs typeface="Times New Roman" panose="02020603050405020304" pitchFamily="18" charset="0"/>
              </a:rPr>
              <a:t/>
            </a:r>
            <a:br>
              <a:rPr lang="en-US" sz="2100" dirty="0">
                <a:solidFill>
                  <a:schemeClr val="tx1"/>
                </a:solidFill>
                <a:latin typeface="Times New Roman" panose="02020603050405020304" pitchFamily="18" charset="0"/>
                <a:cs typeface="Times New Roman" panose="02020603050405020304" pitchFamily="18" charset="0"/>
              </a:rPr>
            </a:br>
            <a:r>
              <a:rPr lang="es-ES_tradnl" sz="2100" b="1" dirty="0">
                <a:solidFill>
                  <a:schemeClr val="tx1"/>
                </a:solidFill>
                <a:latin typeface="Times New Roman" panose="02020603050405020304" pitchFamily="18" charset="0"/>
                <a:cs typeface="Times New Roman" panose="02020603050405020304" pitchFamily="18" charset="0"/>
              </a:rPr>
              <a:t> </a:t>
            </a:r>
            <a:r>
              <a:rPr lang="en-US" sz="2100" dirty="0">
                <a:solidFill>
                  <a:schemeClr val="tx1"/>
                </a:solidFill>
                <a:latin typeface="Times New Roman" panose="02020603050405020304" pitchFamily="18" charset="0"/>
                <a:cs typeface="Times New Roman" panose="02020603050405020304" pitchFamily="18" charset="0"/>
              </a:rPr>
              <a:t/>
            </a:r>
            <a:br>
              <a:rPr lang="en-US" sz="2100" dirty="0">
                <a:solidFill>
                  <a:schemeClr val="tx1"/>
                </a:solidFill>
                <a:latin typeface="Times New Roman" panose="02020603050405020304" pitchFamily="18" charset="0"/>
                <a:cs typeface="Times New Roman" panose="02020603050405020304" pitchFamily="18" charset="0"/>
              </a:rPr>
            </a:br>
            <a:r>
              <a:rPr lang="es-ES_tradnl" sz="2100" dirty="0">
                <a:solidFill>
                  <a:schemeClr val="tx1"/>
                </a:solidFill>
                <a:latin typeface="Times New Roman" panose="02020603050405020304" pitchFamily="18" charset="0"/>
                <a:cs typeface="Times New Roman" panose="02020603050405020304" pitchFamily="18" charset="0"/>
              </a:rPr>
              <a:t> </a:t>
            </a:r>
            <a:r>
              <a:rPr lang="es-ES_tradnl" sz="2100" dirty="0" smtClean="0">
                <a:solidFill>
                  <a:schemeClr val="tx1"/>
                </a:solidFill>
                <a:latin typeface="Times New Roman" panose="02020603050405020304" pitchFamily="18" charset="0"/>
                <a:cs typeface="Times New Roman" panose="02020603050405020304" pitchFamily="18" charset="0"/>
              </a:rPr>
              <a:t>Mediante </a:t>
            </a:r>
            <a:r>
              <a:rPr lang="es-ES_tradnl" sz="2100" dirty="0">
                <a:solidFill>
                  <a:schemeClr val="tx1"/>
                </a:solidFill>
                <a:latin typeface="Times New Roman" panose="02020603050405020304" pitchFamily="18" charset="0"/>
                <a:cs typeface="Times New Roman" panose="02020603050405020304" pitchFamily="18" charset="0"/>
              </a:rPr>
              <a:t>el estudio realizado en el Hospital “San José de Taisha” se puede determinar que </a:t>
            </a:r>
            <a:r>
              <a:rPr lang="es-ES_tradnl" sz="2100" dirty="0" smtClean="0">
                <a:solidFill>
                  <a:schemeClr val="tx1"/>
                </a:solidFill>
                <a:latin typeface="Times New Roman" panose="02020603050405020304" pitchFamily="18" charset="0"/>
                <a:cs typeface="Times New Roman" panose="02020603050405020304" pitchFamily="18" charset="0"/>
              </a:rPr>
              <a:t>NO </a:t>
            </a:r>
            <a:r>
              <a:rPr lang="es-ES_tradnl" sz="2100" dirty="0">
                <a:solidFill>
                  <a:schemeClr val="tx1"/>
                </a:solidFill>
                <a:latin typeface="Times New Roman" panose="02020603050405020304" pitchFamily="18" charset="0"/>
                <a:cs typeface="Times New Roman" panose="02020603050405020304" pitchFamily="18" charset="0"/>
              </a:rPr>
              <a:t>cuenta con condiciones de seguridad apropiadas para enfrentar los riesgos ergonómicos, debido a la falta de interés por parte de las autoridades y del personal que labora en ella, no existe cultura de prevención y capacitación para evitar los diferentes tipos de riesgos ergonómicos que afectan directamente a la salud y bienestar de los trabajadores.</a:t>
            </a:r>
            <a:r>
              <a:rPr lang="en-US" sz="2100" dirty="0">
                <a:solidFill>
                  <a:schemeClr val="tx1"/>
                </a:solidFill>
                <a:latin typeface="Times New Roman" panose="02020603050405020304" pitchFamily="18" charset="0"/>
                <a:cs typeface="Times New Roman" panose="02020603050405020304" pitchFamily="18" charset="0"/>
              </a:rPr>
              <a:t/>
            </a:r>
            <a:br>
              <a:rPr lang="en-US" sz="2100" dirty="0">
                <a:solidFill>
                  <a:schemeClr val="tx1"/>
                </a:solidFill>
                <a:latin typeface="Times New Roman" panose="02020603050405020304" pitchFamily="18" charset="0"/>
                <a:cs typeface="Times New Roman" panose="02020603050405020304" pitchFamily="18" charset="0"/>
              </a:rPr>
            </a:br>
            <a:r>
              <a:rPr lang="es-ES_tradnl" sz="2100" dirty="0">
                <a:solidFill>
                  <a:schemeClr val="tx1"/>
                </a:solidFill>
                <a:latin typeface="Times New Roman" panose="02020603050405020304" pitchFamily="18" charset="0"/>
                <a:cs typeface="Times New Roman" panose="02020603050405020304" pitchFamily="18" charset="0"/>
              </a:rPr>
              <a:t> </a:t>
            </a:r>
            <a:r>
              <a:rPr lang="en-US" sz="2100" dirty="0">
                <a:solidFill>
                  <a:schemeClr val="tx1"/>
                </a:solidFill>
                <a:latin typeface="Times New Roman" panose="02020603050405020304" pitchFamily="18" charset="0"/>
                <a:cs typeface="Times New Roman" panose="02020603050405020304" pitchFamily="18" charset="0"/>
              </a:rPr>
              <a:t/>
            </a:r>
            <a:br>
              <a:rPr lang="en-US" sz="2100" dirty="0">
                <a:solidFill>
                  <a:schemeClr val="tx1"/>
                </a:solidFill>
                <a:latin typeface="Times New Roman" panose="02020603050405020304" pitchFamily="18" charset="0"/>
                <a:cs typeface="Times New Roman" panose="02020603050405020304" pitchFamily="18" charset="0"/>
              </a:rPr>
            </a:br>
            <a:r>
              <a:rPr lang="es-EC" sz="2100" b="1" dirty="0">
                <a:solidFill>
                  <a:schemeClr val="tx1"/>
                </a:solidFill>
                <a:latin typeface="Times New Roman" panose="02020603050405020304" pitchFamily="18" charset="0"/>
                <a:cs typeface="Times New Roman" panose="02020603050405020304" pitchFamily="18" charset="0"/>
              </a:rPr>
              <a:t>¿Cómo reducir los riesgos ergonómicos en las diferentes áreas d</a:t>
            </a:r>
            <a:r>
              <a:rPr lang="es-ES_tradnl" sz="2100" b="1" dirty="0">
                <a:solidFill>
                  <a:schemeClr val="tx1"/>
                </a:solidFill>
                <a:latin typeface="Times New Roman" panose="02020603050405020304" pitchFamily="18" charset="0"/>
                <a:cs typeface="Times New Roman" panose="02020603050405020304" pitchFamily="18" charset="0"/>
              </a:rPr>
              <a:t>el Hospital San José de Taisha?</a:t>
            </a:r>
            <a:r>
              <a:rPr lang="en-US" sz="2100" dirty="0">
                <a:solidFill>
                  <a:schemeClr val="tx1"/>
                </a:solidFill>
                <a:latin typeface="Times New Roman" panose="02020603050405020304" pitchFamily="18" charset="0"/>
                <a:cs typeface="Times New Roman" panose="02020603050405020304" pitchFamily="18" charset="0"/>
              </a:rPr>
              <a:t/>
            </a:r>
            <a:br>
              <a:rPr lang="en-US" sz="2100" dirty="0">
                <a:solidFill>
                  <a:schemeClr val="tx1"/>
                </a:solidFill>
                <a:latin typeface="Times New Roman" panose="02020603050405020304" pitchFamily="18" charset="0"/>
                <a:cs typeface="Times New Roman" panose="02020603050405020304" pitchFamily="18" charset="0"/>
              </a:rPr>
            </a:br>
            <a:r>
              <a:rPr lang="es-EC" sz="2100" b="1" dirty="0">
                <a:solidFill>
                  <a:schemeClr val="tx1"/>
                </a:solidFill>
                <a:latin typeface="Times New Roman" panose="02020603050405020304" pitchFamily="18" charset="0"/>
                <a:cs typeface="Times New Roman" panose="02020603050405020304" pitchFamily="18" charset="0"/>
              </a:rPr>
              <a:t> </a:t>
            </a:r>
            <a:r>
              <a:rPr lang="en-US" sz="2100" dirty="0">
                <a:solidFill>
                  <a:schemeClr val="tx1"/>
                </a:solidFill>
                <a:latin typeface="Times New Roman" panose="02020603050405020304" pitchFamily="18" charset="0"/>
                <a:cs typeface="Times New Roman" panose="02020603050405020304" pitchFamily="18" charset="0"/>
              </a:rPr>
              <a:t/>
            </a:r>
            <a:br>
              <a:rPr lang="en-US" sz="2100" dirty="0">
                <a:solidFill>
                  <a:schemeClr val="tx1"/>
                </a:solidFill>
                <a:latin typeface="Times New Roman" panose="02020603050405020304" pitchFamily="18" charset="0"/>
                <a:cs typeface="Times New Roman" panose="02020603050405020304" pitchFamily="18" charset="0"/>
              </a:rPr>
            </a:br>
            <a:r>
              <a:rPr lang="es-ES_tradnl" sz="2100" dirty="0" smtClean="0">
                <a:solidFill>
                  <a:schemeClr val="tx1"/>
                </a:solidFill>
                <a:latin typeface="Times New Roman" panose="02020603050405020304" pitchFamily="18" charset="0"/>
                <a:cs typeface="Times New Roman" panose="02020603050405020304" pitchFamily="18" charset="0"/>
              </a:rPr>
              <a:t>Para </a:t>
            </a:r>
            <a:r>
              <a:rPr lang="es-ES_tradnl" sz="2100" dirty="0">
                <a:solidFill>
                  <a:schemeClr val="tx1"/>
                </a:solidFill>
                <a:latin typeface="Times New Roman" panose="02020603050405020304" pitchFamily="18" charset="0"/>
                <a:cs typeface="Times New Roman" panose="02020603050405020304" pitchFamily="18" charset="0"/>
              </a:rPr>
              <a:t>reducir los riesgos ergonómicos identificados en las diferentes áreas se ha elaborado un manual denominado “</a:t>
            </a:r>
            <a:r>
              <a:rPr lang="es-EC" sz="2100" dirty="0">
                <a:solidFill>
                  <a:schemeClr val="tx1"/>
                </a:solidFill>
                <a:latin typeface="Times New Roman" panose="02020603050405020304" pitchFamily="18" charset="0"/>
                <a:cs typeface="Times New Roman" panose="02020603050405020304" pitchFamily="18" charset="0"/>
              </a:rPr>
              <a:t>PREVENCIÓN DE RIESGOS LABORALES Y SALUD OCUPACIONAL DEL HOSPITAL “SAN JOSÉ DE TAISHA”</a:t>
            </a:r>
            <a:r>
              <a:rPr lang="es-ES_tradnl" sz="2100" dirty="0">
                <a:solidFill>
                  <a:schemeClr val="tx1"/>
                </a:solidFill>
                <a:latin typeface="Times New Roman" panose="02020603050405020304" pitchFamily="18" charset="0"/>
                <a:cs typeface="Times New Roman" panose="02020603050405020304" pitchFamily="18" charset="0"/>
              </a:rPr>
              <a:t>, con el que se espera tomar correcciones al principal y demás riesgos identificados en beneficio de la salud y bienestar del personal de la institución y población en general. </a:t>
            </a:r>
            <a:r>
              <a:rPr lang="en-US" sz="2100" dirty="0">
                <a:solidFill>
                  <a:schemeClr val="tx1"/>
                </a:solidFill>
                <a:latin typeface="Times New Roman" panose="02020603050405020304" pitchFamily="18" charset="0"/>
                <a:cs typeface="Times New Roman" panose="02020603050405020304" pitchFamily="18" charset="0"/>
              </a:rPr>
              <a:t/>
            </a:r>
            <a:br>
              <a:rPr lang="en-US" sz="2100" dirty="0">
                <a:solidFill>
                  <a:schemeClr val="tx1"/>
                </a:solidFill>
                <a:latin typeface="Times New Roman" panose="02020603050405020304" pitchFamily="18" charset="0"/>
                <a:cs typeface="Times New Roman" panose="02020603050405020304" pitchFamily="18" charset="0"/>
              </a:rPr>
            </a:br>
            <a:r>
              <a:rPr lang="es-ES_tradnl" sz="2100" dirty="0">
                <a:solidFill>
                  <a:schemeClr val="tx1"/>
                </a:solidFill>
                <a:latin typeface="Times New Roman" panose="02020603050405020304" pitchFamily="18" charset="0"/>
                <a:cs typeface="Times New Roman" panose="02020603050405020304" pitchFamily="18" charset="0"/>
              </a:rPr>
              <a:t> </a:t>
            </a:r>
            <a:r>
              <a:rPr lang="en-US" sz="2100" dirty="0">
                <a:solidFill>
                  <a:schemeClr val="tx1"/>
                </a:solidFill>
                <a:latin typeface="Times New Roman" panose="02020603050405020304" pitchFamily="18" charset="0"/>
                <a:cs typeface="Times New Roman" panose="02020603050405020304" pitchFamily="18" charset="0"/>
              </a:rPr>
              <a:t/>
            </a:r>
            <a:br>
              <a:rPr lang="en-US" sz="2100" dirty="0">
                <a:solidFill>
                  <a:schemeClr val="tx1"/>
                </a:solidFill>
                <a:latin typeface="Times New Roman" panose="02020603050405020304" pitchFamily="18" charset="0"/>
                <a:cs typeface="Times New Roman" panose="02020603050405020304" pitchFamily="18" charset="0"/>
              </a:rPr>
            </a:br>
            <a:endParaRPr lang="en-US" sz="2100" dirty="0">
              <a:solidFill>
                <a:schemeClr val="tx1"/>
              </a:solidFill>
              <a:latin typeface="Times New Roman" panose="02020603050405020304" pitchFamily="18" charset="0"/>
              <a:cs typeface="Times New Roman" panose="02020603050405020304" pitchFamily="18" charset="0"/>
            </a:endParaRPr>
          </a:p>
        </p:txBody>
      </p:sp>
      <p:pic>
        <p:nvPicPr>
          <p:cNvPr id="4" name="Imagen 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5"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796701" y="323095"/>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908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725" y="567626"/>
            <a:ext cx="10058400" cy="955436"/>
          </a:xfrm>
        </p:spPr>
        <p:txBody>
          <a:bodyPr>
            <a:normAutofit/>
          </a:bodyPr>
          <a:lstStyle/>
          <a:p>
            <a:r>
              <a:rPr lang="es-EC" sz="3200" b="1" dirty="0" smtClean="0">
                <a:solidFill>
                  <a:schemeClr val="tx1"/>
                </a:solidFill>
                <a:latin typeface="Times New Roman" panose="02020603050405020304" pitchFamily="18" charset="0"/>
                <a:cs typeface="Times New Roman" panose="02020603050405020304" pitchFamily="18" charset="0"/>
              </a:rPr>
              <a:t>RECOMENDACIONES </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87400" y="1845733"/>
            <a:ext cx="10754646" cy="4297490"/>
          </a:xfrm>
        </p:spPr>
        <p:txBody>
          <a:bodyPr>
            <a:normAutofit/>
          </a:bodyPr>
          <a:lstStyle/>
          <a:p>
            <a:pPr lvl="0" algn="just"/>
            <a:r>
              <a:rPr lang="es-ES" dirty="0">
                <a:solidFill>
                  <a:schemeClr val="tx1"/>
                </a:solidFill>
                <a:latin typeface="Times New Roman" panose="02020603050405020304" pitchFamily="18" charset="0"/>
                <a:cs typeface="Times New Roman" panose="02020603050405020304" pitchFamily="18" charset="0"/>
              </a:rPr>
              <a:t>Al Director del Hospital, tome en consideración la implementación del manual de prevención de riesgos laborales y salud ocupacional que se presenta como propuesta a fin de precautelar la salud y bienestar de los trabajadores del hospital “San José de Taisha”.</a:t>
            </a:r>
            <a:endParaRPr lang="en-US" dirty="0">
              <a:solidFill>
                <a:schemeClr val="tx1"/>
              </a:solidFill>
              <a:latin typeface="Times New Roman" panose="02020603050405020304" pitchFamily="18" charset="0"/>
              <a:cs typeface="Times New Roman" panose="02020603050405020304" pitchFamily="18" charset="0"/>
            </a:endParaRPr>
          </a:p>
          <a:p>
            <a:pPr lvl="0" algn="just"/>
            <a:r>
              <a:rPr lang="es-ES" dirty="0">
                <a:solidFill>
                  <a:schemeClr val="tx1"/>
                </a:solidFill>
                <a:latin typeface="Times New Roman" panose="02020603050405020304" pitchFamily="18" charset="0"/>
                <a:cs typeface="Times New Roman" panose="02020603050405020304" pitchFamily="18" charset="0"/>
              </a:rPr>
              <a:t>Al Director del Hospital “San José de Taisha”, tome acciones necesarias para que el personal que labora en el mismo reciba capacitaciones continuas de cómo prevenir los diferentes tipos de riesgos ergonómicos.</a:t>
            </a:r>
            <a:endParaRPr lang="en-US" dirty="0">
              <a:solidFill>
                <a:schemeClr val="tx1"/>
              </a:solidFill>
              <a:latin typeface="Times New Roman" panose="02020603050405020304" pitchFamily="18" charset="0"/>
              <a:cs typeface="Times New Roman" panose="02020603050405020304" pitchFamily="18" charset="0"/>
            </a:endParaRPr>
          </a:p>
          <a:p>
            <a:pPr lvl="0" algn="just"/>
            <a:r>
              <a:rPr lang="es-ES" dirty="0">
                <a:solidFill>
                  <a:schemeClr val="tx1"/>
                </a:solidFill>
                <a:latin typeface="Times New Roman" panose="02020603050405020304" pitchFamily="18" charset="0"/>
                <a:cs typeface="Times New Roman" panose="02020603050405020304" pitchFamily="18" charset="0"/>
              </a:rPr>
              <a:t>Al Director del Hospital “San José de Taisha”, tenga reuniones trimestrales con el personal con propósito de recalcar sobre la importancia de mantener una cultura preventiva frente a los riesgos ergonómicos.  </a:t>
            </a:r>
            <a:endParaRPr lang="en-US" dirty="0">
              <a:solidFill>
                <a:schemeClr val="tx1"/>
              </a:solidFill>
              <a:latin typeface="Times New Roman" panose="02020603050405020304" pitchFamily="18" charset="0"/>
              <a:cs typeface="Times New Roman" panose="02020603050405020304" pitchFamily="18" charset="0"/>
            </a:endParaRPr>
          </a:p>
          <a:p>
            <a:pPr lvl="0" algn="just"/>
            <a:r>
              <a:rPr lang="es-ES" dirty="0">
                <a:solidFill>
                  <a:schemeClr val="tx1"/>
                </a:solidFill>
                <a:latin typeface="Times New Roman" panose="02020603050405020304" pitchFamily="18" charset="0"/>
                <a:cs typeface="Times New Roman" panose="02020603050405020304" pitchFamily="18" charset="0"/>
              </a:rPr>
              <a:t>El Director del Hospital “San José de Taisha”, tome las acciones necesarias </a:t>
            </a:r>
            <a:r>
              <a:rPr lang="es-EC" dirty="0">
                <a:solidFill>
                  <a:schemeClr val="tx1"/>
                </a:solidFill>
                <a:latin typeface="Times New Roman" panose="02020603050405020304" pitchFamily="18" charset="0"/>
                <a:cs typeface="Times New Roman" panose="02020603050405020304" pitchFamily="18" charset="0"/>
              </a:rPr>
              <a:t>para la adquisición de equipos, materiales y suministros en beneficio del personal de la institución y la comunidad</a:t>
            </a:r>
            <a:r>
              <a:rPr lang="es-EC"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7332497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2153" y="3176621"/>
            <a:ext cx="5705986" cy="999896"/>
          </a:xfrm>
        </p:spPr>
        <p:txBody>
          <a:bodyPr/>
          <a:lstStyle/>
          <a:p>
            <a:r>
              <a:rPr lang="es-EC" b="1" dirty="0">
                <a:solidFill>
                  <a:schemeClr val="tx1"/>
                </a:solidFill>
                <a:latin typeface="Times New Roman" panose="02020603050405020304" pitchFamily="18" charset="0"/>
                <a:cs typeface="Times New Roman" panose="02020603050405020304" pitchFamily="18" charset="0"/>
              </a:rPr>
              <a:t>EL PROBLEMA </a:t>
            </a:r>
            <a:endParaRPr lang="es-EC" dirty="0"/>
          </a:p>
        </p:txBody>
      </p:sp>
      <p:sp>
        <p:nvSpPr>
          <p:cNvPr id="5" name="Rectángulo 4"/>
          <p:cNvSpPr/>
          <p:nvPr/>
        </p:nvSpPr>
        <p:spPr>
          <a:xfrm>
            <a:off x="1132110" y="1583473"/>
            <a:ext cx="10197529"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7315201" y="1756317"/>
            <a:ext cx="3800475" cy="3330033"/>
          </a:xfrm>
          <a:prstGeom prst="rect">
            <a:avLst/>
          </a:prstGeom>
          <a:noFill/>
          <a:ln>
            <a:noFill/>
          </a:ln>
        </p:spPr>
      </p:pic>
    </p:spTree>
    <p:extLst>
      <p:ext uri="{BB962C8B-B14F-4D97-AF65-F5344CB8AC3E}">
        <p14:creationId xmlns:p14="http://schemas.microsoft.com/office/powerpoint/2010/main" val="33987138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939800"/>
            <a:ext cx="7492104" cy="4953000"/>
          </a:xfrm>
        </p:spPr>
        <p:txBody>
          <a:bodyPr>
            <a:noAutofit/>
          </a:bodyPr>
          <a:lstStyle/>
          <a:p>
            <a:r>
              <a:rPr lang="es-EC" sz="4800" b="1" dirty="0" smtClean="0">
                <a:solidFill>
                  <a:schemeClr val="tx1"/>
                </a:solidFill>
                <a:latin typeface="Times New Roman" panose="02020603050405020304" pitchFamily="18" charset="0"/>
                <a:cs typeface="Times New Roman" panose="02020603050405020304" pitchFamily="18" charset="0"/>
              </a:rPr>
              <a:t/>
            </a:r>
            <a:br>
              <a:rPr lang="es-EC" sz="4800" b="1" dirty="0" smtClean="0">
                <a:solidFill>
                  <a:schemeClr val="tx1"/>
                </a:solidFill>
                <a:latin typeface="Times New Roman" panose="02020603050405020304" pitchFamily="18" charset="0"/>
                <a:cs typeface="Times New Roman" panose="02020603050405020304" pitchFamily="18" charset="0"/>
              </a:rPr>
            </a:br>
            <a:r>
              <a:rPr lang="es-ES" sz="4800" b="1" dirty="0" smtClean="0">
                <a:solidFill>
                  <a:schemeClr val="tx1"/>
                </a:solidFill>
                <a:latin typeface="Times New Roman" panose="02020603050405020304" pitchFamily="18" charset="0"/>
                <a:cs typeface="Times New Roman" panose="02020603050405020304" pitchFamily="18" charset="0"/>
              </a:rPr>
              <a:t>PROPUESTA</a:t>
            </a:r>
            <a:br>
              <a:rPr lang="es-ES" sz="4800" b="1" dirty="0" smtClean="0">
                <a:solidFill>
                  <a:schemeClr val="tx1"/>
                </a:solidFill>
                <a:latin typeface="Times New Roman" panose="02020603050405020304" pitchFamily="18" charset="0"/>
                <a:cs typeface="Times New Roman" panose="02020603050405020304" pitchFamily="18" charset="0"/>
              </a:rPr>
            </a:br>
            <a:r>
              <a:rPr lang="es-ES" sz="4800" b="1" dirty="0" smtClean="0">
                <a:solidFill>
                  <a:schemeClr val="tx1"/>
                </a:solidFill>
                <a:latin typeface="Times New Roman" panose="02020603050405020304" pitchFamily="18" charset="0"/>
                <a:cs typeface="Times New Roman" panose="02020603050405020304" pitchFamily="18" charset="0"/>
              </a:rPr>
              <a:t/>
            </a:r>
            <a:br>
              <a:rPr lang="es-ES" sz="4800" b="1" dirty="0" smtClean="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MANUAL DE PREVENCIÓN DE RIESGOS LABORALES Y SALUD OCUPACIONAL DEL HOSPITAL “SAN JOSÉ DE TAISHA”</a:t>
            </a:r>
            <a:r>
              <a:rPr lang="es-EC" sz="4800" b="1" dirty="0">
                <a:solidFill>
                  <a:schemeClr val="tx1"/>
                </a:solidFill>
                <a:latin typeface="Times New Roman" panose="02020603050405020304" pitchFamily="18" charset="0"/>
                <a:cs typeface="Times New Roman" panose="02020603050405020304" pitchFamily="18" charset="0"/>
              </a:rPr>
              <a:t/>
            </a:r>
            <a:br>
              <a:rPr lang="es-EC" sz="4800" b="1" dirty="0">
                <a:solidFill>
                  <a:schemeClr val="tx1"/>
                </a:solidFill>
                <a:latin typeface="Times New Roman" panose="02020603050405020304" pitchFamily="18" charset="0"/>
                <a:cs typeface="Times New Roman" panose="02020603050405020304" pitchFamily="18" charset="0"/>
              </a:rPr>
            </a:br>
            <a:endParaRPr lang="es-EC" sz="4800" b="1" dirty="0">
              <a:solidFill>
                <a:schemeClr val="tx1"/>
              </a:solidFill>
              <a:latin typeface="Times New Roman" panose="02020603050405020304" pitchFamily="18" charset="0"/>
              <a:cs typeface="Times New Roman" panose="02020603050405020304" pitchFamily="18" charset="0"/>
            </a:endParaRPr>
          </a:p>
        </p:txBody>
      </p:sp>
      <p:pic>
        <p:nvPicPr>
          <p:cNvPr id="7" name="Imagen 6"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7886701" y="1751283"/>
            <a:ext cx="3800475" cy="3330033"/>
          </a:xfrm>
          <a:prstGeom prst="rect">
            <a:avLst/>
          </a:prstGeom>
          <a:noFill/>
          <a:ln>
            <a:noFill/>
          </a:ln>
        </p:spPr>
      </p:pic>
    </p:spTree>
    <p:extLst>
      <p:ext uri="{BB962C8B-B14F-4D97-AF65-F5344CB8AC3E}">
        <p14:creationId xmlns:p14="http://schemas.microsoft.com/office/powerpoint/2010/main" val="33726680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txBox="1">
            <a:spLocks/>
          </p:cNvSpPr>
          <p:nvPr/>
        </p:nvSpPr>
        <p:spPr>
          <a:xfrm>
            <a:off x="1302725" y="724762"/>
            <a:ext cx="10354614" cy="592668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buNone/>
            </a:pPr>
            <a:r>
              <a:rPr lang="es-ES" b="1" dirty="0" smtClean="0">
                <a:solidFill>
                  <a:schemeClr val="tx1"/>
                </a:solidFill>
                <a:latin typeface="Times New Roman" panose="02020603050405020304" pitchFamily="18" charset="0"/>
                <a:cs typeface="Times New Roman" panose="02020603050405020304" pitchFamily="18" charset="0"/>
              </a:rPr>
              <a:t>PRESENTACIÓN</a:t>
            </a:r>
          </a:p>
          <a:p>
            <a:pPr algn="just"/>
            <a:r>
              <a:rPr lang="es-EC" dirty="0">
                <a:solidFill>
                  <a:schemeClr val="tx1"/>
                </a:solidFill>
                <a:latin typeface="Times New Roman" panose="02020603050405020304" pitchFamily="18" charset="0"/>
                <a:cs typeface="Times New Roman" panose="02020603050405020304" pitchFamily="18" charset="0"/>
              </a:rPr>
              <a:t>Esta propuesta en sí, está orientada a generar un cultura preventiva y eficiente que permita la planificación de un conjunto de actividades, procedimientos y acciones a seguir con fin de precautelar la integridad física de los trabajadores que laboran en el Hospital “San José de Taisha”, ubicado en la provincia de Morona Santiago, cantón Taisha.</a:t>
            </a:r>
            <a:endParaRPr lang="en-US" dirty="0">
              <a:solidFill>
                <a:schemeClr val="tx1"/>
              </a:solidFill>
              <a:latin typeface="Times New Roman" panose="02020603050405020304" pitchFamily="18" charset="0"/>
              <a:cs typeface="Times New Roman" panose="02020603050405020304" pitchFamily="18" charset="0"/>
            </a:endParaRPr>
          </a:p>
          <a:p>
            <a:pPr algn="just"/>
            <a:r>
              <a:rPr lang="es-EC" b="1" dirty="0" smtClean="0">
                <a:solidFill>
                  <a:schemeClr val="tx1"/>
                </a:solidFill>
                <a:latin typeface="Times New Roman" panose="02020603050405020304" pitchFamily="18" charset="0"/>
                <a:cs typeface="Times New Roman" panose="02020603050405020304" pitchFamily="18" charset="0"/>
              </a:rPr>
              <a:t>Objetivo </a:t>
            </a:r>
            <a:r>
              <a:rPr lang="es-EC" b="1" dirty="0">
                <a:solidFill>
                  <a:schemeClr val="tx1"/>
                </a:solidFill>
                <a:latin typeface="Times New Roman" panose="02020603050405020304" pitchFamily="18" charset="0"/>
                <a:cs typeface="Times New Roman" panose="02020603050405020304" pitchFamily="18" charset="0"/>
              </a:rPr>
              <a:t>General</a:t>
            </a:r>
          </a:p>
          <a:p>
            <a:pPr algn="just"/>
            <a:r>
              <a:rPr lang="es-EC" dirty="0">
                <a:solidFill>
                  <a:schemeClr val="tx1"/>
                </a:solidFill>
                <a:latin typeface="Times New Roman" panose="02020603050405020304" pitchFamily="18" charset="0"/>
                <a:cs typeface="Times New Roman" panose="02020603050405020304" pitchFamily="18" charset="0"/>
              </a:rPr>
              <a:t>El presente manual pretende  ser una guía práctica de procedimientos normales y correctos a seguir en el desarrollo de las actividades diarias  de los trabajadores, con el fin de minimizar los riegos ergonómicos que afectan al personal que labora en el hospital “San José de Taisha”,</a:t>
            </a:r>
            <a:endParaRPr lang="en-US" dirty="0">
              <a:solidFill>
                <a:schemeClr val="tx1"/>
              </a:solidFill>
              <a:latin typeface="Times New Roman" panose="02020603050405020304" pitchFamily="18" charset="0"/>
              <a:cs typeface="Times New Roman" panose="02020603050405020304" pitchFamily="18" charset="0"/>
            </a:endParaRPr>
          </a:p>
          <a:p>
            <a:r>
              <a:rPr lang="es-EC" b="1" dirty="0" smtClean="0">
                <a:solidFill>
                  <a:schemeClr val="tx1"/>
                </a:solidFill>
                <a:latin typeface="Times New Roman" panose="02020603050405020304" pitchFamily="18" charset="0"/>
                <a:cs typeface="Times New Roman" panose="02020603050405020304" pitchFamily="18" charset="0"/>
              </a:rPr>
              <a:t>Objetivos </a:t>
            </a:r>
            <a:r>
              <a:rPr lang="es-EC" b="1" dirty="0">
                <a:solidFill>
                  <a:schemeClr val="tx1"/>
                </a:solidFill>
                <a:latin typeface="Times New Roman" panose="02020603050405020304" pitchFamily="18" charset="0"/>
                <a:cs typeface="Times New Roman" panose="02020603050405020304" pitchFamily="18" charset="0"/>
              </a:rPr>
              <a:t>específicos</a:t>
            </a:r>
          </a:p>
          <a:p>
            <a:pPr lvl="0" algn="just">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Poner en conocimiento las clases de riesgos ergonómicos que afecta a las diferentes áreas de trabajo.</a:t>
            </a:r>
            <a:endParaRPr lang="en-US" dirty="0">
              <a:solidFill>
                <a:schemeClr val="tx1"/>
              </a:solidFill>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Exponer la forma de prevenir mediante procedimientos sencillos.</a:t>
            </a:r>
            <a:endParaRPr lang="en-US" dirty="0">
              <a:solidFill>
                <a:schemeClr val="tx1"/>
              </a:solidFill>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Recuperar la salud del personal que labora en el Hospital “San José de Taisha”</a:t>
            </a:r>
            <a:endParaRPr lang="en-US" dirty="0">
              <a:solidFill>
                <a:schemeClr val="tx1"/>
              </a:solidFill>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rPr>
              <a:t>Crear una cultura de prevención frente a riesgos ergonómicos que puedan afectar directa o indirecta a la salud de los trabajadores.</a:t>
            </a:r>
            <a:endParaRPr lang="en-US" dirty="0">
              <a:solidFill>
                <a:schemeClr val="tx1"/>
              </a:solidFill>
              <a:latin typeface="Times New Roman" panose="02020603050405020304" pitchFamily="18" charset="0"/>
              <a:cs typeface="Times New Roman" panose="02020603050405020304" pitchFamily="18" charset="0"/>
            </a:endParaRPr>
          </a:p>
          <a:p>
            <a:r>
              <a:rPr lang="es-ES"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p:txBody>
      </p:sp>
      <p:pic>
        <p:nvPicPr>
          <p:cNvPr id="4"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230511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9706" y="595973"/>
            <a:ext cx="9391295" cy="772733"/>
          </a:xfrm>
        </p:spPr>
        <p:txBody>
          <a:bodyPr>
            <a:noAutofit/>
          </a:bodyPr>
          <a:lstStyle/>
          <a:p>
            <a:r>
              <a:rPr lang="en-US" sz="3000" b="1" dirty="0" smtClean="0">
                <a:solidFill>
                  <a:schemeClr val="tx1"/>
                </a:solidFill>
                <a:latin typeface="Times New Roman" panose="02020603050405020304" pitchFamily="18" charset="0"/>
                <a:cs typeface="Times New Roman" panose="02020603050405020304" pitchFamily="18" charset="0"/>
              </a:rPr>
              <a:t>ORGANIGRAMA ESTRUCTURAL DEL HOSPITAL “SAN JOSÉ DE TAISHA”</a:t>
            </a:r>
            <a:endParaRPr lang="es-EC" sz="3000" b="1" dirty="0">
              <a:solidFill>
                <a:schemeClr val="tx1"/>
              </a:solidFill>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654184" y="249134"/>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12" name="Diagrama 11"/>
          <p:cNvGraphicFramePr/>
          <p:nvPr>
            <p:extLst>
              <p:ext uri="{D42A27DB-BD31-4B8C-83A1-F6EECF244321}">
                <p14:modId xmlns:p14="http://schemas.microsoft.com/office/powerpoint/2010/main" val="1670234959"/>
              </p:ext>
            </p:extLst>
          </p:nvPr>
        </p:nvGraphicFramePr>
        <p:xfrm>
          <a:off x="581627" y="1549983"/>
          <a:ext cx="11176784" cy="4810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9996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b="1" dirty="0" smtClean="0">
                <a:solidFill>
                  <a:schemeClr val="tx1"/>
                </a:solidFill>
                <a:latin typeface="Times New Roman" panose="02020603050405020304" pitchFamily="18" charset="0"/>
                <a:cs typeface="Times New Roman" panose="02020603050405020304" pitchFamily="18" charset="0"/>
              </a:rPr>
              <a:t>PREVENCIÓN DE RIESGOS ERGÓMICOS</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581296" y="2051380"/>
            <a:ext cx="5499464" cy="42449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endParaRPr lang="es-ES_tradnl" sz="2200" b="1" dirty="0" smtClean="0">
              <a:latin typeface="Times New Roman" panose="02020603050405020304" pitchFamily="18" charset="0"/>
              <a:cs typeface="Times New Roman" panose="02020603050405020304" pitchFamily="18" charset="0"/>
            </a:endParaRPr>
          </a:p>
          <a:p>
            <a:pPr lvl="0" algn="ctr">
              <a:lnSpc>
                <a:spcPct val="150000"/>
              </a:lnSpc>
            </a:pPr>
            <a:r>
              <a:rPr lang="es-ES_tradnl" sz="2200" b="1" dirty="0" smtClean="0">
                <a:latin typeface="Times New Roman" panose="02020603050405020304" pitchFamily="18" charset="0"/>
                <a:cs typeface="Times New Roman" panose="02020603050405020304" pitchFamily="18" charset="0"/>
              </a:rPr>
              <a:t>MOVIMIENTOS REPETITIVOS</a:t>
            </a:r>
          </a:p>
          <a:p>
            <a:pPr lvl="0" algn="ctr">
              <a:lnSpc>
                <a:spcPct val="150000"/>
              </a:lnSpc>
            </a:pPr>
            <a:endParaRPr lang="es-ES_tradnl" sz="2200" b="1" dirty="0" smtClean="0">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s-ES_tradnl" sz="2200" dirty="0" smtClean="0">
                <a:latin typeface="Times New Roman" panose="02020603050405020304" pitchFamily="18" charset="0"/>
                <a:cs typeface="Times New Roman" panose="02020603050405020304" pitchFamily="18" charset="0"/>
              </a:rPr>
              <a:t>Posturas </a:t>
            </a:r>
            <a:r>
              <a:rPr lang="es-EC" sz="2200" dirty="0" smtClean="0">
                <a:latin typeface="Times New Roman" panose="02020603050405020304" pitchFamily="18" charset="0"/>
                <a:cs typeface="Times New Roman" panose="02020603050405020304" pitchFamily="18" charset="0"/>
              </a:rPr>
              <a:t>cómodas</a:t>
            </a:r>
          </a:p>
          <a:p>
            <a:pPr marL="285750" lvl="0" indent="-285750">
              <a:lnSpc>
                <a:spcPct val="150000"/>
              </a:lnSpc>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P</a:t>
            </a:r>
            <a:r>
              <a:rPr lang="es-EC" sz="2200" dirty="0" smtClean="0">
                <a:latin typeface="Times New Roman" panose="02020603050405020304" pitchFamily="18" charset="0"/>
                <a:cs typeface="Times New Roman" panose="02020603050405020304" pitchFamily="18" charset="0"/>
              </a:rPr>
              <a:t>autas </a:t>
            </a:r>
            <a:r>
              <a:rPr lang="es-EC" sz="2200" dirty="0">
                <a:latin typeface="Times New Roman" panose="02020603050405020304" pitchFamily="18" charset="0"/>
                <a:cs typeface="Times New Roman" panose="02020603050405020304" pitchFamily="18" charset="0"/>
              </a:rPr>
              <a:t>de </a:t>
            </a:r>
            <a:r>
              <a:rPr lang="es-EC" sz="2200" dirty="0" smtClean="0">
                <a:latin typeface="Times New Roman" panose="02020603050405020304" pitchFamily="18" charset="0"/>
                <a:cs typeface="Times New Roman" panose="02020603050405020304" pitchFamily="18" charset="0"/>
              </a:rPr>
              <a:t>30 </a:t>
            </a:r>
            <a:r>
              <a:rPr lang="es-EC" sz="2200" dirty="0">
                <a:latin typeface="Times New Roman" panose="02020603050405020304" pitchFamily="18" charset="0"/>
                <a:cs typeface="Times New Roman" panose="02020603050405020304" pitchFamily="18" charset="0"/>
              </a:rPr>
              <a:t>segundos y realice un estiramiento de todo el </a:t>
            </a:r>
            <a:r>
              <a:rPr lang="es-EC" sz="2200" dirty="0" smtClean="0">
                <a:latin typeface="Times New Roman" panose="02020603050405020304" pitchFamily="18" charset="0"/>
                <a:cs typeface="Times New Roman" panose="02020603050405020304" pitchFamily="18" charset="0"/>
              </a:rPr>
              <a:t>cuerpo.</a:t>
            </a:r>
          </a:p>
          <a:p>
            <a:pPr marL="285750" lvl="0" indent="-285750">
              <a:lnSpc>
                <a:spcPct val="150000"/>
              </a:lnSpc>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Rotación </a:t>
            </a:r>
            <a:r>
              <a:rPr lang="es-EC" sz="2200" dirty="0">
                <a:latin typeface="Times New Roman" panose="02020603050405020304" pitchFamily="18" charset="0"/>
                <a:cs typeface="Times New Roman" panose="02020603050405020304" pitchFamily="18" charset="0"/>
              </a:rPr>
              <a:t>de tareas en las </a:t>
            </a:r>
            <a:r>
              <a:rPr lang="es-EC" sz="2200" dirty="0" smtClean="0">
                <a:latin typeface="Times New Roman" panose="02020603050405020304" pitchFamily="18" charset="0"/>
                <a:cs typeface="Times New Roman" panose="02020603050405020304" pitchFamily="18" charset="0"/>
              </a:rPr>
              <a:t>tareas.</a:t>
            </a:r>
          </a:p>
          <a:p>
            <a:pPr marL="285750" lvl="0" indent="-285750">
              <a:lnSpc>
                <a:spcPct val="150000"/>
              </a:lnSpc>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Utilizar </a:t>
            </a:r>
            <a:r>
              <a:rPr lang="es-EC" sz="2200" dirty="0">
                <a:latin typeface="Times New Roman" panose="02020603050405020304" pitchFamily="18" charset="0"/>
                <a:cs typeface="Times New Roman" panose="02020603050405020304" pitchFamily="18" charset="0"/>
              </a:rPr>
              <a:t>las herramientas y materiales adecuados </a:t>
            </a:r>
          </a:p>
          <a:p>
            <a:pPr algn="ctr">
              <a:lnSpc>
                <a:spcPct val="150000"/>
              </a:lnSpc>
            </a:pPr>
            <a:endParaRPr lang="es-EC" sz="2200" dirty="0">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6309360" y="1930548"/>
            <a:ext cx="5257801" cy="43657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endParaRPr lang="es-ES_tradnl" sz="2200" b="1" dirty="0" smtClean="0">
              <a:latin typeface="Times New Roman" panose="02020603050405020304" pitchFamily="18" charset="0"/>
              <a:cs typeface="Times New Roman" panose="02020603050405020304" pitchFamily="18" charset="0"/>
            </a:endParaRPr>
          </a:p>
          <a:p>
            <a:pPr lvl="0" algn="ctr">
              <a:lnSpc>
                <a:spcPct val="150000"/>
              </a:lnSpc>
            </a:pPr>
            <a:r>
              <a:rPr lang="es-ES_tradnl" sz="2200" b="1" dirty="0" smtClean="0">
                <a:latin typeface="Times New Roman" panose="02020603050405020304" pitchFamily="18" charset="0"/>
                <a:cs typeface="Times New Roman" panose="02020603050405020304" pitchFamily="18" charset="0"/>
              </a:rPr>
              <a:t>MANEJO DE </a:t>
            </a:r>
            <a:r>
              <a:rPr lang="es-ES_tradnl" sz="2200" b="1" smtClean="0">
                <a:latin typeface="Times New Roman" panose="02020603050405020304" pitchFamily="18" charset="0"/>
                <a:cs typeface="Times New Roman" panose="02020603050405020304" pitchFamily="18" charset="0"/>
              </a:rPr>
              <a:t>LA PLANCHA</a:t>
            </a:r>
          </a:p>
          <a:p>
            <a:pPr lvl="0" algn="ctr">
              <a:lnSpc>
                <a:spcPct val="150000"/>
              </a:lnSpc>
            </a:pPr>
            <a:endParaRPr lang="es-ES_tradnl" sz="2200" b="1" dirty="0" smtClean="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smtClean="0">
                <a:latin typeface="Times New Roman" panose="02020603050405020304" pitchFamily="18" charset="0"/>
                <a:cs typeface="Times New Roman" panose="02020603050405020304" pitchFamily="18" charset="0"/>
              </a:rPr>
              <a:t>Realizar </a:t>
            </a:r>
            <a:r>
              <a:rPr lang="es-ES_tradnl" sz="2200" dirty="0">
                <a:latin typeface="Times New Roman" panose="02020603050405020304" pitchFamily="18" charset="0"/>
                <a:cs typeface="Times New Roman" panose="02020603050405020304" pitchFamily="18" charset="0"/>
              </a:rPr>
              <a:t>pautas de 30 segundos</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a:latin typeface="Times New Roman" panose="02020603050405020304" pitchFamily="18" charset="0"/>
                <a:cs typeface="Times New Roman" panose="02020603050405020304" pitchFamily="18" charset="0"/>
              </a:rPr>
              <a:t>Posturas cómodas </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Los </a:t>
            </a:r>
            <a:r>
              <a:rPr lang="es-EC" sz="2200" dirty="0">
                <a:latin typeface="Times New Roman" panose="02020603050405020304" pitchFamily="18" charset="0"/>
                <a:cs typeface="Times New Roman" panose="02020603050405020304" pitchFamily="18" charset="0"/>
              </a:rPr>
              <a:t>equipos de trabajo deben estar en buenas condiciones</a:t>
            </a:r>
          </a:p>
          <a:p>
            <a:pPr marL="342900" lvl="0" indent="-342900">
              <a:lnSpc>
                <a:spcPct val="150000"/>
              </a:lnSpc>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Utilizar zapatos cómodos, cerrados y antideslizantes</a:t>
            </a:r>
          </a:p>
          <a:p>
            <a:pPr marL="342900" lvl="0" indent="-342900">
              <a:lnSpc>
                <a:spcPct val="150000"/>
              </a:lnSpc>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Vestimenta adecuada y cómoda</a:t>
            </a:r>
          </a:p>
          <a:p>
            <a:pPr algn="ctr">
              <a:lnSpc>
                <a:spcPct val="150000"/>
              </a:lnSpc>
            </a:pPr>
            <a:endParaRPr lang="es-EC" sz="2200" dirty="0">
              <a:latin typeface="Times New Roman" panose="02020603050405020304" pitchFamily="18" charset="0"/>
              <a:cs typeface="Times New Roman" panose="02020603050405020304" pitchFamily="18" charset="0"/>
            </a:endParaRPr>
          </a:p>
        </p:txBody>
      </p:sp>
      <p:pic>
        <p:nvPicPr>
          <p:cNvPr id="9" name="Imagen 8"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13508" y="452334"/>
            <a:ext cx="979431" cy="954010"/>
          </a:xfrm>
          <a:prstGeom prst="rect">
            <a:avLst/>
          </a:prstGeom>
          <a:noFill/>
          <a:ln>
            <a:noFill/>
          </a:ln>
        </p:spPr>
      </p:pic>
      <p:pic>
        <p:nvPicPr>
          <p:cNvPr id="10"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743785" y="609600"/>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67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68233" y="2097741"/>
            <a:ext cx="5460273" cy="34670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endParaRPr lang="es-ES_tradnl" sz="2200" b="1" dirty="0" smtClean="0">
              <a:latin typeface="Times New Roman" panose="02020603050405020304" pitchFamily="18" charset="0"/>
              <a:cs typeface="Times New Roman" panose="02020603050405020304" pitchFamily="18" charset="0"/>
            </a:endParaRPr>
          </a:p>
          <a:p>
            <a:pPr lvl="0" algn="ctr">
              <a:lnSpc>
                <a:spcPct val="150000"/>
              </a:lnSpc>
            </a:pPr>
            <a:r>
              <a:rPr lang="es-ES_tradnl" sz="2200" b="1" dirty="0" smtClean="0">
                <a:latin typeface="Times New Roman" panose="02020603050405020304" pitchFamily="18" charset="0"/>
                <a:cs typeface="Times New Roman" panose="02020603050405020304" pitchFamily="18" charset="0"/>
              </a:rPr>
              <a:t>MANEJO DE MOUSE</a:t>
            </a:r>
          </a:p>
          <a:p>
            <a:pPr lvl="0" algn="ctr">
              <a:lnSpc>
                <a:spcPct val="150000"/>
              </a:lnSpc>
            </a:pPr>
            <a:endParaRPr lang="es-ES_tradnl" sz="2200" b="1" dirty="0" smtClean="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smtClean="0">
                <a:latin typeface="Times New Roman" panose="02020603050405020304" pitchFamily="18" charset="0"/>
                <a:cs typeface="Times New Roman" panose="02020603050405020304" pitchFamily="18" charset="0"/>
              </a:rPr>
              <a:t>Adecuado </a:t>
            </a:r>
            <a:r>
              <a:rPr lang="es-ES_tradnl" sz="2200" dirty="0">
                <a:latin typeface="Times New Roman" panose="02020603050405020304" pitchFamily="18" charset="0"/>
                <a:cs typeface="Times New Roman" panose="02020603050405020304" pitchFamily="18" charset="0"/>
              </a:rPr>
              <a:t>a la forma de la mano</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smtClean="0">
                <a:latin typeface="Times New Roman" panose="02020603050405020304" pitchFamily="18" charset="0"/>
                <a:cs typeface="Times New Roman" panose="02020603050405020304" pitchFamily="18" charset="0"/>
              </a:rPr>
              <a:t>El </a:t>
            </a:r>
            <a:r>
              <a:rPr lang="es-ES_tradnl" sz="2200" dirty="0">
                <a:latin typeface="Times New Roman" panose="02020603050405020304" pitchFamily="18" charset="0"/>
                <a:cs typeface="Times New Roman" panose="02020603050405020304" pitchFamily="18" charset="0"/>
              </a:rPr>
              <a:t>movimiento trasmitido al cursor de la pantalla debe seguir satisfactoriamente el realizado con el mouse.</a:t>
            </a:r>
            <a:endParaRPr lang="es-EC" sz="2200" dirty="0">
              <a:latin typeface="Times New Roman" panose="02020603050405020304" pitchFamily="18" charset="0"/>
              <a:cs typeface="Times New Roman" panose="02020603050405020304" pitchFamily="18" charset="0"/>
            </a:endParaRPr>
          </a:p>
          <a:p>
            <a:pPr algn="ctr">
              <a:lnSpc>
                <a:spcPct val="150000"/>
              </a:lnSpc>
            </a:pPr>
            <a:endParaRPr lang="es-EC" sz="2200" dirty="0">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6494417" y="1976718"/>
            <a:ext cx="4974771" cy="35880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endParaRPr lang="es-ES_tradnl" sz="2200" b="1" dirty="0" smtClean="0">
              <a:latin typeface="Times New Roman" panose="02020603050405020304" pitchFamily="18" charset="0"/>
              <a:cs typeface="Times New Roman" panose="02020603050405020304" pitchFamily="18" charset="0"/>
            </a:endParaRPr>
          </a:p>
          <a:p>
            <a:pPr lvl="0" algn="ctr">
              <a:lnSpc>
                <a:spcPct val="150000"/>
              </a:lnSpc>
            </a:pPr>
            <a:r>
              <a:rPr lang="es-ES_tradnl" sz="2200" b="1" dirty="0" smtClean="0">
                <a:latin typeface="Times New Roman" panose="02020603050405020304" pitchFamily="18" charset="0"/>
                <a:cs typeface="Times New Roman" panose="02020603050405020304" pitchFamily="18" charset="0"/>
              </a:rPr>
              <a:t>MESA DE TRABAJO</a:t>
            </a:r>
          </a:p>
          <a:p>
            <a:pPr lvl="0" algn="ctr">
              <a:lnSpc>
                <a:spcPct val="150000"/>
              </a:lnSpc>
            </a:pPr>
            <a:endParaRPr lang="es-EC" sz="2200" dirty="0" smtClean="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Acorde </a:t>
            </a:r>
            <a:r>
              <a:rPr lang="es-EC" sz="2200" dirty="0">
                <a:latin typeface="Times New Roman" panose="02020603050405020304" pitchFamily="18" charset="0"/>
                <a:cs typeface="Times New Roman" panose="02020603050405020304" pitchFamily="18" charset="0"/>
              </a:rPr>
              <a:t>a la altura de la </a:t>
            </a:r>
            <a:r>
              <a:rPr lang="es-EC" sz="2200" dirty="0" smtClean="0">
                <a:latin typeface="Times New Roman" panose="02020603050405020304" pitchFamily="18" charset="0"/>
                <a:cs typeface="Times New Roman" panose="02020603050405020304" pitchFamily="18" charset="0"/>
              </a:rPr>
              <a:t>persona, sin esquinas</a:t>
            </a:r>
          </a:p>
          <a:p>
            <a:pPr marL="342900" lvl="0" indent="-342900">
              <a:lnSpc>
                <a:spcPct val="150000"/>
              </a:lnSpc>
              <a:buFont typeface="Arial" panose="020B0604020202020204" pitchFamily="34" charset="0"/>
              <a:buChar char="•"/>
            </a:pPr>
            <a:r>
              <a:rPr lang="es-ES_tradnl" sz="2200" dirty="0" smtClean="0">
                <a:latin typeface="Times New Roman" panose="02020603050405020304" pitchFamily="18" charset="0"/>
                <a:cs typeface="Times New Roman" panose="02020603050405020304" pitchFamily="18" charset="0"/>
              </a:rPr>
              <a:t>La </a:t>
            </a:r>
            <a:r>
              <a:rPr lang="es-ES_tradnl" sz="2200" dirty="0">
                <a:latin typeface="Times New Roman" panose="02020603050405020304" pitchFamily="18" charset="0"/>
                <a:cs typeface="Times New Roman" panose="02020603050405020304" pitchFamily="18" charset="0"/>
              </a:rPr>
              <a:t>mesa de trabajo debe estar en orden y con el material al alcance de la mano</a:t>
            </a:r>
            <a:endParaRPr lang="es-EC" sz="2200" dirty="0">
              <a:latin typeface="Times New Roman" panose="02020603050405020304" pitchFamily="18" charset="0"/>
              <a:cs typeface="Times New Roman" panose="02020603050405020304" pitchFamily="18" charset="0"/>
            </a:endParaRPr>
          </a:p>
          <a:p>
            <a:pPr algn="ctr">
              <a:lnSpc>
                <a:spcPct val="150000"/>
              </a:lnSpc>
            </a:pP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024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09044" y="1425385"/>
            <a:ext cx="5434148" cy="43299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s-ES_tradnl" sz="2200" b="1" dirty="0" smtClean="0">
                <a:solidFill>
                  <a:schemeClr val="tx1"/>
                </a:solidFill>
                <a:latin typeface="Times New Roman" panose="02020603050405020304" pitchFamily="18" charset="0"/>
                <a:cs typeface="Times New Roman" panose="02020603050405020304" pitchFamily="18" charset="0"/>
              </a:rPr>
              <a:t>POSICIONES FORZADAS</a:t>
            </a:r>
            <a:endParaRPr lang="es-EC" sz="2200" dirty="0" smtClean="0">
              <a:solidFill>
                <a:schemeClr val="tx1"/>
              </a:solidFill>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smtClean="0">
                <a:solidFill>
                  <a:schemeClr val="tx1"/>
                </a:solidFill>
                <a:latin typeface="Times New Roman" panose="02020603050405020304" pitchFamily="18" charset="0"/>
                <a:cs typeface="Times New Roman" panose="02020603050405020304" pitchFamily="18" charset="0"/>
              </a:rPr>
              <a:t>No </a:t>
            </a:r>
            <a:r>
              <a:rPr lang="es-ES_tradnl" sz="2200" dirty="0">
                <a:solidFill>
                  <a:schemeClr val="tx1"/>
                </a:solidFill>
                <a:latin typeface="Times New Roman" panose="02020603050405020304" pitchFamily="18" charset="0"/>
                <a:cs typeface="Times New Roman" panose="02020603050405020304" pitchFamily="18" charset="0"/>
              </a:rPr>
              <a:t>mantener la misma posición por más de 30 minutos</a:t>
            </a:r>
            <a:endParaRPr lang="es-EC" sz="2200" dirty="0">
              <a:solidFill>
                <a:schemeClr val="tx1"/>
              </a:solidFill>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a:solidFill>
                  <a:schemeClr val="tx1"/>
                </a:solidFill>
                <a:latin typeface="Times New Roman" panose="02020603050405020304" pitchFamily="18" charset="0"/>
                <a:cs typeface="Times New Roman" panose="02020603050405020304" pitchFamily="18" charset="0"/>
              </a:rPr>
              <a:t>Realizar pausas de trabajo y estiramiento</a:t>
            </a:r>
            <a:endParaRPr lang="es-EC" sz="2200" dirty="0">
              <a:solidFill>
                <a:schemeClr val="tx1"/>
              </a:solidFill>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smtClean="0">
                <a:solidFill>
                  <a:schemeClr val="tx1"/>
                </a:solidFill>
                <a:latin typeface="Times New Roman" panose="02020603050405020304" pitchFamily="18" charset="0"/>
                <a:cs typeface="Times New Roman" panose="02020603050405020304" pitchFamily="18" charset="0"/>
              </a:rPr>
              <a:t>El plano </a:t>
            </a:r>
            <a:r>
              <a:rPr lang="es-ES_tradnl" sz="2200" dirty="0">
                <a:solidFill>
                  <a:schemeClr val="tx1"/>
                </a:solidFill>
                <a:latin typeface="Times New Roman" panose="02020603050405020304" pitchFamily="18" charset="0"/>
                <a:cs typeface="Times New Roman" panose="02020603050405020304" pitchFamily="18" charset="0"/>
              </a:rPr>
              <a:t>de trabajo deberá estar situado a la altura de los codos o de los brazos</a:t>
            </a:r>
            <a:r>
              <a:rPr lang="es-ES_tradnl" sz="2200" dirty="0" smtClean="0">
                <a:solidFill>
                  <a:schemeClr val="tx1"/>
                </a:solidFill>
                <a:latin typeface="Times New Roman" panose="02020603050405020304" pitchFamily="18" charset="0"/>
                <a:cs typeface="Times New Roman" panose="02020603050405020304" pitchFamily="18" charset="0"/>
              </a:rPr>
              <a:t>.</a:t>
            </a:r>
          </a:p>
          <a:p>
            <a:pPr marL="342900" lvl="0" indent="-342900">
              <a:lnSpc>
                <a:spcPct val="150000"/>
              </a:lnSpc>
              <a:buFont typeface="Arial" panose="020B0604020202020204" pitchFamily="34" charset="0"/>
              <a:buChar char="•"/>
            </a:pPr>
            <a:r>
              <a:rPr lang="es-ES_tradnl" sz="2200" dirty="0" smtClean="0">
                <a:solidFill>
                  <a:schemeClr val="tx1"/>
                </a:solidFill>
                <a:latin typeface="Times New Roman" panose="02020603050405020304" pitchFamily="18" charset="0"/>
                <a:cs typeface="Times New Roman" panose="02020603050405020304" pitchFamily="18" charset="0"/>
              </a:rPr>
              <a:t>Alternar </a:t>
            </a:r>
            <a:r>
              <a:rPr lang="es-ES_tradnl" sz="2200" dirty="0">
                <a:solidFill>
                  <a:schemeClr val="tx1"/>
                </a:solidFill>
                <a:latin typeface="Times New Roman" panose="02020603050405020304" pitchFamily="18" charset="0"/>
                <a:cs typeface="Times New Roman" panose="02020603050405020304" pitchFamily="18" charset="0"/>
              </a:rPr>
              <a:t>actividades </a:t>
            </a:r>
            <a:r>
              <a:rPr lang="es-ES_tradnl" sz="2200" dirty="0" smtClean="0">
                <a:solidFill>
                  <a:schemeClr val="tx1"/>
                </a:solidFill>
                <a:latin typeface="Times New Roman" panose="02020603050405020304" pitchFamily="18" charset="0"/>
                <a:cs typeface="Times New Roman" panose="02020603050405020304" pitchFamily="18" charset="0"/>
              </a:rPr>
              <a:t>repetitivas</a:t>
            </a:r>
            <a:endParaRPr lang="es-EC" sz="2200" dirty="0">
              <a:solidFill>
                <a:schemeClr val="tx1"/>
              </a:solidFill>
              <a:latin typeface="Times New Roman" panose="02020603050405020304" pitchFamily="18" charset="0"/>
              <a:cs typeface="Times New Roman" panose="02020603050405020304" pitchFamily="18" charset="0"/>
            </a:endParaRPr>
          </a:p>
        </p:txBody>
      </p:sp>
      <p:sp>
        <p:nvSpPr>
          <p:cNvPr id="3" name="Rectángulo redondeado 2"/>
          <p:cNvSpPr/>
          <p:nvPr/>
        </p:nvSpPr>
        <p:spPr>
          <a:xfrm>
            <a:off x="6366521" y="1340477"/>
            <a:ext cx="5355773" cy="44148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s-ES_tradnl" sz="2200" b="1" dirty="0" smtClean="0">
                <a:latin typeface="Times New Roman" panose="02020603050405020304" pitchFamily="18" charset="0"/>
                <a:cs typeface="Times New Roman" panose="02020603050405020304" pitchFamily="18" charset="0"/>
              </a:rPr>
              <a:t>POSICIÓN DE PIE</a:t>
            </a:r>
            <a:endParaRPr lang="es-EC" sz="2200" dirty="0" smtClean="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smtClean="0">
                <a:latin typeface="Times New Roman" panose="02020603050405020304" pitchFamily="18" charset="0"/>
                <a:cs typeface="Times New Roman" panose="02020603050405020304" pitchFamily="18" charset="0"/>
              </a:rPr>
              <a:t>Evitar </a:t>
            </a:r>
            <a:r>
              <a:rPr lang="es-ES_tradnl" sz="2200" dirty="0">
                <a:latin typeface="Times New Roman" panose="02020603050405020304" pitchFamily="18" charset="0"/>
                <a:cs typeface="Times New Roman" panose="02020603050405020304" pitchFamily="18" charset="0"/>
              </a:rPr>
              <a:t>estar de pie por largos periodos</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a:latin typeface="Times New Roman" panose="02020603050405020304" pitchFamily="18" charset="0"/>
                <a:cs typeface="Times New Roman" panose="02020603050405020304" pitchFamily="18" charset="0"/>
              </a:rPr>
              <a:t>Utilizar zapatos cerrados, cómodos y </a:t>
            </a:r>
            <a:r>
              <a:rPr lang="es-ES_tradnl" sz="2200" dirty="0" smtClean="0">
                <a:latin typeface="Times New Roman" panose="02020603050405020304" pitchFamily="18" charset="0"/>
                <a:cs typeface="Times New Roman" panose="02020603050405020304" pitchFamily="18" charset="0"/>
              </a:rPr>
              <a:t>antideslizante</a:t>
            </a:r>
          </a:p>
          <a:p>
            <a:pPr marL="342900" lvl="0" indent="-342900">
              <a:lnSpc>
                <a:spcPct val="150000"/>
              </a:lnSpc>
              <a:buFont typeface="Arial" panose="020B0604020202020204" pitchFamily="34" charset="0"/>
              <a:buChar char="•"/>
            </a:pPr>
            <a:r>
              <a:rPr lang="es-ES_tradnl" sz="2200" dirty="0" smtClean="0">
                <a:latin typeface="Times New Roman" panose="02020603050405020304" pitchFamily="18" charset="0"/>
                <a:cs typeface="Times New Roman" panose="02020603050405020304" pitchFamily="18" charset="0"/>
              </a:rPr>
              <a:t>Movimientos </a:t>
            </a:r>
            <a:r>
              <a:rPr lang="es-ES_tradnl" sz="2200" dirty="0">
                <a:latin typeface="Times New Roman" panose="02020603050405020304" pitchFamily="18" charset="0"/>
                <a:cs typeface="Times New Roman" panose="02020603050405020304" pitchFamily="18" charset="0"/>
              </a:rPr>
              <a:t>de relajación muscular cada 20 minutos por un minuto.</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a:latin typeface="Times New Roman" panose="02020603050405020304" pitchFamily="18" charset="0"/>
                <a:cs typeface="Times New Roman" panose="02020603050405020304" pitchFamily="18" charset="0"/>
              </a:rPr>
              <a:t>Mantener la espalda recta</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a:latin typeface="Times New Roman" panose="02020603050405020304" pitchFamily="18" charset="0"/>
                <a:cs typeface="Times New Roman" panose="02020603050405020304" pitchFamily="18" charset="0"/>
              </a:rPr>
              <a:t>Pies ligeramente </a:t>
            </a:r>
            <a:r>
              <a:rPr lang="es-ES_tradnl" sz="2200" dirty="0" smtClean="0">
                <a:latin typeface="Times New Roman" panose="02020603050405020304" pitchFamily="18" charset="0"/>
                <a:cs typeface="Times New Roman" panose="02020603050405020304" pitchFamily="18" charset="0"/>
              </a:rPr>
              <a:t>separados</a:t>
            </a:r>
            <a:endParaRPr lang="es-EC" sz="2200" dirty="0">
              <a:latin typeface="Times New Roman" panose="02020603050405020304" pitchFamily="18" charset="0"/>
              <a:cs typeface="Times New Roman" panose="02020603050405020304" pitchFamily="18" charset="0"/>
            </a:endParaRPr>
          </a:p>
        </p:txBody>
      </p:sp>
      <p:pic>
        <p:nvPicPr>
          <p:cNvPr id="7" name="Imagen 6"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8"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714032" y="249134"/>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788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88019" y="779930"/>
            <a:ext cx="5332911" cy="56612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s-EC" sz="2200" b="1" dirty="0" smtClean="0">
                <a:latin typeface="Times New Roman" panose="02020603050405020304" pitchFamily="18" charset="0"/>
                <a:cs typeface="Times New Roman" panose="02020603050405020304" pitchFamily="18" charset="0"/>
              </a:rPr>
              <a:t>POSICIÓN SENTADO</a:t>
            </a:r>
            <a:endParaRPr lang="es-EC" sz="2200" dirty="0" smtClean="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Z</a:t>
            </a:r>
            <a:r>
              <a:rPr lang="es-EC" sz="2200" dirty="0" smtClean="0">
                <a:latin typeface="Times New Roman" panose="02020603050405020304" pitchFamily="18" charset="0"/>
                <a:cs typeface="Times New Roman" panose="02020603050405020304" pitchFamily="18" charset="0"/>
              </a:rPr>
              <a:t>apatos </a:t>
            </a:r>
            <a:r>
              <a:rPr lang="es-EC" sz="2200" dirty="0">
                <a:latin typeface="Times New Roman" panose="02020603050405020304" pitchFamily="18" charset="0"/>
                <a:cs typeface="Times New Roman" panose="02020603050405020304" pitchFamily="18" charset="0"/>
              </a:rPr>
              <a:t>cerrados, cómodos y antideslizantes</a:t>
            </a:r>
          </a:p>
          <a:p>
            <a:pPr marL="342900" lvl="0" indent="-342900">
              <a:lnSpc>
                <a:spcPct val="150000"/>
              </a:lnSpc>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Vestimenta adecuada y cómoda</a:t>
            </a:r>
          </a:p>
          <a:p>
            <a:pPr marL="342900" lvl="0" indent="-342900">
              <a:lnSpc>
                <a:spcPct val="150000"/>
              </a:lnSpc>
              <a:buFont typeface="Arial" panose="020B0604020202020204" pitchFamily="34" charset="0"/>
              <a:buChar char="•"/>
            </a:pPr>
            <a:r>
              <a:rPr lang="es-EC" sz="2200" dirty="0" smtClean="0">
                <a:latin typeface="Times New Roman" panose="02020603050405020304" pitchFamily="18" charset="0"/>
                <a:cs typeface="Times New Roman" panose="02020603050405020304" pitchFamily="18" charset="0"/>
              </a:rPr>
              <a:t>Deben </a:t>
            </a:r>
            <a:r>
              <a:rPr lang="es-EC" sz="2200" dirty="0">
                <a:latin typeface="Times New Roman" panose="02020603050405020304" pitchFamily="18" charset="0"/>
                <a:cs typeface="Times New Roman" panose="02020603050405020304" pitchFamily="18" charset="0"/>
              </a:rPr>
              <a:t>apoyarse los muslos completamente en la silla</a:t>
            </a:r>
          </a:p>
          <a:p>
            <a:pPr marL="342900" lvl="0" indent="-342900">
              <a:lnSpc>
                <a:spcPct val="150000"/>
              </a:lnSpc>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Las piernas deben estar dobladas aun ángulo de 90 grados</a:t>
            </a:r>
          </a:p>
          <a:p>
            <a:pPr marL="342900" lvl="0" indent="-342900">
              <a:lnSpc>
                <a:spcPct val="150000"/>
              </a:lnSpc>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Los pies deben estar apoyados en el suelo</a:t>
            </a:r>
          </a:p>
          <a:p>
            <a:pPr marL="342900" lvl="0" indent="-342900">
              <a:lnSpc>
                <a:spcPct val="150000"/>
              </a:lnSpc>
              <a:buFont typeface="Arial" panose="020B0604020202020204" pitchFamily="34" charset="0"/>
              <a:buChar char="•"/>
            </a:pPr>
            <a:r>
              <a:rPr lang="es-EC" sz="2200" dirty="0">
                <a:latin typeface="Times New Roman" panose="02020603050405020304" pitchFamily="18" charset="0"/>
                <a:cs typeface="Times New Roman" panose="02020603050405020304" pitchFamily="18" charset="0"/>
              </a:rPr>
              <a:t>Hombros </a:t>
            </a:r>
            <a:r>
              <a:rPr lang="es-EC" sz="2200" dirty="0" smtClean="0">
                <a:latin typeface="Times New Roman" panose="02020603050405020304" pitchFamily="18" charset="0"/>
                <a:cs typeface="Times New Roman" panose="02020603050405020304" pitchFamily="18" charset="0"/>
              </a:rPr>
              <a:t>relajados</a:t>
            </a:r>
            <a:endParaRPr lang="es-EC" sz="2200" dirty="0">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6129745" y="739588"/>
            <a:ext cx="5471525" cy="56612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s-ES_tradnl" sz="2200" b="1" dirty="0" smtClean="0">
                <a:latin typeface="Times New Roman" panose="02020603050405020304" pitchFamily="18" charset="0"/>
                <a:cs typeface="Times New Roman" panose="02020603050405020304" pitchFamily="18" charset="0"/>
              </a:rPr>
              <a:t>TRABAJO EN PANTALLAS DE VISUALIZACIÓN DE DATOS</a:t>
            </a:r>
            <a:endParaRPr lang="es-EC" sz="2200" dirty="0" smtClean="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smtClean="0">
                <a:latin typeface="Times New Roman" panose="02020603050405020304" pitchFamily="18" charset="0"/>
                <a:cs typeface="Times New Roman" panose="02020603050405020304" pitchFamily="18" charset="0"/>
              </a:rPr>
              <a:t>La </a:t>
            </a:r>
            <a:r>
              <a:rPr lang="es-ES_tradnl" sz="2200" dirty="0">
                <a:latin typeface="Times New Roman" panose="02020603050405020304" pitchFamily="18" charset="0"/>
                <a:cs typeface="Times New Roman" panose="02020603050405020304" pitchFamily="18" charset="0"/>
              </a:rPr>
              <a:t>pantalla deberá ser orientable </a:t>
            </a:r>
            <a:r>
              <a:rPr lang="es-ES_tradnl" sz="2200" dirty="0" smtClean="0">
                <a:latin typeface="Times New Roman" panose="02020603050405020304" pitchFamily="18" charset="0"/>
                <a:cs typeface="Times New Roman" panose="02020603050405020304" pitchFamily="18" charset="0"/>
              </a:rPr>
              <a:t>en </a:t>
            </a:r>
            <a:r>
              <a:rPr lang="es-ES_tradnl" sz="2200" dirty="0">
                <a:latin typeface="Times New Roman" panose="02020603050405020304" pitchFamily="18" charset="0"/>
                <a:cs typeface="Times New Roman" panose="02020603050405020304" pitchFamily="18" charset="0"/>
              </a:rPr>
              <a:t>tres sentidos: rotación horizontal, altura e inclinación vertical. </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smtClean="0">
                <a:latin typeface="Times New Roman" panose="02020603050405020304" pitchFamily="18" charset="0"/>
                <a:cs typeface="Times New Roman" panose="02020603050405020304" pitchFamily="18" charset="0"/>
              </a:rPr>
              <a:t>Realizar </a:t>
            </a:r>
            <a:r>
              <a:rPr lang="es-ES_tradnl" sz="2200" dirty="0">
                <a:latin typeface="Times New Roman" panose="02020603050405020304" pitchFamily="18" charset="0"/>
                <a:cs typeface="Times New Roman" panose="02020603050405020304" pitchFamily="18" charset="0"/>
              </a:rPr>
              <a:t>pautas de descanso. </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a:latin typeface="Times New Roman" panose="02020603050405020304" pitchFamily="18" charset="0"/>
                <a:cs typeface="Times New Roman" panose="02020603050405020304" pitchFamily="18" charset="0"/>
              </a:rPr>
              <a:t>Debe tener protectores de pantalla</a:t>
            </a:r>
            <a:endParaRPr lang="es-EC" sz="22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a:latin typeface="Times New Roman" panose="02020603050405020304" pitchFamily="18" charset="0"/>
                <a:cs typeface="Times New Roman" panose="02020603050405020304" pitchFamily="18" charset="0"/>
              </a:rPr>
              <a:t>La imagen del computador deberá ser </a:t>
            </a:r>
            <a:r>
              <a:rPr lang="es-ES_tradnl" sz="2200" dirty="0" smtClean="0">
                <a:latin typeface="Times New Roman" panose="02020603050405020304" pitchFamily="18" charset="0"/>
                <a:cs typeface="Times New Roman" panose="02020603050405020304" pitchFamily="18" charset="0"/>
              </a:rPr>
              <a:t>estable</a:t>
            </a:r>
          </a:p>
          <a:p>
            <a:pPr marL="342900" lvl="0" indent="-342900">
              <a:lnSpc>
                <a:spcPct val="150000"/>
              </a:lnSpc>
              <a:buFont typeface="Arial" panose="020B0604020202020204" pitchFamily="34" charset="0"/>
              <a:buChar char="•"/>
            </a:pPr>
            <a:r>
              <a:rPr lang="es-ES_tradnl" sz="2200" dirty="0" smtClean="0">
                <a:latin typeface="Times New Roman" panose="02020603050405020304" pitchFamily="18" charset="0"/>
                <a:cs typeface="Times New Roman" panose="02020603050405020304" pitchFamily="18" charset="0"/>
              </a:rPr>
              <a:t>Distancia </a:t>
            </a:r>
            <a:r>
              <a:rPr lang="es-ES_tradnl" sz="2200" dirty="0">
                <a:latin typeface="Times New Roman" panose="02020603050405020304" pitchFamily="18" charset="0"/>
                <a:cs typeface="Times New Roman" panose="02020603050405020304" pitchFamily="18" charset="0"/>
              </a:rPr>
              <a:t>de 45 cm de la línea de visión. </a:t>
            </a:r>
            <a:endParaRPr lang="es-EC" sz="2200" dirty="0">
              <a:latin typeface="Times New Roman" panose="02020603050405020304" pitchFamily="18" charset="0"/>
              <a:cs typeface="Times New Roman" panose="02020603050405020304" pitchFamily="18" charset="0"/>
            </a:endParaRPr>
          </a:p>
        </p:txBody>
      </p:sp>
      <p:pic>
        <p:nvPicPr>
          <p:cNvPr id="6" name="Imagen 5"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37808" y="423306"/>
            <a:ext cx="979431" cy="954010"/>
          </a:xfrm>
          <a:prstGeom prst="rect">
            <a:avLst/>
          </a:prstGeom>
          <a:noFill/>
          <a:ln>
            <a:noFill/>
          </a:ln>
        </p:spPr>
      </p:pic>
      <p:pic>
        <p:nvPicPr>
          <p:cNvPr id="7"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848502" y="423306"/>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15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605245" y="1377316"/>
            <a:ext cx="6037602" cy="51982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150000"/>
              </a:lnSpc>
            </a:pPr>
            <a:r>
              <a:rPr lang="es-ES_tradnl" sz="2200" b="1" dirty="0" smtClean="0">
                <a:solidFill>
                  <a:schemeClr val="tx1"/>
                </a:solidFill>
                <a:latin typeface="Times New Roman" panose="02020603050405020304" pitchFamily="18" charset="0"/>
                <a:cs typeface="Times New Roman" panose="02020603050405020304" pitchFamily="18" charset="0"/>
              </a:rPr>
              <a:t>MANEJO MANUAL DE CARGAS</a:t>
            </a:r>
          </a:p>
          <a:p>
            <a:pPr marL="342900" lvl="0" indent="-342900" algn="just">
              <a:lnSpc>
                <a:spcPct val="150000"/>
              </a:lnSpc>
              <a:buFont typeface="Arial" panose="020B0604020202020204" pitchFamily="34" charset="0"/>
              <a:buChar char="•"/>
            </a:pPr>
            <a:r>
              <a:rPr lang="es-ES_tradnl" sz="2200" dirty="0" smtClean="0">
                <a:solidFill>
                  <a:schemeClr val="tx1"/>
                </a:solidFill>
                <a:latin typeface="Times New Roman" panose="02020603050405020304" pitchFamily="18" charset="0"/>
                <a:cs typeface="Times New Roman" panose="02020603050405020304" pitchFamily="18" charset="0"/>
              </a:rPr>
              <a:t>El transporte de ser posible sea mecanizado.</a:t>
            </a:r>
          </a:p>
          <a:p>
            <a:pPr marL="342900" lvl="0" indent="-342900" algn="just">
              <a:lnSpc>
                <a:spcPct val="150000"/>
              </a:lnSpc>
              <a:buFont typeface="Arial" panose="020B0604020202020204" pitchFamily="34" charset="0"/>
              <a:buChar char="•"/>
            </a:pPr>
            <a:r>
              <a:rPr lang="es-ES_tradnl" sz="2200" dirty="0" smtClean="0">
                <a:solidFill>
                  <a:schemeClr val="tx1"/>
                </a:solidFill>
                <a:latin typeface="Times New Roman" panose="02020603050405020304" pitchFamily="18" charset="0"/>
                <a:cs typeface="Times New Roman" panose="02020603050405020304" pitchFamily="18" charset="0"/>
              </a:rPr>
              <a:t>Individual no </a:t>
            </a:r>
            <a:r>
              <a:rPr lang="es-ES_tradnl" sz="2200" dirty="0">
                <a:solidFill>
                  <a:schemeClr val="tx1"/>
                </a:solidFill>
                <a:latin typeface="Times New Roman" panose="02020603050405020304" pitchFamily="18" charset="0"/>
                <a:cs typeface="Times New Roman" panose="02020603050405020304" pitchFamily="18" charset="0"/>
              </a:rPr>
              <a:t>sea mayor de 23 Kg. en actividad repetitiva y 40 Kg en actividad </a:t>
            </a:r>
            <a:r>
              <a:rPr lang="es-ES_tradnl" sz="2200" dirty="0" smtClean="0">
                <a:solidFill>
                  <a:schemeClr val="tx1"/>
                </a:solidFill>
                <a:latin typeface="Times New Roman" panose="02020603050405020304" pitchFamily="18" charset="0"/>
                <a:cs typeface="Times New Roman" panose="02020603050405020304" pitchFamily="18" charset="0"/>
              </a:rPr>
              <a:t>esporádica. </a:t>
            </a:r>
            <a:endParaRPr lang="es-ES_tradnl" sz="2200" dirty="0">
              <a:solidFill>
                <a:schemeClr val="tx1"/>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es-ES_tradnl" sz="2200" dirty="0" smtClean="0">
                <a:solidFill>
                  <a:schemeClr val="tx1"/>
                </a:solidFill>
                <a:latin typeface="Times New Roman" panose="02020603050405020304" pitchFamily="18" charset="0"/>
                <a:cs typeface="Times New Roman" panose="02020603050405020304" pitchFamily="18" charset="0"/>
              </a:rPr>
              <a:t>Zapatos antideslizantes</a:t>
            </a:r>
          </a:p>
          <a:p>
            <a:pPr marL="342900" lvl="0" indent="-342900" algn="just">
              <a:lnSpc>
                <a:spcPct val="150000"/>
              </a:lnSpc>
              <a:buFont typeface="Arial" panose="020B0604020202020204" pitchFamily="34" charset="0"/>
              <a:buChar char="•"/>
            </a:pPr>
            <a:r>
              <a:rPr lang="es-ES_tradnl" sz="2200" dirty="0" smtClean="0">
                <a:solidFill>
                  <a:schemeClr val="tx1"/>
                </a:solidFill>
                <a:latin typeface="Times New Roman" panose="02020603050405020304" pitchFamily="18" charset="0"/>
                <a:cs typeface="Times New Roman" panose="02020603050405020304" pitchFamily="18" charset="0"/>
              </a:rPr>
              <a:t>Ropa cómoda  </a:t>
            </a:r>
            <a:endParaRPr lang="es-EC" sz="2200" dirty="0" smtClean="0">
              <a:solidFill>
                <a:schemeClr val="tx1"/>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es-ES_tradnl" sz="2200" dirty="0" smtClean="0">
                <a:solidFill>
                  <a:schemeClr val="tx1"/>
                </a:solidFill>
                <a:latin typeface="Times New Roman" panose="02020603050405020304" pitchFamily="18" charset="0"/>
                <a:cs typeface="Times New Roman" panose="02020603050405020304" pitchFamily="18" charset="0"/>
              </a:rPr>
              <a:t> </a:t>
            </a:r>
            <a:r>
              <a:rPr lang="es-ES_tradnl" sz="2200" dirty="0">
                <a:solidFill>
                  <a:schemeClr val="tx1"/>
                </a:solidFill>
                <a:latin typeface="Times New Roman" panose="02020603050405020304" pitchFamily="18" charset="0"/>
                <a:cs typeface="Times New Roman" panose="02020603050405020304" pitchFamily="18" charset="0"/>
              </a:rPr>
              <a:t>Cuando se levanten </a:t>
            </a:r>
            <a:r>
              <a:rPr lang="es-ES_tradnl" sz="2200" dirty="0" smtClean="0">
                <a:solidFill>
                  <a:schemeClr val="tx1"/>
                </a:solidFill>
                <a:latin typeface="Times New Roman" panose="02020603050405020304" pitchFamily="18" charset="0"/>
                <a:cs typeface="Times New Roman" panose="02020603050405020304" pitchFamily="18" charset="0"/>
              </a:rPr>
              <a:t>objetos </a:t>
            </a:r>
            <a:r>
              <a:rPr lang="es-ES_tradnl" sz="2200" dirty="0">
                <a:solidFill>
                  <a:schemeClr val="tx1"/>
                </a:solidFill>
                <a:latin typeface="Times New Roman" panose="02020603050405020304" pitchFamily="18" charset="0"/>
                <a:cs typeface="Times New Roman" panose="02020603050405020304" pitchFamily="18" charset="0"/>
              </a:rPr>
              <a:t>pesados deberán hacerlo por dos o más </a:t>
            </a:r>
            <a:r>
              <a:rPr lang="es-ES_tradnl" sz="2200" dirty="0" smtClean="0">
                <a:solidFill>
                  <a:schemeClr val="tx1"/>
                </a:solidFill>
                <a:latin typeface="Times New Roman" panose="02020603050405020304" pitchFamily="18" charset="0"/>
                <a:cs typeface="Times New Roman" panose="02020603050405020304" pitchFamily="18" charset="0"/>
              </a:rPr>
              <a:t>trabajadores.</a:t>
            </a:r>
            <a:endParaRPr lang="es-EC" sz="2200" dirty="0">
              <a:solidFill>
                <a:schemeClr val="tx1"/>
              </a:solidFill>
              <a:latin typeface="Times New Roman" panose="02020603050405020304" pitchFamily="18" charset="0"/>
              <a:cs typeface="Times New Roman" panose="02020603050405020304" pitchFamily="18" charset="0"/>
            </a:endParaRPr>
          </a:p>
        </p:txBody>
      </p:sp>
      <p:sp>
        <p:nvSpPr>
          <p:cNvPr id="2" name="Rectángulo redondeado 1"/>
          <p:cNvSpPr/>
          <p:nvPr/>
        </p:nvSpPr>
        <p:spPr>
          <a:xfrm>
            <a:off x="6844553" y="1444552"/>
            <a:ext cx="4928372" cy="50392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s-ES_tradnl" sz="2200" b="1" dirty="0" smtClean="0">
                <a:solidFill>
                  <a:schemeClr val="tx1"/>
                </a:solidFill>
                <a:latin typeface="Times New Roman" panose="02020603050405020304" pitchFamily="18" charset="0"/>
                <a:cs typeface="Times New Roman" panose="02020603050405020304" pitchFamily="18" charset="0"/>
              </a:rPr>
              <a:t>MANIPULACIÓN DE ENFERMOS</a:t>
            </a:r>
          </a:p>
          <a:p>
            <a:pPr lvl="0">
              <a:lnSpc>
                <a:spcPct val="150000"/>
              </a:lnSpc>
            </a:pPr>
            <a:endParaRPr lang="es-EC" sz="2200" dirty="0">
              <a:solidFill>
                <a:schemeClr val="tx1"/>
              </a:solidFill>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a:solidFill>
                  <a:schemeClr val="tx1"/>
                </a:solidFill>
                <a:latin typeface="Times New Roman" panose="02020603050405020304" pitchFamily="18" charset="0"/>
                <a:cs typeface="Times New Roman" panose="02020603050405020304" pitchFamily="18" charset="0"/>
              </a:rPr>
              <a:t>De preferencia se realizará la actividad entre dos personas</a:t>
            </a:r>
            <a:r>
              <a:rPr lang="es-ES_tradnl" sz="2200" dirty="0" smtClean="0">
                <a:solidFill>
                  <a:schemeClr val="tx1"/>
                </a:solidFill>
                <a:latin typeface="Times New Roman" panose="02020603050405020304" pitchFamily="18" charset="0"/>
                <a:cs typeface="Times New Roman" panose="02020603050405020304" pitchFamily="18" charset="0"/>
              </a:rPr>
              <a:t>.</a:t>
            </a:r>
          </a:p>
          <a:p>
            <a:pPr marL="342900" lvl="0" indent="-342900">
              <a:lnSpc>
                <a:spcPct val="150000"/>
              </a:lnSpc>
              <a:buFont typeface="Arial" panose="020B0604020202020204" pitchFamily="34" charset="0"/>
              <a:buChar char="•"/>
            </a:pPr>
            <a:r>
              <a:rPr lang="es-ES_tradnl" sz="2200" dirty="0" smtClean="0">
                <a:solidFill>
                  <a:schemeClr val="tx1"/>
                </a:solidFill>
                <a:latin typeface="Times New Roman" panose="02020603050405020304" pitchFamily="18" charset="0"/>
                <a:cs typeface="Times New Roman" panose="02020603050405020304" pitchFamily="18" charset="0"/>
              </a:rPr>
              <a:t>Zapatos antideslizantes</a:t>
            </a:r>
          </a:p>
          <a:p>
            <a:pPr marL="342900" lvl="0" indent="-342900">
              <a:lnSpc>
                <a:spcPct val="150000"/>
              </a:lnSpc>
              <a:buFont typeface="Arial" panose="020B0604020202020204" pitchFamily="34" charset="0"/>
              <a:buChar char="•"/>
            </a:pPr>
            <a:r>
              <a:rPr lang="es-ES_tradnl" sz="2200" dirty="0" smtClean="0">
                <a:solidFill>
                  <a:schemeClr val="tx1"/>
                </a:solidFill>
                <a:latin typeface="Times New Roman" panose="02020603050405020304" pitchFamily="18" charset="0"/>
                <a:cs typeface="Times New Roman" panose="02020603050405020304" pitchFamily="18" charset="0"/>
              </a:rPr>
              <a:t>Ropa cómoda  </a:t>
            </a:r>
            <a:endParaRPr lang="es-EC" sz="2200" dirty="0">
              <a:solidFill>
                <a:schemeClr val="tx1"/>
              </a:solidFill>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a:solidFill>
                  <a:schemeClr val="tx1"/>
                </a:solidFill>
                <a:latin typeface="Times New Roman" panose="02020603050405020304" pitchFamily="18" charset="0"/>
                <a:cs typeface="Times New Roman" panose="02020603050405020304" pitchFamily="18" charset="0"/>
              </a:rPr>
              <a:t> Se determinará pausas de trabajo.  </a:t>
            </a:r>
            <a:endParaRPr lang="es-EC" sz="2200" dirty="0">
              <a:solidFill>
                <a:schemeClr val="tx1"/>
              </a:solidFill>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s-ES_tradnl" sz="2200" dirty="0">
                <a:solidFill>
                  <a:schemeClr val="tx1"/>
                </a:solidFill>
                <a:latin typeface="Times New Roman" panose="02020603050405020304" pitchFamily="18" charset="0"/>
                <a:cs typeface="Times New Roman" panose="02020603050405020304" pitchFamily="18" charset="0"/>
              </a:rPr>
              <a:t>Se implementará en lo posible medios mecanizados.  </a:t>
            </a:r>
            <a:endParaRPr lang="es-EC" sz="2200" dirty="0">
              <a:solidFill>
                <a:schemeClr val="tx1"/>
              </a:solidFill>
              <a:latin typeface="Times New Roman" panose="02020603050405020304" pitchFamily="18" charset="0"/>
              <a:cs typeface="Times New Roman" panose="02020603050405020304" pitchFamily="18" charset="0"/>
            </a:endParaRPr>
          </a:p>
        </p:txBody>
      </p:sp>
      <p:pic>
        <p:nvPicPr>
          <p:cNvPr id="4" name="Imagen 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37808" y="423306"/>
            <a:ext cx="979431" cy="954010"/>
          </a:xfrm>
          <a:prstGeom prst="rect">
            <a:avLst/>
          </a:prstGeom>
          <a:noFill/>
          <a:ln>
            <a:noFill/>
          </a:ln>
        </p:spPr>
      </p:pic>
      <p:pic>
        <p:nvPicPr>
          <p:cNvPr id="6"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668698" y="423306"/>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47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04273" y="1868728"/>
            <a:ext cx="10111688" cy="3217227"/>
          </a:xfrm>
          <a:prstGeom prst="rect">
            <a:avLst/>
          </a:prstGeom>
          <a:noFill/>
        </p:spPr>
        <p:txBody>
          <a:bodyPr wrap="square" rtlCol="0">
            <a:spAutoFit/>
          </a:bodyPr>
          <a:lstStyle/>
          <a:p>
            <a:pPr algn="ctr">
              <a:lnSpc>
                <a:spcPct val="150000"/>
              </a:lnSpc>
            </a:pPr>
            <a:r>
              <a:rPr lang="es-EC" sz="7200" dirty="0"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GRACIAS POR SU ATENCIÓN</a:t>
            </a:r>
            <a:endParaRPr lang="es-EC" sz="72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8" name="Imagen 7"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9"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801819" y="249134"/>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885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972622"/>
          </a:xfrm>
        </p:spPr>
        <p:txBody>
          <a:bodyPr>
            <a:normAutofit/>
          </a:bodyPr>
          <a:lstStyle/>
          <a:p>
            <a:pPr algn="ctr"/>
            <a:r>
              <a:rPr lang="es-EC" sz="3600" b="1" dirty="0">
                <a:solidFill>
                  <a:schemeClr val="tx1"/>
                </a:solidFill>
                <a:latin typeface="Times New Roman" panose="02020603050405020304" pitchFamily="18" charset="0"/>
                <a:cs typeface="Times New Roman" panose="02020603050405020304" pitchFamily="18" charset="0"/>
              </a:rPr>
              <a:t>PLANTEAMIENTO DEL </a:t>
            </a:r>
            <a:r>
              <a:rPr lang="es-EC" sz="3600" b="1" dirty="0" smtClean="0">
                <a:solidFill>
                  <a:schemeClr val="tx1"/>
                </a:solidFill>
                <a:latin typeface="Times New Roman" panose="02020603050405020304" pitchFamily="18" charset="0"/>
                <a:cs typeface="Times New Roman" panose="02020603050405020304" pitchFamily="18" charset="0"/>
              </a:rPr>
              <a:t>PROBLEMA</a:t>
            </a:r>
            <a:endParaRPr lang="es-EC" sz="4000" b="1" dirty="0">
              <a:solidFill>
                <a:schemeClr val="tx1"/>
              </a:solidFill>
              <a:latin typeface="Times New Roman" panose="02020603050405020304" pitchFamily="18" charset="0"/>
              <a:cs typeface="Times New Roman" panose="02020603050405020304" pitchFamily="18" charset="0"/>
            </a:endParaRPr>
          </a:p>
        </p:txBody>
      </p:sp>
      <p:sp>
        <p:nvSpPr>
          <p:cNvPr id="6" name="Marcador de contenido 5"/>
          <p:cNvSpPr>
            <a:spLocks noGrp="1"/>
          </p:cNvSpPr>
          <p:nvPr>
            <p:ph idx="1"/>
          </p:nvPr>
        </p:nvSpPr>
        <p:spPr>
          <a:xfrm>
            <a:off x="387689" y="2148983"/>
            <a:ext cx="10978119" cy="4126063"/>
          </a:xfrm>
        </p:spPr>
        <p:txBody>
          <a:bodyPr>
            <a:noAutofit/>
          </a:bodyPr>
          <a:lstStyle/>
          <a:p>
            <a:pPr marL="342900" lvl="0" indent="-342900" algn="just">
              <a:lnSpc>
                <a:spcPct val="100000"/>
              </a:lnSpc>
              <a:buFont typeface="Wingdings" panose="05000000000000000000" pitchFamily="2" charset="2"/>
              <a:buChar char="§"/>
            </a:pPr>
            <a:r>
              <a:rPr lang="es-EC" dirty="0">
                <a:solidFill>
                  <a:schemeClr val="tx1"/>
                </a:solidFill>
                <a:latin typeface="Times New Roman" panose="02020603050405020304" pitchFamily="18" charset="0"/>
                <a:cs typeface="Times New Roman" panose="02020603050405020304" pitchFamily="18" charset="0"/>
              </a:rPr>
              <a:t>Diferentes estudios publicados a nivel mundial y nacional, han confirmado que el desempeño laboral acarrea consigo la generación de riesgos laborales, afectando la salud: </a:t>
            </a:r>
            <a:r>
              <a:rPr lang="es-EC" dirty="0" smtClean="0">
                <a:solidFill>
                  <a:schemeClr val="tx1"/>
                </a:solidFill>
                <a:latin typeface="Times New Roman" panose="02020603050405020304" pitchFamily="18" charset="0"/>
                <a:cs typeface="Times New Roman" panose="02020603050405020304" pitchFamily="18" charset="0"/>
              </a:rPr>
              <a:t>mental y física </a:t>
            </a:r>
            <a:r>
              <a:rPr lang="es-EC" dirty="0">
                <a:solidFill>
                  <a:schemeClr val="tx1"/>
                </a:solidFill>
                <a:latin typeface="Times New Roman" panose="02020603050405020304" pitchFamily="18" charset="0"/>
                <a:cs typeface="Times New Roman" panose="02020603050405020304" pitchFamily="18" charset="0"/>
              </a:rPr>
              <a:t>de los </a:t>
            </a:r>
            <a:r>
              <a:rPr lang="es-EC" dirty="0" smtClean="0">
                <a:solidFill>
                  <a:schemeClr val="tx1"/>
                </a:solidFill>
                <a:latin typeface="Times New Roman" panose="02020603050405020304" pitchFamily="18" charset="0"/>
                <a:cs typeface="Times New Roman" panose="02020603050405020304" pitchFamily="18" charset="0"/>
              </a:rPr>
              <a:t>trabajadores.</a:t>
            </a:r>
          </a:p>
          <a:p>
            <a:pPr marL="342900" lvl="0" indent="-342900" algn="just">
              <a:lnSpc>
                <a:spcPct val="100000"/>
              </a:lnSpc>
              <a:buFont typeface="Wingdings" panose="05000000000000000000" pitchFamily="2" charset="2"/>
              <a:buChar char="§"/>
            </a:pPr>
            <a:r>
              <a:rPr lang="es-EC" dirty="0" smtClean="0">
                <a:solidFill>
                  <a:schemeClr val="tx1"/>
                </a:solidFill>
                <a:latin typeface="Times New Roman" panose="02020603050405020304" pitchFamily="18" charset="0"/>
                <a:cs typeface="Times New Roman" panose="02020603050405020304" pitchFamily="18" charset="0"/>
              </a:rPr>
              <a:t>En el Hospital San José de Taisha </a:t>
            </a:r>
            <a:r>
              <a:rPr lang="es-EC" dirty="0">
                <a:solidFill>
                  <a:schemeClr val="tx1"/>
                </a:solidFill>
                <a:latin typeface="Times New Roman" panose="02020603050405020304" pitchFamily="18" charset="0"/>
                <a:cs typeface="Times New Roman" panose="02020603050405020304" pitchFamily="18" charset="0"/>
              </a:rPr>
              <a:t>l</a:t>
            </a:r>
            <a:r>
              <a:rPr lang="es-EC" dirty="0" smtClean="0">
                <a:solidFill>
                  <a:schemeClr val="tx1"/>
                </a:solidFill>
                <a:latin typeface="Times New Roman" panose="02020603050405020304" pitchFamily="18" charset="0"/>
                <a:cs typeface="Times New Roman" panose="02020603050405020304" pitchFamily="18" charset="0"/>
              </a:rPr>
              <a:t>a </a:t>
            </a:r>
            <a:r>
              <a:rPr lang="es-EC" dirty="0">
                <a:solidFill>
                  <a:schemeClr val="tx1"/>
                </a:solidFill>
                <a:latin typeface="Times New Roman" panose="02020603050405020304" pitchFamily="18" charset="0"/>
                <a:cs typeface="Times New Roman" panose="02020603050405020304" pitchFamily="18" charset="0"/>
              </a:rPr>
              <a:t>prevención de riesgos </a:t>
            </a:r>
            <a:r>
              <a:rPr lang="es-EC" dirty="0" smtClean="0">
                <a:solidFill>
                  <a:schemeClr val="tx1"/>
                </a:solidFill>
                <a:latin typeface="Times New Roman" panose="02020603050405020304" pitchFamily="18" charset="0"/>
                <a:cs typeface="Times New Roman" panose="02020603050405020304" pitchFamily="18" charset="0"/>
              </a:rPr>
              <a:t>laborales es </a:t>
            </a:r>
            <a:r>
              <a:rPr lang="es-EC" dirty="0">
                <a:solidFill>
                  <a:schemeClr val="tx1"/>
                </a:solidFill>
                <a:latin typeface="Times New Roman" panose="02020603050405020304" pitchFamily="18" charset="0"/>
                <a:cs typeface="Times New Roman" panose="02020603050405020304" pitchFamily="18" charset="0"/>
              </a:rPr>
              <a:t>un aspecto que </a:t>
            </a:r>
            <a:r>
              <a:rPr lang="es-EC" dirty="0" smtClean="0">
                <a:solidFill>
                  <a:schemeClr val="tx1"/>
                </a:solidFill>
                <a:latin typeface="Times New Roman" panose="02020603050405020304" pitchFamily="18" charset="0"/>
                <a:cs typeface="Times New Roman" panose="02020603050405020304" pitchFamily="18" charset="0"/>
              </a:rPr>
              <a:t> </a:t>
            </a:r>
            <a:r>
              <a:rPr lang="es-EC" dirty="0">
                <a:solidFill>
                  <a:schemeClr val="tx1"/>
                </a:solidFill>
                <a:latin typeface="Times New Roman" panose="02020603050405020304" pitchFamily="18" charset="0"/>
                <a:cs typeface="Times New Roman" panose="02020603050405020304" pitchFamily="18" charset="0"/>
              </a:rPr>
              <a:t>el hospital </a:t>
            </a:r>
            <a:r>
              <a:rPr lang="es-EC" dirty="0" smtClean="0">
                <a:solidFill>
                  <a:schemeClr val="tx1"/>
                </a:solidFill>
                <a:latin typeface="Times New Roman" panose="02020603050405020304" pitchFamily="18" charset="0"/>
                <a:cs typeface="Times New Roman" panose="02020603050405020304" pitchFamily="18" charset="0"/>
              </a:rPr>
              <a:t> </a:t>
            </a:r>
            <a:r>
              <a:rPr lang="es-EC" dirty="0">
                <a:solidFill>
                  <a:schemeClr val="tx1"/>
                </a:solidFill>
                <a:latin typeface="Times New Roman" panose="02020603050405020304" pitchFamily="18" charset="0"/>
                <a:cs typeface="Times New Roman" panose="02020603050405020304" pitchFamily="18" charset="0"/>
              </a:rPr>
              <a:t>cumple de manera parcial ya que las </a:t>
            </a:r>
            <a:r>
              <a:rPr lang="es-EC" dirty="0" smtClean="0">
                <a:solidFill>
                  <a:schemeClr val="tx1"/>
                </a:solidFill>
                <a:latin typeface="Times New Roman" panose="02020603050405020304" pitchFamily="18" charset="0"/>
                <a:cs typeface="Times New Roman" panose="02020603050405020304" pitchFamily="18" charset="0"/>
              </a:rPr>
              <a:t>tareas que </a:t>
            </a:r>
            <a:r>
              <a:rPr lang="es-EC" dirty="0">
                <a:solidFill>
                  <a:schemeClr val="tx1"/>
                </a:solidFill>
                <a:latin typeface="Times New Roman" panose="02020603050405020304" pitchFamily="18" charset="0"/>
                <a:cs typeface="Times New Roman" panose="02020603050405020304" pitchFamily="18" charset="0"/>
              </a:rPr>
              <a:t>se desarrollan en las diferentes áreas de trabajo son en condiciones que no permiten al trabajador mantener el estado de bienestar físico, social y mental al que tiene derecho todo trabajador. </a:t>
            </a:r>
            <a:r>
              <a:rPr lang="es-EC" dirty="0" smtClean="0">
                <a:solidFill>
                  <a:schemeClr val="tx1"/>
                </a:solidFill>
                <a:latin typeface="Times New Roman" panose="02020603050405020304" pitchFamily="18" charset="0"/>
                <a:cs typeface="Times New Roman" panose="02020603050405020304" pitchFamily="18" charset="0"/>
              </a:rPr>
              <a:t> </a:t>
            </a:r>
          </a:p>
          <a:p>
            <a:pPr marL="342900" lvl="0" indent="-342900" algn="just">
              <a:lnSpc>
                <a:spcPct val="100000"/>
              </a:lnSpc>
              <a:buFont typeface="Wingdings" panose="05000000000000000000" pitchFamily="2" charset="2"/>
              <a:buChar char="§"/>
            </a:pPr>
            <a:r>
              <a:rPr lang="es-EC" dirty="0" smtClean="0">
                <a:solidFill>
                  <a:schemeClr val="tx1"/>
                </a:solidFill>
                <a:latin typeface="Times New Roman" panose="02020603050405020304" pitchFamily="18" charset="0"/>
                <a:cs typeface="Times New Roman" panose="02020603050405020304" pitchFamily="18" charset="0"/>
              </a:rPr>
              <a:t>Las acciones incorrectas y conductas nocivas del personal que labora en el hospital generan vulnerabilidad ante los riesgos </a:t>
            </a:r>
            <a:r>
              <a:rPr lang="es-ES_tradnl" dirty="0" smtClean="0">
                <a:solidFill>
                  <a:schemeClr val="tx1"/>
                </a:solidFill>
                <a:latin typeface="Times New Roman" panose="02020603050405020304" pitchFamily="18" charset="0"/>
                <a:cs typeface="Times New Roman" panose="02020603050405020304" pitchFamily="18" charset="0"/>
              </a:rPr>
              <a:t>ergonómicos presentes en cada </a:t>
            </a:r>
            <a:r>
              <a:rPr lang="es-ES_tradnl" dirty="0">
                <a:solidFill>
                  <a:schemeClr val="tx1"/>
                </a:solidFill>
                <a:latin typeface="Times New Roman" panose="02020603050405020304" pitchFamily="18" charset="0"/>
                <a:cs typeface="Times New Roman" panose="02020603050405020304" pitchFamily="18" charset="0"/>
              </a:rPr>
              <a:t>áreas de </a:t>
            </a:r>
            <a:r>
              <a:rPr lang="es-ES_tradnl" dirty="0" smtClean="0">
                <a:solidFill>
                  <a:schemeClr val="tx1"/>
                </a:solidFill>
                <a:latin typeface="Times New Roman" panose="02020603050405020304" pitchFamily="18" charset="0"/>
                <a:cs typeface="Times New Roman" panose="02020603050405020304" pitchFamily="18" charset="0"/>
              </a:rPr>
              <a:t>trabajo</a:t>
            </a:r>
            <a:endParaRPr lang="es-EC" dirty="0">
              <a:solidFill>
                <a:schemeClr val="tx1"/>
              </a:solidFill>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
            </a:pPr>
            <a:endParaRPr lang="es-EC" dirty="0">
              <a:solidFill>
                <a:schemeClr val="tx1"/>
              </a:solidFill>
              <a:latin typeface="Times New Roman" panose="02020603050405020304" pitchFamily="18" charset="0"/>
              <a:cs typeface="Times New Roman" panose="02020603050405020304" pitchFamily="18" charset="0"/>
            </a:endParaRPr>
          </a:p>
        </p:txBody>
      </p:sp>
      <p:cxnSp>
        <p:nvCxnSpPr>
          <p:cNvPr id="20" name="Conector recto de flecha 19"/>
          <p:cNvCxnSpPr/>
          <p:nvPr/>
        </p:nvCxnSpPr>
        <p:spPr>
          <a:xfrm flipH="1" flipV="1">
            <a:off x="8227337" y="4004445"/>
            <a:ext cx="894882" cy="415141"/>
          </a:xfrm>
          <a:prstGeom prst="straightConnector1">
            <a:avLst/>
          </a:prstGeom>
          <a:ln>
            <a:solidFill>
              <a:srgbClr val="FFFFCC"/>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404009" y="464085"/>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653284" y="595666"/>
            <a:ext cx="979431" cy="954010"/>
          </a:xfrm>
          <a:prstGeom prst="rect">
            <a:avLst/>
          </a:prstGeom>
          <a:noFill/>
          <a:ln>
            <a:noFill/>
          </a:ln>
        </p:spPr>
      </p:pic>
    </p:spTree>
    <p:extLst>
      <p:ext uri="{BB962C8B-B14F-4D97-AF65-F5344CB8AC3E}">
        <p14:creationId xmlns:p14="http://schemas.microsoft.com/office/powerpoint/2010/main" val="17580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663" y="529156"/>
            <a:ext cx="10058400" cy="822960"/>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OBJETIVOS</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4" name="Marcador de contenido 2"/>
          <p:cNvSpPr>
            <a:spLocks noGrp="1"/>
          </p:cNvSpPr>
          <p:nvPr>
            <p:ph idx="1"/>
          </p:nvPr>
        </p:nvSpPr>
        <p:spPr>
          <a:xfrm>
            <a:off x="557256" y="1278318"/>
            <a:ext cx="10983021" cy="5227611"/>
          </a:xfrm>
        </p:spPr>
        <p:txBody>
          <a:bodyPr>
            <a:noAutofit/>
          </a:bodyPr>
          <a:lstStyle/>
          <a:p>
            <a:pPr marL="0" indent="0" algn="just">
              <a:lnSpc>
                <a:spcPct val="100000"/>
              </a:lnSpc>
              <a:buNone/>
            </a:pPr>
            <a:r>
              <a:rPr lang="es-ES" b="1" dirty="0" smtClean="0">
                <a:solidFill>
                  <a:schemeClr val="tx1"/>
                </a:solidFill>
                <a:latin typeface="Times New Roman" panose="02020603050405020304" pitchFamily="18" charset="0"/>
                <a:cs typeface="Times New Roman" panose="02020603050405020304" pitchFamily="18" charset="0"/>
              </a:rPr>
              <a:t>Objetivo general:</a:t>
            </a:r>
          </a:p>
          <a:p>
            <a:pPr algn="just">
              <a:lnSpc>
                <a:spcPct val="100000"/>
              </a:lnSpc>
            </a:pPr>
            <a:r>
              <a:rPr lang="es-EC" dirty="0">
                <a:solidFill>
                  <a:schemeClr val="tx1"/>
                </a:solidFill>
                <a:latin typeface="Times New Roman" panose="02020603050405020304" pitchFamily="18" charset="0"/>
                <a:cs typeface="Times New Roman" panose="02020603050405020304" pitchFamily="18" charset="0"/>
              </a:rPr>
              <a:t> </a:t>
            </a:r>
            <a:r>
              <a:rPr lang="es-ES_tradnl" dirty="0">
                <a:solidFill>
                  <a:schemeClr val="tx1"/>
                </a:solidFill>
                <a:latin typeface="Times New Roman" panose="02020603050405020304" pitchFamily="18" charset="0"/>
                <a:cs typeface="Times New Roman" panose="02020603050405020304" pitchFamily="18" charset="0"/>
              </a:rPr>
              <a:t>Determinar cuáles son las condiciones de seguridad del Hospital San José de Taisha mediante la identificación, análisis y evaluación de los factores de riesgo laboral, a fin de precautelar la integridad física y salud ocupacional de los que laboran.</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r>
              <a:rPr lang="es-ES" b="1" dirty="0" smtClean="0">
                <a:solidFill>
                  <a:schemeClr val="tx1"/>
                </a:solidFill>
                <a:latin typeface="Times New Roman" panose="02020603050405020304" pitchFamily="18" charset="0"/>
                <a:cs typeface="Times New Roman" panose="02020603050405020304" pitchFamily="18" charset="0"/>
              </a:rPr>
              <a:t>Objetivos específicos:</a:t>
            </a:r>
          </a:p>
          <a:p>
            <a:pPr lvl="0">
              <a:lnSpc>
                <a:spcPct val="100000"/>
              </a:lnSpc>
            </a:pPr>
            <a:r>
              <a:rPr lang="es-ES_tradnl" dirty="0">
                <a:solidFill>
                  <a:schemeClr val="tx1"/>
                </a:solidFill>
                <a:latin typeface="Times New Roman" panose="02020603050405020304" pitchFamily="18" charset="0"/>
                <a:cs typeface="Times New Roman" panose="02020603050405020304" pitchFamily="18" charset="0"/>
              </a:rPr>
              <a:t>Determinar las condiciones de seguridad del Hospital San José de Taisha.</a:t>
            </a:r>
            <a:endParaRPr lang="en-US" dirty="0">
              <a:solidFill>
                <a:schemeClr val="tx1"/>
              </a:solidFill>
              <a:latin typeface="Times New Roman" panose="02020603050405020304" pitchFamily="18" charset="0"/>
              <a:cs typeface="Times New Roman" panose="02020603050405020304" pitchFamily="18" charset="0"/>
            </a:endParaRPr>
          </a:p>
          <a:p>
            <a:pPr lvl="0">
              <a:lnSpc>
                <a:spcPct val="100000"/>
              </a:lnSpc>
            </a:pPr>
            <a:r>
              <a:rPr lang="es-ES_tradnl" dirty="0">
                <a:solidFill>
                  <a:schemeClr val="tx1"/>
                </a:solidFill>
                <a:latin typeface="Times New Roman" panose="02020603050405020304" pitchFamily="18" charset="0"/>
                <a:cs typeface="Times New Roman" panose="02020603050405020304" pitchFamily="18" charset="0"/>
              </a:rPr>
              <a:t>Identificar, analizar y evaluar los riesgos ergonómicos existentes en los diferentes puestos de trabajo del Hospital San José de Taisha.</a:t>
            </a:r>
            <a:endParaRPr lang="en-US" dirty="0">
              <a:solidFill>
                <a:schemeClr val="tx1"/>
              </a:solidFill>
              <a:latin typeface="Times New Roman" panose="02020603050405020304" pitchFamily="18" charset="0"/>
              <a:cs typeface="Times New Roman" panose="02020603050405020304" pitchFamily="18" charset="0"/>
            </a:endParaRPr>
          </a:p>
          <a:p>
            <a:pPr lvl="0">
              <a:lnSpc>
                <a:spcPct val="100000"/>
              </a:lnSpc>
            </a:pPr>
            <a:r>
              <a:rPr lang="es-ES_tradnl" dirty="0">
                <a:solidFill>
                  <a:schemeClr val="tx1"/>
                </a:solidFill>
                <a:latin typeface="Times New Roman" panose="02020603050405020304" pitchFamily="18" charset="0"/>
                <a:cs typeface="Times New Roman" panose="02020603050405020304" pitchFamily="18" charset="0"/>
              </a:rPr>
              <a:t>Determinar los</a:t>
            </a:r>
            <a:r>
              <a:rPr lang="es-EC" dirty="0">
                <a:solidFill>
                  <a:schemeClr val="tx1"/>
                </a:solidFill>
                <a:latin typeface="Times New Roman" panose="02020603050405020304" pitchFamily="18" charset="0"/>
                <a:cs typeface="Times New Roman" panose="02020603050405020304" pitchFamily="18" charset="0"/>
              </a:rPr>
              <a:t> porcentajes de riesgo ergonómico en los que mayor grado de accidentabilidad presenta en los diferentes puestos de trabajo.</a:t>
            </a:r>
            <a:endParaRPr lang="en-US" dirty="0">
              <a:solidFill>
                <a:schemeClr val="tx1"/>
              </a:solidFill>
              <a:latin typeface="Times New Roman" panose="02020603050405020304" pitchFamily="18" charset="0"/>
              <a:cs typeface="Times New Roman" panose="02020603050405020304" pitchFamily="18" charset="0"/>
            </a:endParaRPr>
          </a:p>
          <a:p>
            <a:pPr lvl="0">
              <a:lnSpc>
                <a:spcPct val="100000"/>
              </a:lnSpc>
            </a:pPr>
            <a:r>
              <a:rPr lang="es-ES" dirty="0">
                <a:solidFill>
                  <a:schemeClr val="tx1"/>
                </a:solidFill>
                <a:latin typeface="Times New Roman" panose="02020603050405020304" pitchFamily="18" charset="0"/>
                <a:cs typeface="Times New Roman" panose="02020603050405020304" pitchFamily="18" charset="0"/>
              </a:rPr>
              <a:t>Realizar una propuesta de Seguridad y Salud Ocupacional para el </a:t>
            </a:r>
            <a:r>
              <a:rPr lang="es-ES_tradnl" dirty="0">
                <a:solidFill>
                  <a:schemeClr val="tx1"/>
                </a:solidFill>
                <a:latin typeface="Times New Roman" panose="02020603050405020304" pitchFamily="18" charset="0"/>
                <a:cs typeface="Times New Roman" panose="02020603050405020304" pitchFamily="18" charset="0"/>
              </a:rPr>
              <a:t>Hospital San José de Taisha, para</a:t>
            </a:r>
            <a:r>
              <a:rPr lang="es-ES" dirty="0">
                <a:solidFill>
                  <a:schemeClr val="tx1"/>
                </a:solidFill>
                <a:latin typeface="Times New Roman" panose="02020603050405020304" pitchFamily="18" charset="0"/>
                <a:cs typeface="Times New Roman" panose="02020603050405020304" pitchFamily="18" charset="0"/>
              </a:rPr>
              <a:t> minimizar los riesgos ergonómicos detectados.</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S" b="1" dirty="0" smtClean="0">
              <a:solidFill>
                <a:schemeClr val="tx1"/>
              </a:solidFill>
              <a:latin typeface="Times New Roman" panose="02020603050405020304" pitchFamily="18" charset="0"/>
              <a:cs typeface="Times New Roman" panose="02020603050405020304" pitchFamily="18" charset="0"/>
            </a:endParaRPr>
          </a:p>
          <a:p>
            <a:pPr marL="0" indent="0">
              <a:lnSpc>
                <a:spcPct val="100000"/>
              </a:lnSpc>
              <a:buNone/>
            </a:pPr>
            <a:endParaRPr lang="es-ES" dirty="0">
              <a:solidFill>
                <a:schemeClr val="tx1"/>
              </a:solidFill>
              <a:latin typeface="Times New Roman" panose="02020603050405020304" pitchFamily="18" charset="0"/>
              <a:cs typeface="Times New Roman" panose="02020603050405020304" pitchFamily="18" charset="0"/>
            </a:endParaRPr>
          </a:p>
          <a:p>
            <a:pPr marL="0" indent="0">
              <a:lnSpc>
                <a:spcPct val="100000"/>
              </a:lnSpc>
              <a:buNone/>
            </a:pPr>
            <a:endParaRPr lang="es-EC" dirty="0">
              <a:solidFill>
                <a:schemeClr val="tx1"/>
              </a:solidFill>
              <a:latin typeface="Times New Roman" panose="02020603050405020304" pitchFamily="18" charset="0"/>
              <a:cs typeface="Times New Roman" panose="02020603050405020304" pitchFamily="18" charset="0"/>
            </a:endParaRPr>
          </a:p>
          <a:p>
            <a:pPr marL="0" indent="0">
              <a:lnSpc>
                <a:spcPct val="100000"/>
              </a:lnSpc>
              <a:buNone/>
            </a:pPr>
            <a:endParaRPr lang="es-EC" dirty="0">
              <a:solidFill>
                <a:schemeClr val="tx1"/>
              </a:solidFill>
              <a:latin typeface="Times New Roman" panose="02020603050405020304" pitchFamily="18" charset="0"/>
              <a:cs typeface="Times New Roman" panose="02020603050405020304" pitchFamily="18" charset="0"/>
            </a:endParaRPr>
          </a:p>
        </p:txBody>
      </p:sp>
      <p:pic>
        <p:nvPicPr>
          <p:cNvPr id="6"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786205" y="249134"/>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31897" y="324308"/>
            <a:ext cx="979431" cy="954010"/>
          </a:xfrm>
          <a:prstGeom prst="rect">
            <a:avLst/>
          </a:prstGeom>
          <a:noFill/>
          <a:ln>
            <a:noFill/>
          </a:ln>
        </p:spPr>
      </p:pic>
    </p:spTree>
    <p:extLst>
      <p:ext uri="{BB962C8B-B14F-4D97-AF65-F5344CB8AC3E}">
        <p14:creationId xmlns:p14="http://schemas.microsoft.com/office/powerpoint/2010/main" val="218203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663" y="522515"/>
            <a:ext cx="10058400" cy="822960"/>
          </a:xfrm>
        </p:spPr>
        <p:txBody>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JUSTIFICACIÓN</a:t>
            </a:r>
            <a:r>
              <a:rPr lang="es-EC" dirty="0" smtClean="0">
                <a:solidFill>
                  <a:schemeClr val="tx1"/>
                </a:solidFill>
              </a:rPr>
              <a:t> </a:t>
            </a:r>
            <a:endParaRPr lang="es-EC" dirty="0">
              <a:solidFill>
                <a:schemeClr val="tx1"/>
              </a:solidFill>
            </a:endParaRPr>
          </a:p>
        </p:txBody>
      </p:sp>
      <p:sp>
        <p:nvSpPr>
          <p:cNvPr id="3" name="Marcador de contenido 2"/>
          <p:cNvSpPr>
            <a:spLocks noGrp="1"/>
          </p:cNvSpPr>
          <p:nvPr>
            <p:ph idx="1"/>
          </p:nvPr>
        </p:nvSpPr>
        <p:spPr>
          <a:xfrm>
            <a:off x="323294" y="1924334"/>
            <a:ext cx="11346191" cy="4516650"/>
          </a:xfrm>
        </p:spPr>
        <p:txBody>
          <a:bodyPr>
            <a:noAutofit/>
          </a:bodyPr>
          <a:lstStyle/>
          <a:p>
            <a:pPr algn="just">
              <a:lnSpc>
                <a:spcPct val="150000"/>
              </a:lnSpc>
            </a:pPr>
            <a:r>
              <a:rPr lang="es-ES_tradnl" dirty="0">
                <a:solidFill>
                  <a:schemeClr val="tx1"/>
                </a:solidFill>
                <a:latin typeface="Times New Roman" panose="02020603050405020304" pitchFamily="18" charset="0"/>
                <a:cs typeface="Times New Roman" panose="02020603050405020304" pitchFamily="18" charset="0"/>
              </a:rPr>
              <a:t>La seguridad y Salud Ocupacional representa una de las herramientas de gestión más importantes para mejorar los puestos de trabajo y calidad de vida laboral </a:t>
            </a:r>
            <a:r>
              <a:rPr lang="es-ES_tradnl" dirty="0" smtClean="0">
                <a:solidFill>
                  <a:schemeClr val="tx1"/>
                </a:solidFill>
                <a:latin typeface="Times New Roman" panose="02020603050405020304" pitchFamily="18" charset="0"/>
                <a:cs typeface="Times New Roman" panose="02020603050405020304" pitchFamily="18" charset="0"/>
              </a:rPr>
              <a:t>en </a:t>
            </a:r>
            <a:r>
              <a:rPr lang="es-ES_tradnl" dirty="0">
                <a:solidFill>
                  <a:schemeClr val="tx1"/>
                </a:solidFill>
                <a:latin typeface="Times New Roman" panose="02020603050405020304" pitchFamily="18" charset="0"/>
                <a:cs typeface="Times New Roman" panose="02020603050405020304" pitchFamily="18" charset="0"/>
              </a:rPr>
              <a:t>las instituciones, evita los daños a la integridad física y salud del </a:t>
            </a:r>
            <a:r>
              <a:rPr lang="es-ES_tradnl" dirty="0" smtClean="0">
                <a:solidFill>
                  <a:schemeClr val="tx1"/>
                </a:solidFill>
                <a:latin typeface="Times New Roman" panose="02020603050405020304" pitchFamily="18" charset="0"/>
                <a:cs typeface="Times New Roman" panose="02020603050405020304" pitchFamily="18" charset="0"/>
              </a:rPr>
              <a:t>personal.</a:t>
            </a:r>
          </a:p>
          <a:p>
            <a:pPr marL="45720" indent="0" algn="just">
              <a:lnSpc>
                <a:spcPct val="150000"/>
              </a:lnSpc>
              <a:buNone/>
            </a:pPr>
            <a:r>
              <a:rPr lang="es-ES_tradnl" dirty="0" smtClean="0">
                <a:solidFill>
                  <a:schemeClr val="tx1"/>
                </a:solidFill>
                <a:latin typeface="Times New Roman" panose="02020603050405020304" pitchFamily="18" charset="0"/>
                <a:cs typeface="Times New Roman" panose="02020603050405020304" pitchFamily="18" charset="0"/>
              </a:rPr>
              <a:t> </a:t>
            </a:r>
            <a:r>
              <a:rPr lang="es-EC" i="1" dirty="0" smtClean="0">
                <a:solidFill>
                  <a:schemeClr val="tx1"/>
                </a:solidFill>
                <a:latin typeface="Times New Roman" panose="02020603050405020304" pitchFamily="18" charset="0"/>
                <a:cs typeface="Times New Roman" panose="02020603050405020304" pitchFamily="18" charset="0"/>
              </a:rPr>
              <a:t>“</a:t>
            </a:r>
            <a:r>
              <a:rPr lang="es-EC" i="1" dirty="0">
                <a:solidFill>
                  <a:schemeClr val="tx1"/>
                </a:solidFill>
                <a:latin typeface="Times New Roman" panose="02020603050405020304" pitchFamily="18" charset="0"/>
                <a:cs typeface="Times New Roman" panose="02020603050405020304" pitchFamily="18" charset="0"/>
              </a:rPr>
              <a:t>Los trabajadores en general tienen derecho a desenvolver sus actividades diarias en un ambiente de trabajo conveniente y favorable hacia el buen ejercicio de sus habilidades mentales y físicas que busca garantizar su salud, seguridad y bienestar”. (Según el </a:t>
            </a:r>
            <a:r>
              <a:rPr lang="es-ES_tradnl" i="1" dirty="0">
                <a:solidFill>
                  <a:schemeClr val="tx1"/>
                </a:solidFill>
                <a:latin typeface="Times New Roman" panose="02020603050405020304" pitchFamily="18" charset="0"/>
                <a:cs typeface="Times New Roman" panose="02020603050405020304" pitchFamily="18" charset="0"/>
              </a:rPr>
              <a:t>Reglamento </a:t>
            </a:r>
            <a:r>
              <a:rPr lang="es-ES_tradnl" i="1" dirty="0" smtClean="0">
                <a:solidFill>
                  <a:schemeClr val="tx1"/>
                </a:solidFill>
                <a:latin typeface="Times New Roman" panose="02020603050405020304" pitchFamily="18" charset="0"/>
                <a:cs typeface="Times New Roman" panose="02020603050405020304" pitchFamily="18" charset="0"/>
              </a:rPr>
              <a:t>N° 584 </a:t>
            </a:r>
            <a:r>
              <a:rPr lang="es-ES_tradnl" i="1" dirty="0">
                <a:solidFill>
                  <a:schemeClr val="tx1"/>
                </a:solidFill>
                <a:latin typeface="Times New Roman" panose="02020603050405020304" pitchFamily="18" charset="0"/>
                <a:cs typeface="Times New Roman" panose="02020603050405020304" pitchFamily="18" charset="0"/>
              </a:rPr>
              <a:t>de Seguridad y Salud de los </a:t>
            </a:r>
            <a:r>
              <a:rPr lang="es-ES_tradnl" i="1" dirty="0" smtClean="0">
                <a:solidFill>
                  <a:schemeClr val="tx1"/>
                </a:solidFill>
                <a:latin typeface="Times New Roman" panose="02020603050405020304" pitchFamily="18" charset="0"/>
                <a:cs typeface="Times New Roman" panose="02020603050405020304" pitchFamily="18" charset="0"/>
              </a:rPr>
              <a:t>Trabajadores, Artículo 8º, Año 2012)</a:t>
            </a:r>
            <a:endParaRPr lang="en-US" i="1"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es-ES_tradnl" dirty="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endParaRPr lang="es-EC" dirty="0">
              <a:solidFill>
                <a:schemeClr val="tx1"/>
              </a:solidFill>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786205" y="249134"/>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393145"/>
            <a:ext cx="979431" cy="954010"/>
          </a:xfrm>
          <a:prstGeom prst="rect">
            <a:avLst/>
          </a:prstGeom>
          <a:noFill/>
          <a:ln>
            <a:noFill/>
          </a:ln>
        </p:spPr>
      </p:pic>
    </p:spTree>
    <p:extLst>
      <p:ext uri="{BB962C8B-B14F-4D97-AF65-F5344CB8AC3E}">
        <p14:creationId xmlns:p14="http://schemas.microsoft.com/office/powerpoint/2010/main" val="110549899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PREGUNTAS DE INVESTIGACIÓN</a:t>
            </a:r>
            <a:endParaRPr lang="en-US" sz="3200" dirty="0"/>
          </a:p>
        </p:txBody>
      </p:sp>
      <p:sp>
        <p:nvSpPr>
          <p:cNvPr id="3" name="Marcador de contenido 2"/>
          <p:cNvSpPr>
            <a:spLocks noGrp="1"/>
          </p:cNvSpPr>
          <p:nvPr>
            <p:ph idx="1"/>
          </p:nvPr>
        </p:nvSpPr>
        <p:spPr>
          <a:xfrm>
            <a:off x="607238" y="2146264"/>
            <a:ext cx="10947043" cy="4318726"/>
          </a:xfrm>
        </p:spPr>
        <p:txBody>
          <a:bodyPr>
            <a:noAutofit/>
          </a:bodyPr>
          <a:lstStyle/>
          <a:p>
            <a:pPr lvl="0" algn="just">
              <a:lnSpc>
                <a:spcPct val="150000"/>
              </a:lnSpc>
            </a:pPr>
            <a:r>
              <a:rPr lang="es-ES_tradnl" dirty="0" smtClean="0">
                <a:solidFill>
                  <a:schemeClr val="tx1"/>
                </a:solidFill>
                <a:latin typeface="Times New Roman" panose="02020603050405020304" pitchFamily="18" charset="0"/>
                <a:cs typeface="Times New Roman" panose="02020603050405020304" pitchFamily="18" charset="0"/>
              </a:rPr>
              <a:t>¿</a:t>
            </a:r>
            <a:r>
              <a:rPr lang="es-ES_tradnl" dirty="0">
                <a:solidFill>
                  <a:schemeClr val="tx1"/>
                </a:solidFill>
                <a:latin typeface="Times New Roman" panose="02020603050405020304" pitchFamily="18" charset="0"/>
                <a:cs typeface="Times New Roman" panose="02020603050405020304" pitchFamily="18" charset="0"/>
              </a:rPr>
              <a:t>La determinación de los factores de riesgos ergonómicos, ayudara a precautelar la integridad física y salud ocupacional del personal que labora en el Hospital San José de Taisha?</a:t>
            </a:r>
            <a:endParaRPr lang="en-US" dirty="0">
              <a:solidFill>
                <a:schemeClr val="tx1"/>
              </a:solidFill>
              <a:latin typeface="Times New Roman" panose="02020603050405020304" pitchFamily="18" charset="0"/>
              <a:cs typeface="Times New Roman" panose="02020603050405020304" pitchFamily="18" charset="0"/>
            </a:endParaRPr>
          </a:p>
          <a:p>
            <a:pPr lvl="0">
              <a:lnSpc>
                <a:spcPct val="150000"/>
              </a:lnSpc>
            </a:pPr>
            <a:r>
              <a:rPr lang="es-ES_tradnl" dirty="0">
                <a:solidFill>
                  <a:schemeClr val="tx1"/>
                </a:solidFill>
                <a:latin typeface="Times New Roman" panose="02020603050405020304" pitchFamily="18" charset="0"/>
                <a:cs typeface="Times New Roman" panose="02020603050405020304" pitchFamily="18" charset="0"/>
              </a:rPr>
              <a:t>¿Cuáles son las condiciones de seguridad del hospital San José de Taisha?</a:t>
            </a:r>
            <a:endParaRPr lang="en-US" dirty="0">
              <a:solidFill>
                <a:schemeClr val="tx1"/>
              </a:solidFill>
              <a:latin typeface="Times New Roman" panose="02020603050405020304" pitchFamily="18" charset="0"/>
              <a:cs typeface="Times New Roman" panose="02020603050405020304" pitchFamily="18" charset="0"/>
            </a:endParaRPr>
          </a:p>
          <a:p>
            <a:pPr lvl="0">
              <a:lnSpc>
                <a:spcPct val="150000"/>
              </a:lnSpc>
            </a:pPr>
            <a:r>
              <a:rPr lang="es-ES_tradnl" dirty="0">
                <a:solidFill>
                  <a:schemeClr val="tx1"/>
                </a:solidFill>
                <a:latin typeface="Times New Roman" panose="02020603050405020304" pitchFamily="18" charset="0"/>
                <a:cs typeface="Times New Roman" panose="02020603050405020304" pitchFamily="18" charset="0"/>
              </a:rPr>
              <a:t>¿Qué tipos de riesgos ergonómicos son los más relevantes en los diferentes puestos de trabajo del Hospital San José de Taisha?</a:t>
            </a:r>
            <a:endParaRPr lang="en-US" dirty="0">
              <a:solidFill>
                <a:schemeClr val="tx1"/>
              </a:solidFill>
              <a:latin typeface="Times New Roman" panose="02020603050405020304" pitchFamily="18" charset="0"/>
              <a:cs typeface="Times New Roman" panose="02020603050405020304" pitchFamily="18" charset="0"/>
            </a:endParaRPr>
          </a:p>
          <a:p>
            <a:pPr lvl="0" algn="just">
              <a:lnSpc>
                <a:spcPct val="150000"/>
              </a:lnSpc>
            </a:pPr>
            <a:r>
              <a:rPr lang="es-ES_tradnl" dirty="0">
                <a:solidFill>
                  <a:schemeClr val="tx1"/>
                </a:solidFill>
                <a:latin typeface="Times New Roman" panose="02020603050405020304" pitchFamily="18" charset="0"/>
                <a:cs typeface="Times New Roman" panose="02020603050405020304" pitchFamily="18" charset="0"/>
              </a:rPr>
              <a:t>¿Cuáles son las áreas de trabajo que tienen mayor porcentaje de riesgo ergonómico?</a:t>
            </a:r>
            <a:endParaRPr lang="en-US" dirty="0">
              <a:solidFill>
                <a:schemeClr val="tx1"/>
              </a:solidFill>
              <a:latin typeface="Times New Roman" panose="02020603050405020304" pitchFamily="18" charset="0"/>
              <a:cs typeface="Times New Roman" panose="02020603050405020304" pitchFamily="18" charset="0"/>
            </a:endParaRPr>
          </a:p>
          <a:p>
            <a:pPr marL="45720" indent="0">
              <a:lnSpc>
                <a:spcPct val="150000"/>
              </a:lnSpc>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663328" y="333770"/>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456362" y="333770"/>
            <a:ext cx="979431" cy="954010"/>
          </a:xfrm>
          <a:prstGeom prst="rect">
            <a:avLst/>
          </a:prstGeom>
          <a:noFill/>
          <a:ln>
            <a:noFill/>
          </a:ln>
        </p:spPr>
      </p:pic>
    </p:spTree>
    <p:extLst>
      <p:ext uri="{BB962C8B-B14F-4D97-AF65-F5344CB8AC3E}">
        <p14:creationId xmlns:p14="http://schemas.microsoft.com/office/powerpoint/2010/main" val="4088245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582057" y="247756"/>
            <a:ext cx="9328944" cy="1493957"/>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FACTIBILIDAD</a:t>
            </a:r>
            <a:endParaRPr lang="es-EC" sz="3200" b="1" dirty="0">
              <a:solidFill>
                <a:schemeClr val="tx1"/>
              </a:solidFill>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3" name="Diagrama 2"/>
          <p:cNvGraphicFramePr/>
          <p:nvPr>
            <p:extLst>
              <p:ext uri="{D42A27DB-BD31-4B8C-83A1-F6EECF244321}">
                <p14:modId xmlns:p14="http://schemas.microsoft.com/office/powerpoint/2010/main" val="583235231"/>
              </p:ext>
            </p:extLst>
          </p:nvPr>
        </p:nvGraphicFramePr>
        <p:xfrm>
          <a:off x="698062" y="1403631"/>
          <a:ext cx="10071538" cy="4982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0505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IDENTIFICACIÓN DE VARIABLES </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6" name="Marcador de contenido 5"/>
          <p:cNvSpPr>
            <a:spLocks noGrp="1"/>
          </p:cNvSpPr>
          <p:nvPr>
            <p:ph idx="1"/>
          </p:nvPr>
        </p:nvSpPr>
        <p:spPr>
          <a:xfrm rot="21144283">
            <a:off x="1777286" y="4795674"/>
            <a:ext cx="3128950" cy="562615"/>
          </a:xfrm>
        </p:spPr>
        <p:txBody>
          <a:bodyPr/>
          <a:lstStyle/>
          <a:p>
            <a:pPr marL="45720" indent="0" algn="ctr">
              <a:buNone/>
            </a:pPr>
            <a:r>
              <a:rPr lang="es-EC" b="1" dirty="0" smtClean="0">
                <a:solidFill>
                  <a:schemeClr val="tx1"/>
                </a:solidFill>
                <a:latin typeface="Times New Roman" panose="02020603050405020304" pitchFamily="18" charset="0"/>
                <a:cs typeface="Times New Roman" panose="02020603050405020304" pitchFamily="18" charset="0"/>
              </a:rPr>
              <a:t>“CAUSA”</a:t>
            </a:r>
            <a:endParaRPr lang="es-EC" b="1" dirty="0">
              <a:solidFill>
                <a:schemeClr val="tx1"/>
              </a:solidFill>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733999" y="333770"/>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585044" y="333770"/>
            <a:ext cx="979431" cy="954010"/>
          </a:xfrm>
          <a:prstGeom prst="rect">
            <a:avLst/>
          </a:prstGeom>
          <a:noFill/>
          <a:ln>
            <a:noFill/>
          </a:ln>
        </p:spPr>
      </p:pic>
      <p:graphicFrame>
        <p:nvGraphicFramePr>
          <p:cNvPr id="3" name="Diagrama 2"/>
          <p:cNvGraphicFramePr/>
          <p:nvPr>
            <p:extLst>
              <p:ext uri="{D42A27DB-BD31-4B8C-83A1-F6EECF244321}">
                <p14:modId xmlns:p14="http://schemas.microsoft.com/office/powerpoint/2010/main" val="737308882"/>
              </p:ext>
            </p:extLst>
          </p:nvPr>
        </p:nvGraphicFramePr>
        <p:xfrm>
          <a:off x="1143000" y="1563610"/>
          <a:ext cx="9930173"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Marcador de contenido 5"/>
          <p:cNvSpPr txBox="1">
            <a:spLocks/>
          </p:cNvSpPr>
          <p:nvPr/>
        </p:nvSpPr>
        <p:spPr>
          <a:xfrm rot="21303820">
            <a:off x="6338299" y="3506994"/>
            <a:ext cx="3128950" cy="5626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C" b="1" dirty="0" smtClean="0">
                <a:solidFill>
                  <a:schemeClr val="tx1"/>
                </a:solidFill>
                <a:latin typeface="Times New Roman" panose="02020603050405020304" pitchFamily="18" charset="0"/>
                <a:cs typeface="Times New Roman" panose="02020603050405020304" pitchFamily="18" charset="0"/>
              </a:rPr>
              <a:t>“EFECTO”</a:t>
            </a:r>
            <a:endParaRPr lang="es-EC"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062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Bas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6944</TotalTime>
  <Words>2477</Words>
  <Application>Microsoft Office PowerPoint</Application>
  <PresentationFormat>Panorámica</PresentationFormat>
  <Paragraphs>272</Paragraphs>
  <Slides>38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Calibri</vt:lpstr>
      <vt:lpstr>Corbel</vt:lpstr>
      <vt:lpstr>Times New Roman</vt:lpstr>
      <vt:lpstr>Wingdings</vt:lpstr>
      <vt:lpstr>Base</vt:lpstr>
      <vt:lpstr>TEMA: LA SEGURIDAD Y SALUD OCUPACIONAL PARA EL PERSONAL QUE LABORA EN EL HOSPITAL “SAN JOSÈ DE TAISHA”    SU SUBTEMA: DETERMINACIÓN DE RIEGOS ERGONÓMICOS EN LAS DIFERENTES ÁREAS DE TRABAJO”</vt:lpstr>
      <vt:lpstr>CONTENIDO </vt:lpstr>
      <vt:lpstr>EL PROBLEMA </vt:lpstr>
      <vt:lpstr>PLANTEAMIENTO DEL PROBLEMA</vt:lpstr>
      <vt:lpstr>OBJETIVOS</vt:lpstr>
      <vt:lpstr>JUSTIFICACIÓN </vt:lpstr>
      <vt:lpstr>PREGUNTAS DE INVESTIGACIÓN</vt:lpstr>
      <vt:lpstr>FACTIBILIDAD</vt:lpstr>
      <vt:lpstr>IDENTIFICACIÓN DE VARIABLES </vt:lpstr>
      <vt:lpstr>MARCO DE REFERENCIA </vt:lpstr>
      <vt:lpstr>MARCO TEÓRICO</vt:lpstr>
      <vt:lpstr>Presentación de PowerPoint</vt:lpstr>
      <vt:lpstr>Presentación de PowerPoint</vt:lpstr>
      <vt:lpstr>Presentación de PowerPoint</vt:lpstr>
      <vt:lpstr>POSICIONAMIENTO DE LA TEORÍA UTILIZADA</vt:lpstr>
      <vt:lpstr>MARCO LEGAL</vt:lpstr>
      <vt:lpstr>Presentación de PowerPoint</vt:lpstr>
      <vt:lpstr>METODOLOGÍA </vt:lpstr>
      <vt:lpstr>Presentación de PowerPoint</vt:lpstr>
      <vt:lpstr>Presentación de PowerPoint</vt:lpstr>
      <vt:lpstr>POBLACIÓN Y MUESTRA</vt:lpstr>
      <vt:lpstr>ANÁLISIS E INTERPRETACIÓN DE RESULTADOS </vt:lpstr>
      <vt:lpstr>MOVIMIENTOS REPETITIVOS</vt:lpstr>
      <vt:lpstr>ZONA DE AFECTACIÓN</vt:lpstr>
      <vt:lpstr>Presentación de PowerPoint</vt:lpstr>
      <vt:lpstr>CONCLUSIONES </vt:lpstr>
      <vt:lpstr>¿La determinación de los factores de riesgos ergonómicos, ayudara a precautelar la integridad física y salud ocupacional del personal que labora en el Hospital San José de Taisha?  Mediante la investigación realizada se pudo determinar los diferentes tipos de riesgos ergonómicos que afectan de forma directa o indirecta a la salud de los trabajadores del hospital “San José de Taisha” identificando así el riesgo de MOVIMIENTOS REPETITIVOS como el más elevado en causar daño, con un porcentaje total del 94% que corresponden 89 encuestados, este tipo de riesgo afecta directamente a la zona corporal de los pies.     Por ende, se plantea una propuesta MANUAL DE PREVENCIÓN DE RIESGOS LABORALES Y SALUD OCUPACIONAL DEL HOSPITAL “SAN JOSÉ DE TAISHA” que ayude a minimizar este tipo de riesgo, mismo que permita mejorar la salud y bienestar de los trabajadores del Hospital. </vt:lpstr>
      <vt:lpstr>  ¿Cuáles son las condiciones de seguridad que tiene el Hospital San José de Taisha para confrontar los riesgos ergonómicos?    Mediante el estudio realizado en el Hospital “San José de Taisha” se puede determinar que NO cuenta con condiciones de seguridad apropiadas para enfrentar los riesgos ergonómicos, debido a la falta de interés por parte de las autoridades y del personal que labora en ella, no existe cultura de prevención y capacitación para evitar los diferentes tipos de riesgos ergonómicos que afectan directamente a la salud y bienestar de los trabajadores.   ¿Cómo reducir los riesgos ergonómicos en las diferentes áreas del Hospital San José de Taisha?   Para reducir los riesgos ergonómicos identificados en las diferentes áreas se ha elaborado un manual denominado “PREVENCIÓN DE RIESGOS LABORALES Y SALUD OCUPACIONAL DEL HOSPITAL “SAN JOSÉ DE TAISHA”, con el que se espera tomar correcciones al principal y demás riesgos identificados en beneficio de la salud y bienestar del personal de la institución y población en general.    </vt:lpstr>
      <vt:lpstr>RECOMENDACIONES </vt:lpstr>
      <vt:lpstr> PROPUESTA  MANUAL DE PREVENCIÓN DE RIESGOS LABORALES Y SALUD OCUPACIONAL DEL HOSPITAL “SAN JOSÉ DE TAISHA” </vt:lpstr>
      <vt:lpstr>Presentación de PowerPoint</vt:lpstr>
      <vt:lpstr>ORGANIGRAMA ESTRUCTURAL DEL HOSPITAL “SAN JOSÉ DE TAISHA”</vt:lpstr>
      <vt:lpstr>PREVENCIÓN DE RIESGOS ERGÓMICOS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PRIVADA</dc:title>
  <dc:creator>ACER 01</dc:creator>
  <cp:lastModifiedBy>Umbrella3</cp:lastModifiedBy>
  <cp:revision>506</cp:revision>
  <dcterms:created xsi:type="dcterms:W3CDTF">2015-09-17T00:49:00Z</dcterms:created>
  <dcterms:modified xsi:type="dcterms:W3CDTF">2018-10-10T20:55:45Z</dcterms:modified>
</cp:coreProperties>
</file>