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60" r:id="rId3"/>
    <p:sldId id="264" r:id="rId4"/>
    <p:sldId id="257" r:id="rId5"/>
    <p:sldId id="258" r:id="rId6"/>
    <p:sldId id="259" r:id="rId7"/>
    <p:sldId id="261" r:id="rId8"/>
    <p:sldId id="262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85" r:id="rId19"/>
    <p:sldId id="276" r:id="rId20"/>
    <p:sldId id="277" r:id="rId21"/>
    <p:sldId id="278" r:id="rId22"/>
    <p:sldId id="286" r:id="rId23"/>
    <p:sldId id="279" r:id="rId24"/>
    <p:sldId id="280" r:id="rId25"/>
    <p:sldId id="282" r:id="rId26"/>
    <p:sldId id="283" r:id="rId27"/>
    <p:sldId id="284" r:id="rId28"/>
    <p:sldId id="281" r:id="rId29"/>
    <p:sldId id="287" r:id="rId30"/>
    <p:sldId id="289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Sheet1!$E$25</c:f>
              <c:strCache>
                <c:ptCount val="1"/>
                <c:pt idx="0">
                  <c:v>Porcentaje de Pérdida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Sheet1!$B$26:$B$31</c:f>
              <c:strCache>
                <c:ptCount val="6"/>
                <c:pt idx="0">
                  <c:v>Primero</c:v>
                </c:pt>
                <c:pt idx="1">
                  <c:v>Segundo</c:v>
                </c:pt>
                <c:pt idx="2">
                  <c:v>Tercero</c:v>
                </c:pt>
                <c:pt idx="3">
                  <c:v>Cuarto</c:v>
                </c:pt>
                <c:pt idx="4">
                  <c:v>Quinto</c:v>
                </c:pt>
                <c:pt idx="5">
                  <c:v>Sexto</c:v>
                </c:pt>
              </c:strCache>
            </c:strRef>
          </c:cat>
          <c:val>
            <c:numRef>
              <c:f>Sheet1!$E$26:$E$31</c:f>
              <c:numCache>
                <c:formatCode>0%</c:formatCode>
                <c:ptCount val="6"/>
                <c:pt idx="0">
                  <c:v>0.29896907216494845</c:v>
                </c:pt>
                <c:pt idx="1">
                  <c:v>0.24166666666666667</c:v>
                </c:pt>
                <c:pt idx="2">
                  <c:v>9.8901098901098897E-2</c:v>
                </c:pt>
                <c:pt idx="3">
                  <c:v>0.12631578947368421</c:v>
                </c:pt>
                <c:pt idx="4">
                  <c:v>0.27142857142857141</c:v>
                </c:pt>
                <c:pt idx="5">
                  <c:v>0.17708333333333334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A-426A-B7B1-4DA109C3C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4"/>
        <c:axId val="492442528"/>
        <c:axId val="492443184"/>
      </c:barChart>
      <c:lineChart>
        <c:grouping val="stacked"/>
        <c:varyColors val="0"/>
        <c:ser>
          <c:idx val="1"/>
          <c:order val="1"/>
          <c:tx>
            <c:strRef>
              <c:f>Sheet1!$G$25</c:f>
              <c:strCache>
                <c:ptCount val="1"/>
                <c:pt idx="0">
                  <c:v>Desviación Estándar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Sheet1!$G$26:$G$31</c:f>
              <c:numCache>
                <c:formatCode>0%</c:formatCode>
                <c:ptCount val="6"/>
                <c:pt idx="0">
                  <c:v>9.6666666666666679E-2</c:v>
                </c:pt>
                <c:pt idx="1">
                  <c:v>8.666666666666667E-2</c:v>
                </c:pt>
                <c:pt idx="2">
                  <c:v>0.06</c:v>
                </c:pt>
                <c:pt idx="3">
                  <c:v>5.6666666666666671E-2</c:v>
                </c:pt>
                <c:pt idx="4">
                  <c:v>5.3333333333333337E-2</c:v>
                </c:pt>
                <c:pt idx="5">
                  <c:v>5.6666666666666671E-2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1A-426A-B7B1-4DA109C3C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065504"/>
        <c:axId val="641067472"/>
      </c:lineChart>
      <c:catAx>
        <c:axId val="4924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492443184"/>
        <c:crosses val="autoZero"/>
        <c:auto val="1"/>
        <c:lblAlgn val="ctr"/>
        <c:lblOffset val="100"/>
        <c:noMultiLvlLbl val="0"/>
      </c:catAx>
      <c:valAx>
        <c:axId val="49244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492442528"/>
        <c:crosses val="autoZero"/>
        <c:crossBetween val="between"/>
      </c:valAx>
      <c:valAx>
        <c:axId val="64106747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41065504"/>
        <c:crosses val="max"/>
        <c:crossBetween val="between"/>
      </c:valAx>
      <c:catAx>
        <c:axId val="641065504"/>
        <c:scaling>
          <c:orientation val="minMax"/>
        </c:scaling>
        <c:delete val="1"/>
        <c:axPos val="b"/>
        <c:majorTickMark val="none"/>
        <c:minorTickMark val="none"/>
        <c:tickLblPos val="nextTo"/>
        <c:crossAx val="641067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outerShdw blurRad="50800" dist="38100" dir="8100000" algn="tr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Sheet1!$F$26:$F$31</c:f>
              <c:strCache>
                <c:ptCount val="6"/>
                <c:pt idx="0">
                  <c:v>77%</c:v>
                </c:pt>
                <c:pt idx="1">
                  <c:v>79%</c:v>
                </c:pt>
                <c:pt idx="2">
                  <c:v>81%</c:v>
                </c:pt>
                <c:pt idx="3">
                  <c:v>83%</c:v>
                </c:pt>
                <c:pt idx="4">
                  <c:v>79%</c:v>
                </c:pt>
                <c:pt idx="5">
                  <c:v>81%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Sheet1!$B$26:$B$31</c:f>
              <c:strCache>
                <c:ptCount val="6"/>
                <c:pt idx="0">
                  <c:v>Primero</c:v>
                </c:pt>
                <c:pt idx="1">
                  <c:v>Segundo</c:v>
                </c:pt>
                <c:pt idx="2">
                  <c:v>Tercero</c:v>
                </c:pt>
                <c:pt idx="3">
                  <c:v>Cuarto</c:v>
                </c:pt>
                <c:pt idx="4">
                  <c:v>Quinto</c:v>
                </c:pt>
                <c:pt idx="5">
                  <c:v>Sexto</c:v>
                </c:pt>
              </c:strCache>
            </c:strRef>
          </c:cat>
          <c:val>
            <c:numRef>
              <c:f>Sheet1!$F$26:$F$31</c:f>
              <c:numCache>
                <c:formatCode>0%</c:formatCode>
                <c:ptCount val="6"/>
                <c:pt idx="0">
                  <c:v>0.77333333333333343</c:v>
                </c:pt>
                <c:pt idx="1">
                  <c:v>0.78666666666666674</c:v>
                </c:pt>
                <c:pt idx="2">
                  <c:v>0.81333333333333335</c:v>
                </c:pt>
                <c:pt idx="3">
                  <c:v>0.82666666666666666</c:v>
                </c:pt>
                <c:pt idx="4">
                  <c:v>0.79</c:v>
                </c:pt>
                <c:pt idx="5">
                  <c:v>0.80666666666666664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60-46AE-8B6A-FF2BA04C159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47260912"/>
        <c:axId val="647261240"/>
      </c:barChart>
      <c:catAx>
        <c:axId val="64726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EC"/>
          </a:p>
        </c:txPr>
        <c:crossAx val="647261240"/>
        <c:crosses val="autoZero"/>
        <c:auto val="1"/>
        <c:lblAlgn val="ctr"/>
        <c:lblOffset val="100"/>
        <c:noMultiLvlLbl val="0"/>
      </c:catAx>
      <c:valAx>
        <c:axId val="6472612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4726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>
      <a:outerShdw blurRad="50800" dist="38100" dir="8100000" algn="tr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Datos!$J$2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1">
                <a:alpha val="60000"/>
              </a:schemeClr>
            </a:solidFill>
            <a:ln w="34925">
              <a:solidFill>
                <a:schemeClr val="accent1"/>
              </a:solidFill>
            </a:ln>
            <a:effectLst/>
          </c:spPr>
          <c:cat>
            <c:strRef>
              <c:f>Datos!$I$3:$I$7</c:f>
              <c:strCache>
                <c:ptCount val="5"/>
                <c:pt idx="0">
                  <c:v>Extraversión</c:v>
                </c:pt>
                <c:pt idx="1">
                  <c:v>Afabilidad</c:v>
                </c:pt>
                <c:pt idx="2">
                  <c:v>Escrupulosidad</c:v>
                </c:pt>
                <c:pt idx="3">
                  <c:v>Neuroticismo</c:v>
                </c:pt>
                <c:pt idx="4">
                  <c:v>Apertura a la Experiencia</c:v>
                </c:pt>
              </c:strCache>
            </c:strRef>
          </c:cat>
          <c:val>
            <c:numRef>
              <c:f>Datos!$J$3:$J$7</c:f>
              <c:numCache>
                <c:formatCode>0.00</c:formatCode>
                <c:ptCount val="5"/>
                <c:pt idx="0">
                  <c:v>48.166666666666664</c:v>
                </c:pt>
                <c:pt idx="1">
                  <c:v>57.595238095238095</c:v>
                </c:pt>
                <c:pt idx="2">
                  <c:v>51.166666666666664</c:v>
                </c:pt>
                <c:pt idx="3">
                  <c:v>52.61904761904762</c:v>
                </c:pt>
                <c:pt idx="4">
                  <c:v>46.761904761904759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BE-4760-A7EA-4CFB08AF3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6948656"/>
        <c:axId val="886963344"/>
      </c:radarChart>
      <c:catAx>
        <c:axId val="88694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86963344"/>
        <c:crosses val="autoZero"/>
        <c:auto val="1"/>
        <c:lblAlgn val="ctr"/>
        <c:lblOffset val="100"/>
        <c:noMultiLvlLbl val="0"/>
      </c:catAx>
      <c:valAx>
        <c:axId val="88696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8694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Histogramas!$J$62</c:f>
              <c:strCache>
                <c:ptCount val="1"/>
                <c:pt idx="0">
                  <c:v>Media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Histogramas!$K$61:$P$61</c:f>
              <c:strCache>
                <c:ptCount val="6"/>
                <c:pt idx="0">
                  <c:v>Anatomía I</c:v>
                </c:pt>
                <c:pt idx="1">
                  <c:v>Biología  I</c:v>
                </c:pt>
                <c:pt idx="2">
                  <c:v>Embriología I</c:v>
                </c:pt>
                <c:pt idx="3">
                  <c:v>Histología I</c:v>
                </c:pt>
                <c:pt idx="4">
                  <c:v>Psicología I</c:v>
                </c:pt>
                <c:pt idx="5">
                  <c:v>Promedio Ponderado</c:v>
                </c:pt>
              </c:strCache>
            </c:strRef>
          </c:cat>
          <c:val>
            <c:numRef>
              <c:f>Histogramas!$K$62:$P$62</c:f>
              <c:numCache>
                <c:formatCode>0%</c:formatCode>
                <c:ptCount val="6"/>
                <c:pt idx="0">
                  <c:v>0.82633696566214687</c:v>
                </c:pt>
                <c:pt idx="1">
                  <c:v>0.81826074599331278</c:v>
                </c:pt>
                <c:pt idx="2">
                  <c:v>0.80655357142857131</c:v>
                </c:pt>
                <c:pt idx="3">
                  <c:v>0.76936241866953858</c:v>
                </c:pt>
                <c:pt idx="4">
                  <c:v>0.83882806366274121</c:v>
                </c:pt>
                <c:pt idx="5">
                  <c:v>0.81867859093282835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5-434C-BD32-09F57B180D91}"/>
            </c:ext>
          </c:extLst>
        </c:ser>
        <c:ser>
          <c:idx val="1"/>
          <c:order val="1"/>
          <c:tx>
            <c:strRef>
              <c:f>Histogramas!$J$63</c:f>
              <c:strCache>
                <c:ptCount val="1"/>
                <c:pt idx="0">
                  <c:v>Mediana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Histogramas!$K$61:$P$61</c:f>
              <c:strCache>
                <c:ptCount val="6"/>
                <c:pt idx="0">
                  <c:v>Anatomía I</c:v>
                </c:pt>
                <c:pt idx="1">
                  <c:v>Biología  I</c:v>
                </c:pt>
                <c:pt idx="2">
                  <c:v>Embriología I</c:v>
                </c:pt>
                <c:pt idx="3">
                  <c:v>Histología I</c:v>
                </c:pt>
                <c:pt idx="4">
                  <c:v>Psicología I</c:v>
                </c:pt>
                <c:pt idx="5">
                  <c:v>Promedio Ponderado</c:v>
                </c:pt>
              </c:strCache>
            </c:strRef>
          </c:cat>
          <c:val>
            <c:numRef>
              <c:f>Histogramas!$K$63:$P$63</c:f>
              <c:numCache>
                <c:formatCode>0%</c:formatCode>
                <c:ptCount val="6"/>
                <c:pt idx="0">
                  <c:v>0.82872389344947361</c:v>
                </c:pt>
                <c:pt idx="1">
                  <c:v>0.83040921610169516</c:v>
                </c:pt>
                <c:pt idx="2">
                  <c:v>0.81899999999999995</c:v>
                </c:pt>
                <c:pt idx="3">
                  <c:v>0.78069239208161834</c:v>
                </c:pt>
                <c:pt idx="4">
                  <c:v>0.84443548387096756</c:v>
                </c:pt>
                <c:pt idx="5">
                  <c:v>0.82969795177191652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55-434C-BD32-09F57B180D91}"/>
            </c:ext>
          </c:extLst>
        </c:ser>
        <c:ser>
          <c:idx val="2"/>
          <c:order val="2"/>
          <c:tx>
            <c:strRef>
              <c:f>Histogramas!$J$64</c:f>
              <c:strCache>
                <c:ptCount val="1"/>
                <c:pt idx="0">
                  <c:v>Desviación Estándar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Histogramas!$K$61:$P$61</c:f>
              <c:strCache>
                <c:ptCount val="6"/>
                <c:pt idx="0">
                  <c:v>Anatomía I</c:v>
                </c:pt>
                <c:pt idx="1">
                  <c:v>Biología  I</c:v>
                </c:pt>
                <c:pt idx="2">
                  <c:v>Embriología I</c:v>
                </c:pt>
                <c:pt idx="3">
                  <c:v>Histología I</c:v>
                </c:pt>
                <c:pt idx="4">
                  <c:v>Psicología I</c:v>
                </c:pt>
                <c:pt idx="5">
                  <c:v>Promedio Ponderado</c:v>
                </c:pt>
              </c:strCache>
            </c:strRef>
          </c:cat>
          <c:val>
            <c:numRef>
              <c:f>Histogramas!$K$64:$P$64</c:f>
              <c:numCache>
                <c:formatCode>0%</c:formatCode>
                <c:ptCount val="6"/>
                <c:pt idx="0">
                  <c:v>7.734036519096768E-2</c:v>
                </c:pt>
                <c:pt idx="1">
                  <c:v>0.12183429591206837</c:v>
                </c:pt>
                <c:pt idx="2">
                  <c:v>7.9383707237308324E-2</c:v>
                </c:pt>
                <c:pt idx="3">
                  <c:v>0.10616149642508509</c:v>
                </c:pt>
                <c:pt idx="4">
                  <c:v>8.2885416960205002E-2</c:v>
                </c:pt>
                <c:pt idx="5">
                  <c:v>7.8854791256399479E-2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55-434C-BD32-09F57B180D91}"/>
            </c:ext>
          </c:extLst>
        </c:ser>
        <c:ser>
          <c:idx val="3"/>
          <c:order val="3"/>
          <c:tx>
            <c:strRef>
              <c:f>Histogramas!$J$65</c:f>
              <c:strCache>
                <c:ptCount val="1"/>
                <c:pt idx="0">
                  <c:v>Valor Máximo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Histogramas!$K$61:$P$61</c:f>
              <c:strCache>
                <c:ptCount val="6"/>
                <c:pt idx="0">
                  <c:v>Anatomía I</c:v>
                </c:pt>
                <c:pt idx="1">
                  <c:v>Biología  I</c:v>
                </c:pt>
                <c:pt idx="2">
                  <c:v>Embriología I</c:v>
                </c:pt>
                <c:pt idx="3">
                  <c:v>Histología I</c:v>
                </c:pt>
                <c:pt idx="4">
                  <c:v>Psicología I</c:v>
                </c:pt>
                <c:pt idx="5">
                  <c:v>Promedio Ponderado</c:v>
                </c:pt>
              </c:strCache>
            </c:strRef>
          </c:cat>
          <c:val>
            <c:numRef>
              <c:f>Histogramas!$K$65:$P$65</c:f>
              <c:numCache>
                <c:formatCode>0%</c:formatCode>
                <c:ptCount val="6"/>
                <c:pt idx="0">
                  <c:v>0.95641747645014097</c:v>
                </c:pt>
                <c:pt idx="1">
                  <c:v>1</c:v>
                </c:pt>
                <c:pt idx="2">
                  <c:v>0.91750000000000009</c:v>
                </c:pt>
                <c:pt idx="3">
                  <c:v>0.92238670735119777</c:v>
                </c:pt>
                <c:pt idx="4">
                  <c:v>0.9553225806451614</c:v>
                </c:pt>
                <c:pt idx="5">
                  <c:v>0.93732932871494279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55-434C-BD32-09F57B180D91}"/>
            </c:ext>
          </c:extLst>
        </c:ser>
        <c:ser>
          <c:idx val="4"/>
          <c:order val="4"/>
          <c:tx>
            <c:strRef>
              <c:f>Histogramas!$J$66</c:f>
              <c:strCache>
                <c:ptCount val="1"/>
                <c:pt idx="0">
                  <c:v>Valor Mínimo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Histogramas!$K$61:$P$61</c:f>
              <c:strCache>
                <c:ptCount val="6"/>
                <c:pt idx="0">
                  <c:v>Anatomía I</c:v>
                </c:pt>
                <c:pt idx="1">
                  <c:v>Biología  I</c:v>
                </c:pt>
                <c:pt idx="2">
                  <c:v>Embriología I</c:v>
                </c:pt>
                <c:pt idx="3">
                  <c:v>Histología I</c:v>
                </c:pt>
                <c:pt idx="4">
                  <c:v>Psicología I</c:v>
                </c:pt>
                <c:pt idx="5">
                  <c:v>Promedio Ponderado</c:v>
                </c:pt>
              </c:strCache>
            </c:strRef>
          </c:cat>
          <c:val>
            <c:numRef>
              <c:f>Histogramas!$K$66:$P$66</c:f>
              <c:numCache>
                <c:formatCode>0%</c:formatCode>
                <c:ptCount val="6"/>
                <c:pt idx="0">
                  <c:v>0.62992602376242313</c:v>
                </c:pt>
                <c:pt idx="1">
                  <c:v>0.4307489406779661</c:v>
                </c:pt>
                <c:pt idx="2">
                  <c:v>0.53949999999999998</c:v>
                </c:pt>
                <c:pt idx="3">
                  <c:v>0.4955051588517726</c:v>
                </c:pt>
                <c:pt idx="4">
                  <c:v>0.58344982078853058</c:v>
                </c:pt>
                <c:pt idx="5">
                  <c:v>0.57308778963052653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155-434C-BD32-09F57B180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6957904"/>
        <c:axId val="886967696"/>
      </c:lineChart>
      <c:catAx>
        <c:axId val="88695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886967696"/>
        <c:crosses val="autoZero"/>
        <c:auto val="1"/>
        <c:lblAlgn val="ctr"/>
        <c:lblOffset val="100"/>
        <c:noMultiLvlLbl val="0"/>
      </c:catAx>
      <c:valAx>
        <c:axId val="886967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88695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/>
              <a:t>Extraversión y Promedio Ponderado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Análisis!$AA$3</c:f>
              <c:strCache>
                <c:ptCount val="1"/>
                <c:pt idx="0">
                  <c:v>Promedio Ponderado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Análisis!$Z$4:$Z$45</c:f>
              <c:numCache>
                <c:formatCode>General</c:formatCode>
                <c:ptCount val="42"/>
                <c:pt idx="0">
                  <c:v>47</c:v>
                </c:pt>
                <c:pt idx="1">
                  <c:v>22</c:v>
                </c:pt>
                <c:pt idx="2">
                  <c:v>68</c:v>
                </c:pt>
                <c:pt idx="3">
                  <c:v>51</c:v>
                </c:pt>
                <c:pt idx="4">
                  <c:v>20</c:v>
                </c:pt>
                <c:pt idx="5">
                  <c:v>51</c:v>
                </c:pt>
                <c:pt idx="6">
                  <c:v>85</c:v>
                </c:pt>
                <c:pt idx="7">
                  <c:v>79</c:v>
                </c:pt>
                <c:pt idx="8">
                  <c:v>94</c:v>
                </c:pt>
                <c:pt idx="9">
                  <c:v>64</c:v>
                </c:pt>
                <c:pt idx="10">
                  <c:v>55</c:v>
                </c:pt>
                <c:pt idx="11">
                  <c:v>58</c:v>
                </c:pt>
                <c:pt idx="12">
                  <c:v>59</c:v>
                </c:pt>
                <c:pt idx="13">
                  <c:v>15</c:v>
                </c:pt>
                <c:pt idx="14">
                  <c:v>23</c:v>
                </c:pt>
                <c:pt idx="15">
                  <c:v>39</c:v>
                </c:pt>
                <c:pt idx="16">
                  <c:v>23</c:v>
                </c:pt>
                <c:pt idx="17">
                  <c:v>23</c:v>
                </c:pt>
                <c:pt idx="18">
                  <c:v>21</c:v>
                </c:pt>
                <c:pt idx="19">
                  <c:v>73</c:v>
                </c:pt>
                <c:pt idx="20">
                  <c:v>65</c:v>
                </c:pt>
                <c:pt idx="21">
                  <c:v>62</c:v>
                </c:pt>
                <c:pt idx="22">
                  <c:v>18</c:v>
                </c:pt>
                <c:pt idx="23">
                  <c:v>25</c:v>
                </c:pt>
                <c:pt idx="24">
                  <c:v>49</c:v>
                </c:pt>
                <c:pt idx="25">
                  <c:v>55</c:v>
                </c:pt>
                <c:pt idx="26">
                  <c:v>68</c:v>
                </c:pt>
                <c:pt idx="27">
                  <c:v>9</c:v>
                </c:pt>
                <c:pt idx="28">
                  <c:v>15</c:v>
                </c:pt>
                <c:pt idx="29">
                  <c:v>90</c:v>
                </c:pt>
                <c:pt idx="30">
                  <c:v>64</c:v>
                </c:pt>
                <c:pt idx="31">
                  <c:v>5</c:v>
                </c:pt>
                <c:pt idx="32">
                  <c:v>74</c:v>
                </c:pt>
                <c:pt idx="33">
                  <c:v>78</c:v>
                </c:pt>
                <c:pt idx="34">
                  <c:v>51</c:v>
                </c:pt>
                <c:pt idx="35">
                  <c:v>32</c:v>
                </c:pt>
                <c:pt idx="36">
                  <c:v>1</c:v>
                </c:pt>
                <c:pt idx="37">
                  <c:v>63</c:v>
                </c:pt>
                <c:pt idx="38">
                  <c:v>82</c:v>
                </c:pt>
                <c:pt idx="39">
                  <c:v>90</c:v>
                </c:pt>
                <c:pt idx="40">
                  <c:v>43</c:v>
                </c:pt>
                <c:pt idx="41">
                  <c:v>14</c:v>
                </c:pt>
              </c:numCache>
            </c:numRef>
          </c:xVal>
          <c:yVal>
            <c:numRef>
              <c:f>Análisis!$AA$4:$AA$45</c:f>
              <c:numCache>
                <c:formatCode>0%</c:formatCode>
                <c:ptCount val="42"/>
                <c:pt idx="0">
                  <c:v>0.8582864764753303</c:v>
                </c:pt>
                <c:pt idx="1">
                  <c:v>0.88224857218704378</c:v>
                </c:pt>
                <c:pt idx="2">
                  <c:v>0.79625236207637151</c:v>
                </c:pt>
                <c:pt idx="3">
                  <c:v>0.89303246714818463</c:v>
                </c:pt>
                <c:pt idx="4">
                  <c:v>0.86146588971454874</c:v>
                </c:pt>
                <c:pt idx="5">
                  <c:v>0.9060964422787362</c:v>
                </c:pt>
                <c:pt idx="6">
                  <c:v>0.93732932871494279</c:v>
                </c:pt>
                <c:pt idx="7">
                  <c:v>0.78833189046747398</c:v>
                </c:pt>
                <c:pt idx="8">
                  <c:v>0.92007751362751622</c:v>
                </c:pt>
                <c:pt idx="9">
                  <c:v>0.74334597407866121</c:v>
                </c:pt>
                <c:pt idx="10">
                  <c:v>0.81360617207757302</c:v>
                </c:pt>
                <c:pt idx="11">
                  <c:v>0.88606108994476973</c:v>
                </c:pt>
                <c:pt idx="12">
                  <c:v>0.74785171305843767</c:v>
                </c:pt>
                <c:pt idx="13">
                  <c:v>0.86666792411872373</c:v>
                </c:pt>
                <c:pt idx="14">
                  <c:v>0.81131490375161941</c:v>
                </c:pt>
                <c:pt idx="15">
                  <c:v>0.9078004748134384</c:v>
                </c:pt>
                <c:pt idx="16">
                  <c:v>0.63174069795481447</c:v>
                </c:pt>
                <c:pt idx="17">
                  <c:v>0.89523985332909439</c:v>
                </c:pt>
                <c:pt idx="18">
                  <c:v>0.71945866158901817</c:v>
                </c:pt>
                <c:pt idx="19">
                  <c:v>0.68945367121615386</c:v>
                </c:pt>
                <c:pt idx="20">
                  <c:v>0.76184404517187199</c:v>
                </c:pt>
                <c:pt idx="21">
                  <c:v>0.86265272178075758</c:v>
                </c:pt>
                <c:pt idx="22">
                  <c:v>0.90196100638392451</c:v>
                </c:pt>
                <c:pt idx="23">
                  <c:v>0.90723444218015026</c:v>
                </c:pt>
                <c:pt idx="24">
                  <c:v>0.82902519807506481</c:v>
                </c:pt>
                <c:pt idx="25">
                  <c:v>0.82494499720721548</c:v>
                </c:pt>
                <c:pt idx="26">
                  <c:v>0.83037070546876812</c:v>
                </c:pt>
                <c:pt idx="27">
                  <c:v>0.87372900772624063</c:v>
                </c:pt>
                <c:pt idx="28">
                  <c:v>0.78106126058212699</c:v>
                </c:pt>
                <c:pt idx="29">
                  <c:v>0.84607487697829897</c:v>
                </c:pt>
                <c:pt idx="30">
                  <c:v>0.7255848941420634</c:v>
                </c:pt>
                <c:pt idx="31">
                  <c:v>0.81284270845885387</c:v>
                </c:pt>
                <c:pt idx="32">
                  <c:v>0.76675977993181532</c:v>
                </c:pt>
                <c:pt idx="33">
                  <c:v>0.85844171145493442</c:v>
                </c:pt>
                <c:pt idx="34">
                  <c:v>0.74894226463445257</c:v>
                </c:pt>
                <c:pt idx="35">
                  <c:v>0.57308778963052653</c:v>
                </c:pt>
                <c:pt idx="36">
                  <c:v>0.75630315875617316</c:v>
                </c:pt>
                <c:pt idx="37">
                  <c:v>0.83917751759884351</c:v>
                </c:pt>
                <c:pt idx="38">
                  <c:v>0.81259879239231603</c:v>
                </c:pt>
                <c:pt idx="39">
                  <c:v>0.86628436801715514</c:v>
                </c:pt>
                <c:pt idx="40">
                  <c:v>0.77314861349711883</c:v>
                </c:pt>
                <c:pt idx="41">
                  <c:v>0.87676888048766255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433-4300-A37F-D9F0DB178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6959536"/>
        <c:axId val="886966608"/>
      </c:scatterChart>
      <c:valAx>
        <c:axId val="886959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Nivel de Extraversión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86966608"/>
        <c:crosses val="autoZero"/>
        <c:crossBetween val="midCat"/>
      </c:valAx>
      <c:valAx>
        <c:axId val="886966608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Calificación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86959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r>
              <a:rPr lang="en-US"/>
              <a:t>Afabilidad y Promedio Ponderado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Análisis!$BA$3</c:f>
              <c:strCache>
                <c:ptCount val="1"/>
                <c:pt idx="0">
                  <c:v>Promedio Ponderado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Análisis!$AZ$4:$AZ$45</c:f>
              <c:numCache>
                <c:formatCode>General</c:formatCode>
                <c:ptCount val="42"/>
                <c:pt idx="0">
                  <c:v>23</c:v>
                </c:pt>
                <c:pt idx="1">
                  <c:v>96</c:v>
                </c:pt>
                <c:pt idx="2">
                  <c:v>49</c:v>
                </c:pt>
                <c:pt idx="3">
                  <c:v>25</c:v>
                </c:pt>
                <c:pt idx="4">
                  <c:v>87</c:v>
                </c:pt>
                <c:pt idx="5">
                  <c:v>68</c:v>
                </c:pt>
                <c:pt idx="6">
                  <c:v>47</c:v>
                </c:pt>
                <c:pt idx="7">
                  <c:v>94</c:v>
                </c:pt>
                <c:pt idx="8">
                  <c:v>37</c:v>
                </c:pt>
                <c:pt idx="9">
                  <c:v>64</c:v>
                </c:pt>
                <c:pt idx="10">
                  <c:v>57</c:v>
                </c:pt>
                <c:pt idx="11">
                  <c:v>54</c:v>
                </c:pt>
                <c:pt idx="12">
                  <c:v>72</c:v>
                </c:pt>
                <c:pt idx="13">
                  <c:v>71</c:v>
                </c:pt>
                <c:pt idx="14">
                  <c:v>30</c:v>
                </c:pt>
                <c:pt idx="15">
                  <c:v>91</c:v>
                </c:pt>
                <c:pt idx="16">
                  <c:v>90</c:v>
                </c:pt>
                <c:pt idx="17">
                  <c:v>42</c:v>
                </c:pt>
                <c:pt idx="18">
                  <c:v>56</c:v>
                </c:pt>
                <c:pt idx="19">
                  <c:v>30</c:v>
                </c:pt>
                <c:pt idx="20">
                  <c:v>54</c:v>
                </c:pt>
                <c:pt idx="21">
                  <c:v>49</c:v>
                </c:pt>
                <c:pt idx="22">
                  <c:v>98</c:v>
                </c:pt>
                <c:pt idx="23">
                  <c:v>79</c:v>
                </c:pt>
                <c:pt idx="24">
                  <c:v>69</c:v>
                </c:pt>
                <c:pt idx="25">
                  <c:v>66</c:v>
                </c:pt>
                <c:pt idx="26">
                  <c:v>22</c:v>
                </c:pt>
                <c:pt idx="27">
                  <c:v>60</c:v>
                </c:pt>
                <c:pt idx="28">
                  <c:v>13</c:v>
                </c:pt>
                <c:pt idx="29">
                  <c:v>21</c:v>
                </c:pt>
                <c:pt idx="30">
                  <c:v>97</c:v>
                </c:pt>
                <c:pt idx="31">
                  <c:v>19</c:v>
                </c:pt>
                <c:pt idx="32">
                  <c:v>50</c:v>
                </c:pt>
                <c:pt idx="33">
                  <c:v>45</c:v>
                </c:pt>
                <c:pt idx="34">
                  <c:v>25</c:v>
                </c:pt>
                <c:pt idx="35">
                  <c:v>88</c:v>
                </c:pt>
                <c:pt idx="36">
                  <c:v>55</c:v>
                </c:pt>
                <c:pt idx="37">
                  <c:v>58</c:v>
                </c:pt>
                <c:pt idx="38">
                  <c:v>75</c:v>
                </c:pt>
                <c:pt idx="39">
                  <c:v>98</c:v>
                </c:pt>
                <c:pt idx="40">
                  <c:v>92</c:v>
                </c:pt>
                <c:pt idx="41">
                  <c:v>3</c:v>
                </c:pt>
              </c:numCache>
            </c:numRef>
          </c:xVal>
          <c:yVal>
            <c:numRef>
              <c:f>Análisis!$BA$4:$BA$45</c:f>
              <c:numCache>
                <c:formatCode>0%</c:formatCode>
                <c:ptCount val="42"/>
                <c:pt idx="0">
                  <c:v>0.8582864764753303</c:v>
                </c:pt>
                <c:pt idx="1">
                  <c:v>0.88224857218704378</c:v>
                </c:pt>
                <c:pt idx="2">
                  <c:v>0.79625236207637151</c:v>
                </c:pt>
                <c:pt idx="3">
                  <c:v>0.89303246714818463</c:v>
                </c:pt>
                <c:pt idx="4">
                  <c:v>0.86146588971454874</c:v>
                </c:pt>
                <c:pt idx="5">
                  <c:v>0.9060964422787362</c:v>
                </c:pt>
                <c:pt idx="6">
                  <c:v>0.93732932871494279</c:v>
                </c:pt>
                <c:pt idx="7">
                  <c:v>0.78833189046747398</c:v>
                </c:pt>
                <c:pt idx="8">
                  <c:v>0.92007751362751622</c:v>
                </c:pt>
                <c:pt idx="9">
                  <c:v>0.74334597407866121</c:v>
                </c:pt>
                <c:pt idx="10">
                  <c:v>0.81360617207757302</c:v>
                </c:pt>
                <c:pt idx="11">
                  <c:v>0.88606108994476973</c:v>
                </c:pt>
                <c:pt idx="12">
                  <c:v>0.74785171305843767</c:v>
                </c:pt>
                <c:pt idx="13">
                  <c:v>0.86666792411872373</c:v>
                </c:pt>
                <c:pt idx="14">
                  <c:v>0.81131490375161941</c:v>
                </c:pt>
                <c:pt idx="15">
                  <c:v>0.9078004748134384</c:v>
                </c:pt>
                <c:pt idx="16">
                  <c:v>0.63174069795481447</c:v>
                </c:pt>
                <c:pt idx="17">
                  <c:v>0.89523985332909439</c:v>
                </c:pt>
                <c:pt idx="18">
                  <c:v>0.71945866158901817</c:v>
                </c:pt>
                <c:pt idx="19">
                  <c:v>0.68945367121615386</c:v>
                </c:pt>
                <c:pt idx="20">
                  <c:v>0.76184404517187199</c:v>
                </c:pt>
                <c:pt idx="21">
                  <c:v>0.86265272178075758</c:v>
                </c:pt>
                <c:pt idx="22">
                  <c:v>0.90196100638392451</c:v>
                </c:pt>
                <c:pt idx="23">
                  <c:v>0.90723444218015026</c:v>
                </c:pt>
                <c:pt idx="24">
                  <c:v>0.82902519807506481</c:v>
                </c:pt>
                <c:pt idx="25">
                  <c:v>0.82494499720721548</c:v>
                </c:pt>
                <c:pt idx="26">
                  <c:v>0.83037070546876812</c:v>
                </c:pt>
                <c:pt idx="27">
                  <c:v>0.87372900772624063</c:v>
                </c:pt>
                <c:pt idx="28">
                  <c:v>0.78106126058212699</c:v>
                </c:pt>
                <c:pt idx="29">
                  <c:v>0.84607487697829897</c:v>
                </c:pt>
                <c:pt idx="30">
                  <c:v>0.7255848941420634</c:v>
                </c:pt>
                <c:pt idx="31">
                  <c:v>0.81284270845885387</c:v>
                </c:pt>
                <c:pt idx="32">
                  <c:v>0.76675977993181532</c:v>
                </c:pt>
                <c:pt idx="33">
                  <c:v>0.85844171145493442</c:v>
                </c:pt>
                <c:pt idx="34">
                  <c:v>0.74894226463445257</c:v>
                </c:pt>
                <c:pt idx="35">
                  <c:v>0.57308778963052653</c:v>
                </c:pt>
                <c:pt idx="36">
                  <c:v>0.75630315875617316</c:v>
                </c:pt>
                <c:pt idx="37">
                  <c:v>0.83917751759884351</c:v>
                </c:pt>
                <c:pt idx="38">
                  <c:v>0.81259879239231603</c:v>
                </c:pt>
                <c:pt idx="39">
                  <c:v>0.86628436801715514</c:v>
                </c:pt>
                <c:pt idx="40">
                  <c:v>0.77314861349711883</c:v>
                </c:pt>
                <c:pt idx="41">
                  <c:v>0.87676888048766255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9A6-460A-8C77-E54EF8589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3246688"/>
        <c:axId val="893247776"/>
      </c:scatterChart>
      <c:valAx>
        <c:axId val="89324668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Nivel de Afabilidad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93247776"/>
        <c:crosses val="autoZero"/>
        <c:crossBetween val="midCat"/>
      </c:valAx>
      <c:valAx>
        <c:axId val="893247776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Calificación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9324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/>
              <a:t>Escrupulosidad y Promedio Ponderado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Análisis!$CA$3</c:f>
              <c:strCache>
                <c:ptCount val="1"/>
                <c:pt idx="0">
                  <c:v>Promedio Ponderado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Análisis!$BZ$4:$BZ$45</c:f>
              <c:numCache>
                <c:formatCode>General</c:formatCode>
                <c:ptCount val="42"/>
                <c:pt idx="0">
                  <c:v>16</c:v>
                </c:pt>
                <c:pt idx="1">
                  <c:v>98</c:v>
                </c:pt>
                <c:pt idx="2">
                  <c:v>21</c:v>
                </c:pt>
                <c:pt idx="3">
                  <c:v>48</c:v>
                </c:pt>
                <c:pt idx="4">
                  <c:v>90</c:v>
                </c:pt>
                <c:pt idx="5">
                  <c:v>59</c:v>
                </c:pt>
                <c:pt idx="6">
                  <c:v>43</c:v>
                </c:pt>
                <c:pt idx="7">
                  <c:v>98</c:v>
                </c:pt>
                <c:pt idx="8">
                  <c:v>64</c:v>
                </c:pt>
                <c:pt idx="9">
                  <c:v>39</c:v>
                </c:pt>
                <c:pt idx="10">
                  <c:v>61</c:v>
                </c:pt>
                <c:pt idx="11">
                  <c:v>66</c:v>
                </c:pt>
                <c:pt idx="12">
                  <c:v>4</c:v>
                </c:pt>
                <c:pt idx="13">
                  <c:v>52</c:v>
                </c:pt>
                <c:pt idx="14">
                  <c:v>18</c:v>
                </c:pt>
                <c:pt idx="15">
                  <c:v>52</c:v>
                </c:pt>
                <c:pt idx="16">
                  <c:v>50</c:v>
                </c:pt>
                <c:pt idx="17">
                  <c:v>77</c:v>
                </c:pt>
                <c:pt idx="18">
                  <c:v>10</c:v>
                </c:pt>
                <c:pt idx="19">
                  <c:v>43</c:v>
                </c:pt>
                <c:pt idx="20">
                  <c:v>50</c:v>
                </c:pt>
                <c:pt idx="21">
                  <c:v>75</c:v>
                </c:pt>
                <c:pt idx="22">
                  <c:v>19</c:v>
                </c:pt>
                <c:pt idx="23">
                  <c:v>74</c:v>
                </c:pt>
                <c:pt idx="24">
                  <c:v>83</c:v>
                </c:pt>
                <c:pt idx="25">
                  <c:v>93</c:v>
                </c:pt>
                <c:pt idx="26">
                  <c:v>64</c:v>
                </c:pt>
                <c:pt idx="27">
                  <c:v>71</c:v>
                </c:pt>
                <c:pt idx="28">
                  <c:v>65</c:v>
                </c:pt>
                <c:pt idx="29">
                  <c:v>75</c:v>
                </c:pt>
                <c:pt idx="30">
                  <c:v>87</c:v>
                </c:pt>
                <c:pt idx="31">
                  <c:v>1</c:v>
                </c:pt>
                <c:pt idx="32">
                  <c:v>50</c:v>
                </c:pt>
                <c:pt idx="33">
                  <c:v>49</c:v>
                </c:pt>
                <c:pt idx="34">
                  <c:v>8</c:v>
                </c:pt>
                <c:pt idx="35">
                  <c:v>5</c:v>
                </c:pt>
                <c:pt idx="36">
                  <c:v>17</c:v>
                </c:pt>
                <c:pt idx="37">
                  <c:v>75</c:v>
                </c:pt>
                <c:pt idx="38">
                  <c:v>17</c:v>
                </c:pt>
                <c:pt idx="39">
                  <c:v>69</c:v>
                </c:pt>
                <c:pt idx="40">
                  <c:v>43</c:v>
                </c:pt>
                <c:pt idx="41">
                  <c:v>50</c:v>
                </c:pt>
              </c:numCache>
            </c:numRef>
          </c:xVal>
          <c:yVal>
            <c:numRef>
              <c:f>Análisis!$CA$4:$CA$45</c:f>
              <c:numCache>
                <c:formatCode>0%</c:formatCode>
                <c:ptCount val="42"/>
                <c:pt idx="0">
                  <c:v>0.8582864764753303</c:v>
                </c:pt>
                <c:pt idx="1">
                  <c:v>0.88224857218704378</c:v>
                </c:pt>
                <c:pt idx="2">
                  <c:v>0.79625236207637151</c:v>
                </c:pt>
                <c:pt idx="3">
                  <c:v>0.89303246714818463</c:v>
                </c:pt>
                <c:pt idx="4">
                  <c:v>0.86146588971454874</c:v>
                </c:pt>
                <c:pt idx="5">
                  <c:v>0.9060964422787362</c:v>
                </c:pt>
                <c:pt idx="6">
                  <c:v>0.93732932871494279</c:v>
                </c:pt>
                <c:pt idx="7">
                  <c:v>0.78833189046747398</c:v>
                </c:pt>
                <c:pt idx="8">
                  <c:v>0.92007751362751622</c:v>
                </c:pt>
                <c:pt idx="9">
                  <c:v>0.74334597407866121</c:v>
                </c:pt>
                <c:pt idx="10">
                  <c:v>0.81360617207757302</c:v>
                </c:pt>
                <c:pt idx="11">
                  <c:v>0.88606108994476973</c:v>
                </c:pt>
                <c:pt idx="12">
                  <c:v>0.74785171305843767</c:v>
                </c:pt>
                <c:pt idx="13">
                  <c:v>0.86666792411872373</c:v>
                </c:pt>
                <c:pt idx="14">
                  <c:v>0.81131490375161941</c:v>
                </c:pt>
                <c:pt idx="15">
                  <c:v>0.9078004748134384</c:v>
                </c:pt>
                <c:pt idx="16">
                  <c:v>0.63174069795481447</c:v>
                </c:pt>
                <c:pt idx="17">
                  <c:v>0.89523985332909439</c:v>
                </c:pt>
                <c:pt idx="18">
                  <c:v>0.71945866158901817</c:v>
                </c:pt>
                <c:pt idx="19">
                  <c:v>0.68945367121615386</c:v>
                </c:pt>
                <c:pt idx="20">
                  <c:v>0.76184404517187199</c:v>
                </c:pt>
                <c:pt idx="21">
                  <c:v>0.86265272178075758</c:v>
                </c:pt>
                <c:pt idx="22">
                  <c:v>0.90196100638392451</c:v>
                </c:pt>
                <c:pt idx="23">
                  <c:v>0.90723444218015026</c:v>
                </c:pt>
                <c:pt idx="24">
                  <c:v>0.82902519807506481</c:v>
                </c:pt>
                <c:pt idx="25">
                  <c:v>0.82494499720721548</c:v>
                </c:pt>
                <c:pt idx="26">
                  <c:v>0.83037070546876812</c:v>
                </c:pt>
                <c:pt idx="27">
                  <c:v>0.87372900772624063</c:v>
                </c:pt>
                <c:pt idx="28">
                  <c:v>0.78106126058212699</c:v>
                </c:pt>
                <c:pt idx="29">
                  <c:v>0.84607487697829897</c:v>
                </c:pt>
                <c:pt idx="30">
                  <c:v>0.7255848941420634</c:v>
                </c:pt>
                <c:pt idx="31">
                  <c:v>0.81284270845885387</c:v>
                </c:pt>
                <c:pt idx="32">
                  <c:v>0.76675977993181532</c:v>
                </c:pt>
                <c:pt idx="33">
                  <c:v>0.85844171145493442</c:v>
                </c:pt>
                <c:pt idx="34">
                  <c:v>0.74894226463445257</c:v>
                </c:pt>
                <c:pt idx="35">
                  <c:v>0.57308778963052653</c:v>
                </c:pt>
                <c:pt idx="36">
                  <c:v>0.75630315875617316</c:v>
                </c:pt>
                <c:pt idx="37">
                  <c:v>0.83917751759884351</c:v>
                </c:pt>
                <c:pt idx="38">
                  <c:v>0.81259879239231603</c:v>
                </c:pt>
                <c:pt idx="39">
                  <c:v>0.86628436801715514</c:v>
                </c:pt>
                <c:pt idx="40">
                  <c:v>0.77314861349711883</c:v>
                </c:pt>
                <c:pt idx="41">
                  <c:v>0.87676888048766255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41D-4A75-98A1-447159BAC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4439072"/>
        <c:axId val="894455392"/>
      </c:scatterChart>
      <c:valAx>
        <c:axId val="89443907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Nivel de Escrupulosidad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94455392"/>
        <c:crosses val="autoZero"/>
        <c:crossBetween val="midCat"/>
      </c:valAx>
      <c:valAx>
        <c:axId val="894455392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Calificación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94439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/>
              <a:t>Neuroticismo y Promedio Ponderado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Análisis!$DA$3</c:f>
              <c:strCache>
                <c:ptCount val="1"/>
                <c:pt idx="0">
                  <c:v>Promedio Ponderado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Análisis!$CZ$4:$CZ$45</c:f>
              <c:numCache>
                <c:formatCode>General</c:formatCode>
                <c:ptCount val="42"/>
                <c:pt idx="0">
                  <c:v>42</c:v>
                </c:pt>
                <c:pt idx="1">
                  <c:v>54</c:v>
                </c:pt>
                <c:pt idx="2">
                  <c:v>76</c:v>
                </c:pt>
                <c:pt idx="3">
                  <c:v>40</c:v>
                </c:pt>
                <c:pt idx="4">
                  <c:v>42</c:v>
                </c:pt>
                <c:pt idx="5">
                  <c:v>72</c:v>
                </c:pt>
                <c:pt idx="6">
                  <c:v>46</c:v>
                </c:pt>
                <c:pt idx="7">
                  <c:v>19</c:v>
                </c:pt>
                <c:pt idx="8">
                  <c:v>36</c:v>
                </c:pt>
                <c:pt idx="9">
                  <c:v>36</c:v>
                </c:pt>
                <c:pt idx="10">
                  <c:v>82</c:v>
                </c:pt>
                <c:pt idx="11">
                  <c:v>46</c:v>
                </c:pt>
                <c:pt idx="12">
                  <c:v>64</c:v>
                </c:pt>
                <c:pt idx="13">
                  <c:v>92</c:v>
                </c:pt>
                <c:pt idx="14">
                  <c:v>99</c:v>
                </c:pt>
                <c:pt idx="15">
                  <c:v>43</c:v>
                </c:pt>
                <c:pt idx="16">
                  <c:v>55</c:v>
                </c:pt>
                <c:pt idx="17">
                  <c:v>10</c:v>
                </c:pt>
                <c:pt idx="18">
                  <c:v>39</c:v>
                </c:pt>
                <c:pt idx="19">
                  <c:v>68</c:v>
                </c:pt>
                <c:pt idx="20">
                  <c:v>74</c:v>
                </c:pt>
                <c:pt idx="21">
                  <c:v>59</c:v>
                </c:pt>
                <c:pt idx="22">
                  <c:v>72</c:v>
                </c:pt>
                <c:pt idx="23">
                  <c:v>9</c:v>
                </c:pt>
                <c:pt idx="24">
                  <c:v>22</c:v>
                </c:pt>
                <c:pt idx="25">
                  <c:v>38</c:v>
                </c:pt>
                <c:pt idx="26">
                  <c:v>60</c:v>
                </c:pt>
                <c:pt idx="27">
                  <c:v>68</c:v>
                </c:pt>
                <c:pt idx="28">
                  <c:v>33</c:v>
                </c:pt>
                <c:pt idx="29">
                  <c:v>17</c:v>
                </c:pt>
                <c:pt idx="30">
                  <c:v>57</c:v>
                </c:pt>
                <c:pt idx="31">
                  <c:v>96</c:v>
                </c:pt>
                <c:pt idx="32">
                  <c:v>43</c:v>
                </c:pt>
                <c:pt idx="33">
                  <c:v>24</c:v>
                </c:pt>
                <c:pt idx="34">
                  <c:v>83</c:v>
                </c:pt>
                <c:pt idx="35">
                  <c:v>71</c:v>
                </c:pt>
                <c:pt idx="36">
                  <c:v>87</c:v>
                </c:pt>
                <c:pt idx="37">
                  <c:v>20</c:v>
                </c:pt>
                <c:pt idx="38">
                  <c:v>42</c:v>
                </c:pt>
                <c:pt idx="39">
                  <c:v>24</c:v>
                </c:pt>
                <c:pt idx="40">
                  <c:v>51</c:v>
                </c:pt>
                <c:pt idx="41">
                  <c:v>99</c:v>
                </c:pt>
              </c:numCache>
            </c:numRef>
          </c:xVal>
          <c:yVal>
            <c:numRef>
              <c:f>Análisis!$DA$4:$DA$45</c:f>
              <c:numCache>
                <c:formatCode>0%</c:formatCode>
                <c:ptCount val="42"/>
                <c:pt idx="0">
                  <c:v>0.8582864764753303</c:v>
                </c:pt>
                <c:pt idx="1">
                  <c:v>0.88224857218704378</c:v>
                </c:pt>
                <c:pt idx="2">
                  <c:v>0.79625236207637151</c:v>
                </c:pt>
                <c:pt idx="3">
                  <c:v>0.89303246714818463</c:v>
                </c:pt>
                <c:pt idx="4">
                  <c:v>0.86146588971454874</c:v>
                </c:pt>
                <c:pt idx="5">
                  <c:v>0.9060964422787362</c:v>
                </c:pt>
                <c:pt idx="6">
                  <c:v>0.93732932871494279</c:v>
                </c:pt>
                <c:pt idx="7">
                  <c:v>0.78833189046747398</c:v>
                </c:pt>
                <c:pt idx="8">
                  <c:v>0.92007751362751622</c:v>
                </c:pt>
                <c:pt idx="9">
                  <c:v>0.74334597407866121</c:v>
                </c:pt>
                <c:pt idx="10">
                  <c:v>0.81360617207757302</c:v>
                </c:pt>
                <c:pt idx="11">
                  <c:v>0.88606108994476973</c:v>
                </c:pt>
                <c:pt idx="12">
                  <c:v>0.74785171305843767</c:v>
                </c:pt>
                <c:pt idx="13">
                  <c:v>0.86666792411872373</c:v>
                </c:pt>
                <c:pt idx="14">
                  <c:v>0.81131490375161941</c:v>
                </c:pt>
                <c:pt idx="15">
                  <c:v>0.9078004748134384</c:v>
                </c:pt>
                <c:pt idx="16">
                  <c:v>0.63174069795481447</c:v>
                </c:pt>
                <c:pt idx="17">
                  <c:v>0.89523985332909439</c:v>
                </c:pt>
                <c:pt idx="18">
                  <c:v>0.71945866158901817</c:v>
                </c:pt>
                <c:pt idx="19">
                  <c:v>0.68945367121615386</c:v>
                </c:pt>
                <c:pt idx="20">
                  <c:v>0.76184404517187199</c:v>
                </c:pt>
                <c:pt idx="21">
                  <c:v>0.86265272178075758</c:v>
                </c:pt>
                <c:pt idx="22">
                  <c:v>0.90196100638392451</c:v>
                </c:pt>
                <c:pt idx="23">
                  <c:v>0.90723444218015026</c:v>
                </c:pt>
                <c:pt idx="24">
                  <c:v>0.82902519807506481</c:v>
                </c:pt>
                <c:pt idx="25">
                  <c:v>0.82494499720721548</c:v>
                </c:pt>
                <c:pt idx="26">
                  <c:v>0.83037070546876812</c:v>
                </c:pt>
                <c:pt idx="27">
                  <c:v>0.87372900772624063</c:v>
                </c:pt>
                <c:pt idx="28">
                  <c:v>0.78106126058212699</c:v>
                </c:pt>
                <c:pt idx="29">
                  <c:v>0.84607487697829897</c:v>
                </c:pt>
                <c:pt idx="30">
                  <c:v>0.7255848941420634</c:v>
                </c:pt>
                <c:pt idx="31">
                  <c:v>0.81284270845885387</c:v>
                </c:pt>
                <c:pt idx="32">
                  <c:v>0.76675977993181532</c:v>
                </c:pt>
                <c:pt idx="33">
                  <c:v>0.85844171145493442</c:v>
                </c:pt>
                <c:pt idx="34">
                  <c:v>0.74894226463445257</c:v>
                </c:pt>
                <c:pt idx="35">
                  <c:v>0.57308778963052653</c:v>
                </c:pt>
                <c:pt idx="36">
                  <c:v>0.75630315875617316</c:v>
                </c:pt>
                <c:pt idx="37">
                  <c:v>0.83917751759884351</c:v>
                </c:pt>
                <c:pt idx="38">
                  <c:v>0.81259879239231603</c:v>
                </c:pt>
                <c:pt idx="39">
                  <c:v>0.86628436801715514</c:v>
                </c:pt>
                <c:pt idx="40">
                  <c:v>0.77314861349711883</c:v>
                </c:pt>
                <c:pt idx="41">
                  <c:v>0.87676888048766255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F6-4998-986B-CC537BF71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4438528"/>
        <c:axId val="894451040"/>
      </c:scatterChart>
      <c:valAx>
        <c:axId val="89443852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Nivel de Neuroticismo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94451040"/>
        <c:crosses val="autoZero"/>
        <c:crossBetween val="midCat"/>
      </c:valAx>
      <c:valAx>
        <c:axId val="894451040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Calificación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94438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/>
              <a:t>Apertura a la Experiencia y Promedio Ponderado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Análisis!$DZ$3</c:f>
              <c:strCache>
                <c:ptCount val="1"/>
                <c:pt idx="0">
                  <c:v>Promedio Ponderado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Análisis!$DY$4:$DY$45</c:f>
              <c:numCache>
                <c:formatCode>General</c:formatCode>
                <c:ptCount val="42"/>
                <c:pt idx="0">
                  <c:v>64</c:v>
                </c:pt>
                <c:pt idx="1">
                  <c:v>75</c:v>
                </c:pt>
                <c:pt idx="2">
                  <c:v>64</c:v>
                </c:pt>
                <c:pt idx="3">
                  <c:v>66</c:v>
                </c:pt>
                <c:pt idx="4">
                  <c:v>26</c:v>
                </c:pt>
                <c:pt idx="5">
                  <c:v>24</c:v>
                </c:pt>
                <c:pt idx="6">
                  <c:v>85</c:v>
                </c:pt>
                <c:pt idx="7">
                  <c:v>50</c:v>
                </c:pt>
                <c:pt idx="8">
                  <c:v>55</c:v>
                </c:pt>
                <c:pt idx="9">
                  <c:v>68</c:v>
                </c:pt>
                <c:pt idx="10">
                  <c:v>14</c:v>
                </c:pt>
                <c:pt idx="11">
                  <c:v>59</c:v>
                </c:pt>
                <c:pt idx="12">
                  <c:v>39</c:v>
                </c:pt>
                <c:pt idx="13">
                  <c:v>54</c:v>
                </c:pt>
                <c:pt idx="14">
                  <c:v>37</c:v>
                </c:pt>
                <c:pt idx="15">
                  <c:v>54</c:v>
                </c:pt>
                <c:pt idx="16">
                  <c:v>43</c:v>
                </c:pt>
                <c:pt idx="17">
                  <c:v>10</c:v>
                </c:pt>
                <c:pt idx="18">
                  <c:v>60</c:v>
                </c:pt>
                <c:pt idx="19">
                  <c:v>68</c:v>
                </c:pt>
                <c:pt idx="20">
                  <c:v>32</c:v>
                </c:pt>
                <c:pt idx="21">
                  <c:v>41</c:v>
                </c:pt>
                <c:pt idx="22">
                  <c:v>20</c:v>
                </c:pt>
                <c:pt idx="23">
                  <c:v>55</c:v>
                </c:pt>
                <c:pt idx="24">
                  <c:v>22</c:v>
                </c:pt>
                <c:pt idx="25">
                  <c:v>53</c:v>
                </c:pt>
                <c:pt idx="26">
                  <c:v>23</c:v>
                </c:pt>
                <c:pt idx="27">
                  <c:v>14</c:v>
                </c:pt>
                <c:pt idx="28">
                  <c:v>26</c:v>
                </c:pt>
                <c:pt idx="29">
                  <c:v>63</c:v>
                </c:pt>
                <c:pt idx="30">
                  <c:v>62</c:v>
                </c:pt>
                <c:pt idx="31">
                  <c:v>74</c:v>
                </c:pt>
                <c:pt idx="32">
                  <c:v>37</c:v>
                </c:pt>
                <c:pt idx="33">
                  <c:v>64</c:v>
                </c:pt>
                <c:pt idx="34">
                  <c:v>12</c:v>
                </c:pt>
                <c:pt idx="35">
                  <c:v>28</c:v>
                </c:pt>
                <c:pt idx="36">
                  <c:v>21</c:v>
                </c:pt>
                <c:pt idx="37">
                  <c:v>60</c:v>
                </c:pt>
                <c:pt idx="38">
                  <c:v>73</c:v>
                </c:pt>
                <c:pt idx="39">
                  <c:v>90</c:v>
                </c:pt>
                <c:pt idx="40">
                  <c:v>51</c:v>
                </c:pt>
                <c:pt idx="41">
                  <c:v>28</c:v>
                </c:pt>
              </c:numCache>
            </c:numRef>
          </c:xVal>
          <c:yVal>
            <c:numRef>
              <c:f>Análisis!$DZ$4:$DZ$45</c:f>
              <c:numCache>
                <c:formatCode>0%</c:formatCode>
                <c:ptCount val="42"/>
                <c:pt idx="0">
                  <c:v>0.8582864764753303</c:v>
                </c:pt>
                <c:pt idx="1">
                  <c:v>0.88224857218704378</c:v>
                </c:pt>
                <c:pt idx="2">
                  <c:v>0.79625236207637151</c:v>
                </c:pt>
                <c:pt idx="3">
                  <c:v>0.89303246714818463</c:v>
                </c:pt>
                <c:pt idx="4">
                  <c:v>0.86146588971454874</c:v>
                </c:pt>
                <c:pt idx="5">
                  <c:v>0.9060964422787362</c:v>
                </c:pt>
                <c:pt idx="6">
                  <c:v>0.93732932871494279</c:v>
                </c:pt>
                <c:pt idx="7">
                  <c:v>0.78833189046747398</c:v>
                </c:pt>
                <c:pt idx="8">
                  <c:v>0.92007751362751622</c:v>
                </c:pt>
                <c:pt idx="9">
                  <c:v>0.74334597407866121</c:v>
                </c:pt>
                <c:pt idx="10">
                  <c:v>0.81360617207757302</c:v>
                </c:pt>
                <c:pt idx="11">
                  <c:v>0.88606108994476973</c:v>
                </c:pt>
                <c:pt idx="12">
                  <c:v>0.74785171305843767</c:v>
                </c:pt>
                <c:pt idx="13">
                  <c:v>0.86666792411872373</c:v>
                </c:pt>
                <c:pt idx="14">
                  <c:v>0.81131490375161941</c:v>
                </c:pt>
                <c:pt idx="15">
                  <c:v>0.9078004748134384</c:v>
                </c:pt>
                <c:pt idx="16">
                  <c:v>0.63174069795481447</c:v>
                </c:pt>
                <c:pt idx="17">
                  <c:v>0.89523985332909439</c:v>
                </c:pt>
                <c:pt idx="18">
                  <c:v>0.71945866158901817</c:v>
                </c:pt>
                <c:pt idx="19">
                  <c:v>0.68945367121615386</c:v>
                </c:pt>
                <c:pt idx="20">
                  <c:v>0.76184404517187199</c:v>
                </c:pt>
                <c:pt idx="21">
                  <c:v>0.86265272178075758</c:v>
                </c:pt>
                <c:pt idx="22">
                  <c:v>0.90196100638392451</c:v>
                </c:pt>
                <c:pt idx="23">
                  <c:v>0.90723444218015026</c:v>
                </c:pt>
                <c:pt idx="24">
                  <c:v>0.82902519807506481</c:v>
                </c:pt>
                <c:pt idx="25">
                  <c:v>0.82494499720721548</c:v>
                </c:pt>
                <c:pt idx="26">
                  <c:v>0.83037070546876812</c:v>
                </c:pt>
                <c:pt idx="27">
                  <c:v>0.87372900772624063</c:v>
                </c:pt>
                <c:pt idx="28">
                  <c:v>0.78106126058212699</c:v>
                </c:pt>
                <c:pt idx="29">
                  <c:v>0.84607487697829897</c:v>
                </c:pt>
                <c:pt idx="30">
                  <c:v>0.7255848941420634</c:v>
                </c:pt>
                <c:pt idx="31">
                  <c:v>0.81284270845885387</c:v>
                </c:pt>
                <c:pt idx="32">
                  <c:v>0.76675977993181532</c:v>
                </c:pt>
                <c:pt idx="33">
                  <c:v>0.85844171145493442</c:v>
                </c:pt>
                <c:pt idx="34">
                  <c:v>0.74894226463445257</c:v>
                </c:pt>
                <c:pt idx="35">
                  <c:v>0.57308778963052653</c:v>
                </c:pt>
                <c:pt idx="36">
                  <c:v>0.75630315875617316</c:v>
                </c:pt>
                <c:pt idx="37">
                  <c:v>0.83917751759884351</c:v>
                </c:pt>
                <c:pt idx="38">
                  <c:v>0.81259879239231603</c:v>
                </c:pt>
                <c:pt idx="39">
                  <c:v>0.86628436801715514</c:v>
                </c:pt>
                <c:pt idx="40">
                  <c:v>0.77314861349711883</c:v>
                </c:pt>
                <c:pt idx="41">
                  <c:v>0.87676888048766255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162-43AF-9E67-C9DE4455C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4433632"/>
        <c:axId val="894434720"/>
      </c:scatterChart>
      <c:valAx>
        <c:axId val="89443363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Nivel de Apertura a la Experiencia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94434720"/>
        <c:crosses val="autoZero"/>
        <c:crossBetween val="midCat"/>
      </c:valAx>
      <c:valAx>
        <c:axId val="894434720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s-EC"/>
                  <a:t>Calificación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s-EC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894433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n-lt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5D612-6EE0-4011-B43B-A8AA8828E31F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EC"/>
        </a:p>
      </dgm:t>
    </dgm:pt>
    <dgm:pt modelId="{E7551EA1-3164-4C97-94E3-29316D27EA17}">
      <dgm:prSet phldrT="[Texto]"/>
      <dgm:spPr/>
      <dgm:t>
        <a:bodyPr/>
        <a:lstStyle/>
        <a:p>
          <a:r>
            <a:rPr lang="es-EC" dirty="0"/>
            <a:t>Inteligencia</a:t>
          </a:r>
        </a:p>
      </dgm:t>
    </dgm:pt>
    <dgm:pt modelId="{BAF086E8-1913-4AAF-9834-2A91E150C640}" type="parTrans" cxnId="{F97823CB-A62E-4DA5-BD70-902F72765686}">
      <dgm:prSet/>
      <dgm:spPr/>
      <dgm:t>
        <a:bodyPr/>
        <a:lstStyle/>
        <a:p>
          <a:endParaRPr lang="es-EC"/>
        </a:p>
      </dgm:t>
    </dgm:pt>
    <dgm:pt modelId="{14CB7840-C6F6-47A7-A624-EA32D379015C}" type="sibTrans" cxnId="{F97823CB-A62E-4DA5-BD70-902F72765686}">
      <dgm:prSet/>
      <dgm:spPr/>
      <dgm:t>
        <a:bodyPr/>
        <a:lstStyle/>
        <a:p>
          <a:endParaRPr lang="es-EC"/>
        </a:p>
      </dgm:t>
    </dgm:pt>
    <dgm:pt modelId="{B05078D2-EB92-4D53-95D3-2DA9851F883E}">
      <dgm:prSet phldrT="[Texto]"/>
      <dgm:spPr/>
      <dgm:t>
        <a:bodyPr/>
        <a:lstStyle/>
        <a:p>
          <a:r>
            <a:rPr lang="es-EC" dirty="0"/>
            <a:t>Fluida</a:t>
          </a:r>
        </a:p>
      </dgm:t>
    </dgm:pt>
    <dgm:pt modelId="{35642574-A546-454A-9FEB-78C5292FE119}" type="parTrans" cxnId="{083C4712-D61D-49A0-825F-66A8EBFFA5DA}">
      <dgm:prSet/>
      <dgm:spPr/>
      <dgm:t>
        <a:bodyPr/>
        <a:lstStyle/>
        <a:p>
          <a:endParaRPr lang="es-EC"/>
        </a:p>
      </dgm:t>
    </dgm:pt>
    <dgm:pt modelId="{FD643EC6-57C9-4AF0-B3CD-823EC9BB4FFA}" type="sibTrans" cxnId="{083C4712-D61D-49A0-825F-66A8EBFFA5DA}">
      <dgm:prSet/>
      <dgm:spPr/>
      <dgm:t>
        <a:bodyPr/>
        <a:lstStyle/>
        <a:p>
          <a:endParaRPr lang="es-EC"/>
        </a:p>
      </dgm:t>
    </dgm:pt>
    <dgm:pt modelId="{482B1A44-7ADD-430C-8885-3D66A8C61976}">
      <dgm:prSet phldrT="[Texto]"/>
      <dgm:spPr/>
      <dgm:t>
        <a:bodyPr/>
        <a:lstStyle/>
        <a:p>
          <a:r>
            <a:rPr lang="es-EC" dirty="0"/>
            <a:t>Estado Emocional</a:t>
          </a:r>
        </a:p>
      </dgm:t>
    </dgm:pt>
    <dgm:pt modelId="{5F211CDE-A4A2-439A-9147-229BB71BC5C1}" type="parTrans" cxnId="{275868FA-3368-4A06-9148-0EAC4A2F08FF}">
      <dgm:prSet/>
      <dgm:spPr/>
      <dgm:t>
        <a:bodyPr/>
        <a:lstStyle/>
        <a:p>
          <a:endParaRPr lang="es-EC"/>
        </a:p>
      </dgm:t>
    </dgm:pt>
    <dgm:pt modelId="{AA344337-DF6D-4B12-9FEF-39505992E696}" type="sibTrans" cxnId="{275868FA-3368-4A06-9148-0EAC4A2F08FF}">
      <dgm:prSet/>
      <dgm:spPr/>
      <dgm:t>
        <a:bodyPr/>
        <a:lstStyle/>
        <a:p>
          <a:endParaRPr lang="es-EC"/>
        </a:p>
      </dgm:t>
    </dgm:pt>
    <dgm:pt modelId="{1884A40F-7F7C-4868-8858-E98693727528}">
      <dgm:prSet phldrT="[Texto]"/>
      <dgm:spPr/>
      <dgm:t>
        <a:bodyPr/>
        <a:lstStyle/>
        <a:p>
          <a:r>
            <a:rPr lang="es-EC" dirty="0"/>
            <a:t>Rasgos de Personalidad</a:t>
          </a:r>
        </a:p>
      </dgm:t>
    </dgm:pt>
    <dgm:pt modelId="{BC9E9B19-BAE2-447C-992C-C939569E7138}" type="parTrans" cxnId="{F0D86D7B-6812-4D75-8FE1-7B44F97DFF4D}">
      <dgm:prSet/>
      <dgm:spPr/>
      <dgm:t>
        <a:bodyPr/>
        <a:lstStyle/>
        <a:p>
          <a:endParaRPr lang="es-EC"/>
        </a:p>
      </dgm:t>
    </dgm:pt>
    <dgm:pt modelId="{2ABA1E1A-5D56-4113-AAFF-3C54B88A6D64}" type="sibTrans" cxnId="{F0D86D7B-6812-4D75-8FE1-7B44F97DFF4D}">
      <dgm:prSet/>
      <dgm:spPr/>
      <dgm:t>
        <a:bodyPr/>
        <a:lstStyle/>
        <a:p>
          <a:endParaRPr lang="es-EC"/>
        </a:p>
      </dgm:t>
    </dgm:pt>
    <dgm:pt modelId="{4100D00D-1458-4702-BBD9-A3F45A05863C}">
      <dgm:prSet phldrT="[Texto]"/>
      <dgm:spPr/>
      <dgm:t>
        <a:bodyPr/>
        <a:lstStyle/>
        <a:p>
          <a:r>
            <a:rPr lang="es-EC" dirty="0"/>
            <a:t>Motivación</a:t>
          </a:r>
        </a:p>
      </dgm:t>
    </dgm:pt>
    <dgm:pt modelId="{852CC25C-0BE8-417A-98FA-F1672CEB6D10}" type="parTrans" cxnId="{1B0FF7BF-C2F5-4764-9F17-2F69BBB9AD63}">
      <dgm:prSet/>
      <dgm:spPr/>
      <dgm:t>
        <a:bodyPr/>
        <a:lstStyle/>
        <a:p>
          <a:endParaRPr lang="es-EC"/>
        </a:p>
      </dgm:t>
    </dgm:pt>
    <dgm:pt modelId="{057E4420-B398-43C0-AD1B-7A2318C6D59E}" type="sibTrans" cxnId="{1B0FF7BF-C2F5-4764-9F17-2F69BBB9AD63}">
      <dgm:prSet/>
      <dgm:spPr/>
      <dgm:t>
        <a:bodyPr/>
        <a:lstStyle/>
        <a:p>
          <a:endParaRPr lang="es-EC"/>
        </a:p>
      </dgm:t>
    </dgm:pt>
    <dgm:pt modelId="{09384280-CD4E-49C5-A7F8-A307B2EC2AF5}">
      <dgm:prSet phldrT="[Texto]"/>
      <dgm:spPr/>
      <dgm:t>
        <a:bodyPr/>
        <a:lstStyle/>
        <a:p>
          <a:r>
            <a:rPr lang="es-EC" dirty="0"/>
            <a:t>Rendimiento Académico</a:t>
          </a:r>
        </a:p>
      </dgm:t>
    </dgm:pt>
    <dgm:pt modelId="{FDFE889D-6EBF-403F-B3EA-13FE2DDFC3F8}" type="parTrans" cxnId="{CA0741E9-EEFE-4712-BE4C-70B967D3298A}">
      <dgm:prSet/>
      <dgm:spPr/>
      <dgm:t>
        <a:bodyPr/>
        <a:lstStyle/>
        <a:p>
          <a:endParaRPr lang="es-EC"/>
        </a:p>
      </dgm:t>
    </dgm:pt>
    <dgm:pt modelId="{FEA34630-10F3-493A-B8F7-80920A4B8671}" type="sibTrans" cxnId="{CA0741E9-EEFE-4712-BE4C-70B967D3298A}">
      <dgm:prSet/>
      <dgm:spPr/>
      <dgm:t>
        <a:bodyPr/>
        <a:lstStyle/>
        <a:p>
          <a:endParaRPr lang="es-EC"/>
        </a:p>
      </dgm:t>
    </dgm:pt>
    <dgm:pt modelId="{AEC80A2F-5BB3-406D-9E39-C77AA8EE1CDD}">
      <dgm:prSet phldrT="[Texto]"/>
      <dgm:spPr/>
      <dgm:t>
        <a:bodyPr/>
        <a:lstStyle/>
        <a:p>
          <a:r>
            <a:rPr lang="es-EC" dirty="0"/>
            <a:t>Cristalizada</a:t>
          </a:r>
        </a:p>
      </dgm:t>
    </dgm:pt>
    <dgm:pt modelId="{3C8621D6-93F4-4E07-A097-865B06E21C8B}" type="parTrans" cxnId="{356926C4-C040-4C4C-99A1-C38E307CEB25}">
      <dgm:prSet/>
      <dgm:spPr/>
      <dgm:t>
        <a:bodyPr/>
        <a:lstStyle/>
        <a:p>
          <a:endParaRPr lang="es-EC"/>
        </a:p>
      </dgm:t>
    </dgm:pt>
    <dgm:pt modelId="{31180D80-3FD7-434A-AC1B-F65561858064}" type="sibTrans" cxnId="{356926C4-C040-4C4C-99A1-C38E307CEB25}">
      <dgm:prSet/>
      <dgm:spPr/>
      <dgm:t>
        <a:bodyPr/>
        <a:lstStyle/>
        <a:p>
          <a:endParaRPr lang="es-EC"/>
        </a:p>
      </dgm:t>
    </dgm:pt>
    <dgm:pt modelId="{E6956E8E-7D7F-4525-85BF-E4215F097EFB}" type="pres">
      <dgm:prSet presAssocID="{E5C5D612-6EE0-4011-B43B-A8AA8828E3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248345-50EC-420B-921C-C997A90BCE6D}" type="pres">
      <dgm:prSet presAssocID="{09384280-CD4E-49C5-A7F8-A307B2EC2AF5}" presName="hierRoot1" presStyleCnt="0">
        <dgm:presLayoutVars>
          <dgm:hierBranch val="init"/>
        </dgm:presLayoutVars>
      </dgm:prSet>
      <dgm:spPr/>
    </dgm:pt>
    <dgm:pt modelId="{6DDB791F-121D-43B3-86B3-5A84B235C447}" type="pres">
      <dgm:prSet presAssocID="{09384280-CD4E-49C5-A7F8-A307B2EC2AF5}" presName="rootComposite1" presStyleCnt="0"/>
      <dgm:spPr/>
    </dgm:pt>
    <dgm:pt modelId="{512AC87F-BBCE-427F-A7DC-CFB70CA1EE91}" type="pres">
      <dgm:prSet presAssocID="{09384280-CD4E-49C5-A7F8-A307B2EC2AF5}" presName="rootText1" presStyleLbl="node0" presStyleIdx="0" presStyleCnt="1" custScaleX="265371">
        <dgm:presLayoutVars>
          <dgm:chPref val="3"/>
        </dgm:presLayoutVars>
      </dgm:prSet>
      <dgm:spPr/>
    </dgm:pt>
    <dgm:pt modelId="{9A43606C-8EF7-4A0A-BE83-AF7659D8DED2}" type="pres">
      <dgm:prSet presAssocID="{09384280-CD4E-49C5-A7F8-A307B2EC2AF5}" presName="rootConnector1" presStyleLbl="node1" presStyleIdx="0" presStyleCnt="0"/>
      <dgm:spPr/>
    </dgm:pt>
    <dgm:pt modelId="{1BD36995-99B3-4222-A5FB-E959DA9B478A}" type="pres">
      <dgm:prSet presAssocID="{09384280-CD4E-49C5-A7F8-A307B2EC2AF5}" presName="hierChild2" presStyleCnt="0"/>
      <dgm:spPr/>
    </dgm:pt>
    <dgm:pt modelId="{57543B75-8E70-437F-AD64-479FC97EE47C}" type="pres">
      <dgm:prSet presAssocID="{BAF086E8-1913-4AAF-9834-2A91E150C640}" presName="Name37" presStyleLbl="parChTrans1D2" presStyleIdx="0" presStyleCnt="4"/>
      <dgm:spPr/>
    </dgm:pt>
    <dgm:pt modelId="{13D04880-50DE-4814-9158-BE2A96FF7B05}" type="pres">
      <dgm:prSet presAssocID="{E7551EA1-3164-4C97-94E3-29316D27EA17}" presName="hierRoot2" presStyleCnt="0">
        <dgm:presLayoutVars>
          <dgm:hierBranch val="init"/>
        </dgm:presLayoutVars>
      </dgm:prSet>
      <dgm:spPr/>
    </dgm:pt>
    <dgm:pt modelId="{0331A99F-F116-4949-8565-BDADC31F1F23}" type="pres">
      <dgm:prSet presAssocID="{E7551EA1-3164-4C97-94E3-29316D27EA17}" presName="rootComposite" presStyleCnt="0"/>
      <dgm:spPr/>
    </dgm:pt>
    <dgm:pt modelId="{E10E7950-4089-46AE-A702-64D5B6CEC138}" type="pres">
      <dgm:prSet presAssocID="{E7551EA1-3164-4C97-94E3-29316D27EA17}" presName="rootText" presStyleLbl="node2" presStyleIdx="0" presStyleCnt="4">
        <dgm:presLayoutVars>
          <dgm:chPref val="3"/>
        </dgm:presLayoutVars>
      </dgm:prSet>
      <dgm:spPr/>
    </dgm:pt>
    <dgm:pt modelId="{5BB211B8-905B-457E-A0E4-9536794CF19A}" type="pres">
      <dgm:prSet presAssocID="{E7551EA1-3164-4C97-94E3-29316D27EA17}" presName="rootConnector" presStyleLbl="node2" presStyleIdx="0" presStyleCnt="4"/>
      <dgm:spPr/>
    </dgm:pt>
    <dgm:pt modelId="{9BB0C45E-0FE7-44E2-9AF8-AB12ABA20263}" type="pres">
      <dgm:prSet presAssocID="{E7551EA1-3164-4C97-94E3-29316D27EA17}" presName="hierChild4" presStyleCnt="0"/>
      <dgm:spPr/>
    </dgm:pt>
    <dgm:pt modelId="{DE2F3B42-6EC9-412C-B395-EAD3C2266F9F}" type="pres">
      <dgm:prSet presAssocID="{3C8621D6-93F4-4E07-A097-865B06E21C8B}" presName="Name37" presStyleLbl="parChTrans1D3" presStyleIdx="0" presStyleCnt="2"/>
      <dgm:spPr/>
    </dgm:pt>
    <dgm:pt modelId="{2E11AEA7-C474-4CBC-99FF-414BBCEBEB5A}" type="pres">
      <dgm:prSet presAssocID="{AEC80A2F-5BB3-406D-9E39-C77AA8EE1CDD}" presName="hierRoot2" presStyleCnt="0">
        <dgm:presLayoutVars>
          <dgm:hierBranch val="r"/>
        </dgm:presLayoutVars>
      </dgm:prSet>
      <dgm:spPr/>
    </dgm:pt>
    <dgm:pt modelId="{1010B87F-AB2B-465A-BEDA-C7539251DA9A}" type="pres">
      <dgm:prSet presAssocID="{AEC80A2F-5BB3-406D-9E39-C77AA8EE1CDD}" presName="rootComposite" presStyleCnt="0"/>
      <dgm:spPr/>
    </dgm:pt>
    <dgm:pt modelId="{1A8C9E29-2984-4C5A-811B-FDD6D573C364}" type="pres">
      <dgm:prSet presAssocID="{AEC80A2F-5BB3-406D-9E39-C77AA8EE1CDD}" presName="rootText" presStyleLbl="node3" presStyleIdx="0" presStyleCnt="2">
        <dgm:presLayoutVars>
          <dgm:chPref val="3"/>
        </dgm:presLayoutVars>
      </dgm:prSet>
      <dgm:spPr/>
    </dgm:pt>
    <dgm:pt modelId="{14E793C3-8A1A-4929-869B-849C1CDFE5E1}" type="pres">
      <dgm:prSet presAssocID="{AEC80A2F-5BB3-406D-9E39-C77AA8EE1CDD}" presName="rootConnector" presStyleLbl="node3" presStyleIdx="0" presStyleCnt="2"/>
      <dgm:spPr/>
    </dgm:pt>
    <dgm:pt modelId="{28E2937F-2109-4E9C-9150-FA251401BE9A}" type="pres">
      <dgm:prSet presAssocID="{AEC80A2F-5BB3-406D-9E39-C77AA8EE1CDD}" presName="hierChild4" presStyleCnt="0"/>
      <dgm:spPr/>
    </dgm:pt>
    <dgm:pt modelId="{A84BB23F-39E2-4B22-80D6-E901B0B8D993}" type="pres">
      <dgm:prSet presAssocID="{AEC80A2F-5BB3-406D-9E39-C77AA8EE1CDD}" presName="hierChild5" presStyleCnt="0"/>
      <dgm:spPr/>
    </dgm:pt>
    <dgm:pt modelId="{54ACC14C-9081-4326-9F14-B627A510F4BE}" type="pres">
      <dgm:prSet presAssocID="{35642574-A546-454A-9FEB-78C5292FE119}" presName="Name37" presStyleLbl="parChTrans1D3" presStyleIdx="1" presStyleCnt="2"/>
      <dgm:spPr/>
    </dgm:pt>
    <dgm:pt modelId="{490CF762-B962-4737-A703-7EAC55A756F4}" type="pres">
      <dgm:prSet presAssocID="{B05078D2-EB92-4D53-95D3-2DA9851F883E}" presName="hierRoot2" presStyleCnt="0">
        <dgm:presLayoutVars>
          <dgm:hierBranch val="r"/>
        </dgm:presLayoutVars>
      </dgm:prSet>
      <dgm:spPr/>
    </dgm:pt>
    <dgm:pt modelId="{C2B73DE4-0F5D-4020-A66E-2F7C207B278B}" type="pres">
      <dgm:prSet presAssocID="{B05078D2-EB92-4D53-95D3-2DA9851F883E}" presName="rootComposite" presStyleCnt="0"/>
      <dgm:spPr/>
    </dgm:pt>
    <dgm:pt modelId="{E4D9A093-BBCE-489E-80CB-AE770F72A75C}" type="pres">
      <dgm:prSet presAssocID="{B05078D2-EB92-4D53-95D3-2DA9851F883E}" presName="rootText" presStyleLbl="node3" presStyleIdx="1" presStyleCnt="2">
        <dgm:presLayoutVars>
          <dgm:chPref val="3"/>
        </dgm:presLayoutVars>
      </dgm:prSet>
      <dgm:spPr/>
    </dgm:pt>
    <dgm:pt modelId="{1A890969-7BB7-4FDC-92EB-17C6539DB984}" type="pres">
      <dgm:prSet presAssocID="{B05078D2-EB92-4D53-95D3-2DA9851F883E}" presName="rootConnector" presStyleLbl="node3" presStyleIdx="1" presStyleCnt="2"/>
      <dgm:spPr/>
    </dgm:pt>
    <dgm:pt modelId="{27582D7E-577D-4C26-AE87-43D9B9800BDC}" type="pres">
      <dgm:prSet presAssocID="{B05078D2-EB92-4D53-95D3-2DA9851F883E}" presName="hierChild4" presStyleCnt="0"/>
      <dgm:spPr/>
    </dgm:pt>
    <dgm:pt modelId="{229296FD-0CCA-403E-B5FB-2CF555564759}" type="pres">
      <dgm:prSet presAssocID="{B05078D2-EB92-4D53-95D3-2DA9851F883E}" presName="hierChild5" presStyleCnt="0"/>
      <dgm:spPr/>
    </dgm:pt>
    <dgm:pt modelId="{53324DAA-AD20-4535-B7BA-E68774B90E88}" type="pres">
      <dgm:prSet presAssocID="{E7551EA1-3164-4C97-94E3-29316D27EA17}" presName="hierChild5" presStyleCnt="0"/>
      <dgm:spPr/>
    </dgm:pt>
    <dgm:pt modelId="{E526C023-EAF0-420C-BBE7-92FECF5D0690}" type="pres">
      <dgm:prSet presAssocID="{5F211CDE-A4A2-439A-9147-229BB71BC5C1}" presName="Name37" presStyleLbl="parChTrans1D2" presStyleIdx="1" presStyleCnt="4"/>
      <dgm:spPr/>
    </dgm:pt>
    <dgm:pt modelId="{633DF817-9F8A-4DC7-A1B9-1EBC4362D070}" type="pres">
      <dgm:prSet presAssocID="{482B1A44-7ADD-430C-8885-3D66A8C61976}" presName="hierRoot2" presStyleCnt="0">
        <dgm:presLayoutVars>
          <dgm:hierBranch val="init"/>
        </dgm:presLayoutVars>
      </dgm:prSet>
      <dgm:spPr/>
    </dgm:pt>
    <dgm:pt modelId="{91D15585-7A54-44DC-ADED-9D5FA801A6DD}" type="pres">
      <dgm:prSet presAssocID="{482B1A44-7ADD-430C-8885-3D66A8C61976}" presName="rootComposite" presStyleCnt="0"/>
      <dgm:spPr/>
    </dgm:pt>
    <dgm:pt modelId="{1E9500EE-5109-4120-BEC5-F0A9026CB34C}" type="pres">
      <dgm:prSet presAssocID="{482B1A44-7ADD-430C-8885-3D66A8C61976}" presName="rootText" presStyleLbl="node2" presStyleIdx="1" presStyleCnt="4">
        <dgm:presLayoutVars>
          <dgm:chPref val="3"/>
        </dgm:presLayoutVars>
      </dgm:prSet>
      <dgm:spPr/>
    </dgm:pt>
    <dgm:pt modelId="{5E278914-80E6-4AE7-ABB0-F7C418E5992D}" type="pres">
      <dgm:prSet presAssocID="{482B1A44-7ADD-430C-8885-3D66A8C61976}" presName="rootConnector" presStyleLbl="node2" presStyleIdx="1" presStyleCnt="4"/>
      <dgm:spPr/>
    </dgm:pt>
    <dgm:pt modelId="{B256FC6C-850B-4D6A-8C67-FEB072002FE9}" type="pres">
      <dgm:prSet presAssocID="{482B1A44-7ADD-430C-8885-3D66A8C61976}" presName="hierChild4" presStyleCnt="0"/>
      <dgm:spPr/>
    </dgm:pt>
    <dgm:pt modelId="{0B90B0D0-ADDB-4269-890B-4AEC5F0F56E4}" type="pres">
      <dgm:prSet presAssocID="{482B1A44-7ADD-430C-8885-3D66A8C61976}" presName="hierChild5" presStyleCnt="0"/>
      <dgm:spPr/>
    </dgm:pt>
    <dgm:pt modelId="{024D9C4A-DF4F-49D4-8F3E-505DA30F73B1}" type="pres">
      <dgm:prSet presAssocID="{BC9E9B19-BAE2-447C-992C-C939569E7138}" presName="Name37" presStyleLbl="parChTrans1D2" presStyleIdx="2" presStyleCnt="4"/>
      <dgm:spPr/>
    </dgm:pt>
    <dgm:pt modelId="{6B430444-0D4F-4F4F-A415-37F33B230356}" type="pres">
      <dgm:prSet presAssocID="{1884A40F-7F7C-4868-8858-E98693727528}" presName="hierRoot2" presStyleCnt="0">
        <dgm:presLayoutVars>
          <dgm:hierBranch val="init"/>
        </dgm:presLayoutVars>
      </dgm:prSet>
      <dgm:spPr/>
    </dgm:pt>
    <dgm:pt modelId="{79E91DF3-AF5A-4131-85A3-C9E3B6B87BCB}" type="pres">
      <dgm:prSet presAssocID="{1884A40F-7F7C-4868-8858-E98693727528}" presName="rootComposite" presStyleCnt="0"/>
      <dgm:spPr/>
    </dgm:pt>
    <dgm:pt modelId="{98A5E7BF-8D29-482D-812D-C22444BD9A65}" type="pres">
      <dgm:prSet presAssocID="{1884A40F-7F7C-4868-8858-E98693727528}" presName="rootText" presStyleLbl="node2" presStyleIdx="2" presStyleCnt="4">
        <dgm:presLayoutVars>
          <dgm:chPref val="3"/>
        </dgm:presLayoutVars>
      </dgm:prSet>
      <dgm:spPr/>
    </dgm:pt>
    <dgm:pt modelId="{080C4F08-614E-43EB-BA19-F5FFCBEE0EA1}" type="pres">
      <dgm:prSet presAssocID="{1884A40F-7F7C-4868-8858-E98693727528}" presName="rootConnector" presStyleLbl="node2" presStyleIdx="2" presStyleCnt="4"/>
      <dgm:spPr/>
    </dgm:pt>
    <dgm:pt modelId="{D76BCDE6-60F9-4082-B8C6-6DA930E795EA}" type="pres">
      <dgm:prSet presAssocID="{1884A40F-7F7C-4868-8858-E98693727528}" presName="hierChild4" presStyleCnt="0"/>
      <dgm:spPr/>
    </dgm:pt>
    <dgm:pt modelId="{5E11B36A-895A-4F84-B451-4D95E653346F}" type="pres">
      <dgm:prSet presAssocID="{1884A40F-7F7C-4868-8858-E98693727528}" presName="hierChild5" presStyleCnt="0"/>
      <dgm:spPr/>
    </dgm:pt>
    <dgm:pt modelId="{8585A421-0458-40C3-8FDC-5D0EE461C308}" type="pres">
      <dgm:prSet presAssocID="{852CC25C-0BE8-417A-98FA-F1672CEB6D10}" presName="Name37" presStyleLbl="parChTrans1D2" presStyleIdx="3" presStyleCnt="4"/>
      <dgm:spPr/>
    </dgm:pt>
    <dgm:pt modelId="{6290BF20-DAAC-4BA2-8E9E-CAD936F12C19}" type="pres">
      <dgm:prSet presAssocID="{4100D00D-1458-4702-BBD9-A3F45A05863C}" presName="hierRoot2" presStyleCnt="0">
        <dgm:presLayoutVars>
          <dgm:hierBranch val="init"/>
        </dgm:presLayoutVars>
      </dgm:prSet>
      <dgm:spPr/>
    </dgm:pt>
    <dgm:pt modelId="{3CB49EAC-ADDD-4D39-80E8-2A6E1CBAE870}" type="pres">
      <dgm:prSet presAssocID="{4100D00D-1458-4702-BBD9-A3F45A05863C}" presName="rootComposite" presStyleCnt="0"/>
      <dgm:spPr/>
    </dgm:pt>
    <dgm:pt modelId="{6A525488-9624-4DBC-AFDD-D0833BE6306E}" type="pres">
      <dgm:prSet presAssocID="{4100D00D-1458-4702-BBD9-A3F45A05863C}" presName="rootText" presStyleLbl="node2" presStyleIdx="3" presStyleCnt="4">
        <dgm:presLayoutVars>
          <dgm:chPref val="3"/>
        </dgm:presLayoutVars>
      </dgm:prSet>
      <dgm:spPr/>
    </dgm:pt>
    <dgm:pt modelId="{F92E8423-834D-4E81-BAC1-22699AE33273}" type="pres">
      <dgm:prSet presAssocID="{4100D00D-1458-4702-BBD9-A3F45A05863C}" presName="rootConnector" presStyleLbl="node2" presStyleIdx="3" presStyleCnt="4"/>
      <dgm:spPr/>
    </dgm:pt>
    <dgm:pt modelId="{10F62958-B14C-4400-BFE7-85F8900DE9C4}" type="pres">
      <dgm:prSet presAssocID="{4100D00D-1458-4702-BBD9-A3F45A05863C}" presName="hierChild4" presStyleCnt="0"/>
      <dgm:spPr/>
    </dgm:pt>
    <dgm:pt modelId="{05E58851-645C-47DD-BF22-67DC81709C72}" type="pres">
      <dgm:prSet presAssocID="{4100D00D-1458-4702-BBD9-A3F45A05863C}" presName="hierChild5" presStyleCnt="0"/>
      <dgm:spPr/>
    </dgm:pt>
    <dgm:pt modelId="{BF4C8D18-6752-4319-AB93-3FADE97136B9}" type="pres">
      <dgm:prSet presAssocID="{09384280-CD4E-49C5-A7F8-A307B2EC2AF5}" presName="hierChild3" presStyleCnt="0"/>
      <dgm:spPr/>
    </dgm:pt>
  </dgm:ptLst>
  <dgm:cxnLst>
    <dgm:cxn modelId="{BC459F03-3400-4929-962D-BC292F1C3026}" type="presOf" srcId="{E7551EA1-3164-4C97-94E3-29316D27EA17}" destId="{5BB211B8-905B-457E-A0E4-9536794CF19A}" srcOrd="1" destOrd="0" presId="urn:microsoft.com/office/officeart/2005/8/layout/orgChart1"/>
    <dgm:cxn modelId="{083C4712-D61D-49A0-825F-66A8EBFFA5DA}" srcId="{E7551EA1-3164-4C97-94E3-29316D27EA17}" destId="{B05078D2-EB92-4D53-95D3-2DA9851F883E}" srcOrd="1" destOrd="0" parTransId="{35642574-A546-454A-9FEB-78C5292FE119}" sibTransId="{FD643EC6-57C9-4AF0-B3CD-823EC9BB4FFA}"/>
    <dgm:cxn modelId="{95C7F71C-3226-462B-A259-7F01CD4586E4}" type="presOf" srcId="{852CC25C-0BE8-417A-98FA-F1672CEB6D10}" destId="{8585A421-0458-40C3-8FDC-5D0EE461C308}" srcOrd="0" destOrd="0" presId="urn:microsoft.com/office/officeart/2005/8/layout/orgChart1"/>
    <dgm:cxn modelId="{2E54AE27-9E22-4D19-8DF5-DD26EB0F4DD0}" type="presOf" srcId="{5F211CDE-A4A2-439A-9147-229BB71BC5C1}" destId="{E526C023-EAF0-420C-BBE7-92FECF5D0690}" srcOrd="0" destOrd="0" presId="urn:microsoft.com/office/officeart/2005/8/layout/orgChart1"/>
    <dgm:cxn modelId="{FACA1F2D-0FD3-45CF-8DCF-5F8EA86E9272}" type="presOf" srcId="{4100D00D-1458-4702-BBD9-A3F45A05863C}" destId="{6A525488-9624-4DBC-AFDD-D0833BE6306E}" srcOrd="0" destOrd="0" presId="urn:microsoft.com/office/officeart/2005/8/layout/orgChart1"/>
    <dgm:cxn modelId="{4C4C6F30-B369-41D5-B05B-3A5C87C5FBEE}" type="presOf" srcId="{4100D00D-1458-4702-BBD9-A3F45A05863C}" destId="{F92E8423-834D-4E81-BAC1-22699AE33273}" srcOrd="1" destOrd="0" presId="urn:microsoft.com/office/officeart/2005/8/layout/orgChart1"/>
    <dgm:cxn modelId="{97737D40-7B9A-4E0C-8B58-04353BCCBB8A}" type="presOf" srcId="{E5C5D612-6EE0-4011-B43B-A8AA8828E31F}" destId="{E6956E8E-7D7F-4525-85BF-E4215F097EFB}" srcOrd="0" destOrd="0" presId="urn:microsoft.com/office/officeart/2005/8/layout/orgChart1"/>
    <dgm:cxn modelId="{D178B661-566F-4967-AE7D-8B8E266CF14C}" type="presOf" srcId="{09384280-CD4E-49C5-A7F8-A307B2EC2AF5}" destId="{512AC87F-BBCE-427F-A7DC-CFB70CA1EE91}" srcOrd="0" destOrd="0" presId="urn:microsoft.com/office/officeart/2005/8/layout/orgChart1"/>
    <dgm:cxn modelId="{E57E0369-A43B-485D-A18C-0C4CE9FB42C2}" type="presOf" srcId="{B05078D2-EB92-4D53-95D3-2DA9851F883E}" destId="{1A890969-7BB7-4FDC-92EB-17C6539DB984}" srcOrd="1" destOrd="0" presId="urn:microsoft.com/office/officeart/2005/8/layout/orgChart1"/>
    <dgm:cxn modelId="{C2D23249-9CD1-47FB-92FF-E37ABA5E7937}" type="presOf" srcId="{09384280-CD4E-49C5-A7F8-A307B2EC2AF5}" destId="{9A43606C-8EF7-4A0A-BE83-AF7659D8DED2}" srcOrd="1" destOrd="0" presId="urn:microsoft.com/office/officeart/2005/8/layout/orgChart1"/>
    <dgm:cxn modelId="{F169B271-766A-43A7-AFB2-A87CA48745D2}" type="presOf" srcId="{482B1A44-7ADD-430C-8885-3D66A8C61976}" destId="{1E9500EE-5109-4120-BEC5-F0A9026CB34C}" srcOrd="0" destOrd="0" presId="urn:microsoft.com/office/officeart/2005/8/layout/orgChart1"/>
    <dgm:cxn modelId="{F0D86D7B-6812-4D75-8FE1-7B44F97DFF4D}" srcId="{09384280-CD4E-49C5-A7F8-A307B2EC2AF5}" destId="{1884A40F-7F7C-4868-8858-E98693727528}" srcOrd="2" destOrd="0" parTransId="{BC9E9B19-BAE2-447C-992C-C939569E7138}" sibTransId="{2ABA1E1A-5D56-4113-AAFF-3C54B88A6D64}"/>
    <dgm:cxn modelId="{6EA4FE8D-D476-4D76-8395-D5FA9A4319AD}" type="presOf" srcId="{E7551EA1-3164-4C97-94E3-29316D27EA17}" destId="{E10E7950-4089-46AE-A702-64D5B6CEC138}" srcOrd="0" destOrd="0" presId="urn:microsoft.com/office/officeart/2005/8/layout/orgChart1"/>
    <dgm:cxn modelId="{E8631A9B-5877-4E99-85C8-D540D6C33056}" type="presOf" srcId="{BAF086E8-1913-4AAF-9834-2A91E150C640}" destId="{57543B75-8E70-437F-AD64-479FC97EE47C}" srcOrd="0" destOrd="0" presId="urn:microsoft.com/office/officeart/2005/8/layout/orgChart1"/>
    <dgm:cxn modelId="{17AFE29E-6481-421F-BCAB-8411113A06C2}" type="presOf" srcId="{BC9E9B19-BAE2-447C-992C-C939569E7138}" destId="{024D9C4A-DF4F-49D4-8F3E-505DA30F73B1}" srcOrd="0" destOrd="0" presId="urn:microsoft.com/office/officeart/2005/8/layout/orgChart1"/>
    <dgm:cxn modelId="{1B0FF7BF-C2F5-4764-9F17-2F69BBB9AD63}" srcId="{09384280-CD4E-49C5-A7F8-A307B2EC2AF5}" destId="{4100D00D-1458-4702-BBD9-A3F45A05863C}" srcOrd="3" destOrd="0" parTransId="{852CC25C-0BE8-417A-98FA-F1672CEB6D10}" sibTransId="{057E4420-B398-43C0-AD1B-7A2318C6D59E}"/>
    <dgm:cxn modelId="{356926C4-C040-4C4C-99A1-C38E307CEB25}" srcId="{E7551EA1-3164-4C97-94E3-29316D27EA17}" destId="{AEC80A2F-5BB3-406D-9E39-C77AA8EE1CDD}" srcOrd="0" destOrd="0" parTransId="{3C8621D6-93F4-4E07-A097-865B06E21C8B}" sibTransId="{31180D80-3FD7-434A-AC1B-F65561858064}"/>
    <dgm:cxn modelId="{A354BEC4-B635-4830-BE5A-932E52A71B36}" type="presOf" srcId="{B05078D2-EB92-4D53-95D3-2DA9851F883E}" destId="{E4D9A093-BBCE-489E-80CB-AE770F72A75C}" srcOrd="0" destOrd="0" presId="urn:microsoft.com/office/officeart/2005/8/layout/orgChart1"/>
    <dgm:cxn modelId="{F97823CB-A62E-4DA5-BD70-902F72765686}" srcId="{09384280-CD4E-49C5-A7F8-A307B2EC2AF5}" destId="{E7551EA1-3164-4C97-94E3-29316D27EA17}" srcOrd="0" destOrd="0" parTransId="{BAF086E8-1913-4AAF-9834-2A91E150C640}" sibTransId="{14CB7840-C6F6-47A7-A624-EA32D379015C}"/>
    <dgm:cxn modelId="{583475CE-7B81-42D7-B682-3565CC7E6CDD}" type="presOf" srcId="{AEC80A2F-5BB3-406D-9E39-C77AA8EE1CDD}" destId="{14E793C3-8A1A-4929-869B-849C1CDFE5E1}" srcOrd="1" destOrd="0" presId="urn:microsoft.com/office/officeart/2005/8/layout/orgChart1"/>
    <dgm:cxn modelId="{66B62FDA-68B0-4A69-A64A-7B15B3848207}" type="presOf" srcId="{482B1A44-7ADD-430C-8885-3D66A8C61976}" destId="{5E278914-80E6-4AE7-ABB0-F7C418E5992D}" srcOrd="1" destOrd="0" presId="urn:microsoft.com/office/officeart/2005/8/layout/orgChart1"/>
    <dgm:cxn modelId="{9627F1DA-B82B-4D13-8B79-A0E10CF0B8FF}" type="presOf" srcId="{AEC80A2F-5BB3-406D-9E39-C77AA8EE1CDD}" destId="{1A8C9E29-2984-4C5A-811B-FDD6D573C364}" srcOrd="0" destOrd="0" presId="urn:microsoft.com/office/officeart/2005/8/layout/orgChart1"/>
    <dgm:cxn modelId="{1058F4E5-4A63-4B72-8B67-3C4C13AEA56B}" type="presOf" srcId="{1884A40F-7F7C-4868-8858-E98693727528}" destId="{98A5E7BF-8D29-482D-812D-C22444BD9A65}" srcOrd="0" destOrd="0" presId="urn:microsoft.com/office/officeart/2005/8/layout/orgChart1"/>
    <dgm:cxn modelId="{AF8BBAE7-CD58-45FD-A945-8176DE118681}" type="presOf" srcId="{35642574-A546-454A-9FEB-78C5292FE119}" destId="{54ACC14C-9081-4326-9F14-B627A510F4BE}" srcOrd="0" destOrd="0" presId="urn:microsoft.com/office/officeart/2005/8/layout/orgChart1"/>
    <dgm:cxn modelId="{CA0741E9-EEFE-4712-BE4C-70B967D3298A}" srcId="{E5C5D612-6EE0-4011-B43B-A8AA8828E31F}" destId="{09384280-CD4E-49C5-A7F8-A307B2EC2AF5}" srcOrd="0" destOrd="0" parTransId="{FDFE889D-6EBF-403F-B3EA-13FE2DDFC3F8}" sibTransId="{FEA34630-10F3-493A-B8F7-80920A4B8671}"/>
    <dgm:cxn modelId="{BACEFFEE-2A71-4F12-91A9-7F075D47143B}" type="presOf" srcId="{1884A40F-7F7C-4868-8858-E98693727528}" destId="{080C4F08-614E-43EB-BA19-F5FFCBEE0EA1}" srcOrd="1" destOrd="0" presId="urn:microsoft.com/office/officeart/2005/8/layout/orgChart1"/>
    <dgm:cxn modelId="{275868FA-3368-4A06-9148-0EAC4A2F08FF}" srcId="{09384280-CD4E-49C5-A7F8-A307B2EC2AF5}" destId="{482B1A44-7ADD-430C-8885-3D66A8C61976}" srcOrd="1" destOrd="0" parTransId="{5F211CDE-A4A2-439A-9147-229BB71BC5C1}" sibTransId="{AA344337-DF6D-4B12-9FEF-39505992E696}"/>
    <dgm:cxn modelId="{472FC9FB-2205-481D-B7D7-A38814DF417B}" type="presOf" srcId="{3C8621D6-93F4-4E07-A097-865B06E21C8B}" destId="{DE2F3B42-6EC9-412C-B395-EAD3C2266F9F}" srcOrd="0" destOrd="0" presId="urn:microsoft.com/office/officeart/2005/8/layout/orgChart1"/>
    <dgm:cxn modelId="{929DD9FA-4058-4ECD-9E35-477A35F8941C}" type="presParOf" srcId="{E6956E8E-7D7F-4525-85BF-E4215F097EFB}" destId="{22248345-50EC-420B-921C-C997A90BCE6D}" srcOrd="0" destOrd="0" presId="urn:microsoft.com/office/officeart/2005/8/layout/orgChart1"/>
    <dgm:cxn modelId="{F61FF243-530A-4549-AE1E-CB978CBE4552}" type="presParOf" srcId="{22248345-50EC-420B-921C-C997A90BCE6D}" destId="{6DDB791F-121D-43B3-86B3-5A84B235C447}" srcOrd="0" destOrd="0" presId="urn:microsoft.com/office/officeart/2005/8/layout/orgChart1"/>
    <dgm:cxn modelId="{C60BA1F5-F1D2-456F-902C-58FAA392D76F}" type="presParOf" srcId="{6DDB791F-121D-43B3-86B3-5A84B235C447}" destId="{512AC87F-BBCE-427F-A7DC-CFB70CA1EE91}" srcOrd="0" destOrd="0" presId="urn:microsoft.com/office/officeart/2005/8/layout/orgChart1"/>
    <dgm:cxn modelId="{23F639CF-BCED-4DE0-B6EE-A2FE839FE36A}" type="presParOf" srcId="{6DDB791F-121D-43B3-86B3-5A84B235C447}" destId="{9A43606C-8EF7-4A0A-BE83-AF7659D8DED2}" srcOrd="1" destOrd="0" presId="urn:microsoft.com/office/officeart/2005/8/layout/orgChart1"/>
    <dgm:cxn modelId="{4732852A-335B-401B-B948-F934E7B34BE7}" type="presParOf" srcId="{22248345-50EC-420B-921C-C997A90BCE6D}" destId="{1BD36995-99B3-4222-A5FB-E959DA9B478A}" srcOrd="1" destOrd="0" presId="urn:microsoft.com/office/officeart/2005/8/layout/orgChart1"/>
    <dgm:cxn modelId="{2C346365-AC00-45AF-AB42-E2A424A8A53E}" type="presParOf" srcId="{1BD36995-99B3-4222-A5FB-E959DA9B478A}" destId="{57543B75-8E70-437F-AD64-479FC97EE47C}" srcOrd="0" destOrd="0" presId="urn:microsoft.com/office/officeart/2005/8/layout/orgChart1"/>
    <dgm:cxn modelId="{4BFA32F7-D66D-491A-93B0-645D756CAEF3}" type="presParOf" srcId="{1BD36995-99B3-4222-A5FB-E959DA9B478A}" destId="{13D04880-50DE-4814-9158-BE2A96FF7B05}" srcOrd="1" destOrd="0" presId="urn:microsoft.com/office/officeart/2005/8/layout/orgChart1"/>
    <dgm:cxn modelId="{15D61FDE-A4E3-4FB8-BE42-7663A61FD79F}" type="presParOf" srcId="{13D04880-50DE-4814-9158-BE2A96FF7B05}" destId="{0331A99F-F116-4949-8565-BDADC31F1F23}" srcOrd="0" destOrd="0" presId="urn:microsoft.com/office/officeart/2005/8/layout/orgChart1"/>
    <dgm:cxn modelId="{2DF8741C-7697-4816-9595-D3B670A31E4F}" type="presParOf" srcId="{0331A99F-F116-4949-8565-BDADC31F1F23}" destId="{E10E7950-4089-46AE-A702-64D5B6CEC138}" srcOrd="0" destOrd="0" presId="urn:microsoft.com/office/officeart/2005/8/layout/orgChart1"/>
    <dgm:cxn modelId="{F6CED16C-A87A-4D18-A326-DBEE7709C729}" type="presParOf" srcId="{0331A99F-F116-4949-8565-BDADC31F1F23}" destId="{5BB211B8-905B-457E-A0E4-9536794CF19A}" srcOrd="1" destOrd="0" presId="urn:microsoft.com/office/officeart/2005/8/layout/orgChart1"/>
    <dgm:cxn modelId="{7C114DCF-DCBE-47A6-802A-1AC2090C2766}" type="presParOf" srcId="{13D04880-50DE-4814-9158-BE2A96FF7B05}" destId="{9BB0C45E-0FE7-44E2-9AF8-AB12ABA20263}" srcOrd="1" destOrd="0" presId="urn:microsoft.com/office/officeart/2005/8/layout/orgChart1"/>
    <dgm:cxn modelId="{D4C9E838-4230-46D7-9AEC-264ED1BFCEDE}" type="presParOf" srcId="{9BB0C45E-0FE7-44E2-9AF8-AB12ABA20263}" destId="{DE2F3B42-6EC9-412C-B395-EAD3C2266F9F}" srcOrd="0" destOrd="0" presId="urn:microsoft.com/office/officeart/2005/8/layout/orgChart1"/>
    <dgm:cxn modelId="{95B936B6-1443-4163-AA83-5788150C0CFB}" type="presParOf" srcId="{9BB0C45E-0FE7-44E2-9AF8-AB12ABA20263}" destId="{2E11AEA7-C474-4CBC-99FF-414BBCEBEB5A}" srcOrd="1" destOrd="0" presId="urn:microsoft.com/office/officeart/2005/8/layout/orgChart1"/>
    <dgm:cxn modelId="{F99BD79E-4453-4538-8691-D92979B80C99}" type="presParOf" srcId="{2E11AEA7-C474-4CBC-99FF-414BBCEBEB5A}" destId="{1010B87F-AB2B-465A-BEDA-C7539251DA9A}" srcOrd="0" destOrd="0" presId="urn:microsoft.com/office/officeart/2005/8/layout/orgChart1"/>
    <dgm:cxn modelId="{127AA485-C151-461B-BBC2-CA21C2D7F712}" type="presParOf" srcId="{1010B87F-AB2B-465A-BEDA-C7539251DA9A}" destId="{1A8C9E29-2984-4C5A-811B-FDD6D573C364}" srcOrd="0" destOrd="0" presId="urn:microsoft.com/office/officeart/2005/8/layout/orgChart1"/>
    <dgm:cxn modelId="{81829D60-C6DC-485A-80F0-0BD58DBB40EA}" type="presParOf" srcId="{1010B87F-AB2B-465A-BEDA-C7539251DA9A}" destId="{14E793C3-8A1A-4929-869B-849C1CDFE5E1}" srcOrd="1" destOrd="0" presId="urn:microsoft.com/office/officeart/2005/8/layout/orgChart1"/>
    <dgm:cxn modelId="{2F8DB0C7-6955-4310-8500-244284AFE0CC}" type="presParOf" srcId="{2E11AEA7-C474-4CBC-99FF-414BBCEBEB5A}" destId="{28E2937F-2109-4E9C-9150-FA251401BE9A}" srcOrd="1" destOrd="0" presId="urn:microsoft.com/office/officeart/2005/8/layout/orgChart1"/>
    <dgm:cxn modelId="{47100F14-D0C5-47A2-A095-697F8AE5C12B}" type="presParOf" srcId="{2E11AEA7-C474-4CBC-99FF-414BBCEBEB5A}" destId="{A84BB23F-39E2-4B22-80D6-E901B0B8D993}" srcOrd="2" destOrd="0" presId="urn:microsoft.com/office/officeart/2005/8/layout/orgChart1"/>
    <dgm:cxn modelId="{E793EE9E-8033-43FF-AEEC-05EA6A789D05}" type="presParOf" srcId="{9BB0C45E-0FE7-44E2-9AF8-AB12ABA20263}" destId="{54ACC14C-9081-4326-9F14-B627A510F4BE}" srcOrd="2" destOrd="0" presId="urn:microsoft.com/office/officeart/2005/8/layout/orgChart1"/>
    <dgm:cxn modelId="{E81F09C3-DF4C-4B46-A8F8-829569D49046}" type="presParOf" srcId="{9BB0C45E-0FE7-44E2-9AF8-AB12ABA20263}" destId="{490CF762-B962-4737-A703-7EAC55A756F4}" srcOrd="3" destOrd="0" presId="urn:microsoft.com/office/officeart/2005/8/layout/orgChart1"/>
    <dgm:cxn modelId="{D87141F9-089D-4E5B-91AF-137D568739FC}" type="presParOf" srcId="{490CF762-B962-4737-A703-7EAC55A756F4}" destId="{C2B73DE4-0F5D-4020-A66E-2F7C207B278B}" srcOrd="0" destOrd="0" presId="urn:microsoft.com/office/officeart/2005/8/layout/orgChart1"/>
    <dgm:cxn modelId="{DE44168B-61CC-41E1-880E-0FBF2427629E}" type="presParOf" srcId="{C2B73DE4-0F5D-4020-A66E-2F7C207B278B}" destId="{E4D9A093-BBCE-489E-80CB-AE770F72A75C}" srcOrd="0" destOrd="0" presId="urn:microsoft.com/office/officeart/2005/8/layout/orgChart1"/>
    <dgm:cxn modelId="{AAA7D0EE-0339-436D-8C93-922BFAE8E175}" type="presParOf" srcId="{C2B73DE4-0F5D-4020-A66E-2F7C207B278B}" destId="{1A890969-7BB7-4FDC-92EB-17C6539DB984}" srcOrd="1" destOrd="0" presId="urn:microsoft.com/office/officeart/2005/8/layout/orgChart1"/>
    <dgm:cxn modelId="{BCA70008-1F34-49F8-956C-8E00E19F80D2}" type="presParOf" srcId="{490CF762-B962-4737-A703-7EAC55A756F4}" destId="{27582D7E-577D-4C26-AE87-43D9B9800BDC}" srcOrd="1" destOrd="0" presId="urn:microsoft.com/office/officeart/2005/8/layout/orgChart1"/>
    <dgm:cxn modelId="{AFD29FC0-B03F-4276-A131-38DA2F029B12}" type="presParOf" srcId="{490CF762-B962-4737-A703-7EAC55A756F4}" destId="{229296FD-0CCA-403E-B5FB-2CF555564759}" srcOrd="2" destOrd="0" presId="urn:microsoft.com/office/officeart/2005/8/layout/orgChart1"/>
    <dgm:cxn modelId="{57FAA191-2206-4188-B24E-2E8C556A53CB}" type="presParOf" srcId="{13D04880-50DE-4814-9158-BE2A96FF7B05}" destId="{53324DAA-AD20-4535-B7BA-E68774B90E88}" srcOrd="2" destOrd="0" presId="urn:microsoft.com/office/officeart/2005/8/layout/orgChart1"/>
    <dgm:cxn modelId="{F6ED79AE-0CE1-4D71-B3E8-227905F4C378}" type="presParOf" srcId="{1BD36995-99B3-4222-A5FB-E959DA9B478A}" destId="{E526C023-EAF0-420C-BBE7-92FECF5D0690}" srcOrd="2" destOrd="0" presId="urn:microsoft.com/office/officeart/2005/8/layout/orgChart1"/>
    <dgm:cxn modelId="{5FE544EB-6CB4-43DB-BE7C-DE739A0643DC}" type="presParOf" srcId="{1BD36995-99B3-4222-A5FB-E959DA9B478A}" destId="{633DF817-9F8A-4DC7-A1B9-1EBC4362D070}" srcOrd="3" destOrd="0" presId="urn:microsoft.com/office/officeart/2005/8/layout/orgChart1"/>
    <dgm:cxn modelId="{2DC325A7-4D70-4D4F-885A-D3FFF758FDE3}" type="presParOf" srcId="{633DF817-9F8A-4DC7-A1B9-1EBC4362D070}" destId="{91D15585-7A54-44DC-ADED-9D5FA801A6DD}" srcOrd="0" destOrd="0" presId="urn:microsoft.com/office/officeart/2005/8/layout/orgChart1"/>
    <dgm:cxn modelId="{987F9385-7E7A-47AE-B210-6D36AF378EF8}" type="presParOf" srcId="{91D15585-7A54-44DC-ADED-9D5FA801A6DD}" destId="{1E9500EE-5109-4120-BEC5-F0A9026CB34C}" srcOrd="0" destOrd="0" presId="urn:microsoft.com/office/officeart/2005/8/layout/orgChart1"/>
    <dgm:cxn modelId="{3902B520-319B-4C1A-B4E2-329530C3D1B0}" type="presParOf" srcId="{91D15585-7A54-44DC-ADED-9D5FA801A6DD}" destId="{5E278914-80E6-4AE7-ABB0-F7C418E5992D}" srcOrd="1" destOrd="0" presId="urn:microsoft.com/office/officeart/2005/8/layout/orgChart1"/>
    <dgm:cxn modelId="{83DD70E1-CC68-41C1-BE67-0353247B1731}" type="presParOf" srcId="{633DF817-9F8A-4DC7-A1B9-1EBC4362D070}" destId="{B256FC6C-850B-4D6A-8C67-FEB072002FE9}" srcOrd="1" destOrd="0" presId="urn:microsoft.com/office/officeart/2005/8/layout/orgChart1"/>
    <dgm:cxn modelId="{4050EE06-0156-4E08-BDB9-BEB86DD93E33}" type="presParOf" srcId="{633DF817-9F8A-4DC7-A1B9-1EBC4362D070}" destId="{0B90B0D0-ADDB-4269-890B-4AEC5F0F56E4}" srcOrd="2" destOrd="0" presId="urn:microsoft.com/office/officeart/2005/8/layout/orgChart1"/>
    <dgm:cxn modelId="{402C3D2F-86F4-4C52-B88B-B7446E2555C7}" type="presParOf" srcId="{1BD36995-99B3-4222-A5FB-E959DA9B478A}" destId="{024D9C4A-DF4F-49D4-8F3E-505DA30F73B1}" srcOrd="4" destOrd="0" presId="urn:microsoft.com/office/officeart/2005/8/layout/orgChart1"/>
    <dgm:cxn modelId="{89B698C2-73D6-47BA-9679-F1FF041DADDB}" type="presParOf" srcId="{1BD36995-99B3-4222-A5FB-E959DA9B478A}" destId="{6B430444-0D4F-4F4F-A415-37F33B230356}" srcOrd="5" destOrd="0" presId="urn:microsoft.com/office/officeart/2005/8/layout/orgChart1"/>
    <dgm:cxn modelId="{82C7A8A4-5901-4636-8D4D-3EDDEE0EBFA7}" type="presParOf" srcId="{6B430444-0D4F-4F4F-A415-37F33B230356}" destId="{79E91DF3-AF5A-4131-85A3-C9E3B6B87BCB}" srcOrd="0" destOrd="0" presId="urn:microsoft.com/office/officeart/2005/8/layout/orgChart1"/>
    <dgm:cxn modelId="{2DF4EEA1-3C57-455C-90B7-85BDB31017E9}" type="presParOf" srcId="{79E91DF3-AF5A-4131-85A3-C9E3B6B87BCB}" destId="{98A5E7BF-8D29-482D-812D-C22444BD9A65}" srcOrd="0" destOrd="0" presId="urn:microsoft.com/office/officeart/2005/8/layout/orgChart1"/>
    <dgm:cxn modelId="{B6564011-3D8B-47CB-AC94-06AD37E578ED}" type="presParOf" srcId="{79E91DF3-AF5A-4131-85A3-C9E3B6B87BCB}" destId="{080C4F08-614E-43EB-BA19-F5FFCBEE0EA1}" srcOrd="1" destOrd="0" presId="urn:microsoft.com/office/officeart/2005/8/layout/orgChart1"/>
    <dgm:cxn modelId="{16AF28EA-9DD4-4A7E-AC66-94C767C02119}" type="presParOf" srcId="{6B430444-0D4F-4F4F-A415-37F33B230356}" destId="{D76BCDE6-60F9-4082-B8C6-6DA930E795EA}" srcOrd="1" destOrd="0" presId="urn:microsoft.com/office/officeart/2005/8/layout/orgChart1"/>
    <dgm:cxn modelId="{1DD9C4A6-0DEE-45CD-8103-871561C16C70}" type="presParOf" srcId="{6B430444-0D4F-4F4F-A415-37F33B230356}" destId="{5E11B36A-895A-4F84-B451-4D95E653346F}" srcOrd="2" destOrd="0" presId="urn:microsoft.com/office/officeart/2005/8/layout/orgChart1"/>
    <dgm:cxn modelId="{2641F917-F0E7-456B-8ACD-7D433D30F47E}" type="presParOf" srcId="{1BD36995-99B3-4222-A5FB-E959DA9B478A}" destId="{8585A421-0458-40C3-8FDC-5D0EE461C308}" srcOrd="6" destOrd="0" presId="urn:microsoft.com/office/officeart/2005/8/layout/orgChart1"/>
    <dgm:cxn modelId="{FFBD3F02-201A-4635-82DD-9A02994FD049}" type="presParOf" srcId="{1BD36995-99B3-4222-A5FB-E959DA9B478A}" destId="{6290BF20-DAAC-4BA2-8E9E-CAD936F12C19}" srcOrd="7" destOrd="0" presId="urn:microsoft.com/office/officeart/2005/8/layout/orgChart1"/>
    <dgm:cxn modelId="{FF09A268-217D-43FA-A4A4-B3A5EA8DEDDC}" type="presParOf" srcId="{6290BF20-DAAC-4BA2-8E9E-CAD936F12C19}" destId="{3CB49EAC-ADDD-4D39-80E8-2A6E1CBAE870}" srcOrd="0" destOrd="0" presId="urn:microsoft.com/office/officeart/2005/8/layout/orgChart1"/>
    <dgm:cxn modelId="{27DFA520-BFA7-4BEF-83C1-E556DB304DD2}" type="presParOf" srcId="{3CB49EAC-ADDD-4D39-80E8-2A6E1CBAE870}" destId="{6A525488-9624-4DBC-AFDD-D0833BE6306E}" srcOrd="0" destOrd="0" presId="urn:microsoft.com/office/officeart/2005/8/layout/orgChart1"/>
    <dgm:cxn modelId="{E13468D9-41D0-4352-9275-D6225AD2683C}" type="presParOf" srcId="{3CB49EAC-ADDD-4D39-80E8-2A6E1CBAE870}" destId="{F92E8423-834D-4E81-BAC1-22699AE33273}" srcOrd="1" destOrd="0" presId="urn:microsoft.com/office/officeart/2005/8/layout/orgChart1"/>
    <dgm:cxn modelId="{3C7BCCF6-7EE1-4BDD-B74C-C7BDCD3C5189}" type="presParOf" srcId="{6290BF20-DAAC-4BA2-8E9E-CAD936F12C19}" destId="{10F62958-B14C-4400-BFE7-85F8900DE9C4}" srcOrd="1" destOrd="0" presId="urn:microsoft.com/office/officeart/2005/8/layout/orgChart1"/>
    <dgm:cxn modelId="{B2F53F35-A240-492B-8561-D31FC58D423D}" type="presParOf" srcId="{6290BF20-DAAC-4BA2-8E9E-CAD936F12C19}" destId="{05E58851-645C-47DD-BF22-67DC81709C72}" srcOrd="2" destOrd="0" presId="urn:microsoft.com/office/officeart/2005/8/layout/orgChart1"/>
    <dgm:cxn modelId="{6E4C65C3-795B-4A43-9598-1881F291CD85}" type="presParOf" srcId="{22248345-50EC-420B-921C-C997A90BCE6D}" destId="{BF4C8D18-6752-4319-AB93-3FADE97136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AA5B48-4284-4ACE-83C9-395FFE7DB374}" type="doc">
      <dgm:prSet loTypeId="urn:microsoft.com/office/officeart/2005/8/layout/defaul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5F1BAE11-09E6-43E7-9901-4DFF83F742C0}">
      <dgm:prSet phldrT="[Texto]"/>
      <dgm:spPr/>
      <dgm:t>
        <a:bodyPr/>
        <a:lstStyle/>
        <a:p>
          <a:r>
            <a:rPr lang="es-EC" dirty="0"/>
            <a:t>Individualización</a:t>
          </a:r>
        </a:p>
      </dgm:t>
    </dgm:pt>
    <dgm:pt modelId="{A79B45D5-78C2-4735-B403-75A576701F58}" type="parTrans" cxnId="{0212C9A9-5411-4F93-B519-3CB71E1E5B92}">
      <dgm:prSet/>
      <dgm:spPr/>
      <dgm:t>
        <a:bodyPr/>
        <a:lstStyle/>
        <a:p>
          <a:endParaRPr lang="es-EC"/>
        </a:p>
      </dgm:t>
    </dgm:pt>
    <dgm:pt modelId="{427E4B42-6179-45F1-A6A6-F518D96A0235}" type="sibTrans" cxnId="{0212C9A9-5411-4F93-B519-3CB71E1E5B92}">
      <dgm:prSet/>
      <dgm:spPr/>
      <dgm:t>
        <a:bodyPr/>
        <a:lstStyle/>
        <a:p>
          <a:endParaRPr lang="es-EC"/>
        </a:p>
      </dgm:t>
    </dgm:pt>
    <dgm:pt modelId="{88638F44-8914-417A-AAC5-94DC02520621}">
      <dgm:prSet phldrT="[Texto]"/>
      <dgm:spPr/>
      <dgm:t>
        <a:bodyPr/>
        <a:lstStyle/>
        <a:p>
          <a:r>
            <a:rPr lang="es-EC" dirty="0"/>
            <a:t>Admisión</a:t>
          </a:r>
        </a:p>
      </dgm:t>
    </dgm:pt>
    <dgm:pt modelId="{3B5F9CE1-7104-46A5-BDEA-ABECE1A56C34}" type="parTrans" cxnId="{2EEA1B1D-16AE-40D5-8C46-C76037924145}">
      <dgm:prSet/>
      <dgm:spPr/>
      <dgm:t>
        <a:bodyPr/>
        <a:lstStyle/>
        <a:p>
          <a:endParaRPr lang="es-EC"/>
        </a:p>
      </dgm:t>
    </dgm:pt>
    <dgm:pt modelId="{8688EF82-14A0-48AB-BE54-CBE8288E4EDF}" type="sibTrans" cxnId="{2EEA1B1D-16AE-40D5-8C46-C76037924145}">
      <dgm:prSet/>
      <dgm:spPr/>
      <dgm:t>
        <a:bodyPr/>
        <a:lstStyle/>
        <a:p>
          <a:endParaRPr lang="es-EC"/>
        </a:p>
      </dgm:t>
    </dgm:pt>
    <dgm:pt modelId="{6A06C43D-1A80-4183-A436-1A14634207B0}">
      <dgm:prSet phldrT="[Texto]"/>
      <dgm:spPr/>
      <dgm:t>
        <a:bodyPr/>
        <a:lstStyle/>
        <a:p>
          <a:r>
            <a:rPr lang="es-EC" dirty="0"/>
            <a:t>Prevención de riesgos</a:t>
          </a:r>
        </a:p>
      </dgm:t>
    </dgm:pt>
    <dgm:pt modelId="{C15C07EF-1E9D-4C98-B26E-F97D2FCB08E3}" type="parTrans" cxnId="{0EDFFBFA-E8F2-4801-A208-797A9127729B}">
      <dgm:prSet/>
      <dgm:spPr/>
      <dgm:t>
        <a:bodyPr/>
        <a:lstStyle/>
        <a:p>
          <a:endParaRPr lang="es-EC"/>
        </a:p>
      </dgm:t>
    </dgm:pt>
    <dgm:pt modelId="{7ADD4399-EB69-488E-A802-459AF2F94686}" type="sibTrans" cxnId="{0EDFFBFA-E8F2-4801-A208-797A9127729B}">
      <dgm:prSet/>
      <dgm:spPr/>
      <dgm:t>
        <a:bodyPr/>
        <a:lstStyle/>
        <a:p>
          <a:endParaRPr lang="es-EC"/>
        </a:p>
      </dgm:t>
    </dgm:pt>
    <dgm:pt modelId="{88EBC2E7-F670-4DFD-B565-78AD53B250DD}">
      <dgm:prSet phldrT="[Texto]"/>
      <dgm:spPr/>
      <dgm:t>
        <a:bodyPr/>
        <a:lstStyle/>
        <a:p>
          <a:r>
            <a:rPr lang="es-EC" dirty="0"/>
            <a:t>Capacitación docente</a:t>
          </a:r>
        </a:p>
      </dgm:t>
    </dgm:pt>
    <dgm:pt modelId="{FFF6DE44-217A-46BF-9ED9-81EC317D92E6}" type="parTrans" cxnId="{4B92A5D9-34D7-4FFF-984D-060B3AFFE078}">
      <dgm:prSet/>
      <dgm:spPr/>
      <dgm:t>
        <a:bodyPr/>
        <a:lstStyle/>
        <a:p>
          <a:endParaRPr lang="es-EC"/>
        </a:p>
      </dgm:t>
    </dgm:pt>
    <dgm:pt modelId="{519C9ADB-3870-4C48-8714-1CB4FFB71C42}" type="sibTrans" cxnId="{4B92A5D9-34D7-4FFF-984D-060B3AFFE078}">
      <dgm:prSet/>
      <dgm:spPr/>
      <dgm:t>
        <a:bodyPr/>
        <a:lstStyle/>
        <a:p>
          <a:endParaRPr lang="es-EC"/>
        </a:p>
      </dgm:t>
    </dgm:pt>
    <dgm:pt modelId="{E2F0979E-B409-4E86-8636-ACE27AD02144}">
      <dgm:prSet phldrT="[Texto]"/>
      <dgm:spPr/>
      <dgm:t>
        <a:bodyPr/>
        <a:lstStyle/>
        <a:p>
          <a:r>
            <a:rPr lang="es-EC" dirty="0"/>
            <a:t>Diseño curricular</a:t>
          </a:r>
        </a:p>
      </dgm:t>
    </dgm:pt>
    <dgm:pt modelId="{325C5B03-D5DE-4469-B918-B659F144B017}" type="parTrans" cxnId="{1576920D-1586-4625-8BB1-59F63AE6C8AE}">
      <dgm:prSet/>
      <dgm:spPr/>
      <dgm:t>
        <a:bodyPr/>
        <a:lstStyle/>
        <a:p>
          <a:endParaRPr lang="es-EC"/>
        </a:p>
      </dgm:t>
    </dgm:pt>
    <dgm:pt modelId="{27F43718-D7CE-4B54-B2E9-4C7E6D740F90}" type="sibTrans" cxnId="{1576920D-1586-4625-8BB1-59F63AE6C8AE}">
      <dgm:prSet/>
      <dgm:spPr/>
      <dgm:t>
        <a:bodyPr/>
        <a:lstStyle/>
        <a:p>
          <a:endParaRPr lang="es-EC"/>
        </a:p>
      </dgm:t>
    </dgm:pt>
    <dgm:pt modelId="{1E1ED172-40AB-41C9-90C2-B7CA6D18A7F1}" type="pres">
      <dgm:prSet presAssocID="{89AA5B48-4284-4ACE-83C9-395FFE7DB374}" presName="diagram" presStyleCnt="0">
        <dgm:presLayoutVars>
          <dgm:dir/>
          <dgm:resizeHandles val="exact"/>
        </dgm:presLayoutVars>
      </dgm:prSet>
      <dgm:spPr/>
    </dgm:pt>
    <dgm:pt modelId="{44EB1391-6F55-40E4-9B27-1338950826C6}" type="pres">
      <dgm:prSet presAssocID="{5F1BAE11-09E6-43E7-9901-4DFF83F742C0}" presName="node" presStyleLbl="node1" presStyleIdx="0" presStyleCnt="5">
        <dgm:presLayoutVars>
          <dgm:bulletEnabled val="1"/>
        </dgm:presLayoutVars>
      </dgm:prSet>
      <dgm:spPr/>
    </dgm:pt>
    <dgm:pt modelId="{03AF47A6-CE7F-449C-9618-008E565E1CE9}" type="pres">
      <dgm:prSet presAssocID="{427E4B42-6179-45F1-A6A6-F518D96A0235}" presName="sibTrans" presStyleCnt="0"/>
      <dgm:spPr/>
    </dgm:pt>
    <dgm:pt modelId="{BE9B9080-1D7B-43AB-9EE8-6BAF17CC4D8A}" type="pres">
      <dgm:prSet presAssocID="{88638F44-8914-417A-AAC5-94DC02520621}" presName="node" presStyleLbl="node1" presStyleIdx="1" presStyleCnt="5">
        <dgm:presLayoutVars>
          <dgm:bulletEnabled val="1"/>
        </dgm:presLayoutVars>
      </dgm:prSet>
      <dgm:spPr/>
    </dgm:pt>
    <dgm:pt modelId="{A2473FD5-6913-48F5-9C4A-68480C679A85}" type="pres">
      <dgm:prSet presAssocID="{8688EF82-14A0-48AB-BE54-CBE8288E4EDF}" presName="sibTrans" presStyleCnt="0"/>
      <dgm:spPr/>
    </dgm:pt>
    <dgm:pt modelId="{3654F1AA-2559-4E63-B6C9-F15C5E97EAFD}" type="pres">
      <dgm:prSet presAssocID="{6A06C43D-1A80-4183-A436-1A14634207B0}" presName="node" presStyleLbl="node1" presStyleIdx="2" presStyleCnt="5">
        <dgm:presLayoutVars>
          <dgm:bulletEnabled val="1"/>
        </dgm:presLayoutVars>
      </dgm:prSet>
      <dgm:spPr/>
    </dgm:pt>
    <dgm:pt modelId="{34EAF430-B570-42C8-AA04-68CEA1C5DE7B}" type="pres">
      <dgm:prSet presAssocID="{7ADD4399-EB69-488E-A802-459AF2F94686}" presName="sibTrans" presStyleCnt="0"/>
      <dgm:spPr/>
    </dgm:pt>
    <dgm:pt modelId="{FBF7B63A-2D4B-4DD8-AE49-C7DAA37640D2}" type="pres">
      <dgm:prSet presAssocID="{88EBC2E7-F670-4DFD-B565-78AD53B250DD}" presName="node" presStyleLbl="node1" presStyleIdx="3" presStyleCnt="5">
        <dgm:presLayoutVars>
          <dgm:bulletEnabled val="1"/>
        </dgm:presLayoutVars>
      </dgm:prSet>
      <dgm:spPr/>
    </dgm:pt>
    <dgm:pt modelId="{A57A0FD3-ADEA-4C31-9C6C-FFD4793452D9}" type="pres">
      <dgm:prSet presAssocID="{519C9ADB-3870-4C48-8714-1CB4FFB71C42}" presName="sibTrans" presStyleCnt="0"/>
      <dgm:spPr/>
    </dgm:pt>
    <dgm:pt modelId="{3E783F1E-3EFD-4C89-8A20-BDF238F909CA}" type="pres">
      <dgm:prSet presAssocID="{E2F0979E-B409-4E86-8636-ACE27AD02144}" presName="node" presStyleLbl="node1" presStyleIdx="4" presStyleCnt="5">
        <dgm:presLayoutVars>
          <dgm:bulletEnabled val="1"/>
        </dgm:presLayoutVars>
      </dgm:prSet>
      <dgm:spPr/>
    </dgm:pt>
  </dgm:ptLst>
  <dgm:cxnLst>
    <dgm:cxn modelId="{15AC2B08-062F-4D8C-AA43-249D3541223D}" type="presOf" srcId="{6A06C43D-1A80-4183-A436-1A14634207B0}" destId="{3654F1AA-2559-4E63-B6C9-F15C5E97EAFD}" srcOrd="0" destOrd="0" presId="urn:microsoft.com/office/officeart/2005/8/layout/default"/>
    <dgm:cxn modelId="{1576920D-1586-4625-8BB1-59F63AE6C8AE}" srcId="{89AA5B48-4284-4ACE-83C9-395FFE7DB374}" destId="{E2F0979E-B409-4E86-8636-ACE27AD02144}" srcOrd="4" destOrd="0" parTransId="{325C5B03-D5DE-4469-B918-B659F144B017}" sibTransId="{27F43718-D7CE-4B54-B2E9-4C7E6D740F90}"/>
    <dgm:cxn modelId="{8B6ABF1A-11E8-4D9E-A99A-8679C501150D}" type="presOf" srcId="{E2F0979E-B409-4E86-8636-ACE27AD02144}" destId="{3E783F1E-3EFD-4C89-8A20-BDF238F909CA}" srcOrd="0" destOrd="0" presId="urn:microsoft.com/office/officeart/2005/8/layout/default"/>
    <dgm:cxn modelId="{2EEA1B1D-16AE-40D5-8C46-C76037924145}" srcId="{89AA5B48-4284-4ACE-83C9-395FFE7DB374}" destId="{88638F44-8914-417A-AAC5-94DC02520621}" srcOrd="1" destOrd="0" parTransId="{3B5F9CE1-7104-46A5-BDEA-ABECE1A56C34}" sibTransId="{8688EF82-14A0-48AB-BE54-CBE8288E4EDF}"/>
    <dgm:cxn modelId="{DC4E9156-96EF-4DEE-B895-232184FE8854}" type="presOf" srcId="{5F1BAE11-09E6-43E7-9901-4DFF83F742C0}" destId="{44EB1391-6F55-40E4-9B27-1338950826C6}" srcOrd="0" destOrd="0" presId="urn:microsoft.com/office/officeart/2005/8/layout/default"/>
    <dgm:cxn modelId="{F1F2E77D-74CC-44B3-9494-04DF27DD4552}" type="presOf" srcId="{88EBC2E7-F670-4DFD-B565-78AD53B250DD}" destId="{FBF7B63A-2D4B-4DD8-AE49-C7DAA37640D2}" srcOrd="0" destOrd="0" presId="urn:microsoft.com/office/officeart/2005/8/layout/default"/>
    <dgm:cxn modelId="{E5DD3481-FC8F-4878-9B86-F2566A5EEA54}" type="presOf" srcId="{89AA5B48-4284-4ACE-83C9-395FFE7DB374}" destId="{1E1ED172-40AB-41C9-90C2-B7CA6D18A7F1}" srcOrd="0" destOrd="0" presId="urn:microsoft.com/office/officeart/2005/8/layout/default"/>
    <dgm:cxn modelId="{0212C9A9-5411-4F93-B519-3CB71E1E5B92}" srcId="{89AA5B48-4284-4ACE-83C9-395FFE7DB374}" destId="{5F1BAE11-09E6-43E7-9901-4DFF83F742C0}" srcOrd="0" destOrd="0" parTransId="{A79B45D5-78C2-4735-B403-75A576701F58}" sibTransId="{427E4B42-6179-45F1-A6A6-F518D96A0235}"/>
    <dgm:cxn modelId="{4B92A5D9-34D7-4FFF-984D-060B3AFFE078}" srcId="{89AA5B48-4284-4ACE-83C9-395FFE7DB374}" destId="{88EBC2E7-F670-4DFD-B565-78AD53B250DD}" srcOrd="3" destOrd="0" parTransId="{FFF6DE44-217A-46BF-9ED9-81EC317D92E6}" sibTransId="{519C9ADB-3870-4C48-8714-1CB4FFB71C42}"/>
    <dgm:cxn modelId="{4EE7B1F3-4162-47C1-9E07-9203FDC7823B}" type="presOf" srcId="{88638F44-8914-417A-AAC5-94DC02520621}" destId="{BE9B9080-1D7B-43AB-9EE8-6BAF17CC4D8A}" srcOrd="0" destOrd="0" presId="urn:microsoft.com/office/officeart/2005/8/layout/default"/>
    <dgm:cxn modelId="{0EDFFBFA-E8F2-4801-A208-797A9127729B}" srcId="{89AA5B48-4284-4ACE-83C9-395FFE7DB374}" destId="{6A06C43D-1A80-4183-A436-1A14634207B0}" srcOrd="2" destOrd="0" parTransId="{C15C07EF-1E9D-4C98-B26E-F97D2FCB08E3}" sibTransId="{7ADD4399-EB69-488E-A802-459AF2F94686}"/>
    <dgm:cxn modelId="{69213459-7692-449B-A5A8-D3F36DCC0E27}" type="presParOf" srcId="{1E1ED172-40AB-41C9-90C2-B7CA6D18A7F1}" destId="{44EB1391-6F55-40E4-9B27-1338950826C6}" srcOrd="0" destOrd="0" presId="urn:microsoft.com/office/officeart/2005/8/layout/default"/>
    <dgm:cxn modelId="{CD26B12D-0368-4867-947E-97959C40733E}" type="presParOf" srcId="{1E1ED172-40AB-41C9-90C2-B7CA6D18A7F1}" destId="{03AF47A6-CE7F-449C-9618-008E565E1CE9}" srcOrd="1" destOrd="0" presId="urn:microsoft.com/office/officeart/2005/8/layout/default"/>
    <dgm:cxn modelId="{4C026A0A-386C-4F7B-8D3D-EA8FCFDC8B99}" type="presParOf" srcId="{1E1ED172-40AB-41C9-90C2-B7CA6D18A7F1}" destId="{BE9B9080-1D7B-43AB-9EE8-6BAF17CC4D8A}" srcOrd="2" destOrd="0" presId="urn:microsoft.com/office/officeart/2005/8/layout/default"/>
    <dgm:cxn modelId="{79B4CF4F-385E-4A50-8DD4-5CDADD325796}" type="presParOf" srcId="{1E1ED172-40AB-41C9-90C2-B7CA6D18A7F1}" destId="{A2473FD5-6913-48F5-9C4A-68480C679A85}" srcOrd="3" destOrd="0" presId="urn:microsoft.com/office/officeart/2005/8/layout/default"/>
    <dgm:cxn modelId="{1B89B91D-3FB5-450E-A110-141B8180E7D2}" type="presParOf" srcId="{1E1ED172-40AB-41C9-90C2-B7CA6D18A7F1}" destId="{3654F1AA-2559-4E63-B6C9-F15C5E97EAFD}" srcOrd="4" destOrd="0" presId="urn:microsoft.com/office/officeart/2005/8/layout/default"/>
    <dgm:cxn modelId="{9E095459-92B7-49DB-91C0-D2340C668A16}" type="presParOf" srcId="{1E1ED172-40AB-41C9-90C2-B7CA6D18A7F1}" destId="{34EAF430-B570-42C8-AA04-68CEA1C5DE7B}" srcOrd="5" destOrd="0" presId="urn:microsoft.com/office/officeart/2005/8/layout/default"/>
    <dgm:cxn modelId="{835B3587-6020-489D-A145-5E1AE0C49836}" type="presParOf" srcId="{1E1ED172-40AB-41C9-90C2-B7CA6D18A7F1}" destId="{FBF7B63A-2D4B-4DD8-AE49-C7DAA37640D2}" srcOrd="6" destOrd="0" presId="urn:microsoft.com/office/officeart/2005/8/layout/default"/>
    <dgm:cxn modelId="{8C82BFD0-259F-4CD8-906F-B43A50B79D95}" type="presParOf" srcId="{1E1ED172-40AB-41C9-90C2-B7CA6D18A7F1}" destId="{A57A0FD3-ADEA-4C31-9C6C-FFD4793452D9}" srcOrd="7" destOrd="0" presId="urn:microsoft.com/office/officeart/2005/8/layout/default"/>
    <dgm:cxn modelId="{A9A22DCF-97D4-4CDF-BC31-2D1185E267D9}" type="presParOf" srcId="{1E1ED172-40AB-41C9-90C2-B7CA6D18A7F1}" destId="{3E783F1E-3EFD-4C89-8A20-BDF238F909C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DAD485-05A4-4F93-9FE1-64081B8C1CD5}" type="doc">
      <dgm:prSet loTypeId="urn:microsoft.com/office/officeart/2005/8/layout/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EC"/>
        </a:p>
      </dgm:t>
    </dgm:pt>
    <dgm:pt modelId="{AC987485-7AF8-4D59-88A7-2A1CCEC953DB}">
      <dgm:prSet phldrT="[Texto]"/>
      <dgm:spPr/>
      <dgm:t>
        <a:bodyPr/>
        <a:lstStyle/>
        <a:p>
          <a:r>
            <a:rPr lang="es-EC" dirty="0"/>
            <a:t>¿Rasgos de personalidad?</a:t>
          </a:r>
        </a:p>
      </dgm:t>
    </dgm:pt>
    <dgm:pt modelId="{1D6EE896-21E3-4C0F-933A-1333CED9CB41}" type="parTrans" cxnId="{AF636F13-7841-401F-A95F-3B5D525FB454}">
      <dgm:prSet/>
      <dgm:spPr/>
      <dgm:t>
        <a:bodyPr/>
        <a:lstStyle/>
        <a:p>
          <a:endParaRPr lang="es-EC"/>
        </a:p>
      </dgm:t>
    </dgm:pt>
    <dgm:pt modelId="{21D6B2BC-535B-4CEA-85B1-67867AC406BE}" type="sibTrans" cxnId="{AF636F13-7841-401F-A95F-3B5D525FB454}">
      <dgm:prSet/>
      <dgm:spPr/>
      <dgm:t>
        <a:bodyPr/>
        <a:lstStyle/>
        <a:p>
          <a:endParaRPr lang="es-EC"/>
        </a:p>
      </dgm:t>
    </dgm:pt>
    <dgm:pt modelId="{1A21E1B5-06C6-443B-9BC2-542915EE8C74}">
      <dgm:prSet phldrT="[Texto]"/>
      <dgm:spPr/>
      <dgm:t>
        <a:bodyPr/>
        <a:lstStyle/>
        <a:p>
          <a:r>
            <a:rPr lang="es-EC" dirty="0"/>
            <a:t>¿Calificaciones?</a:t>
          </a:r>
        </a:p>
      </dgm:t>
    </dgm:pt>
    <dgm:pt modelId="{7B6C059E-B494-48EB-9A58-9195C3F109D1}" type="parTrans" cxnId="{BD620053-426F-4C41-AE14-FA35480177A9}">
      <dgm:prSet/>
      <dgm:spPr/>
      <dgm:t>
        <a:bodyPr/>
        <a:lstStyle/>
        <a:p>
          <a:endParaRPr lang="es-EC"/>
        </a:p>
      </dgm:t>
    </dgm:pt>
    <dgm:pt modelId="{E4D2F221-24E4-42EB-9F9F-937E67D4EB4D}" type="sibTrans" cxnId="{BD620053-426F-4C41-AE14-FA35480177A9}">
      <dgm:prSet/>
      <dgm:spPr/>
      <dgm:t>
        <a:bodyPr/>
        <a:lstStyle/>
        <a:p>
          <a:endParaRPr lang="es-EC"/>
        </a:p>
      </dgm:t>
    </dgm:pt>
    <dgm:pt modelId="{84A4071C-60CC-4060-8D7E-992BFFC9E34D}">
      <dgm:prSet phldrT="[Texto]"/>
      <dgm:spPr/>
      <dgm:t>
        <a:bodyPr/>
        <a:lstStyle/>
        <a:p>
          <a:r>
            <a:rPr lang="es-EC" dirty="0"/>
            <a:t>¿Correlación?</a:t>
          </a:r>
        </a:p>
      </dgm:t>
    </dgm:pt>
    <dgm:pt modelId="{A71156A0-5191-40E0-98B7-757A015A0CEC}" type="parTrans" cxnId="{B29D0D1E-4FA0-4A73-860D-534F5841A3B7}">
      <dgm:prSet/>
      <dgm:spPr/>
      <dgm:t>
        <a:bodyPr/>
        <a:lstStyle/>
        <a:p>
          <a:endParaRPr lang="es-EC"/>
        </a:p>
      </dgm:t>
    </dgm:pt>
    <dgm:pt modelId="{45F092C6-DE39-4B9E-87C3-D4652161756E}" type="sibTrans" cxnId="{B29D0D1E-4FA0-4A73-860D-534F5841A3B7}">
      <dgm:prSet/>
      <dgm:spPr/>
      <dgm:t>
        <a:bodyPr/>
        <a:lstStyle/>
        <a:p>
          <a:endParaRPr lang="es-EC"/>
        </a:p>
      </dgm:t>
    </dgm:pt>
    <dgm:pt modelId="{F8006050-5DA7-43F0-BDDE-CC09D79BEBB7}" type="pres">
      <dgm:prSet presAssocID="{C1DAD485-05A4-4F93-9FE1-64081B8C1CD5}" presName="linear" presStyleCnt="0">
        <dgm:presLayoutVars>
          <dgm:dir/>
          <dgm:animLvl val="lvl"/>
          <dgm:resizeHandles val="exact"/>
        </dgm:presLayoutVars>
      </dgm:prSet>
      <dgm:spPr/>
    </dgm:pt>
    <dgm:pt modelId="{5268FE3F-A07E-4329-A33D-176217C2414F}" type="pres">
      <dgm:prSet presAssocID="{AC987485-7AF8-4D59-88A7-2A1CCEC953DB}" presName="parentLin" presStyleCnt="0"/>
      <dgm:spPr/>
    </dgm:pt>
    <dgm:pt modelId="{F7561134-7FD0-4165-867D-1AB1863F741A}" type="pres">
      <dgm:prSet presAssocID="{AC987485-7AF8-4D59-88A7-2A1CCEC953DB}" presName="parentLeftMargin" presStyleLbl="node1" presStyleIdx="0" presStyleCnt="3"/>
      <dgm:spPr/>
    </dgm:pt>
    <dgm:pt modelId="{41859346-0240-4FDF-8BBA-97957B3E8716}" type="pres">
      <dgm:prSet presAssocID="{AC987485-7AF8-4D59-88A7-2A1CCEC953D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102D4E-C181-4955-9DCD-5C8E89EB07B0}" type="pres">
      <dgm:prSet presAssocID="{AC987485-7AF8-4D59-88A7-2A1CCEC953DB}" presName="negativeSpace" presStyleCnt="0"/>
      <dgm:spPr/>
    </dgm:pt>
    <dgm:pt modelId="{C13734F1-4D82-4E27-9AEC-D15DD24A24FC}" type="pres">
      <dgm:prSet presAssocID="{AC987485-7AF8-4D59-88A7-2A1CCEC953DB}" presName="childText" presStyleLbl="conFgAcc1" presStyleIdx="0" presStyleCnt="3">
        <dgm:presLayoutVars>
          <dgm:bulletEnabled val="1"/>
        </dgm:presLayoutVars>
      </dgm:prSet>
      <dgm:spPr/>
    </dgm:pt>
    <dgm:pt modelId="{181C800C-6EE8-456B-B3CD-B957EB2BA30B}" type="pres">
      <dgm:prSet presAssocID="{21D6B2BC-535B-4CEA-85B1-67867AC406BE}" presName="spaceBetweenRectangles" presStyleCnt="0"/>
      <dgm:spPr/>
    </dgm:pt>
    <dgm:pt modelId="{1C6FC41B-F6BB-4CC9-8105-E5521A093BCD}" type="pres">
      <dgm:prSet presAssocID="{1A21E1B5-06C6-443B-9BC2-542915EE8C74}" presName="parentLin" presStyleCnt="0"/>
      <dgm:spPr/>
    </dgm:pt>
    <dgm:pt modelId="{A9757366-A22E-40D1-A841-15E630DCAB99}" type="pres">
      <dgm:prSet presAssocID="{1A21E1B5-06C6-443B-9BC2-542915EE8C74}" presName="parentLeftMargin" presStyleLbl="node1" presStyleIdx="0" presStyleCnt="3"/>
      <dgm:spPr/>
    </dgm:pt>
    <dgm:pt modelId="{A3A7D6CF-D00A-4484-81B0-334C1DCFE23B}" type="pres">
      <dgm:prSet presAssocID="{1A21E1B5-06C6-443B-9BC2-542915EE8C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AE838F5-0976-4539-BE5A-9FFFCBD8D5D4}" type="pres">
      <dgm:prSet presAssocID="{1A21E1B5-06C6-443B-9BC2-542915EE8C74}" presName="negativeSpace" presStyleCnt="0"/>
      <dgm:spPr/>
    </dgm:pt>
    <dgm:pt modelId="{8BC834E6-A5C5-4D25-A248-D212669B3E57}" type="pres">
      <dgm:prSet presAssocID="{1A21E1B5-06C6-443B-9BC2-542915EE8C74}" presName="childText" presStyleLbl="conFgAcc1" presStyleIdx="1" presStyleCnt="3">
        <dgm:presLayoutVars>
          <dgm:bulletEnabled val="1"/>
        </dgm:presLayoutVars>
      </dgm:prSet>
      <dgm:spPr/>
    </dgm:pt>
    <dgm:pt modelId="{8C10D9AA-38BD-4B6A-97FA-73E6745BDA10}" type="pres">
      <dgm:prSet presAssocID="{E4D2F221-24E4-42EB-9F9F-937E67D4EB4D}" presName="spaceBetweenRectangles" presStyleCnt="0"/>
      <dgm:spPr/>
    </dgm:pt>
    <dgm:pt modelId="{B1373871-77E1-4FC8-95C9-A5AE0117CE90}" type="pres">
      <dgm:prSet presAssocID="{84A4071C-60CC-4060-8D7E-992BFFC9E34D}" presName="parentLin" presStyleCnt="0"/>
      <dgm:spPr/>
    </dgm:pt>
    <dgm:pt modelId="{8FCBEBBC-C50F-4061-9ECC-B257E7641152}" type="pres">
      <dgm:prSet presAssocID="{84A4071C-60CC-4060-8D7E-992BFFC9E34D}" presName="parentLeftMargin" presStyleLbl="node1" presStyleIdx="1" presStyleCnt="3"/>
      <dgm:spPr/>
    </dgm:pt>
    <dgm:pt modelId="{481921B2-7B07-4063-BE68-47C67C872C05}" type="pres">
      <dgm:prSet presAssocID="{84A4071C-60CC-4060-8D7E-992BFFC9E34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B5F71FA-A531-41F7-8121-9DF819C4AD24}" type="pres">
      <dgm:prSet presAssocID="{84A4071C-60CC-4060-8D7E-992BFFC9E34D}" presName="negativeSpace" presStyleCnt="0"/>
      <dgm:spPr/>
    </dgm:pt>
    <dgm:pt modelId="{59905B5B-D01E-4EE9-BA92-AF7036C36A2A}" type="pres">
      <dgm:prSet presAssocID="{84A4071C-60CC-4060-8D7E-992BFFC9E34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A1B30E-8CE5-4C15-A4FB-7253DFEA053F}" type="presOf" srcId="{C1DAD485-05A4-4F93-9FE1-64081B8C1CD5}" destId="{F8006050-5DA7-43F0-BDDE-CC09D79BEBB7}" srcOrd="0" destOrd="0" presId="urn:microsoft.com/office/officeart/2005/8/layout/list1"/>
    <dgm:cxn modelId="{AF636F13-7841-401F-A95F-3B5D525FB454}" srcId="{C1DAD485-05A4-4F93-9FE1-64081B8C1CD5}" destId="{AC987485-7AF8-4D59-88A7-2A1CCEC953DB}" srcOrd="0" destOrd="0" parTransId="{1D6EE896-21E3-4C0F-933A-1333CED9CB41}" sibTransId="{21D6B2BC-535B-4CEA-85B1-67867AC406BE}"/>
    <dgm:cxn modelId="{B29D0D1E-4FA0-4A73-860D-534F5841A3B7}" srcId="{C1DAD485-05A4-4F93-9FE1-64081B8C1CD5}" destId="{84A4071C-60CC-4060-8D7E-992BFFC9E34D}" srcOrd="2" destOrd="0" parTransId="{A71156A0-5191-40E0-98B7-757A015A0CEC}" sibTransId="{45F092C6-DE39-4B9E-87C3-D4652161756E}"/>
    <dgm:cxn modelId="{3B65615B-71E5-4052-B607-147FBE82E5CB}" type="presOf" srcId="{84A4071C-60CC-4060-8D7E-992BFFC9E34D}" destId="{481921B2-7B07-4063-BE68-47C67C872C05}" srcOrd="1" destOrd="0" presId="urn:microsoft.com/office/officeart/2005/8/layout/list1"/>
    <dgm:cxn modelId="{F95CF547-E45A-4F17-896A-958350C60CD7}" type="presOf" srcId="{1A21E1B5-06C6-443B-9BC2-542915EE8C74}" destId="{A3A7D6CF-D00A-4484-81B0-334C1DCFE23B}" srcOrd="1" destOrd="0" presId="urn:microsoft.com/office/officeart/2005/8/layout/list1"/>
    <dgm:cxn modelId="{F10FD148-9411-4351-84E8-4D721E83EDA8}" type="presOf" srcId="{AC987485-7AF8-4D59-88A7-2A1CCEC953DB}" destId="{41859346-0240-4FDF-8BBA-97957B3E8716}" srcOrd="1" destOrd="0" presId="urn:microsoft.com/office/officeart/2005/8/layout/list1"/>
    <dgm:cxn modelId="{BD620053-426F-4C41-AE14-FA35480177A9}" srcId="{C1DAD485-05A4-4F93-9FE1-64081B8C1CD5}" destId="{1A21E1B5-06C6-443B-9BC2-542915EE8C74}" srcOrd="1" destOrd="0" parTransId="{7B6C059E-B494-48EB-9A58-9195C3F109D1}" sibTransId="{E4D2F221-24E4-42EB-9F9F-937E67D4EB4D}"/>
    <dgm:cxn modelId="{97594F5A-700B-4E74-8A29-277E1552BE30}" type="presOf" srcId="{AC987485-7AF8-4D59-88A7-2A1CCEC953DB}" destId="{F7561134-7FD0-4165-867D-1AB1863F741A}" srcOrd="0" destOrd="0" presId="urn:microsoft.com/office/officeart/2005/8/layout/list1"/>
    <dgm:cxn modelId="{9575F986-321D-4F2D-BA02-22C74227A1D2}" type="presOf" srcId="{1A21E1B5-06C6-443B-9BC2-542915EE8C74}" destId="{A9757366-A22E-40D1-A841-15E630DCAB99}" srcOrd="0" destOrd="0" presId="urn:microsoft.com/office/officeart/2005/8/layout/list1"/>
    <dgm:cxn modelId="{E20A90C1-B73F-47C3-A0CA-7E7EAFE0F60A}" type="presOf" srcId="{84A4071C-60CC-4060-8D7E-992BFFC9E34D}" destId="{8FCBEBBC-C50F-4061-9ECC-B257E7641152}" srcOrd="0" destOrd="0" presId="urn:microsoft.com/office/officeart/2005/8/layout/list1"/>
    <dgm:cxn modelId="{19A7A154-C8F2-4449-B828-1363889840D6}" type="presParOf" srcId="{F8006050-5DA7-43F0-BDDE-CC09D79BEBB7}" destId="{5268FE3F-A07E-4329-A33D-176217C2414F}" srcOrd="0" destOrd="0" presId="urn:microsoft.com/office/officeart/2005/8/layout/list1"/>
    <dgm:cxn modelId="{2D53BA8D-AE53-47A0-9ADC-8A3E58B13F2D}" type="presParOf" srcId="{5268FE3F-A07E-4329-A33D-176217C2414F}" destId="{F7561134-7FD0-4165-867D-1AB1863F741A}" srcOrd="0" destOrd="0" presId="urn:microsoft.com/office/officeart/2005/8/layout/list1"/>
    <dgm:cxn modelId="{20F57B7B-F4AF-46BC-BB52-71AFB6760D48}" type="presParOf" srcId="{5268FE3F-A07E-4329-A33D-176217C2414F}" destId="{41859346-0240-4FDF-8BBA-97957B3E8716}" srcOrd="1" destOrd="0" presId="urn:microsoft.com/office/officeart/2005/8/layout/list1"/>
    <dgm:cxn modelId="{3D479626-B472-439C-86ED-A58939CEACD7}" type="presParOf" srcId="{F8006050-5DA7-43F0-BDDE-CC09D79BEBB7}" destId="{72102D4E-C181-4955-9DCD-5C8E89EB07B0}" srcOrd="1" destOrd="0" presId="urn:microsoft.com/office/officeart/2005/8/layout/list1"/>
    <dgm:cxn modelId="{955CFCC0-EB18-4E12-BF48-1C5720A6C598}" type="presParOf" srcId="{F8006050-5DA7-43F0-BDDE-CC09D79BEBB7}" destId="{C13734F1-4D82-4E27-9AEC-D15DD24A24FC}" srcOrd="2" destOrd="0" presId="urn:microsoft.com/office/officeart/2005/8/layout/list1"/>
    <dgm:cxn modelId="{0072811F-595F-4B03-AF81-82D926C9DBCB}" type="presParOf" srcId="{F8006050-5DA7-43F0-BDDE-CC09D79BEBB7}" destId="{181C800C-6EE8-456B-B3CD-B957EB2BA30B}" srcOrd="3" destOrd="0" presId="urn:microsoft.com/office/officeart/2005/8/layout/list1"/>
    <dgm:cxn modelId="{5FD8E490-C06C-4755-9A5A-51541E12A9B5}" type="presParOf" srcId="{F8006050-5DA7-43F0-BDDE-CC09D79BEBB7}" destId="{1C6FC41B-F6BB-4CC9-8105-E5521A093BCD}" srcOrd="4" destOrd="0" presId="urn:microsoft.com/office/officeart/2005/8/layout/list1"/>
    <dgm:cxn modelId="{D541802D-B33E-4D81-B10E-90A1648E3953}" type="presParOf" srcId="{1C6FC41B-F6BB-4CC9-8105-E5521A093BCD}" destId="{A9757366-A22E-40D1-A841-15E630DCAB99}" srcOrd="0" destOrd="0" presId="urn:microsoft.com/office/officeart/2005/8/layout/list1"/>
    <dgm:cxn modelId="{ADBACC14-D60F-4C25-B59E-7D329EDE1025}" type="presParOf" srcId="{1C6FC41B-F6BB-4CC9-8105-E5521A093BCD}" destId="{A3A7D6CF-D00A-4484-81B0-334C1DCFE23B}" srcOrd="1" destOrd="0" presId="urn:microsoft.com/office/officeart/2005/8/layout/list1"/>
    <dgm:cxn modelId="{1084500E-B0B1-4161-988A-5103F6F1FE94}" type="presParOf" srcId="{F8006050-5DA7-43F0-BDDE-CC09D79BEBB7}" destId="{5AE838F5-0976-4539-BE5A-9FFFCBD8D5D4}" srcOrd="5" destOrd="0" presId="urn:microsoft.com/office/officeart/2005/8/layout/list1"/>
    <dgm:cxn modelId="{BB6F2F6D-D19A-4030-A875-E87D35BB318C}" type="presParOf" srcId="{F8006050-5DA7-43F0-BDDE-CC09D79BEBB7}" destId="{8BC834E6-A5C5-4D25-A248-D212669B3E57}" srcOrd="6" destOrd="0" presId="urn:microsoft.com/office/officeart/2005/8/layout/list1"/>
    <dgm:cxn modelId="{149A4837-E374-4A31-BA92-721000192C21}" type="presParOf" srcId="{F8006050-5DA7-43F0-BDDE-CC09D79BEBB7}" destId="{8C10D9AA-38BD-4B6A-97FA-73E6745BDA10}" srcOrd="7" destOrd="0" presId="urn:microsoft.com/office/officeart/2005/8/layout/list1"/>
    <dgm:cxn modelId="{A262CAA1-2C37-462D-9622-A5B497D9ECB6}" type="presParOf" srcId="{F8006050-5DA7-43F0-BDDE-CC09D79BEBB7}" destId="{B1373871-77E1-4FC8-95C9-A5AE0117CE90}" srcOrd="8" destOrd="0" presId="urn:microsoft.com/office/officeart/2005/8/layout/list1"/>
    <dgm:cxn modelId="{702309FF-F118-4914-8ADC-B851FEF5AB25}" type="presParOf" srcId="{B1373871-77E1-4FC8-95C9-A5AE0117CE90}" destId="{8FCBEBBC-C50F-4061-9ECC-B257E7641152}" srcOrd="0" destOrd="0" presId="urn:microsoft.com/office/officeart/2005/8/layout/list1"/>
    <dgm:cxn modelId="{7ABF5CD9-0693-4AF4-85AD-15F5436135CE}" type="presParOf" srcId="{B1373871-77E1-4FC8-95C9-A5AE0117CE90}" destId="{481921B2-7B07-4063-BE68-47C67C872C05}" srcOrd="1" destOrd="0" presId="urn:microsoft.com/office/officeart/2005/8/layout/list1"/>
    <dgm:cxn modelId="{1A7F1264-4EAA-40A4-B323-C0F629E49B0C}" type="presParOf" srcId="{F8006050-5DA7-43F0-BDDE-CC09D79BEBB7}" destId="{EB5F71FA-A531-41F7-8121-9DF819C4AD24}" srcOrd="9" destOrd="0" presId="urn:microsoft.com/office/officeart/2005/8/layout/list1"/>
    <dgm:cxn modelId="{7400A8AF-6261-4E61-AC6B-DB22779AC511}" type="presParOf" srcId="{F8006050-5DA7-43F0-BDDE-CC09D79BEBB7}" destId="{59905B5B-D01E-4EE9-BA92-AF7036C36A2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80D118-9A99-49A6-A3BC-A1ED9277A131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EC"/>
        </a:p>
      </dgm:t>
    </dgm:pt>
    <dgm:pt modelId="{14218E69-1A51-49D6-8980-FD6CD574ABAE}">
      <dgm:prSet phldrT="[Texto]"/>
      <dgm:spPr/>
      <dgm:t>
        <a:bodyPr/>
        <a:lstStyle/>
        <a:p>
          <a:r>
            <a:rPr lang="es-EC" dirty="0"/>
            <a:t>Afabilidad</a:t>
          </a:r>
        </a:p>
      </dgm:t>
    </dgm:pt>
    <dgm:pt modelId="{A9C8DE20-B3E3-4AF5-B37F-A2D8CFED76A7}" type="parTrans" cxnId="{B1F90C4A-C648-4A38-8AA5-2C937A689F7E}">
      <dgm:prSet/>
      <dgm:spPr/>
      <dgm:t>
        <a:bodyPr/>
        <a:lstStyle/>
        <a:p>
          <a:endParaRPr lang="es-EC"/>
        </a:p>
      </dgm:t>
    </dgm:pt>
    <dgm:pt modelId="{42DC8F99-0000-4A8B-810D-E2F40313347E}" type="sibTrans" cxnId="{B1F90C4A-C648-4A38-8AA5-2C937A689F7E}">
      <dgm:prSet/>
      <dgm:spPr/>
      <dgm:t>
        <a:bodyPr/>
        <a:lstStyle/>
        <a:p>
          <a:endParaRPr lang="es-EC"/>
        </a:p>
      </dgm:t>
    </dgm:pt>
    <dgm:pt modelId="{4E984BBA-59AF-4BA3-AE29-123606A97A58}">
      <dgm:prSet phldrT="[Texto]"/>
      <dgm:spPr/>
      <dgm:t>
        <a:bodyPr/>
        <a:lstStyle/>
        <a:p>
          <a:r>
            <a:rPr lang="es-EC" dirty="0"/>
            <a:t>Extraversión</a:t>
          </a:r>
        </a:p>
      </dgm:t>
    </dgm:pt>
    <dgm:pt modelId="{5001E9FF-251B-4233-A629-7FFBD6FECA62}" type="parTrans" cxnId="{0FC242B3-9183-449A-963A-1B07338F1C26}">
      <dgm:prSet/>
      <dgm:spPr/>
      <dgm:t>
        <a:bodyPr/>
        <a:lstStyle/>
        <a:p>
          <a:endParaRPr lang="es-EC"/>
        </a:p>
      </dgm:t>
    </dgm:pt>
    <dgm:pt modelId="{C33FD85E-8AE2-45A6-8A2B-200F1B0979AB}" type="sibTrans" cxnId="{0FC242B3-9183-449A-963A-1B07338F1C26}">
      <dgm:prSet/>
      <dgm:spPr/>
      <dgm:t>
        <a:bodyPr/>
        <a:lstStyle/>
        <a:p>
          <a:endParaRPr lang="es-EC"/>
        </a:p>
      </dgm:t>
    </dgm:pt>
    <dgm:pt modelId="{89E6A170-3E90-414B-8B07-53D6E4A29F54}">
      <dgm:prSet phldrT="[Texto]"/>
      <dgm:spPr/>
      <dgm:t>
        <a:bodyPr/>
        <a:lstStyle/>
        <a:p>
          <a:r>
            <a:rPr lang="es-EC" dirty="0"/>
            <a:t>Apertura a la Experiencia</a:t>
          </a:r>
        </a:p>
      </dgm:t>
    </dgm:pt>
    <dgm:pt modelId="{88415941-3B8E-4C4A-B88D-2EAA79D94471}" type="parTrans" cxnId="{704CA7CF-C262-4E13-B829-A07785E75236}">
      <dgm:prSet/>
      <dgm:spPr/>
      <dgm:t>
        <a:bodyPr/>
        <a:lstStyle/>
        <a:p>
          <a:endParaRPr lang="es-EC"/>
        </a:p>
      </dgm:t>
    </dgm:pt>
    <dgm:pt modelId="{F306BF93-F183-4705-A282-A2E6E041BDF8}" type="sibTrans" cxnId="{704CA7CF-C262-4E13-B829-A07785E75236}">
      <dgm:prSet/>
      <dgm:spPr/>
      <dgm:t>
        <a:bodyPr/>
        <a:lstStyle/>
        <a:p>
          <a:endParaRPr lang="es-EC"/>
        </a:p>
      </dgm:t>
    </dgm:pt>
    <dgm:pt modelId="{62248F40-22C0-4CCE-AA2B-A3BD38DF34A2}">
      <dgm:prSet phldrT="[Texto]"/>
      <dgm:spPr/>
      <dgm:t>
        <a:bodyPr/>
        <a:lstStyle/>
        <a:p>
          <a:r>
            <a:rPr lang="es-EC" dirty="0"/>
            <a:t>Escrupulosidad</a:t>
          </a:r>
        </a:p>
      </dgm:t>
    </dgm:pt>
    <dgm:pt modelId="{5B125E05-0C8D-46FE-8C06-37D5977C3BD6}" type="parTrans" cxnId="{8B23B627-5863-49E9-891C-A805A73487E7}">
      <dgm:prSet/>
      <dgm:spPr/>
      <dgm:t>
        <a:bodyPr/>
        <a:lstStyle/>
        <a:p>
          <a:endParaRPr lang="es-EC"/>
        </a:p>
      </dgm:t>
    </dgm:pt>
    <dgm:pt modelId="{05B8473E-EDE5-4669-AE04-F8D4801439DA}" type="sibTrans" cxnId="{8B23B627-5863-49E9-891C-A805A73487E7}">
      <dgm:prSet/>
      <dgm:spPr/>
      <dgm:t>
        <a:bodyPr/>
        <a:lstStyle/>
        <a:p>
          <a:endParaRPr lang="es-EC"/>
        </a:p>
      </dgm:t>
    </dgm:pt>
    <dgm:pt modelId="{55F3908C-26F6-4F28-AFB7-686F8F48412B}">
      <dgm:prSet phldrT="[Texto]"/>
      <dgm:spPr/>
      <dgm:t>
        <a:bodyPr/>
        <a:lstStyle/>
        <a:p>
          <a:r>
            <a:rPr lang="es-EC" dirty="0"/>
            <a:t>Neuroticismo</a:t>
          </a:r>
        </a:p>
      </dgm:t>
    </dgm:pt>
    <dgm:pt modelId="{21898002-ADB0-46C9-ACAC-AE082B1AC770}" type="parTrans" cxnId="{F45FD0DA-47EC-4212-88F3-A486969FB7ED}">
      <dgm:prSet/>
      <dgm:spPr/>
      <dgm:t>
        <a:bodyPr/>
        <a:lstStyle/>
        <a:p>
          <a:endParaRPr lang="es-EC"/>
        </a:p>
      </dgm:t>
    </dgm:pt>
    <dgm:pt modelId="{F47F9032-4065-4061-927C-0AFED677CF17}" type="sibTrans" cxnId="{F45FD0DA-47EC-4212-88F3-A486969FB7ED}">
      <dgm:prSet/>
      <dgm:spPr/>
      <dgm:t>
        <a:bodyPr/>
        <a:lstStyle/>
        <a:p>
          <a:endParaRPr lang="es-EC"/>
        </a:p>
      </dgm:t>
    </dgm:pt>
    <dgm:pt modelId="{05D6D687-AD2D-4FBF-A735-78CE972D60B3}" type="pres">
      <dgm:prSet presAssocID="{4C80D118-9A99-49A6-A3BC-A1ED9277A131}" presName="diagram" presStyleCnt="0">
        <dgm:presLayoutVars>
          <dgm:dir/>
          <dgm:resizeHandles val="exact"/>
        </dgm:presLayoutVars>
      </dgm:prSet>
      <dgm:spPr/>
    </dgm:pt>
    <dgm:pt modelId="{2F34845B-B425-4389-BC87-22A86CEB4C50}" type="pres">
      <dgm:prSet presAssocID="{14218E69-1A51-49D6-8980-FD6CD574ABAE}" presName="node" presStyleLbl="node1" presStyleIdx="0" presStyleCnt="5">
        <dgm:presLayoutVars>
          <dgm:bulletEnabled val="1"/>
        </dgm:presLayoutVars>
      </dgm:prSet>
      <dgm:spPr/>
    </dgm:pt>
    <dgm:pt modelId="{B81CCF00-B0B1-4A69-8B78-155202B4A1DB}" type="pres">
      <dgm:prSet presAssocID="{42DC8F99-0000-4A8B-810D-E2F40313347E}" presName="sibTrans" presStyleCnt="0"/>
      <dgm:spPr/>
    </dgm:pt>
    <dgm:pt modelId="{07FEE24B-C21A-40BF-87E1-D3EF4C609978}" type="pres">
      <dgm:prSet presAssocID="{4E984BBA-59AF-4BA3-AE29-123606A97A58}" presName="node" presStyleLbl="node1" presStyleIdx="1" presStyleCnt="5">
        <dgm:presLayoutVars>
          <dgm:bulletEnabled val="1"/>
        </dgm:presLayoutVars>
      </dgm:prSet>
      <dgm:spPr/>
    </dgm:pt>
    <dgm:pt modelId="{05447B26-23E6-47D1-831B-89CB039F651C}" type="pres">
      <dgm:prSet presAssocID="{C33FD85E-8AE2-45A6-8A2B-200F1B0979AB}" presName="sibTrans" presStyleCnt="0"/>
      <dgm:spPr/>
    </dgm:pt>
    <dgm:pt modelId="{57A10096-1359-49E6-99C4-525FA5373772}" type="pres">
      <dgm:prSet presAssocID="{89E6A170-3E90-414B-8B07-53D6E4A29F54}" presName="node" presStyleLbl="node1" presStyleIdx="2" presStyleCnt="5">
        <dgm:presLayoutVars>
          <dgm:bulletEnabled val="1"/>
        </dgm:presLayoutVars>
      </dgm:prSet>
      <dgm:spPr/>
    </dgm:pt>
    <dgm:pt modelId="{D1328F09-78D1-4F05-8866-0DC77007A496}" type="pres">
      <dgm:prSet presAssocID="{F306BF93-F183-4705-A282-A2E6E041BDF8}" presName="sibTrans" presStyleCnt="0"/>
      <dgm:spPr/>
    </dgm:pt>
    <dgm:pt modelId="{64E6A255-7351-43E3-AEAF-24E2DD29C6BF}" type="pres">
      <dgm:prSet presAssocID="{62248F40-22C0-4CCE-AA2B-A3BD38DF34A2}" presName="node" presStyleLbl="node1" presStyleIdx="3" presStyleCnt="5">
        <dgm:presLayoutVars>
          <dgm:bulletEnabled val="1"/>
        </dgm:presLayoutVars>
      </dgm:prSet>
      <dgm:spPr/>
    </dgm:pt>
    <dgm:pt modelId="{0DB11CE4-0D20-46DA-9346-C0BA9765841F}" type="pres">
      <dgm:prSet presAssocID="{05B8473E-EDE5-4669-AE04-F8D4801439DA}" presName="sibTrans" presStyleCnt="0"/>
      <dgm:spPr/>
    </dgm:pt>
    <dgm:pt modelId="{BAB72746-7F31-491D-B6EA-00D4B87616C0}" type="pres">
      <dgm:prSet presAssocID="{55F3908C-26F6-4F28-AFB7-686F8F48412B}" presName="node" presStyleLbl="node1" presStyleIdx="4" presStyleCnt="5">
        <dgm:presLayoutVars>
          <dgm:bulletEnabled val="1"/>
        </dgm:presLayoutVars>
      </dgm:prSet>
      <dgm:spPr/>
    </dgm:pt>
  </dgm:ptLst>
  <dgm:cxnLst>
    <dgm:cxn modelId="{6443B70C-AC8B-45BB-870A-B25830E12D2D}" type="presOf" srcId="{89E6A170-3E90-414B-8B07-53D6E4A29F54}" destId="{57A10096-1359-49E6-99C4-525FA5373772}" srcOrd="0" destOrd="0" presId="urn:microsoft.com/office/officeart/2005/8/layout/default"/>
    <dgm:cxn modelId="{EFCAC514-B206-4967-8470-EC924E337F84}" type="presOf" srcId="{55F3908C-26F6-4F28-AFB7-686F8F48412B}" destId="{BAB72746-7F31-491D-B6EA-00D4B87616C0}" srcOrd="0" destOrd="0" presId="urn:microsoft.com/office/officeart/2005/8/layout/default"/>
    <dgm:cxn modelId="{8B23B627-5863-49E9-891C-A805A73487E7}" srcId="{4C80D118-9A99-49A6-A3BC-A1ED9277A131}" destId="{62248F40-22C0-4CCE-AA2B-A3BD38DF34A2}" srcOrd="3" destOrd="0" parTransId="{5B125E05-0C8D-46FE-8C06-37D5977C3BD6}" sibTransId="{05B8473E-EDE5-4669-AE04-F8D4801439DA}"/>
    <dgm:cxn modelId="{B1F90C4A-C648-4A38-8AA5-2C937A689F7E}" srcId="{4C80D118-9A99-49A6-A3BC-A1ED9277A131}" destId="{14218E69-1A51-49D6-8980-FD6CD574ABAE}" srcOrd="0" destOrd="0" parTransId="{A9C8DE20-B3E3-4AF5-B37F-A2D8CFED76A7}" sibTransId="{42DC8F99-0000-4A8B-810D-E2F40313347E}"/>
    <dgm:cxn modelId="{06776A7A-BA26-4054-A2B1-621B4570645D}" type="presOf" srcId="{62248F40-22C0-4CCE-AA2B-A3BD38DF34A2}" destId="{64E6A255-7351-43E3-AEAF-24E2DD29C6BF}" srcOrd="0" destOrd="0" presId="urn:microsoft.com/office/officeart/2005/8/layout/default"/>
    <dgm:cxn modelId="{FB6CFF82-3A9F-47F5-A599-C8E0657A57A2}" type="presOf" srcId="{4E984BBA-59AF-4BA3-AE29-123606A97A58}" destId="{07FEE24B-C21A-40BF-87E1-D3EF4C609978}" srcOrd="0" destOrd="0" presId="urn:microsoft.com/office/officeart/2005/8/layout/default"/>
    <dgm:cxn modelId="{50B4FFAD-8C27-48AF-8383-240C3780B98E}" type="presOf" srcId="{4C80D118-9A99-49A6-A3BC-A1ED9277A131}" destId="{05D6D687-AD2D-4FBF-A735-78CE972D60B3}" srcOrd="0" destOrd="0" presId="urn:microsoft.com/office/officeart/2005/8/layout/default"/>
    <dgm:cxn modelId="{0FC242B3-9183-449A-963A-1B07338F1C26}" srcId="{4C80D118-9A99-49A6-A3BC-A1ED9277A131}" destId="{4E984BBA-59AF-4BA3-AE29-123606A97A58}" srcOrd="1" destOrd="0" parTransId="{5001E9FF-251B-4233-A629-7FFBD6FECA62}" sibTransId="{C33FD85E-8AE2-45A6-8A2B-200F1B0979AB}"/>
    <dgm:cxn modelId="{13A5DECC-B5F4-4665-9C56-95059B4E8F7C}" type="presOf" srcId="{14218E69-1A51-49D6-8980-FD6CD574ABAE}" destId="{2F34845B-B425-4389-BC87-22A86CEB4C50}" srcOrd="0" destOrd="0" presId="urn:microsoft.com/office/officeart/2005/8/layout/default"/>
    <dgm:cxn modelId="{704CA7CF-C262-4E13-B829-A07785E75236}" srcId="{4C80D118-9A99-49A6-A3BC-A1ED9277A131}" destId="{89E6A170-3E90-414B-8B07-53D6E4A29F54}" srcOrd="2" destOrd="0" parTransId="{88415941-3B8E-4C4A-B88D-2EAA79D94471}" sibTransId="{F306BF93-F183-4705-A282-A2E6E041BDF8}"/>
    <dgm:cxn modelId="{F45FD0DA-47EC-4212-88F3-A486969FB7ED}" srcId="{4C80D118-9A99-49A6-A3BC-A1ED9277A131}" destId="{55F3908C-26F6-4F28-AFB7-686F8F48412B}" srcOrd="4" destOrd="0" parTransId="{21898002-ADB0-46C9-ACAC-AE082B1AC770}" sibTransId="{F47F9032-4065-4061-927C-0AFED677CF17}"/>
    <dgm:cxn modelId="{74723DC1-C50E-4B2E-8069-5CBF356011E1}" type="presParOf" srcId="{05D6D687-AD2D-4FBF-A735-78CE972D60B3}" destId="{2F34845B-B425-4389-BC87-22A86CEB4C50}" srcOrd="0" destOrd="0" presId="urn:microsoft.com/office/officeart/2005/8/layout/default"/>
    <dgm:cxn modelId="{B00C55F6-8F03-435B-9A5A-15D932567EB1}" type="presParOf" srcId="{05D6D687-AD2D-4FBF-A735-78CE972D60B3}" destId="{B81CCF00-B0B1-4A69-8B78-155202B4A1DB}" srcOrd="1" destOrd="0" presId="urn:microsoft.com/office/officeart/2005/8/layout/default"/>
    <dgm:cxn modelId="{24D783F7-1B54-4294-BC48-5BB3492BF87F}" type="presParOf" srcId="{05D6D687-AD2D-4FBF-A735-78CE972D60B3}" destId="{07FEE24B-C21A-40BF-87E1-D3EF4C609978}" srcOrd="2" destOrd="0" presId="urn:microsoft.com/office/officeart/2005/8/layout/default"/>
    <dgm:cxn modelId="{3B16EB2B-C3D6-4B33-9538-58FAAEEE345F}" type="presParOf" srcId="{05D6D687-AD2D-4FBF-A735-78CE972D60B3}" destId="{05447B26-23E6-47D1-831B-89CB039F651C}" srcOrd="3" destOrd="0" presId="urn:microsoft.com/office/officeart/2005/8/layout/default"/>
    <dgm:cxn modelId="{7E5D210C-FC58-4597-8BB6-B48E73E219F4}" type="presParOf" srcId="{05D6D687-AD2D-4FBF-A735-78CE972D60B3}" destId="{57A10096-1359-49E6-99C4-525FA5373772}" srcOrd="4" destOrd="0" presId="urn:microsoft.com/office/officeart/2005/8/layout/default"/>
    <dgm:cxn modelId="{2DA57F94-4122-42DE-BA7C-465146E612E3}" type="presParOf" srcId="{05D6D687-AD2D-4FBF-A735-78CE972D60B3}" destId="{D1328F09-78D1-4F05-8866-0DC77007A496}" srcOrd="5" destOrd="0" presId="urn:microsoft.com/office/officeart/2005/8/layout/default"/>
    <dgm:cxn modelId="{C88CB289-2191-43B5-9B55-6461B6779E5B}" type="presParOf" srcId="{05D6D687-AD2D-4FBF-A735-78CE972D60B3}" destId="{64E6A255-7351-43E3-AEAF-24E2DD29C6BF}" srcOrd="6" destOrd="0" presId="urn:microsoft.com/office/officeart/2005/8/layout/default"/>
    <dgm:cxn modelId="{B38DD1FA-84AF-4F5A-9E84-9F9AA6585629}" type="presParOf" srcId="{05D6D687-AD2D-4FBF-A735-78CE972D60B3}" destId="{0DB11CE4-0D20-46DA-9346-C0BA9765841F}" srcOrd="7" destOrd="0" presId="urn:microsoft.com/office/officeart/2005/8/layout/default"/>
    <dgm:cxn modelId="{ABF00DE9-B3A8-4478-A3BA-C8C8025BE173}" type="presParOf" srcId="{05D6D687-AD2D-4FBF-A735-78CE972D60B3}" destId="{BAB72746-7F31-491D-B6EA-00D4B87616C0}" srcOrd="8" destOrd="0" presId="urn:microsoft.com/office/officeart/2005/8/layout/default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DB7DB5-B32C-4D88-A2D5-606D233EECFD}" type="doc">
      <dgm:prSet loTypeId="urn:microsoft.com/office/officeart/2005/8/layout/defaul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10AC6412-A3A2-4345-A2BD-9FC1E3088EE2}">
      <dgm:prSet phldrT="[Texto]"/>
      <dgm:spPr/>
      <dgm:t>
        <a:bodyPr/>
        <a:lstStyle/>
        <a:p>
          <a:r>
            <a:rPr lang="es-EC" dirty="0"/>
            <a:t>Pruebas parciales</a:t>
          </a:r>
        </a:p>
      </dgm:t>
    </dgm:pt>
    <dgm:pt modelId="{68518964-4A24-4B07-B7A0-7C339C2DFE2E}" type="parTrans" cxnId="{348E9E75-1B38-462E-9074-EF8CED6DA051}">
      <dgm:prSet/>
      <dgm:spPr/>
      <dgm:t>
        <a:bodyPr/>
        <a:lstStyle/>
        <a:p>
          <a:endParaRPr lang="es-EC"/>
        </a:p>
      </dgm:t>
    </dgm:pt>
    <dgm:pt modelId="{C65A0813-D02A-47A7-A10A-DFFFCCB107BE}" type="sibTrans" cxnId="{348E9E75-1B38-462E-9074-EF8CED6DA051}">
      <dgm:prSet/>
      <dgm:spPr/>
      <dgm:t>
        <a:bodyPr/>
        <a:lstStyle/>
        <a:p>
          <a:endParaRPr lang="es-EC"/>
        </a:p>
      </dgm:t>
    </dgm:pt>
    <dgm:pt modelId="{0CCB8BB7-BA48-428B-BFB1-BFF2EED78DA2}">
      <dgm:prSet phldrT="[Texto]"/>
      <dgm:spPr/>
      <dgm:t>
        <a:bodyPr/>
        <a:lstStyle/>
        <a:p>
          <a:r>
            <a:rPr lang="es-EC" dirty="0"/>
            <a:t>Examen final</a:t>
          </a:r>
        </a:p>
      </dgm:t>
    </dgm:pt>
    <dgm:pt modelId="{CEA7BB81-9D78-4208-8817-15D201A0B0DF}" type="parTrans" cxnId="{05CC42CA-EF35-480B-846F-1EF468AF911A}">
      <dgm:prSet/>
      <dgm:spPr/>
      <dgm:t>
        <a:bodyPr/>
        <a:lstStyle/>
        <a:p>
          <a:endParaRPr lang="es-EC"/>
        </a:p>
      </dgm:t>
    </dgm:pt>
    <dgm:pt modelId="{2ADEBFDB-E3C5-4BA6-9F0B-9E6597E66E0A}" type="sibTrans" cxnId="{05CC42CA-EF35-480B-846F-1EF468AF911A}">
      <dgm:prSet/>
      <dgm:spPr/>
      <dgm:t>
        <a:bodyPr/>
        <a:lstStyle/>
        <a:p>
          <a:endParaRPr lang="es-EC"/>
        </a:p>
      </dgm:t>
    </dgm:pt>
    <dgm:pt modelId="{7B3198B8-CF89-4198-A98F-003F99EC83F5}">
      <dgm:prSet phldrT="[Texto]"/>
      <dgm:spPr/>
      <dgm:t>
        <a:bodyPr/>
        <a:lstStyle/>
        <a:p>
          <a:r>
            <a:rPr lang="es-EC" dirty="0"/>
            <a:t>Prácticas de laboratorio</a:t>
          </a:r>
        </a:p>
      </dgm:t>
    </dgm:pt>
    <dgm:pt modelId="{2A276E08-8D81-434B-9742-9DD43A73B46D}" type="parTrans" cxnId="{6BB08289-83C3-4503-B861-382C40C4CA7B}">
      <dgm:prSet/>
      <dgm:spPr/>
      <dgm:t>
        <a:bodyPr/>
        <a:lstStyle/>
        <a:p>
          <a:endParaRPr lang="es-EC"/>
        </a:p>
      </dgm:t>
    </dgm:pt>
    <dgm:pt modelId="{BD0DB0B3-C45A-43FE-AAE5-E596A81983FC}" type="sibTrans" cxnId="{6BB08289-83C3-4503-B861-382C40C4CA7B}">
      <dgm:prSet/>
      <dgm:spPr/>
      <dgm:t>
        <a:bodyPr/>
        <a:lstStyle/>
        <a:p>
          <a:endParaRPr lang="es-EC"/>
        </a:p>
      </dgm:t>
    </dgm:pt>
    <dgm:pt modelId="{3799FEBD-DFA8-494C-8A12-E5AB044CB4EA}">
      <dgm:prSet phldrT="[Texto]"/>
      <dgm:spPr/>
      <dgm:t>
        <a:bodyPr/>
        <a:lstStyle/>
        <a:p>
          <a:r>
            <a:rPr lang="es-EC" dirty="0"/>
            <a:t>Disección</a:t>
          </a:r>
        </a:p>
      </dgm:t>
    </dgm:pt>
    <dgm:pt modelId="{787FECC0-E7ED-4969-8785-727BCFDAB0FB}" type="parTrans" cxnId="{AC360CCC-DFCC-4F0E-B427-81B6268F9023}">
      <dgm:prSet/>
      <dgm:spPr/>
      <dgm:t>
        <a:bodyPr/>
        <a:lstStyle/>
        <a:p>
          <a:endParaRPr lang="es-EC"/>
        </a:p>
      </dgm:t>
    </dgm:pt>
    <dgm:pt modelId="{CEFE82FD-0C5B-49F5-8885-48EC9B5485F7}" type="sibTrans" cxnId="{AC360CCC-DFCC-4F0E-B427-81B6268F9023}">
      <dgm:prSet/>
      <dgm:spPr/>
      <dgm:t>
        <a:bodyPr/>
        <a:lstStyle/>
        <a:p>
          <a:endParaRPr lang="es-EC"/>
        </a:p>
      </dgm:t>
    </dgm:pt>
    <dgm:pt modelId="{CB923481-55F9-4C82-B20B-395915C59FBD}">
      <dgm:prSet phldrT="[Texto]"/>
      <dgm:spPr/>
      <dgm:t>
        <a:bodyPr/>
        <a:lstStyle/>
        <a:p>
          <a:r>
            <a:rPr lang="es-EC" dirty="0"/>
            <a:t>Trabajos de investigación</a:t>
          </a:r>
        </a:p>
      </dgm:t>
    </dgm:pt>
    <dgm:pt modelId="{0EA90A13-8DAF-46DF-A3FB-038C8EE0E89E}" type="parTrans" cxnId="{A8393ED2-7E76-41BD-8C01-47C051B44583}">
      <dgm:prSet/>
      <dgm:spPr/>
      <dgm:t>
        <a:bodyPr/>
        <a:lstStyle/>
        <a:p>
          <a:endParaRPr lang="es-EC"/>
        </a:p>
      </dgm:t>
    </dgm:pt>
    <dgm:pt modelId="{C575588B-D4DF-46DC-AC28-38228B6F9E63}" type="sibTrans" cxnId="{A8393ED2-7E76-41BD-8C01-47C051B44583}">
      <dgm:prSet/>
      <dgm:spPr/>
      <dgm:t>
        <a:bodyPr/>
        <a:lstStyle/>
        <a:p>
          <a:endParaRPr lang="es-EC"/>
        </a:p>
      </dgm:t>
    </dgm:pt>
    <dgm:pt modelId="{0E98F37B-A099-46A1-98CB-A334825A0231}">
      <dgm:prSet phldrT="[Texto]"/>
      <dgm:spPr/>
      <dgm:t>
        <a:bodyPr/>
        <a:lstStyle/>
        <a:p>
          <a:r>
            <a:rPr lang="es-EC" dirty="0"/>
            <a:t>Casos clínicos</a:t>
          </a:r>
        </a:p>
      </dgm:t>
    </dgm:pt>
    <dgm:pt modelId="{D24707B8-40FC-4F60-884E-A10F268D3A03}" type="parTrans" cxnId="{0E0560EC-840B-4B1A-9DDD-30C69E137662}">
      <dgm:prSet/>
      <dgm:spPr/>
      <dgm:t>
        <a:bodyPr/>
        <a:lstStyle/>
        <a:p>
          <a:endParaRPr lang="es-EC"/>
        </a:p>
      </dgm:t>
    </dgm:pt>
    <dgm:pt modelId="{1A759DC3-9AD9-48B7-819B-6849242CCA39}" type="sibTrans" cxnId="{0E0560EC-840B-4B1A-9DDD-30C69E137662}">
      <dgm:prSet/>
      <dgm:spPr/>
      <dgm:t>
        <a:bodyPr/>
        <a:lstStyle/>
        <a:p>
          <a:endParaRPr lang="es-EC"/>
        </a:p>
      </dgm:t>
    </dgm:pt>
    <dgm:pt modelId="{5161B55F-A023-471E-AA4A-F5BA1BB9E214}" type="pres">
      <dgm:prSet presAssocID="{80DB7DB5-B32C-4D88-A2D5-606D233EECFD}" presName="diagram" presStyleCnt="0">
        <dgm:presLayoutVars>
          <dgm:dir/>
          <dgm:resizeHandles val="exact"/>
        </dgm:presLayoutVars>
      </dgm:prSet>
      <dgm:spPr/>
    </dgm:pt>
    <dgm:pt modelId="{2C8480DB-1D96-45A0-B177-5EE86896F5B1}" type="pres">
      <dgm:prSet presAssocID="{10AC6412-A3A2-4345-A2BD-9FC1E3088EE2}" presName="node" presStyleLbl="node1" presStyleIdx="0" presStyleCnt="6">
        <dgm:presLayoutVars>
          <dgm:bulletEnabled val="1"/>
        </dgm:presLayoutVars>
      </dgm:prSet>
      <dgm:spPr/>
    </dgm:pt>
    <dgm:pt modelId="{439C8199-DFBC-44A0-875F-0F773E9153F4}" type="pres">
      <dgm:prSet presAssocID="{C65A0813-D02A-47A7-A10A-DFFFCCB107BE}" presName="sibTrans" presStyleCnt="0"/>
      <dgm:spPr/>
    </dgm:pt>
    <dgm:pt modelId="{006EB935-FFB2-4A94-A2EE-765B713E4BDE}" type="pres">
      <dgm:prSet presAssocID="{0CCB8BB7-BA48-428B-BFB1-BFF2EED78DA2}" presName="node" presStyleLbl="node1" presStyleIdx="1" presStyleCnt="6">
        <dgm:presLayoutVars>
          <dgm:bulletEnabled val="1"/>
        </dgm:presLayoutVars>
      </dgm:prSet>
      <dgm:spPr/>
    </dgm:pt>
    <dgm:pt modelId="{46738328-EDD6-4E51-B7C4-8B2E6EE3EA1D}" type="pres">
      <dgm:prSet presAssocID="{2ADEBFDB-E3C5-4BA6-9F0B-9E6597E66E0A}" presName="sibTrans" presStyleCnt="0"/>
      <dgm:spPr/>
    </dgm:pt>
    <dgm:pt modelId="{27B51ACF-E611-45AD-B5A0-A6782D8F1EA4}" type="pres">
      <dgm:prSet presAssocID="{7B3198B8-CF89-4198-A98F-003F99EC83F5}" presName="node" presStyleLbl="node1" presStyleIdx="2" presStyleCnt="6">
        <dgm:presLayoutVars>
          <dgm:bulletEnabled val="1"/>
        </dgm:presLayoutVars>
      </dgm:prSet>
      <dgm:spPr/>
    </dgm:pt>
    <dgm:pt modelId="{EDB0A769-005C-46D9-BB64-2681BCD180AE}" type="pres">
      <dgm:prSet presAssocID="{BD0DB0B3-C45A-43FE-AAE5-E596A81983FC}" presName="sibTrans" presStyleCnt="0"/>
      <dgm:spPr/>
    </dgm:pt>
    <dgm:pt modelId="{FB4CFF9A-D062-49B8-A28F-4B811FBB8E3F}" type="pres">
      <dgm:prSet presAssocID="{3799FEBD-DFA8-494C-8A12-E5AB044CB4EA}" presName="node" presStyleLbl="node1" presStyleIdx="3" presStyleCnt="6">
        <dgm:presLayoutVars>
          <dgm:bulletEnabled val="1"/>
        </dgm:presLayoutVars>
      </dgm:prSet>
      <dgm:spPr/>
    </dgm:pt>
    <dgm:pt modelId="{AF47DE39-3B44-4580-A251-49755CD368B9}" type="pres">
      <dgm:prSet presAssocID="{CEFE82FD-0C5B-49F5-8885-48EC9B5485F7}" presName="sibTrans" presStyleCnt="0"/>
      <dgm:spPr/>
    </dgm:pt>
    <dgm:pt modelId="{74B31F2A-43FA-4673-9B8A-4FD53195BDC3}" type="pres">
      <dgm:prSet presAssocID="{CB923481-55F9-4C82-B20B-395915C59FBD}" presName="node" presStyleLbl="node1" presStyleIdx="4" presStyleCnt="6">
        <dgm:presLayoutVars>
          <dgm:bulletEnabled val="1"/>
        </dgm:presLayoutVars>
      </dgm:prSet>
      <dgm:spPr/>
    </dgm:pt>
    <dgm:pt modelId="{56F0D97B-B84A-48FB-8F9C-F2CAB51B340D}" type="pres">
      <dgm:prSet presAssocID="{C575588B-D4DF-46DC-AC28-38228B6F9E63}" presName="sibTrans" presStyleCnt="0"/>
      <dgm:spPr/>
    </dgm:pt>
    <dgm:pt modelId="{F75660EE-941E-4B66-BD34-A3D2ADA34C13}" type="pres">
      <dgm:prSet presAssocID="{0E98F37B-A099-46A1-98CB-A334825A0231}" presName="node" presStyleLbl="node1" presStyleIdx="5" presStyleCnt="6">
        <dgm:presLayoutVars>
          <dgm:bulletEnabled val="1"/>
        </dgm:presLayoutVars>
      </dgm:prSet>
      <dgm:spPr/>
    </dgm:pt>
  </dgm:ptLst>
  <dgm:cxnLst>
    <dgm:cxn modelId="{E41ED10E-D48E-4D11-A4E2-2E55DF27B2D0}" type="presOf" srcId="{7B3198B8-CF89-4198-A98F-003F99EC83F5}" destId="{27B51ACF-E611-45AD-B5A0-A6782D8F1EA4}" srcOrd="0" destOrd="0" presId="urn:microsoft.com/office/officeart/2005/8/layout/default"/>
    <dgm:cxn modelId="{0C3B5A0F-B26F-464F-99A9-51706589CBC7}" type="presOf" srcId="{0E98F37B-A099-46A1-98CB-A334825A0231}" destId="{F75660EE-941E-4B66-BD34-A3D2ADA34C13}" srcOrd="0" destOrd="0" presId="urn:microsoft.com/office/officeart/2005/8/layout/default"/>
    <dgm:cxn modelId="{E0E77310-60B2-4F12-A193-643CB0C97146}" type="presOf" srcId="{80DB7DB5-B32C-4D88-A2D5-606D233EECFD}" destId="{5161B55F-A023-471E-AA4A-F5BA1BB9E214}" srcOrd="0" destOrd="0" presId="urn:microsoft.com/office/officeart/2005/8/layout/default"/>
    <dgm:cxn modelId="{2D33F017-A02A-4F4E-B48F-0EB36702A0AA}" type="presOf" srcId="{CB923481-55F9-4C82-B20B-395915C59FBD}" destId="{74B31F2A-43FA-4673-9B8A-4FD53195BDC3}" srcOrd="0" destOrd="0" presId="urn:microsoft.com/office/officeart/2005/8/layout/default"/>
    <dgm:cxn modelId="{348E9E75-1B38-462E-9074-EF8CED6DA051}" srcId="{80DB7DB5-B32C-4D88-A2D5-606D233EECFD}" destId="{10AC6412-A3A2-4345-A2BD-9FC1E3088EE2}" srcOrd="0" destOrd="0" parTransId="{68518964-4A24-4B07-B7A0-7C339C2DFE2E}" sibTransId="{C65A0813-D02A-47A7-A10A-DFFFCCB107BE}"/>
    <dgm:cxn modelId="{6BB08289-83C3-4503-B861-382C40C4CA7B}" srcId="{80DB7DB5-B32C-4D88-A2D5-606D233EECFD}" destId="{7B3198B8-CF89-4198-A98F-003F99EC83F5}" srcOrd="2" destOrd="0" parTransId="{2A276E08-8D81-434B-9742-9DD43A73B46D}" sibTransId="{BD0DB0B3-C45A-43FE-AAE5-E596A81983FC}"/>
    <dgm:cxn modelId="{E0B839B8-4058-4D1E-9D4E-4B7C6686A309}" type="presOf" srcId="{10AC6412-A3A2-4345-A2BD-9FC1E3088EE2}" destId="{2C8480DB-1D96-45A0-B177-5EE86896F5B1}" srcOrd="0" destOrd="0" presId="urn:microsoft.com/office/officeart/2005/8/layout/default"/>
    <dgm:cxn modelId="{BBD51CBE-4E60-450A-8E39-61210001D9F8}" type="presOf" srcId="{0CCB8BB7-BA48-428B-BFB1-BFF2EED78DA2}" destId="{006EB935-FFB2-4A94-A2EE-765B713E4BDE}" srcOrd="0" destOrd="0" presId="urn:microsoft.com/office/officeart/2005/8/layout/default"/>
    <dgm:cxn modelId="{05CC42CA-EF35-480B-846F-1EF468AF911A}" srcId="{80DB7DB5-B32C-4D88-A2D5-606D233EECFD}" destId="{0CCB8BB7-BA48-428B-BFB1-BFF2EED78DA2}" srcOrd="1" destOrd="0" parTransId="{CEA7BB81-9D78-4208-8817-15D201A0B0DF}" sibTransId="{2ADEBFDB-E3C5-4BA6-9F0B-9E6597E66E0A}"/>
    <dgm:cxn modelId="{AC360CCC-DFCC-4F0E-B427-81B6268F9023}" srcId="{80DB7DB5-B32C-4D88-A2D5-606D233EECFD}" destId="{3799FEBD-DFA8-494C-8A12-E5AB044CB4EA}" srcOrd="3" destOrd="0" parTransId="{787FECC0-E7ED-4969-8785-727BCFDAB0FB}" sibTransId="{CEFE82FD-0C5B-49F5-8885-48EC9B5485F7}"/>
    <dgm:cxn modelId="{A8393ED2-7E76-41BD-8C01-47C051B44583}" srcId="{80DB7DB5-B32C-4D88-A2D5-606D233EECFD}" destId="{CB923481-55F9-4C82-B20B-395915C59FBD}" srcOrd="4" destOrd="0" parTransId="{0EA90A13-8DAF-46DF-A3FB-038C8EE0E89E}" sibTransId="{C575588B-D4DF-46DC-AC28-38228B6F9E63}"/>
    <dgm:cxn modelId="{0C51C7E8-36AB-4ACF-B623-2FB5650858A3}" type="presOf" srcId="{3799FEBD-DFA8-494C-8A12-E5AB044CB4EA}" destId="{FB4CFF9A-D062-49B8-A28F-4B811FBB8E3F}" srcOrd="0" destOrd="0" presId="urn:microsoft.com/office/officeart/2005/8/layout/default"/>
    <dgm:cxn modelId="{0E0560EC-840B-4B1A-9DDD-30C69E137662}" srcId="{80DB7DB5-B32C-4D88-A2D5-606D233EECFD}" destId="{0E98F37B-A099-46A1-98CB-A334825A0231}" srcOrd="5" destOrd="0" parTransId="{D24707B8-40FC-4F60-884E-A10F268D3A03}" sibTransId="{1A759DC3-9AD9-48B7-819B-6849242CCA39}"/>
    <dgm:cxn modelId="{74F2289F-FEE3-40C0-9E16-B09B73785EE8}" type="presParOf" srcId="{5161B55F-A023-471E-AA4A-F5BA1BB9E214}" destId="{2C8480DB-1D96-45A0-B177-5EE86896F5B1}" srcOrd="0" destOrd="0" presId="urn:microsoft.com/office/officeart/2005/8/layout/default"/>
    <dgm:cxn modelId="{3874841E-AE11-49CD-96DE-3E73D1AEC5E1}" type="presParOf" srcId="{5161B55F-A023-471E-AA4A-F5BA1BB9E214}" destId="{439C8199-DFBC-44A0-875F-0F773E9153F4}" srcOrd="1" destOrd="0" presId="urn:microsoft.com/office/officeart/2005/8/layout/default"/>
    <dgm:cxn modelId="{DE38E06E-7AB9-42A0-BAB2-0723BBBECCDC}" type="presParOf" srcId="{5161B55F-A023-471E-AA4A-F5BA1BB9E214}" destId="{006EB935-FFB2-4A94-A2EE-765B713E4BDE}" srcOrd="2" destOrd="0" presId="urn:microsoft.com/office/officeart/2005/8/layout/default"/>
    <dgm:cxn modelId="{81650966-2D58-496F-A0ED-7D79D098768C}" type="presParOf" srcId="{5161B55F-A023-471E-AA4A-F5BA1BB9E214}" destId="{46738328-EDD6-4E51-B7C4-8B2E6EE3EA1D}" srcOrd="3" destOrd="0" presId="urn:microsoft.com/office/officeart/2005/8/layout/default"/>
    <dgm:cxn modelId="{FE588F55-BF22-4351-86AE-A3C17F4D7CAB}" type="presParOf" srcId="{5161B55F-A023-471E-AA4A-F5BA1BB9E214}" destId="{27B51ACF-E611-45AD-B5A0-A6782D8F1EA4}" srcOrd="4" destOrd="0" presId="urn:microsoft.com/office/officeart/2005/8/layout/default"/>
    <dgm:cxn modelId="{D5A89651-42BD-41EE-8F93-E6F9CB1EB0D9}" type="presParOf" srcId="{5161B55F-A023-471E-AA4A-F5BA1BB9E214}" destId="{EDB0A769-005C-46D9-BB64-2681BCD180AE}" srcOrd="5" destOrd="0" presId="urn:microsoft.com/office/officeart/2005/8/layout/default"/>
    <dgm:cxn modelId="{DA5E975E-71F8-4216-90F8-8D3B42AA9A88}" type="presParOf" srcId="{5161B55F-A023-471E-AA4A-F5BA1BB9E214}" destId="{FB4CFF9A-D062-49B8-A28F-4B811FBB8E3F}" srcOrd="6" destOrd="0" presId="urn:microsoft.com/office/officeart/2005/8/layout/default"/>
    <dgm:cxn modelId="{614FFEF8-B050-40BE-82FF-E23C42B67940}" type="presParOf" srcId="{5161B55F-A023-471E-AA4A-F5BA1BB9E214}" destId="{AF47DE39-3B44-4580-A251-49755CD368B9}" srcOrd="7" destOrd="0" presId="urn:microsoft.com/office/officeart/2005/8/layout/default"/>
    <dgm:cxn modelId="{BA9B39B2-9389-4B70-9E0F-339B36D4E451}" type="presParOf" srcId="{5161B55F-A023-471E-AA4A-F5BA1BB9E214}" destId="{74B31F2A-43FA-4673-9B8A-4FD53195BDC3}" srcOrd="8" destOrd="0" presId="urn:microsoft.com/office/officeart/2005/8/layout/default"/>
    <dgm:cxn modelId="{8F7EFC7B-5386-4527-886A-1F73F2B9711A}" type="presParOf" srcId="{5161B55F-A023-471E-AA4A-F5BA1BB9E214}" destId="{56F0D97B-B84A-48FB-8F9C-F2CAB51B340D}" srcOrd="9" destOrd="0" presId="urn:microsoft.com/office/officeart/2005/8/layout/default"/>
    <dgm:cxn modelId="{0C6754B0-58CD-444B-9852-C15A56181109}" type="presParOf" srcId="{5161B55F-A023-471E-AA4A-F5BA1BB9E214}" destId="{F75660EE-941E-4B66-BD34-A3D2ADA34C1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EF6966-6D2F-4DDB-B40B-FD5AA07EB1B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A37872B5-34BA-4F08-AE6C-A77BBA254546}">
      <dgm:prSet/>
      <dgm:spPr/>
      <dgm:t>
        <a:bodyPr/>
        <a:lstStyle/>
        <a:p>
          <a:r>
            <a: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Hip</a:t>
          </a:r>
          <a:r>
            <a:rPr lang="es-EC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ótesis</a:t>
          </a:r>
          <a:r>
            <a:rPr lang="es-EC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r>
            <a:rPr lang="es-EC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</a:t>
          </a: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&gt;0</a:t>
          </a:r>
          <a:endParaRPr lang="es-EC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56ADBE-0D82-4396-B276-8D6F9DDE4E9B}" type="parTrans" cxnId="{D0C595B7-4888-4793-92C4-602A5251DF89}">
      <dgm:prSet/>
      <dgm:spPr/>
      <dgm:t>
        <a:bodyPr/>
        <a:lstStyle/>
        <a:p>
          <a:endParaRPr lang="es-ES"/>
        </a:p>
      </dgm:t>
    </dgm:pt>
    <dgm:pt modelId="{E42A2AC1-38B1-4060-B21F-A994AF683C60}" type="sibTrans" cxnId="{D0C595B7-4888-4793-92C4-602A5251DF89}">
      <dgm:prSet/>
      <dgm:spPr/>
      <dgm:t>
        <a:bodyPr/>
        <a:lstStyle/>
        <a:p>
          <a:endParaRPr lang="es-ES"/>
        </a:p>
      </dgm:t>
    </dgm:pt>
    <dgm:pt modelId="{CDD9AF33-3623-4138-9E6E-794E919C6B71}">
      <dgm:prSet custT="1"/>
      <dgm:spPr/>
      <dgm:t>
        <a:bodyPr/>
        <a:lstStyle/>
        <a:p>
          <a:r>
            <a:rPr lang="es-EC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V1: </a:t>
          </a:r>
        </a:p>
        <a:p>
          <a:r>
            <a:rPr lang="es-EC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Rasgos de personalidad</a:t>
          </a:r>
        </a:p>
      </dgm:t>
    </dgm:pt>
    <dgm:pt modelId="{EB13BD7E-D60D-4C75-9485-46B0D85F514F}" type="parTrans" cxnId="{9CE7041E-D3EA-4980-9A22-C937C3D0572F}">
      <dgm:prSet/>
      <dgm:spPr/>
      <dgm:t>
        <a:bodyPr/>
        <a:lstStyle/>
        <a:p>
          <a:endParaRPr lang="es-ES"/>
        </a:p>
      </dgm:t>
    </dgm:pt>
    <dgm:pt modelId="{A9C3FAA1-0689-408B-BCBC-02B365F5A091}" type="sibTrans" cxnId="{9CE7041E-D3EA-4980-9A22-C937C3D0572F}">
      <dgm:prSet/>
      <dgm:spPr/>
      <dgm:t>
        <a:bodyPr/>
        <a:lstStyle/>
        <a:p>
          <a:endParaRPr lang="es-ES"/>
        </a:p>
      </dgm:t>
    </dgm:pt>
    <dgm:pt modelId="{61B6EADF-CF16-4154-A64D-5B3EB3D891BD}">
      <dgm:prSet custT="1"/>
      <dgm:spPr/>
      <dgm:t>
        <a:bodyPr/>
        <a:lstStyle/>
        <a:p>
          <a:r>
            <a:rPr lang="es-EC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V2:</a:t>
          </a:r>
        </a:p>
        <a:p>
          <a:r>
            <a:rPr lang="es-EC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Calificaciones finales</a:t>
          </a:r>
        </a:p>
      </dgm:t>
    </dgm:pt>
    <dgm:pt modelId="{47A5F723-B303-4C3C-82DA-BFCDD50BE9AF}" type="parTrans" cxnId="{B27BA6EA-3016-48A8-A88D-A3C63E931FB3}">
      <dgm:prSet/>
      <dgm:spPr/>
      <dgm:t>
        <a:bodyPr/>
        <a:lstStyle/>
        <a:p>
          <a:endParaRPr lang="es-ES"/>
        </a:p>
      </dgm:t>
    </dgm:pt>
    <dgm:pt modelId="{B2C38C39-EE46-49F4-B642-C64DCAF9862E}" type="sibTrans" cxnId="{B27BA6EA-3016-48A8-A88D-A3C63E931FB3}">
      <dgm:prSet/>
      <dgm:spPr/>
      <dgm:t>
        <a:bodyPr/>
        <a:lstStyle/>
        <a:p>
          <a:endParaRPr lang="es-ES"/>
        </a:p>
      </dgm:t>
    </dgm:pt>
    <dgm:pt modelId="{DDF22204-2318-41E3-8078-0BE0A3C7E7B1}" type="pres">
      <dgm:prSet presAssocID="{70EF6966-6D2F-4DDB-B40B-FD5AA07EB1BA}" presName="composite" presStyleCnt="0">
        <dgm:presLayoutVars>
          <dgm:chMax val="1"/>
          <dgm:dir/>
          <dgm:resizeHandles val="exact"/>
        </dgm:presLayoutVars>
      </dgm:prSet>
      <dgm:spPr/>
    </dgm:pt>
    <dgm:pt modelId="{1E27CCD4-32FD-41AF-9925-0E3AF7D19B50}" type="pres">
      <dgm:prSet presAssocID="{70EF6966-6D2F-4DDB-B40B-FD5AA07EB1BA}" presName="radial" presStyleCnt="0">
        <dgm:presLayoutVars>
          <dgm:animLvl val="ctr"/>
        </dgm:presLayoutVars>
      </dgm:prSet>
      <dgm:spPr/>
    </dgm:pt>
    <dgm:pt modelId="{EEE8D1B0-31AA-4AA0-8898-0AAB8EC6772E}" type="pres">
      <dgm:prSet presAssocID="{A37872B5-34BA-4F08-AE6C-A77BBA254546}" presName="centerShape" presStyleLbl="vennNode1" presStyleIdx="0" presStyleCnt="3" custScaleX="178126" custScaleY="178126"/>
      <dgm:spPr/>
    </dgm:pt>
    <dgm:pt modelId="{E35750CA-9DF3-4479-A0BF-1944EA220C0B}" type="pres">
      <dgm:prSet presAssocID="{61B6EADF-CF16-4154-A64D-5B3EB3D891BD}" presName="node" presStyleLbl="vennNode1" presStyleIdx="1" presStyleCnt="3" custScaleX="257882" custScaleY="258957" custRadScaleRad="213169" custRadScaleInc="48936">
        <dgm:presLayoutVars>
          <dgm:bulletEnabled val="1"/>
        </dgm:presLayoutVars>
      </dgm:prSet>
      <dgm:spPr/>
    </dgm:pt>
    <dgm:pt modelId="{F55A2F5A-8385-44AA-8260-36B9DBBB5396}" type="pres">
      <dgm:prSet presAssocID="{CDD9AF33-3623-4138-9E6E-794E919C6B71}" presName="node" presStyleLbl="vennNode1" presStyleIdx="2" presStyleCnt="3" custScaleX="257882" custScaleY="258957" custRadScaleRad="208071" custRadScaleInc="51096">
        <dgm:presLayoutVars>
          <dgm:bulletEnabled val="1"/>
        </dgm:presLayoutVars>
      </dgm:prSet>
      <dgm:spPr/>
    </dgm:pt>
  </dgm:ptLst>
  <dgm:cxnLst>
    <dgm:cxn modelId="{9CE7041E-D3EA-4980-9A22-C937C3D0572F}" srcId="{A37872B5-34BA-4F08-AE6C-A77BBA254546}" destId="{CDD9AF33-3623-4138-9E6E-794E919C6B71}" srcOrd="1" destOrd="0" parTransId="{EB13BD7E-D60D-4C75-9485-46B0D85F514F}" sibTransId="{A9C3FAA1-0689-408B-BCBC-02B365F5A091}"/>
    <dgm:cxn modelId="{7F1D0B1E-3A9B-426E-8E86-8FA1617073E6}" type="presOf" srcId="{A37872B5-34BA-4F08-AE6C-A77BBA254546}" destId="{EEE8D1B0-31AA-4AA0-8898-0AAB8EC6772E}" srcOrd="0" destOrd="0" presId="urn:microsoft.com/office/officeart/2005/8/layout/radial3"/>
    <dgm:cxn modelId="{05E6392F-DDFA-407A-8440-730090646C9A}" type="presOf" srcId="{CDD9AF33-3623-4138-9E6E-794E919C6B71}" destId="{F55A2F5A-8385-44AA-8260-36B9DBBB5396}" srcOrd="0" destOrd="0" presId="urn:microsoft.com/office/officeart/2005/8/layout/radial3"/>
    <dgm:cxn modelId="{ED24E434-3163-4A4B-98F4-E7C0497F93DD}" type="presOf" srcId="{70EF6966-6D2F-4DDB-B40B-FD5AA07EB1BA}" destId="{DDF22204-2318-41E3-8078-0BE0A3C7E7B1}" srcOrd="0" destOrd="0" presId="urn:microsoft.com/office/officeart/2005/8/layout/radial3"/>
    <dgm:cxn modelId="{BF924176-C57C-47BB-ABDC-B0FB5AF6E40D}" type="presOf" srcId="{61B6EADF-CF16-4154-A64D-5B3EB3D891BD}" destId="{E35750CA-9DF3-4479-A0BF-1944EA220C0B}" srcOrd="0" destOrd="0" presId="urn:microsoft.com/office/officeart/2005/8/layout/radial3"/>
    <dgm:cxn modelId="{D0C595B7-4888-4793-92C4-602A5251DF89}" srcId="{70EF6966-6D2F-4DDB-B40B-FD5AA07EB1BA}" destId="{A37872B5-34BA-4F08-AE6C-A77BBA254546}" srcOrd="0" destOrd="0" parTransId="{AA56ADBE-0D82-4396-B276-8D6F9DDE4E9B}" sibTransId="{E42A2AC1-38B1-4060-B21F-A994AF683C60}"/>
    <dgm:cxn modelId="{B27BA6EA-3016-48A8-A88D-A3C63E931FB3}" srcId="{A37872B5-34BA-4F08-AE6C-A77BBA254546}" destId="{61B6EADF-CF16-4154-A64D-5B3EB3D891BD}" srcOrd="0" destOrd="0" parTransId="{47A5F723-B303-4C3C-82DA-BFCDD50BE9AF}" sibTransId="{B2C38C39-EE46-49F4-B642-C64DCAF9862E}"/>
    <dgm:cxn modelId="{226A4607-2908-44FA-AFEC-444E817F9D62}" type="presParOf" srcId="{DDF22204-2318-41E3-8078-0BE0A3C7E7B1}" destId="{1E27CCD4-32FD-41AF-9925-0E3AF7D19B50}" srcOrd="0" destOrd="0" presId="urn:microsoft.com/office/officeart/2005/8/layout/radial3"/>
    <dgm:cxn modelId="{DE8DC958-DBE0-4936-AAC8-1184855FFF45}" type="presParOf" srcId="{1E27CCD4-32FD-41AF-9925-0E3AF7D19B50}" destId="{EEE8D1B0-31AA-4AA0-8898-0AAB8EC6772E}" srcOrd="0" destOrd="0" presId="urn:microsoft.com/office/officeart/2005/8/layout/radial3"/>
    <dgm:cxn modelId="{ADC6A5CD-79C3-4469-A0D0-EF6807E238E7}" type="presParOf" srcId="{1E27CCD4-32FD-41AF-9925-0E3AF7D19B50}" destId="{E35750CA-9DF3-4479-A0BF-1944EA220C0B}" srcOrd="1" destOrd="0" presId="urn:microsoft.com/office/officeart/2005/8/layout/radial3"/>
    <dgm:cxn modelId="{0D568BA4-32F2-4B0B-BC36-A160374DCCAE}" type="presParOf" srcId="{1E27CCD4-32FD-41AF-9925-0E3AF7D19B50}" destId="{F55A2F5A-8385-44AA-8260-36B9DBBB5396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DD8355-7254-492A-9FC8-1A250068E034}" type="doc">
      <dgm:prSet loTypeId="urn:microsoft.com/office/officeart/2005/8/layout/hierarchy2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F50D8685-9969-4C14-BEA3-3719F8BDC232}">
      <dgm:prSet phldrT="[Texto]"/>
      <dgm:spPr/>
      <dgm:t>
        <a:bodyPr/>
        <a:lstStyle/>
        <a:p>
          <a:r>
            <a:rPr lang="es-EC" dirty="0"/>
            <a:t>Información Recolectada</a:t>
          </a:r>
        </a:p>
      </dgm:t>
    </dgm:pt>
    <dgm:pt modelId="{58C5782D-C48F-4690-B7B8-C160E4CA4B82}" type="parTrans" cxnId="{4D72C8C2-A148-4C8D-9247-A83D6E042599}">
      <dgm:prSet/>
      <dgm:spPr/>
      <dgm:t>
        <a:bodyPr/>
        <a:lstStyle/>
        <a:p>
          <a:endParaRPr lang="es-EC"/>
        </a:p>
      </dgm:t>
    </dgm:pt>
    <dgm:pt modelId="{06CF855B-97D0-48D0-8F30-D70721235F27}" type="sibTrans" cxnId="{4D72C8C2-A148-4C8D-9247-A83D6E042599}">
      <dgm:prSet/>
      <dgm:spPr/>
      <dgm:t>
        <a:bodyPr/>
        <a:lstStyle/>
        <a:p>
          <a:endParaRPr lang="es-EC"/>
        </a:p>
      </dgm:t>
    </dgm:pt>
    <dgm:pt modelId="{FF406D53-2437-4F71-B219-A4563A695D96}">
      <dgm:prSet phldrT="[Texto]"/>
      <dgm:spPr/>
      <dgm:t>
        <a:bodyPr/>
        <a:lstStyle/>
        <a:p>
          <a:r>
            <a:rPr lang="es-EC" dirty="0"/>
            <a:t>Coeficiente de correlación</a:t>
          </a:r>
        </a:p>
      </dgm:t>
    </dgm:pt>
    <dgm:pt modelId="{931645FF-B581-4348-88B4-C5A0062D191B}" type="parTrans" cxnId="{180DF7BB-6DC0-4BDC-874A-1215E57E580A}">
      <dgm:prSet/>
      <dgm:spPr/>
      <dgm:t>
        <a:bodyPr/>
        <a:lstStyle/>
        <a:p>
          <a:endParaRPr lang="es-EC"/>
        </a:p>
      </dgm:t>
    </dgm:pt>
    <dgm:pt modelId="{7DA7D534-3B32-4916-9670-CA9445B8EABC}" type="sibTrans" cxnId="{180DF7BB-6DC0-4BDC-874A-1215E57E580A}">
      <dgm:prSet/>
      <dgm:spPr/>
      <dgm:t>
        <a:bodyPr/>
        <a:lstStyle/>
        <a:p>
          <a:endParaRPr lang="es-EC"/>
        </a:p>
      </dgm:t>
    </dgm:pt>
    <dgm:pt modelId="{A1E1BC6E-92DA-4592-87A8-13C56BC65E2A}">
      <dgm:prSet phldrT="[Texto]"/>
      <dgm:spPr/>
      <dgm:t>
        <a:bodyPr/>
        <a:lstStyle/>
        <a:p>
          <a:r>
            <a:rPr lang="es-EC" dirty="0"/>
            <a:t>r de Pearson</a:t>
          </a:r>
        </a:p>
      </dgm:t>
    </dgm:pt>
    <dgm:pt modelId="{973793BD-B9B3-415D-BCFE-33797137127F}" type="parTrans" cxnId="{C04E05AA-17CF-48CA-9BFC-99132DE4A6D2}">
      <dgm:prSet/>
      <dgm:spPr/>
      <dgm:t>
        <a:bodyPr/>
        <a:lstStyle/>
        <a:p>
          <a:endParaRPr lang="es-EC"/>
        </a:p>
      </dgm:t>
    </dgm:pt>
    <dgm:pt modelId="{8CD0DA03-21B3-4E26-B1FF-4E9F1B53385E}" type="sibTrans" cxnId="{C04E05AA-17CF-48CA-9BFC-99132DE4A6D2}">
      <dgm:prSet/>
      <dgm:spPr/>
      <dgm:t>
        <a:bodyPr/>
        <a:lstStyle/>
        <a:p>
          <a:endParaRPr lang="es-EC"/>
        </a:p>
      </dgm:t>
    </dgm:pt>
    <dgm:pt modelId="{2D634041-9C97-447C-8FA8-D3C51D47A30B}">
      <dgm:prSet phldrT="[Texto]"/>
      <dgm:spPr/>
      <dgm:t>
        <a:bodyPr/>
        <a:lstStyle/>
        <a:p>
          <a:r>
            <a:rPr lang="es-EC" dirty="0"/>
            <a:t>Coeficiente de determinación</a:t>
          </a:r>
        </a:p>
      </dgm:t>
    </dgm:pt>
    <dgm:pt modelId="{ED08D869-F3A5-4142-8B3F-9D51B8420AB8}" type="parTrans" cxnId="{71BCEE4B-C4F9-4E20-A4E6-72E4964C3AF9}">
      <dgm:prSet/>
      <dgm:spPr/>
      <dgm:t>
        <a:bodyPr/>
        <a:lstStyle/>
        <a:p>
          <a:endParaRPr lang="es-EC"/>
        </a:p>
      </dgm:t>
    </dgm:pt>
    <dgm:pt modelId="{2B98D9F2-39C1-43B4-A961-C895FE716DEE}" type="sibTrans" cxnId="{71BCEE4B-C4F9-4E20-A4E6-72E4964C3AF9}">
      <dgm:prSet/>
      <dgm:spPr/>
      <dgm:t>
        <a:bodyPr/>
        <a:lstStyle/>
        <a:p>
          <a:endParaRPr lang="es-EC"/>
        </a:p>
      </dgm:t>
    </dgm:pt>
    <dgm:pt modelId="{C29624BE-0867-42A5-88B6-B3D6FFFB623C}">
      <dgm:prSet phldrT="[Texto]"/>
      <dgm:spPr/>
      <dgm:t>
        <a:bodyPr/>
        <a:lstStyle/>
        <a:p>
          <a:r>
            <a:rPr lang="es-EC" dirty="0"/>
            <a:t>r2</a:t>
          </a:r>
        </a:p>
      </dgm:t>
    </dgm:pt>
    <dgm:pt modelId="{E7B5E5E2-9AB8-455F-9FF9-D54BC83DDFE5}" type="parTrans" cxnId="{E21BC28C-6743-4972-8E1F-069A7A15F64D}">
      <dgm:prSet/>
      <dgm:spPr/>
      <dgm:t>
        <a:bodyPr/>
        <a:lstStyle/>
        <a:p>
          <a:endParaRPr lang="es-EC"/>
        </a:p>
      </dgm:t>
    </dgm:pt>
    <dgm:pt modelId="{7CDD205A-33AC-4569-9942-ECBB25C165BD}" type="sibTrans" cxnId="{E21BC28C-6743-4972-8E1F-069A7A15F64D}">
      <dgm:prSet/>
      <dgm:spPr/>
      <dgm:t>
        <a:bodyPr/>
        <a:lstStyle/>
        <a:p>
          <a:endParaRPr lang="es-EC"/>
        </a:p>
      </dgm:t>
    </dgm:pt>
    <dgm:pt modelId="{6F8E9838-1DD0-4190-A444-020B48CFBBD6}" type="pres">
      <dgm:prSet presAssocID="{2BDD8355-7254-492A-9FC8-1A250068E0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20E13F6-4104-4B6F-A418-302B5D756E7A}" type="pres">
      <dgm:prSet presAssocID="{F50D8685-9969-4C14-BEA3-3719F8BDC232}" presName="root1" presStyleCnt="0"/>
      <dgm:spPr/>
    </dgm:pt>
    <dgm:pt modelId="{832C19B4-45CF-489A-A934-7C01A3EE63C7}" type="pres">
      <dgm:prSet presAssocID="{F50D8685-9969-4C14-BEA3-3719F8BDC232}" presName="LevelOneTextNode" presStyleLbl="node0" presStyleIdx="0" presStyleCnt="1" custLinFactNeighborY="721">
        <dgm:presLayoutVars>
          <dgm:chPref val="3"/>
        </dgm:presLayoutVars>
      </dgm:prSet>
      <dgm:spPr/>
    </dgm:pt>
    <dgm:pt modelId="{022FB66A-F1F8-4C2B-B69F-948DF9B40950}" type="pres">
      <dgm:prSet presAssocID="{F50D8685-9969-4C14-BEA3-3719F8BDC232}" presName="level2hierChild" presStyleCnt="0"/>
      <dgm:spPr/>
    </dgm:pt>
    <dgm:pt modelId="{6E402783-2570-4089-822C-5F1D11D09813}" type="pres">
      <dgm:prSet presAssocID="{931645FF-B581-4348-88B4-C5A0062D191B}" presName="conn2-1" presStyleLbl="parChTrans1D2" presStyleIdx="0" presStyleCnt="2"/>
      <dgm:spPr/>
    </dgm:pt>
    <dgm:pt modelId="{F1966C45-E093-4364-9A8D-ACC11153C3DC}" type="pres">
      <dgm:prSet presAssocID="{931645FF-B581-4348-88B4-C5A0062D191B}" presName="connTx" presStyleLbl="parChTrans1D2" presStyleIdx="0" presStyleCnt="2"/>
      <dgm:spPr/>
    </dgm:pt>
    <dgm:pt modelId="{CFEACB79-9785-4C1E-A812-BB51F223976D}" type="pres">
      <dgm:prSet presAssocID="{FF406D53-2437-4F71-B219-A4563A695D96}" presName="root2" presStyleCnt="0"/>
      <dgm:spPr/>
    </dgm:pt>
    <dgm:pt modelId="{1C39ADF6-6E9A-4D19-A849-BA9C61F76A9F}" type="pres">
      <dgm:prSet presAssocID="{FF406D53-2437-4F71-B219-A4563A695D96}" presName="LevelTwoTextNode" presStyleLbl="node2" presStyleIdx="0" presStyleCnt="2">
        <dgm:presLayoutVars>
          <dgm:chPref val="3"/>
        </dgm:presLayoutVars>
      </dgm:prSet>
      <dgm:spPr/>
    </dgm:pt>
    <dgm:pt modelId="{0C939382-BB90-473C-809E-431EC7179AFD}" type="pres">
      <dgm:prSet presAssocID="{FF406D53-2437-4F71-B219-A4563A695D96}" presName="level3hierChild" presStyleCnt="0"/>
      <dgm:spPr/>
    </dgm:pt>
    <dgm:pt modelId="{1F53ACFA-3712-4747-B079-3AD580F72BEA}" type="pres">
      <dgm:prSet presAssocID="{973793BD-B9B3-415D-BCFE-33797137127F}" presName="conn2-1" presStyleLbl="parChTrans1D3" presStyleIdx="0" presStyleCnt="2"/>
      <dgm:spPr/>
    </dgm:pt>
    <dgm:pt modelId="{EFB0C1C0-911E-4FCA-945C-B53FD8908E9A}" type="pres">
      <dgm:prSet presAssocID="{973793BD-B9B3-415D-BCFE-33797137127F}" presName="connTx" presStyleLbl="parChTrans1D3" presStyleIdx="0" presStyleCnt="2"/>
      <dgm:spPr/>
    </dgm:pt>
    <dgm:pt modelId="{5A6B2D06-BEDE-4104-B7B8-D30F865DBC5F}" type="pres">
      <dgm:prSet presAssocID="{A1E1BC6E-92DA-4592-87A8-13C56BC65E2A}" presName="root2" presStyleCnt="0"/>
      <dgm:spPr/>
    </dgm:pt>
    <dgm:pt modelId="{618E8DE1-5B7B-4CAF-8DD5-E5AE961B3BA1}" type="pres">
      <dgm:prSet presAssocID="{A1E1BC6E-92DA-4592-87A8-13C56BC65E2A}" presName="LevelTwoTextNode" presStyleLbl="node3" presStyleIdx="0" presStyleCnt="2">
        <dgm:presLayoutVars>
          <dgm:chPref val="3"/>
        </dgm:presLayoutVars>
      </dgm:prSet>
      <dgm:spPr/>
    </dgm:pt>
    <dgm:pt modelId="{5C5CD27C-8D6A-4C53-B52B-67BD3E8403CD}" type="pres">
      <dgm:prSet presAssocID="{A1E1BC6E-92DA-4592-87A8-13C56BC65E2A}" presName="level3hierChild" presStyleCnt="0"/>
      <dgm:spPr/>
    </dgm:pt>
    <dgm:pt modelId="{24B6EA84-35B5-41C6-82BF-515266F52F96}" type="pres">
      <dgm:prSet presAssocID="{ED08D869-F3A5-4142-8B3F-9D51B8420AB8}" presName="conn2-1" presStyleLbl="parChTrans1D2" presStyleIdx="1" presStyleCnt="2"/>
      <dgm:spPr/>
    </dgm:pt>
    <dgm:pt modelId="{9DFEE8BD-3C94-4B1F-85D7-F876960C1A06}" type="pres">
      <dgm:prSet presAssocID="{ED08D869-F3A5-4142-8B3F-9D51B8420AB8}" presName="connTx" presStyleLbl="parChTrans1D2" presStyleIdx="1" presStyleCnt="2"/>
      <dgm:spPr/>
    </dgm:pt>
    <dgm:pt modelId="{828110C0-9BE7-483B-B99C-F01E2225DCD8}" type="pres">
      <dgm:prSet presAssocID="{2D634041-9C97-447C-8FA8-D3C51D47A30B}" presName="root2" presStyleCnt="0"/>
      <dgm:spPr/>
    </dgm:pt>
    <dgm:pt modelId="{323D86CA-95F2-4B6B-8906-0B43669F2BE6}" type="pres">
      <dgm:prSet presAssocID="{2D634041-9C97-447C-8FA8-D3C51D47A30B}" presName="LevelTwoTextNode" presStyleLbl="node2" presStyleIdx="1" presStyleCnt="2">
        <dgm:presLayoutVars>
          <dgm:chPref val="3"/>
        </dgm:presLayoutVars>
      </dgm:prSet>
      <dgm:spPr/>
    </dgm:pt>
    <dgm:pt modelId="{4B825A31-D8A5-48BE-9916-A5BBD9F3B549}" type="pres">
      <dgm:prSet presAssocID="{2D634041-9C97-447C-8FA8-D3C51D47A30B}" presName="level3hierChild" presStyleCnt="0"/>
      <dgm:spPr/>
    </dgm:pt>
    <dgm:pt modelId="{D37817F3-A26E-4C1C-ABD7-C6F7150FD49E}" type="pres">
      <dgm:prSet presAssocID="{E7B5E5E2-9AB8-455F-9FF9-D54BC83DDFE5}" presName="conn2-1" presStyleLbl="parChTrans1D3" presStyleIdx="1" presStyleCnt="2"/>
      <dgm:spPr/>
    </dgm:pt>
    <dgm:pt modelId="{EE5C146E-E017-47BF-B037-8D7EDBA0D882}" type="pres">
      <dgm:prSet presAssocID="{E7B5E5E2-9AB8-455F-9FF9-D54BC83DDFE5}" presName="connTx" presStyleLbl="parChTrans1D3" presStyleIdx="1" presStyleCnt="2"/>
      <dgm:spPr/>
    </dgm:pt>
    <dgm:pt modelId="{B8EE8748-1A4E-4A5B-B901-D07AD0389015}" type="pres">
      <dgm:prSet presAssocID="{C29624BE-0867-42A5-88B6-B3D6FFFB623C}" presName="root2" presStyleCnt="0"/>
      <dgm:spPr/>
    </dgm:pt>
    <dgm:pt modelId="{53784ED4-9B24-47C8-983C-3FDCE7F3441C}" type="pres">
      <dgm:prSet presAssocID="{C29624BE-0867-42A5-88B6-B3D6FFFB623C}" presName="LevelTwoTextNode" presStyleLbl="node3" presStyleIdx="1" presStyleCnt="2">
        <dgm:presLayoutVars>
          <dgm:chPref val="3"/>
        </dgm:presLayoutVars>
      </dgm:prSet>
      <dgm:spPr/>
    </dgm:pt>
    <dgm:pt modelId="{272DAFF2-7692-4E1B-8693-8C2051A11A7E}" type="pres">
      <dgm:prSet presAssocID="{C29624BE-0867-42A5-88B6-B3D6FFFB623C}" presName="level3hierChild" presStyleCnt="0"/>
      <dgm:spPr/>
    </dgm:pt>
  </dgm:ptLst>
  <dgm:cxnLst>
    <dgm:cxn modelId="{FD47BF0C-6C78-4AE1-B4E3-26803B022CB4}" type="presOf" srcId="{973793BD-B9B3-415D-BCFE-33797137127F}" destId="{1F53ACFA-3712-4747-B079-3AD580F72BEA}" srcOrd="0" destOrd="0" presId="urn:microsoft.com/office/officeart/2005/8/layout/hierarchy2"/>
    <dgm:cxn modelId="{9C2FBF19-4EC5-4FF8-ADF4-4E2D9A9A1BEE}" type="presOf" srcId="{ED08D869-F3A5-4142-8B3F-9D51B8420AB8}" destId="{24B6EA84-35B5-41C6-82BF-515266F52F96}" srcOrd="0" destOrd="0" presId="urn:microsoft.com/office/officeart/2005/8/layout/hierarchy2"/>
    <dgm:cxn modelId="{041C1329-834F-445B-A29C-C088E91E71ED}" type="presOf" srcId="{A1E1BC6E-92DA-4592-87A8-13C56BC65E2A}" destId="{618E8DE1-5B7B-4CAF-8DD5-E5AE961B3BA1}" srcOrd="0" destOrd="0" presId="urn:microsoft.com/office/officeart/2005/8/layout/hierarchy2"/>
    <dgm:cxn modelId="{14D3CE43-DE13-4014-8A0E-98478A0792E9}" type="presOf" srcId="{ED08D869-F3A5-4142-8B3F-9D51B8420AB8}" destId="{9DFEE8BD-3C94-4B1F-85D7-F876960C1A06}" srcOrd="1" destOrd="0" presId="urn:microsoft.com/office/officeart/2005/8/layout/hierarchy2"/>
    <dgm:cxn modelId="{1CC31949-26EF-4DFA-847E-10B700ABBE70}" type="presOf" srcId="{2BDD8355-7254-492A-9FC8-1A250068E034}" destId="{6F8E9838-1DD0-4190-A444-020B48CFBBD6}" srcOrd="0" destOrd="0" presId="urn:microsoft.com/office/officeart/2005/8/layout/hierarchy2"/>
    <dgm:cxn modelId="{71BCEE4B-C4F9-4E20-A4E6-72E4964C3AF9}" srcId="{F50D8685-9969-4C14-BEA3-3719F8BDC232}" destId="{2D634041-9C97-447C-8FA8-D3C51D47A30B}" srcOrd="1" destOrd="0" parTransId="{ED08D869-F3A5-4142-8B3F-9D51B8420AB8}" sibTransId="{2B98D9F2-39C1-43B4-A961-C895FE716DEE}"/>
    <dgm:cxn modelId="{D761194E-3B23-46CF-9EF2-310DBF1CF245}" type="presOf" srcId="{E7B5E5E2-9AB8-455F-9FF9-D54BC83DDFE5}" destId="{D37817F3-A26E-4C1C-ABD7-C6F7150FD49E}" srcOrd="0" destOrd="0" presId="urn:microsoft.com/office/officeart/2005/8/layout/hierarchy2"/>
    <dgm:cxn modelId="{BD1B7054-5E0C-4111-81E7-111EF12E8A97}" type="presOf" srcId="{C29624BE-0867-42A5-88B6-B3D6FFFB623C}" destId="{53784ED4-9B24-47C8-983C-3FDCE7F3441C}" srcOrd="0" destOrd="0" presId="urn:microsoft.com/office/officeart/2005/8/layout/hierarchy2"/>
    <dgm:cxn modelId="{29AD2057-456F-416B-90BF-D27E48839883}" type="presOf" srcId="{FF406D53-2437-4F71-B219-A4563A695D96}" destId="{1C39ADF6-6E9A-4D19-A849-BA9C61F76A9F}" srcOrd="0" destOrd="0" presId="urn:microsoft.com/office/officeart/2005/8/layout/hierarchy2"/>
    <dgm:cxn modelId="{E5926584-BACB-4515-84A5-81E339BDEB8F}" type="presOf" srcId="{931645FF-B581-4348-88B4-C5A0062D191B}" destId="{F1966C45-E093-4364-9A8D-ACC11153C3DC}" srcOrd="1" destOrd="0" presId="urn:microsoft.com/office/officeart/2005/8/layout/hierarchy2"/>
    <dgm:cxn modelId="{E21BC28C-6743-4972-8E1F-069A7A15F64D}" srcId="{2D634041-9C97-447C-8FA8-D3C51D47A30B}" destId="{C29624BE-0867-42A5-88B6-B3D6FFFB623C}" srcOrd="0" destOrd="0" parTransId="{E7B5E5E2-9AB8-455F-9FF9-D54BC83DDFE5}" sibTransId="{7CDD205A-33AC-4569-9942-ECBB25C165BD}"/>
    <dgm:cxn modelId="{8F90B28D-B200-4EA7-A82B-AEA2B6D47E44}" type="presOf" srcId="{F50D8685-9969-4C14-BEA3-3719F8BDC232}" destId="{832C19B4-45CF-489A-A934-7C01A3EE63C7}" srcOrd="0" destOrd="0" presId="urn:microsoft.com/office/officeart/2005/8/layout/hierarchy2"/>
    <dgm:cxn modelId="{6720278E-BBA4-423E-9500-94055A42B246}" type="presOf" srcId="{2D634041-9C97-447C-8FA8-D3C51D47A30B}" destId="{323D86CA-95F2-4B6B-8906-0B43669F2BE6}" srcOrd="0" destOrd="0" presId="urn:microsoft.com/office/officeart/2005/8/layout/hierarchy2"/>
    <dgm:cxn modelId="{378E269D-D3F4-45A0-880A-781DB33EBD76}" type="presOf" srcId="{E7B5E5E2-9AB8-455F-9FF9-D54BC83DDFE5}" destId="{EE5C146E-E017-47BF-B037-8D7EDBA0D882}" srcOrd="1" destOrd="0" presId="urn:microsoft.com/office/officeart/2005/8/layout/hierarchy2"/>
    <dgm:cxn modelId="{C04E05AA-17CF-48CA-9BFC-99132DE4A6D2}" srcId="{FF406D53-2437-4F71-B219-A4563A695D96}" destId="{A1E1BC6E-92DA-4592-87A8-13C56BC65E2A}" srcOrd="0" destOrd="0" parTransId="{973793BD-B9B3-415D-BCFE-33797137127F}" sibTransId="{8CD0DA03-21B3-4E26-B1FF-4E9F1B53385E}"/>
    <dgm:cxn modelId="{180DF7BB-6DC0-4BDC-874A-1215E57E580A}" srcId="{F50D8685-9969-4C14-BEA3-3719F8BDC232}" destId="{FF406D53-2437-4F71-B219-A4563A695D96}" srcOrd="0" destOrd="0" parTransId="{931645FF-B581-4348-88B4-C5A0062D191B}" sibTransId="{7DA7D534-3B32-4916-9670-CA9445B8EABC}"/>
    <dgm:cxn modelId="{4D72C8C2-A148-4C8D-9247-A83D6E042599}" srcId="{2BDD8355-7254-492A-9FC8-1A250068E034}" destId="{F50D8685-9969-4C14-BEA3-3719F8BDC232}" srcOrd="0" destOrd="0" parTransId="{58C5782D-C48F-4690-B7B8-C160E4CA4B82}" sibTransId="{06CF855B-97D0-48D0-8F30-D70721235F27}"/>
    <dgm:cxn modelId="{8E78F4DF-FD8B-42EA-86CE-885F7570D339}" type="presOf" srcId="{931645FF-B581-4348-88B4-C5A0062D191B}" destId="{6E402783-2570-4089-822C-5F1D11D09813}" srcOrd="0" destOrd="0" presId="urn:microsoft.com/office/officeart/2005/8/layout/hierarchy2"/>
    <dgm:cxn modelId="{2E667EF9-A3D6-4154-8A7D-0A50D1814862}" type="presOf" srcId="{973793BD-B9B3-415D-BCFE-33797137127F}" destId="{EFB0C1C0-911E-4FCA-945C-B53FD8908E9A}" srcOrd="1" destOrd="0" presId="urn:microsoft.com/office/officeart/2005/8/layout/hierarchy2"/>
    <dgm:cxn modelId="{28DD180C-5ECA-412D-B8CD-E0C25323C76E}" type="presParOf" srcId="{6F8E9838-1DD0-4190-A444-020B48CFBBD6}" destId="{D20E13F6-4104-4B6F-A418-302B5D756E7A}" srcOrd="0" destOrd="0" presId="urn:microsoft.com/office/officeart/2005/8/layout/hierarchy2"/>
    <dgm:cxn modelId="{91143B2D-E0B2-4506-A978-C4628586FABA}" type="presParOf" srcId="{D20E13F6-4104-4B6F-A418-302B5D756E7A}" destId="{832C19B4-45CF-489A-A934-7C01A3EE63C7}" srcOrd="0" destOrd="0" presId="urn:microsoft.com/office/officeart/2005/8/layout/hierarchy2"/>
    <dgm:cxn modelId="{BFCAB207-EF86-4213-8931-1B560D5DF640}" type="presParOf" srcId="{D20E13F6-4104-4B6F-A418-302B5D756E7A}" destId="{022FB66A-F1F8-4C2B-B69F-948DF9B40950}" srcOrd="1" destOrd="0" presId="urn:microsoft.com/office/officeart/2005/8/layout/hierarchy2"/>
    <dgm:cxn modelId="{FCCCB12D-5DE0-4A00-9F0A-3FFEE2DE5524}" type="presParOf" srcId="{022FB66A-F1F8-4C2B-B69F-948DF9B40950}" destId="{6E402783-2570-4089-822C-5F1D11D09813}" srcOrd="0" destOrd="0" presId="urn:microsoft.com/office/officeart/2005/8/layout/hierarchy2"/>
    <dgm:cxn modelId="{6815113F-C43B-4E30-AA2B-81AB301581F5}" type="presParOf" srcId="{6E402783-2570-4089-822C-5F1D11D09813}" destId="{F1966C45-E093-4364-9A8D-ACC11153C3DC}" srcOrd="0" destOrd="0" presId="urn:microsoft.com/office/officeart/2005/8/layout/hierarchy2"/>
    <dgm:cxn modelId="{060D46CA-2397-4FB5-8C0B-5C74D06ECB0F}" type="presParOf" srcId="{022FB66A-F1F8-4C2B-B69F-948DF9B40950}" destId="{CFEACB79-9785-4C1E-A812-BB51F223976D}" srcOrd="1" destOrd="0" presId="urn:microsoft.com/office/officeart/2005/8/layout/hierarchy2"/>
    <dgm:cxn modelId="{08E6579B-E696-4F7B-9C43-E9F7C66BA5CC}" type="presParOf" srcId="{CFEACB79-9785-4C1E-A812-BB51F223976D}" destId="{1C39ADF6-6E9A-4D19-A849-BA9C61F76A9F}" srcOrd="0" destOrd="0" presId="urn:microsoft.com/office/officeart/2005/8/layout/hierarchy2"/>
    <dgm:cxn modelId="{944035D7-9D8F-415A-B19A-0B826F90A3DB}" type="presParOf" srcId="{CFEACB79-9785-4C1E-A812-BB51F223976D}" destId="{0C939382-BB90-473C-809E-431EC7179AFD}" srcOrd="1" destOrd="0" presId="urn:microsoft.com/office/officeart/2005/8/layout/hierarchy2"/>
    <dgm:cxn modelId="{991C69A8-5D50-45E8-849C-B463FB6F01D9}" type="presParOf" srcId="{0C939382-BB90-473C-809E-431EC7179AFD}" destId="{1F53ACFA-3712-4747-B079-3AD580F72BEA}" srcOrd="0" destOrd="0" presId="urn:microsoft.com/office/officeart/2005/8/layout/hierarchy2"/>
    <dgm:cxn modelId="{C58FBB3F-8F42-4CAD-9FAF-52024A0222F5}" type="presParOf" srcId="{1F53ACFA-3712-4747-B079-3AD580F72BEA}" destId="{EFB0C1C0-911E-4FCA-945C-B53FD8908E9A}" srcOrd="0" destOrd="0" presId="urn:microsoft.com/office/officeart/2005/8/layout/hierarchy2"/>
    <dgm:cxn modelId="{9EA5AEC1-CA05-4B56-BA40-C75DFE92C399}" type="presParOf" srcId="{0C939382-BB90-473C-809E-431EC7179AFD}" destId="{5A6B2D06-BEDE-4104-B7B8-D30F865DBC5F}" srcOrd="1" destOrd="0" presId="urn:microsoft.com/office/officeart/2005/8/layout/hierarchy2"/>
    <dgm:cxn modelId="{31C0597B-7029-4D6B-8445-07BF16C461F9}" type="presParOf" srcId="{5A6B2D06-BEDE-4104-B7B8-D30F865DBC5F}" destId="{618E8DE1-5B7B-4CAF-8DD5-E5AE961B3BA1}" srcOrd="0" destOrd="0" presId="urn:microsoft.com/office/officeart/2005/8/layout/hierarchy2"/>
    <dgm:cxn modelId="{A7AA9FD8-BE45-414F-A21C-B68D0B8D21B7}" type="presParOf" srcId="{5A6B2D06-BEDE-4104-B7B8-D30F865DBC5F}" destId="{5C5CD27C-8D6A-4C53-B52B-67BD3E8403CD}" srcOrd="1" destOrd="0" presId="urn:microsoft.com/office/officeart/2005/8/layout/hierarchy2"/>
    <dgm:cxn modelId="{611BE3D3-909D-4365-84F3-54B98C098543}" type="presParOf" srcId="{022FB66A-F1F8-4C2B-B69F-948DF9B40950}" destId="{24B6EA84-35B5-41C6-82BF-515266F52F96}" srcOrd="2" destOrd="0" presId="urn:microsoft.com/office/officeart/2005/8/layout/hierarchy2"/>
    <dgm:cxn modelId="{9ABB4C9D-E4F4-4083-A550-A5FA08566E47}" type="presParOf" srcId="{24B6EA84-35B5-41C6-82BF-515266F52F96}" destId="{9DFEE8BD-3C94-4B1F-85D7-F876960C1A06}" srcOrd="0" destOrd="0" presId="urn:microsoft.com/office/officeart/2005/8/layout/hierarchy2"/>
    <dgm:cxn modelId="{B83F3857-BFFE-412B-8B5C-95F6F7402AEA}" type="presParOf" srcId="{022FB66A-F1F8-4C2B-B69F-948DF9B40950}" destId="{828110C0-9BE7-483B-B99C-F01E2225DCD8}" srcOrd="3" destOrd="0" presId="urn:microsoft.com/office/officeart/2005/8/layout/hierarchy2"/>
    <dgm:cxn modelId="{517B3B80-81C9-45D6-96B7-A84720860C61}" type="presParOf" srcId="{828110C0-9BE7-483B-B99C-F01E2225DCD8}" destId="{323D86CA-95F2-4B6B-8906-0B43669F2BE6}" srcOrd="0" destOrd="0" presId="urn:microsoft.com/office/officeart/2005/8/layout/hierarchy2"/>
    <dgm:cxn modelId="{19FABC43-8753-4D7D-87B8-528A93D1B384}" type="presParOf" srcId="{828110C0-9BE7-483B-B99C-F01E2225DCD8}" destId="{4B825A31-D8A5-48BE-9916-A5BBD9F3B549}" srcOrd="1" destOrd="0" presId="urn:microsoft.com/office/officeart/2005/8/layout/hierarchy2"/>
    <dgm:cxn modelId="{F5819EA6-F5B6-4B05-8099-AB21C17812B6}" type="presParOf" srcId="{4B825A31-D8A5-48BE-9916-A5BBD9F3B549}" destId="{D37817F3-A26E-4C1C-ABD7-C6F7150FD49E}" srcOrd="0" destOrd="0" presId="urn:microsoft.com/office/officeart/2005/8/layout/hierarchy2"/>
    <dgm:cxn modelId="{1432A4A7-6F9B-4E1F-A010-56F5C66B6B08}" type="presParOf" srcId="{D37817F3-A26E-4C1C-ABD7-C6F7150FD49E}" destId="{EE5C146E-E017-47BF-B037-8D7EDBA0D882}" srcOrd="0" destOrd="0" presId="urn:microsoft.com/office/officeart/2005/8/layout/hierarchy2"/>
    <dgm:cxn modelId="{0EF276E6-296A-4FE6-A6A5-7CDA430383CB}" type="presParOf" srcId="{4B825A31-D8A5-48BE-9916-A5BBD9F3B549}" destId="{B8EE8748-1A4E-4A5B-B901-D07AD0389015}" srcOrd="1" destOrd="0" presId="urn:microsoft.com/office/officeart/2005/8/layout/hierarchy2"/>
    <dgm:cxn modelId="{40D06CFD-2836-422D-A97D-A9E3DF042270}" type="presParOf" srcId="{B8EE8748-1A4E-4A5B-B901-D07AD0389015}" destId="{53784ED4-9B24-47C8-983C-3FDCE7F3441C}" srcOrd="0" destOrd="0" presId="urn:microsoft.com/office/officeart/2005/8/layout/hierarchy2"/>
    <dgm:cxn modelId="{BFC6AAC4-4814-4F9A-8028-A9CD678ADCA1}" type="presParOf" srcId="{B8EE8748-1A4E-4A5B-B901-D07AD0389015}" destId="{272DAFF2-7692-4E1B-8693-8C2051A11A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9E903E-7A2E-4785-8591-0D6CFCD97B8A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EC"/>
        </a:p>
      </dgm:t>
    </dgm:pt>
    <dgm:pt modelId="{D0C3D711-0F0D-4DF2-B1AB-F9D963E4B3CE}">
      <dgm:prSet phldrT="[Texto]"/>
      <dgm:spPr/>
      <dgm:t>
        <a:bodyPr/>
        <a:lstStyle/>
        <a:p>
          <a:r>
            <a:rPr lang="es-EC" dirty="0"/>
            <a:t>Extraversión</a:t>
          </a:r>
        </a:p>
      </dgm:t>
    </dgm:pt>
    <dgm:pt modelId="{C10314E0-6361-4816-B0E0-DEF6E20A22D5}" type="parTrans" cxnId="{9E2C0891-B1D5-43AA-8F5E-8E6ED3C635AA}">
      <dgm:prSet/>
      <dgm:spPr/>
      <dgm:t>
        <a:bodyPr/>
        <a:lstStyle/>
        <a:p>
          <a:endParaRPr lang="es-EC"/>
        </a:p>
      </dgm:t>
    </dgm:pt>
    <dgm:pt modelId="{B63C2B24-03EA-40C1-87BE-9BBA8438D2F4}" type="sibTrans" cxnId="{9E2C0891-B1D5-43AA-8F5E-8E6ED3C635AA}">
      <dgm:prSet/>
      <dgm:spPr/>
      <dgm:t>
        <a:bodyPr/>
        <a:lstStyle/>
        <a:p>
          <a:endParaRPr lang="es-EC"/>
        </a:p>
      </dgm:t>
    </dgm:pt>
    <dgm:pt modelId="{1F7AECF8-E8DB-47A5-AD81-E7969C8E8710}">
      <dgm:prSet phldrT="[Texto]"/>
      <dgm:spPr/>
      <dgm:t>
        <a:bodyPr/>
        <a:lstStyle/>
        <a:p>
          <a:r>
            <a:rPr lang="es-EC" b="1" dirty="0"/>
            <a:t>Conclusión</a:t>
          </a:r>
          <a:r>
            <a:rPr lang="es-EC" dirty="0"/>
            <a:t>: No existe correlación significativa</a:t>
          </a:r>
        </a:p>
      </dgm:t>
    </dgm:pt>
    <dgm:pt modelId="{E42226E0-0D20-4476-94F5-6610EDC673F6}" type="parTrans" cxnId="{A5B18834-77CA-431F-B29F-08DDA608953D}">
      <dgm:prSet/>
      <dgm:spPr/>
      <dgm:t>
        <a:bodyPr/>
        <a:lstStyle/>
        <a:p>
          <a:endParaRPr lang="es-EC"/>
        </a:p>
      </dgm:t>
    </dgm:pt>
    <dgm:pt modelId="{17C40D3D-C0E6-4E62-A342-2E668F55E8FA}" type="sibTrans" cxnId="{A5B18834-77CA-431F-B29F-08DDA608953D}">
      <dgm:prSet/>
      <dgm:spPr/>
      <dgm:t>
        <a:bodyPr/>
        <a:lstStyle/>
        <a:p>
          <a:endParaRPr lang="es-EC"/>
        </a:p>
      </dgm:t>
    </dgm:pt>
    <dgm:pt modelId="{B84BAA63-B30F-49FE-9E3C-0E6FC17E9AFC}">
      <dgm:prSet phldrT="[Texto]"/>
      <dgm:spPr/>
      <dgm:t>
        <a:bodyPr/>
        <a:lstStyle/>
        <a:p>
          <a:r>
            <a:rPr lang="es-EC" dirty="0"/>
            <a:t>Afabilidad</a:t>
          </a:r>
        </a:p>
      </dgm:t>
    </dgm:pt>
    <dgm:pt modelId="{4340D2DA-B970-46A3-9302-D7E77176DFA5}" type="parTrans" cxnId="{93DA754A-0593-4981-BA7C-52C09BCD010A}">
      <dgm:prSet/>
      <dgm:spPr/>
      <dgm:t>
        <a:bodyPr/>
        <a:lstStyle/>
        <a:p>
          <a:endParaRPr lang="es-EC"/>
        </a:p>
      </dgm:t>
    </dgm:pt>
    <dgm:pt modelId="{F89DB46F-7524-41F7-93D2-85A347B61B78}" type="sibTrans" cxnId="{93DA754A-0593-4981-BA7C-52C09BCD010A}">
      <dgm:prSet/>
      <dgm:spPr/>
      <dgm:t>
        <a:bodyPr/>
        <a:lstStyle/>
        <a:p>
          <a:endParaRPr lang="es-EC"/>
        </a:p>
      </dgm:t>
    </dgm:pt>
    <dgm:pt modelId="{7EFA4FCE-C3B3-4710-AF28-9A77A7DECD63}">
      <dgm:prSet phldrT="[Texto]"/>
      <dgm:spPr/>
      <dgm:t>
        <a:bodyPr/>
        <a:lstStyle/>
        <a:p>
          <a:r>
            <a:rPr lang="es-EC" b="1" dirty="0"/>
            <a:t>Conclusión</a:t>
          </a:r>
          <a:r>
            <a:rPr lang="es-EC" dirty="0"/>
            <a:t>: No existe correlación significativa</a:t>
          </a:r>
        </a:p>
      </dgm:t>
    </dgm:pt>
    <dgm:pt modelId="{30FD56E4-439A-4412-939A-85AAD87711B7}" type="parTrans" cxnId="{CE9E3F83-5FB4-4AFD-B358-E3E78548D5AB}">
      <dgm:prSet/>
      <dgm:spPr/>
      <dgm:t>
        <a:bodyPr/>
        <a:lstStyle/>
        <a:p>
          <a:endParaRPr lang="es-EC"/>
        </a:p>
      </dgm:t>
    </dgm:pt>
    <dgm:pt modelId="{246AFE4C-726E-48A2-AE7A-6368A87AC054}" type="sibTrans" cxnId="{CE9E3F83-5FB4-4AFD-B358-E3E78548D5AB}">
      <dgm:prSet/>
      <dgm:spPr/>
      <dgm:t>
        <a:bodyPr/>
        <a:lstStyle/>
        <a:p>
          <a:endParaRPr lang="es-EC"/>
        </a:p>
      </dgm:t>
    </dgm:pt>
    <dgm:pt modelId="{06BADA51-9D60-4525-8FD8-ECF6CB046DBD}">
      <dgm:prSet phldrT="[Texto]"/>
      <dgm:spPr/>
      <dgm:t>
        <a:bodyPr/>
        <a:lstStyle/>
        <a:p>
          <a:r>
            <a:rPr lang="es-EC" b="1" dirty="0"/>
            <a:t>Recomendación</a:t>
          </a:r>
          <a:r>
            <a:rPr lang="es-EC" dirty="0"/>
            <a:t>: Posible relación no lineal</a:t>
          </a:r>
        </a:p>
      </dgm:t>
    </dgm:pt>
    <dgm:pt modelId="{7C2BB1F0-DB8F-472C-92C1-6BA51BEB01F5}" type="parTrans" cxnId="{1095239F-D941-4B39-A40E-0054ACA7C2F2}">
      <dgm:prSet/>
      <dgm:spPr/>
      <dgm:t>
        <a:bodyPr/>
        <a:lstStyle/>
        <a:p>
          <a:endParaRPr lang="es-EC"/>
        </a:p>
      </dgm:t>
    </dgm:pt>
    <dgm:pt modelId="{59CBD28B-75B9-4EED-AB07-624DFF9690C0}" type="sibTrans" cxnId="{1095239F-D941-4B39-A40E-0054ACA7C2F2}">
      <dgm:prSet/>
      <dgm:spPr/>
      <dgm:t>
        <a:bodyPr/>
        <a:lstStyle/>
        <a:p>
          <a:endParaRPr lang="es-EC"/>
        </a:p>
      </dgm:t>
    </dgm:pt>
    <dgm:pt modelId="{ACFAC17B-A723-4E0D-9820-D04E8A3F682A}">
      <dgm:prSet phldrT="[Texto]"/>
      <dgm:spPr/>
      <dgm:t>
        <a:bodyPr/>
        <a:lstStyle/>
        <a:p>
          <a:r>
            <a:rPr lang="es-EC" b="1" dirty="0"/>
            <a:t>Recomendación</a:t>
          </a:r>
          <a:r>
            <a:rPr lang="es-EC" dirty="0"/>
            <a:t>: Tendencia negativa débil</a:t>
          </a:r>
        </a:p>
      </dgm:t>
    </dgm:pt>
    <dgm:pt modelId="{A6A68454-B692-49AA-8FAB-415D586E1551}" type="parTrans" cxnId="{CB02AC15-9C60-4710-BFF9-7705E38D4B81}">
      <dgm:prSet/>
      <dgm:spPr/>
      <dgm:t>
        <a:bodyPr/>
        <a:lstStyle/>
        <a:p>
          <a:endParaRPr lang="es-EC"/>
        </a:p>
      </dgm:t>
    </dgm:pt>
    <dgm:pt modelId="{859A03E5-D275-4E80-A1A3-35165782682C}" type="sibTrans" cxnId="{CB02AC15-9C60-4710-BFF9-7705E38D4B81}">
      <dgm:prSet/>
      <dgm:spPr/>
      <dgm:t>
        <a:bodyPr/>
        <a:lstStyle/>
        <a:p>
          <a:endParaRPr lang="es-EC"/>
        </a:p>
      </dgm:t>
    </dgm:pt>
    <dgm:pt modelId="{04C9F38E-C10D-45C9-8F42-626F7910A660}" type="pres">
      <dgm:prSet presAssocID="{4F9E903E-7A2E-4785-8591-0D6CFCD97B8A}" presName="linear" presStyleCnt="0">
        <dgm:presLayoutVars>
          <dgm:animLvl val="lvl"/>
          <dgm:resizeHandles val="exact"/>
        </dgm:presLayoutVars>
      </dgm:prSet>
      <dgm:spPr/>
    </dgm:pt>
    <dgm:pt modelId="{F8E90E0E-1CC5-4ED8-B187-77A1ABC7B5AD}" type="pres">
      <dgm:prSet presAssocID="{D0C3D711-0F0D-4DF2-B1AB-F9D963E4B3C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B24BA09-288C-4DF5-A771-98EFB42920A1}" type="pres">
      <dgm:prSet presAssocID="{D0C3D711-0F0D-4DF2-B1AB-F9D963E4B3CE}" presName="childText" presStyleLbl="revTx" presStyleIdx="0" presStyleCnt="2">
        <dgm:presLayoutVars>
          <dgm:bulletEnabled val="1"/>
        </dgm:presLayoutVars>
      </dgm:prSet>
      <dgm:spPr/>
    </dgm:pt>
    <dgm:pt modelId="{4A4B2542-D337-4147-9DAA-0885BD01C301}" type="pres">
      <dgm:prSet presAssocID="{B84BAA63-B30F-49FE-9E3C-0E6FC17E9AF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108A0E3-BA8E-4C2A-A0B2-9E3FC631A6BB}" type="pres">
      <dgm:prSet presAssocID="{B84BAA63-B30F-49FE-9E3C-0E6FC17E9AF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43A9A10-2B9C-46CD-8DC6-6ED2578AC468}" type="presOf" srcId="{4F9E903E-7A2E-4785-8591-0D6CFCD97B8A}" destId="{04C9F38E-C10D-45C9-8F42-626F7910A660}" srcOrd="0" destOrd="0" presId="urn:microsoft.com/office/officeart/2005/8/layout/vList2"/>
    <dgm:cxn modelId="{51BC7011-608D-4AD2-888C-E86533F376B7}" type="presOf" srcId="{06BADA51-9D60-4525-8FD8-ECF6CB046DBD}" destId="{1B24BA09-288C-4DF5-A771-98EFB42920A1}" srcOrd="0" destOrd="1" presId="urn:microsoft.com/office/officeart/2005/8/layout/vList2"/>
    <dgm:cxn modelId="{CB02AC15-9C60-4710-BFF9-7705E38D4B81}" srcId="{B84BAA63-B30F-49FE-9E3C-0E6FC17E9AFC}" destId="{ACFAC17B-A723-4E0D-9820-D04E8A3F682A}" srcOrd="1" destOrd="0" parTransId="{A6A68454-B692-49AA-8FAB-415D586E1551}" sibTransId="{859A03E5-D275-4E80-A1A3-35165782682C}"/>
    <dgm:cxn modelId="{A5B18834-77CA-431F-B29F-08DDA608953D}" srcId="{D0C3D711-0F0D-4DF2-B1AB-F9D963E4B3CE}" destId="{1F7AECF8-E8DB-47A5-AD81-E7969C8E8710}" srcOrd="0" destOrd="0" parTransId="{E42226E0-0D20-4476-94F5-6610EDC673F6}" sibTransId="{17C40D3D-C0E6-4E62-A342-2E668F55E8FA}"/>
    <dgm:cxn modelId="{E376C049-0409-4C62-B7C1-DF6B8A91B927}" type="presOf" srcId="{ACFAC17B-A723-4E0D-9820-D04E8A3F682A}" destId="{0108A0E3-BA8E-4C2A-A0B2-9E3FC631A6BB}" srcOrd="0" destOrd="1" presId="urn:microsoft.com/office/officeart/2005/8/layout/vList2"/>
    <dgm:cxn modelId="{93DA754A-0593-4981-BA7C-52C09BCD010A}" srcId="{4F9E903E-7A2E-4785-8591-0D6CFCD97B8A}" destId="{B84BAA63-B30F-49FE-9E3C-0E6FC17E9AFC}" srcOrd="1" destOrd="0" parTransId="{4340D2DA-B970-46A3-9302-D7E77176DFA5}" sibTransId="{F89DB46F-7524-41F7-93D2-85A347B61B78}"/>
    <dgm:cxn modelId="{CE9E3F83-5FB4-4AFD-B358-E3E78548D5AB}" srcId="{B84BAA63-B30F-49FE-9E3C-0E6FC17E9AFC}" destId="{7EFA4FCE-C3B3-4710-AF28-9A77A7DECD63}" srcOrd="0" destOrd="0" parTransId="{30FD56E4-439A-4412-939A-85AAD87711B7}" sibTransId="{246AFE4C-726E-48A2-AE7A-6368A87AC054}"/>
    <dgm:cxn modelId="{9E2C0891-B1D5-43AA-8F5E-8E6ED3C635AA}" srcId="{4F9E903E-7A2E-4785-8591-0D6CFCD97B8A}" destId="{D0C3D711-0F0D-4DF2-B1AB-F9D963E4B3CE}" srcOrd="0" destOrd="0" parTransId="{C10314E0-6361-4816-B0E0-DEF6E20A22D5}" sibTransId="{B63C2B24-03EA-40C1-87BE-9BBA8438D2F4}"/>
    <dgm:cxn modelId="{1095239F-D941-4B39-A40E-0054ACA7C2F2}" srcId="{D0C3D711-0F0D-4DF2-B1AB-F9D963E4B3CE}" destId="{06BADA51-9D60-4525-8FD8-ECF6CB046DBD}" srcOrd="1" destOrd="0" parTransId="{7C2BB1F0-DB8F-472C-92C1-6BA51BEB01F5}" sibTransId="{59CBD28B-75B9-4EED-AB07-624DFF9690C0}"/>
    <dgm:cxn modelId="{6508D3C0-C3DA-4669-A151-A322A4EE07B9}" type="presOf" srcId="{7EFA4FCE-C3B3-4710-AF28-9A77A7DECD63}" destId="{0108A0E3-BA8E-4C2A-A0B2-9E3FC631A6BB}" srcOrd="0" destOrd="0" presId="urn:microsoft.com/office/officeart/2005/8/layout/vList2"/>
    <dgm:cxn modelId="{01033CEC-79B3-4007-912A-50E8E9F8C653}" type="presOf" srcId="{1F7AECF8-E8DB-47A5-AD81-E7969C8E8710}" destId="{1B24BA09-288C-4DF5-A771-98EFB42920A1}" srcOrd="0" destOrd="0" presId="urn:microsoft.com/office/officeart/2005/8/layout/vList2"/>
    <dgm:cxn modelId="{0DBFBCF1-7E2C-4D34-A485-E8F25634CF9E}" type="presOf" srcId="{B84BAA63-B30F-49FE-9E3C-0E6FC17E9AFC}" destId="{4A4B2542-D337-4147-9DAA-0885BD01C301}" srcOrd="0" destOrd="0" presId="urn:microsoft.com/office/officeart/2005/8/layout/vList2"/>
    <dgm:cxn modelId="{AE34DDF3-00A8-4E7A-9E9F-660BA86565ED}" type="presOf" srcId="{D0C3D711-0F0D-4DF2-B1AB-F9D963E4B3CE}" destId="{F8E90E0E-1CC5-4ED8-B187-77A1ABC7B5AD}" srcOrd="0" destOrd="0" presId="urn:microsoft.com/office/officeart/2005/8/layout/vList2"/>
    <dgm:cxn modelId="{02E65856-CCC0-4BE6-9137-5D7BBED731B9}" type="presParOf" srcId="{04C9F38E-C10D-45C9-8F42-626F7910A660}" destId="{F8E90E0E-1CC5-4ED8-B187-77A1ABC7B5AD}" srcOrd="0" destOrd="0" presId="urn:microsoft.com/office/officeart/2005/8/layout/vList2"/>
    <dgm:cxn modelId="{DCAEC917-E353-4BC4-B8EE-360F3A324673}" type="presParOf" srcId="{04C9F38E-C10D-45C9-8F42-626F7910A660}" destId="{1B24BA09-288C-4DF5-A771-98EFB42920A1}" srcOrd="1" destOrd="0" presId="urn:microsoft.com/office/officeart/2005/8/layout/vList2"/>
    <dgm:cxn modelId="{9A7617E4-2B98-4AD8-BB8C-370F189829E1}" type="presParOf" srcId="{04C9F38E-C10D-45C9-8F42-626F7910A660}" destId="{4A4B2542-D337-4147-9DAA-0885BD01C301}" srcOrd="2" destOrd="0" presId="urn:microsoft.com/office/officeart/2005/8/layout/vList2"/>
    <dgm:cxn modelId="{5DE41FA2-7BC4-4183-ACD2-901F2C36E7C1}" type="presParOf" srcId="{04C9F38E-C10D-45C9-8F42-626F7910A660}" destId="{0108A0E3-BA8E-4C2A-A0B2-9E3FC631A6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9E903E-7A2E-4785-8591-0D6CFCD97B8A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EC"/>
        </a:p>
      </dgm:t>
    </dgm:pt>
    <dgm:pt modelId="{D0C3D711-0F0D-4DF2-B1AB-F9D963E4B3CE}">
      <dgm:prSet phldrT="[Texto]"/>
      <dgm:spPr/>
      <dgm:t>
        <a:bodyPr/>
        <a:lstStyle/>
        <a:p>
          <a:r>
            <a:rPr lang="es-EC" dirty="0"/>
            <a:t>Escrupulosidad</a:t>
          </a:r>
        </a:p>
      </dgm:t>
    </dgm:pt>
    <dgm:pt modelId="{C10314E0-6361-4816-B0E0-DEF6E20A22D5}" type="parTrans" cxnId="{9E2C0891-B1D5-43AA-8F5E-8E6ED3C635AA}">
      <dgm:prSet/>
      <dgm:spPr/>
      <dgm:t>
        <a:bodyPr/>
        <a:lstStyle/>
        <a:p>
          <a:endParaRPr lang="es-EC"/>
        </a:p>
      </dgm:t>
    </dgm:pt>
    <dgm:pt modelId="{B63C2B24-03EA-40C1-87BE-9BBA8438D2F4}" type="sibTrans" cxnId="{9E2C0891-B1D5-43AA-8F5E-8E6ED3C635AA}">
      <dgm:prSet/>
      <dgm:spPr/>
      <dgm:t>
        <a:bodyPr/>
        <a:lstStyle/>
        <a:p>
          <a:endParaRPr lang="es-EC"/>
        </a:p>
      </dgm:t>
    </dgm:pt>
    <dgm:pt modelId="{1F7AECF8-E8DB-47A5-AD81-E7969C8E8710}">
      <dgm:prSet phldrT="[Texto]"/>
      <dgm:spPr/>
      <dgm:t>
        <a:bodyPr/>
        <a:lstStyle/>
        <a:p>
          <a:r>
            <a:rPr lang="es-EC" b="1" dirty="0"/>
            <a:t>Conclusión</a:t>
          </a:r>
          <a:r>
            <a:rPr lang="es-EC" dirty="0"/>
            <a:t>: Correlación estadísticamente significativa</a:t>
          </a:r>
        </a:p>
      </dgm:t>
    </dgm:pt>
    <dgm:pt modelId="{E42226E0-0D20-4476-94F5-6610EDC673F6}" type="parTrans" cxnId="{A5B18834-77CA-431F-B29F-08DDA608953D}">
      <dgm:prSet/>
      <dgm:spPr/>
      <dgm:t>
        <a:bodyPr/>
        <a:lstStyle/>
        <a:p>
          <a:endParaRPr lang="es-EC"/>
        </a:p>
      </dgm:t>
    </dgm:pt>
    <dgm:pt modelId="{17C40D3D-C0E6-4E62-A342-2E668F55E8FA}" type="sibTrans" cxnId="{A5B18834-77CA-431F-B29F-08DDA608953D}">
      <dgm:prSet/>
      <dgm:spPr/>
      <dgm:t>
        <a:bodyPr/>
        <a:lstStyle/>
        <a:p>
          <a:endParaRPr lang="es-EC"/>
        </a:p>
      </dgm:t>
    </dgm:pt>
    <dgm:pt modelId="{B84BAA63-B30F-49FE-9E3C-0E6FC17E9AFC}">
      <dgm:prSet phldrT="[Texto]"/>
      <dgm:spPr/>
      <dgm:t>
        <a:bodyPr/>
        <a:lstStyle/>
        <a:p>
          <a:r>
            <a:rPr lang="es-EC" dirty="0"/>
            <a:t>Neuroticismo</a:t>
          </a:r>
        </a:p>
      </dgm:t>
    </dgm:pt>
    <dgm:pt modelId="{4340D2DA-B970-46A3-9302-D7E77176DFA5}" type="parTrans" cxnId="{93DA754A-0593-4981-BA7C-52C09BCD010A}">
      <dgm:prSet/>
      <dgm:spPr/>
      <dgm:t>
        <a:bodyPr/>
        <a:lstStyle/>
        <a:p>
          <a:endParaRPr lang="es-EC"/>
        </a:p>
      </dgm:t>
    </dgm:pt>
    <dgm:pt modelId="{F89DB46F-7524-41F7-93D2-85A347B61B78}" type="sibTrans" cxnId="{93DA754A-0593-4981-BA7C-52C09BCD010A}">
      <dgm:prSet/>
      <dgm:spPr/>
      <dgm:t>
        <a:bodyPr/>
        <a:lstStyle/>
        <a:p>
          <a:endParaRPr lang="es-EC"/>
        </a:p>
      </dgm:t>
    </dgm:pt>
    <dgm:pt modelId="{7EFA4FCE-C3B3-4710-AF28-9A77A7DECD63}">
      <dgm:prSet phldrT="[Texto]"/>
      <dgm:spPr/>
      <dgm:t>
        <a:bodyPr/>
        <a:lstStyle/>
        <a:p>
          <a:r>
            <a:rPr lang="es-EC" b="1" dirty="0"/>
            <a:t>Conclusión</a:t>
          </a:r>
          <a:r>
            <a:rPr lang="es-EC" dirty="0"/>
            <a:t>: Moderada correlación negativa</a:t>
          </a:r>
        </a:p>
      </dgm:t>
    </dgm:pt>
    <dgm:pt modelId="{30FD56E4-439A-4412-939A-85AAD87711B7}" type="parTrans" cxnId="{CE9E3F83-5FB4-4AFD-B358-E3E78548D5AB}">
      <dgm:prSet/>
      <dgm:spPr/>
      <dgm:t>
        <a:bodyPr/>
        <a:lstStyle/>
        <a:p>
          <a:endParaRPr lang="es-EC"/>
        </a:p>
      </dgm:t>
    </dgm:pt>
    <dgm:pt modelId="{246AFE4C-726E-48A2-AE7A-6368A87AC054}" type="sibTrans" cxnId="{CE9E3F83-5FB4-4AFD-B358-E3E78548D5AB}">
      <dgm:prSet/>
      <dgm:spPr/>
      <dgm:t>
        <a:bodyPr/>
        <a:lstStyle/>
        <a:p>
          <a:endParaRPr lang="es-EC"/>
        </a:p>
      </dgm:t>
    </dgm:pt>
    <dgm:pt modelId="{06BADA51-9D60-4525-8FD8-ECF6CB046DBD}">
      <dgm:prSet phldrT="[Texto]"/>
      <dgm:spPr/>
      <dgm:t>
        <a:bodyPr/>
        <a:lstStyle/>
        <a:p>
          <a:r>
            <a:rPr lang="es-EC" b="1" dirty="0"/>
            <a:t>Recomendación</a:t>
          </a:r>
          <a:r>
            <a:rPr lang="es-EC" dirty="0"/>
            <a:t>: Considerable factor de riesgo</a:t>
          </a:r>
        </a:p>
      </dgm:t>
    </dgm:pt>
    <dgm:pt modelId="{7C2BB1F0-DB8F-472C-92C1-6BA51BEB01F5}" type="parTrans" cxnId="{1095239F-D941-4B39-A40E-0054ACA7C2F2}">
      <dgm:prSet/>
      <dgm:spPr/>
      <dgm:t>
        <a:bodyPr/>
        <a:lstStyle/>
        <a:p>
          <a:endParaRPr lang="es-EC"/>
        </a:p>
      </dgm:t>
    </dgm:pt>
    <dgm:pt modelId="{59CBD28B-75B9-4EED-AB07-624DFF9690C0}" type="sibTrans" cxnId="{1095239F-D941-4B39-A40E-0054ACA7C2F2}">
      <dgm:prSet/>
      <dgm:spPr/>
      <dgm:t>
        <a:bodyPr/>
        <a:lstStyle/>
        <a:p>
          <a:endParaRPr lang="es-EC"/>
        </a:p>
      </dgm:t>
    </dgm:pt>
    <dgm:pt modelId="{D0D02823-374A-4065-9B34-C4D57DC7F9C5}">
      <dgm:prSet phldrT="[Texto]"/>
      <dgm:spPr/>
      <dgm:t>
        <a:bodyPr/>
        <a:lstStyle/>
        <a:p>
          <a:r>
            <a:rPr lang="es-EC" b="1" dirty="0"/>
            <a:t>Recomendación</a:t>
          </a:r>
          <a:r>
            <a:rPr lang="es-EC" dirty="0"/>
            <a:t>: Considerable factor de riesgo</a:t>
          </a:r>
        </a:p>
      </dgm:t>
    </dgm:pt>
    <dgm:pt modelId="{347C7729-A683-435E-8066-221D938E1084}" type="parTrans" cxnId="{1BA0C79A-33D7-437D-9380-77CF5B177872}">
      <dgm:prSet/>
      <dgm:spPr/>
      <dgm:t>
        <a:bodyPr/>
        <a:lstStyle/>
        <a:p>
          <a:endParaRPr lang="es-EC"/>
        </a:p>
      </dgm:t>
    </dgm:pt>
    <dgm:pt modelId="{B6B21155-B15D-4EFE-BBAA-62EE78573C85}" type="sibTrans" cxnId="{1BA0C79A-33D7-437D-9380-77CF5B177872}">
      <dgm:prSet/>
      <dgm:spPr/>
      <dgm:t>
        <a:bodyPr/>
        <a:lstStyle/>
        <a:p>
          <a:endParaRPr lang="es-EC"/>
        </a:p>
      </dgm:t>
    </dgm:pt>
    <dgm:pt modelId="{04C9F38E-C10D-45C9-8F42-626F7910A660}" type="pres">
      <dgm:prSet presAssocID="{4F9E903E-7A2E-4785-8591-0D6CFCD97B8A}" presName="linear" presStyleCnt="0">
        <dgm:presLayoutVars>
          <dgm:animLvl val="lvl"/>
          <dgm:resizeHandles val="exact"/>
        </dgm:presLayoutVars>
      </dgm:prSet>
      <dgm:spPr/>
    </dgm:pt>
    <dgm:pt modelId="{F8E90E0E-1CC5-4ED8-B187-77A1ABC7B5AD}" type="pres">
      <dgm:prSet presAssocID="{D0C3D711-0F0D-4DF2-B1AB-F9D963E4B3C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B24BA09-288C-4DF5-A771-98EFB42920A1}" type="pres">
      <dgm:prSet presAssocID="{D0C3D711-0F0D-4DF2-B1AB-F9D963E4B3CE}" presName="childText" presStyleLbl="revTx" presStyleIdx="0" presStyleCnt="2">
        <dgm:presLayoutVars>
          <dgm:bulletEnabled val="1"/>
        </dgm:presLayoutVars>
      </dgm:prSet>
      <dgm:spPr/>
    </dgm:pt>
    <dgm:pt modelId="{4A4B2542-D337-4147-9DAA-0885BD01C301}" type="pres">
      <dgm:prSet presAssocID="{B84BAA63-B30F-49FE-9E3C-0E6FC17E9AF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108A0E3-BA8E-4C2A-A0B2-9E3FC631A6BB}" type="pres">
      <dgm:prSet presAssocID="{B84BAA63-B30F-49FE-9E3C-0E6FC17E9AF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43A9A10-2B9C-46CD-8DC6-6ED2578AC468}" type="presOf" srcId="{4F9E903E-7A2E-4785-8591-0D6CFCD97B8A}" destId="{04C9F38E-C10D-45C9-8F42-626F7910A660}" srcOrd="0" destOrd="0" presId="urn:microsoft.com/office/officeart/2005/8/layout/vList2"/>
    <dgm:cxn modelId="{51BC7011-608D-4AD2-888C-E86533F376B7}" type="presOf" srcId="{06BADA51-9D60-4525-8FD8-ECF6CB046DBD}" destId="{1B24BA09-288C-4DF5-A771-98EFB42920A1}" srcOrd="0" destOrd="1" presId="urn:microsoft.com/office/officeart/2005/8/layout/vList2"/>
    <dgm:cxn modelId="{A5B18834-77CA-431F-B29F-08DDA608953D}" srcId="{D0C3D711-0F0D-4DF2-B1AB-F9D963E4B3CE}" destId="{1F7AECF8-E8DB-47A5-AD81-E7969C8E8710}" srcOrd="0" destOrd="0" parTransId="{E42226E0-0D20-4476-94F5-6610EDC673F6}" sibTransId="{17C40D3D-C0E6-4E62-A342-2E668F55E8FA}"/>
    <dgm:cxn modelId="{71491B37-DF6F-4E4C-9EBF-FCB0902795E9}" type="presOf" srcId="{D0D02823-374A-4065-9B34-C4D57DC7F9C5}" destId="{0108A0E3-BA8E-4C2A-A0B2-9E3FC631A6BB}" srcOrd="0" destOrd="1" presId="urn:microsoft.com/office/officeart/2005/8/layout/vList2"/>
    <dgm:cxn modelId="{93DA754A-0593-4981-BA7C-52C09BCD010A}" srcId="{4F9E903E-7A2E-4785-8591-0D6CFCD97B8A}" destId="{B84BAA63-B30F-49FE-9E3C-0E6FC17E9AFC}" srcOrd="1" destOrd="0" parTransId="{4340D2DA-B970-46A3-9302-D7E77176DFA5}" sibTransId="{F89DB46F-7524-41F7-93D2-85A347B61B78}"/>
    <dgm:cxn modelId="{CE9E3F83-5FB4-4AFD-B358-E3E78548D5AB}" srcId="{B84BAA63-B30F-49FE-9E3C-0E6FC17E9AFC}" destId="{7EFA4FCE-C3B3-4710-AF28-9A77A7DECD63}" srcOrd="0" destOrd="0" parTransId="{30FD56E4-439A-4412-939A-85AAD87711B7}" sibTransId="{246AFE4C-726E-48A2-AE7A-6368A87AC054}"/>
    <dgm:cxn modelId="{9E2C0891-B1D5-43AA-8F5E-8E6ED3C635AA}" srcId="{4F9E903E-7A2E-4785-8591-0D6CFCD97B8A}" destId="{D0C3D711-0F0D-4DF2-B1AB-F9D963E4B3CE}" srcOrd="0" destOrd="0" parTransId="{C10314E0-6361-4816-B0E0-DEF6E20A22D5}" sibTransId="{B63C2B24-03EA-40C1-87BE-9BBA8438D2F4}"/>
    <dgm:cxn modelId="{1BA0C79A-33D7-437D-9380-77CF5B177872}" srcId="{B84BAA63-B30F-49FE-9E3C-0E6FC17E9AFC}" destId="{D0D02823-374A-4065-9B34-C4D57DC7F9C5}" srcOrd="1" destOrd="0" parTransId="{347C7729-A683-435E-8066-221D938E1084}" sibTransId="{B6B21155-B15D-4EFE-BBAA-62EE78573C85}"/>
    <dgm:cxn modelId="{1095239F-D941-4B39-A40E-0054ACA7C2F2}" srcId="{D0C3D711-0F0D-4DF2-B1AB-F9D963E4B3CE}" destId="{06BADA51-9D60-4525-8FD8-ECF6CB046DBD}" srcOrd="1" destOrd="0" parTransId="{7C2BB1F0-DB8F-472C-92C1-6BA51BEB01F5}" sibTransId="{59CBD28B-75B9-4EED-AB07-624DFF9690C0}"/>
    <dgm:cxn modelId="{6508D3C0-C3DA-4669-A151-A322A4EE07B9}" type="presOf" srcId="{7EFA4FCE-C3B3-4710-AF28-9A77A7DECD63}" destId="{0108A0E3-BA8E-4C2A-A0B2-9E3FC631A6BB}" srcOrd="0" destOrd="0" presId="urn:microsoft.com/office/officeart/2005/8/layout/vList2"/>
    <dgm:cxn modelId="{01033CEC-79B3-4007-912A-50E8E9F8C653}" type="presOf" srcId="{1F7AECF8-E8DB-47A5-AD81-E7969C8E8710}" destId="{1B24BA09-288C-4DF5-A771-98EFB42920A1}" srcOrd="0" destOrd="0" presId="urn:microsoft.com/office/officeart/2005/8/layout/vList2"/>
    <dgm:cxn modelId="{0DBFBCF1-7E2C-4D34-A485-E8F25634CF9E}" type="presOf" srcId="{B84BAA63-B30F-49FE-9E3C-0E6FC17E9AFC}" destId="{4A4B2542-D337-4147-9DAA-0885BD01C301}" srcOrd="0" destOrd="0" presId="urn:microsoft.com/office/officeart/2005/8/layout/vList2"/>
    <dgm:cxn modelId="{AE34DDF3-00A8-4E7A-9E9F-660BA86565ED}" type="presOf" srcId="{D0C3D711-0F0D-4DF2-B1AB-F9D963E4B3CE}" destId="{F8E90E0E-1CC5-4ED8-B187-77A1ABC7B5AD}" srcOrd="0" destOrd="0" presId="urn:microsoft.com/office/officeart/2005/8/layout/vList2"/>
    <dgm:cxn modelId="{02E65856-CCC0-4BE6-9137-5D7BBED731B9}" type="presParOf" srcId="{04C9F38E-C10D-45C9-8F42-626F7910A660}" destId="{F8E90E0E-1CC5-4ED8-B187-77A1ABC7B5AD}" srcOrd="0" destOrd="0" presId="urn:microsoft.com/office/officeart/2005/8/layout/vList2"/>
    <dgm:cxn modelId="{DCAEC917-E353-4BC4-B8EE-360F3A324673}" type="presParOf" srcId="{04C9F38E-C10D-45C9-8F42-626F7910A660}" destId="{1B24BA09-288C-4DF5-A771-98EFB42920A1}" srcOrd="1" destOrd="0" presId="urn:microsoft.com/office/officeart/2005/8/layout/vList2"/>
    <dgm:cxn modelId="{9A7617E4-2B98-4AD8-BB8C-370F189829E1}" type="presParOf" srcId="{04C9F38E-C10D-45C9-8F42-626F7910A660}" destId="{4A4B2542-D337-4147-9DAA-0885BD01C301}" srcOrd="2" destOrd="0" presId="urn:microsoft.com/office/officeart/2005/8/layout/vList2"/>
    <dgm:cxn modelId="{5DE41FA2-7BC4-4183-ACD2-901F2C36E7C1}" type="presParOf" srcId="{04C9F38E-C10D-45C9-8F42-626F7910A660}" destId="{0108A0E3-BA8E-4C2A-A0B2-9E3FC631A6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9E903E-7A2E-4785-8591-0D6CFCD97B8A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EC"/>
        </a:p>
      </dgm:t>
    </dgm:pt>
    <dgm:pt modelId="{D0C3D711-0F0D-4DF2-B1AB-F9D963E4B3CE}">
      <dgm:prSet phldrT="[Texto]"/>
      <dgm:spPr/>
      <dgm:t>
        <a:bodyPr/>
        <a:lstStyle/>
        <a:p>
          <a:r>
            <a:rPr lang="es-EC" dirty="0"/>
            <a:t>Apertura a la Experiencia</a:t>
          </a:r>
        </a:p>
      </dgm:t>
    </dgm:pt>
    <dgm:pt modelId="{C10314E0-6361-4816-B0E0-DEF6E20A22D5}" type="parTrans" cxnId="{9E2C0891-B1D5-43AA-8F5E-8E6ED3C635AA}">
      <dgm:prSet/>
      <dgm:spPr/>
      <dgm:t>
        <a:bodyPr/>
        <a:lstStyle/>
        <a:p>
          <a:endParaRPr lang="es-EC"/>
        </a:p>
      </dgm:t>
    </dgm:pt>
    <dgm:pt modelId="{B63C2B24-03EA-40C1-87BE-9BBA8438D2F4}" type="sibTrans" cxnId="{9E2C0891-B1D5-43AA-8F5E-8E6ED3C635AA}">
      <dgm:prSet/>
      <dgm:spPr/>
      <dgm:t>
        <a:bodyPr/>
        <a:lstStyle/>
        <a:p>
          <a:endParaRPr lang="es-EC"/>
        </a:p>
      </dgm:t>
    </dgm:pt>
    <dgm:pt modelId="{1F7AECF8-E8DB-47A5-AD81-E7969C8E8710}">
      <dgm:prSet phldrT="[Texto]"/>
      <dgm:spPr/>
      <dgm:t>
        <a:bodyPr/>
        <a:lstStyle/>
        <a:p>
          <a:r>
            <a:rPr lang="es-EC" b="1" dirty="0"/>
            <a:t>Conclusión</a:t>
          </a:r>
          <a:r>
            <a:rPr lang="es-EC" dirty="0"/>
            <a:t>: Correlación variable poco significativa</a:t>
          </a:r>
        </a:p>
      </dgm:t>
    </dgm:pt>
    <dgm:pt modelId="{E42226E0-0D20-4476-94F5-6610EDC673F6}" type="parTrans" cxnId="{A5B18834-77CA-431F-B29F-08DDA608953D}">
      <dgm:prSet/>
      <dgm:spPr/>
      <dgm:t>
        <a:bodyPr/>
        <a:lstStyle/>
        <a:p>
          <a:endParaRPr lang="es-EC"/>
        </a:p>
      </dgm:t>
    </dgm:pt>
    <dgm:pt modelId="{17C40D3D-C0E6-4E62-A342-2E668F55E8FA}" type="sibTrans" cxnId="{A5B18834-77CA-431F-B29F-08DDA608953D}">
      <dgm:prSet/>
      <dgm:spPr/>
      <dgm:t>
        <a:bodyPr/>
        <a:lstStyle/>
        <a:p>
          <a:endParaRPr lang="es-EC"/>
        </a:p>
      </dgm:t>
    </dgm:pt>
    <dgm:pt modelId="{06BADA51-9D60-4525-8FD8-ECF6CB046DBD}">
      <dgm:prSet phldrT="[Texto]"/>
      <dgm:spPr/>
      <dgm:t>
        <a:bodyPr/>
        <a:lstStyle/>
        <a:p>
          <a:r>
            <a:rPr lang="es-EC" b="1" dirty="0"/>
            <a:t>Recomendación</a:t>
          </a:r>
          <a:r>
            <a:rPr lang="es-EC" dirty="0"/>
            <a:t>: Trabajo por materia</a:t>
          </a:r>
        </a:p>
      </dgm:t>
    </dgm:pt>
    <dgm:pt modelId="{7C2BB1F0-DB8F-472C-92C1-6BA51BEB01F5}" type="parTrans" cxnId="{1095239F-D941-4B39-A40E-0054ACA7C2F2}">
      <dgm:prSet/>
      <dgm:spPr/>
      <dgm:t>
        <a:bodyPr/>
        <a:lstStyle/>
        <a:p>
          <a:endParaRPr lang="es-EC"/>
        </a:p>
      </dgm:t>
    </dgm:pt>
    <dgm:pt modelId="{59CBD28B-75B9-4EED-AB07-624DFF9690C0}" type="sibTrans" cxnId="{1095239F-D941-4B39-A40E-0054ACA7C2F2}">
      <dgm:prSet/>
      <dgm:spPr/>
      <dgm:t>
        <a:bodyPr/>
        <a:lstStyle/>
        <a:p>
          <a:endParaRPr lang="es-EC"/>
        </a:p>
      </dgm:t>
    </dgm:pt>
    <dgm:pt modelId="{04C9F38E-C10D-45C9-8F42-626F7910A660}" type="pres">
      <dgm:prSet presAssocID="{4F9E903E-7A2E-4785-8591-0D6CFCD97B8A}" presName="linear" presStyleCnt="0">
        <dgm:presLayoutVars>
          <dgm:animLvl val="lvl"/>
          <dgm:resizeHandles val="exact"/>
        </dgm:presLayoutVars>
      </dgm:prSet>
      <dgm:spPr/>
    </dgm:pt>
    <dgm:pt modelId="{F8E90E0E-1CC5-4ED8-B187-77A1ABC7B5AD}" type="pres">
      <dgm:prSet presAssocID="{D0C3D711-0F0D-4DF2-B1AB-F9D963E4B3C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B24BA09-288C-4DF5-A771-98EFB42920A1}" type="pres">
      <dgm:prSet presAssocID="{D0C3D711-0F0D-4DF2-B1AB-F9D963E4B3C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43A9A10-2B9C-46CD-8DC6-6ED2578AC468}" type="presOf" srcId="{4F9E903E-7A2E-4785-8591-0D6CFCD97B8A}" destId="{04C9F38E-C10D-45C9-8F42-626F7910A660}" srcOrd="0" destOrd="0" presId="urn:microsoft.com/office/officeart/2005/8/layout/vList2"/>
    <dgm:cxn modelId="{51BC7011-608D-4AD2-888C-E86533F376B7}" type="presOf" srcId="{06BADA51-9D60-4525-8FD8-ECF6CB046DBD}" destId="{1B24BA09-288C-4DF5-A771-98EFB42920A1}" srcOrd="0" destOrd="1" presId="urn:microsoft.com/office/officeart/2005/8/layout/vList2"/>
    <dgm:cxn modelId="{A5B18834-77CA-431F-B29F-08DDA608953D}" srcId="{D0C3D711-0F0D-4DF2-B1AB-F9D963E4B3CE}" destId="{1F7AECF8-E8DB-47A5-AD81-E7969C8E8710}" srcOrd="0" destOrd="0" parTransId="{E42226E0-0D20-4476-94F5-6610EDC673F6}" sibTransId="{17C40D3D-C0E6-4E62-A342-2E668F55E8FA}"/>
    <dgm:cxn modelId="{9E2C0891-B1D5-43AA-8F5E-8E6ED3C635AA}" srcId="{4F9E903E-7A2E-4785-8591-0D6CFCD97B8A}" destId="{D0C3D711-0F0D-4DF2-B1AB-F9D963E4B3CE}" srcOrd="0" destOrd="0" parTransId="{C10314E0-6361-4816-B0E0-DEF6E20A22D5}" sibTransId="{B63C2B24-03EA-40C1-87BE-9BBA8438D2F4}"/>
    <dgm:cxn modelId="{1095239F-D941-4B39-A40E-0054ACA7C2F2}" srcId="{D0C3D711-0F0D-4DF2-B1AB-F9D963E4B3CE}" destId="{06BADA51-9D60-4525-8FD8-ECF6CB046DBD}" srcOrd="1" destOrd="0" parTransId="{7C2BB1F0-DB8F-472C-92C1-6BA51BEB01F5}" sibTransId="{59CBD28B-75B9-4EED-AB07-624DFF9690C0}"/>
    <dgm:cxn modelId="{01033CEC-79B3-4007-912A-50E8E9F8C653}" type="presOf" srcId="{1F7AECF8-E8DB-47A5-AD81-E7969C8E8710}" destId="{1B24BA09-288C-4DF5-A771-98EFB42920A1}" srcOrd="0" destOrd="0" presId="urn:microsoft.com/office/officeart/2005/8/layout/vList2"/>
    <dgm:cxn modelId="{AE34DDF3-00A8-4E7A-9E9F-660BA86565ED}" type="presOf" srcId="{D0C3D711-0F0D-4DF2-B1AB-F9D963E4B3CE}" destId="{F8E90E0E-1CC5-4ED8-B187-77A1ABC7B5AD}" srcOrd="0" destOrd="0" presId="urn:microsoft.com/office/officeart/2005/8/layout/vList2"/>
    <dgm:cxn modelId="{02E65856-CCC0-4BE6-9137-5D7BBED731B9}" type="presParOf" srcId="{04C9F38E-C10D-45C9-8F42-626F7910A660}" destId="{F8E90E0E-1CC5-4ED8-B187-77A1ABC7B5AD}" srcOrd="0" destOrd="0" presId="urn:microsoft.com/office/officeart/2005/8/layout/vList2"/>
    <dgm:cxn modelId="{DCAEC917-E353-4BC4-B8EE-360F3A324673}" type="presParOf" srcId="{04C9F38E-C10D-45C9-8F42-626F7910A660}" destId="{1B24BA09-288C-4DF5-A771-98EFB42920A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5A421-0458-40C3-8FDC-5D0EE461C308}">
      <dsp:nvSpPr>
        <dsp:cNvPr id="0" name=""/>
        <dsp:cNvSpPr/>
      </dsp:nvSpPr>
      <dsp:spPr>
        <a:xfrm>
          <a:off x="5029199" y="765512"/>
          <a:ext cx="2774501" cy="321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08"/>
              </a:lnTo>
              <a:lnTo>
                <a:pt x="2774501" y="160508"/>
              </a:lnTo>
              <a:lnTo>
                <a:pt x="2774501" y="321016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D9C4A-DF4F-49D4-8F3E-505DA30F73B1}">
      <dsp:nvSpPr>
        <dsp:cNvPr id="0" name=""/>
        <dsp:cNvSpPr/>
      </dsp:nvSpPr>
      <dsp:spPr>
        <a:xfrm>
          <a:off x="5029199" y="765512"/>
          <a:ext cx="924833" cy="321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08"/>
              </a:lnTo>
              <a:lnTo>
                <a:pt x="924833" y="160508"/>
              </a:lnTo>
              <a:lnTo>
                <a:pt x="924833" y="321016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6C023-EAF0-420C-BBE7-92FECF5D0690}">
      <dsp:nvSpPr>
        <dsp:cNvPr id="0" name=""/>
        <dsp:cNvSpPr/>
      </dsp:nvSpPr>
      <dsp:spPr>
        <a:xfrm>
          <a:off x="4104366" y="765512"/>
          <a:ext cx="924833" cy="321016"/>
        </a:xfrm>
        <a:custGeom>
          <a:avLst/>
          <a:gdLst/>
          <a:ahLst/>
          <a:cxnLst/>
          <a:rect l="0" t="0" r="0" b="0"/>
          <a:pathLst>
            <a:path>
              <a:moveTo>
                <a:pt x="924833" y="0"/>
              </a:moveTo>
              <a:lnTo>
                <a:pt x="924833" y="160508"/>
              </a:lnTo>
              <a:lnTo>
                <a:pt x="0" y="160508"/>
              </a:lnTo>
              <a:lnTo>
                <a:pt x="0" y="321016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CC14C-9081-4326-9F14-B627A510F4BE}">
      <dsp:nvSpPr>
        <dsp:cNvPr id="0" name=""/>
        <dsp:cNvSpPr/>
      </dsp:nvSpPr>
      <dsp:spPr>
        <a:xfrm>
          <a:off x="1643238" y="1850854"/>
          <a:ext cx="229297" cy="178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521"/>
              </a:lnTo>
              <a:lnTo>
                <a:pt x="229297" y="1788521"/>
              </a:lnTo>
            </a:path>
          </a:pathLst>
        </a:custGeom>
        <a:noFill/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2F3B42-6EC9-412C-B395-EAD3C2266F9F}">
      <dsp:nvSpPr>
        <dsp:cNvPr id="0" name=""/>
        <dsp:cNvSpPr/>
      </dsp:nvSpPr>
      <dsp:spPr>
        <a:xfrm>
          <a:off x="1643238" y="1850854"/>
          <a:ext cx="229297" cy="703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179"/>
              </a:lnTo>
              <a:lnTo>
                <a:pt x="229297" y="703179"/>
              </a:lnTo>
            </a:path>
          </a:pathLst>
        </a:custGeom>
        <a:noFill/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43B75-8E70-437F-AD64-479FC97EE47C}">
      <dsp:nvSpPr>
        <dsp:cNvPr id="0" name=""/>
        <dsp:cNvSpPr/>
      </dsp:nvSpPr>
      <dsp:spPr>
        <a:xfrm>
          <a:off x="2254698" y="765512"/>
          <a:ext cx="2774501" cy="321016"/>
        </a:xfrm>
        <a:custGeom>
          <a:avLst/>
          <a:gdLst/>
          <a:ahLst/>
          <a:cxnLst/>
          <a:rect l="0" t="0" r="0" b="0"/>
          <a:pathLst>
            <a:path>
              <a:moveTo>
                <a:pt x="2774501" y="0"/>
              </a:moveTo>
              <a:lnTo>
                <a:pt x="2774501" y="160508"/>
              </a:lnTo>
              <a:lnTo>
                <a:pt x="0" y="160508"/>
              </a:lnTo>
              <a:lnTo>
                <a:pt x="0" y="321016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AC87F-BBCE-427F-A7DC-CFB70CA1EE91}">
      <dsp:nvSpPr>
        <dsp:cNvPr id="0" name=""/>
        <dsp:cNvSpPr/>
      </dsp:nvSpPr>
      <dsp:spPr>
        <a:xfrm>
          <a:off x="3000901" y="1186"/>
          <a:ext cx="4056596" cy="7643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Rendimiento Académico</a:t>
          </a:r>
        </a:p>
      </dsp:txBody>
      <dsp:txXfrm>
        <a:off x="3000901" y="1186"/>
        <a:ext cx="4056596" cy="764325"/>
      </dsp:txXfrm>
    </dsp:sp>
    <dsp:sp modelId="{E10E7950-4089-46AE-A702-64D5B6CEC138}">
      <dsp:nvSpPr>
        <dsp:cNvPr id="0" name=""/>
        <dsp:cNvSpPr/>
      </dsp:nvSpPr>
      <dsp:spPr>
        <a:xfrm>
          <a:off x="1490373" y="1086528"/>
          <a:ext cx="1528650" cy="7643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Inteligencia</a:t>
          </a:r>
        </a:p>
      </dsp:txBody>
      <dsp:txXfrm>
        <a:off x="1490373" y="1086528"/>
        <a:ext cx="1528650" cy="764325"/>
      </dsp:txXfrm>
    </dsp:sp>
    <dsp:sp modelId="{1A8C9E29-2984-4C5A-811B-FDD6D573C364}">
      <dsp:nvSpPr>
        <dsp:cNvPr id="0" name=""/>
        <dsp:cNvSpPr/>
      </dsp:nvSpPr>
      <dsp:spPr>
        <a:xfrm>
          <a:off x="1872535" y="2171870"/>
          <a:ext cx="1528650" cy="7643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Cristalizada</a:t>
          </a:r>
        </a:p>
      </dsp:txBody>
      <dsp:txXfrm>
        <a:off x="1872535" y="2171870"/>
        <a:ext cx="1528650" cy="764325"/>
      </dsp:txXfrm>
    </dsp:sp>
    <dsp:sp modelId="{E4D9A093-BBCE-489E-80CB-AE770F72A75C}">
      <dsp:nvSpPr>
        <dsp:cNvPr id="0" name=""/>
        <dsp:cNvSpPr/>
      </dsp:nvSpPr>
      <dsp:spPr>
        <a:xfrm>
          <a:off x="1872535" y="3257212"/>
          <a:ext cx="1528650" cy="7643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Fluida</a:t>
          </a:r>
        </a:p>
      </dsp:txBody>
      <dsp:txXfrm>
        <a:off x="1872535" y="3257212"/>
        <a:ext cx="1528650" cy="764325"/>
      </dsp:txXfrm>
    </dsp:sp>
    <dsp:sp modelId="{1E9500EE-5109-4120-BEC5-F0A9026CB34C}">
      <dsp:nvSpPr>
        <dsp:cNvPr id="0" name=""/>
        <dsp:cNvSpPr/>
      </dsp:nvSpPr>
      <dsp:spPr>
        <a:xfrm>
          <a:off x="3340040" y="1086528"/>
          <a:ext cx="1528650" cy="7643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Estado Emocional</a:t>
          </a:r>
        </a:p>
      </dsp:txBody>
      <dsp:txXfrm>
        <a:off x="3340040" y="1086528"/>
        <a:ext cx="1528650" cy="764325"/>
      </dsp:txXfrm>
    </dsp:sp>
    <dsp:sp modelId="{98A5E7BF-8D29-482D-812D-C22444BD9A65}">
      <dsp:nvSpPr>
        <dsp:cNvPr id="0" name=""/>
        <dsp:cNvSpPr/>
      </dsp:nvSpPr>
      <dsp:spPr>
        <a:xfrm>
          <a:off x="5189708" y="1086528"/>
          <a:ext cx="1528650" cy="7643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Rasgos de Personalidad</a:t>
          </a:r>
        </a:p>
      </dsp:txBody>
      <dsp:txXfrm>
        <a:off x="5189708" y="1086528"/>
        <a:ext cx="1528650" cy="764325"/>
      </dsp:txXfrm>
    </dsp:sp>
    <dsp:sp modelId="{6A525488-9624-4DBC-AFDD-D0833BE6306E}">
      <dsp:nvSpPr>
        <dsp:cNvPr id="0" name=""/>
        <dsp:cNvSpPr/>
      </dsp:nvSpPr>
      <dsp:spPr>
        <a:xfrm>
          <a:off x="7039375" y="1086528"/>
          <a:ext cx="1528650" cy="7643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Motivación</a:t>
          </a:r>
        </a:p>
      </dsp:txBody>
      <dsp:txXfrm>
        <a:off x="7039375" y="1086528"/>
        <a:ext cx="1528650" cy="7643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B1391-6F55-40E4-9B27-1338950826C6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Individualización</a:t>
          </a:r>
        </a:p>
      </dsp:txBody>
      <dsp:txXfrm>
        <a:off x="78581" y="173"/>
        <a:ext cx="3094136" cy="1856482"/>
      </dsp:txXfrm>
    </dsp:sp>
    <dsp:sp modelId="{BE9B9080-1D7B-43AB-9EE8-6BAF17CC4D8A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Admisión</a:t>
          </a:r>
        </a:p>
      </dsp:txBody>
      <dsp:txXfrm>
        <a:off x="3482131" y="173"/>
        <a:ext cx="3094136" cy="1856482"/>
      </dsp:txXfrm>
    </dsp:sp>
    <dsp:sp modelId="{3654F1AA-2559-4E63-B6C9-F15C5E97EAFD}">
      <dsp:nvSpPr>
        <dsp:cNvPr id="0" name=""/>
        <dsp:cNvSpPr/>
      </dsp:nvSpPr>
      <dsp:spPr>
        <a:xfrm>
          <a:off x="6885682" y="173"/>
          <a:ext cx="3094136" cy="18564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Prevención de riesgos</a:t>
          </a:r>
        </a:p>
      </dsp:txBody>
      <dsp:txXfrm>
        <a:off x="6885682" y="173"/>
        <a:ext cx="3094136" cy="1856482"/>
      </dsp:txXfrm>
    </dsp:sp>
    <dsp:sp modelId="{FBF7B63A-2D4B-4DD8-AE49-C7DAA37640D2}">
      <dsp:nvSpPr>
        <dsp:cNvPr id="0" name=""/>
        <dsp:cNvSpPr/>
      </dsp:nvSpPr>
      <dsp:spPr>
        <a:xfrm>
          <a:off x="1780356" y="2166069"/>
          <a:ext cx="3094136" cy="18564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Capacitación docente</a:t>
          </a:r>
        </a:p>
      </dsp:txBody>
      <dsp:txXfrm>
        <a:off x="1780356" y="2166069"/>
        <a:ext cx="3094136" cy="1856482"/>
      </dsp:txXfrm>
    </dsp:sp>
    <dsp:sp modelId="{3E783F1E-3EFD-4C89-8A20-BDF238F909CA}">
      <dsp:nvSpPr>
        <dsp:cNvPr id="0" name=""/>
        <dsp:cNvSpPr/>
      </dsp:nvSpPr>
      <dsp:spPr>
        <a:xfrm>
          <a:off x="5183906" y="2166069"/>
          <a:ext cx="3094136" cy="18564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Diseño curricular</a:t>
          </a:r>
        </a:p>
      </dsp:txBody>
      <dsp:txXfrm>
        <a:off x="5183906" y="2166069"/>
        <a:ext cx="3094136" cy="1856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734F1-4D82-4E27-9AEC-D15DD24A24FC}">
      <dsp:nvSpPr>
        <dsp:cNvPr id="0" name=""/>
        <dsp:cNvSpPr/>
      </dsp:nvSpPr>
      <dsp:spPr>
        <a:xfrm>
          <a:off x="0" y="848022"/>
          <a:ext cx="4937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859346-0240-4FDF-8BBA-97957B3E8716}">
      <dsp:nvSpPr>
        <dsp:cNvPr id="0" name=""/>
        <dsp:cNvSpPr/>
      </dsp:nvSpPr>
      <dsp:spPr>
        <a:xfrm>
          <a:off x="246856" y="508542"/>
          <a:ext cx="3455987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0628" tIns="0" rIns="13062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¿Rasgos de personalidad?</a:t>
          </a:r>
        </a:p>
      </dsp:txBody>
      <dsp:txXfrm>
        <a:off x="280000" y="541686"/>
        <a:ext cx="3389699" cy="612672"/>
      </dsp:txXfrm>
    </dsp:sp>
    <dsp:sp modelId="{8BC834E6-A5C5-4D25-A248-D212669B3E57}">
      <dsp:nvSpPr>
        <dsp:cNvPr id="0" name=""/>
        <dsp:cNvSpPr/>
      </dsp:nvSpPr>
      <dsp:spPr>
        <a:xfrm>
          <a:off x="0" y="1891302"/>
          <a:ext cx="4937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A7D6CF-D00A-4484-81B0-334C1DCFE23B}">
      <dsp:nvSpPr>
        <dsp:cNvPr id="0" name=""/>
        <dsp:cNvSpPr/>
      </dsp:nvSpPr>
      <dsp:spPr>
        <a:xfrm>
          <a:off x="246856" y="1551822"/>
          <a:ext cx="3455987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0628" tIns="0" rIns="13062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¿Calificaciones?</a:t>
          </a:r>
        </a:p>
      </dsp:txBody>
      <dsp:txXfrm>
        <a:off x="280000" y="1584966"/>
        <a:ext cx="3389699" cy="612672"/>
      </dsp:txXfrm>
    </dsp:sp>
    <dsp:sp modelId="{59905B5B-D01E-4EE9-BA92-AF7036C36A2A}">
      <dsp:nvSpPr>
        <dsp:cNvPr id="0" name=""/>
        <dsp:cNvSpPr/>
      </dsp:nvSpPr>
      <dsp:spPr>
        <a:xfrm>
          <a:off x="0" y="2934582"/>
          <a:ext cx="4937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1921B2-7B07-4063-BE68-47C67C872C05}">
      <dsp:nvSpPr>
        <dsp:cNvPr id="0" name=""/>
        <dsp:cNvSpPr/>
      </dsp:nvSpPr>
      <dsp:spPr>
        <a:xfrm>
          <a:off x="246856" y="2595102"/>
          <a:ext cx="3455987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0628" tIns="0" rIns="13062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¿Correlación?</a:t>
          </a:r>
        </a:p>
      </dsp:txBody>
      <dsp:txXfrm>
        <a:off x="280000" y="2628246"/>
        <a:ext cx="3389699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4845B-B425-4389-BC87-22A86CEB4C50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Afabilidad</a:t>
          </a:r>
        </a:p>
      </dsp:txBody>
      <dsp:txXfrm>
        <a:off x="78581" y="173"/>
        <a:ext cx="3094136" cy="1856482"/>
      </dsp:txXfrm>
    </dsp:sp>
    <dsp:sp modelId="{07FEE24B-C21A-40BF-87E1-D3EF4C609978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Extraversión</a:t>
          </a:r>
        </a:p>
      </dsp:txBody>
      <dsp:txXfrm>
        <a:off x="3482131" y="173"/>
        <a:ext cx="3094136" cy="1856482"/>
      </dsp:txXfrm>
    </dsp:sp>
    <dsp:sp modelId="{57A10096-1359-49E6-99C4-525FA5373772}">
      <dsp:nvSpPr>
        <dsp:cNvPr id="0" name=""/>
        <dsp:cNvSpPr/>
      </dsp:nvSpPr>
      <dsp:spPr>
        <a:xfrm>
          <a:off x="6885682" y="173"/>
          <a:ext cx="3094136" cy="18564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Apertura a la Experiencia</a:t>
          </a:r>
        </a:p>
      </dsp:txBody>
      <dsp:txXfrm>
        <a:off x="6885682" y="173"/>
        <a:ext cx="3094136" cy="1856482"/>
      </dsp:txXfrm>
    </dsp:sp>
    <dsp:sp modelId="{64E6A255-7351-43E3-AEAF-24E2DD29C6BF}">
      <dsp:nvSpPr>
        <dsp:cNvPr id="0" name=""/>
        <dsp:cNvSpPr/>
      </dsp:nvSpPr>
      <dsp:spPr>
        <a:xfrm>
          <a:off x="1780356" y="2166069"/>
          <a:ext cx="3094136" cy="18564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Escrupulosidad</a:t>
          </a:r>
        </a:p>
      </dsp:txBody>
      <dsp:txXfrm>
        <a:off x="1780356" y="2166069"/>
        <a:ext cx="3094136" cy="1856482"/>
      </dsp:txXfrm>
    </dsp:sp>
    <dsp:sp modelId="{BAB72746-7F31-491D-B6EA-00D4B87616C0}">
      <dsp:nvSpPr>
        <dsp:cNvPr id="0" name=""/>
        <dsp:cNvSpPr/>
      </dsp:nvSpPr>
      <dsp:spPr>
        <a:xfrm>
          <a:off x="5183906" y="2166069"/>
          <a:ext cx="3094136" cy="18564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Neuroticismo</a:t>
          </a:r>
        </a:p>
      </dsp:txBody>
      <dsp:txXfrm>
        <a:off x="5183906" y="2166069"/>
        <a:ext cx="3094136" cy="1856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480DB-1D96-45A0-B177-5EE86896F5B1}">
      <dsp:nvSpPr>
        <dsp:cNvPr id="0" name=""/>
        <dsp:cNvSpPr/>
      </dsp:nvSpPr>
      <dsp:spPr>
        <a:xfrm>
          <a:off x="357507" y="834"/>
          <a:ext cx="2010528" cy="12063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Pruebas parciales</a:t>
          </a:r>
        </a:p>
      </dsp:txBody>
      <dsp:txXfrm>
        <a:off x="357507" y="834"/>
        <a:ext cx="2010528" cy="1206317"/>
      </dsp:txXfrm>
    </dsp:sp>
    <dsp:sp modelId="{006EB935-FFB2-4A94-A2EE-765B713E4BDE}">
      <dsp:nvSpPr>
        <dsp:cNvPr id="0" name=""/>
        <dsp:cNvSpPr/>
      </dsp:nvSpPr>
      <dsp:spPr>
        <a:xfrm>
          <a:off x="2569088" y="834"/>
          <a:ext cx="2010528" cy="12063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Examen final</a:t>
          </a:r>
        </a:p>
      </dsp:txBody>
      <dsp:txXfrm>
        <a:off x="2569088" y="834"/>
        <a:ext cx="2010528" cy="1206317"/>
      </dsp:txXfrm>
    </dsp:sp>
    <dsp:sp modelId="{27B51ACF-E611-45AD-B5A0-A6782D8F1EA4}">
      <dsp:nvSpPr>
        <dsp:cNvPr id="0" name=""/>
        <dsp:cNvSpPr/>
      </dsp:nvSpPr>
      <dsp:spPr>
        <a:xfrm>
          <a:off x="357507" y="1408203"/>
          <a:ext cx="2010528" cy="12063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Prácticas de laboratorio</a:t>
          </a:r>
        </a:p>
      </dsp:txBody>
      <dsp:txXfrm>
        <a:off x="357507" y="1408203"/>
        <a:ext cx="2010528" cy="1206317"/>
      </dsp:txXfrm>
    </dsp:sp>
    <dsp:sp modelId="{FB4CFF9A-D062-49B8-A28F-4B811FBB8E3F}">
      <dsp:nvSpPr>
        <dsp:cNvPr id="0" name=""/>
        <dsp:cNvSpPr/>
      </dsp:nvSpPr>
      <dsp:spPr>
        <a:xfrm>
          <a:off x="2569088" y="1408203"/>
          <a:ext cx="2010528" cy="12063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Disección</a:t>
          </a:r>
        </a:p>
      </dsp:txBody>
      <dsp:txXfrm>
        <a:off x="2569088" y="1408203"/>
        <a:ext cx="2010528" cy="1206317"/>
      </dsp:txXfrm>
    </dsp:sp>
    <dsp:sp modelId="{74B31F2A-43FA-4673-9B8A-4FD53195BDC3}">
      <dsp:nvSpPr>
        <dsp:cNvPr id="0" name=""/>
        <dsp:cNvSpPr/>
      </dsp:nvSpPr>
      <dsp:spPr>
        <a:xfrm>
          <a:off x="357507" y="2815573"/>
          <a:ext cx="2010528" cy="12063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Trabajos de investigación</a:t>
          </a:r>
        </a:p>
      </dsp:txBody>
      <dsp:txXfrm>
        <a:off x="357507" y="2815573"/>
        <a:ext cx="2010528" cy="1206317"/>
      </dsp:txXfrm>
    </dsp:sp>
    <dsp:sp modelId="{F75660EE-941E-4B66-BD34-A3D2ADA34C13}">
      <dsp:nvSpPr>
        <dsp:cNvPr id="0" name=""/>
        <dsp:cNvSpPr/>
      </dsp:nvSpPr>
      <dsp:spPr>
        <a:xfrm>
          <a:off x="2569088" y="2815573"/>
          <a:ext cx="2010528" cy="12063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Casos clínicos</a:t>
          </a:r>
        </a:p>
      </dsp:txBody>
      <dsp:txXfrm>
        <a:off x="2569088" y="2815573"/>
        <a:ext cx="2010528" cy="12063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8D1B0-31AA-4AA0-8898-0AAB8EC6772E}">
      <dsp:nvSpPr>
        <dsp:cNvPr id="0" name=""/>
        <dsp:cNvSpPr/>
      </dsp:nvSpPr>
      <dsp:spPr>
        <a:xfrm>
          <a:off x="3041888" y="24050"/>
          <a:ext cx="3974623" cy="3974623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Hip</a:t>
          </a:r>
          <a:r>
            <a:rPr lang="es-EC" sz="52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ótesis</a:t>
          </a:r>
          <a:r>
            <a:rPr lang="es-EC" sz="5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5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</a:t>
          </a:r>
          <a:r>
            <a:rPr lang="en-US" sz="5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&gt;0</a:t>
          </a:r>
          <a:endParaRPr lang="es-EC" sz="5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23958" y="606120"/>
        <a:ext cx="2810483" cy="2810483"/>
      </dsp:txXfrm>
    </dsp:sp>
    <dsp:sp modelId="{E35750CA-9DF3-4479-A0BF-1944EA220C0B}">
      <dsp:nvSpPr>
        <dsp:cNvPr id="0" name=""/>
        <dsp:cNvSpPr/>
      </dsp:nvSpPr>
      <dsp:spPr>
        <a:xfrm>
          <a:off x="6686516" y="463276"/>
          <a:ext cx="2877131" cy="2889125"/>
        </a:xfrm>
        <a:prstGeom prst="ellipse">
          <a:avLst/>
        </a:prstGeom>
        <a:solidFill>
          <a:schemeClr val="accent1">
            <a:shade val="80000"/>
            <a:alpha val="50000"/>
            <a:hueOff val="-265675"/>
            <a:satOff val="-12668"/>
            <a:lumOff val="161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V2: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Calificaciones finales</a:t>
          </a:r>
        </a:p>
      </dsp:txBody>
      <dsp:txXfrm>
        <a:off x="7107862" y="886379"/>
        <a:ext cx="2034439" cy="2042919"/>
      </dsp:txXfrm>
    </dsp:sp>
    <dsp:sp modelId="{F55A2F5A-8385-44AA-8260-36B9DBBB5396}">
      <dsp:nvSpPr>
        <dsp:cNvPr id="0" name=""/>
        <dsp:cNvSpPr/>
      </dsp:nvSpPr>
      <dsp:spPr>
        <a:xfrm>
          <a:off x="568893" y="462714"/>
          <a:ext cx="2877131" cy="2889125"/>
        </a:xfrm>
        <a:prstGeom prst="ellipse">
          <a:avLst/>
        </a:prstGeom>
        <a:solidFill>
          <a:schemeClr val="accent1">
            <a:shade val="80000"/>
            <a:alpha val="50000"/>
            <a:hueOff val="-531349"/>
            <a:satOff val="-25335"/>
            <a:lumOff val="323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V1: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Rasgos de personalidad</a:t>
          </a:r>
        </a:p>
      </dsp:txBody>
      <dsp:txXfrm>
        <a:off x="990239" y="885817"/>
        <a:ext cx="2034439" cy="20429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C19B4-45CF-489A-A934-7C01A3EE63C7}">
      <dsp:nvSpPr>
        <dsp:cNvPr id="0" name=""/>
        <dsp:cNvSpPr/>
      </dsp:nvSpPr>
      <dsp:spPr>
        <a:xfrm>
          <a:off x="5900" y="1359933"/>
          <a:ext cx="2643841" cy="1321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Información Recolectada</a:t>
          </a:r>
        </a:p>
      </dsp:txBody>
      <dsp:txXfrm>
        <a:off x="44618" y="1398651"/>
        <a:ext cx="2566405" cy="1244484"/>
      </dsp:txXfrm>
    </dsp:sp>
    <dsp:sp modelId="{6E402783-2570-4089-822C-5F1D11D09813}">
      <dsp:nvSpPr>
        <dsp:cNvPr id="0" name=""/>
        <dsp:cNvSpPr/>
      </dsp:nvSpPr>
      <dsp:spPr>
        <a:xfrm rot="19437257">
          <a:off x="2524537" y="1606500"/>
          <a:ext cx="1307945" cy="59150"/>
        </a:xfrm>
        <a:custGeom>
          <a:avLst/>
          <a:gdLst/>
          <a:ahLst/>
          <a:cxnLst/>
          <a:rect l="0" t="0" r="0" b="0"/>
          <a:pathLst>
            <a:path>
              <a:moveTo>
                <a:pt x="0" y="29575"/>
              </a:moveTo>
              <a:lnTo>
                <a:pt x="1307945" y="2957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3145812" y="1603377"/>
        <a:ext cx="65397" cy="65397"/>
      </dsp:txXfrm>
    </dsp:sp>
    <dsp:sp modelId="{1C39ADF6-6E9A-4D19-A849-BA9C61F76A9F}">
      <dsp:nvSpPr>
        <dsp:cNvPr id="0" name=""/>
        <dsp:cNvSpPr/>
      </dsp:nvSpPr>
      <dsp:spPr>
        <a:xfrm>
          <a:off x="3707279" y="590297"/>
          <a:ext cx="2643841" cy="1321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Coeficiente de correlación</a:t>
          </a:r>
        </a:p>
      </dsp:txBody>
      <dsp:txXfrm>
        <a:off x="3745997" y="629015"/>
        <a:ext cx="2566405" cy="1244484"/>
      </dsp:txXfrm>
    </dsp:sp>
    <dsp:sp modelId="{1F53ACFA-3712-4747-B079-3AD580F72BEA}">
      <dsp:nvSpPr>
        <dsp:cNvPr id="0" name=""/>
        <dsp:cNvSpPr/>
      </dsp:nvSpPr>
      <dsp:spPr>
        <a:xfrm>
          <a:off x="6351120" y="1221682"/>
          <a:ext cx="1057536" cy="59150"/>
        </a:xfrm>
        <a:custGeom>
          <a:avLst/>
          <a:gdLst/>
          <a:ahLst/>
          <a:cxnLst/>
          <a:rect l="0" t="0" r="0" b="0"/>
          <a:pathLst>
            <a:path>
              <a:moveTo>
                <a:pt x="0" y="29575"/>
              </a:moveTo>
              <a:lnTo>
                <a:pt x="1057536" y="2957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6853450" y="1224819"/>
        <a:ext cx="52876" cy="52876"/>
      </dsp:txXfrm>
    </dsp:sp>
    <dsp:sp modelId="{618E8DE1-5B7B-4CAF-8DD5-E5AE961B3BA1}">
      <dsp:nvSpPr>
        <dsp:cNvPr id="0" name=""/>
        <dsp:cNvSpPr/>
      </dsp:nvSpPr>
      <dsp:spPr>
        <a:xfrm>
          <a:off x="7408657" y="590297"/>
          <a:ext cx="2643841" cy="1321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r de Pearson</a:t>
          </a:r>
        </a:p>
      </dsp:txBody>
      <dsp:txXfrm>
        <a:off x="7447375" y="629015"/>
        <a:ext cx="2566405" cy="1244484"/>
      </dsp:txXfrm>
    </dsp:sp>
    <dsp:sp modelId="{24B6EA84-35B5-41C6-82BF-515266F52F96}">
      <dsp:nvSpPr>
        <dsp:cNvPr id="0" name=""/>
        <dsp:cNvSpPr/>
      </dsp:nvSpPr>
      <dsp:spPr>
        <a:xfrm rot="2121885">
          <a:off x="2530100" y="2366605"/>
          <a:ext cx="1296820" cy="59150"/>
        </a:xfrm>
        <a:custGeom>
          <a:avLst/>
          <a:gdLst/>
          <a:ahLst/>
          <a:cxnLst/>
          <a:rect l="0" t="0" r="0" b="0"/>
          <a:pathLst>
            <a:path>
              <a:moveTo>
                <a:pt x="0" y="29575"/>
              </a:moveTo>
              <a:lnTo>
                <a:pt x="1296820" y="2957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3146090" y="2363759"/>
        <a:ext cx="64841" cy="64841"/>
      </dsp:txXfrm>
    </dsp:sp>
    <dsp:sp modelId="{323D86CA-95F2-4B6B-8906-0B43669F2BE6}">
      <dsp:nvSpPr>
        <dsp:cNvPr id="0" name=""/>
        <dsp:cNvSpPr/>
      </dsp:nvSpPr>
      <dsp:spPr>
        <a:xfrm>
          <a:off x="3707279" y="2110506"/>
          <a:ext cx="2643841" cy="1321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Coeficiente de determinación</a:t>
          </a:r>
        </a:p>
      </dsp:txBody>
      <dsp:txXfrm>
        <a:off x="3745997" y="2149224"/>
        <a:ext cx="2566405" cy="1244484"/>
      </dsp:txXfrm>
    </dsp:sp>
    <dsp:sp modelId="{D37817F3-A26E-4C1C-ABD7-C6F7150FD49E}">
      <dsp:nvSpPr>
        <dsp:cNvPr id="0" name=""/>
        <dsp:cNvSpPr/>
      </dsp:nvSpPr>
      <dsp:spPr>
        <a:xfrm>
          <a:off x="6351120" y="2741891"/>
          <a:ext cx="1057536" cy="59150"/>
        </a:xfrm>
        <a:custGeom>
          <a:avLst/>
          <a:gdLst/>
          <a:ahLst/>
          <a:cxnLst/>
          <a:rect l="0" t="0" r="0" b="0"/>
          <a:pathLst>
            <a:path>
              <a:moveTo>
                <a:pt x="0" y="29575"/>
              </a:moveTo>
              <a:lnTo>
                <a:pt x="1057536" y="2957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6853450" y="2745028"/>
        <a:ext cx="52876" cy="52876"/>
      </dsp:txXfrm>
    </dsp:sp>
    <dsp:sp modelId="{53784ED4-9B24-47C8-983C-3FDCE7F3441C}">
      <dsp:nvSpPr>
        <dsp:cNvPr id="0" name=""/>
        <dsp:cNvSpPr/>
      </dsp:nvSpPr>
      <dsp:spPr>
        <a:xfrm>
          <a:off x="7408657" y="2110506"/>
          <a:ext cx="2643841" cy="1321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300" kern="1200" dirty="0"/>
            <a:t>r2</a:t>
          </a:r>
        </a:p>
      </dsp:txBody>
      <dsp:txXfrm>
        <a:off x="7447375" y="2149224"/>
        <a:ext cx="2566405" cy="12444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90E0E-1CC5-4ED8-B187-77A1ABC7B5AD}">
      <dsp:nvSpPr>
        <dsp:cNvPr id="0" name=""/>
        <dsp:cNvSpPr/>
      </dsp:nvSpPr>
      <dsp:spPr>
        <a:xfrm>
          <a:off x="0" y="46639"/>
          <a:ext cx="10058399" cy="9354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900" kern="1200" dirty="0"/>
            <a:t>Extraversión</a:t>
          </a:r>
        </a:p>
      </dsp:txBody>
      <dsp:txXfrm>
        <a:off x="45663" y="92302"/>
        <a:ext cx="9967073" cy="844089"/>
      </dsp:txXfrm>
    </dsp:sp>
    <dsp:sp modelId="{1B24BA09-288C-4DF5-A771-98EFB42920A1}">
      <dsp:nvSpPr>
        <dsp:cNvPr id="0" name=""/>
        <dsp:cNvSpPr/>
      </dsp:nvSpPr>
      <dsp:spPr>
        <a:xfrm>
          <a:off x="0" y="982054"/>
          <a:ext cx="10058399" cy="1029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000" b="1" kern="1200" dirty="0"/>
            <a:t>Conclusión</a:t>
          </a:r>
          <a:r>
            <a:rPr lang="es-EC" sz="3000" kern="1200" dirty="0"/>
            <a:t>: No existe correlación significativa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000" b="1" kern="1200" dirty="0"/>
            <a:t>Recomendación</a:t>
          </a:r>
          <a:r>
            <a:rPr lang="es-EC" sz="3000" kern="1200" dirty="0"/>
            <a:t>: Posible relación no lineal</a:t>
          </a:r>
        </a:p>
      </dsp:txBody>
      <dsp:txXfrm>
        <a:off x="0" y="982054"/>
        <a:ext cx="10058399" cy="1029307"/>
      </dsp:txXfrm>
    </dsp:sp>
    <dsp:sp modelId="{4A4B2542-D337-4147-9DAA-0885BD01C301}">
      <dsp:nvSpPr>
        <dsp:cNvPr id="0" name=""/>
        <dsp:cNvSpPr/>
      </dsp:nvSpPr>
      <dsp:spPr>
        <a:xfrm>
          <a:off x="0" y="2011362"/>
          <a:ext cx="10058399" cy="9354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900" kern="1200" dirty="0"/>
            <a:t>Afabilidad</a:t>
          </a:r>
        </a:p>
      </dsp:txBody>
      <dsp:txXfrm>
        <a:off x="45663" y="2057025"/>
        <a:ext cx="9967073" cy="844089"/>
      </dsp:txXfrm>
    </dsp:sp>
    <dsp:sp modelId="{0108A0E3-BA8E-4C2A-A0B2-9E3FC631A6BB}">
      <dsp:nvSpPr>
        <dsp:cNvPr id="0" name=""/>
        <dsp:cNvSpPr/>
      </dsp:nvSpPr>
      <dsp:spPr>
        <a:xfrm>
          <a:off x="0" y="2946777"/>
          <a:ext cx="10058399" cy="1029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000" b="1" kern="1200" dirty="0"/>
            <a:t>Conclusión</a:t>
          </a:r>
          <a:r>
            <a:rPr lang="es-EC" sz="3000" kern="1200" dirty="0"/>
            <a:t>: No existe correlación significativa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000" b="1" kern="1200" dirty="0"/>
            <a:t>Recomendación</a:t>
          </a:r>
          <a:r>
            <a:rPr lang="es-EC" sz="3000" kern="1200" dirty="0"/>
            <a:t>: Tendencia negativa débil</a:t>
          </a:r>
        </a:p>
      </dsp:txBody>
      <dsp:txXfrm>
        <a:off x="0" y="2946777"/>
        <a:ext cx="10058399" cy="10293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90E0E-1CC5-4ED8-B187-77A1ABC7B5AD}">
      <dsp:nvSpPr>
        <dsp:cNvPr id="0" name=""/>
        <dsp:cNvSpPr/>
      </dsp:nvSpPr>
      <dsp:spPr>
        <a:xfrm>
          <a:off x="0" y="46639"/>
          <a:ext cx="10058399" cy="9354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900" kern="1200" dirty="0"/>
            <a:t>Escrupulosidad</a:t>
          </a:r>
        </a:p>
      </dsp:txBody>
      <dsp:txXfrm>
        <a:off x="45663" y="92302"/>
        <a:ext cx="9967073" cy="844089"/>
      </dsp:txXfrm>
    </dsp:sp>
    <dsp:sp modelId="{1B24BA09-288C-4DF5-A771-98EFB42920A1}">
      <dsp:nvSpPr>
        <dsp:cNvPr id="0" name=""/>
        <dsp:cNvSpPr/>
      </dsp:nvSpPr>
      <dsp:spPr>
        <a:xfrm>
          <a:off x="0" y="982054"/>
          <a:ext cx="10058399" cy="1029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000" b="1" kern="1200" dirty="0"/>
            <a:t>Conclusión</a:t>
          </a:r>
          <a:r>
            <a:rPr lang="es-EC" sz="3000" kern="1200" dirty="0"/>
            <a:t>: Correlación estadísticamente significativa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000" b="1" kern="1200" dirty="0"/>
            <a:t>Recomendación</a:t>
          </a:r>
          <a:r>
            <a:rPr lang="es-EC" sz="3000" kern="1200" dirty="0"/>
            <a:t>: Considerable factor de riesgo</a:t>
          </a:r>
        </a:p>
      </dsp:txBody>
      <dsp:txXfrm>
        <a:off x="0" y="982054"/>
        <a:ext cx="10058399" cy="1029307"/>
      </dsp:txXfrm>
    </dsp:sp>
    <dsp:sp modelId="{4A4B2542-D337-4147-9DAA-0885BD01C301}">
      <dsp:nvSpPr>
        <dsp:cNvPr id="0" name=""/>
        <dsp:cNvSpPr/>
      </dsp:nvSpPr>
      <dsp:spPr>
        <a:xfrm>
          <a:off x="0" y="2011362"/>
          <a:ext cx="10058399" cy="9354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900" kern="1200" dirty="0"/>
            <a:t>Neuroticismo</a:t>
          </a:r>
        </a:p>
      </dsp:txBody>
      <dsp:txXfrm>
        <a:off x="45663" y="2057025"/>
        <a:ext cx="9967073" cy="844089"/>
      </dsp:txXfrm>
    </dsp:sp>
    <dsp:sp modelId="{0108A0E3-BA8E-4C2A-A0B2-9E3FC631A6BB}">
      <dsp:nvSpPr>
        <dsp:cNvPr id="0" name=""/>
        <dsp:cNvSpPr/>
      </dsp:nvSpPr>
      <dsp:spPr>
        <a:xfrm>
          <a:off x="0" y="2946777"/>
          <a:ext cx="10058399" cy="1029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000" b="1" kern="1200" dirty="0"/>
            <a:t>Conclusión</a:t>
          </a:r>
          <a:r>
            <a:rPr lang="es-EC" sz="3000" kern="1200" dirty="0"/>
            <a:t>: Moderada correlación negativa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000" b="1" kern="1200" dirty="0"/>
            <a:t>Recomendación</a:t>
          </a:r>
          <a:r>
            <a:rPr lang="es-EC" sz="3000" kern="1200" dirty="0"/>
            <a:t>: Considerable factor de riesgo</a:t>
          </a:r>
        </a:p>
      </dsp:txBody>
      <dsp:txXfrm>
        <a:off x="0" y="2946777"/>
        <a:ext cx="10058399" cy="10293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90E0E-1CC5-4ED8-B187-77A1ABC7B5AD}">
      <dsp:nvSpPr>
        <dsp:cNvPr id="0" name=""/>
        <dsp:cNvSpPr/>
      </dsp:nvSpPr>
      <dsp:spPr>
        <a:xfrm>
          <a:off x="0" y="6254"/>
          <a:ext cx="10058399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100" kern="1200" dirty="0"/>
            <a:t>Apertura a la Experiencia</a:t>
          </a:r>
        </a:p>
      </dsp:txBody>
      <dsp:txXfrm>
        <a:off x="48005" y="54259"/>
        <a:ext cx="9962389" cy="887374"/>
      </dsp:txXfrm>
    </dsp:sp>
    <dsp:sp modelId="{1B24BA09-288C-4DF5-A771-98EFB42920A1}">
      <dsp:nvSpPr>
        <dsp:cNvPr id="0" name=""/>
        <dsp:cNvSpPr/>
      </dsp:nvSpPr>
      <dsp:spPr>
        <a:xfrm>
          <a:off x="0" y="989639"/>
          <a:ext cx="10058399" cy="11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200" b="1" kern="1200" dirty="0"/>
            <a:t>Conclusión</a:t>
          </a:r>
          <a:r>
            <a:rPr lang="es-EC" sz="3200" kern="1200" dirty="0"/>
            <a:t>: Correlación variable poco significativa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3200" b="1" kern="1200" dirty="0"/>
            <a:t>Recomendación</a:t>
          </a:r>
          <a:r>
            <a:rPr lang="es-EC" sz="3200" kern="1200" dirty="0"/>
            <a:t>: Trabajo por materia</a:t>
          </a:r>
        </a:p>
      </dsp:txBody>
      <dsp:txXfrm>
        <a:off x="0" y="989639"/>
        <a:ext cx="10058399" cy="1103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DF9A3-F3B5-40D7-9D1B-8F33AC1D6446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BC45B-802D-44FA-B626-33641CF31A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337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4048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0626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1011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950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5928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9282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55830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9622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7697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904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19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812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5358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74952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6923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87009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92271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27216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93237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691857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31000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12233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29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447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98895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0010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99203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38810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342155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83568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94793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6604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41215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93952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39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613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4135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40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339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2177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9026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2236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3615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C45B-802D-44FA-B626-33641CF31A14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064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428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20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0850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1300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2352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07540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614590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6599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92271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8133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3245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00258B-4484-4DD3-8200-C4E206ACCD2E}" type="datetimeFigureOut">
              <a:rPr lang="es-EC" smtClean="0"/>
              <a:t>7/11/2018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F69C1E-35CC-465E-8EFE-E41A7F5C9522}" type="slidenum">
              <a:rPr lang="es-EC" smtClean="0"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34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9E3CC-2AA0-4461-8D25-9287A50ACA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2800" dirty="0"/>
              <a:t>RELACIÓN ENTRE LOS RASGOS DE PERSONALIDAD Y LA CALIFICACIÓN ESPECÍFICA Y GLOBAL DE LOS ESTUDIANTES DE PRIMER SEMESTRE DE MEDICINA DE LA UIDE DURANTE EL CICLO AGOSTO 2017 – ENERO 2018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FB5399-A87D-4C75-8DF5-B64D65A26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7"/>
          </a:xfrm>
        </p:spPr>
        <p:txBody>
          <a:bodyPr>
            <a:normAutofit/>
          </a:bodyPr>
          <a:lstStyle/>
          <a:p>
            <a:pPr algn="ctr"/>
            <a:r>
              <a:rPr lang="es-EC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Maestría en Docencia Universitaria</a:t>
            </a:r>
          </a:p>
          <a:p>
            <a:pPr algn="ctr"/>
            <a:r>
              <a:rPr lang="es-EC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Autor</a:t>
            </a:r>
            <a:r>
              <a:rPr lang="es-EC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Luis merlo chaves</a:t>
            </a:r>
          </a:p>
          <a:p>
            <a:pPr algn="ctr"/>
            <a:r>
              <a:rPr lang="es-EC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Directora</a:t>
            </a:r>
            <a:r>
              <a:rPr lang="es-EC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Verónica Tejada Sierra, </a:t>
            </a:r>
            <a:r>
              <a:rPr lang="es-EC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Msc</a:t>
            </a:r>
            <a:r>
              <a:rPr lang="es-EC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r>
              <a:rPr lang="es-EC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Sangolquí, 2018</a:t>
            </a:r>
          </a:p>
        </p:txBody>
      </p:sp>
      <p:pic>
        <p:nvPicPr>
          <p:cNvPr id="4" name="Imagen 3" descr="Image result for espe png">
            <a:extLst>
              <a:ext uri="{FF2B5EF4-FFF2-40B4-BE49-F238E27FC236}">
                <a16:creationId xmlns:a16="http://schemas.microsoft.com/office/drawing/2014/main" id="{F60BA562-0BD0-46EC-A23C-A9B5DDA995A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16" y="879284"/>
            <a:ext cx="4845167" cy="1525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155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5667C56-90B2-4194-9FBA-4E6C79BF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Marco Teórico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1A06EC-F813-4FEE-81E7-B4A5D757FD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Personalidad </a:t>
            </a:r>
            <a:r>
              <a:rPr lang="es-EC" dirty="0"/>
              <a:t>y Calificación en la </a:t>
            </a:r>
            <a:r>
              <a:rPr lang="es-EC" dirty="0" err="1"/>
              <a:t>uide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795112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20849-9DA9-457B-B0A7-B2FC10ED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Personalidad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140330-18AB-4D0D-8C76-222F80BAF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b="1" dirty="0"/>
              <a:t>Definición</a:t>
            </a:r>
            <a:r>
              <a:rPr lang="es-EC" sz="2800" dirty="0"/>
              <a:t>: La forma en la que un individuo se expresa</a:t>
            </a:r>
          </a:p>
          <a:p>
            <a:pPr lvl="1"/>
            <a:r>
              <a:rPr lang="es-EC" sz="2400" dirty="0"/>
              <a:t>Integra características individuales</a:t>
            </a:r>
          </a:p>
          <a:p>
            <a:pPr lvl="1"/>
            <a:endParaRPr lang="es-EC" sz="2400" dirty="0"/>
          </a:p>
          <a:p>
            <a:r>
              <a:rPr lang="es-EC" sz="2800" b="1" dirty="0"/>
              <a:t>Rasgo</a:t>
            </a:r>
            <a:r>
              <a:rPr lang="es-EC" sz="2800" dirty="0"/>
              <a:t>:</a:t>
            </a:r>
          </a:p>
          <a:p>
            <a:pPr lvl="1"/>
            <a:r>
              <a:rPr lang="es-EC" sz="2400" dirty="0"/>
              <a:t>Predisposición hacia cierto patrón de personalidad</a:t>
            </a:r>
          </a:p>
          <a:p>
            <a:pPr marL="201168" lvl="1" indent="0">
              <a:buNone/>
            </a:pPr>
            <a:endParaRPr lang="es-EC" sz="2400" dirty="0"/>
          </a:p>
          <a:p>
            <a:r>
              <a:rPr lang="es-EC" sz="2800" b="1" dirty="0"/>
              <a:t>Trastorno</a:t>
            </a:r>
            <a:r>
              <a:rPr lang="es-EC" sz="2800" dirty="0"/>
              <a:t>:</a:t>
            </a:r>
          </a:p>
          <a:p>
            <a:pPr lvl="1"/>
            <a:r>
              <a:rPr lang="es-EC" sz="2400" dirty="0"/>
              <a:t>Efecto clínicamente significativo de un rasgo</a:t>
            </a:r>
          </a:p>
        </p:txBody>
      </p:sp>
    </p:spTree>
    <p:extLst>
      <p:ext uri="{BB962C8B-B14F-4D97-AF65-F5344CB8AC3E}">
        <p14:creationId xmlns:p14="http://schemas.microsoft.com/office/powerpoint/2010/main" val="39812003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6FE2E-8906-469F-988A-5E3961DD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Teoría de los Cinco Factores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D0296F03-C3D6-4086-8D56-B4E892E61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887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9837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F34845B-B425-4389-BC87-22A86CEB4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2F34845B-B425-4389-BC87-22A86CEB4C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7FEE24B-C21A-40BF-87E1-D3EF4C609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07FEE24B-C21A-40BF-87E1-D3EF4C609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7A10096-1359-49E6-99C4-525FA5373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57A10096-1359-49E6-99C4-525FA5373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4E6A255-7351-43E3-AEAF-24E2DD29C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dgm id="{64E6A255-7351-43E3-AEAF-24E2DD29C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AB72746-7F31-491D-B6EA-00D4B8761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BAB72746-7F31-491D-B6EA-00D4B87616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4FF50-FBFB-430B-9BDB-6D7F1E46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Evaluación en la Escuela de Medicina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15F4B8-3A04-46C4-8701-A6E9450FAD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sz="2400" b="1" dirty="0"/>
              <a:t>Anatomía General y Radiológica I</a:t>
            </a:r>
          </a:p>
          <a:p>
            <a:endParaRPr lang="es-EC" sz="2400" b="1" dirty="0"/>
          </a:p>
          <a:p>
            <a:r>
              <a:rPr lang="es-EC" sz="2400" b="1" dirty="0"/>
              <a:t>Biología Celular y Molecular I</a:t>
            </a:r>
          </a:p>
          <a:p>
            <a:endParaRPr lang="es-EC" sz="2400" b="1" dirty="0"/>
          </a:p>
          <a:p>
            <a:r>
              <a:rPr lang="es-EC" sz="2400" b="1" dirty="0"/>
              <a:t>Embriología I</a:t>
            </a:r>
          </a:p>
          <a:p>
            <a:endParaRPr lang="es-EC" sz="2400" b="1" dirty="0"/>
          </a:p>
          <a:p>
            <a:r>
              <a:rPr lang="es-EC" sz="2400" b="1" dirty="0"/>
              <a:t>Histología I</a:t>
            </a:r>
          </a:p>
          <a:p>
            <a:endParaRPr lang="es-EC" sz="2400" b="1" dirty="0"/>
          </a:p>
          <a:p>
            <a:r>
              <a:rPr lang="es-EC" sz="2400" b="1" dirty="0"/>
              <a:t>Psicología I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A65D5140-7093-4F7B-87C6-29FEC0C5969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3119294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3588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8480DB-1D96-45A0-B177-5EE86896F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C8480DB-1D96-45A0-B177-5EE86896F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6EB935-FFB2-4A94-A2EE-765B713E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006EB935-FFB2-4A94-A2EE-765B713E4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B51ACF-E611-45AD-B5A0-A6782D8F1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27B51ACF-E611-45AD-B5A0-A6782D8F1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4CFF9A-D062-49B8-A28F-4B811FBB8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FB4CFF9A-D062-49B8-A28F-4B811FBB8E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B31F2A-43FA-4673-9B8A-4FD53195B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74B31F2A-43FA-4673-9B8A-4FD53195B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5660EE-941E-4B66-BD34-A3D2ADA34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F75660EE-941E-4B66-BD34-A3D2ADA34C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2ED704BC-5A50-400C-9C34-77A168E7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Metodología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01D3C02-DDA4-4903-8AA4-D90F11B25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Hipótesis, Variables, Técnicas de recolección</a:t>
            </a:r>
          </a:p>
        </p:txBody>
      </p:sp>
    </p:spTree>
    <p:extLst>
      <p:ext uri="{BB962C8B-B14F-4D97-AF65-F5344CB8AC3E}">
        <p14:creationId xmlns:p14="http://schemas.microsoft.com/office/powerpoint/2010/main" val="937943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85360A9-57A2-4C17-B277-B0F95CBF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Hipótesis y Variables</a:t>
            </a:r>
          </a:p>
        </p:txBody>
      </p:sp>
      <p:graphicFrame>
        <p:nvGraphicFramePr>
          <p:cNvPr id="6" name="Marcador de contenido 3">
            <a:extLst>
              <a:ext uri="{FF2B5EF4-FFF2-40B4-BE49-F238E27FC236}">
                <a16:creationId xmlns:a16="http://schemas.microsoft.com/office/drawing/2014/main" id="{BD7746BC-F1D0-4C32-9A47-C79815BB45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79923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627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AFF53-8C27-4AE2-BA13-81A19EDB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Población Estudiada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42065F-6FCD-4867-8D81-D62373546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643122" cy="4023360"/>
          </a:xfrm>
        </p:spPr>
        <p:txBody>
          <a:bodyPr>
            <a:normAutofit fontScale="92500" lnSpcReduction="10000"/>
          </a:bodyPr>
          <a:lstStyle/>
          <a:p>
            <a:r>
              <a:rPr lang="es-EC" sz="2800" b="1" dirty="0"/>
              <a:t>Población</a:t>
            </a:r>
            <a:r>
              <a:rPr lang="es-EC" sz="2800" dirty="0"/>
              <a:t>: Estudiantes de la Escuela de Medicina de la UIDE</a:t>
            </a:r>
          </a:p>
          <a:p>
            <a:endParaRPr lang="es-EC" sz="2800" dirty="0"/>
          </a:p>
          <a:p>
            <a:r>
              <a:rPr lang="es-EC" sz="2800" b="1" dirty="0"/>
              <a:t>Semestre</a:t>
            </a:r>
            <a:r>
              <a:rPr lang="es-EC" sz="2800" dirty="0"/>
              <a:t>: Primero</a:t>
            </a:r>
          </a:p>
          <a:p>
            <a:endParaRPr lang="es-EC" sz="2800" dirty="0"/>
          </a:p>
          <a:p>
            <a:r>
              <a:rPr lang="es-EC" sz="2800" b="1" dirty="0"/>
              <a:t>Cohorte</a:t>
            </a:r>
            <a:r>
              <a:rPr lang="es-EC" sz="2800" dirty="0"/>
              <a:t>: Agosto 2017 – Enero 2018</a:t>
            </a:r>
          </a:p>
          <a:p>
            <a:endParaRPr lang="es-EC" sz="2800" dirty="0"/>
          </a:p>
          <a:p>
            <a:r>
              <a:rPr lang="es-EC" sz="2800" b="1" dirty="0"/>
              <a:t>N</a:t>
            </a:r>
            <a:r>
              <a:rPr lang="es-EC" sz="2800" dirty="0"/>
              <a:t>: 42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5A4BAE-CE1E-41D8-A9B7-767701F3D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8" y="1845735"/>
            <a:ext cx="5120642" cy="4023360"/>
          </a:xfrm>
        </p:spPr>
        <p:txBody>
          <a:bodyPr>
            <a:normAutofit fontScale="92500" lnSpcReduction="10000"/>
          </a:bodyPr>
          <a:lstStyle/>
          <a:p>
            <a:r>
              <a:rPr lang="es-EC" sz="2800" b="1" dirty="0"/>
              <a:t>Criterios de exclusión:</a:t>
            </a:r>
          </a:p>
          <a:p>
            <a:pPr lvl="1"/>
            <a:r>
              <a:rPr lang="es-EC" sz="2800" dirty="0"/>
              <a:t>Estudiantes no regulares</a:t>
            </a:r>
          </a:p>
          <a:p>
            <a:pPr lvl="1"/>
            <a:endParaRPr lang="es-EC" sz="2800" dirty="0"/>
          </a:p>
          <a:p>
            <a:pPr lvl="1"/>
            <a:r>
              <a:rPr lang="es-EC" sz="2800" dirty="0"/>
              <a:t>No haber completado el test IPIP-NEO</a:t>
            </a:r>
          </a:p>
          <a:p>
            <a:pPr lvl="1"/>
            <a:endParaRPr lang="es-EC" sz="2800" dirty="0"/>
          </a:p>
          <a:p>
            <a:pPr lvl="1"/>
            <a:r>
              <a:rPr lang="es-EC" sz="2800" dirty="0"/>
              <a:t>No haber consentido a participar</a:t>
            </a:r>
          </a:p>
          <a:p>
            <a:pPr lvl="1"/>
            <a:endParaRPr lang="es-EC" sz="2800" dirty="0"/>
          </a:p>
          <a:p>
            <a:pPr lvl="1"/>
            <a:r>
              <a:rPr lang="es-EC" sz="2800" dirty="0"/>
              <a:t>Retiro de la carrera</a:t>
            </a:r>
          </a:p>
        </p:txBody>
      </p:sp>
    </p:spTree>
    <p:extLst>
      <p:ext uri="{BB962C8B-B14F-4D97-AF65-F5344CB8AC3E}">
        <p14:creationId xmlns:p14="http://schemas.microsoft.com/office/powerpoint/2010/main" val="3659971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1B3F9E3-1AA3-4005-BE4D-95CC2C4C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Evaluación IPIP-NEO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D23BD0A8-43BA-4CCC-A6AB-CDE7AE75DA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15" r="601" b="49960"/>
          <a:stretch/>
        </p:blipFill>
        <p:spPr>
          <a:xfrm>
            <a:off x="1547706" y="2105722"/>
            <a:ext cx="9096587" cy="364362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745D9E7-8795-4751-8F0A-CA3E3CF846E9}"/>
              </a:ext>
            </a:extLst>
          </p:cNvPr>
          <p:cNvSpPr txBox="1"/>
          <p:nvPr/>
        </p:nvSpPr>
        <p:spPr>
          <a:xfrm>
            <a:off x="1547706" y="5809931"/>
            <a:ext cx="96666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/>
              <a:t>Tomado del </a:t>
            </a:r>
            <a:r>
              <a:rPr lang="en-US" sz="1600" b="1" dirty="0"/>
              <a:t>International Personality Item Pool Representation of the NEO PI-R. </a:t>
            </a:r>
            <a:r>
              <a:rPr lang="en-US" sz="1600" dirty="0"/>
              <a:t>Dr. John A. Johnson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51813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11FCD-87BB-4EFF-97FF-8D163138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Procesamiento de Datos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6F4617C-1139-4F08-B80C-13E50AAFB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48557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6320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681196E6-C3AC-4A30-9070-D116F4B5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Resultados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062615C-5F71-4112-8D5B-05B725AD66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Presentación de datos obtenidos</a:t>
            </a:r>
          </a:p>
        </p:txBody>
      </p:sp>
    </p:spTree>
    <p:extLst>
      <p:ext uri="{BB962C8B-B14F-4D97-AF65-F5344CB8AC3E}">
        <p14:creationId xmlns:p14="http://schemas.microsoft.com/office/powerpoint/2010/main" val="95131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5D46111-D99C-416C-BB09-97467359C5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8302" y="617838"/>
            <a:ext cx="10041147" cy="5486400"/>
          </a:xfrm>
        </p:spPr>
        <p:txBody>
          <a:bodyPr/>
          <a:lstStyle/>
          <a:p>
            <a:pPr algn="ctr"/>
            <a:endParaRPr lang="es-EC" sz="2800" i="1" dirty="0"/>
          </a:p>
          <a:p>
            <a:pPr algn="ctr"/>
            <a:endParaRPr lang="es-EC" sz="2800" i="1" dirty="0"/>
          </a:p>
          <a:p>
            <a:pPr algn="ctr"/>
            <a:r>
              <a:rPr lang="es-EC" sz="2800" i="1" dirty="0"/>
              <a:t>“Pero la impresión y las acciones de los seres humanos no son sólo el resultado de sus circunstancias actuales, sino el resultado conjunto de todas sus circunstancias y de sus características individuales; y los elementos que determinan las características humanas son tan numerosos … que al final no hay dos casos exactamente iguales…”</a:t>
            </a:r>
          </a:p>
          <a:p>
            <a:pPr algn="r"/>
            <a:endParaRPr lang="es-EC" sz="2400" b="1" dirty="0"/>
          </a:p>
          <a:p>
            <a:pPr algn="r"/>
            <a:r>
              <a:rPr lang="es-EC" sz="2400" b="1" dirty="0"/>
              <a:t>-John Stuart Mill (1811)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87902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03C7507-FF70-431F-88EA-BA9426CE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Rasgos de Personalidad de la Cohorte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0448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9134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24AB8-8DDE-47D9-ADCB-2523FBA6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Calificaciones Finales de la Cohorte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17A2422-DB6B-4475-A552-531E06ABE0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39368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5560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11B3C-D29F-4C9F-B840-8F37E5508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Interpretación de James Hemphill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7BC173C-1B7A-42CA-9B6C-2742CB50E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25875"/>
              </p:ext>
            </p:extLst>
          </p:nvPr>
        </p:nvGraphicFramePr>
        <p:xfrm>
          <a:off x="1778000" y="2528147"/>
          <a:ext cx="8636000" cy="2783840"/>
        </p:xfrm>
        <a:graphic>
          <a:graphicData uri="http://schemas.openxmlformats.org/drawingml/2006/table">
            <a:tbl>
              <a:tblPr firstRow="1" firstCol="1">
                <a:tableStyleId>{72833802-FEF1-4C79-8D5D-14CF1EAF98D9}</a:tableStyleId>
              </a:tblPr>
              <a:tblGrid>
                <a:gridCol w="4318000">
                  <a:extLst>
                    <a:ext uri="{9D8B030D-6E8A-4147-A177-3AD203B41FA5}">
                      <a16:colId xmlns:a16="http://schemas.microsoft.com/office/drawing/2014/main" val="1479782577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1440791591"/>
                    </a:ext>
                  </a:extLst>
                </a:gridCol>
              </a:tblGrid>
              <a:tr h="96516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u="none" strike="noStrike" dirty="0">
                          <a:effectLst/>
                        </a:rPr>
                        <a:t>Tercio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u="none" strike="noStrike" dirty="0">
                          <a:effectLst/>
                        </a:rPr>
                        <a:t>Coeficiente de Correlación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5066769"/>
                  </a:ext>
                </a:extLst>
              </a:tr>
              <a:tr h="6062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u="none" strike="noStrike" dirty="0">
                          <a:effectLst/>
                        </a:rPr>
                        <a:t>Inferior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u="none" strike="noStrike" dirty="0">
                          <a:effectLst/>
                        </a:rPr>
                        <a:t>0 - 0.2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8594924"/>
                  </a:ext>
                </a:extLst>
              </a:tr>
              <a:tr h="6062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u="none" strike="noStrike" dirty="0">
                          <a:effectLst/>
                        </a:rPr>
                        <a:t>Intermedio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u="none" strike="noStrike" dirty="0">
                          <a:effectLst/>
                        </a:rPr>
                        <a:t>0.2 - 0.3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855840"/>
                  </a:ext>
                </a:extLst>
              </a:tr>
              <a:tr h="6062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u="none" strike="noStrike" dirty="0">
                          <a:effectLst/>
                        </a:rPr>
                        <a:t>0.3 - 1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065264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E016B623-B2D1-4458-9E81-7C254F0B040D}"/>
              </a:ext>
            </a:extLst>
          </p:cNvPr>
          <p:cNvSpPr txBox="1"/>
          <p:nvPr/>
        </p:nvSpPr>
        <p:spPr>
          <a:xfrm>
            <a:off x="2778665" y="5311987"/>
            <a:ext cx="96666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/>
              <a:t>Tomado de American </a:t>
            </a:r>
            <a:r>
              <a:rPr lang="es-EC" sz="1600" dirty="0" err="1"/>
              <a:t>Psychologist</a:t>
            </a:r>
            <a:r>
              <a:rPr lang="es-EC" sz="1600" dirty="0"/>
              <a:t> - American </a:t>
            </a:r>
            <a:r>
              <a:rPr lang="es-EC" sz="1600" dirty="0" err="1"/>
              <a:t>Psychological</a:t>
            </a:r>
            <a:r>
              <a:rPr lang="es-EC" sz="1600" dirty="0"/>
              <a:t> </a:t>
            </a:r>
            <a:r>
              <a:rPr lang="es-EC" sz="1600" dirty="0" err="1"/>
              <a:t>Association</a:t>
            </a:r>
            <a:r>
              <a:rPr lang="en-US" sz="1600" b="1" dirty="0"/>
              <a:t>. </a:t>
            </a:r>
            <a:r>
              <a:rPr lang="en-US" sz="1600" dirty="0"/>
              <a:t>2003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90158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223CD-17D0-4B17-8E49-766FD1CE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Relación: Extraversión 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622D0D-AC0E-4A2F-8654-A054DC7A91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37333237"/>
              </p:ext>
            </p:extLst>
          </p:nvPr>
        </p:nvGraphicFramePr>
        <p:xfrm>
          <a:off x="1096963" y="1846263"/>
          <a:ext cx="4877118" cy="402283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625706">
                  <a:extLst>
                    <a:ext uri="{9D8B030D-6E8A-4147-A177-3AD203B41FA5}">
                      <a16:colId xmlns:a16="http://schemas.microsoft.com/office/drawing/2014/main" val="150734398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2328169965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4271865978"/>
                    </a:ext>
                  </a:extLst>
                </a:gridCol>
              </a:tblGrid>
              <a:tr h="753056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Coeficiente de correlación (r)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Coeficiente de determinación (r2)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949820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Promedio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0.06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6294847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Anatomía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0.07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04383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Biología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2167564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Embriología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58582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Histología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8058661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Psicología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7977252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CA9EA392-981B-4C95-9519-B5F51BE95D1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8098400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1900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223CD-17D0-4B17-8E49-766FD1CE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Relación: Afabilidad 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622D0D-AC0E-4A2F-8654-A054DC7A91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5399840"/>
              </p:ext>
            </p:extLst>
          </p:nvPr>
        </p:nvGraphicFramePr>
        <p:xfrm>
          <a:off x="1096963" y="1846263"/>
          <a:ext cx="4877118" cy="402283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625706">
                  <a:extLst>
                    <a:ext uri="{9D8B030D-6E8A-4147-A177-3AD203B41FA5}">
                      <a16:colId xmlns:a16="http://schemas.microsoft.com/office/drawing/2014/main" val="150734398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2328169965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4271865978"/>
                    </a:ext>
                  </a:extLst>
                </a:gridCol>
              </a:tblGrid>
              <a:tr h="753056">
                <a:tc>
                  <a:txBody>
                    <a:bodyPr/>
                    <a:lstStyle/>
                    <a:p>
                      <a:pPr algn="l" fontAlgn="b"/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Coeficiente de correlación (r)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Coeficiente de determinación (r2)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949820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Promedio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-0.12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6294847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Anatomía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-0.11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04383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Biología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-0.13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2167564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Embriología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-0.1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58582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Histología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-0.05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8058661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Psicología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-0.18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0.03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7977252"/>
                  </a:ext>
                </a:extLst>
              </a:tr>
            </a:tbl>
          </a:graphicData>
        </a:graphic>
      </p:graphicFrame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7F1C38F-C48D-4C8E-BEC4-F9B12ECF518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1100529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7021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223CD-17D0-4B17-8E49-766FD1CE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Relación: Escrupulosidad 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622D0D-AC0E-4A2F-8654-A054DC7A91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8342645"/>
              </p:ext>
            </p:extLst>
          </p:nvPr>
        </p:nvGraphicFramePr>
        <p:xfrm>
          <a:off x="1096963" y="1846263"/>
          <a:ext cx="4877118" cy="402283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625706">
                  <a:extLst>
                    <a:ext uri="{9D8B030D-6E8A-4147-A177-3AD203B41FA5}">
                      <a16:colId xmlns:a16="http://schemas.microsoft.com/office/drawing/2014/main" val="150734398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2328169965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4271865978"/>
                    </a:ext>
                  </a:extLst>
                </a:gridCol>
              </a:tblGrid>
              <a:tr h="753056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Coeficiente de correlación (r)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Coeficiente de determinación (r2)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949820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Promedio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0.38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6294847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Anatomía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0.16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04383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Biología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0.34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2167564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Embriología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0.16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58582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Histología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0.47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0.22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8058661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Psicología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0.29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7977252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208E603F-10F2-4BD0-8F10-75DE704ECBD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1413420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51649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223CD-17D0-4B17-8E49-766FD1CE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Relación: Neuroticismo 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622D0D-AC0E-4A2F-8654-A054DC7A91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6984969"/>
              </p:ext>
            </p:extLst>
          </p:nvPr>
        </p:nvGraphicFramePr>
        <p:xfrm>
          <a:off x="1096963" y="1846263"/>
          <a:ext cx="4877118" cy="402283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625706">
                  <a:extLst>
                    <a:ext uri="{9D8B030D-6E8A-4147-A177-3AD203B41FA5}">
                      <a16:colId xmlns:a16="http://schemas.microsoft.com/office/drawing/2014/main" val="150734398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2328169965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4271865978"/>
                    </a:ext>
                  </a:extLst>
                </a:gridCol>
              </a:tblGrid>
              <a:tr h="753056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Coeficiente de correlación (r)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Coeficiente de determinación (r2)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949820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Promedio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-0.22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0.05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6294847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Anatomía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-0.24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0.06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04383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Biología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-0.28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0.08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2167564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Embriología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-0.01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0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58582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Histología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-0.24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0.06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8058661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Psicología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+mn-lt"/>
                        </a:rPr>
                        <a:t>-0.18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0.03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7977252"/>
                  </a:ext>
                </a:extLst>
              </a:tr>
            </a:tbl>
          </a:graphicData>
        </a:graphic>
      </p:graphicFrame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721C6C15-D511-4E6D-BFB7-25CD87A2217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7004876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221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223CD-17D0-4B17-8E49-766FD1CE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Relación: Apertura 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622D0D-AC0E-4A2F-8654-A054DC7A91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6540925"/>
              </p:ext>
            </p:extLst>
          </p:nvPr>
        </p:nvGraphicFramePr>
        <p:xfrm>
          <a:off x="1096963" y="1846263"/>
          <a:ext cx="4877118" cy="402283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625706">
                  <a:extLst>
                    <a:ext uri="{9D8B030D-6E8A-4147-A177-3AD203B41FA5}">
                      <a16:colId xmlns:a16="http://schemas.microsoft.com/office/drawing/2014/main" val="150734398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2328169965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4271865978"/>
                    </a:ext>
                  </a:extLst>
                </a:gridCol>
              </a:tblGrid>
              <a:tr h="753056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Coeficiente de correlación (r)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Coeficiente de determinación (r2)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949820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Promedio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6294847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Anatomía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043830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Biología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2167564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Embriología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0.16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0.03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58582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Histología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0.01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8058661"/>
                  </a:ext>
                </a:extLst>
              </a:tr>
              <a:tr h="54496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Psicología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0.24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0.06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7977252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ABE68AC3-2F2E-467E-BC3F-461CEDF4FD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1583040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716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212F15B6-A753-45A1-A8CD-2F79A3A3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Conclusiones y Recomendaciones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CCAF6B7-7375-4454-878A-C5AC11F9B4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Interpretación de los resultados obtenidos</a:t>
            </a:r>
          </a:p>
        </p:txBody>
      </p:sp>
    </p:spTree>
    <p:extLst>
      <p:ext uri="{BB962C8B-B14F-4D97-AF65-F5344CB8AC3E}">
        <p14:creationId xmlns:p14="http://schemas.microsoft.com/office/powerpoint/2010/main" val="1991917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5366A70-1429-456B-93E9-96FB97D7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Conclusiones y Recomendaciones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2ED7032-0998-490C-B2A2-2A29656AE7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57756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86175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E90E0E-1CC5-4ED8-B187-77A1ABC7B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8E90E0E-1CC5-4ED8-B187-77A1ABC7B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24BA09-288C-4DF5-A771-98EFB4292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1B24BA09-288C-4DF5-A771-98EFB4292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4B2542-D337-4147-9DAA-0885BD01C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4A4B2542-D337-4147-9DAA-0885BD01C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08A0E3-BA8E-4C2A-A0B2-9E3FC631A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0108A0E3-BA8E-4C2A-A0B2-9E3FC631A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17B778F-5777-44C7-92DE-5F030CD4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Antecedentes de la Investigación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897264-E431-4844-89CD-B54EF1C7E6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Problema, preguntas de investigación y objetivos</a:t>
            </a:r>
          </a:p>
        </p:txBody>
      </p:sp>
    </p:spTree>
    <p:extLst>
      <p:ext uri="{BB962C8B-B14F-4D97-AF65-F5344CB8AC3E}">
        <p14:creationId xmlns:p14="http://schemas.microsoft.com/office/powerpoint/2010/main" val="29507400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5366A70-1429-456B-93E9-96FB97D7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Conclusiones y Recomendaciones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2ED7032-0998-490C-B2A2-2A29656AE7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93187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06503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E90E0E-1CC5-4ED8-B187-77A1ABC7B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8E90E0E-1CC5-4ED8-B187-77A1ABC7B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24BA09-288C-4DF5-A771-98EFB4292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1B24BA09-288C-4DF5-A771-98EFB4292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4B2542-D337-4147-9DAA-0885BD01C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4A4B2542-D337-4147-9DAA-0885BD01C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08A0E3-BA8E-4C2A-A0B2-9E3FC631A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0108A0E3-BA8E-4C2A-A0B2-9E3FC631A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77E8D-B003-422F-BB26-B06F4D93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Conclusiones y Recomendaciones</a:t>
            </a:r>
          </a:p>
        </p:txBody>
      </p:sp>
      <p:graphicFrame>
        <p:nvGraphicFramePr>
          <p:cNvPr id="4" name="Marcador de contenido 5">
            <a:extLst>
              <a:ext uri="{FF2B5EF4-FFF2-40B4-BE49-F238E27FC236}">
                <a16:creationId xmlns:a16="http://schemas.microsoft.com/office/drawing/2014/main" id="{0D0CA59F-33AF-4E81-8041-8F5468CA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451379"/>
              </p:ext>
            </p:extLst>
          </p:nvPr>
        </p:nvGraphicFramePr>
        <p:xfrm>
          <a:off x="1096963" y="1846264"/>
          <a:ext cx="10058400" cy="2099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9915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E90E0E-1CC5-4ED8-B187-77A1ABC7B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8E90E0E-1CC5-4ED8-B187-77A1ABC7B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4BA09-288C-4DF5-A771-98EFB4292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1B24BA09-288C-4DF5-A771-98EFB4292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CE26B-88E6-45E2-889B-1DE1A1D08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Implicaciones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A4A1C05-CD09-4A81-B409-49953648C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18649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3745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EB1391-6F55-40E4-9B27-133895082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4EB1391-6F55-40E4-9B27-133895082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9B9080-1D7B-43AB-9EE8-6BAF17CC4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E9B9080-1D7B-43AB-9EE8-6BAF17CC4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54F1AA-2559-4E63-B6C9-F15C5E97E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654F1AA-2559-4E63-B6C9-F15C5E97E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F7B63A-2D4B-4DD8-AE49-C7DAA3764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BF7B63A-2D4B-4DD8-AE49-C7DAA3764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83F1E-3EFD-4C89-8A20-BDF238F90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E783F1E-3EFD-4C89-8A20-BDF238F909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10454-B865-470A-B0F9-BB5CBA43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Muchas Gracias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75C725-1041-4488-AEFD-EA1C06CBA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EC" sz="2800" i="1" dirty="0"/>
          </a:p>
          <a:p>
            <a:pPr algn="ctr"/>
            <a:endParaRPr lang="es-EC" sz="2800" i="1" dirty="0"/>
          </a:p>
          <a:p>
            <a:pPr algn="ctr"/>
            <a:r>
              <a:rPr lang="es-EC" sz="2800" i="1" dirty="0"/>
              <a:t>“Supongo que es tentador, si la única herramienta que tenemos es un martillo, el querer tratar a todo como si fuera un clavo”</a:t>
            </a:r>
          </a:p>
          <a:p>
            <a:pPr algn="ctr"/>
            <a:endParaRPr lang="es-EC" sz="2800" i="1" dirty="0"/>
          </a:p>
          <a:p>
            <a:pPr algn="r"/>
            <a:r>
              <a:rPr lang="es-EC" sz="2800" i="1" dirty="0"/>
              <a:t>- </a:t>
            </a:r>
            <a:r>
              <a:rPr lang="es-EC" sz="2800" b="1" dirty="0"/>
              <a:t>Abraham Maslow, 1966</a:t>
            </a:r>
          </a:p>
        </p:txBody>
      </p:sp>
    </p:spTree>
    <p:extLst>
      <p:ext uri="{BB962C8B-B14F-4D97-AF65-F5344CB8AC3E}">
        <p14:creationId xmlns:p14="http://schemas.microsoft.com/office/powerpoint/2010/main" val="4074210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D4A97-E7EB-4AAB-9DB1-E761AB64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Referencias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E969928-67EF-44B3-9E53-FEDE69244D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s-ES" altLang="es-EC"/>
              <a:t>Abril, V. H. (2008). Métodos de la Investigación. Obtenido de Universidad Nacional del Santa: http://biblioteca.uns.edu.pe/saladocentes/archivoz/curzoz/metodos_de_la_investigacion__abril_phd.pdf</a:t>
            </a:r>
          </a:p>
          <a:p>
            <a:pPr lvl="0"/>
            <a:endParaRPr lang="es-EC" altLang="es-EC"/>
          </a:p>
          <a:p>
            <a:pPr lvl="0"/>
            <a:r>
              <a:rPr lang="es-ES" altLang="es-EC"/>
              <a:t>Allik, J., Realo, A., &amp; McCrae, R. (2013). </a:t>
            </a:r>
            <a:r>
              <a:rPr lang="en-US" altLang="es-EC"/>
              <a:t>Universality of the five-factor model of personality. En T. Widiger, &amp; P. Costa, Personality disorders and the five-factor model of personality (págs. </a:t>
            </a:r>
            <a:r>
              <a:rPr lang="es-ES" altLang="es-EC"/>
              <a:t>61-74). Washington DC: American Psychological Association.</a:t>
            </a:r>
          </a:p>
          <a:p>
            <a:pPr lvl="0"/>
            <a:endParaRPr lang="es-EC" altLang="es-EC"/>
          </a:p>
          <a:p>
            <a:pPr lvl="0"/>
            <a:r>
              <a:rPr lang="es-ES" altLang="es-EC"/>
              <a:t>American Psychiatric Association. (2014). DSM-5. Manual Diagnóstico y Estadístico de los Trastornos Mentales (Quinta ed.). Madrid: Editorial Médica Panamericana.</a:t>
            </a:r>
          </a:p>
          <a:p>
            <a:pPr lvl="0"/>
            <a:endParaRPr lang="es-EC" altLang="es-EC"/>
          </a:p>
          <a:p>
            <a:pPr lvl="0"/>
            <a:r>
              <a:rPr lang="es-ES" altLang="es-EC"/>
              <a:t>Arora, P. N., &amp; Malhan, P. (2010). Biostatistics. </a:t>
            </a:r>
            <a:r>
              <a:rPr lang="en-US" altLang="es-EC"/>
              <a:t>New Delhi: Himalaya Publishing House.</a:t>
            </a:r>
          </a:p>
          <a:p>
            <a:pPr lvl="0"/>
            <a:endParaRPr lang="es-EC" altLang="es-EC"/>
          </a:p>
          <a:p>
            <a:pPr lvl="0"/>
            <a:r>
              <a:rPr lang="en-US" altLang="es-EC"/>
              <a:t>Buss, D. M. (2012). Evolutionary Psychology: The New Science of the Mind. </a:t>
            </a:r>
            <a:r>
              <a:rPr lang="es-ES" altLang="es-EC"/>
              <a:t>Austin: Pearson</a:t>
            </a:r>
          </a:p>
          <a:p>
            <a:pPr lvl="0"/>
            <a:endParaRPr lang="es-EC" altLang="es-EC"/>
          </a:p>
          <a:p>
            <a:pPr lvl="0"/>
            <a:r>
              <a:rPr lang="es-ES" altLang="es-EC"/>
              <a:t>Constitución de la República del Ecuador. (2008). Quito: Reg. Oficial N. 449.</a:t>
            </a:r>
          </a:p>
          <a:p>
            <a:pPr lvl="0"/>
            <a:endParaRPr lang="es-EC" altLang="es-EC"/>
          </a:p>
          <a:p>
            <a:pPr lvl="0"/>
            <a:r>
              <a:rPr lang="es-ES" altLang="es-EC"/>
              <a:t>Coordinación de Ciencias Básicas. (2016). Reporte de Calificaciones: Marzo - Julio 2016. Quito: Universidad Internacional del Ecuador - Escuela de Medicina.</a:t>
            </a:r>
            <a:endParaRPr lang="es-EC" altLang="es-EC"/>
          </a:p>
          <a:p>
            <a:pPr lvl="0"/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3881855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 advClick="0" advTm="2000">
        <p159:morph option="byObject"/>
      </p:transition>
    </mc:Choice>
    <mc:Fallback xmlns="">
      <p:transition spd="slow" advClick="0" advTm="2000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9663-4430-4A86-A166-269ADF71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Referencias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A967-C93A-452C-925B-F591EDD25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altLang="es-EC"/>
              <a:t>Coordinación de Ciencias Básicas. (2017). Reporte de Calificaciones: Septiembre 2016 - Enero 2017. Quito: Universidad Internacional del Ecuador - Escuela de Medicina.</a:t>
            </a:r>
            <a:endParaRPr lang="es-EC" altLang="es-EC"/>
          </a:p>
          <a:p>
            <a:pPr lvl="0"/>
            <a:r>
              <a:rPr lang="es-ES" altLang="es-EC"/>
              <a:t>Coordinación de Ciencias Básicas. (2017). Reprte de Calificaciones: Marzo - Julio 2017. Quito: Universidad Internacional del Ecuador.</a:t>
            </a:r>
            <a:endParaRPr lang="es-EC" altLang="es-EC"/>
          </a:p>
          <a:p>
            <a:pPr lvl="0"/>
            <a:r>
              <a:rPr lang="es-ES" altLang="es-EC"/>
              <a:t>Coordinación de Ciencias Básicas. (2018). Informe de Notas de la Escuela de Medicina: Semestre Agosto 2017 - Enero 2018. Quito: Universidad Internacional del Ecuador - Escuela de Medicina.</a:t>
            </a:r>
            <a:endParaRPr lang="es-EC" altLang="es-EC"/>
          </a:p>
          <a:p>
            <a:pPr lvl="0"/>
            <a:r>
              <a:rPr lang="es-ES" altLang="es-EC"/>
              <a:t>Dawson, B., &amp; Trapp, R. G. (2004). Bioestadística Médica. México D.F.: Manual Moderno.</a:t>
            </a:r>
            <a:endParaRPr lang="es-EC" altLang="es-EC"/>
          </a:p>
          <a:p>
            <a:pPr lvl="0"/>
            <a:r>
              <a:rPr lang="es-ES" altLang="es-EC"/>
              <a:t>Delgado, M. L. (2015). Fundamentos de Psicología. Madrid: Editorial Médica Panamericana.</a:t>
            </a:r>
            <a:endParaRPr lang="es-EC" altLang="es-EC"/>
          </a:p>
          <a:p>
            <a:pPr lvl="0"/>
            <a:r>
              <a:rPr lang="es-ES" altLang="es-EC"/>
              <a:t>Donnellan, M., Oswald, F., Baird, B., &amp; Lucas, R. (2006). </a:t>
            </a:r>
            <a:r>
              <a:rPr lang="en-US" altLang="es-EC"/>
              <a:t>The mini-IPIP scales: tiny-yet-effective measures of the Big Five factors of personality. Psychological assessment.</a:t>
            </a:r>
            <a:endParaRPr lang="es-EC" altLang="es-EC"/>
          </a:p>
          <a:p>
            <a:pPr lvl="0"/>
            <a:r>
              <a:rPr lang="en-US" altLang="es-EC"/>
              <a:t>Eerde, W. (2004). Procrastination in Academic Settings and the Big Five Model of Personality: A Meta-Analysis. En H. Schouwenburg, C. Lay, T. Pychyl, &amp; J. Ferrari, Counseling the procrastinator in academic settings (págs. </a:t>
            </a:r>
            <a:r>
              <a:rPr lang="es-ES" altLang="es-EC"/>
              <a:t>29-40). Washington DC: American Psychological Association.</a:t>
            </a:r>
            <a:endParaRPr lang="es-EC" altLang="es-EC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653896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 advClick="0" advTm="2000">
        <p159:morph option="byObject"/>
      </p:transition>
    </mc:Choice>
    <mc:Fallback xmlns="">
      <p:transition spd="slow" advClick="0" advTm="2000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D97D2A-BB5E-47E1-99F7-D8D9F45F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FE88E3-DC73-4E2F-85E1-0530DA236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" altLang="es-EC"/>
              <a:t>Eguíluz, I. (2013). Introducción a la Psicopatología: Una Visión Actualizada (3ra ed.). Madrid, España: Editorial Médica Panamericana.</a:t>
            </a:r>
            <a:endParaRPr lang="es-EC" altLang="es-EC"/>
          </a:p>
          <a:p>
            <a:pPr lvl="0"/>
            <a:r>
              <a:rPr lang="es-ES" altLang="es-EC"/>
              <a:t>Ehrhart, K., Roesch, S., Ehrhart, M., &amp; Kilian , B. (2008). </a:t>
            </a:r>
            <a:r>
              <a:rPr lang="en-US" altLang="es-EC"/>
              <a:t>A test of the factor structure equivalence of the 50-item IPIP Five factor model measure across gender and ethnic groups. Journal of Personality Assessment.</a:t>
            </a:r>
            <a:endParaRPr lang="es-EC" altLang="es-EC"/>
          </a:p>
          <a:p>
            <a:pPr lvl="0"/>
            <a:r>
              <a:rPr lang="en-US" altLang="es-EC"/>
              <a:t>Eysenck, M. (2002). Simply Psychology (Segunda ed.). East Sussex: Psychology Press.</a:t>
            </a:r>
            <a:endParaRPr lang="es-EC" altLang="es-EC"/>
          </a:p>
          <a:p>
            <a:pPr lvl="0"/>
            <a:r>
              <a:rPr lang="en-US" altLang="es-EC"/>
              <a:t>Feldman, R. (2017). </a:t>
            </a:r>
            <a:r>
              <a:rPr lang="es-ES" altLang="es-EC"/>
              <a:t>Psicología con aplicaciones de países de habla hispana (Decimosegunda ed.). </a:t>
            </a:r>
            <a:r>
              <a:rPr lang="en-US" altLang="es-EC"/>
              <a:t>México: McGraw-Hill.</a:t>
            </a:r>
            <a:endParaRPr lang="es-EC" altLang="es-EC"/>
          </a:p>
          <a:p>
            <a:pPr lvl="0"/>
            <a:r>
              <a:rPr lang="en-US" altLang="es-EC"/>
              <a:t>Gonçalves, M., &amp; Bellodi, P. (2012). Mentors also need support: a study on their difficulties and resources in medical schools. Sao Paulo Medical Journal.</a:t>
            </a:r>
            <a:endParaRPr lang="es-EC" altLang="es-EC"/>
          </a:p>
          <a:p>
            <a:pPr lvl="0"/>
            <a:r>
              <a:rPr lang="en-US" altLang="es-EC"/>
              <a:t>Hattie, J., &amp; Leeson, H. (2013). Future directions in assessment and testing in education and psychology. En K. Geisinger, B. Bracken, J. Carlston, J.-I. Hansen, N. Kuncel, S. Reise, &amp; M. Rodriguez, APA handbook of testing and assessment in psychology (págs. 591-622). Washington DC: American Psychological Association.</a:t>
            </a:r>
            <a:endParaRPr lang="es-EC" altLang="es-EC"/>
          </a:p>
          <a:p>
            <a:pPr lvl="0"/>
            <a:r>
              <a:rPr lang="en-US" altLang="es-EC"/>
              <a:t>Hemphill, J. F. (2003). Interpreting the magnitudes of correlation coefficients. </a:t>
            </a:r>
            <a:r>
              <a:rPr lang="es-ES" altLang="es-EC"/>
              <a:t>American Psychologist, 78-79.</a:t>
            </a:r>
            <a:endParaRPr lang="es-EC" altLang="es-EC"/>
          </a:p>
          <a:p>
            <a:pPr lvl="0"/>
            <a:r>
              <a:rPr lang="es-ES" altLang="es-EC"/>
              <a:t>Hernández, R., Fernández, C., &amp; Baptista, P. (2010). Metodología de la Investigación. </a:t>
            </a:r>
            <a:r>
              <a:rPr lang="en-US" altLang="es-EC"/>
              <a:t>México D.F.: McGraw Hill.</a:t>
            </a:r>
            <a:endParaRPr lang="es-EC" altLang="es-EC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9143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 advClick="0" advTm="2000">
        <p159:morph option="byObject"/>
      </p:transition>
    </mc:Choice>
    <mc:Fallback xmlns="">
      <p:transition spd="slow" advClick="0" advTm="2000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AF54983-8515-41B9-876D-43693318D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331ADF-BF21-4ECB-970D-51726309D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altLang="es-EC"/>
              <a:t>Hope, V., &amp; Henderson, M. (2014). Medical student depression, anxiety and distress outside North America: a systematic review. </a:t>
            </a:r>
            <a:r>
              <a:rPr lang="es-ES" altLang="es-EC"/>
              <a:t>Obtenido de Medical Education: https://doi.org/10.1111/medu.12512</a:t>
            </a:r>
            <a:endParaRPr lang="es-EC" altLang="es-EC"/>
          </a:p>
          <a:p>
            <a:pPr lvl="0"/>
            <a:r>
              <a:rPr lang="es-ES" altLang="es-EC"/>
              <a:t>Kim, S., Fernandez, S., &amp; Terrier, L. (2016). </a:t>
            </a:r>
            <a:r>
              <a:rPr lang="en-US" altLang="es-EC"/>
              <a:t>Procrastination, personality traits, and academic performance: When active and passive procrastination tell a different story. University of Applied Sciences Western Switzerland.</a:t>
            </a:r>
            <a:endParaRPr lang="es-EC" altLang="es-EC"/>
          </a:p>
          <a:p>
            <a:pPr lvl="0"/>
            <a:r>
              <a:rPr lang="en-US" altLang="es-EC"/>
              <a:t>Kolb, B., &amp; Whishaw, I. Q. (2017). </a:t>
            </a:r>
            <a:r>
              <a:rPr lang="es-ES" altLang="es-EC"/>
              <a:t>Neuropsicología Humana. Buenos Aires: Editorial Médica Panamericana.</a:t>
            </a:r>
            <a:endParaRPr lang="es-EC" altLang="es-EC"/>
          </a:p>
          <a:p>
            <a:pPr lvl="0"/>
            <a:r>
              <a:rPr lang="es-ES" altLang="es-EC"/>
              <a:t>Lama Toro, A. (2004). Historia de la Medicina: Hechos y Personajes. Santiago, Chile: Editorial Mediterráneo.</a:t>
            </a:r>
            <a:endParaRPr lang="es-EC" altLang="es-EC"/>
          </a:p>
          <a:p>
            <a:pPr lvl="0"/>
            <a:r>
              <a:rPr lang="es-ES" altLang="es-EC"/>
              <a:t>Lievens, F., Coetsier , P., De Fruyt, F., &amp; De Maesneer, J. (2002). </a:t>
            </a:r>
            <a:r>
              <a:rPr lang="en-US" altLang="es-EC"/>
              <a:t>Medical students' personality characteristics and academic performance: a five-factor model perspective. Medical education.</a:t>
            </a:r>
            <a:endParaRPr lang="es-EC" altLang="es-EC"/>
          </a:p>
          <a:p>
            <a:pPr lvl="0"/>
            <a:r>
              <a:rPr lang="en-US" altLang="es-EC"/>
              <a:t>Maiwada, S., &amp; Ethelbert, O. (2015). The Relevance and Significance of Correlation in Social Science Research. International Journal of Sociology and Anthropology Research.</a:t>
            </a:r>
            <a:endParaRPr lang="es-EC" altLang="es-EC"/>
          </a:p>
          <a:p>
            <a:pPr lvl="0"/>
            <a:r>
              <a:rPr lang="en-US" altLang="es-EC"/>
              <a:t>Maples, J., Guan, L., Carter, N., &amp; Miller, J. (2014). A test of the International Personality Item Pool representation of the Revised NEO Personality Inventory and development of a 120 item IPIP-based measure of the five-factor model. Psychological Assessment.</a:t>
            </a:r>
            <a:endParaRPr lang="es-EC" altLang="es-EC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890987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 advClick="0" advTm="2000">
        <p159:morph option="byObject"/>
      </p:transition>
    </mc:Choice>
    <mc:Fallback xmlns="">
      <p:transition spd="slow" advClick="0" advTm="2000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40970A4-4AD7-462F-B5A3-7A41925C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0A15A3-B321-4263-993E-15C03087C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altLang="es-EC"/>
              <a:t>Nola, R., &amp; Sankey, H. (2014). Theories of Scientific Method: An Introduction. </a:t>
            </a:r>
            <a:r>
              <a:rPr lang="es-ES" altLang="es-EC"/>
              <a:t>Nueva York: Routledge.</a:t>
            </a:r>
            <a:endParaRPr lang="es-EC" altLang="es-EC"/>
          </a:p>
          <a:p>
            <a:pPr lvl="0"/>
            <a:r>
              <a:rPr lang="es-ES" altLang="es-EC"/>
              <a:t>Oyebode, F. (2016). Sims. Síntomas Mentales. Manual de Psicopatología Descriptiva. Barcelona: Elsevier.</a:t>
            </a:r>
            <a:endParaRPr lang="es-EC" altLang="es-EC"/>
          </a:p>
          <a:p>
            <a:pPr lvl="0"/>
            <a:r>
              <a:rPr lang="es-ES" altLang="es-EC"/>
              <a:t>Pontificia Universidad Católica del Ecuador. (2018). Admisiones. Obtenido de Pontificia Universidad Católica del Ecuador: https://www.puce.edu.ec/admisiones_GP.php</a:t>
            </a:r>
            <a:endParaRPr lang="es-EC" altLang="es-EC"/>
          </a:p>
          <a:p>
            <a:pPr lvl="0"/>
            <a:r>
              <a:rPr lang="en-US" altLang="es-EC"/>
              <a:t>Poropat, A. (2009). A meta-analysis of the five-factor model of personality and academic performance. Psychological Bulletin.</a:t>
            </a:r>
            <a:endParaRPr lang="es-EC" altLang="es-EC"/>
          </a:p>
          <a:p>
            <a:pPr lvl="0"/>
            <a:r>
              <a:rPr lang="en-US" altLang="es-EC"/>
              <a:t>Powell, C., Nettelbeck, T., &amp; Burns, N. (2017). The incremental validity of intellectual curiosity and confidence for predicting academic performance in advanced tertiary students. </a:t>
            </a:r>
            <a:r>
              <a:rPr lang="es-ES" altLang="es-EC"/>
              <a:t>School of Psychology, University of Adelaide.</a:t>
            </a:r>
            <a:endParaRPr lang="es-EC" altLang="es-EC"/>
          </a:p>
          <a:p>
            <a:pPr lvl="0"/>
            <a:r>
              <a:rPr lang="es-ES" altLang="es-EC"/>
              <a:t>Sánchez , M. Á. (2012). Historia de la Medicina y Humanidades Médicas. Barcelona: Elsevier.</a:t>
            </a:r>
            <a:endParaRPr lang="es-EC" altLang="es-EC"/>
          </a:p>
          <a:p>
            <a:pPr lvl="0"/>
            <a:r>
              <a:rPr lang="en-US" altLang="es-EC"/>
              <a:t>Sanchez, M., Lifshitz, A., &amp; Vilar, P. (2015). </a:t>
            </a:r>
            <a:r>
              <a:rPr lang="es-ES" altLang="es-EC"/>
              <a:t>Educación Médica: Teoría y Práctica. </a:t>
            </a:r>
            <a:r>
              <a:rPr lang="en-US" altLang="es-EC"/>
              <a:t>México DF: Elsevier.</a:t>
            </a:r>
            <a:endParaRPr lang="es-EC" altLang="es-EC"/>
          </a:p>
          <a:p>
            <a:pPr lvl="0"/>
            <a:r>
              <a:rPr lang="en-US" altLang="es-EC"/>
              <a:t>Saucier, G., &amp; Srivastava, S. (2015). What makes a good structural model of personality? Evaluating the big five and alternatives. En M. Makulincer, P. Shaver, L.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38480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 advClick="0" advTm="2000">
        <p159:morph option="byObject"/>
      </p:transition>
    </mc:Choice>
    <mc:Fallback xmlns="">
      <p:transition spd="slow" advClick="0" advTm="2000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F5EC2D04-3CCC-41C9-8DD6-41F66672D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EBADED-FF4D-44BB-B034-0EF4D9B6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es-EC"/>
              <a:t>Cooper, &amp; R. Larsen, APA handbook of personality and social psychology (págs. 283-305). Washington DC: American Psychological Association.</a:t>
            </a:r>
            <a:endParaRPr lang="es-EC" altLang="es-EC"/>
          </a:p>
          <a:p>
            <a:pPr lvl="0"/>
            <a:r>
              <a:rPr lang="en-US" altLang="es-EC"/>
              <a:t>Schwartzstein, R., &amp; Roberts, D. (2017). Saying Goodbye to Lectures in Medical School — Paradigm Shift or Passing Fad? The New England Journal of Medicine.</a:t>
            </a:r>
            <a:endParaRPr lang="es-EC" altLang="es-EC"/>
          </a:p>
          <a:p>
            <a:pPr lvl="0"/>
            <a:r>
              <a:rPr lang="en-US" altLang="es-EC"/>
              <a:t>Sue, D. (2014). Psicopatología: Comprendiendo la Conducta Anormal (9na ed.). México D.F.: CENGAGE Learning.</a:t>
            </a:r>
            <a:endParaRPr lang="es-EC" altLang="es-EC"/>
          </a:p>
          <a:p>
            <a:pPr lvl="0"/>
            <a:r>
              <a:rPr lang="es-ES" altLang="es-EC"/>
              <a:t>Universidad de las Américas. (2018). Examen de Ingreso UDLA - Preguntas Frecuentes. Obtenido de Blogs UDLA: http://blogs.udla.edu.ec/pruebasadmision/preguntas/</a:t>
            </a:r>
            <a:endParaRPr lang="es-EC" altLang="es-EC"/>
          </a:p>
          <a:p>
            <a:pPr lvl="0"/>
            <a:r>
              <a:rPr lang="es-ES" altLang="es-EC"/>
              <a:t>Universidad Internacional del Ecuador. (2012). Reglamento de Estudiantes. Quito: Secretaría General.</a:t>
            </a:r>
            <a:endParaRPr lang="es-EC" altLang="es-EC"/>
          </a:p>
          <a:p>
            <a:pPr lvl="0"/>
            <a:r>
              <a:rPr lang="es-ES" altLang="es-EC"/>
              <a:t>Universidad Internacional del Ecuador. (2014). INFORMATIVO E INSTRUCTIVO DE LA CARRERA DE MEDICINA DE LA UNIVERSIDAD INTERNACIONAL DEL ECUADOR. Quito.</a:t>
            </a:r>
            <a:endParaRPr lang="es-EC" altLang="es-EC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97139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 advClick="0" advTm="2000">
        <p159:morph option="byObject"/>
      </p:transition>
    </mc:Choice>
    <mc:Fallback xmlns="">
      <p:transition spd="slow" advClick="0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69D5E-2919-40B9-BED2-94B954AD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Antecedentes y Justificación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EA2219-5A70-44D4-80B7-DB87143D3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214622" cy="4023360"/>
          </a:xfrm>
        </p:spPr>
        <p:txBody>
          <a:bodyPr>
            <a:normAutofit lnSpcReduction="10000"/>
          </a:bodyPr>
          <a:lstStyle/>
          <a:p>
            <a:r>
              <a:rPr lang="es-EC" sz="2800" b="1" dirty="0"/>
              <a:t>Éxito de graduados de la UIDE:</a:t>
            </a:r>
          </a:p>
          <a:p>
            <a:pPr lvl="1"/>
            <a:r>
              <a:rPr lang="es-EC" sz="2400" dirty="0"/>
              <a:t>100% de acreditación por CEAACES</a:t>
            </a:r>
          </a:p>
          <a:p>
            <a:pPr lvl="1"/>
            <a:endParaRPr lang="es-EC" sz="2400" dirty="0"/>
          </a:p>
          <a:p>
            <a:pPr lvl="1"/>
            <a:r>
              <a:rPr lang="es-EC" sz="2400" dirty="0"/>
              <a:t>98% de aprobación USMLE</a:t>
            </a:r>
          </a:p>
          <a:p>
            <a:pPr lvl="1"/>
            <a:endParaRPr lang="es-EC" sz="2400" dirty="0"/>
          </a:p>
          <a:p>
            <a:pPr lvl="1"/>
            <a:r>
              <a:rPr lang="es-EC" sz="2400" dirty="0"/>
              <a:t>Mayor aprobación del MIR que la media mundial</a:t>
            </a:r>
          </a:p>
          <a:p>
            <a:pPr lvl="1"/>
            <a:endParaRPr lang="es-EC" sz="2400" dirty="0"/>
          </a:p>
          <a:p>
            <a:pPr lvl="1"/>
            <a:r>
              <a:rPr lang="es-EC" sz="2400" dirty="0"/>
              <a:t>Especialización en EE.UU., Inglaterra, España, Rusia, Suecia, Israel, México, Argentina, etc.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BA3A75B-977F-4043-8994-6BC64BE7E9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75"/>
          <a:stretch/>
        </p:blipFill>
        <p:spPr>
          <a:xfrm>
            <a:off x="7662977" y="2466418"/>
            <a:ext cx="3010306" cy="1388934"/>
          </a:xfrm>
          <a:prstGeom prst="rect">
            <a:avLst/>
          </a:prstGeom>
        </p:spPr>
      </p:pic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DCD93CCA-C9F5-41FE-A921-554228FA2B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6" t="915" r="46182" b="-915"/>
          <a:stretch/>
        </p:blipFill>
        <p:spPr>
          <a:xfrm>
            <a:off x="7180580" y="3855352"/>
            <a:ext cx="3975100" cy="138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433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154B6DE-1DF5-45F9-BE43-B2B6AE6A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C57768-217E-4439-BF66-014E5B128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" altLang="es-EC"/>
              <a:t>Universidad Internacional del Ecuador. (2018). Código de Honor de la Escuela de Medicina. Ecuador.</a:t>
            </a:r>
            <a:endParaRPr lang="es-EC" altLang="es-EC"/>
          </a:p>
          <a:p>
            <a:pPr lvl="0"/>
            <a:r>
              <a:rPr lang="es-ES" altLang="es-EC"/>
              <a:t>Universidad Internacional del Ecuador. (2018). Información Carrera de Medicina. Obtenido de UIDE: https://uide.edu.ec/programas-academicos/pregrado/facultad-de-ciencias-medicas-de-la-salud-y-de-la-vida/medicina/</a:t>
            </a:r>
            <a:endParaRPr lang="es-EC" altLang="es-EC"/>
          </a:p>
          <a:p>
            <a:pPr lvl="0"/>
            <a:r>
              <a:rPr lang="es-ES" altLang="es-EC"/>
              <a:t>Universidad San Francisco de Quito. (2018). Admisión Estudiantes Regulares. Obtenido de Universidad San Francisco de Quito : https://www.usfq.edu.ec/admisiones/admisiones_pregrado/Paginas/estudiantes_regulares.aspx</a:t>
            </a:r>
            <a:endParaRPr lang="es-EC" altLang="es-EC"/>
          </a:p>
          <a:p>
            <a:pPr lvl="0"/>
            <a:r>
              <a:rPr lang="es-ES" altLang="es-EC"/>
              <a:t>Universidad Tecnológica Equinoccial. (2018). Admisiones Pregrado. Obtenido de Universidad UTE: https://www.ute.edu.ec/pregrado/</a:t>
            </a:r>
            <a:endParaRPr lang="es-EC" altLang="es-EC"/>
          </a:p>
          <a:p>
            <a:pPr lvl="0"/>
            <a:r>
              <a:rPr lang="es-ES" altLang="es-EC"/>
              <a:t>Vallejo, J. (2006). Introducción a la Psicopatología y la Psiquiatría. </a:t>
            </a:r>
            <a:r>
              <a:rPr lang="en-US" altLang="es-EC"/>
              <a:t>Barcelona: Elsevier Masson.</a:t>
            </a:r>
            <a:endParaRPr lang="es-EC" altLang="es-EC"/>
          </a:p>
          <a:p>
            <a:pPr lvl="0"/>
            <a:r>
              <a:rPr lang="en-US" altLang="es-EC"/>
              <a:t>Waiyavutti, C., Johnson, W., &amp; Deary, I. (2012). Do personality scale items function differently in people with high and low IQ? Psychological assessment.</a:t>
            </a:r>
            <a:endParaRPr lang="es-EC" altLang="es-EC"/>
          </a:p>
          <a:p>
            <a:pPr lvl="0"/>
            <a:r>
              <a:rPr lang="en-US" altLang="es-EC"/>
              <a:t>Zeidner, M., &amp; Matthews, G. (2012). Personality. En K. Harris, S. Graham, T. Urdan, S. Graham, J. Royer, &amp; M. Zeidner, APA educational psychology handbook (págs. </a:t>
            </a:r>
            <a:r>
              <a:rPr lang="es-ES" altLang="es-EC"/>
              <a:t>111-137). Washington DC: American Psychological Association.</a:t>
            </a:r>
            <a:endParaRPr lang="es-EC" altLang="es-EC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77821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91029-F94C-4953-B363-E13E059A6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Antecedentes y Justificación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3CD173-3531-4713-96BF-19EC0F6B33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Resultados Académicos: 2016 - 2017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897088AE-574D-4061-B58C-FA50BCE4172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6521711"/>
              </p:ext>
            </p:extLst>
          </p:nvPr>
        </p:nvGraphicFramePr>
        <p:xfrm>
          <a:off x="1096963" y="2582862"/>
          <a:ext cx="4876800" cy="337819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98727696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9106075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7498627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88764850"/>
                    </a:ext>
                  </a:extLst>
                </a:gridCol>
              </a:tblGrid>
              <a:tr h="754704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Semestre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Alumnos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Porcentaje </a:t>
                      </a:r>
                    </a:p>
                    <a:p>
                      <a:pPr algn="ctr"/>
                      <a:r>
                        <a:rPr lang="es-EC" dirty="0"/>
                        <a:t>de Pérdida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noProof="0" dirty="0" err="1"/>
                        <a:t>DesviaciónEstánda</a:t>
                      </a:r>
                      <a:r>
                        <a:rPr lang="es-EC" dirty="0" err="1"/>
                        <a:t>r</a:t>
                      </a:r>
                      <a:endParaRPr lang="es-EC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112508"/>
                  </a:ext>
                </a:extLst>
              </a:tr>
              <a:tr h="437249">
                <a:tc>
                  <a:txBody>
                    <a:bodyPr/>
                    <a:lstStyle/>
                    <a:p>
                      <a:r>
                        <a:rPr lang="es-EC" dirty="0"/>
                        <a:t>Primero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722688"/>
                  </a:ext>
                </a:extLst>
              </a:tr>
              <a:tr h="437249">
                <a:tc>
                  <a:txBody>
                    <a:bodyPr/>
                    <a:lstStyle/>
                    <a:p>
                      <a:r>
                        <a:rPr lang="es-EC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608582"/>
                  </a:ext>
                </a:extLst>
              </a:tr>
              <a:tr h="437249">
                <a:tc>
                  <a:txBody>
                    <a:bodyPr/>
                    <a:lstStyle/>
                    <a:p>
                      <a:r>
                        <a:rPr lang="es-EC" dirty="0"/>
                        <a:t>Tercero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1347377"/>
                  </a:ext>
                </a:extLst>
              </a:tr>
              <a:tr h="437249">
                <a:tc>
                  <a:txBody>
                    <a:bodyPr/>
                    <a:lstStyle/>
                    <a:p>
                      <a:r>
                        <a:rPr lang="es-EC" dirty="0"/>
                        <a:t>Cuarto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5116777"/>
                  </a:ext>
                </a:extLst>
              </a:tr>
              <a:tr h="437249">
                <a:tc>
                  <a:txBody>
                    <a:bodyPr/>
                    <a:lstStyle/>
                    <a:p>
                      <a:r>
                        <a:rPr lang="es-EC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7512806"/>
                  </a:ext>
                </a:extLst>
              </a:tr>
              <a:tr h="437249">
                <a:tc>
                  <a:txBody>
                    <a:bodyPr/>
                    <a:lstStyle/>
                    <a:p>
                      <a:r>
                        <a:rPr lang="es-EC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5275317"/>
                  </a:ext>
                </a:extLst>
              </a:tr>
            </a:tbl>
          </a:graphicData>
        </a:graphic>
      </p:graphicFrame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1F3871A-50EF-4CDE-9477-8402E5006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C" dirty="0"/>
              <a:t>Relación de Pérdidas y Desviación</a:t>
            </a:r>
          </a:p>
        </p:txBody>
      </p:sp>
      <p:graphicFrame>
        <p:nvGraphicFramePr>
          <p:cNvPr id="16" name="Marcador de contenido 15">
            <a:extLst>
              <a:ext uri="{FF2B5EF4-FFF2-40B4-BE49-F238E27FC236}">
                <a16:creationId xmlns:a16="http://schemas.microsoft.com/office/drawing/2014/main" id="{1CFFDABD-8AE9-4AD9-905C-AFC28598F51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98500306"/>
              </p:ext>
            </p:extLst>
          </p:nvPr>
        </p:nvGraphicFramePr>
        <p:xfrm>
          <a:off x="6218555" y="2582860"/>
          <a:ext cx="4937125" cy="337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56841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4DF64-64A3-4633-8B40-C9BC716F3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Antecedentes y Justificación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A4666D-E283-4241-8A7B-5737148220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Resultados Académicos: 2016 - 2017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E478625F-6862-469F-869E-0089A666323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9687691"/>
              </p:ext>
            </p:extLst>
          </p:nvPr>
        </p:nvGraphicFramePr>
        <p:xfrm>
          <a:off x="1096963" y="2582862"/>
          <a:ext cx="4877118" cy="35352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625706">
                  <a:extLst>
                    <a:ext uri="{9D8B030D-6E8A-4147-A177-3AD203B41FA5}">
                      <a16:colId xmlns:a16="http://schemas.microsoft.com/office/drawing/2014/main" val="1852664439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1871579482"/>
                    </a:ext>
                  </a:extLst>
                </a:gridCol>
                <a:gridCol w="1625706">
                  <a:extLst>
                    <a:ext uri="{9D8B030D-6E8A-4147-A177-3AD203B41FA5}">
                      <a16:colId xmlns:a16="http://schemas.microsoft.com/office/drawing/2014/main" val="4036749374"/>
                    </a:ext>
                  </a:extLst>
                </a:gridCol>
              </a:tblGrid>
              <a:tr h="482524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Semestre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Alumnos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Promedio</a:t>
                      </a:r>
                    </a:p>
                    <a:p>
                      <a:pPr algn="ctr"/>
                      <a:r>
                        <a:rPr lang="es-EC" dirty="0"/>
                        <a:t>Académico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7372449"/>
                  </a:ext>
                </a:extLst>
              </a:tr>
              <a:tr h="482524">
                <a:tc>
                  <a:txBody>
                    <a:bodyPr/>
                    <a:lstStyle/>
                    <a:p>
                      <a:r>
                        <a:rPr lang="es-EC" dirty="0"/>
                        <a:t>Primero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77%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833522"/>
                  </a:ext>
                </a:extLst>
              </a:tr>
              <a:tr h="482524">
                <a:tc>
                  <a:txBody>
                    <a:bodyPr/>
                    <a:lstStyle/>
                    <a:p>
                      <a:r>
                        <a:rPr lang="es-EC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79%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062296"/>
                  </a:ext>
                </a:extLst>
              </a:tr>
              <a:tr h="482524">
                <a:tc>
                  <a:txBody>
                    <a:bodyPr/>
                    <a:lstStyle/>
                    <a:p>
                      <a:r>
                        <a:rPr lang="es-EC" dirty="0"/>
                        <a:t>Tercero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81%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998732"/>
                  </a:ext>
                </a:extLst>
              </a:tr>
              <a:tr h="482524">
                <a:tc>
                  <a:txBody>
                    <a:bodyPr/>
                    <a:lstStyle/>
                    <a:p>
                      <a:r>
                        <a:rPr lang="es-EC" dirty="0"/>
                        <a:t>Cuarto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83%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92019"/>
                  </a:ext>
                </a:extLst>
              </a:tr>
              <a:tr h="482524">
                <a:tc>
                  <a:txBody>
                    <a:bodyPr/>
                    <a:lstStyle/>
                    <a:p>
                      <a:r>
                        <a:rPr lang="es-EC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79%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42785"/>
                  </a:ext>
                </a:extLst>
              </a:tr>
              <a:tr h="482524">
                <a:tc>
                  <a:txBody>
                    <a:bodyPr/>
                    <a:lstStyle/>
                    <a:p>
                      <a:r>
                        <a:rPr lang="es-EC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81%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7689999"/>
                  </a:ext>
                </a:extLst>
              </a:tr>
            </a:tbl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309927-8947-4FF2-AC53-0D6B24C4C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C" dirty="0"/>
              <a:t>Promedio Académico Final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4A69DF3-8ED7-4356-B349-2FBFEF40416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66796114"/>
              </p:ext>
            </p:extLst>
          </p:nvPr>
        </p:nvGraphicFramePr>
        <p:xfrm>
          <a:off x="6218238" y="2582862"/>
          <a:ext cx="4937125" cy="3535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1428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6947E-063B-465D-9993-8DCD3E11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Antecedentes y Justificación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92554112-A364-4B1C-8635-00285A9C3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1422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0AAA848-E2FE-4B08-BEEA-6DE850DD4593}"/>
              </a:ext>
            </a:extLst>
          </p:cNvPr>
          <p:cNvSpPr/>
          <p:nvPr/>
        </p:nvSpPr>
        <p:spPr>
          <a:xfrm flipH="1">
            <a:off x="4822165" y="4028535"/>
            <a:ext cx="3252159" cy="1725283"/>
          </a:xfrm>
          <a:prstGeom prst="right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800" dirty="0"/>
              <a:t>Proceso de admisión</a:t>
            </a:r>
          </a:p>
        </p:txBody>
      </p:sp>
    </p:spTree>
    <p:extLst>
      <p:ext uri="{BB962C8B-B14F-4D97-AF65-F5344CB8AC3E}">
        <p14:creationId xmlns:p14="http://schemas.microsoft.com/office/powerpoint/2010/main" val="3122802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2AC87F-BBCE-427F-A7DC-CFB70CA1E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512AC87F-BBCE-427F-A7DC-CFB70CA1E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7543B75-8E70-437F-AD64-479FC97EE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57543B75-8E70-437F-AD64-479FC97EE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10E7950-4089-46AE-A702-64D5B6CEC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graphicEl>
                                              <a:dgm id="{E10E7950-4089-46AE-A702-64D5B6CEC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26C023-EAF0-420C-BBE7-92FECF5D0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E526C023-EAF0-420C-BBE7-92FECF5D0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9500EE-5109-4120-BEC5-F0A9026CB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1E9500EE-5109-4120-BEC5-F0A9026CB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24D9C4A-DF4F-49D4-8F3E-505DA30F7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024D9C4A-DF4F-49D4-8F3E-505DA30F73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8A5E7BF-8D29-482D-812D-C22444BD9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98A5E7BF-8D29-482D-812D-C22444BD9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85A421-0458-40C3-8FDC-5D0EE461C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8585A421-0458-40C3-8FDC-5D0EE461C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525488-9624-4DBC-AFDD-D0833BE63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6A525488-9624-4DBC-AFDD-D0833BE63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E2F3B42-6EC9-412C-B395-EAD3C2266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DE2F3B42-6EC9-412C-B395-EAD3C2266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A8C9E29-2984-4C5A-811B-FDD6D573C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1A8C9E29-2984-4C5A-811B-FDD6D573C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ACC14C-9081-4326-9F14-B627A510F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54ACC14C-9081-4326-9F14-B627A510F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D9A093-BBCE-489E-80CB-AE770F72A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graphicEl>
                                              <a:dgm id="{E4D9A093-BBCE-489E-80CB-AE770F72A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lvlAtOnce"/>
        </p:bldSub>
      </p:bldGraphic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37AA3-5AB3-4712-9DF2-3A6BCAF13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Formulación del Problema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9FB8FE-70AF-4928-90F9-EF41DC607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484372" cy="4023360"/>
          </a:xfrm>
        </p:spPr>
        <p:txBody>
          <a:bodyPr/>
          <a:lstStyle/>
          <a:p>
            <a:pPr marL="0" indent="0" algn="ctr">
              <a:buNone/>
            </a:pPr>
            <a:endParaRPr lang="es-EC" sz="2800" i="1" dirty="0"/>
          </a:p>
          <a:p>
            <a:pPr marL="0" indent="0" algn="ctr">
              <a:buNone/>
            </a:pPr>
            <a:r>
              <a:rPr lang="es-EC" sz="2800" i="1" dirty="0"/>
              <a:t>¿De qué manera se relacionan los rasgos de personalidad de los estudiantes de medicina de primer semestre de la UIDE con sus calificaciones específicas y globales?</a:t>
            </a:r>
            <a:endParaRPr lang="es-EC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1BD21B3D-4405-4163-BB99-B645143096A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6416945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2644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859346-0240-4FDF-8BBA-97957B3E8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1859346-0240-4FDF-8BBA-97957B3E87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3734F1-4D82-4E27-9AEC-D15DD24A2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C13734F1-4D82-4E27-9AEC-D15DD24A2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A7D6CF-D00A-4484-81B0-334C1DCFE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A3A7D6CF-D00A-4484-81B0-334C1DCFE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C834E6-A5C5-4D25-A248-D212669B3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8BC834E6-A5C5-4D25-A248-D212669B3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1921B2-7B07-4063-BE68-47C67C872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81921B2-7B07-4063-BE68-47C67C872C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905B5B-D01E-4EE9-BA92-AF7036C36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59905B5B-D01E-4EE9-BA92-AF7036C36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D47ED-1339-4687-9D65-2A3C6D2C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Objetivos de la Investigación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C2CB282E-5279-40F3-9E77-824BD2399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b="1" dirty="0"/>
              <a:t>Objetivo General:</a:t>
            </a:r>
          </a:p>
          <a:p>
            <a:pPr lvl="1"/>
            <a:r>
              <a:rPr lang="es-EC" sz="2400" dirty="0"/>
              <a:t>Establecer relación entre rasgos de personalidad y calificaciones</a:t>
            </a:r>
          </a:p>
          <a:p>
            <a:pPr lvl="1"/>
            <a:endParaRPr lang="es-EC" sz="2400" dirty="0"/>
          </a:p>
          <a:p>
            <a:r>
              <a:rPr lang="es-EC" sz="2800" b="1" dirty="0"/>
              <a:t>¿Cómo?</a:t>
            </a:r>
          </a:p>
          <a:p>
            <a:pPr lvl="1"/>
            <a:r>
              <a:rPr lang="es-EC" sz="2400" dirty="0"/>
              <a:t>Resultados de prueba IPIP – NEO</a:t>
            </a:r>
          </a:p>
          <a:p>
            <a:pPr lvl="1"/>
            <a:endParaRPr lang="es-EC" sz="2400" dirty="0"/>
          </a:p>
          <a:p>
            <a:r>
              <a:rPr lang="es-EC" sz="2800" b="1" dirty="0"/>
              <a:t>¿Para qué?</a:t>
            </a:r>
          </a:p>
          <a:p>
            <a:pPr lvl="1"/>
            <a:r>
              <a:rPr lang="es-EC" sz="2400" dirty="0"/>
              <a:t>Mejorar las estrategias didácticas </a:t>
            </a:r>
          </a:p>
          <a:p>
            <a:pPr lvl="1"/>
            <a:r>
              <a:rPr lang="es-EC" sz="2400" dirty="0"/>
              <a:t>Individualización del aprendizaje</a:t>
            </a:r>
          </a:p>
        </p:txBody>
      </p:sp>
    </p:spTree>
    <p:extLst>
      <p:ext uri="{BB962C8B-B14F-4D97-AF65-F5344CB8AC3E}">
        <p14:creationId xmlns:p14="http://schemas.microsoft.com/office/powerpoint/2010/main" val="6406543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476</TotalTime>
  <Words>2593</Words>
  <Application>Microsoft Office PowerPoint</Application>
  <PresentationFormat>Panorámica</PresentationFormat>
  <Paragraphs>438</Paragraphs>
  <Slides>40</Slides>
  <Notes>40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Retrospección</vt:lpstr>
      <vt:lpstr>RELACIÓN ENTRE LOS RASGOS DE PERSONALIDAD Y LA CALIFICACIÓN ESPECÍFICA Y GLOBAL DE LOS ESTUDIANTES DE PRIMER SEMESTRE DE MEDICINA DE LA UIDE DURANTE EL CICLO AGOSTO 2017 – ENERO 2018</vt:lpstr>
      <vt:lpstr>Presentación de PowerPoint</vt:lpstr>
      <vt:lpstr>Antecedentes de la Investigación</vt:lpstr>
      <vt:lpstr>Antecedentes y Justificación</vt:lpstr>
      <vt:lpstr>Antecedentes y Justificación</vt:lpstr>
      <vt:lpstr>Antecedentes y Justificación</vt:lpstr>
      <vt:lpstr>Antecedentes y Justificación</vt:lpstr>
      <vt:lpstr>Formulación del Problema</vt:lpstr>
      <vt:lpstr>Objetivos de la Investigación</vt:lpstr>
      <vt:lpstr>Marco Teórico</vt:lpstr>
      <vt:lpstr>Personalidad</vt:lpstr>
      <vt:lpstr>Teoría de los Cinco Factores</vt:lpstr>
      <vt:lpstr>Evaluación en la Escuela de Medicina</vt:lpstr>
      <vt:lpstr>Metodología</vt:lpstr>
      <vt:lpstr>Hipótesis y Variables</vt:lpstr>
      <vt:lpstr>Población Estudiada</vt:lpstr>
      <vt:lpstr>Evaluación IPIP-NEO</vt:lpstr>
      <vt:lpstr>Procesamiento de Datos</vt:lpstr>
      <vt:lpstr>Resultados</vt:lpstr>
      <vt:lpstr>Rasgos de Personalidad de la Cohorte</vt:lpstr>
      <vt:lpstr>Calificaciones Finales de la Cohorte</vt:lpstr>
      <vt:lpstr>Interpretación de James Hemphill</vt:lpstr>
      <vt:lpstr>Relación: Extraversión </vt:lpstr>
      <vt:lpstr>Relación: Afabilidad </vt:lpstr>
      <vt:lpstr>Relación: Escrupulosidad </vt:lpstr>
      <vt:lpstr>Relación: Neuroticismo </vt:lpstr>
      <vt:lpstr>Relación: Apertura </vt:lpstr>
      <vt:lpstr>Conclusiones y Recomendaciones</vt:lpstr>
      <vt:lpstr>Conclusiones y Recomendaciones</vt:lpstr>
      <vt:lpstr>Conclusiones y Recomendaciones</vt:lpstr>
      <vt:lpstr>Conclusiones y Recomendaciones</vt:lpstr>
      <vt:lpstr>Implicaciones </vt:lpstr>
      <vt:lpstr>Muchas Gracias</vt:lpstr>
      <vt:lpstr>Referencias</vt:lpstr>
      <vt:lpstr>Referencias</vt:lpstr>
      <vt:lpstr>Referencias</vt:lpstr>
      <vt:lpstr>Referencias</vt:lpstr>
      <vt:lpstr>Referencias</vt:lpstr>
      <vt:lpstr>Referencias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RELACIÓN ENTRE RASGOS DE PERSONALIDAD Y LA CALIFICACIÓN DE LOS ESTUDIANTES DE PRIMER SEMESTRE DE MEDICINA DE LA UIDE</dc:title>
  <dc:creator>Luis Merlo</dc:creator>
  <cp:lastModifiedBy>Luis Merlo</cp:lastModifiedBy>
  <cp:revision>50</cp:revision>
  <dcterms:created xsi:type="dcterms:W3CDTF">2018-11-06T22:43:55Z</dcterms:created>
  <dcterms:modified xsi:type="dcterms:W3CDTF">2018-11-07T22:52:49Z</dcterms:modified>
</cp:coreProperties>
</file>