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1"/>
  </p:sldMasterIdLst>
  <p:notesMasterIdLst>
    <p:notesMasterId r:id="rId25"/>
  </p:notesMasterIdLst>
  <p:sldIdLst>
    <p:sldId id="256" r:id="rId2"/>
    <p:sldId id="323" r:id="rId3"/>
    <p:sldId id="290" r:id="rId4"/>
    <p:sldId id="324" r:id="rId5"/>
    <p:sldId id="288" r:id="rId6"/>
    <p:sldId id="292" r:id="rId7"/>
    <p:sldId id="293" r:id="rId8"/>
    <p:sldId id="294" r:id="rId9"/>
    <p:sldId id="316" r:id="rId10"/>
    <p:sldId id="298" r:id="rId11"/>
    <p:sldId id="317" r:id="rId12"/>
    <p:sldId id="322" r:id="rId13"/>
    <p:sldId id="300" r:id="rId14"/>
    <p:sldId id="301" r:id="rId15"/>
    <p:sldId id="302" r:id="rId16"/>
    <p:sldId id="303" r:id="rId17"/>
    <p:sldId id="305" r:id="rId18"/>
    <p:sldId id="311" r:id="rId19"/>
    <p:sldId id="304" r:id="rId20"/>
    <p:sldId id="325" r:id="rId21"/>
    <p:sldId id="326" r:id="rId22"/>
    <p:sldId id="320" r:id="rId23"/>
    <p:sldId id="308"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BFB"/>
    <a:srgbClr val="F9FDFD"/>
    <a:srgbClr val="66FFFF"/>
    <a:srgbClr val="E5F7F7"/>
    <a:srgbClr val="E7F9F9"/>
    <a:srgbClr val="CAF3F2"/>
    <a:srgbClr val="33CCCC"/>
    <a:srgbClr val="408692"/>
    <a:srgbClr val="387680"/>
    <a:srgbClr val="FFA9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6AC7CE-30A9-458E-99AE-990BD1DC04D3}">
  <a:tblStyle styleId="{846AC7CE-30A9-458E-99AE-990BD1DC04D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86" autoAdjust="0"/>
  </p:normalViewPr>
  <p:slideViewPr>
    <p:cSldViewPr snapToGrid="0">
      <p:cViewPr varScale="1">
        <p:scale>
          <a:sx n="102" d="100"/>
          <a:sy n="102" d="100"/>
        </p:scale>
        <p:origin x="10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en-US" sz="1200">
                <a:latin typeface="Times New Roman" panose="02020603050405020304" pitchFamily="18" charset="0"/>
                <a:cs typeface="Times New Roman" panose="02020603050405020304" pitchFamily="18" charset="0"/>
              </a:rPr>
              <a:t>Interés de la persona con TEA por el diseño visual</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title>
    <c:autoTitleDeleted val="0"/>
    <c:view3D>
      <c:rotX val="4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Interés de la persona con TEA por el diseño visual</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E843-4C61-B136-28210DBF6A24}"/>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E843-4C61-B136-28210DBF6A24}"/>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E843-4C61-B136-28210DBF6A2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Hoja1!$A$2</c:f>
              <c:strCache>
                <c:ptCount val="1"/>
                <c:pt idx="0">
                  <c:v>Totalmente de acuerdo</c:v>
                </c:pt>
              </c:strCache>
            </c:strRef>
          </c:cat>
          <c:val>
            <c:numRef>
              <c:f>Hoja1!$B$2</c:f>
              <c:numCache>
                <c:formatCode>General</c:formatCode>
                <c:ptCount val="1"/>
                <c:pt idx="0">
                  <c:v>6</c:v>
                </c:pt>
              </c:numCache>
            </c:numRef>
          </c:val>
          <c:extLst>
            <c:ext xmlns:c16="http://schemas.microsoft.com/office/drawing/2014/chart" uri="{C3380CC4-5D6E-409C-BE32-E72D297353CC}">
              <c16:uniqueId val="{00000006-E843-4C61-B136-28210DBF6A24}"/>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3997307493620947"/>
          <c:y val="0.40779342288096337"/>
          <c:w val="0.2765279190995758"/>
          <c:h val="0.3808837424733673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en-US" sz="1200">
                <a:latin typeface="Times New Roman" panose="02020603050405020304" pitchFamily="18" charset="0"/>
                <a:cs typeface="Times New Roman" panose="02020603050405020304" pitchFamily="18" charset="0"/>
              </a:rPr>
              <a:t>Uso de la aplicación móvil fácil e intuitivo</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title>
    <c:autoTitleDeleted val="0"/>
    <c:view3D>
      <c:rotX val="4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Uso de la aplicación móvil fácil e intuitivo</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49CF-4B70-8B37-196871D6560E}"/>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49CF-4B70-8B37-196871D6560E}"/>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49CF-4B70-8B37-196871D6560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Hoja1!$A$2:$A$4</c:f>
              <c:strCache>
                <c:ptCount val="3"/>
                <c:pt idx="0">
                  <c:v>Totalmente de acuerdo</c:v>
                </c:pt>
                <c:pt idx="1">
                  <c:v>De acuerdo</c:v>
                </c:pt>
                <c:pt idx="2">
                  <c:v>Ni de acuerdo, ni en desacuerdo</c:v>
                </c:pt>
              </c:strCache>
            </c:strRef>
          </c:cat>
          <c:val>
            <c:numRef>
              <c:f>Hoja1!$B$2:$B$4</c:f>
              <c:numCache>
                <c:formatCode>General</c:formatCode>
                <c:ptCount val="3"/>
                <c:pt idx="0">
                  <c:v>3</c:v>
                </c:pt>
                <c:pt idx="1">
                  <c:v>2</c:v>
                </c:pt>
                <c:pt idx="2">
                  <c:v>1</c:v>
                </c:pt>
              </c:numCache>
            </c:numRef>
          </c:val>
          <c:extLst>
            <c:ext xmlns:c16="http://schemas.microsoft.com/office/drawing/2014/chart" uri="{C3380CC4-5D6E-409C-BE32-E72D297353CC}">
              <c16:uniqueId val="{00000006-49CF-4B70-8B37-196871D6560E}"/>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5587764750082178"/>
          <c:y val="0.24896989346919871"/>
          <c:w val="0.2765279190995758"/>
          <c:h val="0.6102955071792496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en-US" sz="1200">
                <a:latin typeface="Times New Roman" panose="02020603050405020304" pitchFamily="18" charset="0"/>
                <a:cs typeface="Times New Roman" panose="02020603050405020304" pitchFamily="18" charset="0"/>
              </a:rPr>
              <a:t>La aplicación móvil permite realizar mejor la acción de lavarse las manos</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title>
    <c:autoTitleDeleted val="0"/>
    <c:view3D>
      <c:rotX val="4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La aplicación móvil permite realizar mejor la acción de lavarse las manos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329F-4FA3-B1BF-6AFC4ED88420}"/>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329F-4FA3-B1BF-6AFC4ED88420}"/>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329F-4FA3-B1BF-6AFC4ED8842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Hoja1!$A$2:$A$4</c:f>
              <c:strCache>
                <c:ptCount val="3"/>
                <c:pt idx="0">
                  <c:v>Totalmente de acuerdo</c:v>
                </c:pt>
                <c:pt idx="1">
                  <c:v>De acuerdo</c:v>
                </c:pt>
                <c:pt idx="2">
                  <c:v>Ni de acuerdo, ni en desacuerdo</c:v>
                </c:pt>
              </c:strCache>
            </c:strRef>
          </c:cat>
          <c:val>
            <c:numRef>
              <c:f>Hoja1!$B$2:$B$4</c:f>
              <c:numCache>
                <c:formatCode>General</c:formatCode>
                <c:ptCount val="3"/>
                <c:pt idx="0">
                  <c:v>3</c:v>
                </c:pt>
                <c:pt idx="1">
                  <c:v>2</c:v>
                </c:pt>
                <c:pt idx="2">
                  <c:v>1</c:v>
                </c:pt>
              </c:numCache>
            </c:numRef>
          </c:val>
          <c:extLst>
            <c:ext xmlns:c16="http://schemas.microsoft.com/office/drawing/2014/chart" uri="{C3380CC4-5D6E-409C-BE32-E72D297353CC}">
              <c16:uniqueId val="{00000006-329F-4FA3-B1BF-6AFC4ED88420}"/>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3599693179505645"/>
          <c:y val="0.29602871699861044"/>
          <c:w val="0.33617006621687201"/>
          <c:h val="0.6220602130616026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en-US" sz="1200">
                <a:latin typeface="Times New Roman" panose="02020603050405020304" pitchFamily="18" charset="0"/>
                <a:cs typeface="Times New Roman" panose="02020603050405020304" pitchFamily="18" charset="0"/>
              </a:rPr>
              <a:t>Aplicaciones móviles permiten mejorar el aprendizaje de personas con TEA</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title>
    <c:autoTitleDeleted val="0"/>
    <c:view3D>
      <c:rotX val="4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Aplicaciones móviles permiten mejorar el aprendizaje de oersonas con TEA</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159D-4F0B-9FDB-A5829D33EC8F}"/>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159D-4F0B-9FDB-A5829D33EC8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Hoja1!$A$2:$A$3</c:f>
              <c:strCache>
                <c:ptCount val="2"/>
                <c:pt idx="0">
                  <c:v>Totalmente de acuerdo</c:v>
                </c:pt>
                <c:pt idx="1">
                  <c:v>De acuerdo</c:v>
                </c:pt>
              </c:strCache>
            </c:strRef>
          </c:cat>
          <c:val>
            <c:numRef>
              <c:f>Hoja1!$B$2:$B$3</c:f>
              <c:numCache>
                <c:formatCode>General</c:formatCode>
                <c:ptCount val="2"/>
                <c:pt idx="0">
                  <c:v>5</c:v>
                </c:pt>
                <c:pt idx="1">
                  <c:v>1</c:v>
                </c:pt>
              </c:numCache>
            </c:numRef>
          </c:val>
          <c:extLst>
            <c:ext xmlns:c16="http://schemas.microsoft.com/office/drawing/2014/chart" uri="{C3380CC4-5D6E-409C-BE32-E72D297353CC}">
              <c16:uniqueId val="{00000004-159D-4F0B-9FDB-A5829D33EC8F}"/>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6327523468109972"/>
          <c:y val="0.38724998058890553"/>
          <c:w val="0.2765279190995758"/>
          <c:h val="0.3753591052478570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en-US" sz="1200">
                <a:latin typeface="Times New Roman" panose="02020603050405020304" pitchFamily="18" charset="0"/>
                <a:cs typeface="Times New Roman" panose="02020603050405020304" pitchFamily="18" charset="0"/>
              </a:rPr>
              <a:t>Aplicaciones mobile learning permiten tomar decisiones complejas</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title>
    <c:autoTitleDeleted val="0"/>
    <c:view3D>
      <c:rotX val="4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Aplicaciones mobile learning permiten tomar decisiones complejas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997D-4417-A42B-ABF258EE7946}"/>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997D-4417-A42B-ABF258EE7946}"/>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997D-4417-A42B-ABF258EE794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Hoja1!$A$2:$A$3</c:f>
              <c:strCache>
                <c:ptCount val="2"/>
                <c:pt idx="0">
                  <c:v>Totalmente de acuerdo</c:v>
                </c:pt>
                <c:pt idx="1">
                  <c:v>De acuerdo</c:v>
                </c:pt>
              </c:strCache>
            </c:strRef>
          </c:cat>
          <c:val>
            <c:numRef>
              <c:f>Hoja1!$B$2:$B$3</c:f>
              <c:numCache>
                <c:formatCode>General</c:formatCode>
                <c:ptCount val="2"/>
                <c:pt idx="0">
                  <c:v>4</c:v>
                </c:pt>
                <c:pt idx="1">
                  <c:v>2</c:v>
                </c:pt>
              </c:numCache>
            </c:numRef>
          </c:val>
          <c:extLst>
            <c:ext xmlns:c16="http://schemas.microsoft.com/office/drawing/2014/chart" uri="{C3380CC4-5D6E-409C-BE32-E72D297353CC}">
              <c16:uniqueId val="{00000006-997D-4417-A42B-ABF258EE7946}"/>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3997307493620947"/>
          <c:y val="0.40779342288096337"/>
          <c:w val="0.2765279190995758"/>
          <c:h val="0.3808837424733673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C7A1F3-1625-475D-B8E5-8B86FBAE6357}"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s-ES"/>
        </a:p>
      </dgm:t>
    </dgm:pt>
    <dgm:pt modelId="{80EB4D86-7355-43E0-9C70-1D1E77063D96}">
      <dgm:prSet phldrT="[Texto]"/>
      <dgm:spPr/>
      <dgm:t>
        <a:bodyPr/>
        <a:lstStyle/>
        <a:p>
          <a:r>
            <a:rPr lang="es-EC" b="0" strike="noStrike" spc="-1" dirty="0" smtClean="0">
              <a:uFill>
                <a:solidFill>
                  <a:srgbClr val="FFFFFF"/>
                </a:solidFill>
              </a:uFill>
              <a:latin typeface="Arial"/>
              <a:ea typeface="DejaVu Sans"/>
            </a:rPr>
            <a:t>Problema y Objetivos</a:t>
          </a:r>
          <a:endParaRPr lang="es-ES" dirty="0"/>
        </a:p>
      </dgm:t>
    </dgm:pt>
    <dgm:pt modelId="{FDFA607E-EFAC-4AD1-8B96-BF00603DDF7F}" type="parTrans" cxnId="{3ACE4A3E-5EE7-4B1C-B48A-027BA98AA994}">
      <dgm:prSet/>
      <dgm:spPr/>
      <dgm:t>
        <a:bodyPr/>
        <a:lstStyle/>
        <a:p>
          <a:endParaRPr lang="es-ES"/>
        </a:p>
      </dgm:t>
    </dgm:pt>
    <dgm:pt modelId="{6D2AEFB4-1A18-4E9A-8F57-A2FAD14913CD}" type="sibTrans" cxnId="{3ACE4A3E-5EE7-4B1C-B48A-027BA98AA994}">
      <dgm:prSet/>
      <dgm:spPr/>
      <dgm:t>
        <a:bodyPr/>
        <a:lstStyle/>
        <a:p>
          <a:endParaRPr lang="es-ES"/>
        </a:p>
      </dgm:t>
    </dgm:pt>
    <dgm:pt modelId="{F77B3A52-6ACA-4F19-86FF-FBCA56C465F5}">
      <dgm:prSet/>
      <dgm:spPr/>
      <dgm:t>
        <a:bodyPr/>
        <a:lstStyle/>
        <a:p>
          <a:r>
            <a:rPr lang="es-EC" b="0" strike="noStrike" spc="-1" dirty="0" smtClean="0">
              <a:uFill>
                <a:solidFill>
                  <a:srgbClr val="FFFFFF"/>
                </a:solidFill>
              </a:uFill>
              <a:latin typeface="Arial"/>
              <a:ea typeface="DejaVu Sans"/>
            </a:rPr>
            <a:t>Revisión Sistemática de Literatura y Marco Teórico</a:t>
          </a:r>
          <a:endParaRPr lang="es-EC" b="0" strike="noStrike" spc="-1" dirty="0">
            <a:uFill>
              <a:solidFill>
                <a:srgbClr val="FFFFFF"/>
              </a:solidFill>
            </a:uFill>
            <a:latin typeface="Arial"/>
          </a:endParaRPr>
        </a:p>
      </dgm:t>
    </dgm:pt>
    <dgm:pt modelId="{EF6DE39E-302E-45F9-9752-57EC844A62F0}" type="parTrans" cxnId="{DEB2D98E-AB06-4E58-8B88-8941ED5D69CD}">
      <dgm:prSet/>
      <dgm:spPr/>
      <dgm:t>
        <a:bodyPr/>
        <a:lstStyle/>
        <a:p>
          <a:endParaRPr lang="es-ES"/>
        </a:p>
      </dgm:t>
    </dgm:pt>
    <dgm:pt modelId="{0739A54E-5F8E-49F0-B56B-4293F362985B}" type="sibTrans" cxnId="{DEB2D98E-AB06-4E58-8B88-8941ED5D69CD}">
      <dgm:prSet/>
      <dgm:spPr/>
      <dgm:t>
        <a:bodyPr/>
        <a:lstStyle/>
        <a:p>
          <a:endParaRPr lang="es-ES"/>
        </a:p>
      </dgm:t>
    </dgm:pt>
    <dgm:pt modelId="{47900451-DF6E-4C5D-A395-E142C3F5BB5B}">
      <dgm:prSet/>
      <dgm:spPr/>
      <dgm:t>
        <a:bodyPr/>
        <a:lstStyle/>
        <a:p>
          <a:r>
            <a:rPr lang="es-EC" b="0" strike="noStrike" spc="-1" dirty="0" smtClean="0">
              <a:uFill>
                <a:solidFill>
                  <a:srgbClr val="FFFFFF"/>
                </a:solidFill>
              </a:uFill>
              <a:latin typeface="Arial"/>
              <a:ea typeface="DejaVu Sans"/>
            </a:rPr>
            <a:t>Guía de implementación app mobile learning multiplataforma</a:t>
          </a:r>
          <a:endParaRPr lang="es-EC" b="0" strike="noStrike" spc="-1" dirty="0">
            <a:uFill>
              <a:solidFill>
                <a:srgbClr val="FFFFFF"/>
              </a:solidFill>
            </a:uFill>
            <a:latin typeface="Arial"/>
          </a:endParaRPr>
        </a:p>
      </dgm:t>
    </dgm:pt>
    <dgm:pt modelId="{BBCBCDA2-0288-4079-8B86-E7B49469D25F}" type="parTrans" cxnId="{9FE9B947-C0D5-4BF7-B84E-D6685F27AB9C}">
      <dgm:prSet/>
      <dgm:spPr/>
      <dgm:t>
        <a:bodyPr/>
        <a:lstStyle/>
        <a:p>
          <a:endParaRPr lang="es-ES"/>
        </a:p>
      </dgm:t>
    </dgm:pt>
    <dgm:pt modelId="{1A28B997-D105-4383-B6AF-AD288C495D8E}" type="sibTrans" cxnId="{9FE9B947-C0D5-4BF7-B84E-D6685F27AB9C}">
      <dgm:prSet/>
      <dgm:spPr/>
      <dgm:t>
        <a:bodyPr/>
        <a:lstStyle/>
        <a:p>
          <a:endParaRPr lang="es-ES"/>
        </a:p>
      </dgm:t>
    </dgm:pt>
    <dgm:pt modelId="{E54EDF89-CD69-4711-A2B5-D22F4A5D9429}">
      <dgm:prSet/>
      <dgm:spPr/>
      <dgm:t>
        <a:bodyPr/>
        <a:lstStyle/>
        <a:p>
          <a:r>
            <a:rPr lang="es-EC" b="0" strike="noStrike" spc="-1" dirty="0" smtClean="0">
              <a:uFill>
                <a:solidFill>
                  <a:srgbClr val="FFFFFF"/>
                </a:solidFill>
              </a:uFill>
              <a:latin typeface="Arial"/>
              <a:ea typeface="DejaVu Sans"/>
            </a:rPr>
            <a:t>Caso práctico</a:t>
          </a:r>
          <a:endParaRPr lang="es-EC" b="0" strike="noStrike" spc="-1" dirty="0">
            <a:uFill>
              <a:solidFill>
                <a:srgbClr val="FFFFFF"/>
              </a:solidFill>
            </a:uFill>
            <a:latin typeface="Arial"/>
          </a:endParaRPr>
        </a:p>
      </dgm:t>
    </dgm:pt>
    <dgm:pt modelId="{9CCC58E1-83E5-4B94-96EC-FD7C82EDC7D1}" type="parTrans" cxnId="{3B0D590C-C59E-473A-91EB-4E102B10068F}">
      <dgm:prSet/>
      <dgm:spPr/>
      <dgm:t>
        <a:bodyPr/>
        <a:lstStyle/>
        <a:p>
          <a:endParaRPr lang="es-ES"/>
        </a:p>
      </dgm:t>
    </dgm:pt>
    <dgm:pt modelId="{C8F30BCA-B676-49EE-A437-35890F41129D}" type="sibTrans" cxnId="{3B0D590C-C59E-473A-91EB-4E102B10068F}">
      <dgm:prSet/>
      <dgm:spPr/>
      <dgm:t>
        <a:bodyPr/>
        <a:lstStyle/>
        <a:p>
          <a:endParaRPr lang="es-ES"/>
        </a:p>
      </dgm:t>
    </dgm:pt>
    <dgm:pt modelId="{73CA242B-5EBD-4121-8C12-D78388B9FF8B}">
      <dgm:prSet/>
      <dgm:spPr/>
      <dgm:t>
        <a:bodyPr/>
        <a:lstStyle/>
        <a:p>
          <a:r>
            <a:rPr lang="es-EC" b="0" strike="noStrike" spc="-1" dirty="0" smtClean="0">
              <a:uFill>
                <a:solidFill>
                  <a:srgbClr val="FFFFFF"/>
                </a:solidFill>
              </a:uFill>
              <a:latin typeface="Arial"/>
              <a:ea typeface="DejaVu Sans"/>
            </a:rPr>
            <a:t>Conclusiones y Recomendaciones</a:t>
          </a:r>
          <a:endParaRPr lang="es-EC" b="0" strike="noStrike" spc="-1" dirty="0">
            <a:uFill>
              <a:solidFill>
                <a:srgbClr val="FFFFFF"/>
              </a:solidFill>
            </a:uFill>
            <a:latin typeface="Arial"/>
          </a:endParaRPr>
        </a:p>
      </dgm:t>
    </dgm:pt>
    <dgm:pt modelId="{28EBC130-5D97-4760-8A0E-3409D72F55A7}" type="parTrans" cxnId="{3B0E6B41-E127-4AE1-B55C-AF8DE04EC80F}">
      <dgm:prSet/>
      <dgm:spPr/>
      <dgm:t>
        <a:bodyPr/>
        <a:lstStyle/>
        <a:p>
          <a:endParaRPr lang="es-ES"/>
        </a:p>
      </dgm:t>
    </dgm:pt>
    <dgm:pt modelId="{7FE68119-62F9-4CC6-9FF1-AC731B02A1C6}" type="sibTrans" cxnId="{3B0E6B41-E127-4AE1-B55C-AF8DE04EC80F}">
      <dgm:prSet/>
      <dgm:spPr/>
      <dgm:t>
        <a:bodyPr/>
        <a:lstStyle/>
        <a:p>
          <a:endParaRPr lang="es-ES"/>
        </a:p>
      </dgm:t>
    </dgm:pt>
    <dgm:pt modelId="{BA87FCEE-5D56-4743-B9B3-90A8702B58B8}" type="pres">
      <dgm:prSet presAssocID="{7EC7A1F3-1625-475D-B8E5-8B86FBAE6357}" presName="linear" presStyleCnt="0">
        <dgm:presLayoutVars>
          <dgm:dir/>
          <dgm:resizeHandles val="exact"/>
        </dgm:presLayoutVars>
      </dgm:prSet>
      <dgm:spPr/>
      <dgm:t>
        <a:bodyPr/>
        <a:lstStyle/>
        <a:p>
          <a:endParaRPr lang="es-ES"/>
        </a:p>
      </dgm:t>
    </dgm:pt>
    <dgm:pt modelId="{AED6DD22-66F4-4044-AED7-C3D7D32CA06F}" type="pres">
      <dgm:prSet presAssocID="{80EB4D86-7355-43E0-9C70-1D1E77063D96}" presName="comp" presStyleCnt="0"/>
      <dgm:spPr/>
      <dgm:t>
        <a:bodyPr/>
        <a:lstStyle/>
        <a:p>
          <a:endParaRPr lang="es-ES"/>
        </a:p>
      </dgm:t>
    </dgm:pt>
    <dgm:pt modelId="{5A2640C4-721B-414A-9FD3-F7E3A2315670}" type="pres">
      <dgm:prSet presAssocID="{80EB4D86-7355-43E0-9C70-1D1E77063D96}" presName="box" presStyleLbl="node1" presStyleIdx="0" presStyleCnt="5"/>
      <dgm:spPr/>
      <dgm:t>
        <a:bodyPr/>
        <a:lstStyle/>
        <a:p>
          <a:endParaRPr lang="es-ES"/>
        </a:p>
      </dgm:t>
    </dgm:pt>
    <dgm:pt modelId="{D2D3E7BF-5AF0-41A1-9A21-F591B37BB2FA}" type="pres">
      <dgm:prSet presAssocID="{80EB4D86-7355-43E0-9C70-1D1E77063D96}" presName="img" presStyleLbl="fgImgPlace1" presStyleIdx="0" presStyleCnt="5" custScaleX="60508"/>
      <dgm:spPr>
        <a:blipFill rotWithShape="1">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blip>
          <a:stretch>
            <a:fillRect/>
          </a:stretch>
        </a:blipFill>
      </dgm:spPr>
      <dgm:t>
        <a:bodyPr/>
        <a:lstStyle/>
        <a:p>
          <a:endParaRPr lang="es-ES"/>
        </a:p>
      </dgm:t>
    </dgm:pt>
    <dgm:pt modelId="{26CA285E-B267-4F1A-AC62-E090780AE93A}" type="pres">
      <dgm:prSet presAssocID="{80EB4D86-7355-43E0-9C70-1D1E77063D96}" presName="text" presStyleLbl="node1" presStyleIdx="0" presStyleCnt="5">
        <dgm:presLayoutVars>
          <dgm:bulletEnabled val="1"/>
        </dgm:presLayoutVars>
      </dgm:prSet>
      <dgm:spPr/>
      <dgm:t>
        <a:bodyPr/>
        <a:lstStyle/>
        <a:p>
          <a:endParaRPr lang="es-ES"/>
        </a:p>
      </dgm:t>
    </dgm:pt>
    <dgm:pt modelId="{C9405CC7-3719-42B5-92F7-E2D0E6067489}" type="pres">
      <dgm:prSet presAssocID="{6D2AEFB4-1A18-4E9A-8F57-A2FAD14913CD}" presName="spacer" presStyleCnt="0"/>
      <dgm:spPr/>
      <dgm:t>
        <a:bodyPr/>
        <a:lstStyle/>
        <a:p>
          <a:endParaRPr lang="es-ES"/>
        </a:p>
      </dgm:t>
    </dgm:pt>
    <dgm:pt modelId="{CCF4140D-8F67-4A69-A8FF-6B545F56272A}" type="pres">
      <dgm:prSet presAssocID="{F77B3A52-6ACA-4F19-86FF-FBCA56C465F5}" presName="comp" presStyleCnt="0"/>
      <dgm:spPr/>
      <dgm:t>
        <a:bodyPr/>
        <a:lstStyle/>
        <a:p>
          <a:endParaRPr lang="es-ES"/>
        </a:p>
      </dgm:t>
    </dgm:pt>
    <dgm:pt modelId="{13DC1955-93F4-41E6-A005-CDDDC744E1C7}" type="pres">
      <dgm:prSet presAssocID="{F77B3A52-6ACA-4F19-86FF-FBCA56C465F5}" presName="box" presStyleLbl="node1" presStyleIdx="1" presStyleCnt="5"/>
      <dgm:spPr/>
      <dgm:t>
        <a:bodyPr/>
        <a:lstStyle/>
        <a:p>
          <a:endParaRPr lang="es-ES"/>
        </a:p>
      </dgm:t>
    </dgm:pt>
    <dgm:pt modelId="{A0A5D895-28F5-4DCD-B22D-20CB4C9F72EA}" type="pres">
      <dgm:prSet presAssocID="{F77B3A52-6ACA-4F19-86FF-FBCA56C465F5}" presName="img" presStyleLbl="fgImgPlace1" presStyleIdx="1" presStyleCnt="5" custScaleX="60508"/>
      <dgm:spPr>
        <a:blipFill rotWithShape="1">
          <a:blip xmlns:r="http://schemas.openxmlformats.org/officeDocument/2006/relationships" r:embed="rId2">
            <a:duotone>
              <a:schemeClr val="accent3">
                <a:hueOff val="1611670"/>
                <a:satOff val="620"/>
                <a:lumOff val="344"/>
                <a:alphaOff val="0"/>
                <a:shade val="20000"/>
                <a:satMod val="200000"/>
              </a:schemeClr>
              <a:schemeClr val="accent3">
                <a:hueOff val="1611670"/>
                <a:satOff val="620"/>
                <a:lumOff val="344"/>
                <a:alphaOff val="0"/>
                <a:tint val="12000"/>
                <a:satMod val="190000"/>
              </a:schemeClr>
            </a:duotone>
          </a:blip>
          <a:stretch>
            <a:fillRect/>
          </a:stretch>
        </a:blipFill>
      </dgm:spPr>
      <dgm:t>
        <a:bodyPr/>
        <a:lstStyle/>
        <a:p>
          <a:endParaRPr lang="es-ES"/>
        </a:p>
      </dgm:t>
    </dgm:pt>
    <dgm:pt modelId="{CFD9DD67-15A4-465A-8198-EE72149EB501}" type="pres">
      <dgm:prSet presAssocID="{F77B3A52-6ACA-4F19-86FF-FBCA56C465F5}" presName="text" presStyleLbl="node1" presStyleIdx="1" presStyleCnt="5">
        <dgm:presLayoutVars>
          <dgm:bulletEnabled val="1"/>
        </dgm:presLayoutVars>
      </dgm:prSet>
      <dgm:spPr/>
      <dgm:t>
        <a:bodyPr/>
        <a:lstStyle/>
        <a:p>
          <a:endParaRPr lang="es-ES"/>
        </a:p>
      </dgm:t>
    </dgm:pt>
    <dgm:pt modelId="{9B4572F0-E4E5-4CE3-BD5D-537C024077DC}" type="pres">
      <dgm:prSet presAssocID="{0739A54E-5F8E-49F0-B56B-4293F362985B}" presName="spacer" presStyleCnt="0"/>
      <dgm:spPr/>
      <dgm:t>
        <a:bodyPr/>
        <a:lstStyle/>
        <a:p>
          <a:endParaRPr lang="es-ES"/>
        </a:p>
      </dgm:t>
    </dgm:pt>
    <dgm:pt modelId="{F4EDE628-02A9-4B5C-A9D9-31FB94C539FA}" type="pres">
      <dgm:prSet presAssocID="{47900451-DF6E-4C5D-A395-E142C3F5BB5B}" presName="comp" presStyleCnt="0"/>
      <dgm:spPr/>
      <dgm:t>
        <a:bodyPr/>
        <a:lstStyle/>
        <a:p>
          <a:endParaRPr lang="es-ES"/>
        </a:p>
      </dgm:t>
    </dgm:pt>
    <dgm:pt modelId="{C7205C98-2242-43FF-AD0F-2B0A8824412A}" type="pres">
      <dgm:prSet presAssocID="{47900451-DF6E-4C5D-A395-E142C3F5BB5B}" presName="box" presStyleLbl="node1" presStyleIdx="2" presStyleCnt="5"/>
      <dgm:spPr/>
      <dgm:t>
        <a:bodyPr/>
        <a:lstStyle/>
        <a:p>
          <a:endParaRPr lang="es-ES"/>
        </a:p>
      </dgm:t>
    </dgm:pt>
    <dgm:pt modelId="{6879A6B1-7262-426D-BA49-17FA77311D2C}" type="pres">
      <dgm:prSet presAssocID="{47900451-DF6E-4C5D-A395-E142C3F5BB5B}" presName="img" presStyleLbl="fgImgPlace1" presStyleIdx="2" presStyleCnt="5" custScaleX="60508"/>
      <dgm:spPr>
        <a:blipFill rotWithShape="1">
          <a:blip xmlns:r="http://schemas.openxmlformats.org/officeDocument/2006/relationships" r:embed="rId3">
            <a:duotone>
              <a:schemeClr val="accent3">
                <a:hueOff val="3223340"/>
                <a:satOff val="1241"/>
                <a:lumOff val="688"/>
                <a:alphaOff val="0"/>
                <a:shade val="20000"/>
                <a:satMod val="200000"/>
              </a:schemeClr>
              <a:schemeClr val="accent3">
                <a:hueOff val="3223340"/>
                <a:satOff val="1241"/>
                <a:lumOff val="688"/>
                <a:alphaOff val="0"/>
                <a:tint val="12000"/>
                <a:satMod val="190000"/>
              </a:schemeClr>
            </a:duotone>
          </a:blip>
          <a:stretch>
            <a:fillRect/>
          </a:stretch>
        </a:blipFill>
      </dgm:spPr>
      <dgm:t>
        <a:bodyPr/>
        <a:lstStyle/>
        <a:p>
          <a:endParaRPr lang="es-ES"/>
        </a:p>
      </dgm:t>
    </dgm:pt>
    <dgm:pt modelId="{06DA611B-E524-4C0A-9A24-622F96DAAD97}" type="pres">
      <dgm:prSet presAssocID="{47900451-DF6E-4C5D-A395-E142C3F5BB5B}" presName="text" presStyleLbl="node1" presStyleIdx="2" presStyleCnt="5">
        <dgm:presLayoutVars>
          <dgm:bulletEnabled val="1"/>
        </dgm:presLayoutVars>
      </dgm:prSet>
      <dgm:spPr/>
      <dgm:t>
        <a:bodyPr/>
        <a:lstStyle/>
        <a:p>
          <a:endParaRPr lang="es-ES"/>
        </a:p>
      </dgm:t>
    </dgm:pt>
    <dgm:pt modelId="{8159A50F-DFD1-49E5-9495-1F9272C2B941}" type="pres">
      <dgm:prSet presAssocID="{1A28B997-D105-4383-B6AF-AD288C495D8E}" presName="spacer" presStyleCnt="0"/>
      <dgm:spPr/>
      <dgm:t>
        <a:bodyPr/>
        <a:lstStyle/>
        <a:p>
          <a:endParaRPr lang="es-ES"/>
        </a:p>
      </dgm:t>
    </dgm:pt>
    <dgm:pt modelId="{B8F6CA53-FE37-491C-8906-7A46639BC242}" type="pres">
      <dgm:prSet presAssocID="{E54EDF89-CD69-4711-A2B5-D22F4A5D9429}" presName="comp" presStyleCnt="0"/>
      <dgm:spPr/>
      <dgm:t>
        <a:bodyPr/>
        <a:lstStyle/>
        <a:p>
          <a:endParaRPr lang="es-ES"/>
        </a:p>
      </dgm:t>
    </dgm:pt>
    <dgm:pt modelId="{24548009-112C-4B56-9D63-D2687F4C18DB}" type="pres">
      <dgm:prSet presAssocID="{E54EDF89-CD69-4711-A2B5-D22F4A5D9429}" presName="box" presStyleLbl="node1" presStyleIdx="3" presStyleCnt="5"/>
      <dgm:spPr/>
      <dgm:t>
        <a:bodyPr/>
        <a:lstStyle/>
        <a:p>
          <a:endParaRPr lang="es-ES"/>
        </a:p>
      </dgm:t>
    </dgm:pt>
    <dgm:pt modelId="{F31EA0FE-5752-4840-86ED-605BBD884AF2}" type="pres">
      <dgm:prSet presAssocID="{E54EDF89-CD69-4711-A2B5-D22F4A5D9429}" presName="img" presStyleLbl="fgImgPlace1" presStyleIdx="3" presStyleCnt="5" custScaleX="60508"/>
      <dgm:spPr>
        <a:blipFill rotWithShape="1">
          <a:blip xmlns:r="http://schemas.openxmlformats.org/officeDocument/2006/relationships" r:embed="rId4">
            <a:duotone>
              <a:schemeClr val="accent3">
                <a:hueOff val="4835010"/>
                <a:satOff val="1861"/>
                <a:lumOff val="1032"/>
                <a:alphaOff val="0"/>
                <a:shade val="20000"/>
                <a:satMod val="200000"/>
              </a:schemeClr>
              <a:schemeClr val="accent3">
                <a:hueOff val="4835010"/>
                <a:satOff val="1861"/>
                <a:lumOff val="1032"/>
                <a:alphaOff val="0"/>
                <a:tint val="12000"/>
                <a:satMod val="190000"/>
              </a:schemeClr>
            </a:duotone>
          </a:blip>
          <a:stretch>
            <a:fillRect/>
          </a:stretch>
        </a:blipFill>
      </dgm:spPr>
      <dgm:t>
        <a:bodyPr/>
        <a:lstStyle/>
        <a:p>
          <a:endParaRPr lang="es-ES"/>
        </a:p>
      </dgm:t>
    </dgm:pt>
    <dgm:pt modelId="{F44876AF-FC3F-46E9-BB36-5915C4178CD2}" type="pres">
      <dgm:prSet presAssocID="{E54EDF89-CD69-4711-A2B5-D22F4A5D9429}" presName="text" presStyleLbl="node1" presStyleIdx="3" presStyleCnt="5">
        <dgm:presLayoutVars>
          <dgm:bulletEnabled val="1"/>
        </dgm:presLayoutVars>
      </dgm:prSet>
      <dgm:spPr/>
      <dgm:t>
        <a:bodyPr/>
        <a:lstStyle/>
        <a:p>
          <a:endParaRPr lang="es-ES"/>
        </a:p>
      </dgm:t>
    </dgm:pt>
    <dgm:pt modelId="{1BA3FF29-DCC1-44EF-8D85-4C875BADC0F9}" type="pres">
      <dgm:prSet presAssocID="{C8F30BCA-B676-49EE-A437-35890F41129D}" presName="spacer" presStyleCnt="0"/>
      <dgm:spPr/>
      <dgm:t>
        <a:bodyPr/>
        <a:lstStyle/>
        <a:p>
          <a:endParaRPr lang="es-ES"/>
        </a:p>
      </dgm:t>
    </dgm:pt>
    <dgm:pt modelId="{C5A190BF-BDE7-4276-AD49-411A42E2D4E2}" type="pres">
      <dgm:prSet presAssocID="{73CA242B-5EBD-4121-8C12-D78388B9FF8B}" presName="comp" presStyleCnt="0"/>
      <dgm:spPr/>
      <dgm:t>
        <a:bodyPr/>
        <a:lstStyle/>
        <a:p>
          <a:endParaRPr lang="es-ES"/>
        </a:p>
      </dgm:t>
    </dgm:pt>
    <dgm:pt modelId="{684C19AF-982D-45A3-A2F7-D195A3698685}" type="pres">
      <dgm:prSet presAssocID="{73CA242B-5EBD-4121-8C12-D78388B9FF8B}" presName="box" presStyleLbl="node1" presStyleIdx="4" presStyleCnt="5" custLinFactNeighborX="-3037" custLinFactNeighborY="-2037"/>
      <dgm:spPr/>
      <dgm:t>
        <a:bodyPr/>
        <a:lstStyle/>
        <a:p>
          <a:endParaRPr lang="es-ES"/>
        </a:p>
      </dgm:t>
    </dgm:pt>
    <dgm:pt modelId="{A5532DF9-E03B-4E25-B9C8-DFC29070DA5B}" type="pres">
      <dgm:prSet presAssocID="{73CA242B-5EBD-4121-8C12-D78388B9FF8B}" presName="img" presStyleLbl="fgImgPlace1" presStyleIdx="4" presStyleCnt="5" custScaleX="60508" custLinFactNeighborY="5709"/>
      <dgm:spPr>
        <a:blipFill rotWithShape="1">
          <a:blip xmlns:r="http://schemas.openxmlformats.org/officeDocument/2006/relationships" r:embed="rId5">
            <a:duotone>
              <a:schemeClr val="accent3">
                <a:hueOff val="6446680"/>
                <a:satOff val="2482"/>
                <a:lumOff val="1376"/>
                <a:alphaOff val="0"/>
                <a:shade val="20000"/>
                <a:satMod val="200000"/>
              </a:schemeClr>
              <a:schemeClr val="accent3">
                <a:hueOff val="6446680"/>
                <a:satOff val="2482"/>
                <a:lumOff val="1376"/>
                <a:alphaOff val="0"/>
                <a:tint val="12000"/>
                <a:satMod val="190000"/>
              </a:schemeClr>
            </a:duotone>
          </a:blip>
          <a:stretch>
            <a:fillRect/>
          </a:stretch>
        </a:blipFill>
      </dgm:spPr>
      <dgm:t>
        <a:bodyPr/>
        <a:lstStyle/>
        <a:p>
          <a:endParaRPr lang="es-ES"/>
        </a:p>
      </dgm:t>
    </dgm:pt>
    <dgm:pt modelId="{98F53152-43BE-4C8F-A069-0E9075B1E6F5}" type="pres">
      <dgm:prSet presAssocID="{73CA242B-5EBD-4121-8C12-D78388B9FF8B}" presName="text" presStyleLbl="node1" presStyleIdx="4" presStyleCnt="5">
        <dgm:presLayoutVars>
          <dgm:bulletEnabled val="1"/>
        </dgm:presLayoutVars>
      </dgm:prSet>
      <dgm:spPr/>
      <dgm:t>
        <a:bodyPr/>
        <a:lstStyle/>
        <a:p>
          <a:endParaRPr lang="es-ES"/>
        </a:p>
      </dgm:t>
    </dgm:pt>
  </dgm:ptLst>
  <dgm:cxnLst>
    <dgm:cxn modelId="{3DB37765-94FE-4A2C-ADA9-0DEEECD91269}" type="presOf" srcId="{E54EDF89-CD69-4711-A2B5-D22F4A5D9429}" destId="{F44876AF-FC3F-46E9-BB36-5915C4178CD2}" srcOrd="1" destOrd="0" presId="urn:microsoft.com/office/officeart/2005/8/layout/vList4"/>
    <dgm:cxn modelId="{9FE9B947-C0D5-4BF7-B84E-D6685F27AB9C}" srcId="{7EC7A1F3-1625-475D-B8E5-8B86FBAE6357}" destId="{47900451-DF6E-4C5D-A395-E142C3F5BB5B}" srcOrd="2" destOrd="0" parTransId="{BBCBCDA2-0288-4079-8B86-E7B49469D25F}" sibTransId="{1A28B997-D105-4383-B6AF-AD288C495D8E}"/>
    <dgm:cxn modelId="{45BAC453-6E2F-46D9-905C-8292A2EE5EA0}" type="presOf" srcId="{47900451-DF6E-4C5D-A395-E142C3F5BB5B}" destId="{06DA611B-E524-4C0A-9A24-622F96DAAD97}" srcOrd="1" destOrd="0" presId="urn:microsoft.com/office/officeart/2005/8/layout/vList4"/>
    <dgm:cxn modelId="{F4C7912B-93CE-421E-83E6-FE91FBE520A8}" type="presOf" srcId="{7EC7A1F3-1625-475D-B8E5-8B86FBAE6357}" destId="{BA87FCEE-5D56-4743-B9B3-90A8702B58B8}" srcOrd="0" destOrd="0" presId="urn:microsoft.com/office/officeart/2005/8/layout/vList4"/>
    <dgm:cxn modelId="{3B0D590C-C59E-473A-91EB-4E102B10068F}" srcId="{7EC7A1F3-1625-475D-B8E5-8B86FBAE6357}" destId="{E54EDF89-CD69-4711-A2B5-D22F4A5D9429}" srcOrd="3" destOrd="0" parTransId="{9CCC58E1-83E5-4B94-96EC-FD7C82EDC7D1}" sibTransId="{C8F30BCA-B676-49EE-A437-35890F41129D}"/>
    <dgm:cxn modelId="{3ACE4A3E-5EE7-4B1C-B48A-027BA98AA994}" srcId="{7EC7A1F3-1625-475D-B8E5-8B86FBAE6357}" destId="{80EB4D86-7355-43E0-9C70-1D1E77063D96}" srcOrd="0" destOrd="0" parTransId="{FDFA607E-EFAC-4AD1-8B96-BF00603DDF7F}" sibTransId="{6D2AEFB4-1A18-4E9A-8F57-A2FAD14913CD}"/>
    <dgm:cxn modelId="{4EED4457-2CBC-4C3C-8150-756A550CD86D}" type="presOf" srcId="{F77B3A52-6ACA-4F19-86FF-FBCA56C465F5}" destId="{13DC1955-93F4-41E6-A005-CDDDC744E1C7}" srcOrd="0" destOrd="0" presId="urn:microsoft.com/office/officeart/2005/8/layout/vList4"/>
    <dgm:cxn modelId="{DEB2D98E-AB06-4E58-8B88-8941ED5D69CD}" srcId="{7EC7A1F3-1625-475D-B8E5-8B86FBAE6357}" destId="{F77B3A52-6ACA-4F19-86FF-FBCA56C465F5}" srcOrd="1" destOrd="0" parTransId="{EF6DE39E-302E-45F9-9752-57EC844A62F0}" sibTransId="{0739A54E-5F8E-49F0-B56B-4293F362985B}"/>
    <dgm:cxn modelId="{D149C19E-7A54-4364-8E15-EAE9B2B2509F}" type="presOf" srcId="{73CA242B-5EBD-4121-8C12-D78388B9FF8B}" destId="{98F53152-43BE-4C8F-A069-0E9075B1E6F5}" srcOrd="1" destOrd="0" presId="urn:microsoft.com/office/officeart/2005/8/layout/vList4"/>
    <dgm:cxn modelId="{3F70C7B3-1E3B-435C-8582-43F51B501AD2}" type="presOf" srcId="{80EB4D86-7355-43E0-9C70-1D1E77063D96}" destId="{26CA285E-B267-4F1A-AC62-E090780AE93A}" srcOrd="1" destOrd="0" presId="urn:microsoft.com/office/officeart/2005/8/layout/vList4"/>
    <dgm:cxn modelId="{3D728CD3-236E-4E52-8FEF-4E0A97D1A5FF}" type="presOf" srcId="{47900451-DF6E-4C5D-A395-E142C3F5BB5B}" destId="{C7205C98-2242-43FF-AD0F-2B0A8824412A}" srcOrd="0" destOrd="0" presId="urn:microsoft.com/office/officeart/2005/8/layout/vList4"/>
    <dgm:cxn modelId="{8F559EF6-8C68-442E-BB44-EFD291EAFC3B}" type="presOf" srcId="{80EB4D86-7355-43E0-9C70-1D1E77063D96}" destId="{5A2640C4-721B-414A-9FD3-F7E3A2315670}" srcOrd="0" destOrd="0" presId="urn:microsoft.com/office/officeart/2005/8/layout/vList4"/>
    <dgm:cxn modelId="{585EF650-12F9-463E-8D6D-07A3E76B04D1}" type="presOf" srcId="{73CA242B-5EBD-4121-8C12-D78388B9FF8B}" destId="{684C19AF-982D-45A3-A2F7-D195A3698685}" srcOrd="0" destOrd="0" presId="urn:microsoft.com/office/officeart/2005/8/layout/vList4"/>
    <dgm:cxn modelId="{A859C3FD-FCA1-44BF-AC24-B45CDD605F34}" type="presOf" srcId="{E54EDF89-CD69-4711-A2B5-D22F4A5D9429}" destId="{24548009-112C-4B56-9D63-D2687F4C18DB}" srcOrd="0" destOrd="0" presId="urn:microsoft.com/office/officeart/2005/8/layout/vList4"/>
    <dgm:cxn modelId="{3B0E6B41-E127-4AE1-B55C-AF8DE04EC80F}" srcId="{7EC7A1F3-1625-475D-B8E5-8B86FBAE6357}" destId="{73CA242B-5EBD-4121-8C12-D78388B9FF8B}" srcOrd="4" destOrd="0" parTransId="{28EBC130-5D97-4760-8A0E-3409D72F55A7}" sibTransId="{7FE68119-62F9-4CC6-9FF1-AC731B02A1C6}"/>
    <dgm:cxn modelId="{C8444C91-4E1C-4D41-8F4D-04A35DAF7826}" type="presOf" srcId="{F77B3A52-6ACA-4F19-86FF-FBCA56C465F5}" destId="{CFD9DD67-15A4-465A-8198-EE72149EB501}" srcOrd="1" destOrd="0" presId="urn:microsoft.com/office/officeart/2005/8/layout/vList4"/>
    <dgm:cxn modelId="{B5B6F57E-1F95-483E-B7DC-C8D54A713CC7}" type="presParOf" srcId="{BA87FCEE-5D56-4743-B9B3-90A8702B58B8}" destId="{AED6DD22-66F4-4044-AED7-C3D7D32CA06F}" srcOrd="0" destOrd="0" presId="urn:microsoft.com/office/officeart/2005/8/layout/vList4"/>
    <dgm:cxn modelId="{1C621A66-DC44-472C-A749-95E18B6A3D9A}" type="presParOf" srcId="{AED6DD22-66F4-4044-AED7-C3D7D32CA06F}" destId="{5A2640C4-721B-414A-9FD3-F7E3A2315670}" srcOrd="0" destOrd="0" presId="urn:microsoft.com/office/officeart/2005/8/layout/vList4"/>
    <dgm:cxn modelId="{84D539EC-0E4A-4D00-8C76-9AE536F3942F}" type="presParOf" srcId="{AED6DD22-66F4-4044-AED7-C3D7D32CA06F}" destId="{D2D3E7BF-5AF0-41A1-9A21-F591B37BB2FA}" srcOrd="1" destOrd="0" presId="urn:microsoft.com/office/officeart/2005/8/layout/vList4"/>
    <dgm:cxn modelId="{BE8EFF35-1FDB-4AF5-BC52-8DB487002AAC}" type="presParOf" srcId="{AED6DD22-66F4-4044-AED7-C3D7D32CA06F}" destId="{26CA285E-B267-4F1A-AC62-E090780AE93A}" srcOrd="2" destOrd="0" presId="urn:microsoft.com/office/officeart/2005/8/layout/vList4"/>
    <dgm:cxn modelId="{CFAF96C9-1DBA-4AC9-A983-2E025AF8A98F}" type="presParOf" srcId="{BA87FCEE-5D56-4743-B9B3-90A8702B58B8}" destId="{C9405CC7-3719-42B5-92F7-E2D0E6067489}" srcOrd="1" destOrd="0" presId="urn:microsoft.com/office/officeart/2005/8/layout/vList4"/>
    <dgm:cxn modelId="{2A128369-ABAC-4142-A186-F6A3F7B0A96B}" type="presParOf" srcId="{BA87FCEE-5D56-4743-B9B3-90A8702B58B8}" destId="{CCF4140D-8F67-4A69-A8FF-6B545F56272A}" srcOrd="2" destOrd="0" presId="urn:microsoft.com/office/officeart/2005/8/layout/vList4"/>
    <dgm:cxn modelId="{E7EDF47D-7DF5-4798-8D6D-DE088154F834}" type="presParOf" srcId="{CCF4140D-8F67-4A69-A8FF-6B545F56272A}" destId="{13DC1955-93F4-41E6-A005-CDDDC744E1C7}" srcOrd="0" destOrd="0" presId="urn:microsoft.com/office/officeart/2005/8/layout/vList4"/>
    <dgm:cxn modelId="{F844FAB5-0F80-45A6-8712-6C221EFCF598}" type="presParOf" srcId="{CCF4140D-8F67-4A69-A8FF-6B545F56272A}" destId="{A0A5D895-28F5-4DCD-B22D-20CB4C9F72EA}" srcOrd="1" destOrd="0" presId="urn:microsoft.com/office/officeart/2005/8/layout/vList4"/>
    <dgm:cxn modelId="{A6C1EA1D-6B3A-44FE-BD53-A0A084BC8481}" type="presParOf" srcId="{CCF4140D-8F67-4A69-A8FF-6B545F56272A}" destId="{CFD9DD67-15A4-465A-8198-EE72149EB501}" srcOrd="2" destOrd="0" presId="urn:microsoft.com/office/officeart/2005/8/layout/vList4"/>
    <dgm:cxn modelId="{B7352066-A3B0-4B19-8BB2-185B83A5E04C}" type="presParOf" srcId="{BA87FCEE-5D56-4743-B9B3-90A8702B58B8}" destId="{9B4572F0-E4E5-4CE3-BD5D-537C024077DC}" srcOrd="3" destOrd="0" presId="urn:microsoft.com/office/officeart/2005/8/layout/vList4"/>
    <dgm:cxn modelId="{DE11DE3A-EF4D-45DF-8B76-F5CE131320BB}" type="presParOf" srcId="{BA87FCEE-5D56-4743-B9B3-90A8702B58B8}" destId="{F4EDE628-02A9-4B5C-A9D9-31FB94C539FA}" srcOrd="4" destOrd="0" presId="urn:microsoft.com/office/officeart/2005/8/layout/vList4"/>
    <dgm:cxn modelId="{87919B5E-EBBA-48E3-AEF6-C4B815BAB10E}" type="presParOf" srcId="{F4EDE628-02A9-4B5C-A9D9-31FB94C539FA}" destId="{C7205C98-2242-43FF-AD0F-2B0A8824412A}" srcOrd="0" destOrd="0" presId="urn:microsoft.com/office/officeart/2005/8/layout/vList4"/>
    <dgm:cxn modelId="{46BE62E2-5D58-417C-8187-425F473CC092}" type="presParOf" srcId="{F4EDE628-02A9-4B5C-A9D9-31FB94C539FA}" destId="{6879A6B1-7262-426D-BA49-17FA77311D2C}" srcOrd="1" destOrd="0" presId="urn:microsoft.com/office/officeart/2005/8/layout/vList4"/>
    <dgm:cxn modelId="{79418CEB-DD94-4594-BD73-AA3ABA415949}" type="presParOf" srcId="{F4EDE628-02A9-4B5C-A9D9-31FB94C539FA}" destId="{06DA611B-E524-4C0A-9A24-622F96DAAD97}" srcOrd="2" destOrd="0" presId="urn:microsoft.com/office/officeart/2005/8/layout/vList4"/>
    <dgm:cxn modelId="{D19D6584-B64B-4C13-8D3C-93012E7AAFC2}" type="presParOf" srcId="{BA87FCEE-5D56-4743-B9B3-90A8702B58B8}" destId="{8159A50F-DFD1-49E5-9495-1F9272C2B941}" srcOrd="5" destOrd="0" presId="urn:microsoft.com/office/officeart/2005/8/layout/vList4"/>
    <dgm:cxn modelId="{4030223A-7235-47AC-A9EA-4EA3186BE287}" type="presParOf" srcId="{BA87FCEE-5D56-4743-B9B3-90A8702B58B8}" destId="{B8F6CA53-FE37-491C-8906-7A46639BC242}" srcOrd="6" destOrd="0" presId="urn:microsoft.com/office/officeart/2005/8/layout/vList4"/>
    <dgm:cxn modelId="{E4BEA624-0643-460E-B465-F76823272959}" type="presParOf" srcId="{B8F6CA53-FE37-491C-8906-7A46639BC242}" destId="{24548009-112C-4B56-9D63-D2687F4C18DB}" srcOrd="0" destOrd="0" presId="urn:microsoft.com/office/officeart/2005/8/layout/vList4"/>
    <dgm:cxn modelId="{E416AAEB-67B7-4630-ADB8-80DA7C733C88}" type="presParOf" srcId="{B8F6CA53-FE37-491C-8906-7A46639BC242}" destId="{F31EA0FE-5752-4840-86ED-605BBD884AF2}" srcOrd="1" destOrd="0" presId="urn:microsoft.com/office/officeart/2005/8/layout/vList4"/>
    <dgm:cxn modelId="{0C10EFE4-A851-4588-8646-7392B39BE3E7}" type="presParOf" srcId="{B8F6CA53-FE37-491C-8906-7A46639BC242}" destId="{F44876AF-FC3F-46E9-BB36-5915C4178CD2}" srcOrd="2" destOrd="0" presId="urn:microsoft.com/office/officeart/2005/8/layout/vList4"/>
    <dgm:cxn modelId="{D29DA27A-ACF9-431B-A3A3-201EBB525BD4}" type="presParOf" srcId="{BA87FCEE-5D56-4743-B9B3-90A8702B58B8}" destId="{1BA3FF29-DCC1-44EF-8D85-4C875BADC0F9}" srcOrd="7" destOrd="0" presId="urn:microsoft.com/office/officeart/2005/8/layout/vList4"/>
    <dgm:cxn modelId="{AFDA451A-3DB9-4DA8-8972-D0232A424F8A}" type="presParOf" srcId="{BA87FCEE-5D56-4743-B9B3-90A8702B58B8}" destId="{C5A190BF-BDE7-4276-AD49-411A42E2D4E2}" srcOrd="8" destOrd="0" presId="urn:microsoft.com/office/officeart/2005/8/layout/vList4"/>
    <dgm:cxn modelId="{C3C4F378-824B-41AF-AD40-5611984C9126}" type="presParOf" srcId="{C5A190BF-BDE7-4276-AD49-411A42E2D4E2}" destId="{684C19AF-982D-45A3-A2F7-D195A3698685}" srcOrd="0" destOrd="0" presId="urn:microsoft.com/office/officeart/2005/8/layout/vList4"/>
    <dgm:cxn modelId="{601842E3-E3F2-44DB-A489-FE1F020E4F69}" type="presParOf" srcId="{C5A190BF-BDE7-4276-AD49-411A42E2D4E2}" destId="{A5532DF9-E03B-4E25-B9C8-DFC29070DA5B}" srcOrd="1" destOrd="0" presId="urn:microsoft.com/office/officeart/2005/8/layout/vList4"/>
    <dgm:cxn modelId="{A30077A2-7A14-4C5E-9C9F-8F90D957B69D}" type="presParOf" srcId="{C5A190BF-BDE7-4276-AD49-411A42E2D4E2}" destId="{98F53152-43BE-4C8F-A069-0E9075B1E6F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640C4-721B-414A-9FD3-F7E3A2315670}">
      <dsp:nvSpPr>
        <dsp:cNvPr id="0" name=""/>
        <dsp:cNvSpPr/>
      </dsp:nvSpPr>
      <dsp:spPr>
        <a:xfrm>
          <a:off x="0" y="0"/>
          <a:ext cx="5296728" cy="63668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b="0" strike="noStrike" kern="1200" spc="-1" dirty="0" smtClean="0">
              <a:uFill>
                <a:solidFill>
                  <a:srgbClr val="FFFFFF"/>
                </a:solidFill>
              </a:uFill>
              <a:latin typeface="Arial"/>
              <a:ea typeface="DejaVu Sans"/>
            </a:rPr>
            <a:t>Problema y Objetivos</a:t>
          </a:r>
          <a:endParaRPr lang="es-ES" sz="1800" kern="1200" dirty="0"/>
        </a:p>
      </dsp:txBody>
      <dsp:txXfrm>
        <a:off x="1123014" y="0"/>
        <a:ext cx="4173713" cy="636687"/>
      </dsp:txXfrm>
    </dsp:sp>
    <dsp:sp modelId="{D2D3E7BF-5AF0-41A1-9A21-F591B37BB2FA}">
      <dsp:nvSpPr>
        <dsp:cNvPr id="0" name=""/>
        <dsp:cNvSpPr/>
      </dsp:nvSpPr>
      <dsp:spPr>
        <a:xfrm>
          <a:off x="272847" y="63668"/>
          <a:ext cx="640988" cy="509350"/>
        </a:xfrm>
        <a:prstGeom prst="roundRect">
          <a:avLst>
            <a:gd name="adj" fmla="val 10000"/>
          </a:avLst>
        </a:prstGeom>
        <a:blipFill rotWithShape="1">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DC1955-93F4-41E6-A005-CDDDC744E1C7}">
      <dsp:nvSpPr>
        <dsp:cNvPr id="0" name=""/>
        <dsp:cNvSpPr/>
      </dsp:nvSpPr>
      <dsp:spPr>
        <a:xfrm>
          <a:off x="0" y="700356"/>
          <a:ext cx="5296728" cy="636687"/>
        </a:xfrm>
        <a:prstGeom prst="roundRect">
          <a:avLst>
            <a:gd name="adj" fmla="val 10000"/>
          </a:avLst>
        </a:prstGeom>
        <a:solidFill>
          <a:schemeClr val="accent3">
            <a:hueOff val="1659756"/>
            <a:satOff val="-1365"/>
            <a:lumOff val="15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b="0" strike="noStrike" kern="1200" spc="-1" dirty="0" smtClean="0">
              <a:uFill>
                <a:solidFill>
                  <a:srgbClr val="FFFFFF"/>
                </a:solidFill>
              </a:uFill>
              <a:latin typeface="Arial"/>
              <a:ea typeface="DejaVu Sans"/>
            </a:rPr>
            <a:t>Revisión Sistemática de Literatura y Marco Teórico</a:t>
          </a:r>
          <a:endParaRPr lang="es-EC" sz="1800" b="0" strike="noStrike" kern="1200" spc="-1" dirty="0">
            <a:uFill>
              <a:solidFill>
                <a:srgbClr val="FFFFFF"/>
              </a:solidFill>
            </a:uFill>
            <a:latin typeface="Arial"/>
          </a:endParaRPr>
        </a:p>
      </dsp:txBody>
      <dsp:txXfrm>
        <a:off x="1123014" y="700356"/>
        <a:ext cx="4173713" cy="636687"/>
      </dsp:txXfrm>
    </dsp:sp>
    <dsp:sp modelId="{A0A5D895-28F5-4DCD-B22D-20CB4C9F72EA}">
      <dsp:nvSpPr>
        <dsp:cNvPr id="0" name=""/>
        <dsp:cNvSpPr/>
      </dsp:nvSpPr>
      <dsp:spPr>
        <a:xfrm>
          <a:off x="272847" y="764025"/>
          <a:ext cx="640988" cy="509350"/>
        </a:xfrm>
        <a:prstGeom prst="roundRect">
          <a:avLst>
            <a:gd name="adj" fmla="val 10000"/>
          </a:avLst>
        </a:prstGeom>
        <a:blipFill rotWithShape="1">
          <a:blip xmlns:r="http://schemas.openxmlformats.org/officeDocument/2006/relationships" r:embed="rId2">
            <a:duotone>
              <a:schemeClr val="accent3">
                <a:hueOff val="1611670"/>
                <a:satOff val="620"/>
                <a:lumOff val="344"/>
                <a:alphaOff val="0"/>
                <a:shade val="20000"/>
                <a:satMod val="200000"/>
              </a:schemeClr>
              <a:schemeClr val="accent3">
                <a:hueOff val="1611670"/>
                <a:satOff val="620"/>
                <a:lumOff val="344"/>
                <a:alphaOff val="0"/>
                <a:tint val="12000"/>
                <a:satMod val="19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205C98-2242-43FF-AD0F-2B0A8824412A}">
      <dsp:nvSpPr>
        <dsp:cNvPr id="0" name=""/>
        <dsp:cNvSpPr/>
      </dsp:nvSpPr>
      <dsp:spPr>
        <a:xfrm>
          <a:off x="0" y="1400713"/>
          <a:ext cx="5296728" cy="636687"/>
        </a:xfrm>
        <a:prstGeom prst="roundRect">
          <a:avLst>
            <a:gd name="adj" fmla="val 10000"/>
          </a:avLst>
        </a:prstGeom>
        <a:solidFill>
          <a:schemeClr val="accent3">
            <a:hueOff val="3319512"/>
            <a:satOff val="-2731"/>
            <a:lumOff val="3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b="0" strike="noStrike" kern="1200" spc="-1" dirty="0" smtClean="0">
              <a:uFill>
                <a:solidFill>
                  <a:srgbClr val="FFFFFF"/>
                </a:solidFill>
              </a:uFill>
              <a:latin typeface="Arial"/>
              <a:ea typeface="DejaVu Sans"/>
            </a:rPr>
            <a:t>Guía de implementación app mobile learning multiplataforma</a:t>
          </a:r>
          <a:endParaRPr lang="es-EC" sz="1800" b="0" strike="noStrike" kern="1200" spc="-1" dirty="0">
            <a:uFill>
              <a:solidFill>
                <a:srgbClr val="FFFFFF"/>
              </a:solidFill>
            </a:uFill>
            <a:latin typeface="Arial"/>
          </a:endParaRPr>
        </a:p>
      </dsp:txBody>
      <dsp:txXfrm>
        <a:off x="1123014" y="1400713"/>
        <a:ext cx="4173713" cy="636687"/>
      </dsp:txXfrm>
    </dsp:sp>
    <dsp:sp modelId="{6879A6B1-7262-426D-BA49-17FA77311D2C}">
      <dsp:nvSpPr>
        <dsp:cNvPr id="0" name=""/>
        <dsp:cNvSpPr/>
      </dsp:nvSpPr>
      <dsp:spPr>
        <a:xfrm>
          <a:off x="272847" y="1464382"/>
          <a:ext cx="640988" cy="509350"/>
        </a:xfrm>
        <a:prstGeom prst="roundRect">
          <a:avLst>
            <a:gd name="adj" fmla="val 10000"/>
          </a:avLst>
        </a:prstGeom>
        <a:blipFill rotWithShape="1">
          <a:blip xmlns:r="http://schemas.openxmlformats.org/officeDocument/2006/relationships" r:embed="rId3">
            <a:duotone>
              <a:schemeClr val="accent3">
                <a:hueOff val="3223340"/>
                <a:satOff val="1241"/>
                <a:lumOff val="688"/>
                <a:alphaOff val="0"/>
                <a:shade val="20000"/>
                <a:satMod val="200000"/>
              </a:schemeClr>
              <a:schemeClr val="accent3">
                <a:hueOff val="3223340"/>
                <a:satOff val="1241"/>
                <a:lumOff val="688"/>
                <a:alphaOff val="0"/>
                <a:tint val="12000"/>
                <a:satMod val="19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548009-112C-4B56-9D63-D2687F4C18DB}">
      <dsp:nvSpPr>
        <dsp:cNvPr id="0" name=""/>
        <dsp:cNvSpPr/>
      </dsp:nvSpPr>
      <dsp:spPr>
        <a:xfrm>
          <a:off x="0" y="2101070"/>
          <a:ext cx="5296728" cy="636687"/>
        </a:xfrm>
        <a:prstGeom prst="roundRect">
          <a:avLst>
            <a:gd name="adj" fmla="val 10000"/>
          </a:avLst>
        </a:prstGeom>
        <a:solidFill>
          <a:schemeClr val="accent3">
            <a:hueOff val="4979268"/>
            <a:satOff val="-4096"/>
            <a:lumOff val="45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b="0" strike="noStrike" kern="1200" spc="-1" dirty="0" smtClean="0">
              <a:uFill>
                <a:solidFill>
                  <a:srgbClr val="FFFFFF"/>
                </a:solidFill>
              </a:uFill>
              <a:latin typeface="Arial"/>
              <a:ea typeface="DejaVu Sans"/>
            </a:rPr>
            <a:t>Caso práctico</a:t>
          </a:r>
          <a:endParaRPr lang="es-EC" sz="1800" b="0" strike="noStrike" kern="1200" spc="-1" dirty="0">
            <a:uFill>
              <a:solidFill>
                <a:srgbClr val="FFFFFF"/>
              </a:solidFill>
            </a:uFill>
            <a:latin typeface="Arial"/>
          </a:endParaRPr>
        </a:p>
      </dsp:txBody>
      <dsp:txXfrm>
        <a:off x="1123014" y="2101070"/>
        <a:ext cx="4173713" cy="636687"/>
      </dsp:txXfrm>
    </dsp:sp>
    <dsp:sp modelId="{F31EA0FE-5752-4840-86ED-605BBD884AF2}">
      <dsp:nvSpPr>
        <dsp:cNvPr id="0" name=""/>
        <dsp:cNvSpPr/>
      </dsp:nvSpPr>
      <dsp:spPr>
        <a:xfrm>
          <a:off x="272847" y="2164739"/>
          <a:ext cx="640988" cy="509350"/>
        </a:xfrm>
        <a:prstGeom prst="roundRect">
          <a:avLst>
            <a:gd name="adj" fmla="val 10000"/>
          </a:avLst>
        </a:prstGeom>
        <a:blipFill rotWithShape="1">
          <a:blip xmlns:r="http://schemas.openxmlformats.org/officeDocument/2006/relationships" r:embed="rId4">
            <a:duotone>
              <a:schemeClr val="accent3">
                <a:hueOff val="4835010"/>
                <a:satOff val="1861"/>
                <a:lumOff val="1032"/>
                <a:alphaOff val="0"/>
                <a:shade val="20000"/>
                <a:satMod val="200000"/>
              </a:schemeClr>
              <a:schemeClr val="accent3">
                <a:hueOff val="4835010"/>
                <a:satOff val="1861"/>
                <a:lumOff val="1032"/>
                <a:alphaOff val="0"/>
                <a:tint val="12000"/>
                <a:satMod val="19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4C19AF-982D-45A3-A2F7-D195A3698685}">
      <dsp:nvSpPr>
        <dsp:cNvPr id="0" name=""/>
        <dsp:cNvSpPr/>
      </dsp:nvSpPr>
      <dsp:spPr>
        <a:xfrm>
          <a:off x="0" y="2788457"/>
          <a:ext cx="5296728" cy="636687"/>
        </a:xfrm>
        <a:prstGeom prst="roundRect">
          <a:avLst>
            <a:gd name="adj" fmla="val 10000"/>
          </a:avLst>
        </a:prstGeom>
        <a:solidFill>
          <a:schemeClr val="accent3">
            <a:hueOff val="6639025"/>
            <a:satOff val="-5461"/>
            <a:lumOff val="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b="0" strike="noStrike" kern="1200" spc="-1" dirty="0" smtClean="0">
              <a:uFill>
                <a:solidFill>
                  <a:srgbClr val="FFFFFF"/>
                </a:solidFill>
              </a:uFill>
              <a:latin typeface="Arial"/>
              <a:ea typeface="DejaVu Sans"/>
            </a:rPr>
            <a:t>Conclusiones y Recomendaciones</a:t>
          </a:r>
          <a:endParaRPr lang="es-EC" sz="1800" b="0" strike="noStrike" kern="1200" spc="-1" dirty="0">
            <a:uFill>
              <a:solidFill>
                <a:srgbClr val="FFFFFF"/>
              </a:solidFill>
            </a:uFill>
            <a:latin typeface="Arial"/>
          </a:endParaRPr>
        </a:p>
      </dsp:txBody>
      <dsp:txXfrm>
        <a:off x="1123014" y="2788457"/>
        <a:ext cx="4173713" cy="636687"/>
      </dsp:txXfrm>
    </dsp:sp>
    <dsp:sp modelId="{A5532DF9-E03B-4E25-B9C8-DFC29070DA5B}">
      <dsp:nvSpPr>
        <dsp:cNvPr id="0" name=""/>
        <dsp:cNvSpPr/>
      </dsp:nvSpPr>
      <dsp:spPr>
        <a:xfrm>
          <a:off x="272847" y="2894174"/>
          <a:ext cx="640988" cy="509350"/>
        </a:xfrm>
        <a:prstGeom prst="roundRect">
          <a:avLst>
            <a:gd name="adj" fmla="val 10000"/>
          </a:avLst>
        </a:prstGeom>
        <a:blipFill rotWithShape="1">
          <a:blip xmlns:r="http://schemas.openxmlformats.org/officeDocument/2006/relationships" r:embed="rId5">
            <a:duotone>
              <a:schemeClr val="accent3">
                <a:hueOff val="6446680"/>
                <a:satOff val="2482"/>
                <a:lumOff val="1376"/>
                <a:alphaOff val="0"/>
                <a:shade val="20000"/>
                <a:satMod val="200000"/>
              </a:schemeClr>
              <a:schemeClr val="accent3">
                <a:hueOff val="6446680"/>
                <a:satOff val="2482"/>
                <a:lumOff val="1376"/>
                <a:alphaOff val="0"/>
                <a:tint val="12000"/>
                <a:satMod val="19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EC"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72450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smtClean="0"/>
              <a:t>La pregunta de investigación a verificar con esta SLR es:</a:t>
            </a:r>
          </a:p>
          <a:p>
            <a:pPr marL="0" lvl="0" indent="0" algn="l" rtl="0">
              <a:spcBef>
                <a:spcPts val="0"/>
              </a:spcBef>
              <a:spcAft>
                <a:spcPts val="0"/>
              </a:spcAft>
              <a:buNone/>
            </a:pPr>
            <a:r>
              <a:rPr lang="es-EC" dirty="0" smtClean="0"/>
              <a:t>¿El uso de la tecnología mejora la calidad de vida de personas con TEA?</a:t>
            </a:r>
          </a:p>
          <a:p>
            <a:pPr marL="0" lvl="0" indent="0" algn="l" rtl="0">
              <a:spcBef>
                <a:spcPts val="0"/>
              </a:spcBef>
              <a:spcAft>
                <a:spcPts val="0"/>
              </a:spcAft>
              <a:buNone/>
            </a:pPr>
            <a:endParaRPr lang="es-EC"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674532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C" sz="1100" b="0" i="0" u="none" strike="noStrike" cap="none" dirty="0" smtClean="0">
                <a:solidFill>
                  <a:srgbClr val="000000"/>
                </a:solidFill>
                <a:effectLst/>
                <a:latin typeface="Arial"/>
                <a:ea typeface="Arial"/>
                <a:cs typeface="Arial"/>
                <a:sym typeface="Arial"/>
              </a:rPr>
              <a:t>De las treinta y cinco personas que dejaron información para probar la aplicación móvil se contactó personalmente a varias personas con el primer filtro que sean Padres/Hijos de personas con TEA, sin embargo 4 personas no contestaron llamadas ni mensajes por lo cual se contactó al azar a las personas que dejaron información de contacto y tenían la predisposición de colaborar con la prueba del prototipo.</a:t>
            </a:r>
          </a:p>
          <a:p>
            <a:r>
              <a:rPr lang="es-EC" sz="1100" b="0" i="0" u="none" strike="noStrike" cap="none" dirty="0" smtClean="0">
                <a:solidFill>
                  <a:srgbClr val="000000"/>
                </a:solidFill>
                <a:effectLst/>
                <a:latin typeface="Arial"/>
                <a:ea typeface="Arial"/>
                <a:cs typeface="Arial"/>
                <a:sym typeface="Arial"/>
              </a:rPr>
              <a:t>Al contactar a varios padres de familia e indicar que se debía descargar e instalar una aplicación móvil, varias personas no sabían cómo hacerlo y sus dispositivos móviles no permitían descargar pues no tenían espacio de almacenamiento en sus dispositivos móviles, la aplicación móvil fue probada por 6 personas de las cuales se puede realizar el análisis de las siguientes preguntas</a:t>
            </a:r>
            <a:endParaRPr lang="es-EC" dirty="0"/>
          </a:p>
        </p:txBody>
      </p:sp>
    </p:spTree>
    <p:extLst>
      <p:ext uri="{BB962C8B-B14F-4D97-AF65-F5344CB8AC3E}">
        <p14:creationId xmlns:p14="http://schemas.microsoft.com/office/powerpoint/2010/main" val="2934781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smtClean="0"/>
              <a:t>La pregunta de investigación a verificar con esta SLR es:</a:t>
            </a:r>
          </a:p>
          <a:p>
            <a:pPr marL="0" lvl="0" indent="0" algn="l" rtl="0">
              <a:spcBef>
                <a:spcPts val="0"/>
              </a:spcBef>
              <a:spcAft>
                <a:spcPts val="0"/>
              </a:spcAft>
              <a:buNone/>
            </a:pPr>
            <a:r>
              <a:rPr lang="es-EC" dirty="0" smtClean="0"/>
              <a:t>¿El uso de la tecnología mejora la calidad de vida de personas con TEA?</a:t>
            </a:r>
          </a:p>
          <a:p>
            <a:pPr marL="0" lvl="0" indent="0" algn="l" rtl="0">
              <a:spcBef>
                <a:spcPts val="0"/>
              </a:spcBef>
              <a:spcAft>
                <a:spcPts val="0"/>
              </a:spcAft>
              <a:buNone/>
            </a:pPr>
            <a:endParaRPr lang="es-EC"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770145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64712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24273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algn="just"/>
            <a:r>
              <a:rPr lang="es-EC" dirty="0" smtClean="0"/>
              <a:t>2 </a:t>
            </a:r>
            <a:r>
              <a:rPr lang="es-EC" sz="1100" spc="-1" dirty="0" smtClean="0">
                <a:uFill>
                  <a:solidFill>
                    <a:srgbClr val="FFFFFF"/>
                  </a:solidFill>
                </a:uFill>
                <a:latin typeface="Arial"/>
              </a:rPr>
              <a:t>Permitir que las personas con TEA interactúen con herramientas tecnológicas fomentando de esta forma la inclusión digital.</a:t>
            </a:r>
            <a:r>
              <a:rPr lang="es-EC" sz="1600" spc="-1" dirty="0" smtClean="0">
                <a:uFill>
                  <a:solidFill>
                    <a:srgbClr val="FFFFFF"/>
                  </a:solidFill>
                </a:uFill>
                <a:latin typeface="Arial"/>
              </a:rPr>
              <a:t> </a:t>
            </a:r>
          </a:p>
          <a:p>
            <a:pPr algn="just"/>
            <a:r>
              <a:rPr lang="es-EC" sz="1600" spc="-1" dirty="0" smtClean="0">
                <a:uFill>
                  <a:solidFill>
                    <a:srgbClr val="FFFFFF"/>
                  </a:solidFill>
                </a:uFill>
                <a:latin typeface="Arial"/>
              </a:rPr>
              <a:t>Se recomienda implementar mejoras al prototipo de la aplicación mobile learning multiplataforma, entre las sugeridas pueden ser:</a:t>
            </a:r>
          </a:p>
          <a:p>
            <a:pPr lvl="1"/>
            <a:r>
              <a:rPr lang="es-EC" sz="1600" b="0" i="0" u="none" strike="noStrike" cap="none" dirty="0" smtClean="0">
                <a:solidFill>
                  <a:srgbClr val="000000"/>
                </a:solidFill>
                <a:latin typeface="Arial"/>
                <a:ea typeface="Arial"/>
                <a:cs typeface="Arial"/>
                <a:sym typeface="Arial"/>
              </a:rPr>
              <a:t>Como sugerencia del personal de APADA, se podría analizar como una mejora que exista una pantalla inicial que capture mediante una fotografía el rostro del usuario de la aplicación para que se visualice él mismo como el personaje principal de la aplicación.</a:t>
            </a:r>
          </a:p>
          <a:p>
            <a:pPr lvl="1"/>
            <a:r>
              <a:rPr lang="es-EC" sz="1600" b="0" i="0" u="none" strike="noStrike" cap="none" dirty="0" smtClean="0">
                <a:solidFill>
                  <a:srgbClr val="000000"/>
                </a:solidFill>
                <a:latin typeface="Arial"/>
                <a:ea typeface="Arial"/>
                <a:cs typeface="Arial"/>
                <a:sym typeface="Arial"/>
              </a:rPr>
              <a:t>Permitir al usuario la opción de crear nuevas historias sociales.</a:t>
            </a:r>
          </a:p>
          <a:p>
            <a:endParaRPr lang="es-EC" dirty="0" smtClean="0"/>
          </a:p>
          <a:p>
            <a:endParaRPr lang="es-EC" dirty="0"/>
          </a:p>
        </p:txBody>
      </p:sp>
    </p:spTree>
    <p:extLst>
      <p:ext uri="{BB962C8B-B14F-4D97-AF65-F5344CB8AC3E}">
        <p14:creationId xmlns:p14="http://schemas.microsoft.com/office/powerpoint/2010/main" val="245878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EC"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0421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8233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4508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8761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spcBef>
                <a:spcPts val="439"/>
              </a:spcBef>
            </a:pPr>
            <a:r>
              <a:rPr lang="es-EC" sz="1100" spc="-1" dirty="0" smtClean="0">
                <a:solidFill>
                  <a:srgbClr val="808080"/>
                </a:solidFill>
                <a:uFill>
                  <a:solidFill>
                    <a:srgbClr val="FFFFFF"/>
                  </a:solidFill>
                </a:uFill>
                <a:latin typeface="Arial"/>
                <a:ea typeface="DejaVu Sans"/>
              </a:rPr>
              <a:t>Realizar el estudio sistemático de literatura relacionado con el apoyo de la tecnología al mejoramiento de vida de personas con capacidades especiales de tipo intelectual.</a:t>
            </a:r>
            <a:endParaRPr lang="es-EC" sz="1100" spc="-1" dirty="0" smtClean="0">
              <a:solidFill>
                <a:srgbClr val="000000"/>
              </a:solidFill>
              <a:uFill>
                <a:solidFill>
                  <a:srgbClr val="FFFFFF"/>
                </a:solidFill>
              </a:uFill>
              <a:latin typeface="Arial"/>
            </a:endParaRPr>
          </a:p>
          <a:p>
            <a:pPr algn="just">
              <a:spcBef>
                <a:spcPts val="439"/>
              </a:spcBef>
            </a:pPr>
            <a:r>
              <a:rPr lang="es-EC" sz="1100" spc="-1" dirty="0" smtClean="0">
                <a:solidFill>
                  <a:srgbClr val="808080"/>
                </a:solidFill>
                <a:uFill>
                  <a:solidFill>
                    <a:srgbClr val="FFFFFF"/>
                  </a:solidFill>
                </a:uFill>
                <a:latin typeface="Arial"/>
                <a:ea typeface="DejaVu Sans"/>
              </a:rPr>
              <a:t>Investigar características de usabilidad para sistemas Mobile Learning </a:t>
            </a:r>
            <a:r>
              <a:rPr lang="es-EC" sz="1100" spc="-1" dirty="0" err="1" smtClean="0">
                <a:solidFill>
                  <a:srgbClr val="808080"/>
                </a:solidFill>
                <a:uFill>
                  <a:solidFill>
                    <a:srgbClr val="FFFFFF"/>
                  </a:solidFill>
                </a:uFill>
                <a:latin typeface="Arial"/>
                <a:ea typeface="DejaVu Sans"/>
              </a:rPr>
              <a:t>multi</a:t>
            </a:r>
            <a:r>
              <a:rPr lang="es-EC" sz="1100" spc="-1" dirty="0" smtClean="0">
                <a:solidFill>
                  <a:srgbClr val="808080"/>
                </a:solidFill>
                <a:uFill>
                  <a:solidFill>
                    <a:srgbClr val="FFFFFF"/>
                  </a:solidFill>
                </a:uFill>
                <a:latin typeface="Arial"/>
                <a:ea typeface="DejaVu Sans"/>
              </a:rPr>
              <a:t>-plataforma para personas con capacidades especiales de tipo intelectual.</a:t>
            </a:r>
            <a:endParaRPr lang="es-EC" sz="1100" spc="-1" dirty="0" smtClean="0">
              <a:solidFill>
                <a:srgbClr val="000000"/>
              </a:solidFill>
              <a:uFill>
                <a:solidFill>
                  <a:srgbClr val="FFFFFF"/>
                </a:solidFill>
              </a:uFill>
              <a:latin typeface="Arial"/>
            </a:endParaRPr>
          </a:p>
          <a:p>
            <a:pPr algn="just">
              <a:spcBef>
                <a:spcPts val="439"/>
              </a:spcBef>
            </a:pPr>
            <a:r>
              <a:rPr lang="es-EC" sz="1100" spc="-1" dirty="0" smtClean="0">
                <a:solidFill>
                  <a:srgbClr val="808080"/>
                </a:solidFill>
                <a:uFill>
                  <a:solidFill>
                    <a:srgbClr val="FFFFFF"/>
                  </a:solidFill>
                </a:uFill>
                <a:latin typeface="Arial"/>
                <a:ea typeface="DejaVu Sans"/>
              </a:rPr>
              <a:t>Conocer situaciones reales de conflicto de personas con TEA y definir con los colaboradores de la asociación APADA historias sociales a representar en la aplicación Mobile Learning.</a:t>
            </a:r>
          </a:p>
          <a:p>
            <a:pPr algn="just">
              <a:spcBef>
                <a:spcPts val="439"/>
              </a:spcBef>
            </a:pPr>
            <a:r>
              <a:rPr lang="es-EC" sz="1100" spc="-1" dirty="0" smtClean="0">
                <a:solidFill>
                  <a:srgbClr val="808080"/>
                </a:solidFill>
                <a:uFill>
                  <a:solidFill>
                    <a:srgbClr val="FFFFFF"/>
                  </a:solidFill>
                </a:uFill>
                <a:latin typeface="Arial"/>
                <a:ea typeface="DejaVu Sans"/>
              </a:rPr>
              <a:t>Representar las historias sociales a desarrollar en la aplicación Mobile Learning mediante casos de uso.</a:t>
            </a:r>
            <a:endParaRPr lang="es-EC" sz="1100" spc="-1" dirty="0" smtClean="0">
              <a:solidFill>
                <a:srgbClr val="000000"/>
              </a:solidFill>
              <a:uFill>
                <a:solidFill>
                  <a:srgbClr val="FFFFFF"/>
                </a:solidFill>
              </a:uFill>
              <a:latin typeface="Arial"/>
            </a:endParaRPr>
          </a:p>
          <a:p>
            <a:pPr algn="just">
              <a:spcBef>
                <a:spcPts val="439"/>
              </a:spcBef>
            </a:pPr>
            <a:r>
              <a:rPr lang="es-EC" sz="1100" spc="-1" dirty="0" smtClean="0">
                <a:solidFill>
                  <a:srgbClr val="808080"/>
                </a:solidFill>
                <a:uFill>
                  <a:solidFill>
                    <a:srgbClr val="FFFFFF"/>
                  </a:solidFill>
                </a:uFill>
                <a:latin typeface="Arial"/>
                <a:ea typeface="DejaVu Sans"/>
              </a:rPr>
              <a:t>Realizar análisis de entornos de desarrollo de software para el desarrollo e implementación de aplicaciones Mobile Learning </a:t>
            </a:r>
            <a:r>
              <a:rPr lang="es-EC" sz="1100" spc="-1" dirty="0" err="1" smtClean="0">
                <a:solidFill>
                  <a:srgbClr val="808080"/>
                </a:solidFill>
                <a:uFill>
                  <a:solidFill>
                    <a:srgbClr val="FFFFFF"/>
                  </a:solidFill>
                </a:uFill>
                <a:latin typeface="Arial"/>
                <a:ea typeface="DejaVu Sans"/>
              </a:rPr>
              <a:t>multi</a:t>
            </a:r>
            <a:r>
              <a:rPr lang="es-EC" sz="1100" spc="-1" dirty="0" smtClean="0">
                <a:solidFill>
                  <a:srgbClr val="808080"/>
                </a:solidFill>
                <a:uFill>
                  <a:solidFill>
                    <a:srgbClr val="FFFFFF"/>
                  </a:solidFill>
                </a:uFill>
                <a:latin typeface="Arial"/>
                <a:ea typeface="DejaVu Sans"/>
              </a:rPr>
              <a:t>-plataforma.</a:t>
            </a:r>
            <a:endParaRPr lang="es-EC" sz="1100" spc="-1" dirty="0" smtClean="0">
              <a:solidFill>
                <a:srgbClr val="000000"/>
              </a:solidFill>
              <a:uFill>
                <a:solidFill>
                  <a:srgbClr val="FFFFFF"/>
                </a:solidFill>
              </a:uFill>
              <a:latin typeface="Arial"/>
            </a:endParaRPr>
          </a:p>
          <a:p>
            <a:pPr algn="just">
              <a:spcBef>
                <a:spcPts val="439"/>
              </a:spcBef>
            </a:pPr>
            <a:r>
              <a:rPr lang="es-EC" sz="1100" spc="-1" dirty="0" smtClean="0">
                <a:solidFill>
                  <a:srgbClr val="808080"/>
                </a:solidFill>
                <a:uFill>
                  <a:solidFill>
                    <a:srgbClr val="FFFFFF"/>
                  </a:solidFill>
                </a:uFill>
                <a:latin typeface="Arial"/>
                <a:ea typeface="DejaVu Sans"/>
              </a:rPr>
              <a:t>Desarrollar e Implementar una aplicación Mobile Learning para personas con TEA que permita mejorar el aprendizaje para la toma de decisiones complejas.</a:t>
            </a:r>
            <a:endParaRPr lang="es-EC" sz="1100" spc="-1" dirty="0" smtClean="0">
              <a:solidFill>
                <a:srgbClr val="000000"/>
              </a:solidFill>
              <a:uFill>
                <a:solidFill>
                  <a:srgbClr val="FFFFFF"/>
                </a:solidFill>
              </a:uFill>
              <a:latin typeface="Arial"/>
            </a:endParaRPr>
          </a:p>
          <a:p>
            <a:pPr algn="just">
              <a:spcBef>
                <a:spcPts val="439"/>
              </a:spcBef>
            </a:pPr>
            <a:r>
              <a:rPr lang="es-EC" sz="1100" spc="-1" dirty="0" smtClean="0">
                <a:solidFill>
                  <a:srgbClr val="808080"/>
                </a:solidFill>
                <a:uFill>
                  <a:solidFill>
                    <a:srgbClr val="FFFFFF"/>
                  </a:solidFill>
                </a:uFill>
                <a:latin typeface="Arial"/>
                <a:ea typeface="DejaVu Sans"/>
              </a:rPr>
              <a:t>Desarrollar una guía corporativa con los pasos necesarios para la implementación de aplicaciones Mobile Learning </a:t>
            </a:r>
            <a:r>
              <a:rPr lang="es-EC" sz="1100" spc="-1" dirty="0" err="1" smtClean="0">
                <a:solidFill>
                  <a:srgbClr val="808080"/>
                </a:solidFill>
                <a:uFill>
                  <a:solidFill>
                    <a:srgbClr val="FFFFFF"/>
                  </a:solidFill>
                </a:uFill>
                <a:latin typeface="Arial"/>
                <a:ea typeface="DejaVu Sans"/>
              </a:rPr>
              <a:t>multi</a:t>
            </a:r>
            <a:r>
              <a:rPr lang="es-EC" sz="1100" spc="-1" dirty="0" smtClean="0">
                <a:solidFill>
                  <a:srgbClr val="808080"/>
                </a:solidFill>
                <a:uFill>
                  <a:solidFill>
                    <a:srgbClr val="FFFFFF"/>
                  </a:solidFill>
                </a:uFill>
                <a:latin typeface="Arial"/>
                <a:ea typeface="DejaVu Sans"/>
              </a:rPr>
              <a:t>-plataforma.</a:t>
            </a:r>
            <a:endParaRPr lang="es-EC" sz="1100" spc="-1" dirty="0" smtClean="0">
              <a:solidFill>
                <a:srgbClr val="000000"/>
              </a:solidFill>
              <a:uFill>
                <a:solidFill>
                  <a:srgbClr val="FFFFFF"/>
                </a:solidFill>
              </a:uFill>
              <a:latin typeface="Arial"/>
            </a:endParaRPr>
          </a:p>
          <a:p>
            <a:pPr marL="139700" indent="0" algn="just">
              <a:spcBef>
                <a:spcPts val="439"/>
              </a:spcBef>
              <a:buNone/>
            </a:pPr>
            <a:endParaRPr lang="es-EC" sz="1100" spc="-1" dirty="0" smtClean="0">
              <a:solidFill>
                <a:srgbClr val="000000"/>
              </a:solidFill>
              <a:uFill>
                <a:solidFill>
                  <a:srgbClr val="FFFFFF"/>
                </a:solidFill>
              </a:uFill>
              <a:latin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57518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smtClean="0"/>
              <a:t>La pregunta de investigación a verificar con esta SLR es:</a:t>
            </a:r>
          </a:p>
          <a:p>
            <a:pPr marL="0" lvl="0" indent="0" algn="l" rtl="0">
              <a:spcBef>
                <a:spcPts val="0"/>
              </a:spcBef>
              <a:spcAft>
                <a:spcPts val="0"/>
              </a:spcAft>
              <a:buNone/>
            </a:pPr>
            <a:r>
              <a:rPr lang="es-EC" dirty="0" smtClean="0"/>
              <a:t>¿El uso de la tecnología mejora la calidad de vida de personas con TEA?</a:t>
            </a:r>
          </a:p>
          <a:p>
            <a:pPr marL="0" lvl="0" indent="0" algn="l" rtl="0">
              <a:spcBef>
                <a:spcPts val="0"/>
              </a:spcBef>
              <a:spcAft>
                <a:spcPts val="0"/>
              </a:spcAft>
              <a:buNone/>
            </a:pPr>
            <a:endParaRPr lang="es-EC"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03275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C" sz="1100" spc="-1" dirty="0" smtClean="0">
                <a:solidFill>
                  <a:srgbClr val="808080"/>
                </a:solidFill>
                <a:uFill>
                  <a:solidFill>
                    <a:srgbClr val="FFFFFF"/>
                  </a:solidFill>
                </a:uFill>
                <a:latin typeface="Arial"/>
                <a:ea typeface="DejaVu Sans"/>
              </a:rPr>
              <a:t>En la revisión de estos artículos se pudo evidenciar que la tecnología es usada a la par con terapias de aprendizaje para personas con TEA, permitiendo que puedan aprender divirtiéndose.</a:t>
            </a:r>
          </a:p>
          <a:p>
            <a:pPr marL="0" lvl="0" indent="0" algn="l" rtl="0">
              <a:spcBef>
                <a:spcPts val="0"/>
              </a:spcBef>
              <a:spcAft>
                <a:spcPts val="0"/>
              </a:spcAft>
              <a:buNone/>
            </a:pPr>
            <a:r>
              <a:rPr lang="es-EC" sz="1100" spc="-1" dirty="0" smtClean="0">
                <a:solidFill>
                  <a:srgbClr val="808080"/>
                </a:solidFill>
                <a:uFill>
                  <a:solidFill>
                    <a:srgbClr val="FFFFFF"/>
                  </a:solidFill>
                </a:uFill>
                <a:latin typeface="Arial"/>
                <a:ea typeface="DejaVu Sans"/>
              </a:rPr>
              <a:t>por lo cual el uso de la tecnología de la mano de la enseñanza cognitiva resulta muy beneficioso para las personas con TEA.</a:t>
            </a:r>
          </a:p>
          <a:p>
            <a:pPr marL="0" lvl="0" indent="0" algn="just">
              <a:buClr>
                <a:schemeClr val="dk1"/>
              </a:buClr>
              <a:buSzPts val="1100"/>
              <a:buNone/>
            </a:pPr>
            <a:endParaRPr lang="es-EC" sz="1100" b="1" dirty="0" smtClean="0">
              <a:solidFill>
                <a:srgbClr val="0DB7C4"/>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01807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EC"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78028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indent="-380520">
              <a:lnSpc>
                <a:spcPct val="100000"/>
              </a:lnSpc>
              <a:spcBef>
                <a:spcPts val="601"/>
              </a:spcBef>
              <a:buClr>
                <a:srgbClr val="0DB7C4"/>
              </a:buClr>
              <a:buFont typeface="Source Sans Pro"/>
              <a:buChar char="▹"/>
            </a:pPr>
            <a:r>
              <a:rPr lang="es-EC" sz="1300" b="0" strike="noStrike" spc="-1" dirty="0" smtClean="0">
                <a:solidFill>
                  <a:srgbClr val="415665"/>
                </a:solidFill>
                <a:uFill>
                  <a:solidFill>
                    <a:srgbClr val="FFFFFF"/>
                  </a:solidFill>
                </a:uFill>
                <a:latin typeface="Arial"/>
                <a:ea typeface="Source Sans Pro"/>
              </a:rPr>
              <a:t>Análisis y definición de requerimientos</a:t>
            </a:r>
            <a:endParaRPr lang="es-EC" sz="1300" b="0" strike="noStrike" spc="-1" dirty="0" smtClean="0">
              <a:solidFill>
                <a:srgbClr val="000000"/>
              </a:solidFill>
              <a:uFill>
                <a:solidFill>
                  <a:srgbClr val="FFFFFF"/>
                </a:solidFill>
              </a:uFill>
              <a:latin typeface="Arial"/>
            </a:endParaRPr>
          </a:p>
          <a:p>
            <a:pPr marL="864000" lvl="1" indent="-324000">
              <a:spcBef>
                <a:spcPts val="1134"/>
              </a:spcBef>
              <a:buClr>
                <a:srgbClr val="000000"/>
              </a:buClr>
              <a:buSzPct val="75000"/>
              <a:buFont typeface="Symbol" charset="2"/>
              <a:buChar char=""/>
            </a:pPr>
            <a:r>
              <a:rPr lang="es-EC" sz="1300" b="0" strike="noStrike" spc="-1" dirty="0" smtClean="0">
                <a:solidFill>
                  <a:srgbClr val="415665"/>
                </a:solidFill>
                <a:uFill>
                  <a:solidFill>
                    <a:srgbClr val="FFFFFF"/>
                  </a:solidFill>
                </a:uFill>
                <a:latin typeface="Arial"/>
                <a:ea typeface="Source Sans Pro"/>
              </a:rPr>
              <a:t>Requerimientos funcionales</a:t>
            </a:r>
            <a:endParaRPr lang="es-EC" sz="1300" b="0" strike="noStrike" spc="-1" dirty="0" smtClean="0">
              <a:solidFill>
                <a:srgbClr val="000000"/>
              </a:solidFill>
              <a:uFill>
                <a:solidFill>
                  <a:srgbClr val="FFFFFF"/>
                </a:solidFill>
              </a:uFill>
              <a:latin typeface="Arial"/>
            </a:endParaRPr>
          </a:p>
          <a:p>
            <a:pPr marL="864000" lvl="1" indent="-324000">
              <a:spcBef>
                <a:spcPts val="1134"/>
              </a:spcBef>
              <a:buClr>
                <a:srgbClr val="000000"/>
              </a:buClr>
              <a:buSzPct val="75000"/>
              <a:buFont typeface="Symbol" charset="2"/>
              <a:buChar char=""/>
            </a:pPr>
            <a:r>
              <a:rPr lang="es-EC" sz="1300" b="0" strike="noStrike" spc="-1" dirty="0" smtClean="0">
                <a:solidFill>
                  <a:srgbClr val="415665"/>
                </a:solidFill>
                <a:uFill>
                  <a:solidFill>
                    <a:srgbClr val="FFFFFF"/>
                  </a:solidFill>
                </a:uFill>
                <a:latin typeface="Arial"/>
                <a:ea typeface="Source Sans Pro"/>
              </a:rPr>
              <a:t>Requerimientos no funcionales</a:t>
            </a:r>
            <a:endParaRPr lang="es-EC" sz="1300" b="0" strike="noStrike" spc="-1" dirty="0" smtClean="0">
              <a:solidFill>
                <a:srgbClr val="000000"/>
              </a:solidFill>
              <a:uFill>
                <a:solidFill>
                  <a:srgbClr val="FFFFFF"/>
                </a:solidFill>
              </a:uFill>
              <a:latin typeface="Arial"/>
            </a:endParaRPr>
          </a:p>
        </p:txBody>
      </p:sp>
    </p:spTree>
    <p:extLst>
      <p:ext uri="{BB962C8B-B14F-4D97-AF65-F5344CB8AC3E}">
        <p14:creationId xmlns:p14="http://schemas.microsoft.com/office/powerpoint/2010/main" val="76311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a:off x="-150" y="4156675"/>
            <a:ext cx="9144000" cy="2766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150" y="0"/>
            <a:ext cx="9144000" cy="4156800"/>
          </a:xfrm>
          <a:prstGeom prst="rect">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685800" y="2525225"/>
            <a:ext cx="5309700" cy="11598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6000"/>
              <a:buNone/>
              <a:defRPr sz="6000">
                <a:solidFill>
                  <a:srgbClr val="FFFFFF"/>
                </a:solidFill>
              </a:defRPr>
            </a:lvl1pPr>
            <a:lvl2pPr lvl="1">
              <a:spcBef>
                <a:spcPts val="0"/>
              </a:spcBef>
              <a:spcAft>
                <a:spcPts val="0"/>
              </a:spcAft>
              <a:buClr>
                <a:srgbClr val="FFFFFF"/>
              </a:buClr>
              <a:buSzPts val="6000"/>
              <a:buNone/>
              <a:defRPr sz="6000">
                <a:solidFill>
                  <a:srgbClr val="FFFFFF"/>
                </a:solidFill>
              </a:defRPr>
            </a:lvl2pPr>
            <a:lvl3pPr lvl="2">
              <a:spcBef>
                <a:spcPts val="0"/>
              </a:spcBef>
              <a:spcAft>
                <a:spcPts val="0"/>
              </a:spcAft>
              <a:buClr>
                <a:srgbClr val="FFFFFF"/>
              </a:buClr>
              <a:buSzPts val="6000"/>
              <a:buNone/>
              <a:defRPr sz="6000">
                <a:solidFill>
                  <a:srgbClr val="FFFFFF"/>
                </a:solidFill>
              </a:defRPr>
            </a:lvl3pPr>
            <a:lvl4pPr lvl="3">
              <a:spcBef>
                <a:spcPts val="0"/>
              </a:spcBef>
              <a:spcAft>
                <a:spcPts val="0"/>
              </a:spcAft>
              <a:buClr>
                <a:srgbClr val="FFFFFF"/>
              </a:buClr>
              <a:buSzPts val="6000"/>
              <a:buNone/>
              <a:defRPr sz="6000">
                <a:solidFill>
                  <a:srgbClr val="FFFFFF"/>
                </a:solidFill>
              </a:defRPr>
            </a:lvl4pPr>
            <a:lvl5pPr lvl="4">
              <a:spcBef>
                <a:spcPts val="0"/>
              </a:spcBef>
              <a:spcAft>
                <a:spcPts val="0"/>
              </a:spcAft>
              <a:buClr>
                <a:srgbClr val="FFFFFF"/>
              </a:buClr>
              <a:buSzPts val="6000"/>
              <a:buNone/>
              <a:defRPr sz="6000">
                <a:solidFill>
                  <a:srgbClr val="FFFFFF"/>
                </a:solidFill>
              </a:defRPr>
            </a:lvl5pPr>
            <a:lvl6pPr lvl="5">
              <a:spcBef>
                <a:spcPts val="0"/>
              </a:spcBef>
              <a:spcAft>
                <a:spcPts val="0"/>
              </a:spcAft>
              <a:buClr>
                <a:srgbClr val="FFFFFF"/>
              </a:buClr>
              <a:buSzPts val="6000"/>
              <a:buNone/>
              <a:defRPr sz="6000">
                <a:solidFill>
                  <a:srgbClr val="FFFFFF"/>
                </a:solidFill>
              </a:defRPr>
            </a:lvl6pPr>
            <a:lvl7pPr lvl="6">
              <a:spcBef>
                <a:spcPts val="0"/>
              </a:spcBef>
              <a:spcAft>
                <a:spcPts val="0"/>
              </a:spcAft>
              <a:buClr>
                <a:srgbClr val="FFFFFF"/>
              </a:buClr>
              <a:buSzPts val="6000"/>
              <a:buNone/>
              <a:defRPr sz="6000">
                <a:solidFill>
                  <a:srgbClr val="FFFFFF"/>
                </a:solidFill>
              </a:defRPr>
            </a:lvl7pPr>
            <a:lvl8pPr lvl="7">
              <a:spcBef>
                <a:spcPts val="0"/>
              </a:spcBef>
              <a:spcAft>
                <a:spcPts val="0"/>
              </a:spcAft>
              <a:buClr>
                <a:srgbClr val="FFFFFF"/>
              </a:buClr>
              <a:buSzPts val="6000"/>
              <a:buNone/>
              <a:defRPr sz="6000">
                <a:solidFill>
                  <a:srgbClr val="FFFFFF"/>
                </a:solidFill>
              </a:defRPr>
            </a:lvl8pPr>
            <a:lvl9pPr lvl="8">
              <a:spcBef>
                <a:spcPts val="0"/>
              </a:spcBef>
              <a:spcAft>
                <a:spcPts val="0"/>
              </a:spcAft>
              <a:buClr>
                <a:srgbClr val="FFFFFF"/>
              </a:buClr>
              <a:buSzPts val="6000"/>
              <a:buNone/>
              <a:defRPr sz="60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rot="10800000">
            <a:off x="-150" y="3082200"/>
            <a:ext cx="9144000" cy="6876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flipH="1">
            <a:off x="-150" y="0"/>
            <a:ext cx="9144000" cy="3082200"/>
          </a:xfrm>
          <a:prstGeom prst="rect">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685800" y="1907659"/>
            <a:ext cx="5008200" cy="10452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4800"/>
              <a:buNone/>
              <a:defRPr sz="48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a:endParaRPr/>
          </a:p>
        </p:txBody>
      </p:sp>
      <p:sp>
        <p:nvSpPr>
          <p:cNvPr id="17" name="Google Shape;17;p3"/>
          <p:cNvSpPr txBox="1">
            <a:spLocks noGrp="1"/>
          </p:cNvSpPr>
          <p:nvPr>
            <p:ph type="subTitle" idx="1"/>
          </p:nvPr>
        </p:nvSpPr>
        <p:spPr>
          <a:xfrm>
            <a:off x="685800" y="3082250"/>
            <a:ext cx="5008200" cy="687600"/>
          </a:xfrm>
          <a:prstGeom prst="rect">
            <a:avLst/>
          </a:prstGeom>
        </p:spPr>
        <p:txBody>
          <a:bodyPr spcFirstLastPara="1" wrap="square" lIns="91425" tIns="91425" rIns="91425" bIns="91425" anchor="ctr" anchorCtr="0"/>
          <a:lstStyle>
            <a:lvl1pPr lvl="0" rtl="0">
              <a:spcBef>
                <a:spcPts val="0"/>
              </a:spcBef>
              <a:spcAft>
                <a:spcPts val="0"/>
              </a:spcAft>
              <a:buClr>
                <a:srgbClr val="415665"/>
              </a:buClr>
              <a:buSzPts val="1800"/>
              <a:buNone/>
              <a:defRPr sz="1800"/>
            </a:lvl1pPr>
            <a:lvl2pPr lvl="1" rtl="0">
              <a:spcBef>
                <a:spcPts val="0"/>
              </a:spcBef>
              <a:spcAft>
                <a:spcPts val="0"/>
              </a:spcAft>
              <a:buClr>
                <a:srgbClr val="415665"/>
              </a:buClr>
              <a:buSzPts val="1800"/>
              <a:buNone/>
              <a:defRPr sz="1800"/>
            </a:lvl2pPr>
            <a:lvl3pPr lvl="2" rtl="0">
              <a:spcBef>
                <a:spcPts val="0"/>
              </a:spcBef>
              <a:spcAft>
                <a:spcPts val="0"/>
              </a:spcAft>
              <a:buClr>
                <a:srgbClr val="415665"/>
              </a:buClr>
              <a:buSzPts val="1800"/>
              <a:buNone/>
              <a:defRPr sz="1800"/>
            </a:lvl3pPr>
            <a:lvl4pPr lvl="3" rtl="0">
              <a:spcBef>
                <a:spcPts val="0"/>
              </a:spcBef>
              <a:spcAft>
                <a:spcPts val="0"/>
              </a:spcAft>
              <a:buClr>
                <a:srgbClr val="415665"/>
              </a:buClr>
              <a:buSzPts val="1800"/>
              <a:buNone/>
              <a:defRPr/>
            </a:lvl4pPr>
            <a:lvl5pPr lvl="4" rtl="0">
              <a:spcBef>
                <a:spcPts val="0"/>
              </a:spcBef>
              <a:spcAft>
                <a:spcPts val="0"/>
              </a:spcAft>
              <a:buClr>
                <a:srgbClr val="415665"/>
              </a:buClr>
              <a:buSzPts val="1800"/>
              <a:buNone/>
              <a:defRPr/>
            </a:lvl5pPr>
            <a:lvl6pPr lvl="5" rtl="0">
              <a:spcBef>
                <a:spcPts val="0"/>
              </a:spcBef>
              <a:spcAft>
                <a:spcPts val="0"/>
              </a:spcAft>
              <a:buClr>
                <a:srgbClr val="415665"/>
              </a:buClr>
              <a:buSzPts val="1800"/>
              <a:buNone/>
              <a:defRPr/>
            </a:lvl6pPr>
            <a:lvl7pPr lvl="6" rtl="0">
              <a:spcBef>
                <a:spcPts val="0"/>
              </a:spcBef>
              <a:spcAft>
                <a:spcPts val="0"/>
              </a:spcAft>
              <a:buClr>
                <a:srgbClr val="415665"/>
              </a:buClr>
              <a:buSzPts val="1800"/>
              <a:buNone/>
              <a:defRPr/>
            </a:lvl7pPr>
            <a:lvl8pPr lvl="7" rtl="0">
              <a:spcBef>
                <a:spcPts val="0"/>
              </a:spcBef>
              <a:spcAft>
                <a:spcPts val="0"/>
              </a:spcAft>
              <a:buClr>
                <a:srgbClr val="415665"/>
              </a:buClr>
              <a:buSzPts val="1800"/>
              <a:buNone/>
              <a:defRPr/>
            </a:lvl8pPr>
            <a:lvl9pPr lvl="8" rtl="0">
              <a:spcBef>
                <a:spcPts val="0"/>
              </a:spcBef>
              <a:spcAft>
                <a:spcPts val="0"/>
              </a:spcAft>
              <a:buClr>
                <a:srgbClr val="415665"/>
              </a:buClr>
              <a:buSzPts val="1800"/>
              <a:buNone/>
              <a:defRPr/>
            </a:lvl9pPr>
          </a:lstStyle>
          <a:p>
            <a:endParaRPr/>
          </a:p>
        </p:txBody>
      </p:sp>
      <p:sp>
        <p:nvSpPr>
          <p:cNvPr id="18" name="Google Shape;18;p3"/>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lvl1pPr lvl="0" rtl="0">
              <a:buNone/>
              <a:defRPr>
                <a:solidFill>
                  <a:srgbClr val="0DB7C4"/>
                </a:solidFill>
              </a:defRPr>
            </a:lvl1pPr>
            <a:lvl2pPr lvl="1" rtl="0">
              <a:buNone/>
              <a:defRPr>
                <a:solidFill>
                  <a:srgbClr val="0DB7C4"/>
                </a:solidFill>
              </a:defRPr>
            </a:lvl2pPr>
            <a:lvl3pPr lvl="2" rtl="0">
              <a:buNone/>
              <a:defRPr>
                <a:solidFill>
                  <a:srgbClr val="0DB7C4"/>
                </a:solidFill>
              </a:defRPr>
            </a:lvl3pPr>
            <a:lvl4pPr lvl="3" rtl="0">
              <a:buNone/>
              <a:defRPr>
                <a:solidFill>
                  <a:srgbClr val="0DB7C4"/>
                </a:solidFill>
              </a:defRPr>
            </a:lvl4pPr>
            <a:lvl5pPr lvl="4" rtl="0">
              <a:buNone/>
              <a:defRPr>
                <a:solidFill>
                  <a:srgbClr val="0DB7C4"/>
                </a:solidFill>
              </a:defRPr>
            </a:lvl5pPr>
            <a:lvl6pPr lvl="5" rtl="0">
              <a:buNone/>
              <a:defRPr>
                <a:solidFill>
                  <a:srgbClr val="0DB7C4"/>
                </a:solidFill>
              </a:defRPr>
            </a:lvl6pPr>
            <a:lvl7pPr lvl="6" rtl="0">
              <a:buNone/>
              <a:defRPr>
                <a:solidFill>
                  <a:srgbClr val="0DB7C4"/>
                </a:solidFill>
              </a:defRPr>
            </a:lvl7pPr>
            <a:lvl8pPr lvl="7" rtl="0">
              <a:buNone/>
              <a:defRPr>
                <a:solidFill>
                  <a:srgbClr val="0DB7C4"/>
                </a:solidFill>
              </a:defRPr>
            </a:lvl8pPr>
            <a:lvl9pPr lvl="8" rtl="0">
              <a:buNone/>
              <a:defRPr>
                <a:solidFill>
                  <a:srgbClr val="0DB7C4"/>
                </a:solidFill>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9"/>
        <p:cNvGrpSpPr/>
        <p:nvPr/>
      </p:nvGrpSpPr>
      <p:grpSpPr>
        <a:xfrm>
          <a:off x="0" y="0"/>
          <a:ext cx="0" cy="0"/>
          <a:chOff x="0" y="0"/>
          <a:chExt cx="0" cy="0"/>
        </a:xfrm>
      </p:grpSpPr>
      <p:sp>
        <p:nvSpPr>
          <p:cNvPr id="20" name="Google Shape;20;p4"/>
          <p:cNvSpPr/>
          <p:nvPr/>
        </p:nvSpPr>
        <p:spPr>
          <a:xfrm rot="10800000">
            <a:off x="-150" y="3769825"/>
            <a:ext cx="9144000" cy="6876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flipH="1">
            <a:off x="-150" y="0"/>
            <a:ext cx="9144000" cy="3769800"/>
          </a:xfrm>
          <a:prstGeom prst="rect">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body" idx="1"/>
          </p:nvPr>
        </p:nvSpPr>
        <p:spPr>
          <a:xfrm>
            <a:off x="1616475" y="0"/>
            <a:ext cx="5910900" cy="3769800"/>
          </a:xfrm>
          <a:prstGeom prst="rect">
            <a:avLst/>
          </a:prstGeom>
        </p:spPr>
        <p:txBody>
          <a:bodyPr spcFirstLastPara="1" wrap="square" lIns="91425" tIns="91425" rIns="91425" bIns="91425" anchor="ctr" anchorCtr="0"/>
          <a:lstStyle>
            <a:lvl1pPr marL="457200" lvl="0" indent="-419100" algn="ctr" rtl="0">
              <a:spcBef>
                <a:spcPts val="600"/>
              </a:spcBef>
              <a:spcAft>
                <a:spcPts val="0"/>
              </a:spcAft>
              <a:buClr>
                <a:srgbClr val="FFFFFF"/>
              </a:buClr>
              <a:buSzPts val="3000"/>
              <a:buChar char="▹"/>
              <a:defRPr i="1">
                <a:solidFill>
                  <a:srgbClr val="FFFFFF"/>
                </a:solidFill>
              </a:defRPr>
            </a:lvl1pPr>
            <a:lvl2pPr marL="914400" lvl="1" indent="-381000" algn="ctr" rtl="0">
              <a:spcBef>
                <a:spcPts val="0"/>
              </a:spcBef>
              <a:spcAft>
                <a:spcPts val="0"/>
              </a:spcAft>
              <a:buClr>
                <a:srgbClr val="FFFFFF"/>
              </a:buClr>
              <a:buSzPts val="2400"/>
              <a:buChar char="▸"/>
              <a:defRPr i="1">
                <a:solidFill>
                  <a:srgbClr val="FFFFFF"/>
                </a:solidFill>
              </a:defRPr>
            </a:lvl2pPr>
            <a:lvl3pPr marL="1371600" lvl="2" indent="-381000" algn="ctr" rtl="0">
              <a:spcBef>
                <a:spcPts val="0"/>
              </a:spcBef>
              <a:spcAft>
                <a:spcPts val="0"/>
              </a:spcAft>
              <a:buClr>
                <a:srgbClr val="FFFFFF"/>
              </a:buClr>
              <a:buSzPts val="2400"/>
              <a:buChar char="⬩"/>
              <a:defRPr i="1">
                <a:solidFill>
                  <a:srgbClr val="FFFFFF"/>
                </a:solidFill>
              </a:defRPr>
            </a:lvl3pPr>
            <a:lvl4pPr marL="1828800" lvl="3" indent="-342900" algn="ctr" rtl="0">
              <a:spcBef>
                <a:spcPts val="0"/>
              </a:spcBef>
              <a:spcAft>
                <a:spcPts val="0"/>
              </a:spcAft>
              <a:buClr>
                <a:srgbClr val="FFFFFF"/>
              </a:buClr>
              <a:buSzPts val="1800"/>
              <a:buChar char="⬞"/>
              <a:defRPr i="1">
                <a:solidFill>
                  <a:srgbClr val="FFFFFF"/>
                </a:solidFill>
              </a:defRPr>
            </a:lvl4pPr>
            <a:lvl5pPr marL="2286000" lvl="4" indent="-342900" algn="ctr" rtl="0">
              <a:spcBef>
                <a:spcPts val="0"/>
              </a:spcBef>
              <a:spcAft>
                <a:spcPts val="0"/>
              </a:spcAft>
              <a:buClr>
                <a:srgbClr val="FFFFFF"/>
              </a:buClr>
              <a:buSzPts val="1800"/>
              <a:buChar char="○"/>
              <a:defRPr i="1">
                <a:solidFill>
                  <a:srgbClr val="FFFFFF"/>
                </a:solidFill>
              </a:defRPr>
            </a:lvl5pPr>
            <a:lvl6pPr marL="2743200" lvl="5" indent="-342900" algn="ctr" rtl="0">
              <a:spcBef>
                <a:spcPts val="0"/>
              </a:spcBef>
              <a:spcAft>
                <a:spcPts val="0"/>
              </a:spcAft>
              <a:buClr>
                <a:srgbClr val="FFFFFF"/>
              </a:buClr>
              <a:buSzPts val="1800"/>
              <a:buChar char="■"/>
              <a:defRPr i="1">
                <a:solidFill>
                  <a:srgbClr val="FFFFFF"/>
                </a:solidFill>
              </a:defRPr>
            </a:lvl6pPr>
            <a:lvl7pPr marL="3200400" lvl="6" indent="-342900" algn="ctr" rtl="0">
              <a:spcBef>
                <a:spcPts val="0"/>
              </a:spcBef>
              <a:spcAft>
                <a:spcPts val="0"/>
              </a:spcAft>
              <a:buClr>
                <a:srgbClr val="FFFFFF"/>
              </a:buClr>
              <a:buSzPts val="1800"/>
              <a:buChar char="●"/>
              <a:defRPr i="1">
                <a:solidFill>
                  <a:srgbClr val="FFFFFF"/>
                </a:solidFill>
              </a:defRPr>
            </a:lvl7pPr>
            <a:lvl8pPr marL="3657600" lvl="7" indent="-342900" algn="ctr" rtl="0">
              <a:spcBef>
                <a:spcPts val="0"/>
              </a:spcBef>
              <a:spcAft>
                <a:spcPts val="0"/>
              </a:spcAft>
              <a:buClr>
                <a:srgbClr val="FFFFFF"/>
              </a:buClr>
              <a:buSzPts val="1800"/>
              <a:buChar char="○"/>
              <a:defRPr i="1">
                <a:solidFill>
                  <a:srgbClr val="FFFFFF"/>
                </a:solidFill>
              </a:defRPr>
            </a:lvl8pPr>
            <a:lvl9pPr marL="4114800" lvl="8" indent="-342900" algn="ctr">
              <a:spcBef>
                <a:spcPts val="0"/>
              </a:spcBef>
              <a:spcAft>
                <a:spcPts val="0"/>
              </a:spcAft>
              <a:buClr>
                <a:srgbClr val="FFFFFF"/>
              </a:buClr>
              <a:buSzPts val="1800"/>
              <a:buChar char="■"/>
              <a:defRPr i="1">
                <a:solidFill>
                  <a:srgbClr val="FFFFFF"/>
                </a:solidFill>
              </a:defRPr>
            </a:lvl9pPr>
          </a:lstStyle>
          <a:p>
            <a:endParaRPr/>
          </a:p>
        </p:txBody>
      </p:sp>
      <p:sp>
        <p:nvSpPr>
          <p:cNvPr id="23" name="Google Shape;23;p4"/>
          <p:cNvSpPr txBox="1"/>
          <p:nvPr/>
        </p:nvSpPr>
        <p:spPr>
          <a:xfrm>
            <a:off x="3593400" y="3670520"/>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0DB7C4"/>
                </a:solidFill>
              </a:rPr>
              <a:t>”</a:t>
            </a:r>
            <a:endParaRPr sz="7200" b="1">
              <a:solidFill>
                <a:srgbClr val="0DB7C4"/>
              </a:solidFill>
            </a:endParaRPr>
          </a:p>
        </p:txBody>
      </p:sp>
      <p:sp>
        <p:nvSpPr>
          <p:cNvPr id="24" name="Google Shape;24;p4"/>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lvl1pPr lvl="0" rtl="0">
              <a:buNone/>
              <a:defRPr>
                <a:solidFill>
                  <a:srgbClr val="0DB7C4"/>
                </a:solidFill>
              </a:defRPr>
            </a:lvl1pPr>
            <a:lvl2pPr lvl="1" rtl="0">
              <a:buNone/>
              <a:defRPr>
                <a:solidFill>
                  <a:srgbClr val="0DB7C4"/>
                </a:solidFill>
              </a:defRPr>
            </a:lvl2pPr>
            <a:lvl3pPr lvl="2" rtl="0">
              <a:buNone/>
              <a:defRPr>
                <a:solidFill>
                  <a:srgbClr val="0DB7C4"/>
                </a:solidFill>
              </a:defRPr>
            </a:lvl3pPr>
            <a:lvl4pPr lvl="3" rtl="0">
              <a:buNone/>
              <a:defRPr>
                <a:solidFill>
                  <a:srgbClr val="0DB7C4"/>
                </a:solidFill>
              </a:defRPr>
            </a:lvl4pPr>
            <a:lvl5pPr lvl="4" rtl="0">
              <a:buNone/>
              <a:defRPr>
                <a:solidFill>
                  <a:srgbClr val="0DB7C4"/>
                </a:solidFill>
              </a:defRPr>
            </a:lvl5pPr>
            <a:lvl6pPr lvl="5" rtl="0">
              <a:buNone/>
              <a:defRPr>
                <a:solidFill>
                  <a:srgbClr val="0DB7C4"/>
                </a:solidFill>
              </a:defRPr>
            </a:lvl6pPr>
            <a:lvl7pPr lvl="6" rtl="0">
              <a:buNone/>
              <a:defRPr>
                <a:solidFill>
                  <a:srgbClr val="0DB7C4"/>
                </a:solidFill>
              </a:defRPr>
            </a:lvl7pPr>
            <a:lvl8pPr lvl="7" rtl="0">
              <a:buNone/>
              <a:defRPr>
                <a:solidFill>
                  <a:srgbClr val="0DB7C4"/>
                </a:solidFill>
              </a:defRPr>
            </a:lvl8pPr>
            <a:lvl9pPr lvl="8" rtl="0">
              <a:buNone/>
              <a:defRPr>
                <a:solidFill>
                  <a:srgbClr val="0DB7C4"/>
                </a:solidFill>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1"/>
        <p:cNvGrpSpPr/>
        <p:nvPr/>
      </p:nvGrpSpPr>
      <p:grpSpPr>
        <a:xfrm>
          <a:off x="0" y="0"/>
          <a:ext cx="0" cy="0"/>
          <a:chOff x="0" y="0"/>
          <a:chExt cx="0" cy="0"/>
        </a:xfrm>
      </p:grpSpPr>
      <p:sp>
        <p:nvSpPr>
          <p:cNvPr id="32" name="Google Shape;32;p6"/>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5" name="Google Shape;35;p6"/>
          <p:cNvSpPr txBox="1">
            <a:spLocks noGrp="1"/>
          </p:cNvSpPr>
          <p:nvPr>
            <p:ph type="body" idx="1"/>
          </p:nvPr>
        </p:nvSpPr>
        <p:spPr>
          <a:xfrm>
            <a:off x="844425" y="1534257"/>
            <a:ext cx="2804700" cy="33216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body" idx="2"/>
          </p:nvPr>
        </p:nvSpPr>
        <p:spPr>
          <a:xfrm>
            <a:off x="3818123" y="1534257"/>
            <a:ext cx="2804700" cy="33216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7" name="Google Shape;37;p6"/>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sz="2400"/>
            </a:lvl1pPr>
            <a:lvl2pPr lvl="1">
              <a:buNone/>
              <a:defRPr sz="2400"/>
            </a:lvl2pPr>
            <a:lvl3pPr lvl="2">
              <a:buNone/>
              <a:defRPr sz="2400"/>
            </a:lvl3pPr>
            <a:lvl4pPr lvl="3">
              <a:buNone/>
              <a:defRPr sz="2400"/>
            </a:lvl4pPr>
            <a:lvl5pPr lvl="4">
              <a:buNone/>
              <a:defRPr sz="2400"/>
            </a:lvl5pPr>
            <a:lvl6pPr lvl="5">
              <a:buNone/>
              <a:defRPr sz="2400"/>
            </a:lvl6pPr>
            <a:lvl7pPr lvl="6">
              <a:buNone/>
              <a:defRPr sz="2400"/>
            </a:lvl7pPr>
            <a:lvl8pPr lvl="7">
              <a:buNone/>
              <a:defRPr sz="2400"/>
            </a:lvl8pPr>
            <a:lvl9pPr lvl="8">
              <a:buNone/>
              <a:defRPr sz="2400"/>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1"/>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1"/>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44425" y="5598"/>
            <a:ext cx="3552600" cy="11400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1pPr>
            <a:lvl2pPr lvl="1">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2pPr>
            <a:lvl3pPr lvl="2">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3pPr>
            <a:lvl4pPr lvl="3">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4pPr>
            <a:lvl5pPr lvl="4">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5pPr>
            <a:lvl6pPr lvl="5">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6pPr>
            <a:lvl7pPr lvl="6">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7pPr>
            <a:lvl8pPr lvl="7">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8pPr>
            <a:lvl9pPr lvl="8">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9pPr>
          </a:lstStyle>
          <a:p>
            <a:endParaRPr/>
          </a:p>
        </p:txBody>
      </p:sp>
      <p:sp>
        <p:nvSpPr>
          <p:cNvPr id="7" name="Google Shape;7;p1"/>
          <p:cNvSpPr txBox="1">
            <a:spLocks noGrp="1"/>
          </p:cNvSpPr>
          <p:nvPr>
            <p:ph type="body" idx="1"/>
          </p:nvPr>
        </p:nvSpPr>
        <p:spPr>
          <a:xfrm>
            <a:off x="844425" y="1538075"/>
            <a:ext cx="5169000" cy="33879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0DB7C4"/>
              </a:buClr>
              <a:buSzPts val="3000"/>
              <a:buFont typeface="Source Sans Pro"/>
              <a:buChar char="▹"/>
              <a:defRPr sz="3000">
                <a:solidFill>
                  <a:srgbClr val="415665"/>
                </a:solidFill>
                <a:latin typeface="Source Sans Pro"/>
                <a:ea typeface="Source Sans Pro"/>
                <a:cs typeface="Source Sans Pro"/>
                <a:sym typeface="Source Sans Pro"/>
              </a:defRPr>
            </a:lvl1pPr>
            <a:lvl2pPr marL="914400" lvl="1" indent="-381000">
              <a:spcBef>
                <a:spcPts val="0"/>
              </a:spcBef>
              <a:spcAft>
                <a:spcPts val="0"/>
              </a:spcAft>
              <a:buClr>
                <a:srgbClr val="0DB7C4"/>
              </a:buClr>
              <a:buSzPts val="2400"/>
              <a:buFont typeface="Source Sans Pro"/>
              <a:buChar char="▸"/>
              <a:defRPr sz="2400">
                <a:solidFill>
                  <a:srgbClr val="415665"/>
                </a:solidFill>
                <a:latin typeface="Source Sans Pro"/>
                <a:ea typeface="Source Sans Pro"/>
                <a:cs typeface="Source Sans Pro"/>
                <a:sym typeface="Source Sans Pro"/>
              </a:defRPr>
            </a:lvl2pPr>
            <a:lvl3pPr marL="1371600" lvl="2" indent="-381000">
              <a:spcBef>
                <a:spcPts val="0"/>
              </a:spcBef>
              <a:spcAft>
                <a:spcPts val="0"/>
              </a:spcAft>
              <a:buClr>
                <a:srgbClr val="0DB7C4"/>
              </a:buClr>
              <a:buSzPts val="2400"/>
              <a:buFont typeface="Source Sans Pro"/>
              <a:buChar char="⬩"/>
              <a:defRPr sz="2400">
                <a:solidFill>
                  <a:srgbClr val="415665"/>
                </a:solidFill>
                <a:latin typeface="Source Sans Pro"/>
                <a:ea typeface="Source Sans Pro"/>
                <a:cs typeface="Source Sans Pro"/>
                <a:sym typeface="Source Sans Pro"/>
              </a:defRPr>
            </a:lvl3pPr>
            <a:lvl4pPr marL="1828800" lvl="3" indent="-3429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4pPr>
            <a:lvl5pPr marL="2286000" lvl="4" indent="-3429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5pPr>
            <a:lvl6pPr marL="2743200" lvl="5" indent="-3429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6pPr>
            <a:lvl7pPr marL="3200400" lvl="6" indent="-3429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7pPr>
            <a:lvl8pPr marL="3657600" lvl="7" indent="-3429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8pPr>
            <a:lvl9pPr marL="4114800" lvl="8" indent="-3429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75" y="0"/>
            <a:ext cx="669600" cy="1140000"/>
          </a:xfrm>
          <a:prstGeom prst="rect">
            <a:avLst/>
          </a:prstGeom>
          <a:noFill/>
          <a:ln>
            <a:noFill/>
          </a:ln>
        </p:spPr>
        <p:txBody>
          <a:bodyPr spcFirstLastPara="1" wrap="square" lIns="91425" tIns="91425" rIns="91425" bIns="91425" anchor="b" anchorCtr="0">
            <a:noAutofit/>
          </a:bodyPr>
          <a:lstStyle>
            <a:lvl1pPr lvl="0" algn="ctr" rtl="0">
              <a:buNone/>
              <a:defRPr sz="2400">
                <a:solidFill>
                  <a:srgbClr val="FFFFFF"/>
                </a:solidFill>
                <a:latin typeface="Dosis"/>
                <a:ea typeface="Dosis"/>
                <a:cs typeface="Dosis"/>
                <a:sym typeface="Dosis"/>
              </a:defRPr>
            </a:lvl1pPr>
            <a:lvl2pPr lvl="1" algn="ctr" rtl="0">
              <a:buNone/>
              <a:defRPr sz="2400">
                <a:solidFill>
                  <a:srgbClr val="FFFFFF"/>
                </a:solidFill>
                <a:latin typeface="Dosis"/>
                <a:ea typeface="Dosis"/>
                <a:cs typeface="Dosis"/>
                <a:sym typeface="Dosis"/>
              </a:defRPr>
            </a:lvl2pPr>
            <a:lvl3pPr lvl="2" algn="ctr" rtl="0">
              <a:buNone/>
              <a:defRPr sz="2400">
                <a:solidFill>
                  <a:srgbClr val="FFFFFF"/>
                </a:solidFill>
                <a:latin typeface="Dosis"/>
                <a:ea typeface="Dosis"/>
                <a:cs typeface="Dosis"/>
                <a:sym typeface="Dosis"/>
              </a:defRPr>
            </a:lvl3pPr>
            <a:lvl4pPr lvl="3" algn="ctr" rtl="0">
              <a:buNone/>
              <a:defRPr sz="2400">
                <a:solidFill>
                  <a:srgbClr val="FFFFFF"/>
                </a:solidFill>
                <a:latin typeface="Dosis"/>
                <a:ea typeface="Dosis"/>
                <a:cs typeface="Dosis"/>
                <a:sym typeface="Dosis"/>
              </a:defRPr>
            </a:lvl4pPr>
            <a:lvl5pPr lvl="4" algn="ctr" rtl="0">
              <a:buNone/>
              <a:defRPr sz="2400">
                <a:solidFill>
                  <a:srgbClr val="FFFFFF"/>
                </a:solidFill>
                <a:latin typeface="Dosis"/>
                <a:ea typeface="Dosis"/>
                <a:cs typeface="Dosis"/>
                <a:sym typeface="Dosis"/>
              </a:defRPr>
            </a:lvl5pPr>
            <a:lvl6pPr lvl="5" algn="ctr" rtl="0">
              <a:buNone/>
              <a:defRPr sz="2400">
                <a:solidFill>
                  <a:srgbClr val="FFFFFF"/>
                </a:solidFill>
                <a:latin typeface="Dosis"/>
                <a:ea typeface="Dosis"/>
                <a:cs typeface="Dosis"/>
                <a:sym typeface="Dosis"/>
              </a:defRPr>
            </a:lvl6pPr>
            <a:lvl7pPr lvl="6" algn="ctr" rtl="0">
              <a:buNone/>
              <a:defRPr sz="2400">
                <a:solidFill>
                  <a:srgbClr val="FFFFFF"/>
                </a:solidFill>
                <a:latin typeface="Dosis"/>
                <a:ea typeface="Dosis"/>
                <a:cs typeface="Dosis"/>
                <a:sym typeface="Dosis"/>
              </a:defRPr>
            </a:lvl7pPr>
            <a:lvl8pPr lvl="7" algn="ctr" rtl="0">
              <a:buNone/>
              <a:defRPr sz="2400">
                <a:solidFill>
                  <a:srgbClr val="FFFFFF"/>
                </a:solidFill>
                <a:latin typeface="Dosis"/>
                <a:ea typeface="Dosis"/>
                <a:cs typeface="Dosis"/>
                <a:sym typeface="Dosis"/>
              </a:defRPr>
            </a:lvl8pPr>
            <a:lvl9pPr lvl="8" algn="ctr" rtl="0">
              <a:buNone/>
              <a:defRPr sz="2400">
                <a:solidFill>
                  <a:srgbClr val="FFFFFF"/>
                </a:solidFill>
                <a:latin typeface="Dosis"/>
                <a:ea typeface="Dosis"/>
                <a:cs typeface="Dosis"/>
                <a:sym typeface="Dosis"/>
              </a:defRPr>
            </a:lvl9pPr>
          </a:lstStyle>
          <a:p>
            <a:pPr marL="0" lvl="0" indent="0" algn="ct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7"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microsoft.com/office/2007/relationships/hdphoto" Target="../media/hdphoto1.wdp"/><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31.jpe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10.jpeg"/><Relationship Id="rId5" Type="http://schemas.openxmlformats.org/officeDocument/2006/relationships/diagramQuickStyle" Target="../diagrams/quickStyle1.xml"/><Relationship Id="rId10" Type="http://schemas.openxmlformats.org/officeDocument/2006/relationships/image" Target="../media/image9.jpeg"/><Relationship Id="rId4" Type="http://schemas.openxmlformats.org/officeDocument/2006/relationships/diagramLayout" Target="../diagrams/layout1.xml"/><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2" name="Google Shape;72;p12"/>
          <p:cNvSpPr txBox="1">
            <a:spLocks noGrp="1"/>
          </p:cNvSpPr>
          <p:nvPr>
            <p:ph type="ctrTitle"/>
          </p:nvPr>
        </p:nvSpPr>
        <p:spPr>
          <a:xfrm>
            <a:off x="400411" y="1370042"/>
            <a:ext cx="8455722" cy="2708414"/>
          </a:xfrm>
          <a:prstGeom prst="rect">
            <a:avLst/>
          </a:prstGeom>
        </p:spPr>
        <p:txBody>
          <a:bodyPr spcFirstLastPara="1" wrap="square" lIns="91425" tIns="91425" rIns="91425" bIns="91425" anchor="b" anchorCtr="0">
            <a:noAutofit/>
          </a:bodyPr>
          <a:lstStyle/>
          <a:p>
            <a:pPr lvl="0" algn="ctr"/>
            <a:r>
              <a:rPr lang="es-EC" sz="1800" dirty="0">
                <a:latin typeface="Century" panose="02040604050505020304" pitchFamily="18" charset="0"/>
              </a:rPr>
              <a:t>TRABAJO DE  </a:t>
            </a:r>
            <a:r>
              <a:rPr lang="es-EC" sz="1800" dirty="0" smtClean="0">
                <a:latin typeface="Century" panose="02040604050505020304" pitchFamily="18" charset="0"/>
              </a:rPr>
              <a:t>TITULACIÓN </a:t>
            </a:r>
            <a:r>
              <a:rPr lang="es-EC" sz="1800" dirty="0">
                <a:latin typeface="Century" panose="02040604050505020304" pitchFamily="18" charset="0"/>
              </a:rPr>
              <a:t>PREVIO A LA OBTENCIÓN DEL TÍTULO DE MAGÍSTER EN GERENCIA DE SISTEMAS</a:t>
            </a:r>
            <a:br>
              <a:rPr lang="es-EC" sz="1800" dirty="0">
                <a:latin typeface="Century" panose="02040604050505020304" pitchFamily="18" charset="0"/>
              </a:rPr>
            </a:br>
            <a:r>
              <a:rPr lang="es-EC" sz="1800" dirty="0">
                <a:latin typeface="Century" panose="02040604050505020304" pitchFamily="18" charset="0"/>
              </a:rPr>
              <a:t/>
            </a:r>
            <a:br>
              <a:rPr lang="es-EC" sz="1800" dirty="0">
                <a:latin typeface="Century" panose="02040604050505020304" pitchFamily="18" charset="0"/>
              </a:rPr>
            </a:br>
            <a:r>
              <a:rPr lang="es-EC" sz="1800" dirty="0" smtClean="0">
                <a:latin typeface="Century" panose="02040604050505020304" pitchFamily="18" charset="0"/>
              </a:rPr>
              <a:t>TEMA: </a:t>
            </a:r>
            <a:r>
              <a:rPr lang="es-EC" sz="1800" dirty="0">
                <a:latin typeface="Century" panose="02040604050505020304" pitchFamily="18" charset="0"/>
              </a:rPr>
              <a:t>“</a:t>
            </a:r>
            <a:r>
              <a:rPr lang="es-EC" sz="1800" b="1" dirty="0">
                <a:latin typeface="Century" panose="02040604050505020304" pitchFamily="18" charset="0"/>
              </a:rPr>
              <a:t>DISEÑO DE UNA GUÍA CORPORATIVA PARA</a:t>
            </a:r>
            <a:br>
              <a:rPr lang="es-EC" sz="1800" b="1" dirty="0">
                <a:latin typeface="Century" panose="02040604050505020304" pitchFamily="18" charset="0"/>
              </a:rPr>
            </a:br>
            <a:r>
              <a:rPr lang="es-EC" sz="1800" b="1" dirty="0">
                <a:latin typeface="Century" panose="02040604050505020304" pitchFamily="18" charset="0"/>
              </a:rPr>
              <a:t>IMPLEMENTAR APLICACIONES MOBILE LEARNING MULTI-</a:t>
            </a:r>
            <a:br>
              <a:rPr lang="es-EC" sz="1800" b="1" dirty="0">
                <a:latin typeface="Century" panose="02040604050505020304" pitchFamily="18" charset="0"/>
              </a:rPr>
            </a:br>
            <a:r>
              <a:rPr lang="es-EC" sz="1800" b="1" dirty="0">
                <a:latin typeface="Century" panose="02040604050505020304" pitchFamily="18" charset="0"/>
              </a:rPr>
              <a:t>PLATAFORMA PARA PERSONAS CON CAPACIDADES</a:t>
            </a:r>
            <a:br>
              <a:rPr lang="es-EC" sz="1800" b="1" dirty="0">
                <a:latin typeface="Century" panose="02040604050505020304" pitchFamily="18" charset="0"/>
              </a:rPr>
            </a:br>
            <a:r>
              <a:rPr lang="es-EC" sz="1800" b="1" dirty="0">
                <a:latin typeface="Century" panose="02040604050505020304" pitchFamily="18" charset="0"/>
              </a:rPr>
              <a:t>ESPECIALES</a:t>
            </a:r>
            <a:r>
              <a:rPr lang="es-EC" sz="1800" dirty="0">
                <a:latin typeface="Century" panose="02040604050505020304" pitchFamily="18" charset="0"/>
              </a:rPr>
              <a:t>”</a:t>
            </a:r>
            <a:br>
              <a:rPr lang="es-EC" sz="1800" dirty="0">
                <a:latin typeface="Century" panose="02040604050505020304" pitchFamily="18" charset="0"/>
              </a:rPr>
            </a:br>
            <a:endParaRPr lang="es-EC" sz="1800" dirty="0">
              <a:latin typeface="Century" panose="02040604050505020304" pitchFamily="18" charset="0"/>
            </a:endParaRPr>
          </a:p>
        </p:txBody>
      </p:sp>
      <p:sp>
        <p:nvSpPr>
          <p:cNvPr id="3" name="Rectángulo 2"/>
          <p:cNvSpPr/>
          <p:nvPr/>
        </p:nvSpPr>
        <p:spPr>
          <a:xfrm>
            <a:off x="7215267" y="4725715"/>
            <a:ext cx="1928733" cy="307777"/>
          </a:xfrm>
          <a:prstGeom prst="rect">
            <a:avLst/>
          </a:prstGeom>
        </p:spPr>
        <p:txBody>
          <a:bodyPr wrap="square">
            <a:spAutoFit/>
          </a:bodyPr>
          <a:lstStyle/>
          <a:p>
            <a:r>
              <a:rPr lang="es-EC" dirty="0">
                <a:latin typeface="Century" panose="02040604050505020304" pitchFamily="18" charset="0"/>
              </a:rPr>
              <a:t> </a:t>
            </a:r>
            <a:r>
              <a:rPr lang="es-EC" dirty="0" smtClean="0">
                <a:latin typeface="Century" panose="02040604050505020304" pitchFamily="18" charset="0"/>
              </a:rPr>
              <a:t>SANGOLQUI </a:t>
            </a:r>
            <a:r>
              <a:rPr lang="es-EC" dirty="0">
                <a:latin typeface="Century" panose="02040604050505020304" pitchFamily="18" charset="0"/>
              </a:rPr>
              <a:t>2018</a:t>
            </a:r>
          </a:p>
        </p:txBody>
      </p:sp>
      <p:sp>
        <p:nvSpPr>
          <p:cNvPr id="2" name="Rectángulo 1"/>
          <p:cNvSpPr/>
          <p:nvPr/>
        </p:nvSpPr>
        <p:spPr>
          <a:xfrm>
            <a:off x="203200" y="4510272"/>
            <a:ext cx="6629400" cy="523220"/>
          </a:xfrm>
          <a:prstGeom prst="rect">
            <a:avLst/>
          </a:prstGeom>
        </p:spPr>
        <p:txBody>
          <a:bodyPr wrap="square">
            <a:spAutoFit/>
          </a:bodyPr>
          <a:lstStyle/>
          <a:p>
            <a:r>
              <a:rPr lang="es-EC" dirty="0">
                <a:latin typeface="Century" panose="02040604050505020304" pitchFamily="18" charset="0"/>
              </a:rPr>
              <a:t>AUTOR: QUIJANO MACÍAS CAROLYN </a:t>
            </a:r>
            <a:r>
              <a:rPr lang="es-EC" dirty="0" smtClean="0">
                <a:latin typeface="Century" panose="02040604050505020304" pitchFamily="18" charset="0"/>
              </a:rPr>
              <a:t>GEOMARA</a:t>
            </a:r>
            <a:r>
              <a:rPr lang="es-EC" dirty="0">
                <a:latin typeface="Century" panose="02040604050505020304" pitchFamily="18" charset="0"/>
              </a:rPr>
              <a:t/>
            </a:r>
            <a:br>
              <a:rPr lang="es-EC" dirty="0">
                <a:latin typeface="Century" panose="02040604050505020304" pitchFamily="18" charset="0"/>
              </a:rPr>
            </a:br>
            <a:r>
              <a:rPr lang="es-EC" dirty="0">
                <a:latin typeface="Century" panose="02040604050505020304" pitchFamily="18" charset="0"/>
              </a:rPr>
              <a:t>DIRECTOR DE TESIS: </a:t>
            </a:r>
            <a:r>
              <a:rPr lang="es-EC" dirty="0">
                <a:latin typeface="Century" panose="02040604050505020304" pitchFamily="18" charset="0"/>
              </a:rPr>
              <a:t>GUALOTUÑA </a:t>
            </a:r>
            <a:r>
              <a:rPr lang="es-EC" dirty="0" smtClean="0">
                <a:latin typeface="Century" panose="02040604050505020304" pitchFamily="18" charset="0"/>
              </a:rPr>
              <a:t>ALVAREZ </a:t>
            </a:r>
            <a:r>
              <a:rPr lang="es-EC" dirty="0">
                <a:latin typeface="Century" panose="02040604050505020304" pitchFamily="18" charset="0"/>
              </a:rPr>
              <a:t>TATIANA MARISOL</a:t>
            </a:r>
            <a:endParaRPr lang="es-EC" dirty="0"/>
          </a:p>
        </p:txBody>
      </p:sp>
      <p:pic>
        <p:nvPicPr>
          <p:cNvPr id="1026" name="Picture 2" descr="Resultado de imagen para LOGO ESPE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464" y="161769"/>
            <a:ext cx="7332763" cy="13198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4425" y="5598"/>
            <a:ext cx="5406746" cy="1140000"/>
          </a:xfrm>
        </p:spPr>
        <p:txBody>
          <a:bodyPr/>
          <a:lstStyle/>
          <a:p>
            <a:r>
              <a:rPr lang="es-EC" dirty="0"/>
              <a:t>FASE 2: ANÁLISIS Y DISEÑO</a:t>
            </a:r>
          </a:p>
        </p:txBody>
      </p:sp>
      <p:sp>
        <p:nvSpPr>
          <p:cNvPr id="4" name="Marcador de número de diapositiva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EC" smtClean="0"/>
              <a:t>10</a:t>
            </a:fld>
            <a:endParaRPr lang="es-EC"/>
          </a:p>
        </p:txBody>
      </p:sp>
      <p:grpSp>
        <p:nvGrpSpPr>
          <p:cNvPr id="26" name="Grupo 25"/>
          <p:cNvGrpSpPr/>
          <p:nvPr/>
        </p:nvGrpSpPr>
        <p:grpSpPr>
          <a:xfrm>
            <a:off x="1413679" y="992297"/>
            <a:ext cx="6282521" cy="4149854"/>
            <a:chOff x="2277279" y="1476214"/>
            <a:chExt cx="4707124" cy="3712734"/>
          </a:xfrm>
        </p:grpSpPr>
        <p:grpSp>
          <p:nvGrpSpPr>
            <p:cNvPr id="7" name="Grupo 6"/>
            <p:cNvGrpSpPr/>
            <p:nvPr/>
          </p:nvGrpSpPr>
          <p:grpSpPr>
            <a:xfrm>
              <a:off x="2277279" y="2455027"/>
              <a:ext cx="4707124" cy="1540321"/>
              <a:chOff x="1520821" y="2222270"/>
              <a:chExt cx="4616743" cy="1611456"/>
            </a:xfrm>
          </p:grpSpPr>
          <p:grpSp>
            <p:nvGrpSpPr>
              <p:cNvPr id="12" name="Grupo 11"/>
              <p:cNvGrpSpPr/>
              <p:nvPr/>
            </p:nvGrpSpPr>
            <p:grpSpPr>
              <a:xfrm>
                <a:off x="1520821" y="2959333"/>
                <a:ext cx="4286925" cy="157942"/>
                <a:chOff x="1554480" y="3042456"/>
                <a:chExt cx="3416532" cy="141319"/>
              </a:xfrm>
              <a:solidFill>
                <a:srgbClr val="FF9147"/>
              </a:solidFill>
            </p:grpSpPr>
            <p:sp>
              <p:nvSpPr>
                <p:cNvPr id="17" name="Cheurón 16"/>
                <p:cNvSpPr/>
                <p:nvPr/>
              </p:nvSpPr>
              <p:spPr>
                <a:xfrm>
                  <a:off x="1554480" y="3042458"/>
                  <a:ext cx="1138844" cy="14131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8" name="Cheurón 17"/>
                <p:cNvSpPr/>
                <p:nvPr/>
              </p:nvSpPr>
              <p:spPr>
                <a:xfrm>
                  <a:off x="3832168" y="3042457"/>
                  <a:ext cx="1138844" cy="141317"/>
                </a:xfrm>
                <a:prstGeom prst="chevron">
                  <a:avLst/>
                </a:prstGeom>
                <a:solidFill>
                  <a:srgbClr val="FFA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9" name="Cheurón 18"/>
                <p:cNvSpPr/>
                <p:nvPr/>
              </p:nvSpPr>
              <p:spPr>
                <a:xfrm>
                  <a:off x="2693324" y="3042457"/>
                  <a:ext cx="1138844" cy="14131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1" name="Cheurón 20"/>
                <p:cNvSpPr/>
                <p:nvPr/>
              </p:nvSpPr>
              <p:spPr>
                <a:xfrm>
                  <a:off x="1554481" y="3042457"/>
                  <a:ext cx="1138844" cy="141317"/>
                </a:xfrm>
                <a:prstGeom prst="chevron">
                  <a:avLst/>
                </a:prstGeom>
                <a:solidFill>
                  <a:srgbClr val="FFA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2" name="Cheurón 21"/>
                <p:cNvSpPr/>
                <p:nvPr/>
              </p:nvSpPr>
              <p:spPr>
                <a:xfrm>
                  <a:off x="2693325" y="3042456"/>
                  <a:ext cx="1138844" cy="141317"/>
                </a:xfrm>
                <a:prstGeom prst="chevron">
                  <a:avLst/>
                </a:prstGeom>
                <a:solidFill>
                  <a:srgbClr val="FFA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sp>
            <p:nvSpPr>
              <p:cNvPr id="13" name="Llamada rectangular 12"/>
              <p:cNvSpPr/>
              <p:nvPr/>
            </p:nvSpPr>
            <p:spPr>
              <a:xfrm>
                <a:off x="1520822" y="2302626"/>
                <a:ext cx="1654640" cy="374072"/>
              </a:xfrm>
              <a:prstGeom prst="wedgeRectCallout">
                <a:avLst>
                  <a:gd name="adj1" fmla="val -22092"/>
                  <a:gd name="adj2" fmla="val 136786"/>
                </a:avLst>
              </a:prstGeom>
              <a:solidFill>
                <a:srgbClr val="30C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spc="-1" dirty="0">
                    <a:solidFill>
                      <a:schemeClr val="bg1"/>
                    </a:solidFill>
                    <a:effectLst>
                      <a:outerShdw blurRad="38100" dist="38100" dir="2700000" algn="tl">
                        <a:srgbClr val="000000">
                          <a:alpha val="43137"/>
                        </a:srgbClr>
                      </a:outerShdw>
                    </a:effectLst>
                    <a:uFill>
                      <a:solidFill>
                        <a:srgbClr val="FFFFFF"/>
                      </a:solidFill>
                    </a:uFill>
                    <a:ea typeface="Source Sans Pro"/>
                  </a:rPr>
                  <a:t>Análisis y definición de requerimientos</a:t>
                </a:r>
              </a:p>
            </p:txBody>
          </p:sp>
          <p:sp>
            <p:nvSpPr>
              <p:cNvPr id="14" name="Llamada rectangular 13"/>
              <p:cNvSpPr/>
              <p:nvPr/>
            </p:nvSpPr>
            <p:spPr>
              <a:xfrm>
                <a:off x="4482924" y="2222270"/>
                <a:ext cx="1654640" cy="374072"/>
              </a:xfrm>
              <a:prstGeom prst="wedgeRectCallout">
                <a:avLst>
                  <a:gd name="adj1" fmla="val -22092"/>
                  <a:gd name="adj2" fmla="val 136786"/>
                </a:avLst>
              </a:prstGeom>
              <a:solidFill>
                <a:srgbClr val="30C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spc="-1" dirty="0" smtClean="0">
                    <a:solidFill>
                      <a:schemeClr val="bg1"/>
                    </a:solidFill>
                    <a:effectLst>
                      <a:outerShdw blurRad="38100" dist="38100" dir="2700000" algn="tl">
                        <a:srgbClr val="000000">
                          <a:alpha val="43137"/>
                        </a:srgbClr>
                      </a:outerShdw>
                    </a:effectLst>
                    <a:uFill>
                      <a:solidFill>
                        <a:srgbClr val="FFFFFF"/>
                      </a:solidFill>
                    </a:uFill>
                    <a:ea typeface="Source Sans Pro"/>
                  </a:rPr>
                  <a:t>Diseño</a:t>
                </a:r>
                <a:endParaRPr lang="es-EC" sz="1200" b="1" spc="-1" dirty="0">
                  <a:solidFill>
                    <a:schemeClr val="bg1"/>
                  </a:solidFill>
                  <a:effectLst>
                    <a:outerShdw blurRad="38100" dist="38100" dir="2700000" algn="tl">
                      <a:srgbClr val="000000">
                        <a:alpha val="43137"/>
                      </a:srgbClr>
                    </a:outerShdw>
                  </a:effectLst>
                  <a:uFill>
                    <a:solidFill>
                      <a:srgbClr val="FFFFFF"/>
                    </a:solidFill>
                  </a:uFill>
                  <a:ea typeface="Source Sans Pro"/>
                </a:endParaRPr>
              </a:p>
            </p:txBody>
          </p:sp>
          <p:sp>
            <p:nvSpPr>
              <p:cNvPr id="15" name="Llamada rectangular 14"/>
              <p:cNvSpPr/>
              <p:nvPr/>
            </p:nvSpPr>
            <p:spPr>
              <a:xfrm>
                <a:off x="2828284" y="3459654"/>
                <a:ext cx="1654640" cy="374072"/>
              </a:xfrm>
              <a:prstGeom prst="wedgeRectCallout">
                <a:avLst>
                  <a:gd name="adj1" fmla="val -22092"/>
                  <a:gd name="adj2" fmla="val -138770"/>
                </a:avLst>
              </a:prstGeom>
              <a:solidFill>
                <a:srgbClr val="30C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spc="-1" dirty="0">
                    <a:solidFill>
                      <a:schemeClr val="bg1"/>
                    </a:solidFill>
                    <a:effectLst>
                      <a:outerShdw blurRad="38100" dist="38100" dir="2700000" algn="tl">
                        <a:srgbClr val="000000">
                          <a:alpha val="43137"/>
                        </a:srgbClr>
                      </a:outerShdw>
                    </a:effectLst>
                    <a:uFill>
                      <a:solidFill>
                        <a:srgbClr val="FFFFFF"/>
                      </a:solidFill>
                    </a:uFill>
                    <a:ea typeface="Source Sans Pro"/>
                  </a:rPr>
                  <a:t>Metodología de </a:t>
                </a:r>
                <a:r>
                  <a:rPr lang="es-EC" sz="1200" b="1" spc="-1" dirty="0" smtClean="0">
                    <a:solidFill>
                      <a:schemeClr val="bg1"/>
                    </a:solidFill>
                    <a:effectLst>
                      <a:outerShdw blurRad="38100" dist="38100" dir="2700000" algn="tl">
                        <a:srgbClr val="000000">
                          <a:alpha val="43137"/>
                        </a:srgbClr>
                      </a:outerShdw>
                    </a:effectLst>
                    <a:uFill>
                      <a:solidFill>
                        <a:srgbClr val="FFFFFF"/>
                      </a:solidFill>
                    </a:uFill>
                    <a:ea typeface="Source Sans Pro"/>
                  </a:rPr>
                  <a:t>Desarrollo</a:t>
                </a:r>
                <a:endParaRPr lang="es-EC" sz="1200" b="1" spc="-1" dirty="0">
                  <a:solidFill>
                    <a:schemeClr val="bg1"/>
                  </a:solidFill>
                  <a:effectLst>
                    <a:outerShdw blurRad="38100" dist="38100" dir="2700000" algn="tl">
                      <a:srgbClr val="000000">
                        <a:alpha val="43137"/>
                      </a:srgbClr>
                    </a:outerShdw>
                  </a:effectLst>
                  <a:uFill>
                    <a:solidFill>
                      <a:srgbClr val="FFFFFF"/>
                    </a:solidFill>
                  </a:uFill>
                  <a:ea typeface="Source Sans Pro"/>
                </a:endParaRPr>
              </a:p>
            </p:txBody>
          </p:sp>
        </p:grpSp>
        <p:pic>
          <p:nvPicPr>
            <p:cNvPr id="23" name="Imagen 22"/>
            <p:cNvPicPr/>
            <p:nvPr/>
          </p:nvPicPr>
          <p:blipFill>
            <a:blip r:embed="rId3"/>
            <a:stretch/>
          </p:blipFill>
          <p:spPr>
            <a:xfrm>
              <a:off x="2535658" y="1563419"/>
              <a:ext cx="1012140" cy="891607"/>
            </a:xfrm>
            <a:prstGeom prst="rect">
              <a:avLst/>
            </a:prstGeom>
            <a:ln>
              <a:noFill/>
            </a:ln>
          </p:spPr>
        </p:pic>
        <p:pic>
          <p:nvPicPr>
            <p:cNvPr id="24" name="Imagen 23"/>
            <p:cNvPicPr/>
            <p:nvPr/>
          </p:nvPicPr>
          <p:blipFill>
            <a:blip r:embed="rId4"/>
            <a:stretch/>
          </p:blipFill>
          <p:spPr>
            <a:xfrm>
              <a:off x="3725946" y="4072271"/>
              <a:ext cx="1465233" cy="1116677"/>
            </a:xfrm>
            <a:prstGeom prst="rect">
              <a:avLst/>
            </a:prstGeom>
            <a:ln>
              <a:noFill/>
            </a:ln>
          </p:spPr>
        </p:pic>
        <p:pic>
          <p:nvPicPr>
            <p:cNvPr id="25" name="Imagen 24"/>
            <p:cNvPicPr/>
            <p:nvPr/>
          </p:nvPicPr>
          <p:blipFill>
            <a:blip r:embed="rId5"/>
            <a:stretch/>
          </p:blipFill>
          <p:spPr>
            <a:xfrm>
              <a:off x="5309526" y="1476214"/>
              <a:ext cx="1590938" cy="968242"/>
            </a:xfrm>
            <a:prstGeom prst="rect">
              <a:avLst/>
            </a:prstGeom>
            <a:ln>
              <a:noFill/>
            </a:ln>
          </p:spPr>
        </p:pic>
      </p:grpSp>
    </p:spTree>
    <p:extLst>
      <p:ext uri="{BB962C8B-B14F-4D97-AF65-F5344CB8AC3E}">
        <p14:creationId xmlns:p14="http://schemas.microsoft.com/office/powerpoint/2010/main" val="2257663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4425" y="5598"/>
            <a:ext cx="6454150" cy="1140000"/>
          </a:xfrm>
        </p:spPr>
        <p:txBody>
          <a:bodyPr/>
          <a:lstStyle/>
          <a:p>
            <a:r>
              <a:rPr lang="es-EC" dirty="0"/>
              <a:t>FASE 3: IMPLEMENTACIÓN Y PRUEBAS</a:t>
            </a:r>
          </a:p>
        </p:txBody>
      </p:sp>
      <p:sp>
        <p:nvSpPr>
          <p:cNvPr id="4" name="Marcador de número de diapositiva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EC" smtClean="0"/>
              <a:t>11</a:t>
            </a:fld>
            <a:endParaRPr lang="es-EC" dirty="0"/>
          </a:p>
        </p:txBody>
      </p:sp>
      <p:grpSp>
        <p:nvGrpSpPr>
          <p:cNvPr id="75" name="Grupo 74"/>
          <p:cNvGrpSpPr/>
          <p:nvPr/>
        </p:nvGrpSpPr>
        <p:grpSpPr>
          <a:xfrm>
            <a:off x="66481" y="1330130"/>
            <a:ext cx="8848919" cy="3512117"/>
            <a:chOff x="66481" y="1721379"/>
            <a:chExt cx="7938501" cy="3122454"/>
          </a:xfrm>
        </p:grpSpPr>
        <p:grpSp>
          <p:nvGrpSpPr>
            <p:cNvPr id="65" name="Grupo 64"/>
            <p:cNvGrpSpPr/>
            <p:nvPr/>
          </p:nvGrpSpPr>
          <p:grpSpPr>
            <a:xfrm>
              <a:off x="66481" y="2427032"/>
              <a:ext cx="7938501" cy="1510809"/>
              <a:chOff x="56959" y="2205901"/>
              <a:chExt cx="6802701" cy="1194728"/>
            </a:xfrm>
          </p:grpSpPr>
          <p:grpSp>
            <p:nvGrpSpPr>
              <p:cNvPr id="15" name="Grupo 14"/>
              <p:cNvGrpSpPr/>
              <p:nvPr/>
            </p:nvGrpSpPr>
            <p:grpSpPr>
              <a:xfrm>
                <a:off x="56959" y="2205901"/>
                <a:ext cx="3767368" cy="1186635"/>
                <a:chOff x="1520821" y="2222269"/>
                <a:chExt cx="5752407" cy="1611457"/>
              </a:xfrm>
            </p:grpSpPr>
            <p:grpSp>
              <p:nvGrpSpPr>
                <p:cNvPr id="20" name="Grupo 19"/>
                <p:cNvGrpSpPr/>
                <p:nvPr/>
              </p:nvGrpSpPr>
              <p:grpSpPr>
                <a:xfrm>
                  <a:off x="1520821" y="2959333"/>
                  <a:ext cx="5752407" cy="157942"/>
                  <a:chOff x="1554480" y="3042456"/>
                  <a:chExt cx="4584471" cy="141319"/>
                </a:xfrm>
                <a:solidFill>
                  <a:srgbClr val="FF9147"/>
                </a:solidFill>
              </p:grpSpPr>
              <p:sp>
                <p:nvSpPr>
                  <p:cNvPr id="25" name="Cheurón 24"/>
                  <p:cNvSpPr/>
                  <p:nvPr/>
                </p:nvSpPr>
                <p:spPr>
                  <a:xfrm>
                    <a:off x="1554480" y="3042458"/>
                    <a:ext cx="1138844" cy="14131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6" name="Cheurón 25"/>
                  <p:cNvSpPr/>
                  <p:nvPr/>
                </p:nvSpPr>
                <p:spPr>
                  <a:xfrm>
                    <a:off x="3832168" y="3042457"/>
                    <a:ext cx="1138844" cy="141317"/>
                  </a:xfrm>
                  <a:prstGeom prst="chevron">
                    <a:avLst/>
                  </a:prstGeom>
                  <a:solidFill>
                    <a:srgbClr val="FFA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7" name="Cheurón 26"/>
                  <p:cNvSpPr/>
                  <p:nvPr/>
                </p:nvSpPr>
                <p:spPr>
                  <a:xfrm>
                    <a:off x="2693324" y="3042457"/>
                    <a:ext cx="1138844" cy="14131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8" name="Cheurón 27"/>
                  <p:cNvSpPr/>
                  <p:nvPr/>
                </p:nvSpPr>
                <p:spPr>
                  <a:xfrm>
                    <a:off x="5000107" y="3042456"/>
                    <a:ext cx="1138844" cy="141317"/>
                  </a:xfrm>
                  <a:prstGeom prst="chevron">
                    <a:avLst/>
                  </a:prstGeom>
                  <a:solidFill>
                    <a:srgbClr val="FFA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9" name="Cheurón 28"/>
                  <p:cNvSpPr/>
                  <p:nvPr/>
                </p:nvSpPr>
                <p:spPr>
                  <a:xfrm>
                    <a:off x="1554481" y="3042457"/>
                    <a:ext cx="1138844" cy="141317"/>
                  </a:xfrm>
                  <a:prstGeom prst="chevron">
                    <a:avLst/>
                  </a:prstGeom>
                  <a:solidFill>
                    <a:srgbClr val="FFA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30" name="Cheurón 29"/>
                  <p:cNvSpPr/>
                  <p:nvPr/>
                </p:nvSpPr>
                <p:spPr>
                  <a:xfrm>
                    <a:off x="2693325" y="3042456"/>
                    <a:ext cx="1138844" cy="141317"/>
                  </a:xfrm>
                  <a:prstGeom prst="chevron">
                    <a:avLst/>
                  </a:prstGeom>
                  <a:solidFill>
                    <a:srgbClr val="FFA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sp>
              <p:nvSpPr>
                <p:cNvPr id="21" name="Llamada rectangular 20"/>
                <p:cNvSpPr/>
                <p:nvPr/>
              </p:nvSpPr>
              <p:spPr>
                <a:xfrm>
                  <a:off x="1896352" y="2222269"/>
                  <a:ext cx="1654640" cy="374072"/>
                </a:xfrm>
                <a:prstGeom prst="wedgeRectCallout">
                  <a:avLst>
                    <a:gd name="adj1" fmla="val -22092"/>
                    <a:gd name="adj2" fmla="val 136786"/>
                  </a:avLst>
                </a:prstGeom>
                <a:solidFill>
                  <a:srgbClr val="30C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spc="-1" dirty="0">
                      <a:solidFill>
                        <a:schemeClr val="bg1"/>
                      </a:solidFill>
                      <a:effectLst>
                        <a:outerShdw blurRad="38100" dist="38100" dir="2700000" algn="tl">
                          <a:srgbClr val="000000">
                            <a:alpha val="43137"/>
                          </a:srgbClr>
                        </a:outerShdw>
                      </a:effectLst>
                      <a:uFill>
                        <a:solidFill>
                          <a:srgbClr val="FFFFFF"/>
                        </a:solidFill>
                      </a:uFill>
                      <a:ea typeface="Source Sans Pro"/>
                    </a:rPr>
                    <a:t>Desarrollo</a:t>
                  </a:r>
                  <a:endParaRPr lang="es-EC" sz="1200" b="1" spc="-1" dirty="0">
                    <a:solidFill>
                      <a:schemeClr val="bg1"/>
                    </a:solidFill>
                    <a:effectLst>
                      <a:outerShdw blurRad="38100" dist="38100" dir="2700000" algn="tl">
                        <a:srgbClr val="000000">
                          <a:alpha val="43137"/>
                        </a:srgbClr>
                      </a:outerShdw>
                    </a:effectLst>
                    <a:uFill>
                      <a:solidFill>
                        <a:srgbClr val="FFFFFF"/>
                      </a:solidFill>
                    </a:uFill>
                  </a:endParaRPr>
                </a:p>
              </p:txBody>
            </p:sp>
            <p:sp>
              <p:nvSpPr>
                <p:cNvPr id="22" name="Llamada rectangular 21"/>
                <p:cNvSpPr/>
                <p:nvPr/>
              </p:nvSpPr>
              <p:spPr>
                <a:xfrm>
                  <a:off x="4482924" y="2222270"/>
                  <a:ext cx="1654640" cy="374072"/>
                </a:xfrm>
                <a:prstGeom prst="wedgeRectCallout">
                  <a:avLst>
                    <a:gd name="adj1" fmla="val -22092"/>
                    <a:gd name="adj2" fmla="val 136786"/>
                  </a:avLst>
                </a:prstGeom>
                <a:solidFill>
                  <a:srgbClr val="30C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spc="-1" dirty="0">
                      <a:solidFill>
                        <a:schemeClr val="bg1"/>
                      </a:solidFill>
                      <a:effectLst>
                        <a:outerShdw blurRad="38100" dist="38100" dir="2700000" algn="tl">
                          <a:srgbClr val="000000">
                            <a:alpha val="43137"/>
                          </a:srgbClr>
                        </a:outerShdw>
                      </a:effectLst>
                      <a:uFill>
                        <a:solidFill>
                          <a:srgbClr val="FFFFFF"/>
                        </a:solidFill>
                      </a:uFill>
                      <a:ea typeface="Source Sans Pro"/>
                    </a:rPr>
                    <a:t>Tiendas de </a:t>
                  </a:r>
                  <a:r>
                    <a:rPr lang="es-EC" sz="1200" b="1" spc="-1" dirty="0" smtClean="0">
                      <a:solidFill>
                        <a:schemeClr val="bg1"/>
                      </a:solidFill>
                      <a:effectLst>
                        <a:outerShdw blurRad="38100" dist="38100" dir="2700000" algn="tl">
                          <a:srgbClr val="000000">
                            <a:alpha val="43137"/>
                          </a:srgbClr>
                        </a:outerShdw>
                      </a:effectLst>
                      <a:uFill>
                        <a:solidFill>
                          <a:srgbClr val="FFFFFF"/>
                        </a:solidFill>
                      </a:uFill>
                      <a:ea typeface="Source Sans Pro"/>
                    </a:rPr>
                    <a:t>descarga</a:t>
                  </a:r>
                  <a:endParaRPr lang="es-EC" sz="1200" b="1" spc="-1" dirty="0">
                    <a:solidFill>
                      <a:schemeClr val="bg1"/>
                    </a:solidFill>
                    <a:effectLst>
                      <a:outerShdw blurRad="38100" dist="38100" dir="2700000" algn="tl">
                        <a:srgbClr val="000000">
                          <a:alpha val="43137"/>
                        </a:srgbClr>
                      </a:outerShdw>
                    </a:effectLst>
                    <a:uFill>
                      <a:solidFill>
                        <a:srgbClr val="FFFFFF"/>
                      </a:solidFill>
                    </a:uFill>
                    <a:ea typeface="Source Sans Pro"/>
                  </a:endParaRPr>
                </a:p>
              </p:txBody>
            </p:sp>
            <p:sp>
              <p:nvSpPr>
                <p:cNvPr id="23" name="Llamada rectangular 22"/>
                <p:cNvSpPr/>
                <p:nvPr/>
              </p:nvSpPr>
              <p:spPr>
                <a:xfrm>
                  <a:off x="2828284" y="3459654"/>
                  <a:ext cx="1654640" cy="374072"/>
                </a:xfrm>
                <a:prstGeom prst="wedgeRectCallout">
                  <a:avLst>
                    <a:gd name="adj1" fmla="val -22092"/>
                    <a:gd name="adj2" fmla="val -138770"/>
                  </a:avLst>
                </a:prstGeom>
                <a:solidFill>
                  <a:srgbClr val="30C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spc="-1" dirty="0" smtClean="0">
                      <a:solidFill>
                        <a:schemeClr val="bg1"/>
                      </a:solidFill>
                      <a:effectLst>
                        <a:outerShdw blurRad="38100" dist="38100" dir="2700000" algn="tl">
                          <a:srgbClr val="000000">
                            <a:alpha val="43137"/>
                          </a:srgbClr>
                        </a:outerShdw>
                      </a:effectLst>
                      <a:uFill>
                        <a:solidFill>
                          <a:srgbClr val="FFFFFF"/>
                        </a:solidFill>
                      </a:uFill>
                      <a:ea typeface="Source Sans Pro"/>
                    </a:rPr>
                    <a:t>Pruebas</a:t>
                  </a:r>
                  <a:endParaRPr lang="es-EC" sz="1200" b="1" spc="-1" dirty="0">
                    <a:solidFill>
                      <a:schemeClr val="bg1"/>
                    </a:solidFill>
                    <a:effectLst>
                      <a:outerShdw blurRad="38100" dist="38100" dir="2700000" algn="tl">
                        <a:srgbClr val="000000">
                          <a:alpha val="43137"/>
                        </a:srgbClr>
                      </a:outerShdw>
                    </a:effectLst>
                    <a:uFill>
                      <a:solidFill>
                        <a:srgbClr val="FFFFFF"/>
                      </a:solidFill>
                    </a:uFill>
                  </a:endParaRPr>
                </a:p>
              </p:txBody>
            </p:sp>
          </p:grpSp>
          <p:grpSp>
            <p:nvGrpSpPr>
              <p:cNvPr id="49" name="Grupo 48"/>
              <p:cNvGrpSpPr/>
              <p:nvPr/>
            </p:nvGrpSpPr>
            <p:grpSpPr>
              <a:xfrm>
                <a:off x="2987350" y="2205901"/>
                <a:ext cx="3872310" cy="1194728"/>
                <a:chOff x="224922" y="2222270"/>
                <a:chExt cx="5912642" cy="1622447"/>
              </a:xfrm>
            </p:grpSpPr>
            <p:grpSp>
              <p:nvGrpSpPr>
                <p:cNvPr id="54" name="Grupo 53"/>
                <p:cNvGrpSpPr/>
                <p:nvPr/>
              </p:nvGrpSpPr>
              <p:grpSpPr>
                <a:xfrm>
                  <a:off x="1520821" y="2959333"/>
                  <a:ext cx="4286925" cy="157942"/>
                  <a:chOff x="1554480" y="3042456"/>
                  <a:chExt cx="3416532" cy="141319"/>
                </a:xfrm>
                <a:solidFill>
                  <a:srgbClr val="FF9147"/>
                </a:solidFill>
              </p:grpSpPr>
              <p:sp>
                <p:nvSpPr>
                  <p:cNvPr id="59" name="Cheurón 58"/>
                  <p:cNvSpPr/>
                  <p:nvPr/>
                </p:nvSpPr>
                <p:spPr>
                  <a:xfrm>
                    <a:off x="1554480" y="3042458"/>
                    <a:ext cx="1138844" cy="14131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0" name="Cheurón 59"/>
                  <p:cNvSpPr/>
                  <p:nvPr/>
                </p:nvSpPr>
                <p:spPr>
                  <a:xfrm>
                    <a:off x="3832168" y="3042457"/>
                    <a:ext cx="1138844" cy="141317"/>
                  </a:xfrm>
                  <a:prstGeom prst="chevron">
                    <a:avLst/>
                  </a:prstGeom>
                  <a:solidFill>
                    <a:srgbClr val="FFA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1" name="Cheurón 60"/>
                  <p:cNvSpPr/>
                  <p:nvPr/>
                </p:nvSpPr>
                <p:spPr>
                  <a:xfrm>
                    <a:off x="2693324" y="3042457"/>
                    <a:ext cx="1138844" cy="14131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3" name="Cheurón 62"/>
                  <p:cNvSpPr/>
                  <p:nvPr/>
                </p:nvSpPr>
                <p:spPr>
                  <a:xfrm>
                    <a:off x="1554481" y="3042457"/>
                    <a:ext cx="1138844" cy="141317"/>
                  </a:xfrm>
                  <a:prstGeom prst="chevron">
                    <a:avLst/>
                  </a:prstGeom>
                  <a:solidFill>
                    <a:srgbClr val="FFA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4" name="Cheurón 63"/>
                  <p:cNvSpPr/>
                  <p:nvPr/>
                </p:nvSpPr>
                <p:spPr>
                  <a:xfrm>
                    <a:off x="2693325" y="3042456"/>
                    <a:ext cx="1138844" cy="141317"/>
                  </a:xfrm>
                  <a:prstGeom prst="chevron">
                    <a:avLst/>
                  </a:prstGeom>
                  <a:solidFill>
                    <a:srgbClr val="FFA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sp>
              <p:nvSpPr>
                <p:cNvPr id="55" name="Llamada rectangular 54"/>
                <p:cNvSpPr/>
                <p:nvPr/>
              </p:nvSpPr>
              <p:spPr>
                <a:xfrm>
                  <a:off x="1520822" y="2302626"/>
                  <a:ext cx="1654640" cy="374072"/>
                </a:xfrm>
                <a:prstGeom prst="wedgeRectCallout">
                  <a:avLst>
                    <a:gd name="adj1" fmla="val -22092"/>
                    <a:gd name="adj2" fmla="val 136786"/>
                  </a:avLst>
                </a:prstGeom>
                <a:solidFill>
                  <a:srgbClr val="30C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spc="-1" dirty="0">
                      <a:solidFill>
                        <a:schemeClr val="bg1"/>
                      </a:solidFill>
                      <a:effectLst>
                        <a:outerShdw blurRad="38100" dist="38100" dir="2700000" algn="tl">
                          <a:srgbClr val="000000">
                            <a:alpha val="43137"/>
                          </a:srgbClr>
                        </a:outerShdw>
                      </a:effectLst>
                      <a:uFill>
                        <a:solidFill>
                          <a:srgbClr val="FFFFFF"/>
                        </a:solidFill>
                      </a:uFill>
                      <a:ea typeface="Source Sans Pro"/>
                    </a:rPr>
                    <a:t>Usabilidad</a:t>
                  </a:r>
                </a:p>
              </p:txBody>
            </p:sp>
            <p:sp>
              <p:nvSpPr>
                <p:cNvPr id="56" name="Llamada rectangular 55"/>
                <p:cNvSpPr/>
                <p:nvPr/>
              </p:nvSpPr>
              <p:spPr>
                <a:xfrm>
                  <a:off x="4482924" y="2222270"/>
                  <a:ext cx="1654640" cy="374072"/>
                </a:xfrm>
                <a:prstGeom prst="wedgeRectCallout">
                  <a:avLst>
                    <a:gd name="adj1" fmla="val -22092"/>
                    <a:gd name="adj2" fmla="val 136786"/>
                  </a:avLst>
                </a:prstGeom>
                <a:solidFill>
                  <a:srgbClr val="30C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spc="-1" dirty="0">
                      <a:solidFill>
                        <a:schemeClr val="bg1"/>
                      </a:solidFill>
                      <a:effectLst>
                        <a:outerShdw blurRad="38100" dist="38100" dir="2700000" algn="tl">
                          <a:srgbClr val="000000">
                            <a:alpha val="43137"/>
                          </a:srgbClr>
                        </a:outerShdw>
                      </a:effectLst>
                      <a:uFill>
                        <a:solidFill>
                          <a:srgbClr val="FFFFFF"/>
                        </a:solidFill>
                      </a:uFill>
                      <a:ea typeface="Source Sans Pro"/>
                    </a:rPr>
                    <a:t>Documentación</a:t>
                  </a:r>
                  <a:endParaRPr lang="es-EC" sz="1200" b="1" spc="-1" dirty="0">
                    <a:solidFill>
                      <a:schemeClr val="bg1"/>
                    </a:solidFill>
                    <a:effectLst>
                      <a:outerShdw blurRad="38100" dist="38100" dir="2700000" algn="tl">
                        <a:srgbClr val="000000">
                          <a:alpha val="43137"/>
                        </a:srgbClr>
                      </a:outerShdw>
                    </a:effectLst>
                    <a:uFill>
                      <a:solidFill>
                        <a:srgbClr val="FFFFFF"/>
                      </a:solidFill>
                    </a:uFill>
                  </a:endParaRPr>
                </a:p>
              </p:txBody>
            </p:sp>
            <p:sp>
              <p:nvSpPr>
                <p:cNvPr id="57" name="Llamada rectangular 56"/>
                <p:cNvSpPr/>
                <p:nvPr/>
              </p:nvSpPr>
              <p:spPr>
                <a:xfrm>
                  <a:off x="224922" y="3470645"/>
                  <a:ext cx="1654640" cy="374072"/>
                </a:xfrm>
                <a:prstGeom prst="wedgeRectCallout">
                  <a:avLst>
                    <a:gd name="adj1" fmla="val -22092"/>
                    <a:gd name="adj2" fmla="val -138770"/>
                  </a:avLst>
                </a:prstGeom>
                <a:solidFill>
                  <a:srgbClr val="30C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spc="-1" dirty="0" smtClean="0">
                      <a:solidFill>
                        <a:schemeClr val="bg1"/>
                      </a:solidFill>
                      <a:effectLst>
                        <a:outerShdw blurRad="38100" dist="38100" dir="2700000" algn="tl">
                          <a:srgbClr val="000000">
                            <a:alpha val="43137"/>
                          </a:srgbClr>
                        </a:outerShdw>
                      </a:effectLst>
                      <a:uFill>
                        <a:solidFill>
                          <a:srgbClr val="FFFFFF"/>
                        </a:solidFill>
                      </a:uFill>
                      <a:ea typeface="Source Sans Pro"/>
                    </a:rPr>
                    <a:t>Instalación</a:t>
                  </a:r>
                  <a:endParaRPr lang="es-EC" sz="1200" b="1" spc="-1" dirty="0">
                    <a:solidFill>
                      <a:schemeClr val="bg1"/>
                    </a:solidFill>
                    <a:effectLst>
                      <a:outerShdw blurRad="38100" dist="38100" dir="2700000" algn="tl">
                        <a:srgbClr val="000000">
                          <a:alpha val="43137"/>
                        </a:srgbClr>
                      </a:outerShdw>
                    </a:effectLst>
                    <a:uFill>
                      <a:solidFill>
                        <a:srgbClr val="FFFFFF"/>
                      </a:solidFill>
                    </a:uFill>
                  </a:endParaRPr>
                </a:p>
              </p:txBody>
            </p:sp>
            <p:sp>
              <p:nvSpPr>
                <p:cNvPr id="58" name="Llamada rectangular 57"/>
                <p:cNvSpPr/>
                <p:nvPr/>
              </p:nvSpPr>
              <p:spPr>
                <a:xfrm>
                  <a:off x="3391882" y="3470645"/>
                  <a:ext cx="1783652" cy="374072"/>
                </a:xfrm>
                <a:prstGeom prst="wedgeRectCallout">
                  <a:avLst>
                    <a:gd name="adj1" fmla="val -22092"/>
                    <a:gd name="adj2" fmla="val -138770"/>
                  </a:avLst>
                </a:prstGeom>
                <a:solidFill>
                  <a:srgbClr val="30C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spc="-1" dirty="0">
                      <a:solidFill>
                        <a:schemeClr val="bg1"/>
                      </a:solidFill>
                      <a:effectLst>
                        <a:outerShdw blurRad="38100" dist="38100" dir="2700000" algn="tl">
                          <a:srgbClr val="000000">
                            <a:alpha val="43137"/>
                          </a:srgbClr>
                        </a:outerShdw>
                      </a:effectLst>
                      <a:uFill>
                        <a:solidFill>
                          <a:srgbClr val="FFFFFF"/>
                        </a:solidFill>
                      </a:uFill>
                      <a:ea typeface="Source Sans Pro"/>
                    </a:rPr>
                    <a:t>Resultados</a:t>
                  </a:r>
                  <a:endParaRPr lang="es-EC" sz="1200" b="1" spc="-1" dirty="0">
                    <a:solidFill>
                      <a:schemeClr val="bg1"/>
                    </a:solidFill>
                    <a:effectLst>
                      <a:outerShdw blurRad="38100" dist="38100" dir="2700000" algn="tl">
                        <a:srgbClr val="000000">
                          <a:alpha val="43137"/>
                        </a:srgbClr>
                      </a:outerShdw>
                    </a:effectLst>
                    <a:uFill>
                      <a:solidFill>
                        <a:srgbClr val="FFFFFF"/>
                      </a:solidFill>
                    </a:uFill>
                  </a:endParaRPr>
                </a:p>
              </p:txBody>
            </p:sp>
          </p:grpSp>
        </p:grpSp>
        <p:pic>
          <p:nvPicPr>
            <p:cNvPr id="66" name="Imagen 65"/>
            <p:cNvPicPr/>
            <p:nvPr/>
          </p:nvPicPr>
          <p:blipFill>
            <a:blip r:embed="rId2">
              <a:extLst>
                <a:ext uri="{BEBA8EAE-BF5A-486C-A8C5-ECC9F3942E4B}">
                  <a14:imgProps xmlns:a14="http://schemas.microsoft.com/office/drawing/2010/main">
                    <a14:imgLayer r:embed="rId3">
                      <a14:imgEffect>
                        <a14:backgroundRemoval t="0" b="100000" l="0" r="100000">
                          <a14:foregroundMark x1="49778" y1="39556" x2="46222" y2="51111"/>
                          <a14:foregroundMark x1="55556" y1="42222" x2="63111" y2="44444"/>
                          <a14:foregroundMark x1="36444" y1="44444" x2="41778" y2="41333"/>
                          <a14:foregroundMark x1="6222" y1="33778" x2="11111" y2="23556"/>
                        </a14:backgroundRemoval>
                      </a14:imgEffect>
                    </a14:imgLayer>
                  </a14:imgProps>
                </a:ext>
              </a:extLst>
            </a:blip>
            <a:stretch/>
          </p:blipFill>
          <p:spPr>
            <a:xfrm>
              <a:off x="681649" y="1766124"/>
              <a:ext cx="614928" cy="531087"/>
            </a:xfrm>
            <a:prstGeom prst="rect">
              <a:avLst/>
            </a:prstGeom>
            <a:ln>
              <a:noFill/>
            </a:ln>
          </p:spPr>
        </p:pic>
        <p:pic>
          <p:nvPicPr>
            <p:cNvPr id="67" name="Imagen 66"/>
            <p:cNvPicPr/>
            <p:nvPr/>
          </p:nvPicPr>
          <p:blipFill>
            <a:blip r:embed="rId4"/>
            <a:stretch/>
          </p:blipFill>
          <p:spPr>
            <a:xfrm>
              <a:off x="1212540" y="3781584"/>
              <a:ext cx="1071386" cy="929687"/>
            </a:xfrm>
            <a:prstGeom prst="rect">
              <a:avLst/>
            </a:prstGeom>
            <a:ln>
              <a:noFill/>
            </a:ln>
          </p:spPr>
        </p:pic>
        <p:pic>
          <p:nvPicPr>
            <p:cNvPr id="68" name="Imagen 67"/>
            <p:cNvPicPr/>
            <p:nvPr/>
          </p:nvPicPr>
          <p:blipFill>
            <a:blip r:embed="rId5"/>
            <a:stretch/>
          </p:blipFill>
          <p:spPr>
            <a:xfrm>
              <a:off x="2472878" y="1766124"/>
              <a:ext cx="1077639" cy="529827"/>
            </a:xfrm>
            <a:prstGeom prst="rect">
              <a:avLst/>
            </a:prstGeom>
            <a:ln>
              <a:noFill/>
            </a:ln>
          </p:spPr>
        </p:pic>
        <p:pic>
          <p:nvPicPr>
            <p:cNvPr id="69" name="Imagen 68"/>
            <p:cNvPicPr/>
            <p:nvPr/>
          </p:nvPicPr>
          <p:blipFill>
            <a:blip r:embed="rId6"/>
            <a:stretch/>
          </p:blipFill>
          <p:spPr>
            <a:xfrm>
              <a:off x="3640319" y="3999768"/>
              <a:ext cx="909832" cy="789424"/>
            </a:xfrm>
            <a:prstGeom prst="rect">
              <a:avLst/>
            </a:prstGeom>
            <a:ln>
              <a:noFill/>
            </a:ln>
          </p:spPr>
        </p:pic>
        <p:pic>
          <p:nvPicPr>
            <p:cNvPr id="72" name="Imagen 71"/>
            <p:cNvPicPr/>
            <p:nvPr/>
          </p:nvPicPr>
          <p:blipFill>
            <a:blip r:embed="rId7"/>
            <a:stretch/>
          </p:blipFill>
          <p:spPr>
            <a:xfrm>
              <a:off x="4613010" y="1787877"/>
              <a:ext cx="991674" cy="640121"/>
            </a:xfrm>
            <a:prstGeom prst="rect">
              <a:avLst/>
            </a:prstGeom>
            <a:ln>
              <a:noFill/>
            </a:ln>
          </p:spPr>
        </p:pic>
        <p:pic>
          <p:nvPicPr>
            <p:cNvPr id="73" name="Imagen 72"/>
            <p:cNvPicPr/>
            <p:nvPr/>
          </p:nvPicPr>
          <p:blipFill>
            <a:blip r:embed="rId8"/>
            <a:stretch/>
          </p:blipFill>
          <p:spPr>
            <a:xfrm>
              <a:off x="6114733" y="4044094"/>
              <a:ext cx="903866" cy="799739"/>
            </a:xfrm>
            <a:prstGeom prst="rect">
              <a:avLst/>
            </a:prstGeom>
            <a:ln>
              <a:noFill/>
            </a:ln>
          </p:spPr>
        </p:pic>
        <p:pic>
          <p:nvPicPr>
            <p:cNvPr id="74" name="Imagen 73"/>
            <p:cNvPicPr/>
            <p:nvPr/>
          </p:nvPicPr>
          <p:blipFill>
            <a:blip r:embed="rId9"/>
            <a:stretch/>
          </p:blipFill>
          <p:spPr>
            <a:xfrm>
              <a:off x="6760934" y="1721379"/>
              <a:ext cx="1187786" cy="705652"/>
            </a:xfrm>
            <a:prstGeom prst="rect">
              <a:avLst/>
            </a:prstGeom>
            <a:ln>
              <a:noFill/>
            </a:ln>
          </p:spPr>
        </p:pic>
      </p:grpSp>
      <p:pic>
        <p:nvPicPr>
          <p:cNvPr id="2050" name="Picture 2" descr="Imagen relacionada"/>
          <p:cNvPicPr>
            <a:picLocks noChangeAspect="1" noChangeArrowheads="1"/>
          </p:cNvPicPr>
          <p:nvPr/>
        </p:nvPicPr>
        <p:blipFill rotWithShape="1">
          <a:blip r:embed="rId10">
            <a:extLst>
              <a:ext uri="{28A0092B-C50C-407E-A947-70E740481C1C}">
                <a14:useLocalDpi xmlns:a14="http://schemas.microsoft.com/office/drawing/2010/main" val="0"/>
              </a:ext>
            </a:extLst>
          </a:blip>
          <a:srcRect l="26790" t="11347" r="30640" b="11854"/>
          <a:stretch/>
        </p:blipFill>
        <p:spPr bwMode="auto">
          <a:xfrm>
            <a:off x="1538331" y="1811683"/>
            <a:ext cx="240206" cy="2407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icono unrea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13007" y="1298287"/>
            <a:ext cx="292014" cy="29201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4725" y="1298287"/>
            <a:ext cx="291818" cy="291818"/>
          </a:xfrm>
          <a:prstGeom prst="rect">
            <a:avLst/>
          </a:prstGeom>
        </p:spPr>
      </p:pic>
      <p:pic>
        <p:nvPicPr>
          <p:cNvPr id="2056" name="Picture 8" descr="Resultado de imagen para game maker icono 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725" y="1764928"/>
            <a:ext cx="287508" cy="287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807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ctrTitle"/>
          </p:nvPr>
        </p:nvSpPr>
        <p:spPr>
          <a:xfrm>
            <a:off x="685799" y="1899346"/>
            <a:ext cx="7826433" cy="1045200"/>
          </a:xfrm>
          <a:prstGeom prst="rect">
            <a:avLst/>
          </a:prstGeom>
        </p:spPr>
        <p:txBody>
          <a:bodyPr spcFirstLastPara="1" wrap="square" lIns="91425" tIns="91425" rIns="91425" bIns="91425" anchor="b" anchorCtr="0">
            <a:noAutofit/>
          </a:bodyPr>
          <a:lstStyle/>
          <a:p>
            <a:pPr lvl="0"/>
            <a:r>
              <a:rPr lang="es-EC" sz="3600" dirty="0" smtClean="0"/>
              <a:t>CASO</a:t>
            </a:r>
            <a:br>
              <a:rPr lang="es-EC" sz="3600" dirty="0" smtClean="0"/>
            </a:br>
            <a:r>
              <a:rPr lang="es-EC" sz="3600" dirty="0" smtClean="0"/>
              <a:t>PRÁCTICO</a:t>
            </a:r>
            <a:endParaRPr lang="es-EC" sz="3600" dirty="0"/>
          </a:p>
        </p:txBody>
      </p:sp>
      <p:sp>
        <p:nvSpPr>
          <p:cNvPr id="2" name="Rectángulo 1"/>
          <p:cNvSpPr/>
          <p:nvPr/>
        </p:nvSpPr>
        <p:spPr>
          <a:xfrm>
            <a:off x="1413163" y="3926020"/>
            <a:ext cx="6849687" cy="738664"/>
          </a:xfrm>
          <a:prstGeom prst="rect">
            <a:avLst/>
          </a:prstGeom>
        </p:spPr>
        <p:txBody>
          <a:bodyPr wrap="square">
            <a:spAutoFit/>
          </a:bodyPr>
          <a:lstStyle/>
          <a:p>
            <a:pPr algn="r">
              <a:lnSpc>
                <a:spcPct val="150000"/>
              </a:lnSpc>
            </a:pPr>
            <a:r>
              <a:rPr lang="es-EC" i="1" dirty="0"/>
              <a:t>D</a:t>
            </a:r>
            <a:r>
              <a:rPr lang="es-EC" i="1" dirty="0" smtClean="0"/>
              <a:t>esarrollo del prototipo </a:t>
            </a:r>
            <a:r>
              <a:rPr lang="es-EC" i="1" spc="-1" dirty="0" smtClean="0">
                <a:uFill>
                  <a:solidFill>
                    <a:srgbClr val="FFFFFF"/>
                  </a:solidFill>
                </a:uFill>
              </a:rPr>
              <a:t>para personas con capacidades especiales </a:t>
            </a:r>
          </a:p>
          <a:p>
            <a:pPr algn="r">
              <a:lnSpc>
                <a:spcPct val="150000"/>
              </a:lnSpc>
            </a:pPr>
            <a:r>
              <a:rPr lang="es-EC" i="1" spc="-1" dirty="0" smtClean="0">
                <a:uFill>
                  <a:solidFill>
                    <a:srgbClr val="FFFFFF"/>
                  </a:solidFill>
                </a:uFill>
              </a:rPr>
              <a:t>Trastorno del Espectro Autista TEA</a:t>
            </a:r>
            <a:endParaRPr lang="es-EC" i="1" spc="-1" dirty="0">
              <a:uFill>
                <a:solidFill>
                  <a:srgbClr val="FFFFFF"/>
                </a:solidFill>
              </a:uFill>
            </a:endParaRPr>
          </a:p>
        </p:txBody>
      </p:sp>
    </p:spTree>
    <p:extLst>
      <p:ext uri="{BB962C8B-B14F-4D97-AF65-F5344CB8AC3E}">
        <p14:creationId xmlns:p14="http://schemas.microsoft.com/office/powerpoint/2010/main" val="2517818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CustomShape 1"/>
          <p:cNvSpPr/>
          <p:nvPr/>
        </p:nvSpPr>
        <p:spPr>
          <a:xfrm>
            <a:off x="456990" y="204741"/>
            <a:ext cx="8228475" cy="858146"/>
          </a:xfrm>
          <a:prstGeom prst="rect">
            <a:avLst/>
          </a:prstGeom>
          <a:noFill/>
          <a:ln>
            <a:noFill/>
          </a:ln>
        </p:spPr>
        <p:style>
          <a:lnRef idx="0">
            <a:scrgbClr r="0" g="0" b="0"/>
          </a:lnRef>
          <a:fillRef idx="0">
            <a:scrgbClr r="0" g="0" b="0"/>
          </a:fillRef>
          <a:effectRef idx="0">
            <a:scrgbClr r="0" g="0" b="0"/>
          </a:effectRef>
          <a:fontRef idx="minor"/>
        </p:style>
      </p:sp>
      <p:grpSp>
        <p:nvGrpSpPr>
          <p:cNvPr id="4" name="Grupo 3"/>
          <p:cNvGrpSpPr/>
          <p:nvPr/>
        </p:nvGrpSpPr>
        <p:grpSpPr>
          <a:xfrm>
            <a:off x="1796874" y="1360209"/>
            <a:ext cx="5749186" cy="3103725"/>
            <a:chOff x="766396" y="204741"/>
            <a:chExt cx="3897044" cy="1938142"/>
          </a:xfrm>
        </p:grpSpPr>
        <p:pic>
          <p:nvPicPr>
            <p:cNvPr id="367" name="Imagen 366"/>
            <p:cNvPicPr/>
            <p:nvPr/>
          </p:nvPicPr>
          <p:blipFill>
            <a:blip r:embed="rId2"/>
            <a:stretch/>
          </p:blipFill>
          <p:spPr>
            <a:xfrm>
              <a:off x="1189271" y="319226"/>
              <a:ext cx="3158285" cy="1750644"/>
            </a:xfrm>
            <a:prstGeom prst="rect">
              <a:avLst/>
            </a:prstGeom>
            <a:ln>
              <a:noFill/>
            </a:ln>
          </p:spPr>
        </p:pic>
        <p:sp>
          <p:nvSpPr>
            <p:cNvPr id="6" name="Google Shape;326;p31"/>
            <p:cNvSpPr/>
            <p:nvPr/>
          </p:nvSpPr>
          <p:spPr>
            <a:xfrm rot="5400000">
              <a:off x="1745847" y="-774710"/>
              <a:ext cx="1938142" cy="3897044"/>
            </a:xfrm>
            <a:custGeom>
              <a:avLst/>
              <a:gdLst/>
              <a:ahLst/>
              <a:cxnLst/>
              <a:rect l="l" t="t" r="r" b="b"/>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FFFFFF"/>
            </a:solidFill>
            <a:ln w="9525" cap="flat" cmpd="sng">
              <a:solidFill>
                <a:srgbClr val="B3B3B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ítulo 1"/>
          <p:cNvSpPr txBox="1">
            <a:spLocks/>
          </p:cNvSpPr>
          <p:nvPr/>
        </p:nvSpPr>
        <p:spPr>
          <a:xfrm>
            <a:off x="1596393" y="693462"/>
            <a:ext cx="5949667" cy="57508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C" sz="1800" b="1" dirty="0" smtClean="0">
                <a:solidFill>
                  <a:srgbClr val="0DB7C4"/>
                </a:solidFill>
                <a:latin typeface="Dosis"/>
                <a:ea typeface="Dosis"/>
                <a:cs typeface="Dosis"/>
                <a:sym typeface="Dosis"/>
              </a:rPr>
              <a:t>PANTALLA PRINCIPAL DE LA APLICACIÓN MÓVIL</a:t>
            </a:r>
            <a:endParaRPr lang="es-EC" sz="1800" b="1" dirty="0">
              <a:solidFill>
                <a:srgbClr val="0DB7C4"/>
              </a:solidFill>
              <a:latin typeface="Dosis"/>
              <a:ea typeface="Dosis"/>
              <a:cs typeface="Dosis"/>
              <a:sym typeface="Dosis"/>
            </a:endParaRPr>
          </a:p>
        </p:txBody>
      </p:sp>
      <p:sp>
        <p:nvSpPr>
          <p:cNvPr id="20" name="Google Shape;572;p40"/>
          <p:cNvSpPr/>
          <p:nvPr/>
        </p:nvSpPr>
        <p:spPr>
          <a:xfrm>
            <a:off x="8685465" y="127628"/>
            <a:ext cx="298189" cy="382731"/>
          </a:xfrm>
          <a:custGeom>
            <a:avLst/>
            <a:gdLst/>
            <a:ahLst/>
            <a:cxnLst/>
            <a:rect l="l" t="t" r="r" b="b"/>
            <a:pathLst>
              <a:path w="15978" h="20508" fill="none" extrusionOk="0">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w="12175"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73;p40"/>
          <p:cNvSpPr/>
          <p:nvPr/>
        </p:nvSpPr>
        <p:spPr>
          <a:xfrm>
            <a:off x="8222243" y="136364"/>
            <a:ext cx="220927" cy="382731"/>
          </a:xfrm>
          <a:custGeom>
            <a:avLst/>
            <a:gdLst/>
            <a:ahLst/>
            <a:cxnLst/>
            <a:rect l="l" t="t" r="r" b="b"/>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2175"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Marcador de número de diapositiva 3"/>
          <p:cNvSpPr>
            <a:spLocks noGrp="1"/>
          </p:cNvSpPr>
          <p:nvPr>
            <p:ph type="sldNum" idx="12"/>
          </p:nvPr>
        </p:nvSpPr>
        <p:spPr>
          <a:xfrm>
            <a:off x="-75" y="0"/>
            <a:ext cx="669600" cy="1140000"/>
          </a:xfrm>
        </p:spPr>
        <p:txBody>
          <a:bodyPr/>
          <a:lstStyle/>
          <a:p>
            <a:pPr marL="0" lvl="0" indent="0" algn="ctr" rtl="0">
              <a:spcBef>
                <a:spcPts val="0"/>
              </a:spcBef>
              <a:spcAft>
                <a:spcPts val="0"/>
              </a:spcAft>
              <a:buNone/>
            </a:pPr>
            <a:r>
              <a:rPr lang="es-EC" dirty="0" smtClean="0"/>
              <a:t>14</a:t>
            </a:r>
            <a:endParaRPr lang="es-EC" dirty="0"/>
          </a:p>
        </p:txBody>
      </p:sp>
    </p:spTree>
    <p:extLst>
      <p:ext uri="{BB962C8B-B14F-4D97-AF65-F5344CB8AC3E}">
        <p14:creationId xmlns:p14="http://schemas.microsoft.com/office/powerpoint/2010/main" val="187946509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683422" y="2728704"/>
            <a:ext cx="5949667" cy="57508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C" sz="1800" b="1" dirty="0" smtClean="0">
                <a:solidFill>
                  <a:srgbClr val="0DB7C4"/>
                </a:solidFill>
                <a:latin typeface="Dosis"/>
                <a:ea typeface="Dosis"/>
                <a:cs typeface="Dosis"/>
                <a:sym typeface="Dosis"/>
              </a:rPr>
              <a:t>PANTALLA JUGUEMOS</a:t>
            </a:r>
            <a:endParaRPr lang="es-EC" sz="1800" b="1" dirty="0">
              <a:solidFill>
                <a:srgbClr val="0DB7C4"/>
              </a:solidFill>
              <a:latin typeface="Dosis"/>
              <a:ea typeface="Dosis"/>
              <a:cs typeface="Dosis"/>
              <a:sym typeface="Dosis"/>
            </a:endParaRPr>
          </a:p>
        </p:txBody>
      </p:sp>
      <p:grpSp>
        <p:nvGrpSpPr>
          <p:cNvPr id="4" name="Grupo 3"/>
          <p:cNvGrpSpPr/>
          <p:nvPr/>
        </p:nvGrpSpPr>
        <p:grpSpPr>
          <a:xfrm>
            <a:off x="2623262" y="3137417"/>
            <a:ext cx="3897044" cy="1938142"/>
            <a:chOff x="536768" y="2979475"/>
            <a:chExt cx="3897044" cy="1938142"/>
          </a:xfrm>
        </p:grpSpPr>
        <p:sp>
          <p:nvSpPr>
            <p:cNvPr id="6" name="Google Shape;326;p31"/>
            <p:cNvSpPr/>
            <p:nvPr/>
          </p:nvSpPr>
          <p:spPr>
            <a:xfrm rot="5400000">
              <a:off x="1516219" y="2000024"/>
              <a:ext cx="1938142" cy="3897044"/>
            </a:xfrm>
            <a:custGeom>
              <a:avLst/>
              <a:gdLst/>
              <a:ahLst/>
              <a:cxnLst/>
              <a:rect l="l" t="t" r="r" b="b"/>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FFFFFF"/>
            </a:solidFill>
            <a:ln w="9525" cap="flat" cmpd="sng">
              <a:solidFill>
                <a:srgbClr val="B3B3B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Imagen 6"/>
            <p:cNvPicPr/>
            <p:nvPr/>
          </p:nvPicPr>
          <p:blipFill>
            <a:blip r:embed="rId2"/>
            <a:stretch/>
          </p:blipFill>
          <p:spPr>
            <a:xfrm>
              <a:off x="976354" y="3095381"/>
              <a:ext cx="3121821" cy="1748253"/>
            </a:xfrm>
            <a:prstGeom prst="rect">
              <a:avLst/>
            </a:prstGeom>
            <a:ln>
              <a:noFill/>
            </a:ln>
          </p:spPr>
        </p:pic>
      </p:grpSp>
      <p:grpSp>
        <p:nvGrpSpPr>
          <p:cNvPr id="9" name="Grupo 8"/>
          <p:cNvGrpSpPr/>
          <p:nvPr/>
        </p:nvGrpSpPr>
        <p:grpSpPr>
          <a:xfrm>
            <a:off x="761212" y="578418"/>
            <a:ext cx="3897044" cy="1938142"/>
            <a:chOff x="120774" y="3099743"/>
            <a:chExt cx="3897044" cy="1938142"/>
          </a:xfrm>
        </p:grpSpPr>
        <p:pic>
          <p:nvPicPr>
            <p:cNvPr id="10" name="Imagen 9"/>
            <p:cNvPicPr/>
            <p:nvPr/>
          </p:nvPicPr>
          <p:blipFill>
            <a:blip r:embed="rId3"/>
            <a:stretch/>
          </p:blipFill>
          <p:spPr>
            <a:xfrm>
              <a:off x="576509" y="3208714"/>
              <a:ext cx="3106029" cy="1815887"/>
            </a:xfrm>
            <a:prstGeom prst="rect">
              <a:avLst/>
            </a:prstGeom>
            <a:ln>
              <a:noFill/>
            </a:ln>
          </p:spPr>
        </p:pic>
        <p:sp>
          <p:nvSpPr>
            <p:cNvPr id="11" name="Google Shape;326;p31"/>
            <p:cNvSpPr/>
            <p:nvPr/>
          </p:nvSpPr>
          <p:spPr>
            <a:xfrm rot="5400000">
              <a:off x="1100225" y="2120292"/>
              <a:ext cx="1938142" cy="3897044"/>
            </a:xfrm>
            <a:custGeom>
              <a:avLst/>
              <a:gdLst/>
              <a:ahLst/>
              <a:cxnLst/>
              <a:rect l="l" t="t" r="r" b="b"/>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FFFFFF"/>
            </a:solidFill>
            <a:ln w="9525" cap="flat" cmpd="sng">
              <a:solidFill>
                <a:srgbClr val="B3B3B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rupo 11"/>
          <p:cNvGrpSpPr/>
          <p:nvPr/>
        </p:nvGrpSpPr>
        <p:grpSpPr>
          <a:xfrm>
            <a:off x="4887884" y="602275"/>
            <a:ext cx="3897044" cy="1938142"/>
            <a:chOff x="4088716" y="3086459"/>
            <a:chExt cx="3897044" cy="1938142"/>
          </a:xfrm>
        </p:grpSpPr>
        <p:pic>
          <p:nvPicPr>
            <p:cNvPr id="13" name="Imagen 12"/>
            <p:cNvPicPr/>
            <p:nvPr/>
          </p:nvPicPr>
          <p:blipFill>
            <a:blip r:embed="rId4"/>
            <a:stretch/>
          </p:blipFill>
          <p:spPr>
            <a:xfrm>
              <a:off x="4547973" y="3183775"/>
              <a:ext cx="3124674" cy="1695796"/>
            </a:xfrm>
            <a:prstGeom prst="rect">
              <a:avLst/>
            </a:prstGeom>
            <a:ln>
              <a:noFill/>
            </a:ln>
          </p:spPr>
        </p:pic>
        <p:sp>
          <p:nvSpPr>
            <p:cNvPr id="14" name="Google Shape;326;p31"/>
            <p:cNvSpPr/>
            <p:nvPr/>
          </p:nvSpPr>
          <p:spPr>
            <a:xfrm rot="5400000">
              <a:off x="5068167" y="2107008"/>
              <a:ext cx="1938142" cy="3897044"/>
            </a:xfrm>
            <a:custGeom>
              <a:avLst/>
              <a:gdLst/>
              <a:ahLst/>
              <a:cxnLst/>
              <a:rect l="l" t="t" r="r" b="b"/>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FFFFFF"/>
            </a:solidFill>
            <a:ln w="9525" cap="flat" cmpd="sng">
              <a:solidFill>
                <a:srgbClr val="B3B3B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ítulo 1"/>
          <p:cNvSpPr txBox="1">
            <a:spLocks/>
          </p:cNvSpPr>
          <p:nvPr/>
        </p:nvSpPr>
        <p:spPr>
          <a:xfrm>
            <a:off x="1401474" y="200837"/>
            <a:ext cx="2891349" cy="57508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C" sz="1800" b="1" dirty="0" smtClean="0">
                <a:solidFill>
                  <a:srgbClr val="0DB7C4"/>
                </a:solidFill>
                <a:latin typeface="Dosis"/>
                <a:ea typeface="Dosis"/>
                <a:cs typeface="Dosis"/>
                <a:sym typeface="Dosis"/>
              </a:rPr>
              <a:t>APRENDAMOS</a:t>
            </a:r>
            <a:endParaRPr lang="es-EC" sz="1800" b="1" dirty="0">
              <a:solidFill>
                <a:srgbClr val="0DB7C4"/>
              </a:solidFill>
              <a:latin typeface="Dosis"/>
              <a:ea typeface="Dosis"/>
              <a:cs typeface="Dosis"/>
              <a:sym typeface="Dosis"/>
            </a:endParaRPr>
          </a:p>
        </p:txBody>
      </p:sp>
      <p:sp>
        <p:nvSpPr>
          <p:cNvPr id="16" name="Título 1"/>
          <p:cNvSpPr txBox="1">
            <a:spLocks/>
          </p:cNvSpPr>
          <p:nvPr/>
        </p:nvSpPr>
        <p:spPr>
          <a:xfrm>
            <a:off x="5580466" y="188276"/>
            <a:ext cx="2891349" cy="57508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C" sz="1800" b="1" dirty="0" smtClean="0">
                <a:solidFill>
                  <a:srgbClr val="0DB7C4"/>
                </a:solidFill>
                <a:latin typeface="Dosis"/>
                <a:ea typeface="Dosis"/>
                <a:cs typeface="Dosis"/>
                <a:sym typeface="Dosis"/>
              </a:rPr>
              <a:t>JUGUEMOS</a:t>
            </a:r>
            <a:endParaRPr lang="es-EC" sz="1800" b="1" dirty="0">
              <a:solidFill>
                <a:srgbClr val="0DB7C4"/>
              </a:solidFill>
              <a:latin typeface="Dosis"/>
              <a:ea typeface="Dosis"/>
              <a:cs typeface="Dosis"/>
              <a:sym typeface="Dosis"/>
            </a:endParaRPr>
          </a:p>
        </p:txBody>
      </p:sp>
      <p:sp>
        <p:nvSpPr>
          <p:cNvPr id="17" name="Marcador de número de diapositiva 3"/>
          <p:cNvSpPr>
            <a:spLocks noGrp="1"/>
          </p:cNvSpPr>
          <p:nvPr>
            <p:ph type="sldNum" idx="12"/>
          </p:nvPr>
        </p:nvSpPr>
        <p:spPr>
          <a:xfrm>
            <a:off x="-75" y="0"/>
            <a:ext cx="669600" cy="1140000"/>
          </a:xfrm>
        </p:spPr>
        <p:txBody>
          <a:bodyPr/>
          <a:lstStyle/>
          <a:p>
            <a:pPr marL="0" lvl="0" indent="0" algn="ctr" rtl="0">
              <a:spcBef>
                <a:spcPts val="0"/>
              </a:spcBef>
              <a:spcAft>
                <a:spcPts val="0"/>
              </a:spcAft>
              <a:buNone/>
            </a:pPr>
            <a:r>
              <a:rPr lang="es-EC" dirty="0" smtClean="0"/>
              <a:t>15</a:t>
            </a:r>
            <a:endParaRPr lang="es-EC" dirty="0"/>
          </a:p>
        </p:txBody>
      </p:sp>
    </p:spTree>
    <p:extLst>
      <p:ext uri="{BB962C8B-B14F-4D97-AF65-F5344CB8AC3E}">
        <p14:creationId xmlns:p14="http://schemas.microsoft.com/office/powerpoint/2010/main" val="249384811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841211" y="678353"/>
            <a:ext cx="3897044" cy="1938142"/>
            <a:chOff x="-48251" y="223167"/>
            <a:chExt cx="3897044" cy="1938142"/>
          </a:xfrm>
        </p:grpSpPr>
        <p:pic>
          <p:nvPicPr>
            <p:cNvPr id="371" name="Imagen 370"/>
            <p:cNvPicPr/>
            <p:nvPr/>
          </p:nvPicPr>
          <p:blipFill>
            <a:blip r:embed="rId2"/>
            <a:srcRect l="15663" t="22038" r="16589" b="11797"/>
            <a:stretch/>
          </p:blipFill>
          <p:spPr>
            <a:xfrm>
              <a:off x="326700" y="326540"/>
              <a:ext cx="3199437" cy="1762662"/>
            </a:xfrm>
            <a:prstGeom prst="rect">
              <a:avLst/>
            </a:prstGeom>
            <a:ln>
              <a:noFill/>
            </a:ln>
          </p:spPr>
        </p:pic>
        <p:sp>
          <p:nvSpPr>
            <p:cNvPr id="5" name="Google Shape;326;p31"/>
            <p:cNvSpPr/>
            <p:nvPr/>
          </p:nvSpPr>
          <p:spPr>
            <a:xfrm rot="5400000">
              <a:off x="931200" y="-756284"/>
              <a:ext cx="1938142" cy="3897044"/>
            </a:xfrm>
            <a:custGeom>
              <a:avLst/>
              <a:gdLst/>
              <a:ahLst/>
              <a:cxnLst/>
              <a:rect l="l" t="t" r="r" b="b"/>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FFFFFF"/>
            </a:solidFill>
            <a:ln w="9525" cap="flat" cmpd="sng">
              <a:solidFill>
                <a:srgbClr val="B3B3B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upo 3"/>
          <p:cNvGrpSpPr/>
          <p:nvPr/>
        </p:nvGrpSpPr>
        <p:grpSpPr>
          <a:xfrm>
            <a:off x="2815880" y="3147169"/>
            <a:ext cx="3897044" cy="1938142"/>
            <a:chOff x="2658927" y="3205358"/>
            <a:chExt cx="3897044" cy="1938142"/>
          </a:xfrm>
        </p:grpSpPr>
        <p:pic>
          <p:nvPicPr>
            <p:cNvPr id="373" name="Imagen 372"/>
            <p:cNvPicPr/>
            <p:nvPr/>
          </p:nvPicPr>
          <p:blipFill>
            <a:blip r:embed="rId3"/>
            <a:srcRect l="16351" t="16158" r="16365" b="9494"/>
            <a:stretch/>
          </p:blipFill>
          <p:spPr>
            <a:xfrm>
              <a:off x="3081887" y="3294199"/>
              <a:ext cx="3136033" cy="1751626"/>
            </a:xfrm>
            <a:prstGeom prst="rect">
              <a:avLst/>
            </a:prstGeom>
            <a:ln>
              <a:noFill/>
            </a:ln>
          </p:spPr>
        </p:pic>
        <p:sp>
          <p:nvSpPr>
            <p:cNvPr id="7" name="Google Shape;326;p31"/>
            <p:cNvSpPr/>
            <p:nvPr/>
          </p:nvSpPr>
          <p:spPr>
            <a:xfrm rot="5400000">
              <a:off x="3638378" y="2225907"/>
              <a:ext cx="1938142" cy="3897044"/>
            </a:xfrm>
            <a:custGeom>
              <a:avLst/>
              <a:gdLst/>
              <a:ahLst/>
              <a:cxnLst/>
              <a:rect l="l" t="t" r="r" b="b"/>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FFFFFF"/>
            </a:solidFill>
            <a:ln w="9525" cap="flat" cmpd="sng">
              <a:solidFill>
                <a:srgbClr val="B3B3B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upo 1"/>
          <p:cNvGrpSpPr/>
          <p:nvPr/>
        </p:nvGrpSpPr>
        <p:grpSpPr>
          <a:xfrm>
            <a:off x="4866034" y="678353"/>
            <a:ext cx="3897044" cy="1938142"/>
            <a:chOff x="5381830" y="304107"/>
            <a:chExt cx="3897044" cy="1938142"/>
          </a:xfrm>
        </p:grpSpPr>
        <p:pic>
          <p:nvPicPr>
            <p:cNvPr id="372" name="Imagen 371"/>
            <p:cNvPicPr/>
            <p:nvPr/>
          </p:nvPicPr>
          <p:blipFill>
            <a:blip r:embed="rId4"/>
            <a:srcRect l="15656" t="18884" r="16596" b="9842"/>
            <a:stretch/>
          </p:blipFill>
          <p:spPr>
            <a:xfrm>
              <a:off x="5747260" y="326540"/>
              <a:ext cx="3199437" cy="1893277"/>
            </a:xfrm>
            <a:prstGeom prst="rect">
              <a:avLst/>
            </a:prstGeom>
            <a:ln>
              <a:noFill/>
            </a:ln>
          </p:spPr>
        </p:pic>
        <p:sp>
          <p:nvSpPr>
            <p:cNvPr id="8" name="Google Shape;326;p31"/>
            <p:cNvSpPr/>
            <p:nvPr/>
          </p:nvSpPr>
          <p:spPr>
            <a:xfrm rot="5400000">
              <a:off x="6361281" y="-675344"/>
              <a:ext cx="1938142" cy="3897044"/>
            </a:xfrm>
            <a:custGeom>
              <a:avLst/>
              <a:gdLst/>
              <a:ahLst/>
              <a:cxnLst/>
              <a:rect l="l" t="t" r="r" b="b"/>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FFFFFF"/>
            </a:solidFill>
            <a:ln w="9525" cap="flat" cmpd="sng">
              <a:solidFill>
                <a:srgbClr val="B3B3B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ítulo 1"/>
          <p:cNvSpPr txBox="1">
            <a:spLocks/>
          </p:cNvSpPr>
          <p:nvPr/>
        </p:nvSpPr>
        <p:spPr>
          <a:xfrm>
            <a:off x="1660613" y="305300"/>
            <a:ext cx="2754986" cy="57508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1800" b="1" dirty="0" smtClean="0">
                <a:solidFill>
                  <a:srgbClr val="0DB7C4"/>
                </a:solidFill>
                <a:latin typeface="Dosis"/>
                <a:ea typeface="Dosis"/>
                <a:cs typeface="Dosis"/>
                <a:sym typeface="Dosis"/>
              </a:rPr>
              <a:t>ACCIÓN CORRECTA</a:t>
            </a:r>
            <a:endParaRPr lang="es-EC" sz="1800" b="1" dirty="0">
              <a:solidFill>
                <a:srgbClr val="0DB7C4"/>
              </a:solidFill>
              <a:latin typeface="Dosis"/>
              <a:ea typeface="Dosis"/>
              <a:cs typeface="Dosis"/>
              <a:sym typeface="Dosis"/>
            </a:endParaRPr>
          </a:p>
        </p:txBody>
      </p:sp>
      <p:sp>
        <p:nvSpPr>
          <p:cNvPr id="16" name="Título 1"/>
          <p:cNvSpPr txBox="1">
            <a:spLocks/>
          </p:cNvSpPr>
          <p:nvPr/>
        </p:nvSpPr>
        <p:spPr>
          <a:xfrm>
            <a:off x="3619887" y="2787522"/>
            <a:ext cx="2754986" cy="57508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1800" b="1" dirty="0" smtClean="0">
                <a:solidFill>
                  <a:srgbClr val="0DB7C4"/>
                </a:solidFill>
                <a:latin typeface="Dosis"/>
                <a:ea typeface="Dosis"/>
                <a:cs typeface="Dosis"/>
                <a:sym typeface="Dosis"/>
              </a:rPr>
              <a:t>ACCIÓN FINALIZADA</a:t>
            </a:r>
            <a:endParaRPr lang="es-EC" sz="1800" b="1" dirty="0">
              <a:solidFill>
                <a:srgbClr val="0DB7C4"/>
              </a:solidFill>
              <a:latin typeface="Dosis"/>
              <a:ea typeface="Dosis"/>
              <a:cs typeface="Dosis"/>
              <a:sym typeface="Dosis"/>
            </a:endParaRPr>
          </a:p>
        </p:txBody>
      </p:sp>
      <p:sp>
        <p:nvSpPr>
          <p:cNvPr id="17" name="Título 1"/>
          <p:cNvSpPr txBox="1">
            <a:spLocks/>
          </p:cNvSpPr>
          <p:nvPr/>
        </p:nvSpPr>
        <p:spPr>
          <a:xfrm>
            <a:off x="5557657" y="293138"/>
            <a:ext cx="2754986" cy="57508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1800" b="1" dirty="0" smtClean="0">
                <a:solidFill>
                  <a:srgbClr val="0DB7C4"/>
                </a:solidFill>
                <a:latin typeface="Dosis"/>
                <a:ea typeface="Dosis"/>
                <a:cs typeface="Dosis"/>
                <a:sym typeface="Dosis"/>
              </a:rPr>
              <a:t>ACCIÓN INCORRECTA</a:t>
            </a:r>
            <a:endParaRPr lang="es-EC" sz="1800" b="1" dirty="0">
              <a:solidFill>
                <a:srgbClr val="0DB7C4"/>
              </a:solidFill>
              <a:latin typeface="Dosis"/>
              <a:ea typeface="Dosis"/>
              <a:cs typeface="Dosis"/>
              <a:sym typeface="Dosis"/>
            </a:endParaRPr>
          </a:p>
        </p:txBody>
      </p:sp>
      <p:sp>
        <p:nvSpPr>
          <p:cNvPr id="15" name="Marcador de número de diapositiva 3"/>
          <p:cNvSpPr>
            <a:spLocks noGrp="1"/>
          </p:cNvSpPr>
          <p:nvPr>
            <p:ph type="sldNum" idx="12"/>
          </p:nvPr>
        </p:nvSpPr>
        <p:spPr>
          <a:xfrm>
            <a:off x="-75" y="0"/>
            <a:ext cx="669600" cy="1140000"/>
          </a:xfrm>
        </p:spPr>
        <p:txBody>
          <a:bodyPr/>
          <a:lstStyle/>
          <a:p>
            <a:pPr marL="0" lvl="0" indent="0" algn="ctr" rtl="0">
              <a:spcBef>
                <a:spcPts val="0"/>
              </a:spcBef>
              <a:spcAft>
                <a:spcPts val="0"/>
              </a:spcAft>
              <a:buNone/>
            </a:pPr>
            <a:r>
              <a:rPr lang="es-EC" dirty="0" smtClean="0"/>
              <a:t>16</a:t>
            </a:r>
            <a:endParaRPr lang="es-EC" dirty="0"/>
          </a:p>
        </p:txBody>
      </p:sp>
    </p:spTree>
    <p:extLst>
      <p:ext uri="{BB962C8B-B14F-4D97-AF65-F5344CB8AC3E}">
        <p14:creationId xmlns:p14="http://schemas.microsoft.com/office/powerpoint/2010/main" val="308826453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ctrTitle"/>
          </p:nvPr>
        </p:nvSpPr>
        <p:spPr>
          <a:xfrm>
            <a:off x="685799" y="1899346"/>
            <a:ext cx="7826433" cy="1045200"/>
          </a:xfrm>
          <a:prstGeom prst="rect">
            <a:avLst/>
          </a:prstGeom>
        </p:spPr>
        <p:txBody>
          <a:bodyPr spcFirstLastPara="1" wrap="square" lIns="91425" tIns="91425" rIns="91425" bIns="91425" anchor="b" anchorCtr="0">
            <a:noAutofit/>
          </a:bodyPr>
          <a:lstStyle/>
          <a:p>
            <a:pPr lvl="0"/>
            <a:r>
              <a:rPr lang="es-EC" sz="3600" dirty="0" smtClean="0"/>
              <a:t>RESULTADOS </a:t>
            </a:r>
            <a:br>
              <a:rPr lang="es-EC" sz="3600" dirty="0" smtClean="0"/>
            </a:br>
            <a:r>
              <a:rPr lang="es-EC" sz="3600" dirty="0" smtClean="0"/>
              <a:t>CASO </a:t>
            </a:r>
            <a:br>
              <a:rPr lang="es-EC" sz="3600" dirty="0" smtClean="0"/>
            </a:br>
            <a:r>
              <a:rPr lang="es-EC" sz="3600" dirty="0" smtClean="0"/>
              <a:t>PRÁCTICO</a:t>
            </a:r>
            <a:endParaRPr lang="es-EC" sz="3600" dirty="0"/>
          </a:p>
        </p:txBody>
      </p:sp>
      <p:sp>
        <p:nvSpPr>
          <p:cNvPr id="2" name="Rectángulo 1"/>
          <p:cNvSpPr/>
          <p:nvPr/>
        </p:nvSpPr>
        <p:spPr>
          <a:xfrm>
            <a:off x="1413163" y="3926020"/>
            <a:ext cx="6849687" cy="375552"/>
          </a:xfrm>
          <a:prstGeom prst="rect">
            <a:avLst/>
          </a:prstGeom>
        </p:spPr>
        <p:txBody>
          <a:bodyPr wrap="square">
            <a:spAutoFit/>
          </a:bodyPr>
          <a:lstStyle/>
          <a:p>
            <a:pPr algn="r">
              <a:lnSpc>
                <a:spcPct val="150000"/>
              </a:lnSpc>
            </a:pPr>
            <a:r>
              <a:rPr lang="es-EC" i="1" spc="-1" dirty="0" smtClean="0">
                <a:uFill>
                  <a:solidFill>
                    <a:srgbClr val="FFFFFF"/>
                  </a:solidFill>
                </a:uFill>
              </a:rPr>
              <a:t>Aplicación mobile learning probada en Android</a:t>
            </a:r>
            <a:endParaRPr lang="es-EC" i="1" spc="-1" dirty="0">
              <a:uFill>
                <a:solidFill>
                  <a:srgbClr val="FFFFFF"/>
                </a:solidFill>
              </a:uFill>
            </a:endParaRPr>
          </a:p>
        </p:txBody>
      </p:sp>
      <p:pic>
        <p:nvPicPr>
          <p:cNvPr id="2050" name="Picture 2" descr="Resultado de imagen para robot  android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9021" y="3838218"/>
            <a:ext cx="463368" cy="551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388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4425" y="5598"/>
            <a:ext cx="6454150" cy="576293"/>
          </a:xfrm>
        </p:spPr>
        <p:txBody>
          <a:bodyPr/>
          <a:lstStyle/>
          <a:p>
            <a:r>
              <a:rPr lang="es-EC" dirty="0" smtClean="0"/>
              <a:t>RESULTADO DE LAS PRUEBAS</a:t>
            </a:r>
            <a:endParaRPr lang="es-EC" dirty="0"/>
          </a:p>
        </p:txBody>
      </p:sp>
      <p:sp>
        <p:nvSpPr>
          <p:cNvPr id="4" name="Marcador de número de diapositiva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EC" smtClean="0"/>
              <a:t>17</a:t>
            </a:fld>
            <a:endParaRPr lang="es-EC"/>
          </a:p>
        </p:txBody>
      </p:sp>
      <p:graphicFrame>
        <p:nvGraphicFramePr>
          <p:cNvPr id="6" name="Gráfico 5"/>
          <p:cNvGraphicFramePr/>
          <p:nvPr>
            <p:extLst>
              <p:ext uri="{D42A27DB-BD31-4B8C-83A1-F6EECF244321}">
                <p14:modId xmlns:p14="http://schemas.microsoft.com/office/powerpoint/2010/main" val="2979858505"/>
              </p:ext>
            </p:extLst>
          </p:nvPr>
        </p:nvGraphicFramePr>
        <p:xfrm>
          <a:off x="1021484" y="853325"/>
          <a:ext cx="3194050" cy="215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p:cNvGraphicFramePr/>
          <p:nvPr>
            <p:extLst>
              <p:ext uri="{D42A27DB-BD31-4B8C-83A1-F6EECF244321}">
                <p14:modId xmlns:p14="http://schemas.microsoft.com/office/powerpoint/2010/main" val="2637187113"/>
              </p:ext>
            </p:extLst>
          </p:nvPr>
        </p:nvGraphicFramePr>
        <p:xfrm>
          <a:off x="5327476" y="853325"/>
          <a:ext cx="3194050" cy="2159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p:cNvGraphicFramePr/>
          <p:nvPr>
            <p:extLst>
              <p:ext uri="{D42A27DB-BD31-4B8C-83A1-F6EECF244321}">
                <p14:modId xmlns:p14="http://schemas.microsoft.com/office/powerpoint/2010/main" val="3831197159"/>
              </p:ext>
            </p:extLst>
          </p:nvPr>
        </p:nvGraphicFramePr>
        <p:xfrm>
          <a:off x="3037812" y="3111153"/>
          <a:ext cx="3417511" cy="20323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7467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EC" smtClean="0"/>
              <a:t>18</a:t>
            </a:fld>
            <a:endParaRPr lang="es-EC"/>
          </a:p>
        </p:txBody>
      </p:sp>
      <p:graphicFrame>
        <p:nvGraphicFramePr>
          <p:cNvPr id="5" name="Gráfico 4"/>
          <p:cNvGraphicFramePr/>
          <p:nvPr>
            <p:extLst>
              <p:ext uri="{D42A27DB-BD31-4B8C-83A1-F6EECF244321}">
                <p14:modId xmlns:p14="http://schemas.microsoft.com/office/powerpoint/2010/main" val="4273500096"/>
              </p:ext>
            </p:extLst>
          </p:nvPr>
        </p:nvGraphicFramePr>
        <p:xfrm>
          <a:off x="1135038" y="1749944"/>
          <a:ext cx="3258997" cy="22152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1625386248"/>
              </p:ext>
            </p:extLst>
          </p:nvPr>
        </p:nvGraphicFramePr>
        <p:xfrm>
          <a:off x="4870850" y="1749944"/>
          <a:ext cx="3258997" cy="2215228"/>
        </p:xfrm>
        <a:graphic>
          <a:graphicData uri="http://schemas.openxmlformats.org/drawingml/2006/chart">
            <c:chart xmlns:c="http://schemas.openxmlformats.org/drawingml/2006/chart" xmlns:r="http://schemas.openxmlformats.org/officeDocument/2006/relationships" r:id="rId3"/>
          </a:graphicData>
        </a:graphic>
      </p:graphicFrame>
      <p:sp>
        <p:nvSpPr>
          <p:cNvPr id="8" name="Título 1"/>
          <p:cNvSpPr>
            <a:spLocks noGrp="1"/>
          </p:cNvSpPr>
          <p:nvPr>
            <p:ph type="title"/>
          </p:nvPr>
        </p:nvSpPr>
        <p:spPr>
          <a:xfrm>
            <a:off x="844425" y="5598"/>
            <a:ext cx="6454150" cy="1140000"/>
          </a:xfrm>
        </p:spPr>
        <p:txBody>
          <a:bodyPr/>
          <a:lstStyle/>
          <a:p>
            <a:r>
              <a:rPr lang="es-EC" dirty="0" smtClean="0"/>
              <a:t>RESULTADO DE LAS PRUEBAS</a:t>
            </a:r>
            <a:endParaRPr lang="es-EC" dirty="0"/>
          </a:p>
        </p:txBody>
      </p:sp>
    </p:spTree>
    <p:extLst>
      <p:ext uri="{BB962C8B-B14F-4D97-AF65-F5344CB8AC3E}">
        <p14:creationId xmlns:p14="http://schemas.microsoft.com/office/powerpoint/2010/main" val="2092353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ctrTitle"/>
          </p:nvPr>
        </p:nvSpPr>
        <p:spPr>
          <a:xfrm>
            <a:off x="685799" y="1899346"/>
            <a:ext cx="7826433" cy="1045200"/>
          </a:xfrm>
          <a:prstGeom prst="rect">
            <a:avLst/>
          </a:prstGeom>
        </p:spPr>
        <p:txBody>
          <a:bodyPr spcFirstLastPara="1" wrap="square" lIns="91425" tIns="91425" rIns="91425" bIns="91425" anchor="b" anchorCtr="0">
            <a:noAutofit/>
          </a:bodyPr>
          <a:lstStyle/>
          <a:p>
            <a:pPr lvl="0"/>
            <a:r>
              <a:rPr lang="es-EC" sz="3600" dirty="0" smtClean="0"/>
              <a:t>CONCLUSIONES</a:t>
            </a:r>
            <a:br>
              <a:rPr lang="es-EC" sz="3600" dirty="0" smtClean="0"/>
            </a:br>
            <a:r>
              <a:rPr lang="es-EC" sz="3600" dirty="0" smtClean="0"/>
              <a:t>Y</a:t>
            </a:r>
            <a:br>
              <a:rPr lang="es-EC" sz="3600" dirty="0" smtClean="0"/>
            </a:br>
            <a:r>
              <a:rPr lang="es-EC" sz="3600" dirty="0" smtClean="0"/>
              <a:t>LÍNEAS DE TRABAJOS FUTUROS</a:t>
            </a:r>
            <a:endParaRPr lang="es-EC" sz="3600" dirty="0"/>
          </a:p>
        </p:txBody>
      </p:sp>
    </p:spTree>
    <p:extLst>
      <p:ext uri="{BB962C8B-B14F-4D97-AF65-F5344CB8AC3E}">
        <p14:creationId xmlns:p14="http://schemas.microsoft.com/office/powerpoint/2010/main" val="318551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5" name="Google Shape;85;p13"/>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3" name="Grupo 2"/>
          <p:cNvGrpSpPr/>
          <p:nvPr/>
        </p:nvGrpSpPr>
        <p:grpSpPr>
          <a:xfrm>
            <a:off x="1925339" y="1140000"/>
            <a:ext cx="5296728" cy="3440467"/>
            <a:chOff x="1671728" y="498764"/>
            <a:chExt cx="6096000" cy="3915294"/>
          </a:xfrm>
        </p:grpSpPr>
        <p:graphicFrame>
          <p:nvGraphicFramePr>
            <p:cNvPr id="4" name="Diagrama 3"/>
            <p:cNvGraphicFramePr/>
            <p:nvPr>
              <p:extLst>
                <p:ext uri="{D42A27DB-BD31-4B8C-83A1-F6EECF244321}">
                  <p14:modId xmlns:p14="http://schemas.microsoft.com/office/powerpoint/2010/main" val="2971457711"/>
                </p:ext>
              </p:extLst>
            </p:nvPr>
          </p:nvGraphicFramePr>
          <p:xfrm>
            <a:off x="1671728" y="498764"/>
            <a:ext cx="6096000" cy="3915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0" name="Picture 6" descr="Imagen relaciona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7193" y="2145723"/>
              <a:ext cx="829093" cy="6101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4" name="Picture 10" descr="Imagen relacionad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8501" y="3747651"/>
              <a:ext cx="768237" cy="6489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6" name="Picture 12" descr="Imagen relacionad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47193" y="567526"/>
              <a:ext cx="789545" cy="6134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8" name="Picture 14" descr="Resultado de imagen para icono conclusion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68500" y="2937390"/>
              <a:ext cx="786292" cy="6287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40" name="Picture 16" descr="Imagen relacionad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68500" y="1351223"/>
              <a:ext cx="768238" cy="6242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
        <p:nvSpPr>
          <p:cNvPr id="40" name="Google Shape;81;p13"/>
          <p:cNvSpPr txBox="1">
            <a:spLocks noGrp="1"/>
          </p:cNvSpPr>
          <p:nvPr>
            <p:ph type="title"/>
          </p:nvPr>
        </p:nvSpPr>
        <p:spPr>
          <a:xfrm>
            <a:off x="844424" y="5598"/>
            <a:ext cx="5050853" cy="1140000"/>
          </a:xfrm>
          <a:prstGeom prst="rect">
            <a:avLst/>
          </a:prstGeom>
        </p:spPr>
        <p:txBody>
          <a:bodyPr spcFirstLastPara="1" wrap="square" lIns="91425" tIns="91425" rIns="91425" bIns="91425" anchor="b" anchorCtr="0">
            <a:noAutofit/>
          </a:bodyPr>
          <a:lstStyle/>
          <a:p>
            <a:pPr lvl="0"/>
            <a:r>
              <a:rPr lang="en" dirty="0" smtClean="0"/>
              <a:t>AGENDA</a:t>
            </a:r>
            <a:endParaRPr dirty="0"/>
          </a:p>
        </p:txBody>
      </p:sp>
    </p:spTree>
    <p:extLst>
      <p:ext uri="{BB962C8B-B14F-4D97-AF65-F5344CB8AC3E}">
        <p14:creationId xmlns:p14="http://schemas.microsoft.com/office/powerpoint/2010/main" val="157856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4425" y="5598"/>
            <a:ext cx="6454150" cy="1140000"/>
          </a:xfrm>
        </p:spPr>
        <p:txBody>
          <a:bodyPr/>
          <a:lstStyle/>
          <a:p>
            <a:r>
              <a:rPr lang="es-EC" dirty="0" smtClean="0"/>
              <a:t>CONCLUSIONES</a:t>
            </a:r>
            <a:endParaRPr lang="es-EC" dirty="0"/>
          </a:p>
        </p:txBody>
      </p:sp>
      <p:sp>
        <p:nvSpPr>
          <p:cNvPr id="4" name="Marcador de número de diapositiva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EC" smtClean="0"/>
              <a:t>20</a:t>
            </a:fld>
            <a:endParaRPr lang="es-EC"/>
          </a:p>
        </p:txBody>
      </p:sp>
      <p:sp>
        <p:nvSpPr>
          <p:cNvPr id="8" name="Marcador de texto 4"/>
          <p:cNvSpPr>
            <a:spLocks noGrp="1"/>
          </p:cNvSpPr>
          <p:nvPr>
            <p:ph type="body" idx="1"/>
          </p:nvPr>
        </p:nvSpPr>
        <p:spPr>
          <a:xfrm>
            <a:off x="844425" y="1539011"/>
            <a:ext cx="7401800" cy="2487517"/>
          </a:xfrm>
        </p:spPr>
        <p:txBody>
          <a:bodyPr/>
          <a:lstStyle/>
          <a:p>
            <a:r>
              <a:rPr lang="es-EC" sz="1600" dirty="0"/>
              <a:t>Herramientas tecnológicas</a:t>
            </a:r>
          </a:p>
          <a:p>
            <a:pPr marL="76200" indent="0">
              <a:buNone/>
            </a:pPr>
            <a:r>
              <a:rPr lang="es-EC" sz="1600" dirty="0" smtClean="0"/>
              <a:t>	Inclusión </a:t>
            </a:r>
            <a:r>
              <a:rPr lang="es-EC" sz="1600" dirty="0"/>
              <a:t>tecnológica y mejorar la calidad de </a:t>
            </a:r>
            <a:r>
              <a:rPr lang="es-EC" sz="1600" dirty="0" smtClean="0"/>
              <a:t>vida aprendizaje lúdico</a:t>
            </a:r>
            <a:endParaRPr lang="es-EC" sz="1600" dirty="0"/>
          </a:p>
          <a:p>
            <a:r>
              <a:rPr lang="es-EC" sz="1600" dirty="0"/>
              <a:t>Uso de la tecnología y app </a:t>
            </a:r>
          </a:p>
          <a:p>
            <a:pPr marL="76200" indent="0">
              <a:buNone/>
            </a:pPr>
            <a:r>
              <a:rPr lang="es-EC" sz="1600" dirty="0" smtClean="0"/>
              <a:t>	Mejorar </a:t>
            </a:r>
            <a:r>
              <a:rPr lang="es-EC" sz="1600" dirty="0"/>
              <a:t>la </a:t>
            </a:r>
            <a:r>
              <a:rPr lang="es-EC" sz="1600" dirty="0" smtClean="0"/>
              <a:t>comunicación </a:t>
            </a:r>
            <a:r>
              <a:rPr lang="es-EC" sz="1600" dirty="0"/>
              <a:t>y la interacción con familiares</a:t>
            </a:r>
          </a:p>
          <a:p>
            <a:r>
              <a:rPr lang="es-EC" sz="1600" dirty="0"/>
              <a:t>Historias </a:t>
            </a:r>
            <a:r>
              <a:rPr lang="es-EC" sz="1600" dirty="0" smtClean="0"/>
              <a:t>Sociales - Aprendizaje </a:t>
            </a:r>
            <a:r>
              <a:rPr lang="es-EC" sz="1600" dirty="0"/>
              <a:t>cognitivo recordar </a:t>
            </a:r>
            <a:r>
              <a:rPr lang="es-EC" sz="1600" dirty="0" smtClean="0"/>
              <a:t>pasos</a:t>
            </a:r>
          </a:p>
          <a:p>
            <a:r>
              <a:rPr lang="es-EC" sz="1600" dirty="0"/>
              <a:t>M-Learning - Inclusión digital</a:t>
            </a:r>
          </a:p>
          <a:p>
            <a:r>
              <a:rPr lang="es-EC" sz="1600" dirty="0" smtClean="0"/>
              <a:t>Guía corporativa - Mejores </a:t>
            </a:r>
            <a:r>
              <a:rPr lang="es-EC" sz="1600" dirty="0"/>
              <a:t>prácticas para implementación de </a:t>
            </a:r>
            <a:r>
              <a:rPr lang="es-EC" sz="1600" dirty="0" smtClean="0"/>
              <a:t>app</a:t>
            </a:r>
            <a:endParaRPr lang="es-EC" sz="1600" dirty="0"/>
          </a:p>
        </p:txBody>
      </p:sp>
    </p:spTree>
    <p:extLst>
      <p:ext uri="{BB962C8B-B14F-4D97-AF65-F5344CB8AC3E}">
        <p14:creationId xmlns:p14="http://schemas.microsoft.com/office/powerpoint/2010/main" val="218937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5" name="Imagen 4"/>
          <p:cNvPicPr>
            <a:picLocks noChangeAspect="1"/>
          </p:cNvPicPr>
          <p:nvPr/>
        </p:nvPicPr>
        <p:blipFill rotWithShape="1">
          <a:blip r:embed="rId3"/>
          <a:srcRect b="1945"/>
          <a:stretch/>
        </p:blipFill>
        <p:spPr>
          <a:xfrm flipV="1">
            <a:off x="-1" y="-9625"/>
            <a:ext cx="9144001" cy="1354346"/>
          </a:xfrm>
          <a:prstGeom prst="rect">
            <a:avLst/>
          </a:prstGeom>
        </p:spPr>
      </p:pic>
      <p:sp>
        <p:nvSpPr>
          <p:cNvPr id="105" name="Google Shape;105;p16"/>
          <p:cNvSpPr txBox="1">
            <a:spLocks noGrp="1"/>
          </p:cNvSpPr>
          <p:nvPr>
            <p:ph type="body" idx="1"/>
          </p:nvPr>
        </p:nvSpPr>
        <p:spPr>
          <a:xfrm>
            <a:off x="322217" y="1672046"/>
            <a:ext cx="8691154" cy="2097754"/>
          </a:xfrm>
          <a:prstGeom prst="rect">
            <a:avLst/>
          </a:prstGeom>
        </p:spPr>
        <p:txBody>
          <a:bodyPr spcFirstLastPara="1" wrap="square" lIns="91425" tIns="91425" rIns="91425" bIns="91425" anchor="ctr" anchorCtr="0">
            <a:noAutofit/>
          </a:bodyPr>
          <a:lstStyle/>
          <a:p>
            <a:pPr marL="38100" indent="0">
              <a:buNone/>
            </a:pPr>
            <a:r>
              <a:rPr lang="es-EC" sz="2400" dirty="0">
                <a:solidFill>
                  <a:schemeClr val="bg1"/>
                </a:solidFill>
              </a:rPr>
              <a:t>El uso de </a:t>
            </a:r>
            <a:r>
              <a:rPr lang="es-EC" sz="2400" dirty="0" smtClean="0">
                <a:solidFill>
                  <a:schemeClr val="bg1"/>
                </a:solidFill>
              </a:rPr>
              <a:t>herramientas tecnológicas y </a:t>
            </a:r>
            <a:r>
              <a:rPr lang="es-EC" sz="2400" dirty="0">
                <a:solidFill>
                  <a:schemeClr val="bg1"/>
                </a:solidFill>
              </a:rPr>
              <a:t>m-learning permite que las personas con TEA mejoren su calidad de vida y </a:t>
            </a:r>
            <a:r>
              <a:rPr lang="es-EC" sz="2400" dirty="0" smtClean="0">
                <a:solidFill>
                  <a:schemeClr val="bg1"/>
                </a:solidFill>
              </a:rPr>
              <a:t>el </a:t>
            </a:r>
            <a:r>
              <a:rPr lang="es-EC" sz="2400" dirty="0">
                <a:solidFill>
                  <a:schemeClr val="bg1"/>
                </a:solidFill>
              </a:rPr>
              <a:t>aprendizaje para la toma de decisiones complejas.</a:t>
            </a:r>
          </a:p>
        </p:txBody>
      </p:sp>
      <p:pic>
        <p:nvPicPr>
          <p:cNvPr id="3" name="Imagen 2"/>
          <p:cNvPicPr>
            <a:picLocks noChangeAspect="1"/>
          </p:cNvPicPr>
          <p:nvPr/>
        </p:nvPicPr>
        <p:blipFill>
          <a:blip r:embed="rId4"/>
          <a:stretch>
            <a:fillRect/>
          </a:stretch>
        </p:blipFill>
        <p:spPr>
          <a:xfrm>
            <a:off x="4143375" y="3837524"/>
            <a:ext cx="857250" cy="619125"/>
          </a:xfrm>
          <a:prstGeom prst="rect">
            <a:avLst/>
          </a:prstGeom>
        </p:spPr>
      </p:pic>
      <p:sp>
        <p:nvSpPr>
          <p:cNvPr id="6" name="Google Shape;81;p13"/>
          <p:cNvSpPr txBox="1">
            <a:spLocks/>
          </p:cNvSpPr>
          <p:nvPr/>
        </p:nvSpPr>
        <p:spPr>
          <a:xfrm>
            <a:off x="753537" y="132441"/>
            <a:ext cx="5050853"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400" dirty="0" smtClean="0">
                <a:solidFill>
                  <a:srgbClr val="0DB7C4"/>
                </a:solidFill>
                <a:latin typeface="Dosis"/>
                <a:sym typeface="Dosis"/>
              </a:rPr>
              <a:t>CONCLUSIONES</a:t>
            </a:r>
            <a:endParaRPr lang="es-EC" sz="2400" dirty="0">
              <a:solidFill>
                <a:schemeClr val="bg1"/>
              </a:solidFill>
              <a:latin typeface="Dosis"/>
              <a:ea typeface="Dosis"/>
              <a:cs typeface="Dosis"/>
              <a:sym typeface="Dosis"/>
            </a:endParaRPr>
          </a:p>
        </p:txBody>
      </p:sp>
      <p:sp>
        <p:nvSpPr>
          <p:cNvPr id="10" name="Google Shape;85;p13"/>
          <p:cNvSpPr txBox="1">
            <a:spLocks noGrp="1"/>
          </p:cNvSpPr>
          <p:nvPr>
            <p:ph type="sldNum" idx="12"/>
          </p:nvPr>
        </p:nvSpPr>
        <p:spPr>
          <a:xfrm>
            <a:off x="-12583" y="400350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3</a:t>
            </a:r>
            <a:endParaRPr dirty="0"/>
          </a:p>
        </p:txBody>
      </p:sp>
    </p:spTree>
    <p:extLst>
      <p:ext uri="{BB962C8B-B14F-4D97-AF65-F5344CB8AC3E}">
        <p14:creationId xmlns:p14="http://schemas.microsoft.com/office/powerpoint/2010/main" val="222233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4425" y="5598"/>
            <a:ext cx="6454150" cy="1140000"/>
          </a:xfrm>
        </p:spPr>
        <p:txBody>
          <a:bodyPr/>
          <a:lstStyle/>
          <a:p>
            <a:r>
              <a:rPr lang="es-EC" dirty="0"/>
              <a:t>LÍNEAS DE TRABAJOS FUTUROS</a:t>
            </a:r>
          </a:p>
        </p:txBody>
      </p:sp>
      <p:sp>
        <p:nvSpPr>
          <p:cNvPr id="4" name="Marcador de número de diapositiva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EC" smtClean="0"/>
              <a:t>22</a:t>
            </a:fld>
            <a:endParaRPr lang="es-EC"/>
          </a:p>
        </p:txBody>
      </p:sp>
      <p:sp>
        <p:nvSpPr>
          <p:cNvPr id="5" name="Marcador de texto 4"/>
          <p:cNvSpPr>
            <a:spLocks noGrp="1"/>
          </p:cNvSpPr>
          <p:nvPr>
            <p:ph type="body" idx="1"/>
          </p:nvPr>
        </p:nvSpPr>
        <p:spPr>
          <a:xfrm>
            <a:off x="844425" y="1389840"/>
            <a:ext cx="7401800" cy="3387900"/>
          </a:xfrm>
        </p:spPr>
        <p:txBody>
          <a:bodyPr/>
          <a:lstStyle/>
          <a:p>
            <a:r>
              <a:rPr lang="es-EC" sz="1800" dirty="0"/>
              <a:t>Fomentar el uso de historias sociales - Alto nivel cognitivo</a:t>
            </a:r>
            <a:r>
              <a:rPr lang="es-EC" sz="1800" dirty="0" smtClean="0"/>
              <a:t>.</a:t>
            </a:r>
          </a:p>
          <a:p>
            <a:r>
              <a:rPr lang="es-EC" sz="1800" dirty="0" smtClean="0"/>
              <a:t>Acceso a </a:t>
            </a:r>
            <a:r>
              <a:rPr lang="es-EC" sz="1800" dirty="0"/>
              <a:t>herramientas tecnológicas - Inclusión digital</a:t>
            </a:r>
            <a:r>
              <a:rPr lang="es-EC" sz="1800" dirty="0" smtClean="0"/>
              <a:t>.</a:t>
            </a:r>
          </a:p>
          <a:p>
            <a:r>
              <a:rPr lang="es-EC" sz="1800" dirty="0" smtClean="0"/>
              <a:t>Implementar </a:t>
            </a:r>
            <a:r>
              <a:rPr lang="es-EC" sz="1800" dirty="0"/>
              <a:t>mejoras al </a:t>
            </a:r>
            <a:r>
              <a:rPr lang="es-EC" sz="1800" dirty="0" smtClean="0"/>
              <a:t>prototipo.</a:t>
            </a:r>
          </a:p>
          <a:p>
            <a:r>
              <a:rPr lang="es-EC" sz="1800" dirty="0" smtClean="0"/>
              <a:t>Profundizar </a:t>
            </a:r>
            <a:r>
              <a:rPr lang="es-EC" sz="1800" dirty="0"/>
              <a:t>el conocimiento de desarrollo </a:t>
            </a:r>
            <a:r>
              <a:rPr lang="es-EC" sz="1800" dirty="0" smtClean="0"/>
              <a:t>móvil.</a:t>
            </a:r>
          </a:p>
          <a:p>
            <a:r>
              <a:rPr lang="es-EC" sz="1800" dirty="0" smtClean="0"/>
              <a:t>Generar </a:t>
            </a:r>
            <a:r>
              <a:rPr lang="es-EC" sz="1800" dirty="0"/>
              <a:t>la aplicación móvil para las demás plataformas </a:t>
            </a:r>
            <a:r>
              <a:rPr lang="es-EC" sz="1800" dirty="0" smtClean="0"/>
              <a:t>móviles.</a:t>
            </a:r>
            <a:endParaRPr lang="es-EC" sz="1800" dirty="0"/>
          </a:p>
        </p:txBody>
      </p:sp>
    </p:spTree>
    <p:extLst>
      <p:ext uri="{BB962C8B-B14F-4D97-AF65-F5344CB8AC3E}">
        <p14:creationId xmlns:p14="http://schemas.microsoft.com/office/powerpoint/2010/main" val="119422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ctrTitle"/>
          </p:nvPr>
        </p:nvSpPr>
        <p:spPr>
          <a:xfrm>
            <a:off x="685799" y="1899346"/>
            <a:ext cx="7826433" cy="1045200"/>
          </a:xfrm>
          <a:prstGeom prst="rect">
            <a:avLst/>
          </a:prstGeom>
        </p:spPr>
        <p:txBody>
          <a:bodyPr spcFirstLastPara="1" wrap="square" lIns="91425" tIns="91425" rIns="91425" bIns="91425" anchor="b" anchorCtr="0">
            <a:noAutofit/>
          </a:bodyPr>
          <a:lstStyle/>
          <a:p>
            <a:pPr lvl="0"/>
            <a:r>
              <a:rPr lang="es-EC" sz="3600" dirty="0" smtClean="0"/>
              <a:t>GRACIAS!</a:t>
            </a:r>
            <a:endParaRPr lang="es-EC" sz="3600" dirty="0"/>
          </a:p>
        </p:txBody>
      </p:sp>
    </p:spTree>
    <p:extLst>
      <p:ext uri="{BB962C8B-B14F-4D97-AF65-F5344CB8AC3E}">
        <p14:creationId xmlns:p14="http://schemas.microsoft.com/office/powerpoint/2010/main" val="1138147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5" name="Imagen 4"/>
          <p:cNvPicPr>
            <a:picLocks noChangeAspect="1"/>
          </p:cNvPicPr>
          <p:nvPr/>
        </p:nvPicPr>
        <p:blipFill rotWithShape="1">
          <a:blip r:embed="rId3"/>
          <a:srcRect b="1945"/>
          <a:stretch/>
        </p:blipFill>
        <p:spPr>
          <a:xfrm flipV="1">
            <a:off x="-1" y="-9625"/>
            <a:ext cx="9144001" cy="1354346"/>
          </a:xfrm>
          <a:prstGeom prst="rect">
            <a:avLst/>
          </a:prstGeom>
        </p:spPr>
      </p:pic>
      <p:sp>
        <p:nvSpPr>
          <p:cNvPr id="105" name="Google Shape;105;p16"/>
          <p:cNvSpPr txBox="1">
            <a:spLocks noGrp="1"/>
          </p:cNvSpPr>
          <p:nvPr>
            <p:ph type="body" idx="1"/>
          </p:nvPr>
        </p:nvSpPr>
        <p:spPr>
          <a:xfrm>
            <a:off x="322217" y="1672046"/>
            <a:ext cx="8691154" cy="2097754"/>
          </a:xfrm>
          <a:prstGeom prst="rect">
            <a:avLst/>
          </a:prstGeom>
        </p:spPr>
        <p:txBody>
          <a:bodyPr spcFirstLastPara="1" wrap="square" lIns="91425" tIns="91425" rIns="91425" bIns="91425" anchor="ctr" anchorCtr="0">
            <a:noAutofit/>
          </a:bodyPr>
          <a:lstStyle/>
          <a:p>
            <a:pPr marL="0" lvl="0" indent="0">
              <a:buNone/>
            </a:pPr>
            <a:r>
              <a:rPr lang="es-EC" sz="2400" dirty="0"/>
              <a:t>¿El uso e interacción con aplicaciones Mobile Learning mejoran la </a:t>
            </a:r>
            <a:r>
              <a:rPr lang="es-EC" sz="2400" b="1" dirty="0"/>
              <a:t>calidad de vida, comportamiento, concentración y el aprendizaje </a:t>
            </a:r>
            <a:r>
              <a:rPr lang="es-EC" sz="2400" dirty="0"/>
              <a:t>para la toma de decisiones </a:t>
            </a:r>
            <a:r>
              <a:rPr lang="es-EC" sz="2400" dirty="0" smtClean="0"/>
              <a:t>complejas?</a:t>
            </a:r>
            <a:endParaRPr lang="es-EC" sz="2400" dirty="0"/>
          </a:p>
        </p:txBody>
      </p:sp>
      <p:pic>
        <p:nvPicPr>
          <p:cNvPr id="3" name="Imagen 2"/>
          <p:cNvPicPr>
            <a:picLocks noChangeAspect="1"/>
          </p:cNvPicPr>
          <p:nvPr/>
        </p:nvPicPr>
        <p:blipFill>
          <a:blip r:embed="rId4"/>
          <a:stretch>
            <a:fillRect/>
          </a:stretch>
        </p:blipFill>
        <p:spPr>
          <a:xfrm>
            <a:off x="4143375" y="3837524"/>
            <a:ext cx="857250" cy="619125"/>
          </a:xfrm>
          <a:prstGeom prst="rect">
            <a:avLst/>
          </a:prstGeom>
        </p:spPr>
      </p:pic>
      <p:sp>
        <p:nvSpPr>
          <p:cNvPr id="6" name="Google Shape;81;p13"/>
          <p:cNvSpPr txBox="1">
            <a:spLocks/>
          </p:cNvSpPr>
          <p:nvPr/>
        </p:nvSpPr>
        <p:spPr>
          <a:xfrm>
            <a:off x="753537" y="132441"/>
            <a:ext cx="5050853"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400" dirty="0" smtClean="0">
                <a:solidFill>
                  <a:srgbClr val="0DB7C4"/>
                </a:solidFill>
                <a:latin typeface="Dosis"/>
                <a:sym typeface="Dosis"/>
              </a:rPr>
              <a:t>PROBLEMA</a:t>
            </a:r>
            <a:endParaRPr lang="es-EC" sz="2400" dirty="0">
              <a:solidFill>
                <a:schemeClr val="bg1"/>
              </a:solidFill>
              <a:latin typeface="Dosis"/>
              <a:ea typeface="Dosis"/>
              <a:cs typeface="Dosis"/>
              <a:sym typeface="Dosis"/>
            </a:endParaRPr>
          </a:p>
        </p:txBody>
      </p:sp>
      <p:sp>
        <p:nvSpPr>
          <p:cNvPr id="10" name="Google Shape;85;p13"/>
          <p:cNvSpPr txBox="1">
            <a:spLocks noGrp="1"/>
          </p:cNvSpPr>
          <p:nvPr>
            <p:ph type="sldNum" idx="12"/>
          </p:nvPr>
        </p:nvSpPr>
        <p:spPr>
          <a:xfrm>
            <a:off x="-12583" y="400350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3</a:t>
            </a:r>
            <a:endParaRPr dirty="0"/>
          </a:p>
        </p:txBody>
      </p:sp>
    </p:spTree>
    <p:extLst>
      <p:ext uri="{BB962C8B-B14F-4D97-AF65-F5344CB8AC3E}">
        <p14:creationId xmlns:p14="http://schemas.microsoft.com/office/powerpoint/2010/main" val="1164917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5" name="Rectángulo 4"/>
          <p:cNvSpPr/>
          <p:nvPr/>
        </p:nvSpPr>
        <p:spPr>
          <a:xfrm>
            <a:off x="669525" y="1352166"/>
            <a:ext cx="8474475" cy="1848234"/>
          </a:xfrm>
          <a:prstGeom prst="rect">
            <a:avLst/>
          </a:prstGeom>
          <a:solidFill>
            <a:srgbClr val="F3FBFB"/>
          </a:solidFill>
          <a:ln w="3175">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1" name="Google Shape;81;p13"/>
          <p:cNvSpPr txBox="1">
            <a:spLocks noGrp="1"/>
          </p:cNvSpPr>
          <p:nvPr>
            <p:ph type="title"/>
          </p:nvPr>
        </p:nvSpPr>
        <p:spPr>
          <a:xfrm>
            <a:off x="844424" y="5598"/>
            <a:ext cx="5050853" cy="1140000"/>
          </a:xfrm>
          <a:prstGeom prst="rect">
            <a:avLst/>
          </a:prstGeom>
        </p:spPr>
        <p:txBody>
          <a:bodyPr spcFirstLastPara="1" wrap="square" lIns="91425" tIns="91425" rIns="91425" bIns="91425" anchor="b" anchorCtr="0">
            <a:noAutofit/>
          </a:bodyPr>
          <a:lstStyle/>
          <a:p>
            <a:pPr lvl="0"/>
            <a:r>
              <a:rPr lang="en" dirty="0"/>
              <a:t>OBJETIVOS</a:t>
            </a:r>
            <a:endParaRPr dirty="0"/>
          </a:p>
        </p:txBody>
      </p:sp>
      <p:sp>
        <p:nvSpPr>
          <p:cNvPr id="82" name="Google Shape;82;p13"/>
          <p:cNvSpPr txBox="1">
            <a:spLocks noGrp="1"/>
          </p:cNvSpPr>
          <p:nvPr>
            <p:ph type="body" idx="2"/>
          </p:nvPr>
        </p:nvSpPr>
        <p:spPr>
          <a:xfrm>
            <a:off x="844423" y="1352166"/>
            <a:ext cx="7876244" cy="1628101"/>
          </a:xfrm>
          <a:prstGeom prst="rect">
            <a:avLst/>
          </a:prstGeom>
        </p:spPr>
        <p:txBody>
          <a:bodyPr spcFirstLastPara="1" wrap="square" lIns="91425" tIns="91425" rIns="91425" bIns="91425" anchor="t" anchorCtr="0">
            <a:noAutofit/>
          </a:bodyPr>
          <a:lstStyle/>
          <a:p>
            <a:pPr marL="0" lvl="0" indent="0" algn="just">
              <a:buClr>
                <a:schemeClr val="dk1"/>
              </a:buClr>
              <a:buSzPts val="1100"/>
              <a:buNone/>
            </a:pPr>
            <a:r>
              <a:rPr lang="es-EC" sz="1600" b="1" dirty="0">
                <a:solidFill>
                  <a:srgbClr val="0DB7C4"/>
                </a:solidFill>
              </a:rPr>
              <a:t>OBJETIVO GENERAL</a:t>
            </a:r>
          </a:p>
          <a:p>
            <a:pPr marL="0" lvl="0" indent="0" algn="just">
              <a:buClr>
                <a:schemeClr val="dk1"/>
              </a:buClr>
              <a:buSzPts val="1100"/>
              <a:buNone/>
            </a:pPr>
            <a:r>
              <a:rPr lang="es-EC" sz="1600" dirty="0" smtClean="0"/>
              <a:t>Proponer </a:t>
            </a:r>
            <a:r>
              <a:rPr lang="es-EC" sz="1600" dirty="0"/>
              <a:t>una guía corporativa para implementar aplicaciones Mobile Learning </a:t>
            </a:r>
            <a:r>
              <a:rPr lang="es-EC" sz="1600" dirty="0" err="1"/>
              <a:t>multi</a:t>
            </a:r>
            <a:r>
              <a:rPr lang="es-EC" sz="1600" dirty="0"/>
              <a:t>-plataforma para contribuir mediante historias sociales al apoyo lúdico de personas con TEA, mejorando su comportamiento, concentración, calidad de vida y el aprendizaje para la toma de decisiones complejas.</a:t>
            </a:r>
          </a:p>
        </p:txBody>
      </p:sp>
      <p:sp>
        <p:nvSpPr>
          <p:cNvPr id="85" name="Google Shape;85;p13"/>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1991699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844424" y="5598"/>
            <a:ext cx="5050853" cy="1140000"/>
          </a:xfrm>
          <a:prstGeom prst="rect">
            <a:avLst/>
          </a:prstGeom>
        </p:spPr>
        <p:txBody>
          <a:bodyPr spcFirstLastPara="1" wrap="square" lIns="91425" tIns="91425" rIns="91425" bIns="91425" anchor="b" anchorCtr="0">
            <a:noAutofit/>
          </a:bodyPr>
          <a:lstStyle/>
          <a:p>
            <a:pPr lvl="0"/>
            <a:r>
              <a:rPr lang="en" dirty="0"/>
              <a:t>OBJETIVOS</a:t>
            </a:r>
            <a:endParaRPr dirty="0"/>
          </a:p>
        </p:txBody>
      </p:sp>
      <p:sp>
        <p:nvSpPr>
          <p:cNvPr id="82" name="Google Shape;82;p13"/>
          <p:cNvSpPr txBox="1">
            <a:spLocks noGrp="1"/>
          </p:cNvSpPr>
          <p:nvPr>
            <p:ph type="body" idx="2"/>
          </p:nvPr>
        </p:nvSpPr>
        <p:spPr>
          <a:xfrm>
            <a:off x="844423" y="1352166"/>
            <a:ext cx="7541293" cy="2883000"/>
          </a:xfrm>
          <a:prstGeom prst="rect">
            <a:avLst/>
          </a:prstGeom>
        </p:spPr>
        <p:txBody>
          <a:bodyPr spcFirstLastPara="1" wrap="square" lIns="91425" tIns="91425" rIns="91425" bIns="91425" anchor="t" anchorCtr="0">
            <a:noAutofit/>
          </a:bodyPr>
          <a:lstStyle/>
          <a:p>
            <a:pPr marL="0" lvl="0" indent="0" algn="just">
              <a:buClr>
                <a:schemeClr val="dk1"/>
              </a:buClr>
              <a:buSzPts val="1100"/>
              <a:buNone/>
            </a:pPr>
            <a:r>
              <a:rPr lang="es-EC" sz="1600" b="1" dirty="0" smtClean="0">
                <a:solidFill>
                  <a:srgbClr val="0DB7C4"/>
                </a:solidFill>
              </a:rPr>
              <a:t>OBJETIVOS ESPECÍFICOS</a:t>
            </a:r>
            <a:endParaRPr lang="es-EC" sz="1600" b="1" dirty="0">
              <a:solidFill>
                <a:srgbClr val="0DB7C4"/>
              </a:solidFill>
            </a:endParaRPr>
          </a:p>
          <a:p>
            <a:pPr algn="just">
              <a:spcBef>
                <a:spcPts val="439"/>
              </a:spcBef>
            </a:pPr>
            <a:r>
              <a:rPr lang="es-EC" sz="1600" spc="-1" dirty="0" smtClean="0">
                <a:solidFill>
                  <a:srgbClr val="808080"/>
                </a:solidFill>
                <a:uFill>
                  <a:solidFill>
                    <a:srgbClr val="FFFFFF"/>
                  </a:solidFill>
                </a:uFill>
                <a:latin typeface="Arial"/>
                <a:ea typeface="DejaVu Sans"/>
              </a:rPr>
              <a:t>SLR - apoyo </a:t>
            </a:r>
            <a:r>
              <a:rPr lang="es-EC" sz="1600" spc="-1" dirty="0">
                <a:solidFill>
                  <a:srgbClr val="808080"/>
                </a:solidFill>
                <a:uFill>
                  <a:solidFill>
                    <a:srgbClr val="FFFFFF"/>
                  </a:solidFill>
                </a:uFill>
                <a:latin typeface="Arial"/>
                <a:ea typeface="DejaVu Sans"/>
              </a:rPr>
              <a:t>de la tecnología al mejoramiento de vida de personas </a:t>
            </a:r>
            <a:r>
              <a:rPr lang="es-EC" sz="1600" spc="-1" dirty="0" smtClean="0">
                <a:solidFill>
                  <a:srgbClr val="808080"/>
                </a:solidFill>
                <a:uFill>
                  <a:solidFill>
                    <a:srgbClr val="FFFFFF"/>
                  </a:solidFill>
                </a:uFill>
                <a:latin typeface="Arial"/>
                <a:ea typeface="DejaVu Sans"/>
              </a:rPr>
              <a:t>con TEA.</a:t>
            </a:r>
          </a:p>
          <a:p>
            <a:pPr algn="just">
              <a:spcBef>
                <a:spcPts val="439"/>
              </a:spcBef>
            </a:pPr>
            <a:r>
              <a:rPr lang="es-EC" sz="1600" spc="-1" dirty="0" smtClean="0">
                <a:solidFill>
                  <a:srgbClr val="808080"/>
                </a:solidFill>
                <a:uFill>
                  <a:solidFill>
                    <a:srgbClr val="FFFFFF"/>
                  </a:solidFill>
                </a:uFill>
                <a:latin typeface="Arial"/>
                <a:ea typeface="DejaVu Sans"/>
              </a:rPr>
              <a:t>Características </a:t>
            </a:r>
            <a:r>
              <a:rPr lang="es-EC" sz="1600" spc="-1" dirty="0">
                <a:solidFill>
                  <a:srgbClr val="808080"/>
                </a:solidFill>
                <a:uFill>
                  <a:solidFill>
                    <a:srgbClr val="FFFFFF"/>
                  </a:solidFill>
                </a:uFill>
                <a:latin typeface="Arial"/>
                <a:ea typeface="DejaVu Sans"/>
              </a:rPr>
              <a:t>de usabilidad para sistemas </a:t>
            </a:r>
            <a:r>
              <a:rPr lang="es-EC" sz="1600" spc="-1" dirty="0" smtClean="0">
                <a:solidFill>
                  <a:srgbClr val="808080"/>
                </a:solidFill>
                <a:uFill>
                  <a:solidFill>
                    <a:srgbClr val="FFFFFF"/>
                  </a:solidFill>
                </a:uFill>
                <a:latin typeface="Arial"/>
                <a:ea typeface="DejaVu Sans"/>
              </a:rPr>
              <a:t>m-learning.</a:t>
            </a:r>
          </a:p>
          <a:p>
            <a:pPr algn="just">
              <a:spcBef>
                <a:spcPts val="439"/>
              </a:spcBef>
            </a:pPr>
            <a:r>
              <a:rPr lang="es-EC" sz="1600" spc="-1" dirty="0" smtClean="0">
                <a:solidFill>
                  <a:srgbClr val="808080"/>
                </a:solidFill>
                <a:uFill>
                  <a:solidFill>
                    <a:srgbClr val="FFFFFF"/>
                  </a:solidFill>
                </a:uFill>
                <a:latin typeface="Arial"/>
                <a:ea typeface="DejaVu Sans"/>
              </a:rPr>
              <a:t>Historias </a:t>
            </a:r>
            <a:r>
              <a:rPr lang="es-EC" sz="1600" spc="-1" dirty="0">
                <a:solidFill>
                  <a:srgbClr val="808080"/>
                </a:solidFill>
                <a:uFill>
                  <a:solidFill>
                    <a:srgbClr val="FFFFFF"/>
                  </a:solidFill>
                </a:uFill>
                <a:latin typeface="Arial"/>
                <a:ea typeface="DejaVu Sans"/>
              </a:rPr>
              <a:t>sociales </a:t>
            </a:r>
            <a:r>
              <a:rPr lang="es-EC" sz="1600" spc="-1" dirty="0" smtClean="0">
                <a:solidFill>
                  <a:srgbClr val="808080"/>
                </a:solidFill>
                <a:uFill>
                  <a:solidFill>
                    <a:srgbClr val="FFFFFF"/>
                  </a:solidFill>
                </a:uFill>
                <a:latin typeface="Arial"/>
                <a:ea typeface="DejaVu Sans"/>
              </a:rPr>
              <a:t>mediante </a:t>
            </a:r>
            <a:r>
              <a:rPr lang="es-EC" sz="1600" spc="-1" dirty="0">
                <a:solidFill>
                  <a:srgbClr val="808080"/>
                </a:solidFill>
                <a:uFill>
                  <a:solidFill>
                    <a:srgbClr val="FFFFFF"/>
                  </a:solidFill>
                </a:uFill>
                <a:latin typeface="Arial"/>
                <a:ea typeface="DejaVu Sans"/>
              </a:rPr>
              <a:t>casos de uso.</a:t>
            </a:r>
            <a:endParaRPr lang="es-EC" sz="1600" spc="-1" dirty="0">
              <a:solidFill>
                <a:srgbClr val="000000"/>
              </a:solidFill>
              <a:uFill>
                <a:solidFill>
                  <a:srgbClr val="FFFFFF"/>
                </a:solidFill>
              </a:uFill>
              <a:latin typeface="Arial"/>
            </a:endParaRPr>
          </a:p>
          <a:p>
            <a:pPr algn="just">
              <a:spcBef>
                <a:spcPts val="439"/>
              </a:spcBef>
            </a:pPr>
            <a:r>
              <a:rPr lang="es-EC" sz="1600" spc="-1" dirty="0" smtClean="0">
                <a:solidFill>
                  <a:srgbClr val="808080"/>
                </a:solidFill>
                <a:uFill>
                  <a:solidFill>
                    <a:srgbClr val="FFFFFF"/>
                  </a:solidFill>
                </a:uFill>
                <a:latin typeface="Arial"/>
                <a:ea typeface="DejaVu Sans"/>
              </a:rPr>
              <a:t>Análisis </a:t>
            </a:r>
            <a:r>
              <a:rPr lang="es-EC" sz="1600" spc="-1" dirty="0">
                <a:solidFill>
                  <a:srgbClr val="808080"/>
                </a:solidFill>
                <a:uFill>
                  <a:solidFill>
                    <a:srgbClr val="FFFFFF"/>
                  </a:solidFill>
                </a:uFill>
                <a:latin typeface="Arial"/>
                <a:ea typeface="DejaVu Sans"/>
              </a:rPr>
              <a:t>de entornos de desarrollo de </a:t>
            </a:r>
            <a:r>
              <a:rPr lang="es-EC" sz="1600" spc="-1" dirty="0" smtClean="0">
                <a:solidFill>
                  <a:srgbClr val="808080"/>
                </a:solidFill>
                <a:uFill>
                  <a:solidFill>
                    <a:srgbClr val="FFFFFF"/>
                  </a:solidFill>
                </a:uFill>
                <a:latin typeface="Arial"/>
                <a:ea typeface="DejaVu Sans"/>
              </a:rPr>
              <a:t>software.</a:t>
            </a:r>
          </a:p>
          <a:p>
            <a:pPr algn="just">
              <a:spcBef>
                <a:spcPts val="439"/>
              </a:spcBef>
            </a:pPr>
            <a:r>
              <a:rPr lang="es-EC" sz="1600" spc="-1" dirty="0" smtClean="0">
                <a:solidFill>
                  <a:srgbClr val="808080"/>
                </a:solidFill>
                <a:uFill>
                  <a:solidFill>
                    <a:srgbClr val="FFFFFF"/>
                  </a:solidFill>
                </a:uFill>
                <a:latin typeface="Arial"/>
                <a:ea typeface="DejaVu Sans"/>
              </a:rPr>
              <a:t>Desarrollar </a:t>
            </a:r>
            <a:r>
              <a:rPr lang="es-EC" sz="1600" spc="-1" dirty="0">
                <a:solidFill>
                  <a:srgbClr val="808080"/>
                </a:solidFill>
                <a:uFill>
                  <a:solidFill>
                    <a:srgbClr val="FFFFFF"/>
                  </a:solidFill>
                </a:uFill>
                <a:latin typeface="Arial"/>
                <a:ea typeface="DejaVu Sans"/>
              </a:rPr>
              <a:t>e Implementar una aplicación </a:t>
            </a:r>
            <a:r>
              <a:rPr lang="es-EC" sz="1600" spc="-1" dirty="0" smtClean="0">
                <a:solidFill>
                  <a:srgbClr val="808080"/>
                </a:solidFill>
                <a:uFill>
                  <a:solidFill>
                    <a:srgbClr val="FFFFFF"/>
                  </a:solidFill>
                </a:uFill>
                <a:latin typeface="Arial"/>
                <a:ea typeface="DejaVu Sans"/>
              </a:rPr>
              <a:t>m-learning </a:t>
            </a:r>
            <a:r>
              <a:rPr lang="es-EC" sz="1600" spc="-1" dirty="0">
                <a:solidFill>
                  <a:srgbClr val="808080"/>
                </a:solidFill>
                <a:uFill>
                  <a:solidFill>
                    <a:srgbClr val="FFFFFF"/>
                  </a:solidFill>
                </a:uFill>
                <a:latin typeface="Arial"/>
                <a:ea typeface="DejaVu Sans"/>
              </a:rPr>
              <a:t>para personas con </a:t>
            </a:r>
            <a:r>
              <a:rPr lang="es-EC" sz="1600" spc="-1" dirty="0" smtClean="0">
                <a:solidFill>
                  <a:srgbClr val="808080"/>
                </a:solidFill>
                <a:uFill>
                  <a:solidFill>
                    <a:srgbClr val="FFFFFF"/>
                  </a:solidFill>
                </a:uFill>
                <a:latin typeface="Arial"/>
                <a:ea typeface="DejaVu Sans"/>
              </a:rPr>
              <a:t>TEA</a:t>
            </a:r>
          </a:p>
          <a:p>
            <a:pPr algn="just">
              <a:spcBef>
                <a:spcPts val="439"/>
              </a:spcBef>
            </a:pPr>
            <a:r>
              <a:rPr lang="es-EC" sz="1600" spc="-1" dirty="0" smtClean="0">
                <a:solidFill>
                  <a:srgbClr val="808080"/>
                </a:solidFill>
                <a:uFill>
                  <a:solidFill>
                    <a:srgbClr val="FFFFFF"/>
                  </a:solidFill>
                </a:uFill>
                <a:latin typeface="Arial"/>
                <a:ea typeface="DejaVu Sans"/>
              </a:rPr>
              <a:t>Guía </a:t>
            </a:r>
            <a:r>
              <a:rPr lang="es-EC" sz="1600" spc="-1" dirty="0">
                <a:solidFill>
                  <a:srgbClr val="808080"/>
                </a:solidFill>
                <a:uFill>
                  <a:solidFill>
                    <a:srgbClr val="FFFFFF"/>
                  </a:solidFill>
                </a:uFill>
                <a:latin typeface="Arial"/>
                <a:ea typeface="DejaVu Sans"/>
              </a:rPr>
              <a:t>corporativa con los pasos necesarios para la implementación de aplicaciones Mobile Learning </a:t>
            </a:r>
            <a:r>
              <a:rPr lang="es-EC" sz="1600" spc="-1" dirty="0" err="1">
                <a:solidFill>
                  <a:srgbClr val="808080"/>
                </a:solidFill>
                <a:uFill>
                  <a:solidFill>
                    <a:srgbClr val="FFFFFF"/>
                  </a:solidFill>
                </a:uFill>
                <a:latin typeface="Arial"/>
                <a:ea typeface="DejaVu Sans"/>
              </a:rPr>
              <a:t>multi</a:t>
            </a:r>
            <a:r>
              <a:rPr lang="es-EC" sz="1600" spc="-1" dirty="0">
                <a:solidFill>
                  <a:srgbClr val="808080"/>
                </a:solidFill>
                <a:uFill>
                  <a:solidFill>
                    <a:srgbClr val="FFFFFF"/>
                  </a:solidFill>
                </a:uFill>
                <a:latin typeface="Arial"/>
                <a:ea typeface="DejaVu Sans"/>
              </a:rPr>
              <a:t>-plataforma.</a:t>
            </a:r>
            <a:endParaRPr lang="es-EC" sz="1600" spc="-1" dirty="0">
              <a:solidFill>
                <a:srgbClr val="000000"/>
              </a:solidFill>
              <a:uFill>
                <a:solidFill>
                  <a:srgbClr val="FFFFFF"/>
                </a:solidFill>
              </a:uFill>
              <a:latin typeface="Arial"/>
            </a:endParaRPr>
          </a:p>
          <a:p>
            <a:pPr algn="just">
              <a:spcBef>
                <a:spcPts val="439"/>
              </a:spcBef>
            </a:pPr>
            <a:endParaRPr lang="es-EC" sz="1600" spc="-1" dirty="0">
              <a:solidFill>
                <a:srgbClr val="000000"/>
              </a:solidFill>
              <a:uFill>
                <a:solidFill>
                  <a:srgbClr val="FFFFFF"/>
                </a:solidFill>
              </a:uFill>
              <a:latin typeface="Arial"/>
            </a:endParaRPr>
          </a:p>
        </p:txBody>
      </p:sp>
      <p:sp>
        <p:nvSpPr>
          <p:cNvPr id="85" name="Google Shape;85;p13"/>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5</a:t>
            </a:fld>
            <a:endParaRPr dirty="0"/>
          </a:p>
        </p:txBody>
      </p:sp>
    </p:spTree>
    <p:extLst>
      <p:ext uri="{BB962C8B-B14F-4D97-AF65-F5344CB8AC3E}">
        <p14:creationId xmlns:p14="http://schemas.microsoft.com/office/powerpoint/2010/main" val="1250673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ctrTitle"/>
          </p:nvPr>
        </p:nvSpPr>
        <p:spPr>
          <a:xfrm>
            <a:off x="685800" y="1907659"/>
            <a:ext cx="5008200" cy="1045200"/>
          </a:xfrm>
          <a:prstGeom prst="rect">
            <a:avLst/>
          </a:prstGeom>
        </p:spPr>
        <p:txBody>
          <a:bodyPr spcFirstLastPara="1" wrap="square" lIns="91425" tIns="91425" rIns="91425" bIns="91425" anchor="b" anchorCtr="0">
            <a:noAutofit/>
          </a:bodyPr>
          <a:lstStyle/>
          <a:p>
            <a:pPr lvl="0"/>
            <a:r>
              <a:rPr lang="es-EC" sz="4000" dirty="0" smtClean="0"/>
              <a:t>REVISIÓN SISTEMÁTICA DE LITERATURA Y MARCO TEÓRICO</a:t>
            </a:r>
            <a:endParaRPr lang="es-EC" sz="4000" dirty="0"/>
          </a:p>
        </p:txBody>
      </p:sp>
      <p:sp>
        <p:nvSpPr>
          <p:cNvPr id="2" name="Rectángulo 1"/>
          <p:cNvSpPr/>
          <p:nvPr/>
        </p:nvSpPr>
        <p:spPr>
          <a:xfrm>
            <a:off x="1413163" y="3926020"/>
            <a:ext cx="6849687" cy="375552"/>
          </a:xfrm>
          <a:prstGeom prst="rect">
            <a:avLst/>
          </a:prstGeom>
        </p:spPr>
        <p:txBody>
          <a:bodyPr wrap="square">
            <a:spAutoFit/>
          </a:bodyPr>
          <a:lstStyle/>
          <a:p>
            <a:pPr algn="r">
              <a:lnSpc>
                <a:spcPct val="150000"/>
              </a:lnSpc>
            </a:pPr>
            <a:r>
              <a:rPr lang="es-EC" i="1" spc="-1" dirty="0">
                <a:uFill>
                  <a:solidFill>
                    <a:srgbClr val="FFFFFF"/>
                  </a:solidFill>
                </a:uFill>
              </a:rPr>
              <a:t>¿El uso de la tecnología mejora la calidad de vida de personas con TEA?</a:t>
            </a:r>
          </a:p>
        </p:txBody>
      </p:sp>
    </p:spTree>
    <p:extLst>
      <p:ext uri="{BB962C8B-B14F-4D97-AF65-F5344CB8AC3E}">
        <p14:creationId xmlns:p14="http://schemas.microsoft.com/office/powerpoint/2010/main" val="2485497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Google Shape;82;p13"/>
          <p:cNvSpPr txBox="1">
            <a:spLocks noGrp="1"/>
          </p:cNvSpPr>
          <p:nvPr>
            <p:ph type="body" idx="2"/>
          </p:nvPr>
        </p:nvSpPr>
        <p:spPr>
          <a:xfrm>
            <a:off x="756974" y="1030741"/>
            <a:ext cx="3962931" cy="2271567"/>
          </a:xfrm>
          <a:prstGeom prst="rect">
            <a:avLst/>
          </a:prstGeom>
        </p:spPr>
        <p:txBody>
          <a:bodyPr spcFirstLastPara="1" wrap="square" lIns="91425" tIns="91425" rIns="91425" bIns="91425" anchor="t" anchorCtr="0">
            <a:noAutofit/>
          </a:bodyPr>
          <a:lstStyle/>
          <a:p>
            <a:pPr marL="0" lvl="0" indent="0" algn="just">
              <a:buClr>
                <a:schemeClr val="dk1"/>
              </a:buClr>
              <a:buSzPts val="1100"/>
              <a:buNone/>
            </a:pPr>
            <a:endParaRPr lang="es-EC" sz="1600" spc="-1" dirty="0" smtClean="0">
              <a:solidFill>
                <a:srgbClr val="808080"/>
              </a:solidFill>
              <a:uFill>
                <a:solidFill>
                  <a:srgbClr val="FFFFFF"/>
                </a:solidFill>
              </a:uFill>
              <a:latin typeface="Arial"/>
              <a:ea typeface="DejaVu Sans"/>
            </a:endParaRPr>
          </a:p>
          <a:p>
            <a:pPr marL="0" lvl="0" indent="0" algn="just">
              <a:buClr>
                <a:schemeClr val="dk1"/>
              </a:buClr>
              <a:buSzPts val="1100"/>
              <a:buNone/>
            </a:pPr>
            <a:r>
              <a:rPr lang="es-EC" sz="1600" spc="-1" dirty="0" smtClean="0">
                <a:solidFill>
                  <a:srgbClr val="808080"/>
                </a:solidFill>
                <a:uFill>
                  <a:solidFill>
                    <a:srgbClr val="FFFFFF"/>
                  </a:solidFill>
                </a:uFill>
                <a:latin typeface="Arial"/>
                <a:ea typeface="DejaVu Sans"/>
              </a:rPr>
              <a:t>La </a:t>
            </a:r>
            <a:r>
              <a:rPr lang="es-EC" sz="1600" spc="-1" dirty="0">
                <a:solidFill>
                  <a:srgbClr val="808080"/>
                </a:solidFill>
                <a:uFill>
                  <a:solidFill>
                    <a:srgbClr val="FFFFFF"/>
                  </a:solidFill>
                </a:uFill>
                <a:latin typeface="Arial"/>
                <a:ea typeface="DejaVu Sans"/>
              </a:rPr>
              <a:t>tecnología es usada a la par con terapias de aprendizaje para personas con </a:t>
            </a:r>
            <a:r>
              <a:rPr lang="es-EC" sz="1600" spc="-1" dirty="0" smtClean="0">
                <a:solidFill>
                  <a:srgbClr val="808080"/>
                </a:solidFill>
                <a:uFill>
                  <a:solidFill>
                    <a:srgbClr val="FFFFFF"/>
                  </a:solidFill>
                </a:uFill>
                <a:latin typeface="Arial"/>
                <a:ea typeface="DejaVu Sans"/>
              </a:rPr>
              <a:t>TEA.</a:t>
            </a:r>
          </a:p>
          <a:p>
            <a:pPr marL="0" lvl="0" indent="0" algn="just">
              <a:buClr>
                <a:schemeClr val="dk1"/>
              </a:buClr>
              <a:buSzPts val="1100"/>
              <a:buNone/>
            </a:pPr>
            <a:endParaRPr lang="es-EC" sz="1600" spc="-1" dirty="0">
              <a:solidFill>
                <a:srgbClr val="808080"/>
              </a:solidFill>
              <a:uFill>
                <a:solidFill>
                  <a:srgbClr val="FFFFFF"/>
                </a:solidFill>
              </a:uFill>
              <a:latin typeface="Arial"/>
              <a:ea typeface="DejaVu Sans"/>
            </a:endParaRPr>
          </a:p>
          <a:p>
            <a:pPr marL="0" lvl="0" indent="0" algn="just">
              <a:buClr>
                <a:schemeClr val="dk1"/>
              </a:buClr>
              <a:buSzPts val="1100"/>
              <a:buNone/>
            </a:pPr>
            <a:r>
              <a:rPr lang="es-EC" sz="1600" spc="-1" dirty="0" smtClean="0">
                <a:solidFill>
                  <a:srgbClr val="808080"/>
                </a:solidFill>
                <a:uFill>
                  <a:solidFill>
                    <a:srgbClr val="FFFFFF"/>
                  </a:solidFill>
                </a:uFill>
                <a:latin typeface="Arial"/>
                <a:ea typeface="DejaVu Sans"/>
              </a:rPr>
              <a:t>Las </a:t>
            </a:r>
            <a:r>
              <a:rPr lang="es-EC" sz="1600" spc="-1" dirty="0" err="1" smtClean="0">
                <a:solidFill>
                  <a:srgbClr val="808080"/>
                </a:solidFill>
                <a:uFill>
                  <a:solidFill>
                    <a:srgbClr val="FFFFFF"/>
                  </a:solidFill>
                </a:uFill>
                <a:latin typeface="Arial"/>
                <a:ea typeface="DejaVu Sans"/>
              </a:rPr>
              <a:t>Tic’s</a:t>
            </a:r>
            <a:r>
              <a:rPr lang="es-EC" sz="1600" spc="-1" dirty="0" smtClean="0">
                <a:solidFill>
                  <a:srgbClr val="808080"/>
                </a:solidFill>
                <a:uFill>
                  <a:solidFill>
                    <a:srgbClr val="FFFFFF"/>
                  </a:solidFill>
                </a:uFill>
                <a:latin typeface="Arial"/>
                <a:ea typeface="DejaVu Sans"/>
              </a:rPr>
              <a:t> proporcionan </a:t>
            </a:r>
            <a:r>
              <a:rPr lang="es-EC" sz="1600" spc="-1" dirty="0">
                <a:solidFill>
                  <a:srgbClr val="808080"/>
                </a:solidFill>
                <a:uFill>
                  <a:solidFill>
                    <a:srgbClr val="FFFFFF"/>
                  </a:solidFill>
                </a:uFill>
                <a:latin typeface="Arial"/>
                <a:ea typeface="DejaVu Sans"/>
              </a:rPr>
              <a:t>herramientas para los autistas similar al lenguaje de señas para </a:t>
            </a:r>
            <a:r>
              <a:rPr lang="es-EC" sz="1600" spc="-1" dirty="0" smtClean="0">
                <a:solidFill>
                  <a:srgbClr val="808080"/>
                </a:solidFill>
                <a:uFill>
                  <a:solidFill>
                    <a:srgbClr val="FFFFFF"/>
                  </a:solidFill>
                </a:uFill>
                <a:latin typeface="Arial"/>
                <a:ea typeface="DejaVu Sans"/>
              </a:rPr>
              <a:t>las personas sordas,</a:t>
            </a:r>
            <a:endParaRPr lang="es-EC" sz="1600" b="1" dirty="0">
              <a:solidFill>
                <a:srgbClr val="0DB7C4"/>
              </a:solidFill>
            </a:endParaRPr>
          </a:p>
        </p:txBody>
      </p:sp>
      <p:sp>
        <p:nvSpPr>
          <p:cNvPr id="85" name="Google Shape;85;p13"/>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7</a:t>
            </a:fld>
            <a:endParaRPr/>
          </a:p>
        </p:txBody>
      </p:sp>
      <p:pic>
        <p:nvPicPr>
          <p:cNvPr id="2" name="Imagen 1"/>
          <p:cNvPicPr>
            <a:picLocks noChangeAspect="1"/>
          </p:cNvPicPr>
          <p:nvPr/>
        </p:nvPicPr>
        <p:blipFill>
          <a:blip r:embed="rId3"/>
          <a:stretch>
            <a:fillRect/>
          </a:stretch>
        </p:blipFill>
        <p:spPr>
          <a:xfrm>
            <a:off x="4807354" y="0"/>
            <a:ext cx="4336646" cy="1140000"/>
          </a:xfrm>
          <a:prstGeom prst="rect">
            <a:avLst/>
          </a:prstGeom>
        </p:spPr>
      </p:pic>
      <p:pic>
        <p:nvPicPr>
          <p:cNvPr id="9" name="Imagen 8"/>
          <p:cNvPicPr>
            <a:picLocks noChangeAspect="1"/>
          </p:cNvPicPr>
          <p:nvPr/>
        </p:nvPicPr>
        <p:blipFill>
          <a:blip r:embed="rId3"/>
          <a:stretch>
            <a:fillRect/>
          </a:stretch>
        </p:blipFill>
        <p:spPr>
          <a:xfrm>
            <a:off x="4807354" y="4003500"/>
            <a:ext cx="4336646" cy="1140000"/>
          </a:xfrm>
          <a:prstGeom prst="rect">
            <a:avLst/>
          </a:prstGeom>
        </p:spPr>
      </p:pic>
      <p:pic>
        <p:nvPicPr>
          <p:cNvPr id="1030" name="Picture 6" descr="https://educatiocat.files.wordpress.com/2016/10/cartell6.png?w=674&amp;h=972"/>
          <p:cNvPicPr>
            <a:picLocks noChangeAspect="1" noChangeArrowheads="1"/>
          </p:cNvPicPr>
          <p:nvPr/>
        </p:nvPicPr>
        <p:blipFill rotWithShape="1">
          <a:blip r:embed="rId4">
            <a:extLst>
              <a:ext uri="{28A0092B-C50C-407E-A947-70E740481C1C}">
                <a14:useLocalDpi xmlns:a14="http://schemas.microsoft.com/office/drawing/2010/main" val="0"/>
              </a:ext>
            </a:extLst>
          </a:blip>
          <a:srcRect l="4613" t="30218" r="6424" b="24282"/>
          <a:stretch/>
        </p:blipFill>
        <p:spPr bwMode="auto">
          <a:xfrm>
            <a:off x="4807354" y="680605"/>
            <a:ext cx="4336646" cy="3782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834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ctrTitle"/>
          </p:nvPr>
        </p:nvSpPr>
        <p:spPr>
          <a:xfrm>
            <a:off x="685799" y="1899346"/>
            <a:ext cx="7826433" cy="1045200"/>
          </a:xfrm>
          <a:prstGeom prst="rect">
            <a:avLst/>
          </a:prstGeom>
        </p:spPr>
        <p:txBody>
          <a:bodyPr spcFirstLastPara="1" wrap="square" lIns="91425" tIns="91425" rIns="91425" bIns="91425" anchor="b" anchorCtr="0">
            <a:noAutofit/>
          </a:bodyPr>
          <a:lstStyle/>
          <a:p>
            <a:pPr lvl="0"/>
            <a:r>
              <a:rPr lang="es-EC" sz="3600" dirty="0"/>
              <a:t>GUÍA CORPORATIVA PARA IMPLEMENTAR APLICACIONES MOBILE LEARNING </a:t>
            </a:r>
            <a:r>
              <a:rPr lang="es-EC" sz="3600" dirty="0" smtClean="0"/>
              <a:t>MULTI-PLATAFORMA</a:t>
            </a:r>
            <a:endParaRPr lang="es-EC" sz="3600" dirty="0"/>
          </a:p>
        </p:txBody>
      </p:sp>
      <p:sp>
        <p:nvSpPr>
          <p:cNvPr id="2" name="Rectángulo 1"/>
          <p:cNvSpPr/>
          <p:nvPr/>
        </p:nvSpPr>
        <p:spPr>
          <a:xfrm>
            <a:off x="1413163" y="3926020"/>
            <a:ext cx="6849687" cy="698717"/>
          </a:xfrm>
          <a:prstGeom prst="rect">
            <a:avLst/>
          </a:prstGeom>
        </p:spPr>
        <p:txBody>
          <a:bodyPr wrap="square">
            <a:spAutoFit/>
          </a:bodyPr>
          <a:lstStyle/>
          <a:p>
            <a:pPr algn="r">
              <a:lnSpc>
                <a:spcPct val="150000"/>
              </a:lnSpc>
            </a:pPr>
            <a:r>
              <a:rPr lang="es-EC" i="1" spc="-1" dirty="0" smtClean="0">
                <a:uFill>
                  <a:solidFill>
                    <a:srgbClr val="FFFFFF"/>
                  </a:solidFill>
                </a:uFill>
              </a:rPr>
              <a:t>para personas con capacidades especiales </a:t>
            </a:r>
          </a:p>
          <a:p>
            <a:pPr algn="r">
              <a:lnSpc>
                <a:spcPct val="150000"/>
              </a:lnSpc>
            </a:pPr>
            <a:r>
              <a:rPr lang="es-EC" i="1" spc="-1" dirty="0" smtClean="0">
                <a:uFill>
                  <a:solidFill>
                    <a:srgbClr val="FFFFFF"/>
                  </a:solidFill>
                </a:uFill>
              </a:rPr>
              <a:t>Trastorno del Espectro Autista TEA</a:t>
            </a:r>
            <a:endParaRPr lang="es-EC" i="1" spc="-1" dirty="0">
              <a:uFill>
                <a:solidFill>
                  <a:srgbClr val="FFFFFF"/>
                </a:solidFill>
              </a:uFill>
            </a:endParaRPr>
          </a:p>
        </p:txBody>
      </p:sp>
    </p:spTree>
    <p:extLst>
      <p:ext uri="{BB962C8B-B14F-4D97-AF65-F5344CB8AC3E}">
        <p14:creationId xmlns:p14="http://schemas.microsoft.com/office/powerpoint/2010/main" val="3658966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EC" smtClean="0"/>
              <a:t>9</a:t>
            </a:fld>
            <a:endParaRPr lang="es-EC"/>
          </a:p>
        </p:txBody>
      </p:sp>
      <p:sp>
        <p:nvSpPr>
          <p:cNvPr id="19" name="Título 1"/>
          <p:cNvSpPr>
            <a:spLocks noGrp="1"/>
          </p:cNvSpPr>
          <p:nvPr>
            <p:ph type="title"/>
          </p:nvPr>
        </p:nvSpPr>
        <p:spPr>
          <a:xfrm>
            <a:off x="844425" y="5598"/>
            <a:ext cx="5169000" cy="1140000"/>
          </a:xfrm>
        </p:spPr>
        <p:txBody>
          <a:bodyPr/>
          <a:lstStyle/>
          <a:p>
            <a:r>
              <a:rPr lang="es-EC" dirty="0" smtClean="0"/>
              <a:t>FASE 1 - PLANIFICACIÓN</a:t>
            </a:r>
            <a:endParaRPr lang="es-EC" dirty="0"/>
          </a:p>
        </p:txBody>
      </p:sp>
      <p:grpSp>
        <p:nvGrpSpPr>
          <p:cNvPr id="21" name="Grupo 20"/>
          <p:cNvGrpSpPr/>
          <p:nvPr/>
        </p:nvGrpSpPr>
        <p:grpSpPr>
          <a:xfrm>
            <a:off x="1216218" y="1219200"/>
            <a:ext cx="7114981" cy="3830063"/>
            <a:chOff x="1520820" y="1137312"/>
            <a:chExt cx="6226641" cy="3670725"/>
          </a:xfrm>
        </p:grpSpPr>
        <p:grpSp>
          <p:nvGrpSpPr>
            <p:cNvPr id="14" name="Grupo 13"/>
            <p:cNvGrpSpPr/>
            <p:nvPr/>
          </p:nvGrpSpPr>
          <p:grpSpPr>
            <a:xfrm>
              <a:off x="1520820" y="2222270"/>
              <a:ext cx="6226641" cy="1560021"/>
              <a:chOff x="1520821" y="2222270"/>
              <a:chExt cx="6107084" cy="1632066"/>
            </a:xfrm>
          </p:grpSpPr>
          <p:grpSp>
            <p:nvGrpSpPr>
              <p:cNvPr id="9" name="Grupo 8"/>
              <p:cNvGrpSpPr/>
              <p:nvPr/>
            </p:nvGrpSpPr>
            <p:grpSpPr>
              <a:xfrm>
                <a:off x="1520821" y="2959333"/>
                <a:ext cx="5752407" cy="157942"/>
                <a:chOff x="1554480" y="3042456"/>
                <a:chExt cx="4584471" cy="141319"/>
              </a:xfrm>
              <a:solidFill>
                <a:srgbClr val="FF9147"/>
              </a:solidFill>
            </p:grpSpPr>
            <p:sp>
              <p:nvSpPr>
                <p:cNvPr id="5" name="Cheurón 4"/>
                <p:cNvSpPr/>
                <p:nvPr/>
              </p:nvSpPr>
              <p:spPr>
                <a:xfrm>
                  <a:off x="1554480" y="3042458"/>
                  <a:ext cx="1138844" cy="14131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Cheurón 5"/>
                <p:cNvSpPr/>
                <p:nvPr/>
              </p:nvSpPr>
              <p:spPr>
                <a:xfrm>
                  <a:off x="3832168" y="3042457"/>
                  <a:ext cx="1138844" cy="141317"/>
                </a:xfrm>
                <a:prstGeom prst="chevron">
                  <a:avLst/>
                </a:prstGeom>
                <a:solidFill>
                  <a:srgbClr val="FFA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7" name="Cheurón 6"/>
                <p:cNvSpPr/>
                <p:nvPr/>
              </p:nvSpPr>
              <p:spPr>
                <a:xfrm>
                  <a:off x="2693324" y="3042457"/>
                  <a:ext cx="1138844" cy="14131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8" name="Cheurón 7"/>
                <p:cNvSpPr/>
                <p:nvPr/>
              </p:nvSpPr>
              <p:spPr>
                <a:xfrm>
                  <a:off x="5000107" y="3042456"/>
                  <a:ext cx="1138844" cy="141317"/>
                </a:xfrm>
                <a:prstGeom prst="chevron">
                  <a:avLst/>
                </a:prstGeom>
                <a:solidFill>
                  <a:srgbClr val="FFA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2" name="Cheurón 21"/>
                <p:cNvSpPr/>
                <p:nvPr/>
              </p:nvSpPr>
              <p:spPr>
                <a:xfrm>
                  <a:off x="1554481" y="3042457"/>
                  <a:ext cx="1138844" cy="141317"/>
                </a:xfrm>
                <a:prstGeom prst="chevron">
                  <a:avLst/>
                </a:prstGeom>
                <a:solidFill>
                  <a:srgbClr val="FFA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3" name="Cheurón 22"/>
                <p:cNvSpPr/>
                <p:nvPr/>
              </p:nvSpPr>
              <p:spPr>
                <a:xfrm>
                  <a:off x="2693325" y="3042456"/>
                  <a:ext cx="1138844" cy="141317"/>
                </a:xfrm>
                <a:prstGeom prst="chevron">
                  <a:avLst/>
                </a:prstGeom>
                <a:solidFill>
                  <a:srgbClr val="FFA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sp>
            <p:nvSpPr>
              <p:cNvPr id="10" name="Llamada rectangular 9"/>
              <p:cNvSpPr/>
              <p:nvPr/>
            </p:nvSpPr>
            <p:spPr>
              <a:xfrm>
                <a:off x="1520822" y="2302626"/>
                <a:ext cx="1654640" cy="374072"/>
              </a:xfrm>
              <a:prstGeom prst="wedgeRectCallout">
                <a:avLst>
                  <a:gd name="adj1" fmla="val -22092"/>
                  <a:gd name="adj2" fmla="val 136786"/>
                </a:avLst>
              </a:prstGeom>
              <a:solidFill>
                <a:srgbClr val="30C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spc="-1" dirty="0">
                    <a:solidFill>
                      <a:schemeClr val="bg1"/>
                    </a:solidFill>
                    <a:effectLst>
                      <a:outerShdw blurRad="38100" dist="38100" dir="2700000" algn="tl">
                        <a:srgbClr val="000000">
                          <a:alpha val="43137"/>
                        </a:srgbClr>
                      </a:outerShdw>
                    </a:effectLst>
                    <a:uFill>
                      <a:solidFill>
                        <a:srgbClr val="FFFFFF"/>
                      </a:solidFill>
                    </a:uFill>
                    <a:ea typeface="Source Sans Pro"/>
                  </a:rPr>
                  <a:t>Definir lo </a:t>
                </a:r>
                <a:r>
                  <a:rPr lang="es-EC" sz="1200" b="1" spc="-1" dirty="0" smtClean="0">
                    <a:solidFill>
                      <a:schemeClr val="bg1"/>
                    </a:solidFill>
                    <a:effectLst>
                      <a:outerShdw blurRad="38100" dist="38100" dir="2700000" algn="tl">
                        <a:srgbClr val="000000">
                          <a:alpha val="43137"/>
                        </a:srgbClr>
                      </a:outerShdw>
                    </a:effectLst>
                    <a:uFill>
                      <a:solidFill>
                        <a:srgbClr val="FFFFFF"/>
                      </a:solidFill>
                    </a:uFill>
                    <a:ea typeface="Source Sans Pro"/>
                  </a:rPr>
                  <a:t>básico</a:t>
                </a:r>
                <a:endParaRPr lang="es-EC" sz="1200" b="1" spc="-1" dirty="0">
                  <a:solidFill>
                    <a:schemeClr val="bg1"/>
                  </a:solidFill>
                  <a:effectLst>
                    <a:outerShdw blurRad="38100" dist="38100" dir="2700000" algn="tl">
                      <a:srgbClr val="000000">
                        <a:alpha val="43137"/>
                      </a:srgbClr>
                    </a:outerShdw>
                  </a:effectLst>
                  <a:uFill>
                    <a:solidFill>
                      <a:srgbClr val="FFFFFF"/>
                    </a:solidFill>
                  </a:uFill>
                </a:endParaRPr>
              </a:p>
            </p:txBody>
          </p:sp>
          <p:sp>
            <p:nvSpPr>
              <p:cNvPr id="11" name="Llamada rectangular 10"/>
              <p:cNvSpPr/>
              <p:nvPr/>
            </p:nvSpPr>
            <p:spPr>
              <a:xfrm>
                <a:off x="4482924" y="2222270"/>
                <a:ext cx="1654640" cy="374072"/>
              </a:xfrm>
              <a:prstGeom prst="wedgeRectCallout">
                <a:avLst>
                  <a:gd name="adj1" fmla="val -22092"/>
                  <a:gd name="adj2" fmla="val 136786"/>
                </a:avLst>
              </a:prstGeom>
              <a:solidFill>
                <a:srgbClr val="30C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spc="-1" dirty="0" smtClean="0">
                    <a:solidFill>
                      <a:schemeClr val="bg1"/>
                    </a:solidFill>
                    <a:effectLst>
                      <a:outerShdw blurRad="38100" dist="38100" dir="2700000" algn="tl">
                        <a:srgbClr val="000000">
                          <a:alpha val="43137"/>
                        </a:srgbClr>
                      </a:outerShdw>
                    </a:effectLst>
                    <a:uFill>
                      <a:solidFill>
                        <a:srgbClr val="FFFFFF"/>
                      </a:solidFill>
                    </a:uFill>
                    <a:ea typeface="Source Sans Pro"/>
                  </a:rPr>
                  <a:t>Funcionalidad básica</a:t>
                </a:r>
                <a:endParaRPr lang="es-EC" sz="1200" b="1" spc="-1" dirty="0">
                  <a:solidFill>
                    <a:schemeClr val="bg1"/>
                  </a:solidFill>
                  <a:effectLst>
                    <a:outerShdw blurRad="38100" dist="38100" dir="2700000" algn="tl">
                      <a:srgbClr val="000000">
                        <a:alpha val="43137"/>
                      </a:srgbClr>
                    </a:outerShdw>
                  </a:effectLst>
                  <a:uFill>
                    <a:solidFill>
                      <a:srgbClr val="FFFFFF"/>
                    </a:solidFill>
                  </a:uFill>
                </a:endParaRPr>
              </a:p>
            </p:txBody>
          </p:sp>
          <p:sp>
            <p:nvSpPr>
              <p:cNvPr id="12" name="Llamada rectangular 11"/>
              <p:cNvSpPr/>
              <p:nvPr/>
            </p:nvSpPr>
            <p:spPr>
              <a:xfrm>
                <a:off x="2828284" y="3459654"/>
                <a:ext cx="1654640" cy="374072"/>
              </a:xfrm>
              <a:prstGeom prst="wedgeRectCallout">
                <a:avLst>
                  <a:gd name="adj1" fmla="val -22092"/>
                  <a:gd name="adj2" fmla="val -138770"/>
                </a:avLst>
              </a:prstGeom>
              <a:solidFill>
                <a:srgbClr val="30C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spc="-1" dirty="0" smtClean="0">
                    <a:solidFill>
                      <a:schemeClr val="bg1"/>
                    </a:solidFill>
                    <a:effectLst>
                      <a:outerShdw blurRad="38100" dist="38100" dir="2700000" algn="tl">
                        <a:srgbClr val="000000">
                          <a:alpha val="43137"/>
                        </a:srgbClr>
                      </a:outerShdw>
                    </a:effectLst>
                    <a:uFill>
                      <a:solidFill>
                        <a:srgbClr val="FFFFFF"/>
                      </a:solidFill>
                    </a:uFill>
                    <a:ea typeface="Source Sans Pro"/>
                  </a:rPr>
                  <a:t>Historia Social</a:t>
                </a:r>
                <a:endParaRPr lang="es-EC" sz="1200" b="1" spc="-1" dirty="0">
                  <a:solidFill>
                    <a:schemeClr val="bg1"/>
                  </a:solidFill>
                  <a:effectLst>
                    <a:outerShdw blurRad="38100" dist="38100" dir="2700000" algn="tl">
                      <a:srgbClr val="000000">
                        <a:alpha val="43137"/>
                      </a:srgbClr>
                    </a:outerShdw>
                  </a:effectLst>
                  <a:uFill>
                    <a:solidFill>
                      <a:srgbClr val="FFFFFF"/>
                    </a:solidFill>
                  </a:uFill>
                </a:endParaRPr>
              </a:p>
            </p:txBody>
          </p:sp>
          <p:sp>
            <p:nvSpPr>
              <p:cNvPr id="13" name="Llamada rectangular 12"/>
              <p:cNvSpPr/>
              <p:nvPr/>
            </p:nvSpPr>
            <p:spPr>
              <a:xfrm>
                <a:off x="5973265" y="3480264"/>
                <a:ext cx="1654640" cy="374072"/>
              </a:xfrm>
              <a:prstGeom prst="wedgeRectCallout">
                <a:avLst>
                  <a:gd name="adj1" fmla="val -22092"/>
                  <a:gd name="adj2" fmla="val -138770"/>
                </a:avLst>
              </a:prstGeom>
              <a:solidFill>
                <a:srgbClr val="30C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spc="-1" dirty="0" smtClean="0">
                    <a:solidFill>
                      <a:schemeClr val="bg1"/>
                    </a:solidFill>
                    <a:effectLst>
                      <a:outerShdw blurRad="38100" dist="38100" dir="2700000" algn="tl">
                        <a:srgbClr val="000000">
                          <a:alpha val="43137"/>
                        </a:srgbClr>
                      </a:outerShdw>
                    </a:effectLst>
                    <a:uFill>
                      <a:solidFill>
                        <a:srgbClr val="FFFFFF"/>
                      </a:solidFill>
                    </a:uFill>
                    <a:ea typeface="Source Sans Pro"/>
                  </a:rPr>
                  <a:t>Viabilidad</a:t>
                </a:r>
                <a:endParaRPr lang="es-EC" sz="1200" b="1" spc="-1" dirty="0">
                  <a:solidFill>
                    <a:schemeClr val="bg1"/>
                  </a:solidFill>
                  <a:effectLst>
                    <a:outerShdw blurRad="38100" dist="38100" dir="2700000" algn="tl">
                      <a:srgbClr val="000000">
                        <a:alpha val="43137"/>
                      </a:srgbClr>
                    </a:outerShdw>
                  </a:effectLst>
                  <a:uFill>
                    <a:solidFill>
                      <a:srgbClr val="FFFFFF"/>
                    </a:solidFill>
                  </a:uFill>
                </a:endParaRPr>
              </a:p>
            </p:txBody>
          </p:sp>
        </p:grpSp>
        <p:pic>
          <p:nvPicPr>
            <p:cNvPr id="15" name="Imagen 14"/>
            <p:cNvPicPr/>
            <p:nvPr/>
          </p:nvPicPr>
          <p:blipFill>
            <a:blip r:embed="rId2"/>
            <a:srcRect b="5724"/>
            <a:stretch/>
          </p:blipFill>
          <p:spPr>
            <a:xfrm>
              <a:off x="6086681" y="3782292"/>
              <a:ext cx="1608241" cy="1025745"/>
            </a:xfrm>
            <a:prstGeom prst="rect">
              <a:avLst/>
            </a:prstGeom>
            <a:ln>
              <a:noFill/>
            </a:ln>
          </p:spPr>
        </p:pic>
        <p:pic>
          <p:nvPicPr>
            <p:cNvPr id="17" name="Imagen 16"/>
            <p:cNvPicPr/>
            <p:nvPr/>
          </p:nvPicPr>
          <p:blipFill>
            <a:blip r:embed="rId3"/>
            <a:srcRect l="10268" b="5806"/>
            <a:stretch/>
          </p:blipFill>
          <p:spPr>
            <a:xfrm>
              <a:off x="2977771" y="3773010"/>
              <a:ext cx="1378738" cy="1035025"/>
            </a:xfrm>
            <a:prstGeom prst="rect">
              <a:avLst/>
            </a:prstGeom>
            <a:ln>
              <a:noFill/>
            </a:ln>
          </p:spPr>
        </p:pic>
        <p:pic>
          <p:nvPicPr>
            <p:cNvPr id="20" name="Imagen 19"/>
            <p:cNvPicPr>
              <a:picLocks noChangeAspect="1"/>
            </p:cNvPicPr>
            <p:nvPr/>
          </p:nvPicPr>
          <p:blipFill>
            <a:blip r:embed="rId4"/>
            <a:stretch>
              <a:fillRect/>
            </a:stretch>
          </p:blipFill>
          <p:spPr>
            <a:xfrm>
              <a:off x="4540911" y="1137312"/>
              <a:ext cx="1687033" cy="1084957"/>
            </a:xfrm>
            <a:prstGeom prst="rect">
              <a:avLst/>
            </a:prstGeom>
          </p:spPr>
        </p:pic>
      </p:grpSp>
      <p:pic>
        <p:nvPicPr>
          <p:cNvPr id="1026" name="Picture 2"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4582" y="966074"/>
            <a:ext cx="1526445" cy="1526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077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Cerim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680</TotalTime>
  <Words>1008</Words>
  <Application>Microsoft Office PowerPoint</Application>
  <PresentationFormat>Presentación en pantalla (16:9)</PresentationFormat>
  <Paragraphs>125</Paragraphs>
  <Slides>23</Slides>
  <Notes>17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23</vt:i4>
      </vt:variant>
    </vt:vector>
  </HeadingPairs>
  <TitlesOfParts>
    <vt:vector size="31" baseType="lpstr">
      <vt:lpstr>Arial</vt:lpstr>
      <vt:lpstr>Century</vt:lpstr>
      <vt:lpstr>DejaVu Sans</vt:lpstr>
      <vt:lpstr>Dosis</vt:lpstr>
      <vt:lpstr>Source Sans Pro</vt:lpstr>
      <vt:lpstr>Symbol</vt:lpstr>
      <vt:lpstr>Times New Roman</vt:lpstr>
      <vt:lpstr>Cerimon template</vt:lpstr>
      <vt:lpstr>TRABAJO DE  TITULACIÓN PREVIO A LA OBTENCIÓN DEL TÍTULO DE MAGÍSTER EN GERENCIA DE SISTEMAS  TEMA: “DISEÑO DE UNA GUÍA CORPORATIVA PARA IMPLEMENTAR APLICACIONES MOBILE LEARNING MULTI- PLATAFORMA PARA PERSONAS CON CAPACIDADES ESPECIALES” </vt:lpstr>
      <vt:lpstr>AGENDA</vt:lpstr>
      <vt:lpstr>Presentación de PowerPoint</vt:lpstr>
      <vt:lpstr>OBJETIVOS</vt:lpstr>
      <vt:lpstr>OBJETIVOS</vt:lpstr>
      <vt:lpstr>REVISIÓN SISTEMÁTICA DE LITERATURA Y MARCO TEÓRICO</vt:lpstr>
      <vt:lpstr>Presentación de PowerPoint</vt:lpstr>
      <vt:lpstr>GUÍA CORPORATIVA PARA IMPLEMENTAR APLICACIONES MOBILE LEARNING MULTI-PLATAFORMA</vt:lpstr>
      <vt:lpstr>FASE 1 - PLANIFICACIÓN</vt:lpstr>
      <vt:lpstr>FASE 2: ANÁLISIS Y DISEÑO</vt:lpstr>
      <vt:lpstr>FASE 3: IMPLEMENTACIÓN Y PRUEBAS</vt:lpstr>
      <vt:lpstr>CASO PRÁCTICO</vt:lpstr>
      <vt:lpstr>Presentación de PowerPoint</vt:lpstr>
      <vt:lpstr>Presentación de PowerPoint</vt:lpstr>
      <vt:lpstr>Presentación de PowerPoint</vt:lpstr>
      <vt:lpstr>RESULTADOS  CASO  PRÁCTICO</vt:lpstr>
      <vt:lpstr>RESULTADO DE LAS PRUEBAS</vt:lpstr>
      <vt:lpstr>RESULTADO DE LAS PRUEBAS</vt:lpstr>
      <vt:lpstr>CONCLUSIONES Y LÍNEAS DE TRABAJOS FUTUROS</vt:lpstr>
      <vt:lpstr>CONCLUSIONES</vt:lpstr>
      <vt:lpstr>Presentación de PowerPoint</vt:lpstr>
      <vt:lpstr>LÍNEAS DE TRABAJOS FUTUROS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Carolyn Quijano Macias</dc:creator>
  <cp:lastModifiedBy>Umbrella2</cp:lastModifiedBy>
  <cp:revision>76</cp:revision>
  <dcterms:modified xsi:type="dcterms:W3CDTF">2018-11-09T22:40:54Z</dcterms:modified>
</cp:coreProperties>
</file>