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1.xml" ContentType="application/vnd.openxmlformats-officedocument.drawingml.chart+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2.xml" ContentType="application/vnd.openxmlformats-officedocument.drawingml.chart+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4.xml" ContentType="application/vnd.openxmlformats-officedocument.drawingml.chart+xml"/>
  <Override PartName="/ppt/notesSlides/notesSlide1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rts/chart5.xml" ContentType="application/vnd.openxmlformats-officedocument.drawingml.chart+xml"/>
  <Override PartName="/ppt/notesSlides/notesSlide19.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44"/>
  </p:notesMasterIdLst>
  <p:sldIdLst>
    <p:sldId id="256" r:id="rId2"/>
    <p:sldId id="257" r:id="rId3"/>
    <p:sldId id="258" r:id="rId4"/>
    <p:sldId id="259" r:id="rId5"/>
    <p:sldId id="285" r:id="rId6"/>
    <p:sldId id="286" r:id="rId7"/>
    <p:sldId id="287" r:id="rId8"/>
    <p:sldId id="260" r:id="rId9"/>
    <p:sldId id="261" r:id="rId10"/>
    <p:sldId id="262" r:id="rId11"/>
    <p:sldId id="263" r:id="rId12"/>
    <p:sldId id="288" r:id="rId13"/>
    <p:sldId id="289" r:id="rId14"/>
    <p:sldId id="290" r:id="rId15"/>
    <p:sldId id="276" r:id="rId16"/>
    <p:sldId id="291" r:id="rId17"/>
    <p:sldId id="293" r:id="rId18"/>
    <p:sldId id="292" r:id="rId19"/>
    <p:sldId id="294" r:id="rId20"/>
    <p:sldId id="264" r:id="rId21"/>
    <p:sldId id="265" r:id="rId22"/>
    <p:sldId id="266" r:id="rId23"/>
    <p:sldId id="267" r:id="rId24"/>
    <p:sldId id="268" r:id="rId25"/>
    <p:sldId id="269" r:id="rId26"/>
    <p:sldId id="270" r:id="rId27"/>
    <p:sldId id="271" r:id="rId28"/>
    <p:sldId id="272" r:id="rId29"/>
    <p:sldId id="273" r:id="rId30"/>
    <p:sldId id="295" r:id="rId31"/>
    <p:sldId id="301" r:id="rId32"/>
    <p:sldId id="302" r:id="rId33"/>
    <p:sldId id="299" r:id="rId34"/>
    <p:sldId id="277" r:id="rId35"/>
    <p:sldId id="300" r:id="rId36"/>
    <p:sldId id="297" r:id="rId37"/>
    <p:sldId id="274" r:id="rId38"/>
    <p:sldId id="275" r:id="rId39"/>
    <p:sldId id="278" r:id="rId40"/>
    <p:sldId id="280" r:id="rId41"/>
    <p:sldId id="283" r:id="rId42"/>
    <p:sldId id="279"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A01EDB04-5A71-41C8-AA29-55C054724AB2}">
  <a:tblStyle styleId="{A01EDB04-5A71-41C8-AA29-55C054724AB2}"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6353" autoAdjust="0"/>
    <p:restoredTop sz="94599"/>
  </p:normalViewPr>
  <p:slideViewPr>
    <p:cSldViewPr>
      <p:cViewPr>
        <p:scale>
          <a:sx n="107" d="100"/>
          <a:sy n="107" d="100"/>
        </p:scale>
        <p:origin x="1696" y="440"/>
      </p:cViewPr>
      <p:guideLst>
        <p:guide orient="horz" pos="1620"/>
        <p:guide pos="2880"/>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oleObject" Target="file:///C:\Users\admin\Documents\TESIS%20QUINUA\X%20ECU-U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localhost\Users\geronimoyantalema\Documents\Akapana%20Documents\TESIS\Documentos%20Tesis\Copia%20de%20FOB%20ECUADOR%20UE%20proyecciones%20M.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admin\Documents\TESIS%20QUINUA\X%20ECU-UE.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CyberPlanet_Estandar\Downloads\X%20ECU-UE.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admin\Documents\TESIS%20QUINUA\X%20ECU-UE.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admin\Documents\TESIS%20QUINUA\X%20ECU-U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3"/>
    </mc:Choice>
    <mc:Fallback>
      <c:style val="23"/>
    </mc:Fallback>
  </mc:AlternateContent>
  <c:chart>
    <c:title>
      <c:tx>
        <c:rich>
          <a:bodyPr rot="0" vert="horz"/>
          <a:lstStyle/>
          <a:p>
            <a:pPr>
              <a:defRPr/>
            </a:pPr>
            <a:r>
              <a:rPr lang="en-US" dirty="0"/>
              <a:t>POBLACIÓN UNIÓN EUROPEA</a:t>
            </a:r>
          </a:p>
        </c:rich>
      </c:tx>
      <c:layout/>
      <c:overlay val="0"/>
    </c:title>
    <c:autoTitleDeleted val="0"/>
    <c:plotArea>
      <c:layout/>
      <c:barChart>
        <c:barDir val="bar"/>
        <c:grouping val="clustered"/>
        <c:varyColors val="0"/>
        <c:ser>
          <c:idx val="0"/>
          <c:order val="0"/>
          <c:tx>
            <c:strRef>
              <c:f>DEMANDA!$B$3</c:f>
              <c:strCache>
                <c:ptCount val="1"/>
                <c:pt idx="0">
                  <c:v>POBLACIÓN</c:v>
                </c:pt>
              </c:strCache>
            </c:strRef>
          </c:tx>
          <c:invertIfNegative val="0"/>
          <c:cat>
            <c:strRef>
              <c:f>DEMANDA!$A$4:$A$31</c:f>
              <c:strCache>
                <c:ptCount val="28"/>
                <c:pt idx="0">
                  <c:v>Alemania</c:v>
                </c:pt>
                <c:pt idx="1">
                  <c:v>Austria</c:v>
                </c:pt>
                <c:pt idx="2">
                  <c:v>Bélgica</c:v>
                </c:pt>
                <c:pt idx="3">
                  <c:v>Bulgaria</c:v>
                </c:pt>
                <c:pt idx="4">
                  <c:v>Chipre</c:v>
                </c:pt>
                <c:pt idx="5">
                  <c:v>Croacia</c:v>
                </c:pt>
                <c:pt idx="6">
                  <c:v>Dinamarca</c:v>
                </c:pt>
                <c:pt idx="7">
                  <c:v>Eslovaquia</c:v>
                </c:pt>
                <c:pt idx="8">
                  <c:v>Eslovenia</c:v>
                </c:pt>
                <c:pt idx="9">
                  <c:v>España</c:v>
                </c:pt>
                <c:pt idx="10">
                  <c:v>Estonia</c:v>
                </c:pt>
                <c:pt idx="11">
                  <c:v>Finlandia</c:v>
                </c:pt>
                <c:pt idx="12">
                  <c:v>Francia</c:v>
                </c:pt>
                <c:pt idx="13">
                  <c:v>Grecia</c:v>
                </c:pt>
                <c:pt idx="14">
                  <c:v>Hungría</c:v>
                </c:pt>
                <c:pt idx="15">
                  <c:v>Irlanda</c:v>
                </c:pt>
                <c:pt idx="16">
                  <c:v>Italia</c:v>
                </c:pt>
                <c:pt idx="17">
                  <c:v>Letonia</c:v>
                </c:pt>
                <c:pt idx="18">
                  <c:v>Lituania</c:v>
                </c:pt>
                <c:pt idx="19">
                  <c:v>Luxemburgo</c:v>
                </c:pt>
                <c:pt idx="20">
                  <c:v>Malta</c:v>
                </c:pt>
                <c:pt idx="21">
                  <c:v>Países Bajos</c:v>
                </c:pt>
                <c:pt idx="22">
                  <c:v>Polonia</c:v>
                </c:pt>
                <c:pt idx="23">
                  <c:v>Portugal</c:v>
                </c:pt>
                <c:pt idx="24">
                  <c:v>Reino Unido</c:v>
                </c:pt>
                <c:pt idx="25">
                  <c:v>República Checa</c:v>
                </c:pt>
                <c:pt idx="26">
                  <c:v>Rumanía</c:v>
                </c:pt>
                <c:pt idx="27">
                  <c:v>Suecia</c:v>
                </c:pt>
              </c:strCache>
            </c:strRef>
          </c:cat>
          <c:val>
            <c:numRef>
              <c:f>DEMANDA!$B$4:$B$31</c:f>
              <c:numCache>
                <c:formatCode>General</c:formatCode>
                <c:ptCount val="28"/>
                <c:pt idx="0">
                  <c:v>81197537</c:v>
                </c:pt>
                <c:pt idx="1">
                  <c:v>8576261</c:v>
                </c:pt>
                <c:pt idx="2">
                  <c:v>11258434</c:v>
                </c:pt>
                <c:pt idx="3">
                  <c:v>7202198</c:v>
                </c:pt>
                <c:pt idx="4">
                  <c:v>847008</c:v>
                </c:pt>
                <c:pt idx="5">
                  <c:v>4225316</c:v>
                </c:pt>
                <c:pt idx="6">
                  <c:v>5659715</c:v>
                </c:pt>
                <c:pt idx="7">
                  <c:v>5421349</c:v>
                </c:pt>
                <c:pt idx="8">
                  <c:v>2062874</c:v>
                </c:pt>
                <c:pt idx="9">
                  <c:v>46449565</c:v>
                </c:pt>
                <c:pt idx="10">
                  <c:v>1313271</c:v>
                </c:pt>
                <c:pt idx="11">
                  <c:v>5471753</c:v>
                </c:pt>
                <c:pt idx="12">
                  <c:v>66415161</c:v>
                </c:pt>
                <c:pt idx="13">
                  <c:v>10858018</c:v>
                </c:pt>
                <c:pt idx="14">
                  <c:v>9855571</c:v>
                </c:pt>
                <c:pt idx="15">
                  <c:v>4628949</c:v>
                </c:pt>
                <c:pt idx="16">
                  <c:v>60795612</c:v>
                </c:pt>
                <c:pt idx="17">
                  <c:v>1986096</c:v>
                </c:pt>
                <c:pt idx="18">
                  <c:v>2921262</c:v>
                </c:pt>
                <c:pt idx="19">
                  <c:v>562958</c:v>
                </c:pt>
                <c:pt idx="20">
                  <c:v>429344</c:v>
                </c:pt>
                <c:pt idx="21">
                  <c:v>16900726</c:v>
                </c:pt>
                <c:pt idx="22">
                  <c:v>38005614</c:v>
                </c:pt>
                <c:pt idx="23">
                  <c:v>10374822</c:v>
                </c:pt>
                <c:pt idx="24">
                  <c:v>64875165</c:v>
                </c:pt>
                <c:pt idx="25">
                  <c:v>10538275</c:v>
                </c:pt>
                <c:pt idx="26">
                  <c:v>19870647</c:v>
                </c:pt>
                <c:pt idx="27">
                  <c:v>9747355</c:v>
                </c:pt>
              </c:numCache>
            </c:numRef>
          </c:val>
          <c:extLst xmlns:c16r2="http://schemas.microsoft.com/office/drawing/2015/06/chart">
            <c:ext xmlns:c16="http://schemas.microsoft.com/office/drawing/2014/chart" uri="{C3380CC4-5D6E-409C-BE32-E72D297353CC}">
              <c16:uniqueId val="{00000000-D284-4456-A93F-83ED6A1233C6}"/>
            </c:ext>
          </c:extLst>
        </c:ser>
        <c:dLbls>
          <c:showLegendKey val="0"/>
          <c:showVal val="0"/>
          <c:showCatName val="0"/>
          <c:showSerName val="0"/>
          <c:showPercent val="0"/>
          <c:showBubbleSize val="0"/>
        </c:dLbls>
        <c:gapWidth val="182"/>
        <c:axId val="153337216"/>
        <c:axId val="153171072"/>
      </c:barChart>
      <c:catAx>
        <c:axId val="153337216"/>
        <c:scaling>
          <c:orientation val="minMax"/>
        </c:scaling>
        <c:delete val="0"/>
        <c:axPos val="l"/>
        <c:numFmt formatCode="General" sourceLinked="0"/>
        <c:majorTickMark val="none"/>
        <c:minorTickMark val="none"/>
        <c:tickLblPos val="nextTo"/>
        <c:txPr>
          <a:bodyPr rot="-60000000" vert="horz"/>
          <a:lstStyle/>
          <a:p>
            <a:pPr>
              <a:defRPr/>
            </a:pPr>
            <a:endParaRPr lang="es-ES"/>
          </a:p>
        </c:txPr>
        <c:crossAx val="153171072"/>
        <c:crosses val="autoZero"/>
        <c:auto val="1"/>
        <c:lblAlgn val="ctr"/>
        <c:lblOffset val="100"/>
        <c:noMultiLvlLbl val="0"/>
      </c:catAx>
      <c:valAx>
        <c:axId val="153171072"/>
        <c:scaling>
          <c:orientation val="minMax"/>
        </c:scaling>
        <c:delete val="0"/>
        <c:axPos val="b"/>
        <c:majorGridlines/>
        <c:numFmt formatCode="General" sourceLinked="1"/>
        <c:majorTickMark val="none"/>
        <c:minorTickMark val="none"/>
        <c:tickLblPos val="nextTo"/>
        <c:txPr>
          <a:bodyPr rot="-60000000" vert="horz"/>
          <a:lstStyle/>
          <a:p>
            <a:pPr>
              <a:defRPr/>
            </a:pPr>
            <a:endParaRPr lang="es-ES"/>
          </a:p>
        </c:txPr>
        <c:crossAx val="153337216"/>
        <c:crosses val="autoZero"/>
        <c:crossBetween val="between"/>
      </c:valAx>
    </c:plotArea>
    <c:legend>
      <c:legendPos val="b"/>
      <c:layout/>
      <c:overlay val="0"/>
      <c:txPr>
        <a:bodyPr rot="0" vert="horz"/>
        <a:lstStyle/>
        <a:p>
          <a:pPr>
            <a:defRPr/>
          </a:pPr>
          <a:endParaRPr lang="es-ES"/>
        </a:p>
      </c:txPr>
    </c:legend>
    <c:plotVisOnly val="1"/>
    <c:dispBlanksAs val="gap"/>
    <c:showDLblsOverMax val="0"/>
  </c:chart>
  <c:txPr>
    <a:bodyPr/>
    <a:lstStyle/>
    <a:p>
      <a:pPr>
        <a:defRPr sz="800"/>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0"/>
    </mc:Choice>
    <mc:Fallback>
      <c:style val="20"/>
    </mc:Fallback>
  </mc:AlternateContent>
  <c:chart>
    <c:title>
      <c:layout/>
      <c:overlay val="0"/>
      <c:txPr>
        <a:bodyPr rot="0" vert="horz"/>
        <a:lstStyle/>
        <a:p>
          <a:pPr>
            <a:defRPr/>
          </a:pPr>
          <a:endParaRPr lang="es-ES"/>
        </a:p>
      </c:txPr>
    </c:title>
    <c:autoTitleDeleted val="0"/>
    <c:plotArea>
      <c:layout/>
      <c:barChart>
        <c:barDir val="bar"/>
        <c:grouping val="clustered"/>
        <c:varyColors val="0"/>
        <c:ser>
          <c:idx val="0"/>
          <c:order val="0"/>
          <c:tx>
            <c:strRef>
              <c:f>DEMANDA!$B$37</c:f>
              <c:strCache>
                <c:ptCount val="1"/>
                <c:pt idx="0">
                  <c:v>INGRESO CONSUMIDORES</c:v>
                </c:pt>
              </c:strCache>
            </c:strRef>
          </c:tx>
          <c:invertIfNegative val="0"/>
          <c:dLbls>
            <c:spPr>
              <a:noFill/>
              <a:ln>
                <a:noFill/>
              </a:ln>
              <a:effectLst/>
            </c:spPr>
            <c:txPr>
              <a:bodyPr rot="0" vert="horz"/>
              <a:lstStyle/>
              <a:p>
                <a:pPr>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DEMANDA!$A$38:$A$65</c:f>
              <c:strCache>
                <c:ptCount val="28"/>
                <c:pt idx="0">
                  <c:v>Alemania</c:v>
                </c:pt>
                <c:pt idx="1">
                  <c:v>Austria</c:v>
                </c:pt>
                <c:pt idx="2">
                  <c:v>Bélgica</c:v>
                </c:pt>
                <c:pt idx="3">
                  <c:v>Bulgaria</c:v>
                </c:pt>
                <c:pt idx="4">
                  <c:v>Chipre</c:v>
                </c:pt>
                <c:pt idx="5">
                  <c:v>Croacia</c:v>
                </c:pt>
                <c:pt idx="6">
                  <c:v>Dinamarca</c:v>
                </c:pt>
                <c:pt idx="7">
                  <c:v>Eslovaquia</c:v>
                </c:pt>
                <c:pt idx="8">
                  <c:v>Eslovenia</c:v>
                </c:pt>
                <c:pt idx="9">
                  <c:v>España</c:v>
                </c:pt>
                <c:pt idx="10">
                  <c:v>Estonia</c:v>
                </c:pt>
                <c:pt idx="11">
                  <c:v>Finlandia</c:v>
                </c:pt>
                <c:pt idx="12">
                  <c:v>Francia</c:v>
                </c:pt>
                <c:pt idx="13">
                  <c:v>Grecia</c:v>
                </c:pt>
                <c:pt idx="14">
                  <c:v>Hungría</c:v>
                </c:pt>
                <c:pt idx="15">
                  <c:v>Irlanda</c:v>
                </c:pt>
                <c:pt idx="16">
                  <c:v>Italia</c:v>
                </c:pt>
                <c:pt idx="17">
                  <c:v>Letonia</c:v>
                </c:pt>
                <c:pt idx="18">
                  <c:v>Lituania</c:v>
                </c:pt>
                <c:pt idx="19">
                  <c:v>Luxemburgo</c:v>
                </c:pt>
                <c:pt idx="20">
                  <c:v>Malta</c:v>
                </c:pt>
                <c:pt idx="21">
                  <c:v>Países Bajos</c:v>
                </c:pt>
                <c:pt idx="22">
                  <c:v>Polonia</c:v>
                </c:pt>
                <c:pt idx="23">
                  <c:v>Portugal</c:v>
                </c:pt>
                <c:pt idx="24">
                  <c:v>Reino Unido</c:v>
                </c:pt>
                <c:pt idx="25">
                  <c:v>República Checa</c:v>
                </c:pt>
                <c:pt idx="26">
                  <c:v>Rumanía</c:v>
                </c:pt>
                <c:pt idx="27">
                  <c:v>Suecia</c:v>
                </c:pt>
              </c:strCache>
            </c:strRef>
          </c:cat>
          <c:val>
            <c:numRef>
              <c:f>DEMANDA!$B$38:$B$65</c:f>
              <c:numCache>
                <c:formatCode>0.00</c:formatCode>
                <c:ptCount val="28"/>
                <c:pt idx="0">
                  <c:v>1498</c:v>
                </c:pt>
                <c:pt idx="1">
                  <c:v>3831</c:v>
                </c:pt>
                <c:pt idx="2">
                  <c:v>1562.59</c:v>
                </c:pt>
                <c:pt idx="3">
                  <c:v>260.8</c:v>
                </c:pt>
                <c:pt idx="4">
                  <c:v>870</c:v>
                </c:pt>
                <c:pt idx="5">
                  <c:v>442.09</c:v>
                </c:pt>
                <c:pt idx="6">
                  <c:v>4632</c:v>
                </c:pt>
                <c:pt idx="7">
                  <c:v>480</c:v>
                </c:pt>
                <c:pt idx="8">
                  <c:v>804.95999999999788</c:v>
                </c:pt>
                <c:pt idx="9">
                  <c:v>825.65</c:v>
                </c:pt>
                <c:pt idx="10">
                  <c:v>470</c:v>
                </c:pt>
                <c:pt idx="11">
                  <c:v>3666</c:v>
                </c:pt>
                <c:pt idx="12">
                  <c:v>1480.27</c:v>
                </c:pt>
                <c:pt idx="13">
                  <c:v>683.76</c:v>
                </c:pt>
                <c:pt idx="14">
                  <c:v>412.66</c:v>
                </c:pt>
                <c:pt idx="15">
                  <c:v>1563.25</c:v>
                </c:pt>
                <c:pt idx="16">
                  <c:v>2570</c:v>
                </c:pt>
                <c:pt idx="17">
                  <c:v>380</c:v>
                </c:pt>
                <c:pt idx="18">
                  <c:v>380</c:v>
                </c:pt>
                <c:pt idx="19">
                  <c:v>1998.59</c:v>
                </c:pt>
                <c:pt idx="20">
                  <c:v>735.63</c:v>
                </c:pt>
                <c:pt idx="21">
                  <c:v>1551.6</c:v>
                </c:pt>
                <c:pt idx="22">
                  <c:v>473.27</c:v>
                </c:pt>
                <c:pt idx="23">
                  <c:v>649.82999999999936</c:v>
                </c:pt>
                <c:pt idx="24">
                  <c:v>1396.9</c:v>
                </c:pt>
                <c:pt idx="25">
                  <c:v>419.9</c:v>
                </c:pt>
                <c:pt idx="26">
                  <c:v>318.52</c:v>
                </c:pt>
                <c:pt idx="27">
                  <c:v>3761</c:v>
                </c:pt>
              </c:numCache>
            </c:numRef>
          </c:val>
          <c:extLst xmlns:c16r2="http://schemas.microsoft.com/office/drawing/2015/06/chart">
            <c:ext xmlns:c16="http://schemas.microsoft.com/office/drawing/2014/chart" uri="{C3380CC4-5D6E-409C-BE32-E72D297353CC}">
              <c16:uniqueId val="{00000000-8602-456A-8382-9C0D6261B303}"/>
            </c:ext>
          </c:extLst>
        </c:ser>
        <c:dLbls>
          <c:showLegendKey val="0"/>
          <c:showVal val="1"/>
          <c:showCatName val="0"/>
          <c:showSerName val="0"/>
          <c:showPercent val="0"/>
          <c:showBubbleSize val="0"/>
        </c:dLbls>
        <c:gapWidth val="150"/>
        <c:overlap val="-25"/>
        <c:axId val="153335296"/>
        <c:axId val="155243648"/>
      </c:barChart>
      <c:catAx>
        <c:axId val="153335296"/>
        <c:scaling>
          <c:orientation val="minMax"/>
        </c:scaling>
        <c:delete val="0"/>
        <c:axPos val="l"/>
        <c:numFmt formatCode="General" sourceLinked="0"/>
        <c:majorTickMark val="none"/>
        <c:minorTickMark val="none"/>
        <c:tickLblPos val="nextTo"/>
        <c:txPr>
          <a:bodyPr rot="-60000000" vert="horz"/>
          <a:lstStyle/>
          <a:p>
            <a:pPr>
              <a:defRPr/>
            </a:pPr>
            <a:endParaRPr lang="es-ES"/>
          </a:p>
        </c:txPr>
        <c:crossAx val="155243648"/>
        <c:crosses val="autoZero"/>
        <c:auto val="1"/>
        <c:lblAlgn val="ctr"/>
        <c:lblOffset val="100"/>
        <c:noMultiLvlLbl val="0"/>
      </c:catAx>
      <c:valAx>
        <c:axId val="155243648"/>
        <c:scaling>
          <c:orientation val="minMax"/>
        </c:scaling>
        <c:delete val="1"/>
        <c:axPos val="b"/>
        <c:numFmt formatCode="0.00" sourceLinked="1"/>
        <c:majorTickMark val="none"/>
        <c:minorTickMark val="none"/>
        <c:tickLblPos val="nextTo"/>
        <c:crossAx val="153335296"/>
        <c:crosses val="autoZero"/>
        <c:crossBetween val="between"/>
      </c:valAx>
    </c:plotArea>
    <c:legend>
      <c:legendPos val="t"/>
      <c:layout/>
      <c:overlay val="0"/>
      <c:txPr>
        <a:bodyPr rot="0" vert="horz"/>
        <a:lstStyle/>
        <a:p>
          <a:pPr>
            <a:defRPr/>
          </a:pPr>
          <a:endParaRPr lang="es-ES"/>
        </a:p>
      </c:txPr>
    </c:legend>
    <c:plotVisOnly val="1"/>
    <c:dispBlanksAs val="zero"/>
    <c:showDLblsOverMax val="0"/>
  </c:chart>
  <c:txPr>
    <a:bodyPr/>
    <a:lstStyle/>
    <a:p>
      <a:pPr>
        <a:defRPr sz="1000" b="1"/>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rot="0" vert="horz"/>
          <a:lstStyle/>
          <a:p>
            <a:pPr>
              <a:defRPr sz="1800"/>
            </a:pPr>
            <a:r>
              <a:rPr lang="es-ES_tradnl" sz="1800" dirty="0"/>
              <a:t>Importaciones por país de quinua en dólares FOB </a:t>
            </a:r>
          </a:p>
        </c:rich>
      </c:tx>
      <c:layout/>
      <c:overlay val="0"/>
    </c:title>
    <c:autoTitleDeleted val="0"/>
    <c:plotArea>
      <c:layout/>
      <c:barChart>
        <c:barDir val="col"/>
        <c:grouping val="clustered"/>
        <c:varyColors val="0"/>
        <c:ser>
          <c:idx val="0"/>
          <c:order val="0"/>
          <c:tx>
            <c:v>2010</c:v>
          </c:tx>
          <c:invertIfNegative val="0"/>
          <c:cat>
            <c:strRef>
              <c:f>Hoja2!$A$3:$A$30</c:f>
              <c:strCache>
                <c:ptCount val="28"/>
                <c:pt idx="0">
                  <c:v>Países Bajos</c:v>
                </c:pt>
                <c:pt idx="1">
                  <c:v>Alemania</c:v>
                </c:pt>
                <c:pt idx="2">
                  <c:v>España</c:v>
                </c:pt>
                <c:pt idx="3">
                  <c:v>Italia</c:v>
                </c:pt>
                <c:pt idx="4">
                  <c:v>Francia</c:v>
                </c:pt>
                <c:pt idx="5">
                  <c:v>Bélgica</c:v>
                </c:pt>
                <c:pt idx="6">
                  <c:v>Reino Unido</c:v>
                </c:pt>
                <c:pt idx="7">
                  <c:v>Polonia</c:v>
                </c:pt>
                <c:pt idx="8">
                  <c:v>Austria</c:v>
                </c:pt>
                <c:pt idx="9">
                  <c:v>Dinamarca</c:v>
                </c:pt>
                <c:pt idx="10">
                  <c:v>Lituania</c:v>
                </c:pt>
                <c:pt idx="11">
                  <c:v>Portugal</c:v>
                </c:pt>
                <c:pt idx="12">
                  <c:v>Grecia</c:v>
                </c:pt>
                <c:pt idx="13">
                  <c:v>República Checa</c:v>
                </c:pt>
                <c:pt idx="14">
                  <c:v>Letonia</c:v>
                </c:pt>
                <c:pt idx="15">
                  <c:v>Suecia</c:v>
                </c:pt>
                <c:pt idx="16">
                  <c:v>Rumania</c:v>
                </c:pt>
                <c:pt idx="17">
                  <c:v>Irlanda</c:v>
                </c:pt>
                <c:pt idx="18">
                  <c:v>Hungría</c:v>
                </c:pt>
                <c:pt idx="19">
                  <c:v>Estonia</c:v>
                </c:pt>
                <c:pt idx="20">
                  <c:v>Eslovenia</c:v>
                </c:pt>
                <c:pt idx="21">
                  <c:v>Eslovaquia</c:v>
                </c:pt>
                <c:pt idx="22">
                  <c:v>Bulgaria</c:v>
                </c:pt>
                <c:pt idx="23">
                  <c:v>Luxemburgo</c:v>
                </c:pt>
                <c:pt idx="24">
                  <c:v>Finlandia</c:v>
                </c:pt>
                <c:pt idx="25">
                  <c:v>Croacia</c:v>
                </c:pt>
                <c:pt idx="26">
                  <c:v>Malta</c:v>
                </c:pt>
                <c:pt idx="27">
                  <c:v>Chipre</c:v>
                </c:pt>
              </c:strCache>
            </c:strRef>
          </c:cat>
          <c:val>
            <c:numRef>
              <c:f>Hoja2!$B$3:$B$30</c:f>
              <c:numCache>
                <c:formatCode>General</c:formatCode>
                <c:ptCount val="28"/>
                <c:pt idx="0">
                  <c:v>58333</c:v>
                </c:pt>
                <c:pt idx="1">
                  <c:v>51709</c:v>
                </c:pt>
                <c:pt idx="2">
                  <c:v>16679</c:v>
                </c:pt>
                <c:pt idx="3">
                  <c:v>36616</c:v>
                </c:pt>
                <c:pt idx="4">
                  <c:v>24910</c:v>
                </c:pt>
                <c:pt idx="5">
                  <c:v>39652</c:v>
                </c:pt>
                <c:pt idx="6">
                  <c:v>12787</c:v>
                </c:pt>
                <c:pt idx="7">
                  <c:v>11216</c:v>
                </c:pt>
                <c:pt idx="8">
                  <c:v>8934</c:v>
                </c:pt>
                <c:pt idx="9">
                  <c:v>3236</c:v>
                </c:pt>
                <c:pt idx="10">
                  <c:v>2107</c:v>
                </c:pt>
                <c:pt idx="11">
                  <c:v>7042</c:v>
                </c:pt>
                <c:pt idx="12">
                  <c:v>2123</c:v>
                </c:pt>
                <c:pt idx="13">
                  <c:v>1345</c:v>
                </c:pt>
                <c:pt idx="14">
                  <c:v>4027</c:v>
                </c:pt>
                <c:pt idx="15">
                  <c:v>11082</c:v>
                </c:pt>
                <c:pt idx="16">
                  <c:v>1168</c:v>
                </c:pt>
                <c:pt idx="17">
                  <c:v>1756</c:v>
                </c:pt>
                <c:pt idx="18">
                  <c:v>497</c:v>
                </c:pt>
                <c:pt idx="19">
                  <c:v>977</c:v>
                </c:pt>
                <c:pt idx="20">
                  <c:v>1665</c:v>
                </c:pt>
                <c:pt idx="21">
                  <c:v>485</c:v>
                </c:pt>
                <c:pt idx="22">
                  <c:v>1371</c:v>
                </c:pt>
                <c:pt idx="23">
                  <c:v>669</c:v>
                </c:pt>
                <c:pt idx="24">
                  <c:v>317</c:v>
                </c:pt>
                <c:pt idx="25">
                  <c:v>491</c:v>
                </c:pt>
                <c:pt idx="26">
                  <c:v>766</c:v>
                </c:pt>
                <c:pt idx="27">
                  <c:v>973</c:v>
                </c:pt>
              </c:numCache>
            </c:numRef>
          </c:val>
        </c:ser>
        <c:ser>
          <c:idx val="1"/>
          <c:order val="1"/>
          <c:tx>
            <c:v>2011</c:v>
          </c:tx>
          <c:invertIfNegative val="0"/>
          <c:cat>
            <c:strRef>
              <c:f>Hoja2!$A$3:$A$30</c:f>
              <c:strCache>
                <c:ptCount val="28"/>
                <c:pt idx="0">
                  <c:v>Países Bajos</c:v>
                </c:pt>
                <c:pt idx="1">
                  <c:v>Alemania</c:v>
                </c:pt>
                <c:pt idx="2">
                  <c:v>España</c:v>
                </c:pt>
                <c:pt idx="3">
                  <c:v>Italia</c:v>
                </c:pt>
                <c:pt idx="4">
                  <c:v>Francia</c:v>
                </c:pt>
                <c:pt idx="5">
                  <c:v>Bélgica</c:v>
                </c:pt>
                <c:pt idx="6">
                  <c:v>Reino Unido</c:v>
                </c:pt>
                <c:pt idx="7">
                  <c:v>Polonia</c:v>
                </c:pt>
                <c:pt idx="8">
                  <c:v>Austria</c:v>
                </c:pt>
                <c:pt idx="9">
                  <c:v>Dinamarca</c:v>
                </c:pt>
                <c:pt idx="10">
                  <c:v>Lituania</c:v>
                </c:pt>
                <c:pt idx="11">
                  <c:v>Portugal</c:v>
                </c:pt>
                <c:pt idx="12">
                  <c:v>Grecia</c:v>
                </c:pt>
                <c:pt idx="13">
                  <c:v>República Checa</c:v>
                </c:pt>
                <c:pt idx="14">
                  <c:v>Letonia</c:v>
                </c:pt>
                <c:pt idx="15">
                  <c:v>Suecia</c:v>
                </c:pt>
                <c:pt idx="16">
                  <c:v>Rumania</c:v>
                </c:pt>
                <c:pt idx="17">
                  <c:v>Irlanda</c:v>
                </c:pt>
                <c:pt idx="18">
                  <c:v>Hungría</c:v>
                </c:pt>
                <c:pt idx="19">
                  <c:v>Estonia</c:v>
                </c:pt>
                <c:pt idx="20">
                  <c:v>Eslovenia</c:v>
                </c:pt>
                <c:pt idx="21">
                  <c:v>Eslovaquia</c:v>
                </c:pt>
                <c:pt idx="22">
                  <c:v>Bulgaria</c:v>
                </c:pt>
                <c:pt idx="23">
                  <c:v>Luxemburgo</c:v>
                </c:pt>
                <c:pt idx="24">
                  <c:v>Finlandia</c:v>
                </c:pt>
                <c:pt idx="25">
                  <c:v>Croacia</c:v>
                </c:pt>
                <c:pt idx="26">
                  <c:v>Malta</c:v>
                </c:pt>
                <c:pt idx="27">
                  <c:v>Chipre</c:v>
                </c:pt>
              </c:strCache>
            </c:strRef>
          </c:cat>
          <c:val>
            <c:numRef>
              <c:f>Hoja2!$C$3:$C$30</c:f>
              <c:numCache>
                <c:formatCode>General</c:formatCode>
                <c:ptCount val="28"/>
                <c:pt idx="0">
                  <c:v>62468</c:v>
                </c:pt>
                <c:pt idx="1">
                  <c:v>61351</c:v>
                </c:pt>
                <c:pt idx="2">
                  <c:v>20082</c:v>
                </c:pt>
                <c:pt idx="3">
                  <c:v>50314</c:v>
                </c:pt>
                <c:pt idx="4">
                  <c:v>34738</c:v>
                </c:pt>
                <c:pt idx="5">
                  <c:v>46167</c:v>
                </c:pt>
                <c:pt idx="6">
                  <c:v>18734</c:v>
                </c:pt>
                <c:pt idx="7">
                  <c:v>6538</c:v>
                </c:pt>
                <c:pt idx="8">
                  <c:v>8668</c:v>
                </c:pt>
                <c:pt idx="9">
                  <c:v>3891</c:v>
                </c:pt>
                <c:pt idx="10">
                  <c:v>1010</c:v>
                </c:pt>
                <c:pt idx="11">
                  <c:v>7966</c:v>
                </c:pt>
                <c:pt idx="12">
                  <c:v>2972</c:v>
                </c:pt>
                <c:pt idx="13">
                  <c:v>2567</c:v>
                </c:pt>
                <c:pt idx="14">
                  <c:v>3136</c:v>
                </c:pt>
                <c:pt idx="15">
                  <c:v>6442</c:v>
                </c:pt>
                <c:pt idx="16">
                  <c:v>4754</c:v>
                </c:pt>
                <c:pt idx="17">
                  <c:v>897</c:v>
                </c:pt>
                <c:pt idx="18">
                  <c:v>923</c:v>
                </c:pt>
                <c:pt idx="19">
                  <c:v>908</c:v>
                </c:pt>
                <c:pt idx="20">
                  <c:v>2036</c:v>
                </c:pt>
                <c:pt idx="21">
                  <c:v>1593</c:v>
                </c:pt>
                <c:pt idx="22">
                  <c:v>1104</c:v>
                </c:pt>
                <c:pt idx="23">
                  <c:v>1431</c:v>
                </c:pt>
                <c:pt idx="24">
                  <c:v>302</c:v>
                </c:pt>
                <c:pt idx="25">
                  <c:v>583</c:v>
                </c:pt>
                <c:pt idx="26">
                  <c:v>899</c:v>
                </c:pt>
                <c:pt idx="27">
                  <c:v>803</c:v>
                </c:pt>
              </c:numCache>
            </c:numRef>
          </c:val>
        </c:ser>
        <c:ser>
          <c:idx val="2"/>
          <c:order val="2"/>
          <c:tx>
            <c:v>2012</c:v>
          </c:tx>
          <c:invertIfNegative val="0"/>
          <c:cat>
            <c:strRef>
              <c:f>Hoja2!$A$3:$A$30</c:f>
              <c:strCache>
                <c:ptCount val="28"/>
                <c:pt idx="0">
                  <c:v>Países Bajos</c:v>
                </c:pt>
                <c:pt idx="1">
                  <c:v>Alemania</c:v>
                </c:pt>
                <c:pt idx="2">
                  <c:v>España</c:v>
                </c:pt>
                <c:pt idx="3">
                  <c:v>Italia</c:v>
                </c:pt>
                <c:pt idx="4">
                  <c:v>Francia</c:v>
                </c:pt>
                <c:pt idx="5">
                  <c:v>Bélgica</c:v>
                </c:pt>
                <c:pt idx="6">
                  <c:v>Reino Unido</c:v>
                </c:pt>
                <c:pt idx="7">
                  <c:v>Polonia</c:v>
                </c:pt>
                <c:pt idx="8">
                  <c:v>Austria</c:v>
                </c:pt>
                <c:pt idx="9">
                  <c:v>Dinamarca</c:v>
                </c:pt>
                <c:pt idx="10">
                  <c:v>Lituania</c:v>
                </c:pt>
                <c:pt idx="11">
                  <c:v>Portugal</c:v>
                </c:pt>
                <c:pt idx="12">
                  <c:v>Grecia</c:v>
                </c:pt>
                <c:pt idx="13">
                  <c:v>República Checa</c:v>
                </c:pt>
                <c:pt idx="14">
                  <c:v>Letonia</c:v>
                </c:pt>
                <c:pt idx="15">
                  <c:v>Suecia</c:v>
                </c:pt>
                <c:pt idx="16">
                  <c:v>Rumania</c:v>
                </c:pt>
                <c:pt idx="17">
                  <c:v>Irlanda</c:v>
                </c:pt>
                <c:pt idx="18">
                  <c:v>Hungría</c:v>
                </c:pt>
                <c:pt idx="19">
                  <c:v>Estonia</c:v>
                </c:pt>
                <c:pt idx="20">
                  <c:v>Eslovenia</c:v>
                </c:pt>
                <c:pt idx="21">
                  <c:v>Eslovaquia</c:v>
                </c:pt>
                <c:pt idx="22">
                  <c:v>Bulgaria</c:v>
                </c:pt>
                <c:pt idx="23">
                  <c:v>Luxemburgo</c:v>
                </c:pt>
                <c:pt idx="24">
                  <c:v>Finlandia</c:v>
                </c:pt>
                <c:pt idx="25">
                  <c:v>Croacia</c:v>
                </c:pt>
                <c:pt idx="26">
                  <c:v>Malta</c:v>
                </c:pt>
                <c:pt idx="27">
                  <c:v>Chipre</c:v>
                </c:pt>
              </c:strCache>
            </c:strRef>
          </c:cat>
          <c:val>
            <c:numRef>
              <c:f>Hoja2!$D$3:$D$30</c:f>
              <c:numCache>
                <c:formatCode>General</c:formatCode>
                <c:ptCount val="28"/>
                <c:pt idx="0">
                  <c:v>57858</c:v>
                </c:pt>
                <c:pt idx="1">
                  <c:v>67528</c:v>
                </c:pt>
                <c:pt idx="2">
                  <c:v>29670</c:v>
                </c:pt>
                <c:pt idx="3">
                  <c:v>38438</c:v>
                </c:pt>
                <c:pt idx="4">
                  <c:v>27079</c:v>
                </c:pt>
                <c:pt idx="5">
                  <c:v>47627</c:v>
                </c:pt>
                <c:pt idx="6">
                  <c:v>16597</c:v>
                </c:pt>
                <c:pt idx="7">
                  <c:v>4359</c:v>
                </c:pt>
                <c:pt idx="8">
                  <c:v>13207</c:v>
                </c:pt>
                <c:pt idx="9">
                  <c:v>6250</c:v>
                </c:pt>
                <c:pt idx="10">
                  <c:v>1024</c:v>
                </c:pt>
                <c:pt idx="11">
                  <c:v>6566</c:v>
                </c:pt>
                <c:pt idx="12">
                  <c:v>2001</c:v>
                </c:pt>
                <c:pt idx="13">
                  <c:v>1622</c:v>
                </c:pt>
                <c:pt idx="14">
                  <c:v>3406</c:v>
                </c:pt>
                <c:pt idx="15">
                  <c:v>12025</c:v>
                </c:pt>
                <c:pt idx="16">
                  <c:v>1392</c:v>
                </c:pt>
                <c:pt idx="17">
                  <c:v>627</c:v>
                </c:pt>
                <c:pt idx="18">
                  <c:v>2779</c:v>
                </c:pt>
                <c:pt idx="19">
                  <c:v>857</c:v>
                </c:pt>
                <c:pt idx="20">
                  <c:v>1701</c:v>
                </c:pt>
                <c:pt idx="21">
                  <c:v>706</c:v>
                </c:pt>
                <c:pt idx="22">
                  <c:v>1129</c:v>
                </c:pt>
                <c:pt idx="23">
                  <c:v>1854</c:v>
                </c:pt>
                <c:pt idx="24">
                  <c:v>363</c:v>
                </c:pt>
                <c:pt idx="25">
                  <c:v>726</c:v>
                </c:pt>
                <c:pt idx="26">
                  <c:v>671</c:v>
                </c:pt>
                <c:pt idx="27">
                  <c:v>492</c:v>
                </c:pt>
              </c:numCache>
            </c:numRef>
          </c:val>
        </c:ser>
        <c:ser>
          <c:idx val="3"/>
          <c:order val="3"/>
          <c:tx>
            <c:v>2013</c:v>
          </c:tx>
          <c:invertIfNegative val="0"/>
          <c:cat>
            <c:strRef>
              <c:f>Hoja2!$A$3:$A$30</c:f>
              <c:strCache>
                <c:ptCount val="28"/>
                <c:pt idx="0">
                  <c:v>Países Bajos</c:v>
                </c:pt>
                <c:pt idx="1">
                  <c:v>Alemania</c:v>
                </c:pt>
                <c:pt idx="2">
                  <c:v>España</c:v>
                </c:pt>
                <c:pt idx="3">
                  <c:v>Italia</c:v>
                </c:pt>
                <c:pt idx="4">
                  <c:v>Francia</c:v>
                </c:pt>
                <c:pt idx="5">
                  <c:v>Bélgica</c:v>
                </c:pt>
                <c:pt idx="6">
                  <c:v>Reino Unido</c:v>
                </c:pt>
                <c:pt idx="7">
                  <c:v>Polonia</c:v>
                </c:pt>
                <c:pt idx="8">
                  <c:v>Austria</c:v>
                </c:pt>
                <c:pt idx="9">
                  <c:v>Dinamarca</c:v>
                </c:pt>
                <c:pt idx="10">
                  <c:v>Lituania</c:v>
                </c:pt>
                <c:pt idx="11">
                  <c:v>Portugal</c:v>
                </c:pt>
                <c:pt idx="12">
                  <c:v>Grecia</c:v>
                </c:pt>
                <c:pt idx="13">
                  <c:v>República Checa</c:v>
                </c:pt>
                <c:pt idx="14">
                  <c:v>Letonia</c:v>
                </c:pt>
                <c:pt idx="15">
                  <c:v>Suecia</c:v>
                </c:pt>
                <c:pt idx="16">
                  <c:v>Rumania</c:v>
                </c:pt>
                <c:pt idx="17">
                  <c:v>Irlanda</c:v>
                </c:pt>
                <c:pt idx="18">
                  <c:v>Hungría</c:v>
                </c:pt>
                <c:pt idx="19">
                  <c:v>Estonia</c:v>
                </c:pt>
                <c:pt idx="20">
                  <c:v>Eslovenia</c:v>
                </c:pt>
                <c:pt idx="21">
                  <c:v>Eslovaquia</c:v>
                </c:pt>
                <c:pt idx="22">
                  <c:v>Bulgaria</c:v>
                </c:pt>
                <c:pt idx="23">
                  <c:v>Luxemburgo</c:v>
                </c:pt>
                <c:pt idx="24">
                  <c:v>Finlandia</c:v>
                </c:pt>
                <c:pt idx="25">
                  <c:v>Croacia</c:v>
                </c:pt>
                <c:pt idx="26">
                  <c:v>Malta</c:v>
                </c:pt>
                <c:pt idx="27">
                  <c:v>Chipre</c:v>
                </c:pt>
              </c:strCache>
            </c:strRef>
          </c:cat>
          <c:val>
            <c:numRef>
              <c:f>Hoja2!$E$3:$E$30</c:f>
              <c:numCache>
                <c:formatCode>General</c:formatCode>
                <c:ptCount val="28"/>
                <c:pt idx="0">
                  <c:v>65663</c:v>
                </c:pt>
                <c:pt idx="1">
                  <c:v>66816</c:v>
                </c:pt>
                <c:pt idx="2">
                  <c:v>29251</c:v>
                </c:pt>
                <c:pt idx="3">
                  <c:v>44650</c:v>
                </c:pt>
                <c:pt idx="4">
                  <c:v>35955</c:v>
                </c:pt>
                <c:pt idx="5">
                  <c:v>62734</c:v>
                </c:pt>
                <c:pt idx="6">
                  <c:v>27071</c:v>
                </c:pt>
                <c:pt idx="7">
                  <c:v>7003</c:v>
                </c:pt>
                <c:pt idx="8">
                  <c:v>17681</c:v>
                </c:pt>
                <c:pt idx="9">
                  <c:v>9631</c:v>
                </c:pt>
                <c:pt idx="10">
                  <c:v>4109</c:v>
                </c:pt>
                <c:pt idx="11">
                  <c:v>7112</c:v>
                </c:pt>
                <c:pt idx="12">
                  <c:v>2194</c:v>
                </c:pt>
                <c:pt idx="13">
                  <c:v>2234</c:v>
                </c:pt>
                <c:pt idx="14">
                  <c:v>3216</c:v>
                </c:pt>
                <c:pt idx="15">
                  <c:v>37306</c:v>
                </c:pt>
                <c:pt idx="16">
                  <c:v>2171</c:v>
                </c:pt>
                <c:pt idx="17">
                  <c:v>798</c:v>
                </c:pt>
                <c:pt idx="18">
                  <c:v>4191</c:v>
                </c:pt>
                <c:pt idx="19">
                  <c:v>1474</c:v>
                </c:pt>
                <c:pt idx="20">
                  <c:v>2127</c:v>
                </c:pt>
                <c:pt idx="21">
                  <c:v>1656</c:v>
                </c:pt>
                <c:pt idx="22">
                  <c:v>1641</c:v>
                </c:pt>
                <c:pt idx="23">
                  <c:v>1584</c:v>
                </c:pt>
                <c:pt idx="24">
                  <c:v>606</c:v>
                </c:pt>
                <c:pt idx="25">
                  <c:v>675</c:v>
                </c:pt>
                <c:pt idx="26">
                  <c:v>792</c:v>
                </c:pt>
                <c:pt idx="27">
                  <c:v>2285</c:v>
                </c:pt>
              </c:numCache>
            </c:numRef>
          </c:val>
        </c:ser>
        <c:ser>
          <c:idx val="4"/>
          <c:order val="4"/>
          <c:tx>
            <c:v>2014</c:v>
          </c:tx>
          <c:invertIfNegative val="0"/>
          <c:cat>
            <c:strRef>
              <c:f>Hoja2!$A$3:$A$30</c:f>
              <c:strCache>
                <c:ptCount val="28"/>
                <c:pt idx="0">
                  <c:v>Países Bajos</c:v>
                </c:pt>
                <c:pt idx="1">
                  <c:v>Alemania</c:v>
                </c:pt>
                <c:pt idx="2">
                  <c:v>España</c:v>
                </c:pt>
                <c:pt idx="3">
                  <c:v>Italia</c:v>
                </c:pt>
                <c:pt idx="4">
                  <c:v>Francia</c:v>
                </c:pt>
                <c:pt idx="5">
                  <c:v>Bélgica</c:v>
                </c:pt>
                <c:pt idx="6">
                  <c:v>Reino Unido</c:v>
                </c:pt>
                <c:pt idx="7">
                  <c:v>Polonia</c:v>
                </c:pt>
                <c:pt idx="8">
                  <c:v>Austria</c:v>
                </c:pt>
                <c:pt idx="9">
                  <c:v>Dinamarca</c:v>
                </c:pt>
                <c:pt idx="10">
                  <c:v>Lituania</c:v>
                </c:pt>
                <c:pt idx="11">
                  <c:v>Portugal</c:v>
                </c:pt>
                <c:pt idx="12">
                  <c:v>Grecia</c:v>
                </c:pt>
                <c:pt idx="13">
                  <c:v>República Checa</c:v>
                </c:pt>
                <c:pt idx="14">
                  <c:v>Letonia</c:v>
                </c:pt>
                <c:pt idx="15">
                  <c:v>Suecia</c:v>
                </c:pt>
                <c:pt idx="16">
                  <c:v>Rumania</c:v>
                </c:pt>
                <c:pt idx="17">
                  <c:v>Irlanda</c:v>
                </c:pt>
                <c:pt idx="18">
                  <c:v>Hungría</c:v>
                </c:pt>
                <c:pt idx="19">
                  <c:v>Estonia</c:v>
                </c:pt>
                <c:pt idx="20">
                  <c:v>Eslovenia</c:v>
                </c:pt>
                <c:pt idx="21">
                  <c:v>Eslovaquia</c:v>
                </c:pt>
                <c:pt idx="22">
                  <c:v>Bulgaria</c:v>
                </c:pt>
                <c:pt idx="23">
                  <c:v>Luxemburgo</c:v>
                </c:pt>
                <c:pt idx="24">
                  <c:v>Finlandia</c:v>
                </c:pt>
                <c:pt idx="25">
                  <c:v>Croacia</c:v>
                </c:pt>
                <c:pt idx="26">
                  <c:v>Malta</c:v>
                </c:pt>
                <c:pt idx="27">
                  <c:v>Chipre</c:v>
                </c:pt>
              </c:strCache>
            </c:strRef>
          </c:cat>
          <c:val>
            <c:numRef>
              <c:f>Hoja2!$F$3:$F$30</c:f>
              <c:numCache>
                <c:formatCode>General</c:formatCode>
                <c:ptCount val="28"/>
                <c:pt idx="0">
                  <c:v>61532</c:v>
                </c:pt>
                <c:pt idx="1">
                  <c:v>121592</c:v>
                </c:pt>
                <c:pt idx="2">
                  <c:v>57311</c:v>
                </c:pt>
                <c:pt idx="3">
                  <c:v>52836</c:v>
                </c:pt>
                <c:pt idx="4">
                  <c:v>46939</c:v>
                </c:pt>
                <c:pt idx="5">
                  <c:v>45207</c:v>
                </c:pt>
                <c:pt idx="6">
                  <c:v>35654</c:v>
                </c:pt>
                <c:pt idx="7">
                  <c:v>11082</c:v>
                </c:pt>
                <c:pt idx="8">
                  <c:v>14905</c:v>
                </c:pt>
                <c:pt idx="9">
                  <c:v>7560</c:v>
                </c:pt>
                <c:pt idx="10">
                  <c:v>5155</c:v>
                </c:pt>
                <c:pt idx="11">
                  <c:v>7765</c:v>
                </c:pt>
                <c:pt idx="12">
                  <c:v>2496</c:v>
                </c:pt>
                <c:pt idx="13">
                  <c:v>3218</c:v>
                </c:pt>
                <c:pt idx="14">
                  <c:v>1981</c:v>
                </c:pt>
                <c:pt idx="15">
                  <c:v>28320</c:v>
                </c:pt>
                <c:pt idx="16">
                  <c:v>1349</c:v>
                </c:pt>
                <c:pt idx="17">
                  <c:v>1154</c:v>
                </c:pt>
                <c:pt idx="18">
                  <c:v>3119</c:v>
                </c:pt>
                <c:pt idx="19">
                  <c:v>1610</c:v>
                </c:pt>
                <c:pt idx="20">
                  <c:v>2683</c:v>
                </c:pt>
                <c:pt idx="21">
                  <c:v>796</c:v>
                </c:pt>
                <c:pt idx="22">
                  <c:v>2271</c:v>
                </c:pt>
                <c:pt idx="23">
                  <c:v>876</c:v>
                </c:pt>
                <c:pt idx="24">
                  <c:v>480</c:v>
                </c:pt>
                <c:pt idx="25">
                  <c:v>774</c:v>
                </c:pt>
                <c:pt idx="26">
                  <c:v>1079</c:v>
                </c:pt>
                <c:pt idx="27">
                  <c:v>1462</c:v>
                </c:pt>
              </c:numCache>
            </c:numRef>
          </c:val>
        </c:ser>
        <c:ser>
          <c:idx val="5"/>
          <c:order val="5"/>
          <c:tx>
            <c:v>2015</c:v>
          </c:tx>
          <c:invertIfNegative val="0"/>
          <c:cat>
            <c:strRef>
              <c:f>Hoja2!$A$3:$A$30</c:f>
              <c:strCache>
                <c:ptCount val="28"/>
                <c:pt idx="0">
                  <c:v>Países Bajos</c:v>
                </c:pt>
                <c:pt idx="1">
                  <c:v>Alemania</c:v>
                </c:pt>
                <c:pt idx="2">
                  <c:v>España</c:v>
                </c:pt>
                <c:pt idx="3">
                  <c:v>Italia</c:v>
                </c:pt>
                <c:pt idx="4">
                  <c:v>Francia</c:v>
                </c:pt>
                <c:pt idx="5">
                  <c:v>Bélgica</c:v>
                </c:pt>
                <c:pt idx="6">
                  <c:v>Reino Unido</c:v>
                </c:pt>
                <c:pt idx="7">
                  <c:v>Polonia</c:v>
                </c:pt>
                <c:pt idx="8">
                  <c:v>Austria</c:v>
                </c:pt>
                <c:pt idx="9">
                  <c:v>Dinamarca</c:v>
                </c:pt>
                <c:pt idx="10">
                  <c:v>Lituania</c:v>
                </c:pt>
                <c:pt idx="11">
                  <c:v>Portugal</c:v>
                </c:pt>
                <c:pt idx="12">
                  <c:v>Grecia</c:v>
                </c:pt>
                <c:pt idx="13">
                  <c:v>República Checa</c:v>
                </c:pt>
                <c:pt idx="14">
                  <c:v>Letonia</c:v>
                </c:pt>
                <c:pt idx="15">
                  <c:v>Suecia</c:v>
                </c:pt>
                <c:pt idx="16">
                  <c:v>Rumania</c:v>
                </c:pt>
                <c:pt idx="17">
                  <c:v>Irlanda</c:v>
                </c:pt>
                <c:pt idx="18">
                  <c:v>Hungría</c:v>
                </c:pt>
                <c:pt idx="19">
                  <c:v>Estonia</c:v>
                </c:pt>
                <c:pt idx="20">
                  <c:v>Eslovenia</c:v>
                </c:pt>
                <c:pt idx="21">
                  <c:v>Eslovaquia</c:v>
                </c:pt>
                <c:pt idx="22">
                  <c:v>Bulgaria</c:v>
                </c:pt>
                <c:pt idx="23">
                  <c:v>Luxemburgo</c:v>
                </c:pt>
                <c:pt idx="24">
                  <c:v>Finlandia</c:v>
                </c:pt>
                <c:pt idx="25">
                  <c:v>Croacia</c:v>
                </c:pt>
                <c:pt idx="26">
                  <c:v>Malta</c:v>
                </c:pt>
                <c:pt idx="27">
                  <c:v>Chipre</c:v>
                </c:pt>
              </c:strCache>
            </c:strRef>
          </c:cat>
          <c:val>
            <c:numRef>
              <c:f>Hoja2!$G$3:$G$30</c:f>
              <c:numCache>
                <c:formatCode>General</c:formatCode>
                <c:ptCount val="28"/>
                <c:pt idx="0">
                  <c:v>51313</c:v>
                </c:pt>
                <c:pt idx="1">
                  <c:v>120649</c:v>
                </c:pt>
                <c:pt idx="2">
                  <c:v>66396</c:v>
                </c:pt>
                <c:pt idx="3">
                  <c:v>58943</c:v>
                </c:pt>
                <c:pt idx="4">
                  <c:v>43545</c:v>
                </c:pt>
                <c:pt idx="5">
                  <c:v>44575</c:v>
                </c:pt>
                <c:pt idx="6">
                  <c:v>35205</c:v>
                </c:pt>
                <c:pt idx="7">
                  <c:v>11693</c:v>
                </c:pt>
                <c:pt idx="8">
                  <c:v>14222</c:v>
                </c:pt>
                <c:pt idx="9">
                  <c:v>10907</c:v>
                </c:pt>
                <c:pt idx="10">
                  <c:v>8408</c:v>
                </c:pt>
                <c:pt idx="11">
                  <c:v>7996</c:v>
                </c:pt>
                <c:pt idx="12">
                  <c:v>3785</c:v>
                </c:pt>
                <c:pt idx="13">
                  <c:v>3522</c:v>
                </c:pt>
                <c:pt idx="14">
                  <c:v>1504</c:v>
                </c:pt>
                <c:pt idx="15">
                  <c:v>9528</c:v>
                </c:pt>
                <c:pt idx="16">
                  <c:v>2909</c:v>
                </c:pt>
                <c:pt idx="17">
                  <c:v>1163</c:v>
                </c:pt>
                <c:pt idx="18">
                  <c:v>2111</c:v>
                </c:pt>
                <c:pt idx="19">
                  <c:v>1320</c:v>
                </c:pt>
                <c:pt idx="20">
                  <c:v>2236</c:v>
                </c:pt>
                <c:pt idx="21">
                  <c:v>1070</c:v>
                </c:pt>
                <c:pt idx="22">
                  <c:v>819</c:v>
                </c:pt>
                <c:pt idx="23">
                  <c:v>506</c:v>
                </c:pt>
                <c:pt idx="24">
                  <c:v>739</c:v>
                </c:pt>
                <c:pt idx="25">
                  <c:v>549</c:v>
                </c:pt>
                <c:pt idx="26">
                  <c:v>1045</c:v>
                </c:pt>
                <c:pt idx="27">
                  <c:v>1342</c:v>
                </c:pt>
              </c:numCache>
            </c:numRef>
          </c:val>
        </c:ser>
        <c:ser>
          <c:idx val="6"/>
          <c:order val="6"/>
          <c:tx>
            <c:v>2016</c:v>
          </c:tx>
          <c:invertIfNegative val="0"/>
          <c:cat>
            <c:strRef>
              <c:f>Hoja2!$A$3:$A$30</c:f>
              <c:strCache>
                <c:ptCount val="28"/>
                <c:pt idx="0">
                  <c:v>Países Bajos</c:v>
                </c:pt>
                <c:pt idx="1">
                  <c:v>Alemania</c:v>
                </c:pt>
                <c:pt idx="2">
                  <c:v>España</c:v>
                </c:pt>
                <c:pt idx="3">
                  <c:v>Italia</c:v>
                </c:pt>
                <c:pt idx="4">
                  <c:v>Francia</c:v>
                </c:pt>
                <c:pt idx="5">
                  <c:v>Bélgica</c:v>
                </c:pt>
                <c:pt idx="6">
                  <c:v>Reino Unido</c:v>
                </c:pt>
                <c:pt idx="7">
                  <c:v>Polonia</c:v>
                </c:pt>
                <c:pt idx="8">
                  <c:v>Austria</c:v>
                </c:pt>
                <c:pt idx="9">
                  <c:v>Dinamarca</c:v>
                </c:pt>
                <c:pt idx="10">
                  <c:v>Lituania</c:v>
                </c:pt>
                <c:pt idx="11">
                  <c:v>Portugal</c:v>
                </c:pt>
                <c:pt idx="12">
                  <c:v>Grecia</c:v>
                </c:pt>
                <c:pt idx="13">
                  <c:v>República Checa</c:v>
                </c:pt>
                <c:pt idx="14">
                  <c:v>Letonia</c:v>
                </c:pt>
                <c:pt idx="15">
                  <c:v>Suecia</c:v>
                </c:pt>
                <c:pt idx="16">
                  <c:v>Rumania</c:v>
                </c:pt>
                <c:pt idx="17">
                  <c:v>Irlanda</c:v>
                </c:pt>
                <c:pt idx="18">
                  <c:v>Hungría</c:v>
                </c:pt>
                <c:pt idx="19">
                  <c:v>Estonia</c:v>
                </c:pt>
                <c:pt idx="20">
                  <c:v>Eslovenia</c:v>
                </c:pt>
                <c:pt idx="21">
                  <c:v>Eslovaquia</c:v>
                </c:pt>
                <c:pt idx="22">
                  <c:v>Bulgaria</c:v>
                </c:pt>
                <c:pt idx="23">
                  <c:v>Luxemburgo</c:v>
                </c:pt>
                <c:pt idx="24">
                  <c:v>Finlandia</c:v>
                </c:pt>
                <c:pt idx="25">
                  <c:v>Croacia</c:v>
                </c:pt>
                <c:pt idx="26">
                  <c:v>Malta</c:v>
                </c:pt>
                <c:pt idx="27">
                  <c:v>Chipre</c:v>
                </c:pt>
              </c:strCache>
            </c:strRef>
          </c:cat>
          <c:val>
            <c:numRef>
              <c:f>Hoja2!$H$3:$H$30</c:f>
              <c:numCache>
                <c:formatCode>General</c:formatCode>
                <c:ptCount val="28"/>
                <c:pt idx="0">
                  <c:v>42404</c:v>
                </c:pt>
                <c:pt idx="1">
                  <c:v>88438</c:v>
                </c:pt>
                <c:pt idx="2">
                  <c:v>58162</c:v>
                </c:pt>
                <c:pt idx="3">
                  <c:v>46637</c:v>
                </c:pt>
                <c:pt idx="4">
                  <c:v>37159</c:v>
                </c:pt>
                <c:pt idx="5">
                  <c:v>43212</c:v>
                </c:pt>
                <c:pt idx="6">
                  <c:v>25525</c:v>
                </c:pt>
                <c:pt idx="7">
                  <c:v>10149</c:v>
                </c:pt>
                <c:pt idx="8">
                  <c:v>14130</c:v>
                </c:pt>
                <c:pt idx="9">
                  <c:v>7361</c:v>
                </c:pt>
                <c:pt idx="10">
                  <c:v>6110</c:v>
                </c:pt>
                <c:pt idx="11">
                  <c:v>7843</c:v>
                </c:pt>
                <c:pt idx="12">
                  <c:v>5777</c:v>
                </c:pt>
                <c:pt idx="13">
                  <c:v>5390</c:v>
                </c:pt>
                <c:pt idx="14">
                  <c:v>3935</c:v>
                </c:pt>
                <c:pt idx="15">
                  <c:v>5489</c:v>
                </c:pt>
                <c:pt idx="16">
                  <c:v>2895</c:v>
                </c:pt>
                <c:pt idx="17">
                  <c:v>1034</c:v>
                </c:pt>
                <c:pt idx="18">
                  <c:v>2852</c:v>
                </c:pt>
                <c:pt idx="19">
                  <c:v>1988</c:v>
                </c:pt>
                <c:pt idx="20">
                  <c:v>2192</c:v>
                </c:pt>
                <c:pt idx="21">
                  <c:v>742</c:v>
                </c:pt>
                <c:pt idx="22">
                  <c:v>1512</c:v>
                </c:pt>
                <c:pt idx="23">
                  <c:v>880</c:v>
                </c:pt>
                <c:pt idx="24">
                  <c:v>557</c:v>
                </c:pt>
                <c:pt idx="25">
                  <c:v>540</c:v>
                </c:pt>
                <c:pt idx="26">
                  <c:v>933</c:v>
                </c:pt>
                <c:pt idx="27">
                  <c:v>472</c:v>
                </c:pt>
              </c:numCache>
            </c:numRef>
          </c:val>
        </c:ser>
        <c:ser>
          <c:idx val="7"/>
          <c:order val="7"/>
          <c:tx>
            <c:v>2017</c:v>
          </c:tx>
          <c:invertIfNegative val="0"/>
          <c:cat>
            <c:strRef>
              <c:f>Hoja2!$A$3:$A$30</c:f>
              <c:strCache>
                <c:ptCount val="28"/>
                <c:pt idx="0">
                  <c:v>Países Bajos</c:v>
                </c:pt>
                <c:pt idx="1">
                  <c:v>Alemania</c:v>
                </c:pt>
                <c:pt idx="2">
                  <c:v>España</c:v>
                </c:pt>
                <c:pt idx="3">
                  <c:v>Italia</c:v>
                </c:pt>
                <c:pt idx="4">
                  <c:v>Francia</c:v>
                </c:pt>
                <c:pt idx="5">
                  <c:v>Bélgica</c:v>
                </c:pt>
                <c:pt idx="6">
                  <c:v>Reino Unido</c:v>
                </c:pt>
                <c:pt idx="7">
                  <c:v>Polonia</c:v>
                </c:pt>
                <c:pt idx="8">
                  <c:v>Austria</c:v>
                </c:pt>
                <c:pt idx="9">
                  <c:v>Dinamarca</c:v>
                </c:pt>
                <c:pt idx="10">
                  <c:v>Lituania</c:v>
                </c:pt>
                <c:pt idx="11">
                  <c:v>Portugal</c:v>
                </c:pt>
                <c:pt idx="12">
                  <c:v>Grecia</c:v>
                </c:pt>
                <c:pt idx="13">
                  <c:v>República Checa</c:v>
                </c:pt>
                <c:pt idx="14">
                  <c:v>Letonia</c:v>
                </c:pt>
                <c:pt idx="15">
                  <c:v>Suecia</c:v>
                </c:pt>
                <c:pt idx="16">
                  <c:v>Rumania</c:v>
                </c:pt>
                <c:pt idx="17">
                  <c:v>Irlanda</c:v>
                </c:pt>
                <c:pt idx="18">
                  <c:v>Hungría</c:v>
                </c:pt>
                <c:pt idx="19">
                  <c:v>Estonia</c:v>
                </c:pt>
                <c:pt idx="20">
                  <c:v>Eslovenia</c:v>
                </c:pt>
                <c:pt idx="21">
                  <c:v>Eslovaquia</c:v>
                </c:pt>
                <c:pt idx="22">
                  <c:v>Bulgaria</c:v>
                </c:pt>
                <c:pt idx="23">
                  <c:v>Luxemburgo</c:v>
                </c:pt>
                <c:pt idx="24">
                  <c:v>Finlandia</c:v>
                </c:pt>
                <c:pt idx="25">
                  <c:v>Croacia</c:v>
                </c:pt>
                <c:pt idx="26">
                  <c:v>Malta</c:v>
                </c:pt>
                <c:pt idx="27">
                  <c:v>Chipre</c:v>
                </c:pt>
              </c:strCache>
            </c:strRef>
          </c:cat>
          <c:val>
            <c:numRef>
              <c:f>Hoja2!$I$3:$I$30</c:f>
              <c:numCache>
                <c:formatCode>General</c:formatCode>
                <c:ptCount val="28"/>
                <c:pt idx="0">
                  <c:v>133177</c:v>
                </c:pt>
                <c:pt idx="1">
                  <c:v>86679</c:v>
                </c:pt>
                <c:pt idx="2">
                  <c:v>49319</c:v>
                </c:pt>
                <c:pt idx="3">
                  <c:v>45300</c:v>
                </c:pt>
                <c:pt idx="4">
                  <c:v>40469</c:v>
                </c:pt>
                <c:pt idx="5">
                  <c:v>35579</c:v>
                </c:pt>
                <c:pt idx="6">
                  <c:v>23044</c:v>
                </c:pt>
                <c:pt idx="7">
                  <c:v>11793</c:v>
                </c:pt>
                <c:pt idx="8">
                  <c:v>11340</c:v>
                </c:pt>
                <c:pt idx="9">
                  <c:v>9643</c:v>
                </c:pt>
                <c:pt idx="10">
                  <c:v>7939</c:v>
                </c:pt>
                <c:pt idx="11">
                  <c:v>6055</c:v>
                </c:pt>
                <c:pt idx="12">
                  <c:v>5154</c:v>
                </c:pt>
                <c:pt idx="13">
                  <c:v>4062</c:v>
                </c:pt>
                <c:pt idx="14">
                  <c:v>3851</c:v>
                </c:pt>
                <c:pt idx="15">
                  <c:v>3658</c:v>
                </c:pt>
                <c:pt idx="16">
                  <c:v>2917</c:v>
                </c:pt>
                <c:pt idx="17">
                  <c:v>2275</c:v>
                </c:pt>
                <c:pt idx="18">
                  <c:v>1977</c:v>
                </c:pt>
                <c:pt idx="19">
                  <c:v>1964</c:v>
                </c:pt>
                <c:pt idx="20">
                  <c:v>1790</c:v>
                </c:pt>
                <c:pt idx="21">
                  <c:v>1718</c:v>
                </c:pt>
                <c:pt idx="22">
                  <c:v>1420</c:v>
                </c:pt>
                <c:pt idx="23">
                  <c:v>1018</c:v>
                </c:pt>
                <c:pt idx="24">
                  <c:v>940</c:v>
                </c:pt>
                <c:pt idx="25">
                  <c:v>939</c:v>
                </c:pt>
                <c:pt idx="26">
                  <c:v>932</c:v>
                </c:pt>
                <c:pt idx="27">
                  <c:v>798</c:v>
                </c:pt>
              </c:numCache>
            </c:numRef>
          </c:val>
        </c:ser>
        <c:dLbls>
          <c:showLegendKey val="0"/>
          <c:showVal val="0"/>
          <c:showCatName val="0"/>
          <c:showSerName val="0"/>
          <c:showPercent val="0"/>
          <c:showBubbleSize val="0"/>
        </c:dLbls>
        <c:gapWidth val="75"/>
        <c:overlap val="-25"/>
        <c:axId val="155407872"/>
        <c:axId val="155409408"/>
      </c:barChart>
      <c:catAx>
        <c:axId val="155407872"/>
        <c:scaling>
          <c:orientation val="minMax"/>
        </c:scaling>
        <c:delete val="0"/>
        <c:axPos val="b"/>
        <c:numFmt formatCode="General" sourceLinked="1"/>
        <c:majorTickMark val="none"/>
        <c:minorTickMark val="none"/>
        <c:tickLblPos val="nextTo"/>
        <c:txPr>
          <a:bodyPr rot="-60000000" vert="horz"/>
          <a:lstStyle/>
          <a:p>
            <a:pPr>
              <a:defRPr sz="1100"/>
            </a:pPr>
            <a:endParaRPr lang="es-ES"/>
          </a:p>
        </c:txPr>
        <c:crossAx val="155409408"/>
        <c:crosses val="autoZero"/>
        <c:auto val="1"/>
        <c:lblAlgn val="ctr"/>
        <c:lblOffset val="100"/>
        <c:noMultiLvlLbl val="0"/>
      </c:catAx>
      <c:valAx>
        <c:axId val="155409408"/>
        <c:scaling>
          <c:orientation val="minMax"/>
        </c:scaling>
        <c:delete val="0"/>
        <c:axPos val="l"/>
        <c:majorGridlines/>
        <c:numFmt formatCode="General" sourceLinked="1"/>
        <c:majorTickMark val="none"/>
        <c:minorTickMark val="none"/>
        <c:tickLblPos val="nextTo"/>
        <c:txPr>
          <a:bodyPr rot="-60000000" vert="horz"/>
          <a:lstStyle/>
          <a:p>
            <a:pPr>
              <a:defRPr sz="1100"/>
            </a:pPr>
            <a:endParaRPr lang="es-ES"/>
          </a:p>
        </c:txPr>
        <c:crossAx val="155407872"/>
        <c:crosses val="autoZero"/>
        <c:crossBetween val="between"/>
      </c:valAx>
    </c:plotArea>
    <c:legend>
      <c:legendPos val="b"/>
      <c:layout>
        <c:manualLayout>
          <c:xMode val="edge"/>
          <c:yMode val="edge"/>
          <c:x val="0.21069229630098499"/>
          <c:y val="0.90112725930211202"/>
          <c:w val="0.578615273865841"/>
          <c:h val="5.7632155965846497E-2"/>
        </c:manualLayout>
      </c:layout>
      <c:overlay val="0"/>
      <c:spPr>
        <a:solidFill>
          <a:schemeClr val="accent1">
            <a:lumMod val="60000"/>
            <a:lumOff val="40000"/>
          </a:schemeClr>
        </a:solidFill>
      </c:spPr>
      <c:txPr>
        <a:bodyPr rot="0" vert="horz"/>
        <a:lstStyle/>
        <a:p>
          <a:pPr>
            <a:defRPr sz="1200"/>
          </a:pPr>
          <a:endParaRPr lang="es-ES"/>
        </a:p>
      </c:txPr>
    </c:legend>
    <c:plotVisOnly val="1"/>
    <c:dispBlanksAs val="gap"/>
    <c:showDLblsOverMax val="0"/>
  </c:chart>
  <c:txPr>
    <a:bodyPr/>
    <a:lstStyle/>
    <a:p>
      <a:pPr>
        <a:defRPr sz="1800"/>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1"/>
    </mc:Choice>
    <mc:Fallback>
      <c:style val="31"/>
    </mc:Fallback>
  </mc:AlternateContent>
  <c:chart>
    <c:title>
      <c:tx>
        <c:rich>
          <a:bodyPr rot="0" vert="horz"/>
          <a:lstStyle/>
          <a:p>
            <a:pPr>
              <a:defRPr/>
            </a:pPr>
            <a:r>
              <a:rPr lang="es-MX" dirty="0"/>
              <a:t>Producción de Quinua Ecuador, Período 2010-2016</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1"/>
          <c:order val="0"/>
          <c:tx>
            <c:strRef>
              <c:f>'C:\Users\admin\Downloads\[X ECU-UE HECHO UCE.xlsx]OFERTA'!$O$6</c:f>
              <c:strCache>
                <c:ptCount val="1"/>
                <c:pt idx="0">
                  <c:v>Cosecha</c:v>
                </c:pt>
              </c:strCache>
            </c:strRef>
          </c:tx>
          <c:invertIfNegative val="0"/>
          <c:cat>
            <c:numRef>
              <c:f>'C:\Users\admin\Downloads\[X ECU-UE HECHO UCE.xlsx]OFERTA'!$N$7:$N$13</c:f>
              <c:numCache>
                <c:formatCode>General</c:formatCode>
                <c:ptCount val="7"/>
                <c:pt idx="0">
                  <c:v>2010</c:v>
                </c:pt>
                <c:pt idx="1">
                  <c:v>2011</c:v>
                </c:pt>
                <c:pt idx="2">
                  <c:v>2012</c:v>
                </c:pt>
                <c:pt idx="3">
                  <c:v>2013</c:v>
                </c:pt>
                <c:pt idx="4">
                  <c:v>2014</c:v>
                </c:pt>
                <c:pt idx="5">
                  <c:v>2015</c:v>
                </c:pt>
                <c:pt idx="6">
                  <c:v>2016</c:v>
                </c:pt>
              </c:numCache>
            </c:numRef>
          </c:cat>
          <c:val>
            <c:numRef>
              <c:f>'C:\Users\admin\Downloads\[X ECU-UE HECHO UCE.xlsx]OFERTA'!$O$7:$O$13</c:f>
              <c:numCache>
                <c:formatCode>General</c:formatCode>
                <c:ptCount val="7"/>
                <c:pt idx="0">
                  <c:v>2628</c:v>
                </c:pt>
                <c:pt idx="1">
                  <c:v>2781</c:v>
                </c:pt>
                <c:pt idx="2">
                  <c:v>2889</c:v>
                </c:pt>
                <c:pt idx="3">
                  <c:v>3287</c:v>
                </c:pt>
                <c:pt idx="4">
                  <c:v>4122</c:v>
                </c:pt>
                <c:pt idx="5">
                  <c:v>7148</c:v>
                </c:pt>
                <c:pt idx="6">
                  <c:v>2214</c:v>
                </c:pt>
              </c:numCache>
            </c:numRef>
          </c:val>
          <c:extLst xmlns:c16r2="http://schemas.microsoft.com/office/drawing/2015/06/chart">
            <c:ext xmlns:c16="http://schemas.microsoft.com/office/drawing/2014/chart" uri="{C3380CC4-5D6E-409C-BE32-E72D297353CC}">
              <c16:uniqueId val="{00000000-4351-4629-95EF-4F92C62D166D}"/>
            </c:ext>
          </c:extLst>
        </c:ser>
        <c:ser>
          <c:idx val="3"/>
          <c:order val="1"/>
          <c:tx>
            <c:strRef>
              <c:f>'C:\Users\admin\Downloads\[X ECU-UE HECHO UCE.xlsx]OFERTA'!$Q$6</c:f>
              <c:strCache>
                <c:ptCount val="1"/>
                <c:pt idx="0">
                  <c:v>Producción</c:v>
                </c:pt>
              </c:strCache>
            </c:strRef>
          </c:tx>
          <c:invertIfNegative val="0"/>
          <c:cat>
            <c:numRef>
              <c:f>'C:\Users\admin\Downloads\[X ECU-UE HECHO UCE.xlsx]OFERTA'!$N$7:$N$13</c:f>
              <c:numCache>
                <c:formatCode>General</c:formatCode>
                <c:ptCount val="7"/>
                <c:pt idx="0">
                  <c:v>2010</c:v>
                </c:pt>
                <c:pt idx="1">
                  <c:v>2011</c:v>
                </c:pt>
                <c:pt idx="2">
                  <c:v>2012</c:v>
                </c:pt>
                <c:pt idx="3">
                  <c:v>2013</c:v>
                </c:pt>
                <c:pt idx="4">
                  <c:v>2014</c:v>
                </c:pt>
                <c:pt idx="5">
                  <c:v>2015</c:v>
                </c:pt>
                <c:pt idx="6">
                  <c:v>2016</c:v>
                </c:pt>
              </c:numCache>
            </c:numRef>
          </c:cat>
          <c:val>
            <c:numRef>
              <c:f>'C:\Users\admin\Downloads\[X ECU-UE HECHO UCE.xlsx]OFERTA'!$Q$7:$Q$13</c:f>
              <c:numCache>
                <c:formatCode>General</c:formatCode>
                <c:ptCount val="7"/>
                <c:pt idx="0">
                  <c:v>2266</c:v>
                </c:pt>
                <c:pt idx="1">
                  <c:v>2519</c:v>
                </c:pt>
                <c:pt idx="2">
                  <c:v>2775</c:v>
                </c:pt>
                <c:pt idx="3">
                  <c:v>2972</c:v>
                </c:pt>
                <c:pt idx="4">
                  <c:v>3711</c:v>
                </c:pt>
                <c:pt idx="5">
                  <c:v>12707</c:v>
                </c:pt>
                <c:pt idx="6">
                  <c:v>3903</c:v>
                </c:pt>
              </c:numCache>
            </c:numRef>
          </c:val>
          <c:extLst xmlns:c16r2="http://schemas.microsoft.com/office/drawing/2015/06/chart">
            <c:ext xmlns:c16="http://schemas.microsoft.com/office/drawing/2014/chart" uri="{C3380CC4-5D6E-409C-BE32-E72D297353CC}">
              <c16:uniqueId val="{00000001-4351-4629-95EF-4F92C62D166D}"/>
            </c:ext>
          </c:extLst>
        </c:ser>
        <c:dLbls>
          <c:showLegendKey val="0"/>
          <c:showVal val="0"/>
          <c:showCatName val="0"/>
          <c:showSerName val="0"/>
          <c:showPercent val="0"/>
          <c:showBubbleSize val="0"/>
        </c:dLbls>
        <c:gapWidth val="150"/>
        <c:shape val="box"/>
        <c:axId val="155201536"/>
        <c:axId val="155203072"/>
        <c:axId val="0"/>
      </c:bar3DChart>
      <c:catAx>
        <c:axId val="155201536"/>
        <c:scaling>
          <c:orientation val="minMax"/>
        </c:scaling>
        <c:delete val="0"/>
        <c:axPos val="b"/>
        <c:numFmt formatCode="General" sourceLinked="1"/>
        <c:majorTickMark val="none"/>
        <c:minorTickMark val="none"/>
        <c:tickLblPos val="nextTo"/>
        <c:txPr>
          <a:bodyPr rot="-60000000" vert="horz"/>
          <a:lstStyle/>
          <a:p>
            <a:pPr>
              <a:defRPr/>
            </a:pPr>
            <a:endParaRPr lang="es-ES"/>
          </a:p>
        </c:txPr>
        <c:crossAx val="155203072"/>
        <c:crosses val="autoZero"/>
        <c:auto val="1"/>
        <c:lblAlgn val="ctr"/>
        <c:lblOffset val="100"/>
        <c:noMultiLvlLbl val="0"/>
      </c:catAx>
      <c:valAx>
        <c:axId val="155203072"/>
        <c:scaling>
          <c:orientation val="minMax"/>
        </c:scaling>
        <c:delete val="0"/>
        <c:axPos val="l"/>
        <c:majorGridlines/>
        <c:title>
          <c:tx>
            <c:rich>
              <a:bodyPr rot="-5400000" vert="horz"/>
              <a:lstStyle/>
              <a:p>
                <a:pPr>
                  <a:defRPr/>
                </a:pPr>
                <a:r>
                  <a:rPr lang="es-MX" dirty="0"/>
                  <a:t>Área cosechada / Producción</a:t>
                </a:r>
              </a:p>
            </c:rich>
          </c:tx>
          <c:layout/>
          <c:overlay val="0"/>
        </c:title>
        <c:numFmt formatCode="General" sourceLinked="1"/>
        <c:majorTickMark val="none"/>
        <c:minorTickMark val="none"/>
        <c:tickLblPos val="nextTo"/>
        <c:txPr>
          <a:bodyPr rot="-60000000" vert="horz"/>
          <a:lstStyle/>
          <a:p>
            <a:pPr>
              <a:defRPr b="1"/>
            </a:pPr>
            <a:endParaRPr lang="es-ES"/>
          </a:p>
        </c:txPr>
        <c:crossAx val="155201536"/>
        <c:crosses val="autoZero"/>
        <c:crossBetween val="between"/>
      </c:valAx>
      <c:dTable>
        <c:showHorzBorder val="1"/>
        <c:showVertBorder val="1"/>
        <c:showOutline val="1"/>
        <c:showKeys val="1"/>
        <c:txPr>
          <a:bodyPr rot="0" vert="horz"/>
          <a:lstStyle/>
          <a:p>
            <a:pPr rtl="0">
              <a:defRPr b="1"/>
            </a:pPr>
            <a:endParaRPr lang="es-ES"/>
          </a:p>
        </c:txPr>
      </c:dTable>
    </c:plotArea>
    <c:plotVisOnly val="1"/>
    <c:dispBlanksAs val="gap"/>
    <c:showDLblsOverMax val="0"/>
  </c:chart>
  <c:txPr>
    <a:bodyPr/>
    <a:lstStyle/>
    <a:p>
      <a:pPr>
        <a:defRPr sz="1000"/>
      </a:pPr>
      <a:endParaRPr lang="es-E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0"/>
    </mc:Choice>
    <mc:Fallback>
      <c:style val="30"/>
    </mc:Fallback>
  </mc:AlternateContent>
  <c:chart>
    <c:title>
      <c:tx>
        <c:rich>
          <a:bodyPr rot="0" vert="horz"/>
          <a:lstStyle/>
          <a:p>
            <a:pPr>
              <a:defRPr/>
            </a:pPr>
            <a:r>
              <a:rPr lang="en-US" dirty="0"/>
              <a:t>EXPORTACIONES DE QUINUA DE ECUADOR - RESTO DEL MUNDO EN $ FOB x 1000</a:t>
            </a:r>
          </a:p>
        </c:rich>
      </c:tx>
      <c:layout/>
      <c:overlay val="0"/>
    </c:title>
    <c:autoTitleDeleted val="0"/>
    <c:plotArea>
      <c:layout/>
      <c:lineChart>
        <c:grouping val="stacked"/>
        <c:varyColors val="0"/>
        <c:ser>
          <c:idx val="1"/>
          <c:order val="0"/>
          <c:tx>
            <c:strRef>
              <c:f>'[X ECU-UE.xlsx]OFERTA'!$O$24</c:f>
              <c:strCache>
                <c:ptCount val="1"/>
                <c:pt idx="0">
                  <c:v>$ FOB</c:v>
                </c:pt>
              </c:strCache>
            </c:strRef>
          </c:tx>
          <c:cat>
            <c:numRef>
              <c:f>'[X ECU-UE.xlsx]OFERTA'!$N$25:$N$32</c:f>
              <c:numCache>
                <c:formatCode>General</c:formatCode>
                <c:ptCount val="8"/>
                <c:pt idx="0">
                  <c:v>2010</c:v>
                </c:pt>
                <c:pt idx="1">
                  <c:v>2011</c:v>
                </c:pt>
                <c:pt idx="2">
                  <c:v>2012</c:v>
                </c:pt>
                <c:pt idx="3">
                  <c:v>2013</c:v>
                </c:pt>
                <c:pt idx="4">
                  <c:v>2014</c:v>
                </c:pt>
                <c:pt idx="5">
                  <c:v>2015</c:v>
                </c:pt>
                <c:pt idx="6">
                  <c:v>2016</c:v>
                </c:pt>
                <c:pt idx="7">
                  <c:v>2017</c:v>
                </c:pt>
              </c:numCache>
            </c:numRef>
          </c:cat>
          <c:val>
            <c:numRef>
              <c:f>'[X ECU-UE.xlsx]OFERTA'!$O$25:$O$32</c:f>
              <c:numCache>
                <c:formatCode>_(* #,##0.00_);_(* \(#,##0.00\);_(* "-"??_);_(@_)</c:formatCode>
                <c:ptCount val="8"/>
                <c:pt idx="0">
                  <c:v>945</c:v>
                </c:pt>
                <c:pt idx="1">
                  <c:v>1401</c:v>
                </c:pt>
                <c:pt idx="2">
                  <c:v>2536</c:v>
                </c:pt>
                <c:pt idx="3">
                  <c:v>1527</c:v>
                </c:pt>
                <c:pt idx="4">
                  <c:v>5322</c:v>
                </c:pt>
                <c:pt idx="5">
                  <c:v>6003</c:v>
                </c:pt>
                <c:pt idx="6">
                  <c:v>4850</c:v>
                </c:pt>
                <c:pt idx="7">
                  <c:v>4710</c:v>
                </c:pt>
              </c:numCache>
            </c:numRef>
          </c:val>
          <c:smooth val="0"/>
          <c:extLst xmlns:c16r2="http://schemas.microsoft.com/office/drawing/2015/06/chart">
            <c:ext xmlns:c16="http://schemas.microsoft.com/office/drawing/2014/chart" uri="{C3380CC4-5D6E-409C-BE32-E72D297353CC}">
              <c16:uniqueId val="{00000000-2432-4703-8698-25BB54DE00D1}"/>
            </c:ext>
          </c:extLst>
        </c:ser>
        <c:dLbls>
          <c:showLegendKey val="0"/>
          <c:showVal val="0"/>
          <c:showCatName val="0"/>
          <c:showSerName val="0"/>
          <c:showPercent val="0"/>
          <c:showBubbleSize val="0"/>
        </c:dLbls>
        <c:marker val="1"/>
        <c:smooth val="0"/>
        <c:axId val="156196864"/>
        <c:axId val="156198400"/>
      </c:lineChart>
      <c:catAx>
        <c:axId val="156196864"/>
        <c:scaling>
          <c:orientation val="minMax"/>
        </c:scaling>
        <c:delete val="0"/>
        <c:axPos val="b"/>
        <c:numFmt formatCode="General" sourceLinked="1"/>
        <c:majorTickMark val="none"/>
        <c:minorTickMark val="none"/>
        <c:tickLblPos val="nextTo"/>
        <c:txPr>
          <a:bodyPr rot="-60000000" vert="horz"/>
          <a:lstStyle/>
          <a:p>
            <a:pPr>
              <a:defRPr/>
            </a:pPr>
            <a:endParaRPr lang="es-ES"/>
          </a:p>
        </c:txPr>
        <c:crossAx val="156198400"/>
        <c:crosses val="autoZero"/>
        <c:auto val="1"/>
        <c:lblAlgn val="ctr"/>
        <c:lblOffset val="100"/>
        <c:noMultiLvlLbl val="0"/>
      </c:catAx>
      <c:valAx>
        <c:axId val="156198400"/>
        <c:scaling>
          <c:orientation val="minMax"/>
        </c:scaling>
        <c:delete val="0"/>
        <c:axPos val="l"/>
        <c:majorGridlines/>
        <c:title>
          <c:tx>
            <c:rich>
              <a:bodyPr rot="-5400000" vert="horz"/>
              <a:lstStyle/>
              <a:p>
                <a:pPr>
                  <a:defRPr/>
                </a:pPr>
                <a:r>
                  <a:rPr lang="es-ES" dirty="0"/>
                  <a:t>$ FOB * 1000USD</a:t>
                </a:r>
              </a:p>
            </c:rich>
          </c:tx>
          <c:layout/>
          <c:overlay val="0"/>
        </c:title>
        <c:numFmt formatCode="_(* #,##0.00_);_(* \(#,##0.00\);_(* &quot;-&quot;??_);_(@_)" sourceLinked="1"/>
        <c:majorTickMark val="none"/>
        <c:minorTickMark val="none"/>
        <c:tickLblPos val="nextTo"/>
        <c:txPr>
          <a:bodyPr rot="-60000000" vert="horz"/>
          <a:lstStyle/>
          <a:p>
            <a:pPr>
              <a:defRPr/>
            </a:pPr>
            <a:endParaRPr lang="es-ES"/>
          </a:p>
        </c:txPr>
        <c:crossAx val="156196864"/>
        <c:crosses val="autoZero"/>
        <c:crossBetween val="between"/>
      </c:valAx>
      <c:dTable>
        <c:showHorzBorder val="1"/>
        <c:showVertBorder val="1"/>
        <c:showOutline val="1"/>
        <c:showKeys val="1"/>
      </c:dTable>
    </c:plotArea>
    <c:plotVisOnly val="1"/>
    <c:dispBlanksAs val="gap"/>
    <c:showDLblsOverMax val="0"/>
  </c:chart>
  <c:txPr>
    <a:bodyPr/>
    <a:lstStyle/>
    <a:p>
      <a:pPr>
        <a:defRPr sz="1100" b="1"/>
      </a:pPr>
      <a:endParaRPr lang="es-E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1"/>
    </mc:Choice>
    <mc:Fallback>
      <c:style val="31"/>
    </mc:Fallback>
  </mc:AlternateContent>
  <c:chart>
    <c:title>
      <c:tx>
        <c:rich>
          <a:bodyPr rot="0" vert="horz"/>
          <a:lstStyle/>
          <a:p>
            <a:pPr>
              <a:defRPr/>
            </a:pPr>
            <a:r>
              <a:rPr lang="en-US" dirty="0"/>
              <a:t>EXPORTACIONES DE QUINUA DE ECUADOR HACIA LA UNIÓN EUROPEA EN $ FOB</a:t>
            </a:r>
            <a:endParaRPr lang="es-MX" dirty="0"/>
          </a:p>
        </c:rich>
      </c:tx>
      <c:layout/>
      <c:overlay val="0"/>
    </c:title>
    <c:autoTitleDeleted val="0"/>
    <c:plotArea>
      <c:layout/>
      <c:lineChart>
        <c:grouping val="stacked"/>
        <c:varyColors val="0"/>
        <c:ser>
          <c:idx val="1"/>
          <c:order val="0"/>
          <c:tx>
            <c:strRef>
              <c:f>OFERTA!$P$66</c:f>
              <c:strCache>
                <c:ptCount val="1"/>
                <c:pt idx="0">
                  <c:v>$ FOB</c:v>
                </c:pt>
              </c:strCache>
            </c:strRef>
          </c:tx>
          <c:cat>
            <c:numRef>
              <c:f>OFERTA!$O$67:$O$74</c:f>
              <c:numCache>
                <c:formatCode>General</c:formatCode>
                <c:ptCount val="8"/>
                <c:pt idx="0">
                  <c:v>2010</c:v>
                </c:pt>
                <c:pt idx="1">
                  <c:v>2011</c:v>
                </c:pt>
                <c:pt idx="2">
                  <c:v>2012</c:v>
                </c:pt>
                <c:pt idx="3">
                  <c:v>2013</c:v>
                </c:pt>
                <c:pt idx="4">
                  <c:v>2014</c:v>
                </c:pt>
                <c:pt idx="5">
                  <c:v>2015</c:v>
                </c:pt>
                <c:pt idx="6">
                  <c:v>2016</c:v>
                </c:pt>
                <c:pt idx="7">
                  <c:v>2017</c:v>
                </c:pt>
              </c:numCache>
            </c:numRef>
          </c:cat>
          <c:val>
            <c:numRef>
              <c:f>OFERTA!$P$67:$P$74</c:f>
              <c:numCache>
                <c:formatCode>_(* #,##0.00_);_(* \(#,##0.00\);_(* "-"??_);_(@_)</c:formatCode>
                <c:ptCount val="8"/>
                <c:pt idx="0">
                  <c:v>441</c:v>
                </c:pt>
                <c:pt idx="1">
                  <c:v>571</c:v>
                </c:pt>
                <c:pt idx="2">
                  <c:v>646</c:v>
                </c:pt>
                <c:pt idx="3">
                  <c:v>911</c:v>
                </c:pt>
                <c:pt idx="4">
                  <c:v>2121</c:v>
                </c:pt>
                <c:pt idx="5">
                  <c:v>3058</c:v>
                </c:pt>
                <c:pt idx="6">
                  <c:v>1137</c:v>
                </c:pt>
                <c:pt idx="7">
                  <c:v>1338</c:v>
                </c:pt>
              </c:numCache>
            </c:numRef>
          </c:val>
          <c:smooth val="0"/>
        </c:ser>
        <c:dLbls>
          <c:showLegendKey val="0"/>
          <c:showVal val="0"/>
          <c:showCatName val="0"/>
          <c:showSerName val="0"/>
          <c:showPercent val="0"/>
          <c:showBubbleSize val="0"/>
        </c:dLbls>
        <c:marker val="1"/>
        <c:smooth val="0"/>
        <c:axId val="156342528"/>
        <c:axId val="156262400"/>
      </c:lineChart>
      <c:catAx>
        <c:axId val="156342528"/>
        <c:scaling>
          <c:orientation val="minMax"/>
        </c:scaling>
        <c:delete val="0"/>
        <c:axPos val="b"/>
        <c:numFmt formatCode="General" sourceLinked="1"/>
        <c:majorTickMark val="none"/>
        <c:minorTickMark val="none"/>
        <c:tickLblPos val="nextTo"/>
        <c:txPr>
          <a:bodyPr rot="-60000000" vert="horz"/>
          <a:lstStyle/>
          <a:p>
            <a:pPr>
              <a:defRPr/>
            </a:pPr>
            <a:endParaRPr lang="es-ES"/>
          </a:p>
        </c:txPr>
        <c:crossAx val="156262400"/>
        <c:crosses val="autoZero"/>
        <c:auto val="1"/>
        <c:lblAlgn val="ctr"/>
        <c:lblOffset val="100"/>
        <c:noMultiLvlLbl val="0"/>
      </c:catAx>
      <c:valAx>
        <c:axId val="156262400"/>
        <c:scaling>
          <c:orientation val="minMax"/>
        </c:scaling>
        <c:delete val="0"/>
        <c:axPos val="l"/>
        <c:majorGridlines/>
        <c:title>
          <c:tx>
            <c:rich>
              <a:bodyPr rot="-5400000" vert="horz"/>
              <a:lstStyle/>
              <a:p>
                <a:pPr>
                  <a:defRPr/>
                </a:pPr>
                <a:r>
                  <a:rPr lang="es-MX" dirty="0"/>
                  <a:t>Dólares</a:t>
                </a:r>
              </a:p>
            </c:rich>
          </c:tx>
          <c:layout/>
          <c:overlay val="0"/>
        </c:title>
        <c:numFmt formatCode="_(* #,##0.00_);_(* \(#,##0.00\);_(* &quot;-&quot;??_);_(@_)" sourceLinked="1"/>
        <c:majorTickMark val="none"/>
        <c:minorTickMark val="none"/>
        <c:tickLblPos val="nextTo"/>
        <c:txPr>
          <a:bodyPr rot="-60000000" vert="horz"/>
          <a:lstStyle/>
          <a:p>
            <a:pPr>
              <a:defRPr/>
            </a:pPr>
            <a:endParaRPr lang="es-ES"/>
          </a:p>
        </c:txPr>
        <c:crossAx val="156342528"/>
        <c:crosses val="autoZero"/>
        <c:crossBetween val="between"/>
      </c:valAx>
      <c:dTable>
        <c:showHorzBorder val="1"/>
        <c:showVertBorder val="1"/>
        <c:showOutline val="1"/>
        <c:showKeys val="1"/>
      </c:dTable>
    </c:plotArea>
    <c:plotVisOnly val="1"/>
    <c:dispBlanksAs val="gap"/>
    <c:showDLblsOverMax val="0"/>
  </c:chart>
  <c:txPr>
    <a:bodyPr/>
    <a:lstStyle/>
    <a:p>
      <a:pPr>
        <a:defRPr sz="1050" b="1"/>
      </a:pPr>
      <a:endParaRPr lang="es-E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31"/>
    </mc:Choice>
    <mc:Fallback>
      <c:style val="31"/>
    </mc:Fallback>
  </mc:AlternateContent>
  <c:chart>
    <c:title>
      <c:tx>
        <c:rich>
          <a:bodyPr rot="0" vert="horz"/>
          <a:lstStyle/>
          <a:p>
            <a:pPr>
              <a:defRPr/>
            </a:pPr>
            <a:r>
              <a:rPr lang="en-US" dirty="0"/>
              <a:t>EXPORTACIONES DE QUINUA ECUADOR - UNIÓN EUROPEA EN TM</a:t>
            </a:r>
          </a:p>
        </c:rich>
      </c:tx>
      <c:layout/>
      <c:overlay val="0"/>
    </c:title>
    <c:autoTitleDeleted val="0"/>
    <c:plotArea>
      <c:layout/>
      <c:lineChart>
        <c:grouping val="standard"/>
        <c:varyColors val="0"/>
        <c:ser>
          <c:idx val="1"/>
          <c:order val="0"/>
          <c:tx>
            <c:strRef>
              <c:f>OFERTA!$P$86</c:f>
              <c:strCache>
                <c:ptCount val="1"/>
                <c:pt idx="0">
                  <c:v>TM</c:v>
                </c:pt>
              </c:strCache>
            </c:strRef>
          </c:tx>
          <c:cat>
            <c:numRef>
              <c:f>OFERTA!$O$87:$O$94</c:f>
              <c:numCache>
                <c:formatCode>General</c:formatCode>
                <c:ptCount val="8"/>
                <c:pt idx="0">
                  <c:v>2010</c:v>
                </c:pt>
                <c:pt idx="1">
                  <c:v>2011</c:v>
                </c:pt>
                <c:pt idx="2">
                  <c:v>2012</c:v>
                </c:pt>
                <c:pt idx="3">
                  <c:v>2013</c:v>
                </c:pt>
                <c:pt idx="4">
                  <c:v>2014</c:v>
                </c:pt>
                <c:pt idx="5">
                  <c:v>2015</c:v>
                </c:pt>
                <c:pt idx="6">
                  <c:v>2016</c:v>
                </c:pt>
                <c:pt idx="7">
                  <c:v>2017</c:v>
                </c:pt>
              </c:numCache>
            </c:numRef>
          </c:cat>
          <c:val>
            <c:numRef>
              <c:f>OFERTA!$P$87:$P$94</c:f>
              <c:numCache>
                <c:formatCode>General</c:formatCode>
                <c:ptCount val="8"/>
                <c:pt idx="0">
                  <c:v>167</c:v>
                </c:pt>
                <c:pt idx="1">
                  <c:v>219</c:v>
                </c:pt>
                <c:pt idx="2">
                  <c:v>253</c:v>
                </c:pt>
                <c:pt idx="3">
                  <c:v>230</c:v>
                </c:pt>
                <c:pt idx="4">
                  <c:v>439</c:v>
                </c:pt>
                <c:pt idx="5">
                  <c:v>719</c:v>
                </c:pt>
                <c:pt idx="6">
                  <c:v>391</c:v>
                </c:pt>
                <c:pt idx="7">
                  <c:v>533</c:v>
                </c:pt>
              </c:numCache>
            </c:numRef>
          </c:val>
          <c:smooth val="0"/>
        </c:ser>
        <c:dLbls>
          <c:showLegendKey val="0"/>
          <c:showVal val="0"/>
          <c:showCatName val="0"/>
          <c:showSerName val="0"/>
          <c:showPercent val="0"/>
          <c:showBubbleSize val="0"/>
        </c:dLbls>
        <c:marker val="1"/>
        <c:smooth val="0"/>
        <c:axId val="156284416"/>
        <c:axId val="156285952"/>
      </c:lineChart>
      <c:catAx>
        <c:axId val="156284416"/>
        <c:scaling>
          <c:orientation val="minMax"/>
        </c:scaling>
        <c:delete val="0"/>
        <c:axPos val="b"/>
        <c:numFmt formatCode="General" sourceLinked="1"/>
        <c:majorTickMark val="none"/>
        <c:minorTickMark val="none"/>
        <c:tickLblPos val="nextTo"/>
        <c:txPr>
          <a:bodyPr rot="-60000000" vert="horz"/>
          <a:lstStyle/>
          <a:p>
            <a:pPr>
              <a:defRPr/>
            </a:pPr>
            <a:endParaRPr lang="es-ES"/>
          </a:p>
        </c:txPr>
        <c:crossAx val="156285952"/>
        <c:crosses val="autoZero"/>
        <c:auto val="1"/>
        <c:lblAlgn val="ctr"/>
        <c:lblOffset val="100"/>
        <c:noMultiLvlLbl val="0"/>
      </c:catAx>
      <c:valAx>
        <c:axId val="156285952"/>
        <c:scaling>
          <c:orientation val="minMax"/>
        </c:scaling>
        <c:delete val="0"/>
        <c:axPos val="l"/>
        <c:majorGridlines/>
        <c:title>
          <c:tx>
            <c:rich>
              <a:bodyPr rot="-5400000" vert="horz"/>
              <a:lstStyle/>
              <a:p>
                <a:pPr>
                  <a:defRPr/>
                </a:pPr>
                <a:r>
                  <a:rPr lang="es-MX" dirty="0"/>
                  <a:t>Toneladas métricas</a:t>
                </a:r>
              </a:p>
            </c:rich>
          </c:tx>
          <c:layout/>
          <c:overlay val="0"/>
        </c:title>
        <c:numFmt formatCode="General" sourceLinked="1"/>
        <c:majorTickMark val="none"/>
        <c:minorTickMark val="none"/>
        <c:tickLblPos val="nextTo"/>
        <c:txPr>
          <a:bodyPr rot="-60000000" vert="horz"/>
          <a:lstStyle/>
          <a:p>
            <a:pPr>
              <a:defRPr/>
            </a:pPr>
            <a:endParaRPr lang="es-ES"/>
          </a:p>
        </c:txPr>
        <c:crossAx val="156284416"/>
        <c:crosses val="autoZero"/>
        <c:crossBetween val="between"/>
      </c:valAx>
      <c:dTable>
        <c:showHorzBorder val="1"/>
        <c:showVertBorder val="1"/>
        <c:showOutline val="1"/>
        <c:showKeys val="1"/>
      </c:dTable>
    </c:plotArea>
    <c:plotVisOnly val="1"/>
    <c:dispBlanksAs val="gap"/>
    <c:showDLblsOverMax val="0"/>
  </c:chart>
  <c:txPr>
    <a:bodyPr/>
    <a:lstStyle/>
    <a:p>
      <a:pPr>
        <a:defRPr sz="1050" b="1"/>
      </a:pPr>
      <a:endParaRPr lang="es-E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_rels/data10.xml.rels><?xml version="1.0" encoding="UTF-8" standalone="yes"?>
<Relationships xmlns="http://schemas.openxmlformats.org/package/2006/relationships"><Relationship Id="rId1" Type="http://schemas.openxmlformats.org/officeDocument/2006/relationships/image" Target="../media/image60.png"/></Relationships>
</file>

<file path=ppt/diagrams/_rels/data1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image" Target="../media/image74.png"/></Relationships>
</file>

<file path=ppt/diagrams/_rels/data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iagrams/_rels/data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60.png"/></Relationships>
</file>

<file path=ppt/diagrams/_rels/drawing1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image" Target="../media/image74.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A87F4E-AD62-40D8-8B37-6FDE1DD72FB6}" type="doc">
      <dgm:prSet loTypeId="urn:microsoft.com/office/officeart/2008/layout/AlternatingHexagons" loCatId="list" qsTypeId="urn:microsoft.com/office/officeart/2005/8/quickstyle/simple1" qsCatId="simple" csTypeId="urn:microsoft.com/office/officeart/2005/8/colors/colorful2" csCatId="colorful" phldr="1"/>
      <dgm:spPr/>
      <dgm:t>
        <a:bodyPr/>
        <a:lstStyle/>
        <a:p>
          <a:endParaRPr lang="es-EC"/>
        </a:p>
      </dgm:t>
    </dgm:pt>
    <dgm:pt modelId="{19A92398-AC7B-457D-87ED-151DC9FA71FF}">
      <dgm:prSet phldrT="[Texto]" custT="1"/>
      <dgm:spPr/>
      <dgm:t>
        <a:bodyPr/>
        <a:lstStyle/>
        <a:p>
          <a:r>
            <a:rPr lang="es-EC" sz="900" dirty="0" smtClean="0"/>
            <a:t>Apertura de mercados – Adhesión Acuerdo Multipartes UE</a:t>
          </a:r>
          <a:endParaRPr lang="es-EC" sz="900" dirty="0"/>
        </a:p>
      </dgm:t>
    </dgm:pt>
    <dgm:pt modelId="{4217CA3A-62BF-4C5F-988F-A30460926DFD}" type="parTrans" cxnId="{5DBE96D0-069D-4E5A-A70B-548F389A488C}">
      <dgm:prSet/>
      <dgm:spPr/>
      <dgm:t>
        <a:bodyPr/>
        <a:lstStyle/>
        <a:p>
          <a:endParaRPr lang="es-EC"/>
        </a:p>
      </dgm:t>
    </dgm:pt>
    <dgm:pt modelId="{FDE5ED3C-7777-4E0E-9FD2-57CA6FACD7BB}" type="sibTrans" cxnId="{5DBE96D0-069D-4E5A-A70B-548F389A488C}">
      <dgm:prSet/>
      <dgm:spPr>
        <a:blipFill rotWithShape="0">
          <a:blip xmlns:r="http://schemas.openxmlformats.org/officeDocument/2006/relationships" r:embed="rId1"/>
          <a:stretch>
            <a:fillRect/>
          </a:stretch>
        </a:blipFill>
      </dgm:spPr>
      <dgm:t>
        <a:bodyPr/>
        <a:lstStyle/>
        <a:p>
          <a:endParaRPr lang="es-EC" dirty="0"/>
        </a:p>
      </dgm:t>
    </dgm:pt>
    <dgm:pt modelId="{40A1D6D8-D267-4119-A376-CC6C279EF8B6}">
      <dgm:prSet phldrT="[Texto]" custT="1"/>
      <dgm:spPr/>
      <dgm:t>
        <a:bodyPr/>
        <a:lstStyle/>
        <a:p>
          <a:r>
            <a:rPr lang="es-EC" sz="900" dirty="0" smtClean="0"/>
            <a:t>Cultura en busca de alimentos saludables-orgánicos.</a:t>
          </a:r>
          <a:endParaRPr lang="es-EC" sz="900" dirty="0"/>
        </a:p>
      </dgm:t>
    </dgm:pt>
    <dgm:pt modelId="{27C4B3ED-21A7-4BA7-9CA8-28B6806DD91A}" type="parTrans" cxnId="{074707DD-F0BA-4A11-A957-43094EB8B8B8}">
      <dgm:prSet/>
      <dgm:spPr/>
      <dgm:t>
        <a:bodyPr/>
        <a:lstStyle/>
        <a:p>
          <a:endParaRPr lang="es-EC"/>
        </a:p>
      </dgm:t>
    </dgm:pt>
    <dgm:pt modelId="{0FB0AB5E-1345-4C91-BBEE-70EBE67B0BA1}" type="sibTrans" cxnId="{074707DD-F0BA-4A11-A957-43094EB8B8B8}">
      <dgm:prSet/>
      <dgm:spPr>
        <a:blipFill rotWithShape="0">
          <a:blip xmlns:r="http://schemas.openxmlformats.org/officeDocument/2006/relationships" r:embed="rId2"/>
          <a:stretch>
            <a:fillRect/>
          </a:stretch>
        </a:blipFill>
      </dgm:spPr>
      <dgm:t>
        <a:bodyPr/>
        <a:lstStyle/>
        <a:p>
          <a:endParaRPr lang="es-EC" dirty="0"/>
        </a:p>
      </dgm:t>
    </dgm:pt>
    <dgm:pt modelId="{9060B26C-4039-4E7D-B795-C3045DA6A4DD}">
      <dgm:prSet phldrT="[Texto]" custT="1"/>
      <dgm:spPr/>
      <dgm:t>
        <a:bodyPr/>
        <a:lstStyle/>
        <a:p>
          <a:r>
            <a:rPr lang="es-EC" sz="900" dirty="0" smtClean="0"/>
            <a:t>Pseudo cereal con alto contenido de proteínas y aminoácidos </a:t>
          </a:r>
          <a:endParaRPr lang="es-EC" sz="900" dirty="0"/>
        </a:p>
      </dgm:t>
    </dgm:pt>
    <dgm:pt modelId="{CCA58344-0BDD-432B-B752-352D4194CD6F}" type="parTrans" cxnId="{915D8E6F-83DB-44A0-AD9B-B36979210056}">
      <dgm:prSet/>
      <dgm:spPr/>
      <dgm:t>
        <a:bodyPr/>
        <a:lstStyle/>
        <a:p>
          <a:endParaRPr lang="es-EC"/>
        </a:p>
      </dgm:t>
    </dgm:pt>
    <dgm:pt modelId="{DD0EFFAE-9B44-4619-AB9D-5B42E37846C8}" type="sibTrans" cxnId="{915D8E6F-83DB-44A0-AD9B-B36979210056}">
      <dgm:prSet/>
      <dgm:spPr>
        <a:blipFill rotWithShape="0">
          <a:blip xmlns:r="http://schemas.openxmlformats.org/officeDocument/2006/relationships" r:embed="rId3"/>
          <a:stretch>
            <a:fillRect/>
          </a:stretch>
        </a:blipFill>
      </dgm:spPr>
      <dgm:t>
        <a:bodyPr/>
        <a:lstStyle/>
        <a:p>
          <a:endParaRPr lang="es-EC" dirty="0"/>
        </a:p>
      </dgm:t>
    </dgm:pt>
    <dgm:pt modelId="{A1BF7205-5157-4ECE-A50C-763AB19F41D3}">
      <dgm:prSet phldrT="[Texto]" custT="1"/>
      <dgm:spPr/>
      <dgm:t>
        <a:bodyPr/>
        <a:lstStyle/>
        <a:p>
          <a:r>
            <a:rPr lang="es-EC" sz="900" b="1" u="sng" dirty="0" smtClean="0"/>
            <a:t>América</a:t>
          </a:r>
          <a:r>
            <a:rPr lang="es-EC" sz="900" dirty="0" smtClean="0"/>
            <a:t/>
          </a:r>
          <a:br>
            <a:rPr lang="es-EC" sz="900" dirty="0" smtClean="0"/>
          </a:br>
          <a:r>
            <a:rPr lang="es-EC" sz="900" dirty="0" smtClean="0"/>
            <a:t>1°–Bolivia 46%</a:t>
          </a:r>
          <a:br>
            <a:rPr lang="es-EC" sz="900" dirty="0" smtClean="0"/>
          </a:br>
          <a:r>
            <a:rPr lang="es-EC" sz="900" dirty="0" smtClean="0"/>
            <a:t>Último lugar – Ecuador 6%</a:t>
          </a:r>
          <a:endParaRPr lang="es-EC" sz="900" dirty="0"/>
        </a:p>
      </dgm:t>
    </dgm:pt>
    <dgm:pt modelId="{B7BFA6CE-1BF0-4505-8CB6-C72AF338686D}" type="parTrans" cxnId="{1B4C6BAE-B1C6-4399-9F44-0441310EC9C8}">
      <dgm:prSet/>
      <dgm:spPr/>
      <dgm:t>
        <a:bodyPr/>
        <a:lstStyle/>
        <a:p>
          <a:endParaRPr lang="es-EC"/>
        </a:p>
      </dgm:t>
    </dgm:pt>
    <dgm:pt modelId="{06A7C4BC-840E-4296-A23B-921403DA3A30}" type="sibTrans" cxnId="{1B4C6BAE-B1C6-4399-9F44-0441310EC9C8}">
      <dgm:prSet/>
      <dgm:spPr>
        <a:blipFill rotWithShape="0">
          <a:blip xmlns:r="http://schemas.openxmlformats.org/officeDocument/2006/relationships" r:embed="rId4"/>
          <a:stretch>
            <a:fillRect/>
          </a:stretch>
        </a:blipFill>
      </dgm:spPr>
      <dgm:t>
        <a:bodyPr/>
        <a:lstStyle/>
        <a:p>
          <a:endParaRPr lang="es-EC" dirty="0"/>
        </a:p>
      </dgm:t>
    </dgm:pt>
    <dgm:pt modelId="{E6D512D3-8810-46DC-AB42-2DBECB200F7E}" type="pres">
      <dgm:prSet presAssocID="{6DA87F4E-AD62-40D8-8B37-6FDE1DD72FB6}" presName="Name0" presStyleCnt="0">
        <dgm:presLayoutVars>
          <dgm:chMax/>
          <dgm:chPref/>
          <dgm:dir/>
          <dgm:animLvl val="lvl"/>
        </dgm:presLayoutVars>
      </dgm:prSet>
      <dgm:spPr/>
      <dgm:t>
        <a:bodyPr/>
        <a:lstStyle/>
        <a:p>
          <a:endParaRPr lang="es-EC"/>
        </a:p>
      </dgm:t>
    </dgm:pt>
    <dgm:pt modelId="{A6642A0F-141D-4F7C-9EAE-D3927C22BE5B}" type="pres">
      <dgm:prSet presAssocID="{19A92398-AC7B-457D-87ED-151DC9FA71FF}" presName="composite" presStyleCnt="0"/>
      <dgm:spPr/>
      <dgm:t>
        <a:bodyPr/>
        <a:lstStyle/>
        <a:p>
          <a:endParaRPr lang="es-MX"/>
        </a:p>
      </dgm:t>
    </dgm:pt>
    <dgm:pt modelId="{37C5B123-7D8B-4C93-9137-C8B9D4E4629D}" type="pres">
      <dgm:prSet presAssocID="{19A92398-AC7B-457D-87ED-151DC9FA71FF}" presName="Parent1" presStyleLbl="node1" presStyleIdx="0" presStyleCnt="8">
        <dgm:presLayoutVars>
          <dgm:chMax val="1"/>
          <dgm:chPref val="1"/>
          <dgm:bulletEnabled val="1"/>
        </dgm:presLayoutVars>
      </dgm:prSet>
      <dgm:spPr/>
      <dgm:t>
        <a:bodyPr/>
        <a:lstStyle/>
        <a:p>
          <a:endParaRPr lang="es-EC"/>
        </a:p>
      </dgm:t>
    </dgm:pt>
    <dgm:pt modelId="{6C60659F-4E64-4AC3-87C1-BF3F39B0192F}" type="pres">
      <dgm:prSet presAssocID="{19A92398-AC7B-457D-87ED-151DC9FA71FF}" presName="Childtext1" presStyleLbl="revTx" presStyleIdx="0" presStyleCnt="4">
        <dgm:presLayoutVars>
          <dgm:chMax val="0"/>
          <dgm:chPref val="0"/>
          <dgm:bulletEnabled val="1"/>
        </dgm:presLayoutVars>
      </dgm:prSet>
      <dgm:spPr/>
      <dgm:t>
        <a:bodyPr/>
        <a:lstStyle/>
        <a:p>
          <a:endParaRPr lang="es-EC"/>
        </a:p>
      </dgm:t>
    </dgm:pt>
    <dgm:pt modelId="{DA5A2C58-BE18-4D57-AEFC-83C0DBBC973A}" type="pres">
      <dgm:prSet presAssocID="{19A92398-AC7B-457D-87ED-151DC9FA71FF}" presName="BalanceSpacing" presStyleCnt="0"/>
      <dgm:spPr/>
      <dgm:t>
        <a:bodyPr/>
        <a:lstStyle/>
        <a:p>
          <a:endParaRPr lang="es-MX"/>
        </a:p>
      </dgm:t>
    </dgm:pt>
    <dgm:pt modelId="{718AA330-1EFD-437E-8138-AD692605A8DC}" type="pres">
      <dgm:prSet presAssocID="{19A92398-AC7B-457D-87ED-151DC9FA71FF}" presName="BalanceSpacing1" presStyleCnt="0"/>
      <dgm:spPr/>
      <dgm:t>
        <a:bodyPr/>
        <a:lstStyle/>
        <a:p>
          <a:endParaRPr lang="es-MX"/>
        </a:p>
      </dgm:t>
    </dgm:pt>
    <dgm:pt modelId="{D41F712A-A8A2-48DB-B312-DAC238408C26}" type="pres">
      <dgm:prSet presAssocID="{FDE5ED3C-7777-4E0E-9FD2-57CA6FACD7BB}" presName="Accent1Text" presStyleLbl="node1" presStyleIdx="1" presStyleCnt="8"/>
      <dgm:spPr/>
      <dgm:t>
        <a:bodyPr/>
        <a:lstStyle/>
        <a:p>
          <a:endParaRPr lang="es-EC"/>
        </a:p>
      </dgm:t>
    </dgm:pt>
    <dgm:pt modelId="{DB06AD76-E936-46B2-9E3F-67DD2C4BE86D}" type="pres">
      <dgm:prSet presAssocID="{FDE5ED3C-7777-4E0E-9FD2-57CA6FACD7BB}" presName="spaceBetweenRectangles" presStyleCnt="0"/>
      <dgm:spPr/>
      <dgm:t>
        <a:bodyPr/>
        <a:lstStyle/>
        <a:p>
          <a:endParaRPr lang="es-MX"/>
        </a:p>
      </dgm:t>
    </dgm:pt>
    <dgm:pt modelId="{69606208-F4CF-4513-A3E8-EF0B07C0273A}" type="pres">
      <dgm:prSet presAssocID="{40A1D6D8-D267-4119-A376-CC6C279EF8B6}" presName="composite" presStyleCnt="0"/>
      <dgm:spPr/>
      <dgm:t>
        <a:bodyPr/>
        <a:lstStyle/>
        <a:p>
          <a:endParaRPr lang="es-MX"/>
        </a:p>
      </dgm:t>
    </dgm:pt>
    <dgm:pt modelId="{D88C344F-56DF-4382-824C-0697269CD30E}" type="pres">
      <dgm:prSet presAssocID="{40A1D6D8-D267-4119-A376-CC6C279EF8B6}" presName="Parent1" presStyleLbl="node1" presStyleIdx="2" presStyleCnt="8">
        <dgm:presLayoutVars>
          <dgm:chMax val="1"/>
          <dgm:chPref val="1"/>
          <dgm:bulletEnabled val="1"/>
        </dgm:presLayoutVars>
      </dgm:prSet>
      <dgm:spPr/>
      <dgm:t>
        <a:bodyPr/>
        <a:lstStyle/>
        <a:p>
          <a:endParaRPr lang="es-EC"/>
        </a:p>
      </dgm:t>
    </dgm:pt>
    <dgm:pt modelId="{C6B30BD2-DF0F-498B-ABA9-A6EDF7175D4D}" type="pres">
      <dgm:prSet presAssocID="{40A1D6D8-D267-4119-A376-CC6C279EF8B6}" presName="Childtext1" presStyleLbl="revTx" presStyleIdx="1" presStyleCnt="4">
        <dgm:presLayoutVars>
          <dgm:chMax val="0"/>
          <dgm:chPref val="0"/>
          <dgm:bulletEnabled val="1"/>
        </dgm:presLayoutVars>
      </dgm:prSet>
      <dgm:spPr/>
      <dgm:t>
        <a:bodyPr/>
        <a:lstStyle/>
        <a:p>
          <a:endParaRPr lang="es-EC"/>
        </a:p>
      </dgm:t>
    </dgm:pt>
    <dgm:pt modelId="{29208B46-10E4-41C3-A8B8-9D55375E32E1}" type="pres">
      <dgm:prSet presAssocID="{40A1D6D8-D267-4119-A376-CC6C279EF8B6}" presName="BalanceSpacing" presStyleCnt="0"/>
      <dgm:spPr/>
      <dgm:t>
        <a:bodyPr/>
        <a:lstStyle/>
        <a:p>
          <a:endParaRPr lang="es-MX"/>
        </a:p>
      </dgm:t>
    </dgm:pt>
    <dgm:pt modelId="{53A00817-8568-4B54-BA08-6DEA4D5C9226}" type="pres">
      <dgm:prSet presAssocID="{40A1D6D8-D267-4119-A376-CC6C279EF8B6}" presName="BalanceSpacing1" presStyleCnt="0"/>
      <dgm:spPr/>
      <dgm:t>
        <a:bodyPr/>
        <a:lstStyle/>
        <a:p>
          <a:endParaRPr lang="es-MX"/>
        </a:p>
      </dgm:t>
    </dgm:pt>
    <dgm:pt modelId="{6964CEB1-3569-49D7-987C-2C24FCC33041}" type="pres">
      <dgm:prSet presAssocID="{0FB0AB5E-1345-4C91-BBEE-70EBE67B0BA1}" presName="Accent1Text" presStyleLbl="node1" presStyleIdx="3" presStyleCnt="8"/>
      <dgm:spPr/>
      <dgm:t>
        <a:bodyPr/>
        <a:lstStyle/>
        <a:p>
          <a:endParaRPr lang="es-EC"/>
        </a:p>
      </dgm:t>
    </dgm:pt>
    <dgm:pt modelId="{A5E116F3-F7BB-41B4-9BCB-EF3BCB6CC13E}" type="pres">
      <dgm:prSet presAssocID="{0FB0AB5E-1345-4C91-BBEE-70EBE67B0BA1}" presName="spaceBetweenRectangles" presStyleCnt="0"/>
      <dgm:spPr/>
      <dgm:t>
        <a:bodyPr/>
        <a:lstStyle/>
        <a:p>
          <a:endParaRPr lang="es-MX"/>
        </a:p>
      </dgm:t>
    </dgm:pt>
    <dgm:pt modelId="{BCE05E91-B9B5-449C-BD67-9EBA950D5F7C}" type="pres">
      <dgm:prSet presAssocID="{9060B26C-4039-4E7D-B795-C3045DA6A4DD}" presName="composite" presStyleCnt="0"/>
      <dgm:spPr/>
      <dgm:t>
        <a:bodyPr/>
        <a:lstStyle/>
        <a:p>
          <a:endParaRPr lang="es-MX"/>
        </a:p>
      </dgm:t>
    </dgm:pt>
    <dgm:pt modelId="{3C4E3CF8-9909-42B9-9D9A-02B773C4F0AC}" type="pres">
      <dgm:prSet presAssocID="{9060B26C-4039-4E7D-B795-C3045DA6A4DD}" presName="Parent1" presStyleLbl="node1" presStyleIdx="4" presStyleCnt="8">
        <dgm:presLayoutVars>
          <dgm:chMax val="1"/>
          <dgm:chPref val="1"/>
          <dgm:bulletEnabled val="1"/>
        </dgm:presLayoutVars>
      </dgm:prSet>
      <dgm:spPr/>
      <dgm:t>
        <a:bodyPr/>
        <a:lstStyle/>
        <a:p>
          <a:endParaRPr lang="es-EC"/>
        </a:p>
      </dgm:t>
    </dgm:pt>
    <dgm:pt modelId="{8401E8B9-46CF-4679-B386-CDA56034D834}" type="pres">
      <dgm:prSet presAssocID="{9060B26C-4039-4E7D-B795-C3045DA6A4DD}" presName="Childtext1" presStyleLbl="revTx" presStyleIdx="2" presStyleCnt="4">
        <dgm:presLayoutVars>
          <dgm:chMax val="0"/>
          <dgm:chPref val="0"/>
          <dgm:bulletEnabled val="1"/>
        </dgm:presLayoutVars>
      </dgm:prSet>
      <dgm:spPr/>
      <dgm:t>
        <a:bodyPr/>
        <a:lstStyle/>
        <a:p>
          <a:endParaRPr lang="es-EC"/>
        </a:p>
      </dgm:t>
    </dgm:pt>
    <dgm:pt modelId="{80263808-ECB8-4BA6-93E0-A2728BF99EBE}" type="pres">
      <dgm:prSet presAssocID="{9060B26C-4039-4E7D-B795-C3045DA6A4DD}" presName="BalanceSpacing" presStyleCnt="0"/>
      <dgm:spPr/>
      <dgm:t>
        <a:bodyPr/>
        <a:lstStyle/>
        <a:p>
          <a:endParaRPr lang="es-MX"/>
        </a:p>
      </dgm:t>
    </dgm:pt>
    <dgm:pt modelId="{E33B41D8-E12F-4A97-AF0A-1DBDF1C5D0BE}" type="pres">
      <dgm:prSet presAssocID="{9060B26C-4039-4E7D-B795-C3045DA6A4DD}" presName="BalanceSpacing1" presStyleCnt="0"/>
      <dgm:spPr/>
      <dgm:t>
        <a:bodyPr/>
        <a:lstStyle/>
        <a:p>
          <a:endParaRPr lang="es-MX"/>
        </a:p>
      </dgm:t>
    </dgm:pt>
    <dgm:pt modelId="{C476612E-FB33-4658-BAA8-5D0F38B5AAF0}" type="pres">
      <dgm:prSet presAssocID="{DD0EFFAE-9B44-4619-AB9D-5B42E37846C8}" presName="Accent1Text" presStyleLbl="node1" presStyleIdx="5" presStyleCnt="8"/>
      <dgm:spPr/>
      <dgm:t>
        <a:bodyPr/>
        <a:lstStyle/>
        <a:p>
          <a:endParaRPr lang="es-EC"/>
        </a:p>
      </dgm:t>
    </dgm:pt>
    <dgm:pt modelId="{C3428D1E-1C4B-4197-8D6C-6AA8EAA4EC74}" type="pres">
      <dgm:prSet presAssocID="{DD0EFFAE-9B44-4619-AB9D-5B42E37846C8}" presName="spaceBetweenRectangles" presStyleCnt="0"/>
      <dgm:spPr/>
      <dgm:t>
        <a:bodyPr/>
        <a:lstStyle/>
        <a:p>
          <a:endParaRPr lang="es-MX"/>
        </a:p>
      </dgm:t>
    </dgm:pt>
    <dgm:pt modelId="{6AD13FA0-2D28-432C-80C4-FA0102EE6D49}" type="pres">
      <dgm:prSet presAssocID="{A1BF7205-5157-4ECE-A50C-763AB19F41D3}" presName="composite" presStyleCnt="0"/>
      <dgm:spPr/>
      <dgm:t>
        <a:bodyPr/>
        <a:lstStyle/>
        <a:p>
          <a:endParaRPr lang="es-MX"/>
        </a:p>
      </dgm:t>
    </dgm:pt>
    <dgm:pt modelId="{5DCC7102-4D67-471A-A090-E3C7C7A232F5}" type="pres">
      <dgm:prSet presAssocID="{A1BF7205-5157-4ECE-A50C-763AB19F41D3}" presName="Parent1" presStyleLbl="node1" presStyleIdx="6" presStyleCnt="8">
        <dgm:presLayoutVars>
          <dgm:chMax val="1"/>
          <dgm:chPref val="1"/>
          <dgm:bulletEnabled val="1"/>
        </dgm:presLayoutVars>
      </dgm:prSet>
      <dgm:spPr/>
      <dgm:t>
        <a:bodyPr/>
        <a:lstStyle/>
        <a:p>
          <a:endParaRPr lang="es-EC"/>
        </a:p>
      </dgm:t>
    </dgm:pt>
    <dgm:pt modelId="{47E4146B-FB53-4D5B-B4B5-1DA36CBA2998}" type="pres">
      <dgm:prSet presAssocID="{A1BF7205-5157-4ECE-A50C-763AB19F41D3}" presName="Childtext1" presStyleLbl="revTx" presStyleIdx="3" presStyleCnt="4">
        <dgm:presLayoutVars>
          <dgm:chMax val="0"/>
          <dgm:chPref val="0"/>
          <dgm:bulletEnabled val="1"/>
        </dgm:presLayoutVars>
      </dgm:prSet>
      <dgm:spPr/>
      <dgm:t>
        <a:bodyPr/>
        <a:lstStyle/>
        <a:p>
          <a:endParaRPr lang="es-MX"/>
        </a:p>
      </dgm:t>
    </dgm:pt>
    <dgm:pt modelId="{35A04CEC-061E-4B93-8264-27F23C5FB314}" type="pres">
      <dgm:prSet presAssocID="{A1BF7205-5157-4ECE-A50C-763AB19F41D3}" presName="BalanceSpacing" presStyleCnt="0"/>
      <dgm:spPr/>
      <dgm:t>
        <a:bodyPr/>
        <a:lstStyle/>
        <a:p>
          <a:endParaRPr lang="es-MX"/>
        </a:p>
      </dgm:t>
    </dgm:pt>
    <dgm:pt modelId="{03349D49-76DB-4DB3-8AB4-5B5AE2B91231}" type="pres">
      <dgm:prSet presAssocID="{A1BF7205-5157-4ECE-A50C-763AB19F41D3}" presName="BalanceSpacing1" presStyleCnt="0"/>
      <dgm:spPr/>
      <dgm:t>
        <a:bodyPr/>
        <a:lstStyle/>
        <a:p>
          <a:endParaRPr lang="es-MX"/>
        </a:p>
      </dgm:t>
    </dgm:pt>
    <dgm:pt modelId="{65676B12-A7A1-48A1-AE4F-083E0ADC699E}" type="pres">
      <dgm:prSet presAssocID="{06A7C4BC-840E-4296-A23B-921403DA3A30}" presName="Accent1Text" presStyleLbl="node1" presStyleIdx="7" presStyleCnt="8"/>
      <dgm:spPr/>
      <dgm:t>
        <a:bodyPr/>
        <a:lstStyle/>
        <a:p>
          <a:endParaRPr lang="es-EC"/>
        </a:p>
      </dgm:t>
    </dgm:pt>
  </dgm:ptLst>
  <dgm:cxnLst>
    <dgm:cxn modelId="{7AD896C7-759E-422D-A85B-DC67605F0144}" type="presOf" srcId="{FDE5ED3C-7777-4E0E-9FD2-57CA6FACD7BB}" destId="{D41F712A-A8A2-48DB-B312-DAC238408C26}" srcOrd="0" destOrd="0" presId="urn:microsoft.com/office/officeart/2008/layout/AlternatingHexagons"/>
    <dgm:cxn modelId="{074707DD-F0BA-4A11-A957-43094EB8B8B8}" srcId="{6DA87F4E-AD62-40D8-8B37-6FDE1DD72FB6}" destId="{40A1D6D8-D267-4119-A376-CC6C279EF8B6}" srcOrd="1" destOrd="0" parTransId="{27C4B3ED-21A7-4BA7-9CA8-28B6806DD91A}" sibTransId="{0FB0AB5E-1345-4C91-BBEE-70EBE67B0BA1}"/>
    <dgm:cxn modelId="{1B4C6BAE-B1C6-4399-9F44-0441310EC9C8}" srcId="{6DA87F4E-AD62-40D8-8B37-6FDE1DD72FB6}" destId="{A1BF7205-5157-4ECE-A50C-763AB19F41D3}" srcOrd="3" destOrd="0" parTransId="{B7BFA6CE-1BF0-4505-8CB6-C72AF338686D}" sibTransId="{06A7C4BC-840E-4296-A23B-921403DA3A30}"/>
    <dgm:cxn modelId="{E104D037-5C99-4B6D-9244-FD271930A9FD}" type="presOf" srcId="{40A1D6D8-D267-4119-A376-CC6C279EF8B6}" destId="{D88C344F-56DF-4382-824C-0697269CD30E}" srcOrd="0" destOrd="0" presId="urn:microsoft.com/office/officeart/2008/layout/AlternatingHexagons"/>
    <dgm:cxn modelId="{5DBE96D0-069D-4E5A-A70B-548F389A488C}" srcId="{6DA87F4E-AD62-40D8-8B37-6FDE1DD72FB6}" destId="{19A92398-AC7B-457D-87ED-151DC9FA71FF}" srcOrd="0" destOrd="0" parTransId="{4217CA3A-62BF-4C5F-988F-A30460926DFD}" sibTransId="{FDE5ED3C-7777-4E0E-9FD2-57CA6FACD7BB}"/>
    <dgm:cxn modelId="{2F17172E-41A2-45C5-AE82-E2DD9BC3183A}" type="presOf" srcId="{0FB0AB5E-1345-4C91-BBEE-70EBE67B0BA1}" destId="{6964CEB1-3569-49D7-987C-2C24FCC33041}" srcOrd="0" destOrd="0" presId="urn:microsoft.com/office/officeart/2008/layout/AlternatingHexagons"/>
    <dgm:cxn modelId="{F948759A-6006-4839-962A-E18AF67418AC}" type="presOf" srcId="{DD0EFFAE-9B44-4619-AB9D-5B42E37846C8}" destId="{C476612E-FB33-4658-BAA8-5D0F38B5AAF0}" srcOrd="0" destOrd="0" presId="urn:microsoft.com/office/officeart/2008/layout/AlternatingHexagons"/>
    <dgm:cxn modelId="{F2004A00-46AE-40B3-87BD-064D177F1A0D}" type="presOf" srcId="{9060B26C-4039-4E7D-B795-C3045DA6A4DD}" destId="{3C4E3CF8-9909-42B9-9D9A-02B773C4F0AC}" srcOrd="0" destOrd="0" presId="urn:microsoft.com/office/officeart/2008/layout/AlternatingHexagons"/>
    <dgm:cxn modelId="{608CD6E6-C877-460F-A879-D21BA67F8232}" type="presOf" srcId="{19A92398-AC7B-457D-87ED-151DC9FA71FF}" destId="{37C5B123-7D8B-4C93-9137-C8B9D4E4629D}" srcOrd="0" destOrd="0" presId="urn:microsoft.com/office/officeart/2008/layout/AlternatingHexagons"/>
    <dgm:cxn modelId="{915D8E6F-83DB-44A0-AD9B-B36979210056}" srcId="{6DA87F4E-AD62-40D8-8B37-6FDE1DD72FB6}" destId="{9060B26C-4039-4E7D-B795-C3045DA6A4DD}" srcOrd="2" destOrd="0" parTransId="{CCA58344-0BDD-432B-B752-352D4194CD6F}" sibTransId="{DD0EFFAE-9B44-4619-AB9D-5B42E37846C8}"/>
    <dgm:cxn modelId="{BA5896DD-82A0-4DAF-8D6D-ED840380C446}" type="presOf" srcId="{6DA87F4E-AD62-40D8-8B37-6FDE1DD72FB6}" destId="{E6D512D3-8810-46DC-AB42-2DBECB200F7E}" srcOrd="0" destOrd="0" presId="urn:microsoft.com/office/officeart/2008/layout/AlternatingHexagons"/>
    <dgm:cxn modelId="{9F789459-FFA8-4348-B36D-9A7C17B396AA}" type="presOf" srcId="{A1BF7205-5157-4ECE-A50C-763AB19F41D3}" destId="{5DCC7102-4D67-471A-A090-E3C7C7A232F5}" srcOrd="0" destOrd="0" presId="urn:microsoft.com/office/officeart/2008/layout/AlternatingHexagons"/>
    <dgm:cxn modelId="{C40E1861-18DF-4B19-B9E9-9B1E3085601E}" type="presOf" srcId="{06A7C4BC-840E-4296-A23B-921403DA3A30}" destId="{65676B12-A7A1-48A1-AE4F-083E0ADC699E}" srcOrd="0" destOrd="0" presId="urn:microsoft.com/office/officeart/2008/layout/AlternatingHexagons"/>
    <dgm:cxn modelId="{2DBE468B-6F0D-4EE1-BCDB-252734065686}" type="presParOf" srcId="{E6D512D3-8810-46DC-AB42-2DBECB200F7E}" destId="{A6642A0F-141D-4F7C-9EAE-D3927C22BE5B}" srcOrd="0" destOrd="0" presId="urn:microsoft.com/office/officeart/2008/layout/AlternatingHexagons"/>
    <dgm:cxn modelId="{D53AD00B-62F1-4C62-854C-37052853EC6B}" type="presParOf" srcId="{A6642A0F-141D-4F7C-9EAE-D3927C22BE5B}" destId="{37C5B123-7D8B-4C93-9137-C8B9D4E4629D}" srcOrd="0" destOrd="0" presId="urn:microsoft.com/office/officeart/2008/layout/AlternatingHexagons"/>
    <dgm:cxn modelId="{80804BBB-E4D7-48C1-B37B-BA319B1DDB27}" type="presParOf" srcId="{A6642A0F-141D-4F7C-9EAE-D3927C22BE5B}" destId="{6C60659F-4E64-4AC3-87C1-BF3F39B0192F}" srcOrd="1" destOrd="0" presId="urn:microsoft.com/office/officeart/2008/layout/AlternatingHexagons"/>
    <dgm:cxn modelId="{F1FBBA03-5F84-4570-BC4F-194A5F3AFC62}" type="presParOf" srcId="{A6642A0F-141D-4F7C-9EAE-D3927C22BE5B}" destId="{DA5A2C58-BE18-4D57-AEFC-83C0DBBC973A}" srcOrd="2" destOrd="0" presId="urn:microsoft.com/office/officeart/2008/layout/AlternatingHexagons"/>
    <dgm:cxn modelId="{33921F1A-3CF2-48AF-B2ED-199B97214723}" type="presParOf" srcId="{A6642A0F-141D-4F7C-9EAE-D3927C22BE5B}" destId="{718AA330-1EFD-437E-8138-AD692605A8DC}" srcOrd="3" destOrd="0" presId="urn:microsoft.com/office/officeart/2008/layout/AlternatingHexagons"/>
    <dgm:cxn modelId="{BA94EF97-0293-49BE-9A8C-1D6FA9F82128}" type="presParOf" srcId="{A6642A0F-141D-4F7C-9EAE-D3927C22BE5B}" destId="{D41F712A-A8A2-48DB-B312-DAC238408C26}" srcOrd="4" destOrd="0" presId="urn:microsoft.com/office/officeart/2008/layout/AlternatingHexagons"/>
    <dgm:cxn modelId="{8AFEAD31-2AF2-4B36-8C33-B200D401923E}" type="presParOf" srcId="{E6D512D3-8810-46DC-AB42-2DBECB200F7E}" destId="{DB06AD76-E936-46B2-9E3F-67DD2C4BE86D}" srcOrd="1" destOrd="0" presId="urn:microsoft.com/office/officeart/2008/layout/AlternatingHexagons"/>
    <dgm:cxn modelId="{F9D0909A-6DDE-423F-92DB-E98CD0F26DED}" type="presParOf" srcId="{E6D512D3-8810-46DC-AB42-2DBECB200F7E}" destId="{69606208-F4CF-4513-A3E8-EF0B07C0273A}" srcOrd="2" destOrd="0" presId="urn:microsoft.com/office/officeart/2008/layout/AlternatingHexagons"/>
    <dgm:cxn modelId="{F168E44F-D779-415D-84A8-0DB230BA7AE4}" type="presParOf" srcId="{69606208-F4CF-4513-A3E8-EF0B07C0273A}" destId="{D88C344F-56DF-4382-824C-0697269CD30E}" srcOrd="0" destOrd="0" presId="urn:microsoft.com/office/officeart/2008/layout/AlternatingHexagons"/>
    <dgm:cxn modelId="{1D57FAD1-F45B-4793-8C85-45B026B58895}" type="presParOf" srcId="{69606208-F4CF-4513-A3E8-EF0B07C0273A}" destId="{C6B30BD2-DF0F-498B-ABA9-A6EDF7175D4D}" srcOrd="1" destOrd="0" presId="urn:microsoft.com/office/officeart/2008/layout/AlternatingHexagons"/>
    <dgm:cxn modelId="{C9E17C7F-511E-4FB1-8B29-28751443D17C}" type="presParOf" srcId="{69606208-F4CF-4513-A3E8-EF0B07C0273A}" destId="{29208B46-10E4-41C3-A8B8-9D55375E32E1}" srcOrd="2" destOrd="0" presId="urn:microsoft.com/office/officeart/2008/layout/AlternatingHexagons"/>
    <dgm:cxn modelId="{2F9F2A5C-3C0F-49AD-9C25-0F39A422F933}" type="presParOf" srcId="{69606208-F4CF-4513-A3E8-EF0B07C0273A}" destId="{53A00817-8568-4B54-BA08-6DEA4D5C9226}" srcOrd="3" destOrd="0" presId="urn:microsoft.com/office/officeart/2008/layout/AlternatingHexagons"/>
    <dgm:cxn modelId="{42519CE0-1D77-41B4-B4B8-07EAF514A6CB}" type="presParOf" srcId="{69606208-F4CF-4513-A3E8-EF0B07C0273A}" destId="{6964CEB1-3569-49D7-987C-2C24FCC33041}" srcOrd="4" destOrd="0" presId="urn:microsoft.com/office/officeart/2008/layout/AlternatingHexagons"/>
    <dgm:cxn modelId="{3B843304-2E2A-4F9B-A1CC-7557484F2B0D}" type="presParOf" srcId="{E6D512D3-8810-46DC-AB42-2DBECB200F7E}" destId="{A5E116F3-F7BB-41B4-9BCB-EF3BCB6CC13E}" srcOrd="3" destOrd="0" presId="urn:microsoft.com/office/officeart/2008/layout/AlternatingHexagons"/>
    <dgm:cxn modelId="{379CC713-EAE0-4DDC-8CC7-CACE5836729B}" type="presParOf" srcId="{E6D512D3-8810-46DC-AB42-2DBECB200F7E}" destId="{BCE05E91-B9B5-449C-BD67-9EBA950D5F7C}" srcOrd="4" destOrd="0" presId="urn:microsoft.com/office/officeart/2008/layout/AlternatingHexagons"/>
    <dgm:cxn modelId="{45C22455-D436-4F3E-895A-15CDADC63B04}" type="presParOf" srcId="{BCE05E91-B9B5-449C-BD67-9EBA950D5F7C}" destId="{3C4E3CF8-9909-42B9-9D9A-02B773C4F0AC}" srcOrd="0" destOrd="0" presId="urn:microsoft.com/office/officeart/2008/layout/AlternatingHexagons"/>
    <dgm:cxn modelId="{64A63638-3485-488B-AA3F-C5835A241BF2}" type="presParOf" srcId="{BCE05E91-B9B5-449C-BD67-9EBA950D5F7C}" destId="{8401E8B9-46CF-4679-B386-CDA56034D834}" srcOrd="1" destOrd="0" presId="urn:microsoft.com/office/officeart/2008/layout/AlternatingHexagons"/>
    <dgm:cxn modelId="{11DF93C7-C50F-446F-867E-5F81793C73B6}" type="presParOf" srcId="{BCE05E91-B9B5-449C-BD67-9EBA950D5F7C}" destId="{80263808-ECB8-4BA6-93E0-A2728BF99EBE}" srcOrd="2" destOrd="0" presId="urn:microsoft.com/office/officeart/2008/layout/AlternatingHexagons"/>
    <dgm:cxn modelId="{47B3F147-F049-49C4-A146-F2966143C0C4}" type="presParOf" srcId="{BCE05E91-B9B5-449C-BD67-9EBA950D5F7C}" destId="{E33B41D8-E12F-4A97-AF0A-1DBDF1C5D0BE}" srcOrd="3" destOrd="0" presId="urn:microsoft.com/office/officeart/2008/layout/AlternatingHexagons"/>
    <dgm:cxn modelId="{1DF634A1-452A-4D6E-9227-D1A0AA0E5520}" type="presParOf" srcId="{BCE05E91-B9B5-449C-BD67-9EBA950D5F7C}" destId="{C476612E-FB33-4658-BAA8-5D0F38B5AAF0}" srcOrd="4" destOrd="0" presId="urn:microsoft.com/office/officeart/2008/layout/AlternatingHexagons"/>
    <dgm:cxn modelId="{392DB1A5-7A4E-49CD-A574-3F86530F6F20}" type="presParOf" srcId="{E6D512D3-8810-46DC-AB42-2DBECB200F7E}" destId="{C3428D1E-1C4B-4197-8D6C-6AA8EAA4EC74}" srcOrd="5" destOrd="0" presId="urn:microsoft.com/office/officeart/2008/layout/AlternatingHexagons"/>
    <dgm:cxn modelId="{4AD39CA7-1C09-4FA5-B06C-9BD5EE73DD85}" type="presParOf" srcId="{E6D512D3-8810-46DC-AB42-2DBECB200F7E}" destId="{6AD13FA0-2D28-432C-80C4-FA0102EE6D49}" srcOrd="6" destOrd="0" presId="urn:microsoft.com/office/officeart/2008/layout/AlternatingHexagons"/>
    <dgm:cxn modelId="{6E153DD3-312B-42C4-B320-0998C4A2DBBF}" type="presParOf" srcId="{6AD13FA0-2D28-432C-80C4-FA0102EE6D49}" destId="{5DCC7102-4D67-471A-A090-E3C7C7A232F5}" srcOrd="0" destOrd="0" presId="urn:microsoft.com/office/officeart/2008/layout/AlternatingHexagons"/>
    <dgm:cxn modelId="{ACCAD366-38AF-4ACF-90EB-EA486EC66B04}" type="presParOf" srcId="{6AD13FA0-2D28-432C-80C4-FA0102EE6D49}" destId="{47E4146B-FB53-4D5B-B4B5-1DA36CBA2998}" srcOrd="1" destOrd="0" presId="urn:microsoft.com/office/officeart/2008/layout/AlternatingHexagons"/>
    <dgm:cxn modelId="{9A528609-EB11-469E-8708-0CA48C7A779F}" type="presParOf" srcId="{6AD13FA0-2D28-432C-80C4-FA0102EE6D49}" destId="{35A04CEC-061E-4B93-8264-27F23C5FB314}" srcOrd="2" destOrd="0" presId="urn:microsoft.com/office/officeart/2008/layout/AlternatingHexagons"/>
    <dgm:cxn modelId="{E90B6EC1-171B-472B-B27C-1D375AAF6C0E}" type="presParOf" srcId="{6AD13FA0-2D28-432C-80C4-FA0102EE6D49}" destId="{03349D49-76DB-4DB3-8AB4-5B5AE2B91231}" srcOrd="3" destOrd="0" presId="urn:microsoft.com/office/officeart/2008/layout/AlternatingHexagons"/>
    <dgm:cxn modelId="{B094E523-1BAC-4C0A-A32D-14779072F3B8}" type="presParOf" srcId="{6AD13FA0-2D28-432C-80C4-FA0102EE6D49}" destId="{65676B12-A7A1-48A1-AE4F-083E0ADC699E}"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BFA96E0-782A-49F8-8542-11F72CC9D322}" type="doc">
      <dgm:prSet loTypeId="urn:microsoft.com/office/officeart/2005/8/layout/vList3" loCatId="picture" qsTypeId="urn:microsoft.com/office/officeart/2005/8/quickstyle/simple1" qsCatId="simple" csTypeId="urn:microsoft.com/office/officeart/2005/8/colors/accent0_1" csCatId="mainScheme" phldr="1"/>
      <dgm:spPr/>
    </dgm:pt>
    <dgm:pt modelId="{3F6B49C8-D97D-40CE-8402-CD2A739B5942}">
      <dgm:prSet phldrT="[Texto]"/>
      <dgm:spPr/>
      <dgm:t>
        <a:bodyPr/>
        <a:lstStyle/>
        <a:p>
          <a:r>
            <a:rPr lang="es-EC" dirty="0" smtClean="0"/>
            <a:t>Dinamarca con 4.632,00 euros mensuales, Austria con 3.831,00 euros mensuales, Suecia con 3.761,00 euros mensuales. Bulgaria al final se encuentra con un ingreso de 260.80 euros por mes.</a:t>
          </a:r>
          <a:endParaRPr lang="es-EC" dirty="0"/>
        </a:p>
      </dgm:t>
    </dgm:pt>
    <dgm:pt modelId="{30A3D563-DBB3-4D8A-8DCF-B92A4A76DF8A}" type="parTrans" cxnId="{33C954AC-3A1A-4672-8713-950B6DC8A8D7}">
      <dgm:prSet/>
      <dgm:spPr/>
      <dgm:t>
        <a:bodyPr/>
        <a:lstStyle/>
        <a:p>
          <a:endParaRPr lang="es-EC"/>
        </a:p>
      </dgm:t>
    </dgm:pt>
    <dgm:pt modelId="{EC8FF2CA-A294-4786-9DF1-A809A25E505C}" type="sibTrans" cxnId="{33C954AC-3A1A-4672-8713-950B6DC8A8D7}">
      <dgm:prSet/>
      <dgm:spPr/>
      <dgm:t>
        <a:bodyPr/>
        <a:lstStyle/>
        <a:p>
          <a:endParaRPr lang="es-EC"/>
        </a:p>
      </dgm:t>
    </dgm:pt>
    <dgm:pt modelId="{F1882700-0F10-4F45-91BD-A3B20BC10A27}" type="pres">
      <dgm:prSet presAssocID="{9BFA96E0-782A-49F8-8542-11F72CC9D322}" presName="linearFlow" presStyleCnt="0">
        <dgm:presLayoutVars>
          <dgm:dir/>
          <dgm:resizeHandles val="exact"/>
        </dgm:presLayoutVars>
      </dgm:prSet>
      <dgm:spPr/>
    </dgm:pt>
    <dgm:pt modelId="{99188429-0D5D-43FE-922E-60901678E404}" type="pres">
      <dgm:prSet presAssocID="{3F6B49C8-D97D-40CE-8402-CD2A739B5942}" presName="composite" presStyleCnt="0"/>
      <dgm:spPr/>
    </dgm:pt>
    <dgm:pt modelId="{C5891AF1-F8F3-4152-8ED9-DC86A8A55150}" type="pres">
      <dgm:prSet presAssocID="{3F6B49C8-D97D-40CE-8402-CD2A739B5942}" presName="imgShp" presStyleLbl="fgImgPlace1" presStyleIdx="0" presStyleCnt="1"/>
      <dgm:spPr>
        <a:blipFill rotWithShape="1">
          <a:blip xmlns:r="http://schemas.openxmlformats.org/officeDocument/2006/relationships" r:embed="rId1"/>
          <a:stretch>
            <a:fillRect/>
          </a:stretch>
        </a:blipFill>
      </dgm:spPr>
    </dgm:pt>
    <dgm:pt modelId="{672BA774-CF2B-4609-BD77-2DD72F4CB77E}" type="pres">
      <dgm:prSet presAssocID="{3F6B49C8-D97D-40CE-8402-CD2A739B5942}" presName="txShp" presStyleLbl="node1" presStyleIdx="0" presStyleCnt="1" custScaleX="118393">
        <dgm:presLayoutVars>
          <dgm:bulletEnabled val="1"/>
        </dgm:presLayoutVars>
      </dgm:prSet>
      <dgm:spPr/>
      <dgm:t>
        <a:bodyPr/>
        <a:lstStyle/>
        <a:p>
          <a:endParaRPr lang="es-EC"/>
        </a:p>
      </dgm:t>
    </dgm:pt>
  </dgm:ptLst>
  <dgm:cxnLst>
    <dgm:cxn modelId="{D30F6783-92B8-49B3-B8BF-24800C0F4410}" type="presOf" srcId="{9BFA96E0-782A-49F8-8542-11F72CC9D322}" destId="{F1882700-0F10-4F45-91BD-A3B20BC10A27}" srcOrd="0" destOrd="0" presId="urn:microsoft.com/office/officeart/2005/8/layout/vList3"/>
    <dgm:cxn modelId="{33C954AC-3A1A-4672-8713-950B6DC8A8D7}" srcId="{9BFA96E0-782A-49F8-8542-11F72CC9D322}" destId="{3F6B49C8-D97D-40CE-8402-CD2A739B5942}" srcOrd="0" destOrd="0" parTransId="{30A3D563-DBB3-4D8A-8DCF-B92A4A76DF8A}" sibTransId="{EC8FF2CA-A294-4786-9DF1-A809A25E505C}"/>
    <dgm:cxn modelId="{F429EB8B-9382-49DE-9B37-ED453B4D7143}" type="presOf" srcId="{3F6B49C8-D97D-40CE-8402-CD2A739B5942}" destId="{672BA774-CF2B-4609-BD77-2DD72F4CB77E}" srcOrd="0" destOrd="0" presId="urn:microsoft.com/office/officeart/2005/8/layout/vList3"/>
    <dgm:cxn modelId="{E9058622-F597-4F21-A725-968E50B5B87B}" type="presParOf" srcId="{F1882700-0F10-4F45-91BD-A3B20BC10A27}" destId="{99188429-0D5D-43FE-922E-60901678E404}" srcOrd="0" destOrd="0" presId="urn:microsoft.com/office/officeart/2005/8/layout/vList3"/>
    <dgm:cxn modelId="{6C9B17E0-6A2B-4314-B66F-3C39F3286F1A}" type="presParOf" srcId="{99188429-0D5D-43FE-922E-60901678E404}" destId="{C5891AF1-F8F3-4152-8ED9-DC86A8A55150}" srcOrd="0" destOrd="0" presId="urn:microsoft.com/office/officeart/2005/8/layout/vList3"/>
    <dgm:cxn modelId="{DCD2B62F-9A16-45F2-A7EA-61998DF90C9C}" type="presParOf" srcId="{99188429-0D5D-43FE-922E-60901678E404}" destId="{672BA774-CF2B-4609-BD77-2DD72F4CB77E}"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C161478-E793-47CA-B0B7-CF8394ED8CD5}" type="doc">
      <dgm:prSet loTypeId="urn:microsoft.com/office/officeart/2005/8/layout/hChevron3" loCatId="process" qsTypeId="urn:microsoft.com/office/officeart/2005/8/quickstyle/simple1" qsCatId="simple" csTypeId="urn:microsoft.com/office/officeart/2005/8/colors/colorful2" csCatId="colorful" phldr="1"/>
      <dgm:spPr/>
    </dgm:pt>
    <dgm:pt modelId="{DCF000A5-2994-4017-BC0C-2A9BC1471F0C}">
      <dgm:prSet phldrT="[Texto]"/>
      <dgm:spPr/>
      <dgm:t>
        <a:bodyPr/>
        <a:lstStyle/>
        <a:p>
          <a:r>
            <a:rPr lang="es-EC" dirty="0" smtClean="0"/>
            <a:t>Placer </a:t>
          </a:r>
          <a:endParaRPr lang="es-EC" dirty="0"/>
        </a:p>
      </dgm:t>
    </dgm:pt>
    <dgm:pt modelId="{0EF36B32-63CE-460B-8F66-3A99B5E7835F}" type="parTrans" cxnId="{B03227CA-0549-4E7A-A9E6-1513FB1CEE9B}">
      <dgm:prSet/>
      <dgm:spPr/>
      <dgm:t>
        <a:bodyPr/>
        <a:lstStyle/>
        <a:p>
          <a:endParaRPr lang="es-EC"/>
        </a:p>
      </dgm:t>
    </dgm:pt>
    <dgm:pt modelId="{3181703F-1384-424B-B4A3-6F86E6CBAD0A}" type="sibTrans" cxnId="{B03227CA-0549-4E7A-A9E6-1513FB1CEE9B}">
      <dgm:prSet/>
      <dgm:spPr/>
      <dgm:t>
        <a:bodyPr/>
        <a:lstStyle/>
        <a:p>
          <a:endParaRPr lang="es-EC"/>
        </a:p>
      </dgm:t>
    </dgm:pt>
    <dgm:pt modelId="{7770CAF6-F7CE-4E55-BFFB-92C285A3641E}">
      <dgm:prSet phldrT="[Texto]"/>
      <dgm:spPr/>
      <dgm:t>
        <a:bodyPr/>
        <a:lstStyle/>
        <a:p>
          <a:r>
            <a:rPr lang="es-EC" dirty="0" smtClean="0"/>
            <a:t>Salud</a:t>
          </a:r>
          <a:endParaRPr lang="es-EC" dirty="0"/>
        </a:p>
      </dgm:t>
    </dgm:pt>
    <dgm:pt modelId="{EFAB2BB1-8462-4207-9D85-23AD73058654}" type="parTrans" cxnId="{EAF038C6-4CA6-4328-A34B-45F86B9F6EFB}">
      <dgm:prSet/>
      <dgm:spPr/>
      <dgm:t>
        <a:bodyPr/>
        <a:lstStyle/>
        <a:p>
          <a:endParaRPr lang="es-EC"/>
        </a:p>
      </dgm:t>
    </dgm:pt>
    <dgm:pt modelId="{D9AE8365-29EE-4DB6-B994-6BA7CDB6B719}" type="sibTrans" cxnId="{EAF038C6-4CA6-4328-A34B-45F86B9F6EFB}">
      <dgm:prSet/>
      <dgm:spPr/>
      <dgm:t>
        <a:bodyPr/>
        <a:lstStyle/>
        <a:p>
          <a:endParaRPr lang="es-EC"/>
        </a:p>
      </dgm:t>
    </dgm:pt>
    <dgm:pt modelId="{19631A91-D185-4E30-B84B-D358D47430A7}">
      <dgm:prSet phldrT="[Texto]"/>
      <dgm:spPr/>
      <dgm:t>
        <a:bodyPr/>
        <a:lstStyle/>
        <a:p>
          <a:r>
            <a:rPr lang="es-EC" dirty="0" smtClean="0"/>
            <a:t>Forma</a:t>
          </a:r>
          <a:endParaRPr lang="es-EC" dirty="0"/>
        </a:p>
      </dgm:t>
    </dgm:pt>
    <dgm:pt modelId="{9FF4911B-AB4C-413A-892E-FD96658A39FC}" type="parTrans" cxnId="{14739C35-7A98-465B-9138-EE7F4D44ED2B}">
      <dgm:prSet/>
      <dgm:spPr/>
      <dgm:t>
        <a:bodyPr/>
        <a:lstStyle/>
        <a:p>
          <a:endParaRPr lang="es-EC"/>
        </a:p>
      </dgm:t>
    </dgm:pt>
    <dgm:pt modelId="{476AB5C4-4E3F-4443-8655-01C27CCB741E}" type="sibTrans" cxnId="{14739C35-7A98-465B-9138-EE7F4D44ED2B}">
      <dgm:prSet/>
      <dgm:spPr/>
      <dgm:t>
        <a:bodyPr/>
        <a:lstStyle/>
        <a:p>
          <a:endParaRPr lang="es-EC"/>
        </a:p>
      </dgm:t>
    </dgm:pt>
    <dgm:pt modelId="{8E669AB1-558B-44C1-B665-B62317F0183D}">
      <dgm:prSet phldrT="[Texto]"/>
      <dgm:spPr/>
      <dgm:t>
        <a:bodyPr/>
        <a:lstStyle/>
        <a:p>
          <a:r>
            <a:rPr lang="es-EC" dirty="0" smtClean="0"/>
            <a:t>Ética</a:t>
          </a:r>
          <a:endParaRPr lang="es-EC" dirty="0"/>
        </a:p>
      </dgm:t>
    </dgm:pt>
    <dgm:pt modelId="{0216A532-50D2-46F7-B7C5-6F1F17D05B8B}" type="parTrans" cxnId="{D5CA7C4A-11A2-457B-90FB-C57A6C9120B2}">
      <dgm:prSet/>
      <dgm:spPr/>
      <dgm:t>
        <a:bodyPr/>
        <a:lstStyle/>
        <a:p>
          <a:endParaRPr lang="es-EC"/>
        </a:p>
      </dgm:t>
    </dgm:pt>
    <dgm:pt modelId="{3C3CDFCF-F6DD-4219-B7CA-6C9896A12827}" type="sibTrans" cxnId="{D5CA7C4A-11A2-457B-90FB-C57A6C9120B2}">
      <dgm:prSet/>
      <dgm:spPr/>
      <dgm:t>
        <a:bodyPr/>
        <a:lstStyle/>
        <a:p>
          <a:endParaRPr lang="es-EC"/>
        </a:p>
      </dgm:t>
    </dgm:pt>
    <dgm:pt modelId="{7A31E49D-131B-42A7-B181-AC166C777DD0}">
      <dgm:prSet phldrT="[Texto]"/>
      <dgm:spPr/>
      <dgm:t>
        <a:bodyPr/>
        <a:lstStyle/>
        <a:p>
          <a:r>
            <a:rPr lang="es-EC" dirty="0" smtClean="0"/>
            <a:t>Practicidad</a:t>
          </a:r>
          <a:endParaRPr lang="es-EC" dirty="0"/>
        </a:p>
      </dgm:t>
    </dgm:pt>
    <dgm:pt modelId="{4247B8D7-0F40-41A4-97C2-D12B29DBC7A6}" type="parTrans" cxnId="{BBC98596-693A-47B7-98B5-D7BB42260BF5}">
      <dgm:prSet/>
      <dgm:spPr/>
      <dgm:t>
        <a:bodyPr/>
        <a:lstStyle/>
        <a:p>
          <a:endParaRPr lang="es-EC"/>
        </a:p>
      </dgm:t>
    </dgm:pt>
    <dgm:pt modelId="{FD4F8680-2546-49CA-A8B4-0202C7AB96C8}" type="sibTrans" cxnId="{BBC98596-693A-47B7-98B5-D7BB42260BF5}">
      <dgm:prSet/>
      <dgm:spPr/>
      <dgm:t>
        <a:bodyPr/>
        <a:lstStyle/>
        <a:p>
          <a:endParaRPr lang="es-EC"/>
        </a:p>
      </dgm:t>
    </dgm:pt>
    <dgm:pt modelId="{27E7AA49-24E6-4723-AFDC-C900CF1F7D89}" type="pres">
      <dgm:prSet presAssocID="{6C161478-E793-47CA-B0B7-CF8394ED8CD5}" presName="Name0" presStyleCnt="0">
        <dgm:presLayoutVars>
          <dgm:dir/>
          <dgm:resizeHandles val="exact"/>
        </dgm:presLayoutVars>
      </dgm:prSet>
      <dgm:spPr/>
    </dgm:pt>
    <dgm:pt modelId="{752A1FF5-B34B-41AA-BABC-624757AC1DE4}" type="pres">
      <dgm:prSet presAssocID="{DCF000A5-2994-4017-BC0C-2A9BC1471F0C}" presName="parTxOnly" presStyleLbl="node1" presStyleIdx="0" presStyleCnt="5">
        <dgm:presLayoutVars>
          <dgm:bulletEnabled val="1"/>
        </dgm:presLayoutVars>
      </dgm:prSet>
      <dgm:spPr/>
      <dgm:t>
        <a:bodyPr/>
        <a:lstStyle/>
        <a:p>
          <a:endParaRPr lang="es-MX"/>
        </a:p>
      </dgm:t>
    </dgm:pt>
    <dgm:pt modelId="{D3831EDB-B152-49EC-A04A-FD8B8F722BC1}" type="pres">
      <dgm:prSet presAssocID="{3181703F-1384-424B-B4A3-6F86E6CBAD0A}" presName="parSpace" presStyleCnt="0"/>
      <dgm:spPr/>
    </dgm:pt>
    <dgm:pt modelId="{337453A1-FEC9-4BEE-BFE2-D7F84EDC7469}" type="pres">
      <dgm:prSet presAssocID="{7770CAF6-F7CE-4E55-BFFB-92C285A3641E}" presName="parTxOnly" presStyleLbl="node1" presStyleIdx="1" presStyleCnt="5">
        <dgm:presLayoutVars>
          <dgm:bulletEnabled val="1"/>
        </dgm:presLayoutVars>
      </dgm:prSet>
      <dgm:spPr/>
      <dgm:t>
        <a:bodyPr/>
        <a:lstStyle/>
        <a:p>
          <a:endParaRPr lang="es-MX"/>
        </a:p>
      </dgm:t>
    </dgm:pt>
    <dgm:pt modelId="{DA35CDCF-D2B6-4875-9A4A-CD23B23F746E}" type="pres">
      <dgm:prSet presAssocID="{D9AE8365-29EE-4DB6-B994-6BA7CDB6B719}" presName="parSpace" presStyleCnt="0"/>
      <dgm:spPr/>
    </dgm:pt>
    <dgm:pt modelId="{91C12C56-F171-4C3A-8E23-4EE02B960685}" type="pres">
      <dgm:prSet presAssocID="{19631A91-D185-4E30-B84B-D358D47430A7}" presName="parTxOnly" presStyleLbl="node1" presStyleIdx="2" presStyleCnt="5">
        <dgm:presLayoutVars>
          <dgm:bulletEnabled val="1"/>
        </dgm:presLayoutVars>
      </dgm:prSet>
      <dgm:spPr/>
      <dgm:t>
        <a:bodyPr/>
        <a:lstStyle/>
        <a:p>
          <a:endParaRPr lang="es-MX"/>
        </a:p>
      </dgm:t>
    </dgm:pt>
    <dgm:pt modelId="{D2729E11-1278-4A95-8673-F1CFA25E9D4A}" type="pres">
      <dgm:prSet presAssocID="{476AB5C4-4E3F-4443-8655-01C27CCB741E}" presName="parSpace" presStyleCnt="0"/>
      <dgm:spPr/>
    </dgm:pt>
    <dgm:pt modelId="{70F0A495-1EC5-4805-9C2D-44171705E2B8}" type="pres">
      <dgm:prSet presAssocID="{7A31E49D-131B-42A7-B181-AC166C777DD0}" presName="parTxOnly" presStyleLbl="node1" presStyleIdx="3" presStyleCnt="5">
        <dgm:presLayoutVars>
          <dgm:bulletEnabled val="1"/>
        </dgm:presLayoutVars>
      </dgm:prSet>
      <dgm:spPr/>
      <dgm:t>
        <a:bodyPr/>
        <a:lstStyle/>
        <a:p>
          <a:endParaRPr lang="es-MX"/>
        </a:p>
      </dgm:t>
    </dgm:pt>
    <dgm:pt modelId="{9DC91EB6-01D5-4783-9874-C29010165540}" type="pres">
      <dgm:prSet presAssocID="{FD4F8680-2546-49CA-A8B4-0202C7AB96C8}" presName="parSpace" presStyleCnt="0"/>
      <dgm:spPr/>
    </dgm:pt>
    <dgm:pt modelId="{8A2C8C38-D9A5-4813-9D7C-CEAED775E6A8}" type="pres">
      <dgm:prSet presAssocID="{8E669AB1-558B-44C1-B665-B62317F0183D}" presName="parTxOnly" presStyleLbl="node1" presStyleIdx="4" presStyleCnt="5">
        <dgm:presLayoutVars>
          <dgm:bulletEnabled val="1"/>
        </dgm:presLayoutVars>
      </dgm:prSet>
      <dgm:spPr/>
      <dgm:t>
        <a:bodyPr/>
        <a:lstStyle/>
        <a:p>
          <a:endParaRPr lang="es-EC"/>
        </a:p>
      </dgm:t>
    </dgm:pt>
  </dgm:ptLst>
  <dgm:cxnLst>
    <dgm:cxn modelId="{31942FEE-C5D1-4ADE-95A2-DF2A1764C875}" type="presOf" srcId="{8E669AB1-558B-44C1-B665-B62317F0183D}" destId="{8A2C8C38-D9A5-4813-9D7C-CEAED775E6A8}" srcOrd="0" destOrd="0" presId="urn:microsoft.com/office/officeart/2005/8/layout/hChevron3"/>
    <dgm:cxn modelId="{C331CD62-C8E1-4051-8A4E-EF25D323E74C}" type="presOf" srcId="{6C161478-E793-47CA-B0B7-CF8394ED8CD5}" destId="{27E7AA49-24E6-4723-AFDC-C900CF1F7D89}" srcOrd="0" destOrd="0" presId="urn:microsoft.com/office/officeart/2005/8/layout/hChevron3"/>
    <dgm:cxn modelId="{D5CA7C4A-11A2-457B-90FB-C57A6C9120B2}" srcId="{6C161478-E793-47CA-B0B7-CF8394ED8CD5}" destId="{8E669AB1-558B-44C1-B665-B62317F0183D}" srcOrd="4" destOrd="0" parTransId="{0216A532-50D2-46F7-B7C5-6F1F17D05B8B}" sibTransId="{3C3CDFCF-F6DD-4219-B7CA-6C9896A12827}"/>
    <dgm:cxn modelId="{BBC98596-693A-47B7-98B5-D7BB42260BF5}" srcId="{6C161478-E793-47CA-B0B7-CF8394ED8CD5}" destId="{7A31E49D-131B-42A7-B181-AC166C777DD0}" srcOrd="3" destOrd="0" parTransId="{4247B8D7-0F40-41A4-97C2-D12B29DBC7A6}" sibTransId="{FD4F8680-2546-49CA-A8B4-0202C7AB96C8}"/>
    <dgm:cxn modelId="{1532D4F2-681F-4A5D-BFCB-FA5000A2F053}" type="presOf" srcId="{19631A91-D185-4E30-B84B-D358D47430A7}" destId="{91C12C56-F171-4C3A-8E23-4EE02B960685}" srcOrd="0" destOrd="0" presId="urn:microsoft.com/office/officeart/2005/8/layout/hChevron3"/>
    <dgm:cxn modelId="{00B46ED4-6710-494A-B93A-FDE9CEB88022}" type="presOf" srcId="{7A31E49D-131B-42A7-B181-AC166C777DD0}" destId="{70F0A495-1EC5-4805-9C2D-44171705E2B8}" srcOrd="0" destOrd="0" presId="urn:microsoft.com/office/officeart/2005/8/layout/hChevron3"/>
    <dgm:cxn modelId="{408493D9-40FF-4E84-9E49-FA699B9D7C86}" type="presOf" srcId="{7770CAF6-F7CE-4E55-BFFB-92C285A3641E}" destId="{337453A1-FEC9-4BEE-BFE2-D7F84EDC7469}" srcOrd="0" destOrd="0" presId="urn:microsoft.com/office/officeart/2005/8/layout/hChevron3"/>
    <dgm:cxn modelId="{EAF038C6-4CA6-4328-A34B-45F86B9F6EFB}" srcId="{6C161478-E793-47CA-B0B7-CF8394ED8CD5}" destId="{7770CAF6-F7CE-4E55-BFFB-92C285A3641E}" srcOrd="1" destOrd="0" parTransId="{EFAB2BB1-8462-4207-9D85-23AD73058654}" sibTransId="{D9AE8365-29EE-4DB6-B994-6BA7CDB6B719}"/>
    <dgm:cxn modelId="{B03227CA-0549-4E7A-A9E6-1513FB1CEE9B}" srcId="{6C161478-E793-47CA-B0B7-CF8394ED8CD5}" destId="{DCF000A5-2994-4017-BC0C-2A9BC1471F0C}" srcOrd="0" destOrd="0" parTransId="{0EF36B32-63CE-460B-8F66-3A99B5E7835F}" sibTransId="{3181703F-1384-424B-B4A3-6F86E6CBAD0A}"/>
    <dgm:cxn modelId="{751B6F8A-93BA-461A-B1D8-6B2EAA6499D9}" type="presOf" srcId="{DCF000A5-2994-4017-BC0C-2A9BC1471F0C}" destId="{752A1FF5-B34B-41AA-BABC-624757AC1DE4}" srcOrd="0" destOrd="0" presId="urn:microsoft.com/office/officeart/2005/8/layout/hChevron3"/>
    <dgm:cxn modelId="{14739C35-7A98-465B-9138-EE7F4D44ED2B}" srcId="{6C161478-E793-47CA-B0B7-CF8394ED8CD5}" destId="{19631A91-D185-4E30-B84B-D358D47430A7}" srcOrd="2" destOrd="0" parTransId="{9FF4911B-AB4C-413A-892E-FD96658A39FC}" sibTransId="{476AB5C4-4E3F-4443-8655-01C27CCB741E}"/>
    <dgm:cxn modelId="{932BDA7A-42CC-4B25-93FB-4AB9413DAA98}" type="presParOf" srcId="{27E7AA49-24E6-4723-AFDC-C900CF1F7D89}" destId="{752A1FF5-B34B-41AA-BABC-624757AC1DE4}" srcOrd="0" destOrd="0" presId="urn:microsoft.com/office/officeart/2005/8/layout/hChevron3"/>
    <dgm:cxn modelId="{6EB8A3C0-FCAA-4DB2-982C-C86BC664B610}" type="presParOf" srcId="{27E7AA49-24E6-4723-AFDC-C900CF1F7D89}" destId="{D3831EDB-B152-49EC-A04A-FD8B8F722BC1}" srcOrd="1" destOrd="0" presId="urn:microsoft.com/office/officeart/2005/8/layout/hChevron3"/>
    <dgm:cxn modelId="{71C1A0AB-2ED1-4F24-B8FE-933439A93891}" type="presParOf" srcId="{27E7AA49-24E6-4723-AFDC-C900CF1F7D89}" destId="{337453A1-FEC9-4BEE-BFE2-D7F84EDC7469}" srcOrd="2" destOrd="0" presId="urn:microsoft.com/office/officeart/2005/8/layout/hChevron3"/>
    <dgm:cxn modelId="{66099F59-E505-4566-96C4-EE49F36E6CB0}" type="presParOf" srcId="{27E7AA49-24E6-4723-AFDC-C900CF1F7D89}" destId="{DA35CDCF-D2B6-4875-9A4A-CD23B23F746E}" srcOrd="3" destOrd="0" presId="urn:microsoft.com/office/officeart/2005/8/layout/hChevron3"/>
    <dgm:cxn modelId="{5F2935B1-8A88-48BC-8107-DD7C03B01880}" type="presParOf" srcId="{27E7AA49-24E6-4723-AFDC-C900CF1F7D89}" destId="{91C12C56-F171-4C3A-8E23-4EE02B960685}" srcOrd="4" destOrd="0" presId="urn:microsoft.com/office/officeart/2005/8/layout/hChevron3"/>
    <dgm:cxn modelId="{DBD9B698-9A86-47A2-A0EB-10A47C85A166}" type="presParOf" srcId="{27E7AA49-24E6-4723-AFDC-C900CF1F7D89}" destId="{D2729E11-1278-4A95-8673-F1CFA25E9D4A}" srcOrd="5" destOrd="0" presId="urn:microsoft.com/office/officeart/2005/8/layout/hChevron3"/>
    <dgm:cxn modelId="{C855DC53-2AC8-4C25-BD09-881BC39A20BA}" type="presParOf" srcId="{27E7AA49-24E6-4723-AFDC-C900CF1F7D89}" destId="{70F0A495-1EC5-4805-9C2D-44171705E2B8}" srcOrd="6" destOrd="0" presId="urn:microsoft.com/office/officeart/2005/8/layout/hChevron3"/>
    <dgm:cxn modelId="{2ADC8B56-5929-4512-A754-6159B946543C}" type="presParOf" srcId="{27E7AA49-24E6-4723-AFDC-C900CF1F7D89}" destId="{9DC91EB6-01D5-4783-9874-C29010165540}" srcOrd="7" destOrd="0" presId="urn:microsoft.com/office/officeart/2005/8/layout/hChevron3"/>
    <dgm:cxn modelId="{AB463037-1C99-4128-933C-1752E701F80F}" type="presParOf" srcId="{27E7AA49-24E6-4723-AFDC-C900CF1F7D89}" destId="{8A2C8C38-D9A5-4813-9D7C-CEAED775E6A8}"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620B778-1493-4434-A231-EB5C51FC7BA6}" type="doc">
      <dgm:prSet loTypeId="urn:microsoft.com/office/officeart/2005/8/layout/vList3" loCatId="list" qsTypeId="urn:microsoft.com/office/officeart/2005/8/quickstyle/simple3" qsCatId="simple" csTypeId="urn:microsoft.com/office/officeart/2005/8/colors/colorful4" csCatId="colorful" phldr="1"/>
      <dgm:spPr/>
    </dgm:pt>
    <dgm:pt modelId="{D4BFC4F1-AA3A-4C82-9265-CFFB71697CCC}">
      <dgm:prSet phldrT="[Texto]"/>
      <dgm:spPr>
        <a:ln>
          <a:solidFill>
            <a:schemeClr val="bg1"/>
          </a:solidFill>
        </a:ln>
      </dgm:spPr>
      <dgm:t>
        <a:bodyPr/>
        <a:lstStyle/>
        <a:p>
          <a:r>
            <a:rPr lang="es-ES_tradnl" dirty="0" smtClean="0"/>
            <a:t>En 2013 hasta inicios del 2017 el Ministerio de agricultura de Ecuador, fomentó agresivamente el cultivo de quinua, sin embargo actualmente es fomentando de manera privada.</a:t>
          </a:r>
          <a:endParaRPr lang="es-EC" dirty="0"/>
        </a:p>
      </dgm:t>
    </dgm:pt>
    <dgm:pt modelId="{5049E5B2-0151-4247-AEC3-EF152AA77C36}" type="parTrans" cxnId="{29AD8B5E-6B6D-40CE-8939-AA19B1D0CB76}">
      <dgm:prSet/>
      <dgm:spPr/>
      <dgm:t>
        <a:bodyPr/>
        <a:lstStyle/>
        <a:p>
          <a:endParaRPr lang="es-EC"/>
        </a:p>
      </dgm:t>
    </dgm:pt>
    <dgm:pt modelId="{A8A4C7CB-B3A2-4481-A0F5-3131D5BCD124}" type="sibTrans" cxnId="{29AD8B5E-6B6D-40CE-8939-AA19B1D0CB76}">
      <dgm:prSet/>
      <dgm:spPr/>
      <dgm:t>
        <a:bodyPr/>
        <a:lstStyle/>
        <a:p>
          <a:endParaRPr lang="es-EC"/>
        </a:p>
      </dgm:t>
    </dgm:pt>
    <dgm:pt modelId="{9649418C-A4C6-4031-B324-DA9C461761EB}">
      <dgm:prSet phldrT="[Texto]"/>
      <dgm:spPr>
        <a:ln>
          <a:solidFill>
            <a:schemeClr val="bg1"/>
          </a:solidFill>
        </a:ln>
      </dgm:spPr>
      <dgm:t>
        <a:bodyPr/>
        <a:lstStyle/>
        <a:p>
          <a:r>
            <a:rPr lang="es-EC" dirty="0" smtClean="0"/>
            <a:t>Se da especial importancia a </a:t>
          </a:r>
          <a:r>
            <a:rPr lang="es-ES_tradnl" dirty="0" smtClean="0"/>
            <a:t>la cadena en el tema de suelos, semilla, maquinaria, asistencia técnica, capacitación y comercialización.</a:t>
          </a:r>
          <a:endParaRPr lang="es-EC" dirty="0"/>
        </a:p>
      </dgm:t>
    </dgm:pt>
    <dgm:pt modelId="{E5FA30D1-E5DB-4D5D-AD6B-9974470F100D}" type="parTrans" cxnId="{CC173A3C-68B3-4299-B784-2A95B9E3029C}">
      <dgm:prSet/>
      <dgm:spPr/>
      <dgm:t>
        <a:bodyPr/>
        <a:lstStyle/>
        <a:p>
          <a:endParaRPr lang="es-EC"/>
        </a:p>
      </dgm:t>
    </dgm:pt>
    <dgm:pt modelId="{2E0CF8F1-17C1-429A-93FF-F2C265D61DA8}" type="sibTrans" cxnId="{CC173A3C-68B3-4299-B784-2A95B9E3029C}">
      <dgm:prSet/>
      <dgm:spPr/>
      <dgm:t>
        <a:bodyPr/>
        <a:lstStyle/>
        <a:p>
          <a:endParaRPr lang="es-EC"/>
        </a:p>
      </dgm:t>
    </dgm:pt>
    <dgm:pt modelId="{DC54AB41-3F6E-4D2B-BA02-21AF73FCD9C1}" type="pres">
      <dgm:prSet presAssocID="{1620B778-1493-4434-A231-EB5C51FC7BA6}" presName="linearFlow" presStyleCnt="0">
        <dgm:presLayoutVars>
          <dgm:dir/>
          <dgm:resizeHandles val="exact"/>
        </dgm:presLayoutVars>
      </dgm:prSet>
      <dgm:spPr/>
    </dgm:pt>
    <dgm:pt modelId="{8D23CDD8-BF53-4567-A850-B7E892825ADF}" type="pres">
      <dgm:prSet presAssocID="{D4BFC4F1-AA3A-4C82-9265-CFFB71697CCC}" presName="composite" presStyleCnt="0"/>
      <dgm:spPr/>
    </dgm:pt>
    <dgm:pt modelId="{4A88D3A1-6146-4518-A4C6-17FDF3276747}" type="pres">
      <dgm:prSet presAssocID="{D4BFC4F1-AA3A-4C82-9265-CFFB71697CCC}" presName="imgShp" presStyleLbl="fgImgPlace1" presStyleIdx="0" presStyleCnt="2" custLinFactNeighborX="-57341"/>
      <dgm:spPr>
        <a:blipFill rotWithShape="1">
          <a:blip xmlns:r="http://schemas.openxmlformats.org/officeDocument/2006/relationships" r:embed="rId1"/>
          <a:stretch>
            <a:fillRect/>
          </a:stretch>
        </a:blipFill>
      </dgm:spPr>
    </dgm:pt>
    <dgm:pt modelId="{7AF679E9-9EB0-42C8-BC88-9D50B9044AF4}" type="pres">
      <dgm:prSet presAssocID="{D4BFC4F1-AA3A-4C82-9265-CFFB71697CCC}" presName="txShp" presStyleLbl="node1" presStyleIdx="0" presStyleCnt="2" custScaleX="118487">
        <dgm:presLayoutVars>
          <dgm:bulletEnabled val="1"/>
        </dgm:presLayoutVars>
      </dgm:prSet>
      <dgm:spPr/>
      <dgm:t>
        <a:bodyPr/>
        <a:lstStyle/>
        <a:p>
          <a:endParaRPr lang="es-EC"/>
        </a:p>
      </dgm:t>
    </dgm:pt>
    <dgm:pt modelId="{9A42A564-E68E-4518-89CD-712767C84B7B}" type="pres">
      <dgm:prSet presAssocID="{A8A4C7CB-B3A2-4481-A0F5-3131D5BCD124}" presName="spacing" presStyleCnt="0"/>
      <dgm:spPr/>
    </dgm:pt>
    <dgm:pt modelId="{D4DA91E0-4354-449D-9BC4-AEC895EC4B26}" type="pres">
      <dgm:prSet presAssocID="{9649418C-A4C6-4031-B324-DA9C461761EB}" presName="composite" presStyleCnt="0"/>
      <dgm:spPr/>
    </dgm:pt>
    <dgm:pt modelId="{AA618F40-9A45-4BF2-A855-2AA4DFD2CC73}" type="pres">
      <dgm:prSet presAssocID="{9649418C-A4C6-4031-B324-DA9C461761EB}" presName="imgShp" presStyleLbl="fgImgPlace1" presStyleIdx="1" presStyleCnt="2" custLinFactNeighborX="-57341"/>
      <dgm:spPr>
        <a:blipFill rotWithShape="1">
          <a:blip xmlns:r="http://schemas.openxmlformats.org/officeDocument/2006/relationships" r:embed="rId2"/>
          <a:stretch>
            <a:fillRect/>
          </a:stretch>
        </a:blipFill>
      </dgm:spPr>
    </dgm:pt>
    <dgm:pt modelId="{4E146B48-F8F4-4281-B70D-CE3617D2F11D}" type="pres">
      <dgm:prSet presAssocID="{9649418C-A4C6-4031-B324-DA9C461761EB}" presName="txShp" presStyleLbl="node1" presStyleIdx="1" presStyleCnt="2" custScaleX="119126">
        <dgm:presLayoutVars>
          <dgm:bulletEnabled val="1"/>
        </dgm:presLayoutVars>
      </dgm:prSet>
      <dgm:spPr/>
      <dgm:t>
        <a:bodyPr/>
        <a:lstStyle/>
        <a:p>
          <a:endParaRPr lang="es-EC"/>
        </a:p>
      </dgm:t>
    </dgm:pt>
  </dgm:ptLst>
  <dgm:cxnLst>
    <dgm:cxn modelId="{F64C8160-B571-47C5-A6A7-ABB2654038CC}" type="presOf" srcId="{D4BFC4F1-AA3A-4C82-9265-CFFB71697CCC}" destId="{7AF679E9-9EB0-42C8-BC88-9D50B9044AF4}" srcOrd="0" destOrd="0" presId="urn:microsoft.com/office/officeart/2005/8/layout/vList3"/>
    <dgm:cxn modelId="{595467D2-D2FF-4FF2-B6C8-B3F5888BC362}" type="presOf" srcId="{1620B778-1493-4434-A231-EB5C51FC7BA6}" destId="{DC54AB41-3F6E-4D2B-BA02-21AF73FCD9C1}" srcOrd="0" destOrd="0" presId="urn:microsoft.com/office/officeart/2005/8/layout/vList3"/>
    <dgm:cxn modelId="{CC173A3C-68B3-4299-B784-2A95B9E3029C}" srcId="{1620B778-1493-4434-A231-EB5C51FC7BA6}" destId="{9649418C-A4C6-4031-B324-DA9C461761EB}" srcOrd="1" destOrd="0" parTransId="{E5FA30D1-E5DB-4D5D-AD6B-9974470F100D}" sibTransId="{2E0CF8F1-17C1-429A-93FF-F2C265D61DA8}"/>
    <dgm:cxn modelId="{29AD8B5E-6B6D-40CE-8939-AA19B1D0CB76}" srcId="{1620B778-1493-4434-A231-EB5C51FC7BA6}" destId="{D4BFC4F1-AA3A-4C82-9265-CFFB71697CCC}" srcOrd="0" destOrd="0" parTransId="{5049E5B2-0151-4247-AEC3-EF152AA77C36}" sibTransId="{A8A4C7CB-B3A2-4481-A0F5-3131D5BCD124}"/>
    <dgm:cxn modelId="{33E2A2E5-C38A-4894-AB98-7150D75023F2}" type="presOf" srcId="{9649418C-A4C6-4031-B324-DA9C461761EB}" destId="{4E146B48-F8F4-4281-B70D-CE3617D2F11D}" srcOrd="0" destOrd="0" presId="urn:microsoft.com/office/officeart/2005/8/layout/vList3"/>
    <dgm:cxn modelId="{98F7E142-3B82-4973-81D3-56AD41F55EB6}" type="presParOf" srcId="{DC54AB41-3F6E-4D2B-BA02-21AF73FCD9C1}" destId="{8D23CDD8-BF53-4567-A850-B7E892825ADF}" srcOrd="0" destOrd="0" presId="urn:microsoft.com/office/officeart/2005/8/layout/vList3"/>
    <dgm:cxn modelId="{F8D15046-42D7-45BA-BAA9-3A2006605A11}" type="presParOf" srcId="{8D23CDD8-BF53-4567-A850-B7E892825ADF}" destId="{4A88D3A1-6146-4518-A4C6-17FDF3276747}" srcOrd="0" destOrd="0" presId="urn:microsoft.com/office/officeart/2005/8/layout/vList3"/>
    <dgm:cxn modelId="{E2B90285-1D48-4441-A9D0-7394813B2AFD}" type="presParOf" srcId="{8D23CDD8-BF53-4567-A850-B7E892825ADF}" destId="{7AF679E9-9EB0-42C8-BC88-9D50B9044AF4}" srcOrd="1" destOrd="0" presId="urn:microsoft.com/office/officeart/2005/8/layout/vList3"/>
    <dgm:cxn modelId="{55C88860-1F48-4484-B7C7-84BEBD69B973}" type="presParOf" srcId="{DC54AB41-3F6E-4D2B-BA02-21AF73FCD9C1}" destId="{9A42A564-E68E-4518-89CD-712767C84B7B}" srcOrd="1" destOrd="0" presId="urn:microsoft.com/office/officeart/2005/8/layout/vList3"/>
    <dgm:cxn modelId="{E8BC9C30-35BA-48BE-9BD3-C025A0CBF0B2}" type="presParOf" srcId="{DC54AB41-3F6E-4D2B-BA02-21AF73FCD9C1}" destId="{D4DA91E0-4354-449D-9BC4-AEC895EC4B26}" srcOrd="2" destOrd="0" presId="urn:microsoft.com/office/officeart/2005/8/layout/vList3"/>
    <dgm:cxn modelId="{30197B92-D938-4FC9-AF4A-48ABC2C6E9E0}" type="presParOf" srcId="{D4DA91E0-4354-449D-9BC4-AEC895EC4B26}" destId="{AA618F40-9A45-4BF2-A855-2AA4DFD2CC73}" srcOrd="0" destOrd="0" presId="urn:microsoft.com/office/officeart/2005/8/layout/vList3"/>
    <dgm:cxn modelId="{862C511F-BB17-4E19-99F0-5E12179DCEDD}" type="presParOf" srcId="{D4DA91E0-4354-449D-9BC4-AEC895EC4B26}" destId="{4E146B48-F8F4-4281-B70D-CE3617D2F11D}" srcOrd="1" destOrd="0" presId="urn:microsoft.com/office/officeart/2005/8/layout/vList3"/>
  </dgm:cxnLst>
  <dgm:bg/>
  <dgm:whole>
    <a:ln>
      <a:solidFill>
        <a:schemeClr val="bg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A21FED0-C36A-40B3-ABEC-F08181AC6B57}" type="doc">
      <dgm:prSet loTypeId="urn:microsoft.com/office/officeart/2005/8/layout/cycle3" loCatId="cycle" qsTypeId="urn:microsoft.com/office/officeart/2005/8/quickstyle/simple5" qsCatId="simple" csTypeId="urn:microsoft.com/office/officeart/2005/8/colors/accent4_5" csCatId="accent4" phldr="1"/>
      <dgm:spPr/>
      <dgm:t>
        <a:bodyPr/>
        <a:lstStyle/>
        <a:p>
          <a:endParaRPr lang="es-EC"/>
        </a:p>
      </dgm:t>
    </dgm:pt>
    <dgm:pt modelId="{984FC0A5-9102-44C3-8930-C0EF3F8EA090}">
      <dgm:prSet phldrT="[Texto]"/>
      <dgm:spPr/>
      <dgm:t>
        <a:bodyPr/>
        <a:lstStyle/>
        <a:p>
          <a:r>
            <a:rPr lang="es-EC" dirty="0" smtClean="0"/>
            <a:t>Disponibilidad de producto</a:t>
          </a:r>
          <a:endParaRPr lang="es-EC" dirty="0"/>
        </a:p>
      </dgm:t>
    </dgm:pt>
    <dgm:pt modelId="{E44521A6-71AF-47EA-8177-A15B1EEC8FE3}" type="parTrans" cxnId="{812ED0C5-FC8C-4774-8894-FF778A0535BE}">
      <dgm:prSet/>
      <dgm:spPr/>
      <dgm:t>
        <a:bodyPr/>
        <a:lstStyle/>
        <a:p>
          <a:endParaRPr lang="es-EC"/>
        </a:p>
      </dgm:t>
    </dgm:pt>
    <dgm:pt modelId="{B863B2FA-44DC-452E-8CAD-B7DA4E7A2CA7}" type="sibTrans" cxnId="{812ED0C5-FC8C-4774-8894-FF778A0535BE}">
      <dgm:prSet/>
      <dgm:spPr/>
      <dgm:t>
        <a:bodyPr/>
        <a:lstStyle/>
        <a:p>
          <a:endParaRPr lang="es-EC"/>
        </a:p>
      </dgm:t>
    </dgm:pt>
    <dgm:pt modelId="{81DC86F7-F74F-4C2E-828F-B54E192C91F4}">
      <dgm:prSet phldrT="[Texto]"/>
      <dgm:spPr/>
      <dgm:t>
        <a:bodyPr/>
        <a:lstStyle/>
        <a:p>
          <a:r>
            <a:rPr lang="es-EC" dirty="0" smtClean="0"/>
            <a:t>Capacidad económica</a:t>
          </a:r>
          <a:endParaRPr lang="es-EC" dirty="0"/>
        </a:p>
      </dgm:t>
    </dgm:pt>
    <dgm:pt modelId="{9E251D8F-F7A4-4C8E-B01C-8954A7A835E6}" type="parTrans" cxnId="{C4A671CB-8EAA-4D72-8C0C-04937ED47FE3}">
      <dgm:prSet/>
      <dgm:spPr/>
      <dgm:t>
        <a:bodyPr/>
        <a:lstStyle/>
        <a:p>
          <a:endParaRPr lang="es-EC"/>
        </a:p>
      </dgm:t>
    </dgm:pt>
    <dgm:pt modelId="{DC6EEBBC-F6C5-4E4A-AE37-AA4D7590CCA2}" type="sibTrans" cxnId="{C4A671CB-8EAA-4D72-8C0C-04937ED47FE3}">
      <dgm:prSet/>
      <dgm:spPr/>
      <dgm:t>
        <a:bodyPr/>
        <a:lstStyle/>
        <a:p>
          <a:endParaRPr lang="es-EC"/>
        </a:p>
      </dgm:t>
    </dgm:pt>
    <dgm:pt modelId="{CF4269AA-3E61-496F-8D0E-A53C03DBD4B3}">
      <dgm:prSet phldrT="[Texto]"/>
      <dgm:spPr/>
      <dgm:t>
        <a:bodyPr/>
        <a:lstStyle/>
        <a:p>
          <a:r>
            <a:rPr lang="es-EC" dirty="0" smtClean="0"/>
            <a:t>Capacidad de gestión</a:t>
          </a:r>
          <a:endParaRPr lang="es-EC" dirty="0"/>
        </a:p>
      </dgm:t>
    </dgm:pt>
    <dgm:pt modelId="{A7FCBD5E-7055-444A-812D-27B2EFBF06F2}" type="parTrans" cxnId="{07C14AC0-D028-406F-8448-47BCFE6A60E8}">
      <dgm:prSet/>
      <dgm:spPr/>
      <dgm:t>
        <a:bodyPr/>
        <a:lstStyle/>
        <a:p>
          <a:endParaRPr lang="es-EC"/>
        </a:p>
      </dgm:t>
    </dgm:pt>
    <dgm:pt modelId="{9449330B-3F24-461F-8A7D-B3F1DA5AFCC9}" type="sibTrans" cxnId="{07C14AC0-D028-406F-8448-47BCFE6A60E8}">
      <dgm:prSet/>
      <dgm:spPr/>
      <dgm:t>
        <a:bodyPr/>
        <a:lstStyle/>
        <a:p>
          <a:endParaRPr lang="es-EC"/>
        </a:p>
      </dgm:t>
    </dgm:pt>
    <dgm:pt modelId="{E76C794C-CD25-4919-B3B2-A7CB195E1506}" type="pres">
      <dgm:prSet presAssocID="{CA21FED0-C36A-40B3-ABEC-F08181AC6B57}" presName="Name0" presStyleCnt="0">
        <dgm:presLayoutVars>
          <dgm:dir/>
          <dgm:resizeHandles val="exact"/>
        </dgm:presLayoutVars>
      </dgm:prSet>
      <dgm:spPr/>
      <dgm:t>
        <a:bodyPr/>
        <a:lstStyle/>
        <a:p>
          <a:endParaRPr lang="es-MX"/>
        </a:p>
      </dgm:t>
    </dgm:pt>
    <dgm:pt modelId="{FCC5BF7F-443E-4672-B422-85D763EA0BF0}" type="pres">
      <dgm:prSet presAssocID="{CA21FED0-C36A-40B3-ABEC-F08181AC6B57}" presName="cycle" presStyleCnt="0"/>
      <dgm:spPr/>
      <dgm:t>
        <a:bodyPr/>
        <a:lstStyle/>
        <a:p>
          <a:endParaRPr lang="es-MX"/>
        </a:p>
      </dgm:t>
    </dgm:pt>
    <dgm:pt modelId="{3C5415AD-029B-4888-83E7-BE02D1E02EA2}" type="pres">
      <dgm:prSet presAssocID="{984FC0A5-9102-44C3-8930-C0EF3F8EA090}" presName="nodeFirstNode" presStyleLbl="node1" presStyleIdx="0" presStyleCnt="3">
        <dgm:presLayoutVars>
          <dgm:bulletEnabled val="1"/>
        </dgm:presLayoutVars>
      </dgm:prSet>
      <dgm:spPr/>
      <dgm:t>
        <a:bodyPr/>
        <a:lstStyle/>
        <a:p>
          <a:endParaRPr lang="es-EC"/>
        </a:p>
      </dgm:t>
    </dgm:pt>
    <dgm:pt modelId="{D51AB4AF-4FE1-47AC-B185-460C9EA6861E}" type="pres">
      <dgm:prSet presAssocID="{B863B2FA-44DC-452E-8CAD-B7DA4E7A2CA7}" presName="sibTransFirstNode" presStyleLbl="bgShp" presStyleIdx="0" presStyleCnt="1"/>
      <dgm:spPr/>
      <dgm:t>
        <a:bodyPr/>
        <a:lstStyle/>
        <a:p>
          <a:endParaRPr lang="es-MX"/>
        </a:p>
      </dgm:t>
    </dgm:pt>
    <dgm:pt modelId="{0E288E18-FC1F-4707-BBA5-21E517C9A016}" type="pres">
      <dgm:prSet presAssocID="{81DC86F7-F74F-4C2E-828F-B54E192C91F4}" presName="nodeFollowingNodes" presStyleLbl="node1" presStyleIdx="1" presStyleCnt="3">
        <dgm:presLayoutVars>
          <dgm:bulletEnabled val="1"/>
        </dgm:presLayoutVars>
      </dgm:prSet>
      <dgm:spPr/>
      <dgm:t>
        <a:bodyPr/>
        <a:lstStyle/>
        <a:p>
          <a:endParaRPr lang="es-MX"/>
        </a:p>
      </dgm:t>
    </dgm:pt>
    <dgm:pt modelId="{4CF91659-7A43-46B3-B1DD-F3C2F8F6A2A4}" type="pres">
      <dgm:prSet presAssocID="{CF4269AA-3E61-496F-8D0E-A53C03DBD4B3}" presName="nodeFollowingNodes" presStyleLbl="node1" presStyleIdx="2" presStyleCnt="3">
        <dgm:presLayoutVars>
          <dgm:bulletEnabled val="1"/>
        </dgm:presLayoutVars>
      </dgm:prSet>
      <dgm:spPr/>
      <dgm:t>
        <a:bodyPr/>
        <a:lstStyle/>
        <a:p>
          <a:endParaRPr lang="es-EC"/>
        </a:p>
      </dgm:t>
    </dgm:pt>
  </dgm:ptLst>
  <dgm:cxnLst>
    <dgm:cxn modelId="{07C14AC0-D028-406F-8448-47BCFE6A60E8}" srcId="{CA21FED0-C36A-40B3-ABEC-F08181AC6B57}" destId="{CF4269AA-3E61-496F-8D0E-A53C03DBD4B3}" srcOrd="2" destOrd="0" parTransId="{A7FCBD5E-7055-444A-812D-27B2EFBF06F2}" sibTransId="{9449330B-3F24-461F-8A7D-B3F1DA5AFCC9}"/>
    <dgm:cxn modelId="{A914349B-455A-4E84-83A4-8DBA3E962FDB}" type="presOf" srcId="{B863B2FA-44DC-452E-8CAD-B7DA4E7A2CA7}" destId="{D51AB4AF-4FE1-47AC-B185-460C9EA6861E}" srcOrd="0" destOrd="0" presId="urn:microsoft.com/office/officeart/2005/8/layout/cycle3"/>
    <dgm:cxn modelId="{0A6EB1EB-4645-49EF-B504-663508298B34}" type="presOf" srcId="{81DC86F7-F74F-4C2E-828F-B54E192C91F4}" destId="{0E288E18-FC1F-4707-BBA5-21E517C9A016}" srcOrd="0" destOrd="0" presId="urn:microsoft.com/office/officeart/2005/8/layout/cycle3"/>
    <dgm:cxn modelId="{C28B6062-205F-46AC-9642-A8AF2146D4A5}" type="presOf" srcId="{CA21FED0-C36A-40B3-ABEC-F08181AC6B57}" destId="{E76C794C-CD25-4919-B3B2-A7CB195E1506}" srcOrd="0" destOrd="0" presId="urn:microsoft.com/office/officeart/2005/8/layout/cycle3"/>
    <dgm:cxn modelId="{9364FE33-6D79-4785-914C-AB4508292AA2}" type="presOf" srcId="{984FC0A5-9102-44C3-8930-C0EF3F8EA090}" destId="{3C5415AD-029B-4888-83E7-BE02D1E02EA2}" srcOrd="0" destOrd="0" presId="urn:microsoft.com/office/officeart/2005/8/layout/cycle3"/>
    <dgm:cxn modelId="{812ED0C5-FC8C-4774-8894-FF778A0535BE}" srcId="{CA21FED0-C36A-40B3-ABEC-F08181AC6B57}" destId="{984FC0A5-9102-44C3-8930-C0EF3F8EA090}" srcOrd="0" destOrd="0" parTransId="{E44521A6-71AF-47EA-8177-A15B1EEC8FE3}" sibTransId="{B863B2FA-44DC-452E-8CAD-B7DA4E7A2CA7}"/>
    <dgm:cxn modelId="{7692DE6C-E052-42F4-8D0B-D9D1F951E4FA}" type="presOf" srcId="{CF4269AA-3E61-496F-8D0E-A53C03DBD4B3}" destId="{4CF91659-7A43-46B3-B1DD-F3C2F8F6A2A4}" srcOrd="0" destOrd="0" presId="urn:microsoft.com/office/officeart/2005/8/layout/cycle3"/>
    <dgm:cxn modelId="{C4A671CB-8EAA-4D72-8C0C-04937ED47FE3}" srcId="{CA21FED0-C36A-40B3-ABEC-F08181AC6B57}" destId="{81DC86F7-F74F-4C2E-828F-B54E192C91F4}" srcOrd="1" destOrd="0" parTransId="{9E251D8F-F7A4-4C8E-B01C-8954A7A835E6}" sibTransId="{DC6EEBBC-F6C5-4E4A-AE37-AA4D7590CCA2}"/>
    <dgm:cxn modelId="{07642015-D395-40D6-B3F6-8130CE890DB3}" type="presParOf" srcId="{E76C794C-CD25-4919-B3B2-A7CB195E1506}" destId="{FCC5BF7F-443E-4672-B422-85D763EA0BF0}" srcOrd="0" destOrd="0" presId="urn:microsoft.com/office/officeart/2005/8/layout/cycle3"/>
    <dgm:cxn modelId="{919B5561-890C-440E-90B1-2FDFF26BC009}" type="presParOf" srcId="{FCC5BF7F-443E-4672-B422-85D763EA0BF0}" destId="{3C5415AD-029B-4888-83E7-BE02D1E02EA2}" srcOrd="0" destOrd="0" presId="urn:microsoft.com/office/officeart/2005/8/layout/cycle3"/>
    <dgm:cxn modelId="{A7EDE08E-ECD8-4E27-9C80-4BC793E36DA1}" type="presParOf" srcId="{FCC5BF7F-443E-4672-B422-85D763EA0BF0}" destId="{D51AB4AF-4FE1-47AC-B185-460C9EA6861E}" srcOrd="1" destOrd="0" presId="urn:microsoft.com/office/officeart/2005/8/layout/cycle3"/>
    <dgm:cxn modelId="{6512B4BF-55F7-40A2-9579-E3DDAB165DDB}" type="presParOf" srcId="{FCC5BF7F-443E-4672-B422-85D763EA0BF0}" destId="{0E288E18-FC1F-4707-BBA5-21E517C9A016}" srcOrd="2" destOrd="0" presId="urn:microsoft.com/office/officeart/2005/8/layout/cycle3"/>
    <dgm:cxn modelId="{713A776E-8E51-45AE-B487-9C2162DD9C5E}" type="presParOf" srcId="{FCC5BF7F-443E-4672-B422-85D763EA0BF0}" destId="{4CF91659-7A43-46B3-B1DD-F3C2F8F6A2A4}"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A092096-EF3F-394D-AAA4-4674B6E99B23}" type="doc">
      <dgm:prSet loTypeId="urn:microsoft.com/office/officeart/2005/8/layout/vProcess5" loCatId="" qsTypeId="urn:microsoft.com/office/officeart/2005/8/quickstyle/simple3" qsCatId="simple" csTypeId="urn:microsoft.com/office/officeart/2005/8/colors/colorful2" csCatId="colorful" phldr="1"/>
      <dgm:spPr/>
      <dgm:t>
        <a:bodyPr/>
        <a:lstStyle/>
        <a:p>
          <a:endParaRPr lang="es-ES_tradnl"/>
        </a:p>
      </dgm:t>
    </dgm:pt>
    <dgm:pt modelId="{5C8E9C71-8C0B-E146-83D6-0535415991E8}">
      <dgm:prSet phldrT="[Texto]"/>
      <dgm:spPr/>
      <dgm:t>
        <a:bodyPr/>
        <a:lstStyle/>
        <a:p>
          <a:pPr algn="ctr"/>
          <a:r>
            <a:rPr lang="es-ES_tradnl" dirty="0" smtClean="0"/>
            <a:t>El 11 de noviembre de 2016 se suscribió el Protocolo de Adhesión </a:t>
          </a:r>
          <a:endParaRPr lang="es-ES_tradnl" dirty="0"/>
        </a:p>
      </dgm:t>
    </dgm:pt>
    <dgm:pt modelId="{A76C2FD0-2F9F-804C-A165-2DB80D9C5844}" type="parTrans" cxnId="{3BC2FDFB-B389-4A4F-8215-EABCCA51F882}">
      <dgm:prSet/>
      <dgm:spPr/>
      <dgm:t>
        <a:bodyPr/>
        <a:lstStyle/>
        <a:p>
          <a:pPr algn="ctr"/>
          <a:endParaRPr lang="es-ES_tradnl"/>
        </a:p>
      </dgm:t>
    </dgm:pt>
    <dgm:pt modelId="{75517C32-66C1-F247-8A98-613DDEF5792B}" type="sibTrans" cxnId="{3BC2FDFB-B389-4A4F-8215-EABCCA51F882}">
      <dgm:prSet/>
      <dgm:spPr/>
      <dgm:t>
        <a:bodyPr/>
        <a:lstStyle/>
        <a:p>
          <a:pPr algn="ctr"/>
          <a:endParaRPr lang="es-ES_tradnl"/>
        </a:p>
      </dgm:t>
    </dgm:pt>
    <dgm:pt modelId="{862D44C1-C3C4-8B4E-93D5-1ED745980A89}">
      <dgm:prSet phldrT="[Texto]"/>
      <dgm:spPr/>
      <dgm:t>
        <a:bodyPr/>
        <a:lstStyle/>
        <a:p>
          <a:pPr algn="ctr"/>
          <a:r>
            <a:rPr lang="es-ES_tradnl" dirty="0" smtClean="0"/>
            <a:t>El acuerdo fue publicado en las gacetas oficiales de cada una de las partes y entró en vigencia el 1 de enero de 2017.</a:t>
          </a:r>
          <a:endParaRPr lang="es-ES_tradnl" dirty="0"/>
        </a:p>
      </dgm:t>
    </dgm:pt>
    <dgm:pt modelId="{51AD0F8A-744E-A74A-8CC2-66A9A8E07B8D}" type="parTrans" cxnId="{87CF966F-3807-B248-A761-20383B9855A0}">
      <dgm:prSet/>
      <dgm:spPr/>
      <dgm:t>
        <a:bodyPr/>
        <a:lstStyle/>
        <a:p>
          <a:pPr algn="ctr"/>
          <a:endParaRPr lang="es-ES_tradnl"/>
        </a:p>
      </dgm:t>
    </dgm:pt>
    <dgm:pt modelId="{AD4552F5-2490-8541-9B4C-07FB82A6374D}" type="sibTrans" cxnId="{87CF966F-3807-B248-A761-20383B9855A0}">
      <dgm:prSet/>
      <dgm:spPr/>
      <dgm:t>
        <a:bodyPr/>
        <a:lstStyle/>
        <a:p>
          <a:pPr algn="ctr"/>
          <a:endParaRPr lang="es-ES_tradnl"/>
        </a:p>
      </dgm:t>
    </dgm:pt>
    <dgm:pt modelId="{8BB00424-1451-834B-BA11-F133652FE0F6}">
      <dgm:prSet/>
      <dgm:spPr/>
      <dgm:t>
        <a:bodyPr/>
        <a:lstStyle/>
        <a:p>
          <a:pPr algn="ctr"/>
          <a:r>
            <a:rPr lang="es-ES_tradnl" dirty="0" smtClean="0"/>
            <a:t>Las negociaciones se cerraron el 17 de julio de 2014 </a:t>
          </a:r>
          <a:endParaRPr lang="es-ES_tradnl" dirty="0"/>
        </a:p>
      </dgm:t>
    </dgm:pt>
    <dgm:pt modelId="{53114A7B-057F-5F42-8F38-6DA9DCE55E6D}" type="parTrans" cxnId="{8EC4811A-5F2B-0E47-8485-14A7CDEA53DF}">
      <dgm:prSet/>
      <dgm:spPr/>
      <dgm:t>
        <a:bodyPr/>
        <a:lstStyle/>
        <a:p>
          <a:pPr algn="ctr"/>
          <a:endParaRPr lang="es-ES_tradnl"/>
        </a:p>
      </dgm:t>
    </dgm:pt>
    <dgm:pt modelId="{A45AB098-0D84-FF45-923B-A3C3D5092513}" type="sibTrans" cxnId="{8EC4811A-5F2B-0E47-8485-14A7CDEA53DF}">
      <dgm:prSet/>
      <dgm:spPr/>
      <dgm:t>
        <a:bodyPr/>
        <a:lstStyle/>
        <a:p>
          <a:pPr algn="ctr"/>
          <a:endParaRPr lang="es-ES_tradnl"/>
        </a:p>
      </dgm:t>
    </dgm:pt>
    <dgm:pt modelId="{A5C9C803-013F-7141-9A99-0EB32193AE29}" type="pres">
      <dgm:prSet presAssocID="{5A092096-EF3F-394D-AAA4-4674B6E99B23}" presName="outerComposite" presStyleCnt="0">
        <dgm:presLayoutVars>
          <dgm:chMax val="5"/>
          <dgm:dir/>
          <dgm:resizeHandles val="exact"/>
        </dgm:presLayoutVars>
      </dgm:prSet>
      <dgm:spPr/>
      <dgm:t>
        <a:bodyPr/>
        <a:lstStyle/>
        <a:p>
          <a:endParaRPr lang="es-ES_tradnl"/>
        </a:p>
      </dgm:t>
    </dgm:pt>
    <dgm:pt modelId="{F8CC8DC8-E6AB-CA40-BB1B-CEDC24516A3A}" type="pres">
      <dgm:prSet presAssocID="{5A092096-EF3F-394D-AAA4-4674B6E99B23}" presName="dummyMaxCanvas" presStyleCnt="0">
        <dgm:presLayoutVars/>
      </dgm:prSet>
      <dgm:spPr/>
      <dgm:t>
        <a:bodyPr/>
        <a:lstStyle/>
        <a:p>
          <a:endParaRPr lang="es-MX"/>
        </a:p>
      </dgm:t>
    </dgm:pt>
    <dgm:pt modelId="{88EC32E7-2070-8A4B-AF6D-4529FACED4B3}" type="pres">
      <dgm:prSet presAssocID="{5A092096-EF3F-394D-AAA4-4674B6E99B23}" presName="ThreeNodes_1" presStyleLbl="node1" presStyleIdx="0" presStyleCnt="3">
        <dgm:presLayoutVars>
          <dgm:bulletEnabled val="1"/>
        </dgm:presLayoutVars>
      </dgm:prSet>
      <dgm:spPr/>
      <dgm:t>
        <a:bodyPr/>
        <a:lstStyle/>
        <a:p>
          <a:endParaRPr lang="es-ES_tradnl"/>
        </a:p>
      </dgm:t>
    </dgm:pt>
    <dgm:pt modelId="{596926DA-E9B3-A849-94D3-7D0ED1805CE9}" type="pres">
      <dgm:prSet presAssocID="{5A092096-EF3F-394D-AAA4-4674B6E99B23}" presName="ThreeNodes_2" presStyleLbl="node1" presStyleIdx="1" presStyleCnt="3">
        <dgm:presLayoutVars>
          <dgm:bulletEnabled val="1"/>
        </dgm:presLayoutVars>
      </dgm:prSet>
      <dgm:spPr/>
      <dgm:t>
        <a:bodyPr/>
        <a:lstStyle/>
        <a:p>
          <a:endParaRPr lang="es-ES_tradnl"/>
        </a:p>
      </dgm:t>
    </dgm:pt>
    <dgm:pt modelId="{615456D2-DFF4-6949-8491-023B2FB33BBA}" type="pres">
      <dgm:prSet presAssocID="{5A092096-EF3F-394D-AAA4-4674B6E99B23}" presName="ThreeNodes_3" presStyleLbl="node1" presStyleIdx="2" presStyleCnt="3">
        <dgm:presLayoutVars>
          <dgm:bulletEnabled val="1"/>
        </dgm:presLayoutVars>
      </dgm:prSet>
      <dgm:spPr/>
      <dgm:t>
        <a:bodyPr/>
        <a:lstStyle/>
        <a:p>
          <a:endParaRPr lang="es-ES_tradnl"/>
        </a:p>
      </dgm:t>
    </dgm:pt>
    <dgm:pt modelId="{6552497B-E78D-134C-876A-0712B8B1F38C}" type="pres">
      <dgm:prSet presAssocID="{5A092096-EF3F-394D-AAA4-4674B6E99B23}" presName="ThreeConn_1-2" presStyleLbl="fgAccFollowNode1" presStyleIdx="0" presStyleCnt="2">
        <dgm:presLayoutVars>
          <dgm:bulletEnabled val="1"/>
        </dgm:presLayoutVars>
      </dgm:prSet>
      <dgm:spPr/>
      <dgm:t>
        <a:bodyPr/>
        <a:lstStyle/>
        <a:p>
          <a:endParaRPr lang="es-ES_tradnl"/>
        </a:p>
      </dgm:t>
    </dgm:pt>
    <dgm:pt modelId="{CC8CAD71-9D2E-CA4E-877B-48C02601466F}" type="pres">
      <dgm:prSet presAssocID="{5A092096-EF3F-394D-AAA4-4674B6E99B23}" presName="ThreeConn_2-3" presStyleLbl="fgAccFollowNode1" presStyleIdx="1" presStyleCnt="2">
        <dgm:presLayoutVars>
          <dgm:bulletEnabled val="1"/>
        </dgm:presLayoutVars>
      </dgm:prSet>
      <dgm:spPr/>
      <dgm:t>
        <a:bodyPr/>
        <a:lstStyle/>
        <a:p>
          <a:endParaRPr lang="es-ES_tradnl"/>
        </a:p>
      </dgm:t>
    </dgm:pt>
    <dgm:pt modelId="{0B1E6498-DEA9-4943-BBBF-8F2464AAC453}" type="pres">
      <dgm:prSet presAssocID="{5A092096-EF3F-394D-AAA4-4674B6E99B23}" presName="ThreeNodes_1_text" presStyleLbl="node1" presStyleIdx="2" presStyleCnt="3">
        <dgm:presLayoutVars>
          <dgm:bulletEnabled val="1"/>
        </dgm:presLayoutVars>
      </dgm:prSet>
      <dgm:spPr/>
      <dgm:t>
        <a:bodyPr/>
        <a:lstStyle/>
        <a:p>
          <a:endParaRPr lang="es-ES_tradnl"/>
        </a:p>
      </dgm:t>
    </dgm:pt>
    <dgm:pt modelId="{8A2AD73C-F196-0240-97FE-8F13775B82AB}" type="pres">
      <dgm:prSet presAssocID="{5A092096-EF3F-394D-AAA4-4674B6E99B23}" presName="ThreeNodes_2_text" presStyleLbl="node1" presStyleIdx="2" presStyleCnt="3">
        <dgm:presLayoutVars>
          <dgm:bulletEnabled val="1"/>
        </dgm:presLayoutVars>
      </dgm:prSet>
      <dgm:spPr/>
      <dgm:t>
        <a:bodyPr/>
        <a:lstStyle/>
        <a:p>
          <a:endParaRPr lang="es-ES_tradnl"/>
        </a:p>
      </dgm:t>
    </dgm:pt>
    <dgm:pt modelId="{0F4F9A73-5CE4-8E40-9ED3-8662D61A848B}" type="pres">
      <dgm:prSet presAssocID="{5A092096-EF3F-394D-AAA4-4674B6E99B23}" presName="ThreeNodes_3_text" presStyleLbl="node1" presStyleIdx="2" presStyleCnt="3">
        <dgm:presLayoutVars>
          <dgm:bulletEnabled val="1"/>
        </dgm:presLayoutVars>
      </dgm:prSet>
      <dgm:spPr/>
      <dgm:t>
        <a:bodyPr/>
        <a:lstStyle/>
        <a:p>
          <a:endParaRPr lang="es-ES_tradnl"/>
        </a:p>
      </dgm:t>
    </dgm:pt>
  </dgm:ptLst>
  <dgm:cxnLst>
    <dgm:cxn modelId="{F7EF939B-6A82-4878-A056-72824F3F0B74}" type="presOf" srcId="{5A092096-EF3F-394D-AAA4-4674B6E99B23}" destId="{A5C9C803-013F-7141-9A99-0EB32193AE29}" srcOrd="0" destOrd="0" presId="urn:microsoft.com/office/officeart/2005/8/layout/vProcess5"/>
    <dgm:cxn modelId="{3BC2FDFB-B389-4A4F-8215-EABCCA51F882}" srcId="{5A092096-EF3F-394D-AAA4-4674B6E99B23}" destId="{5C8E9C71-8C0B-E146-83D6-0535415991E8}" srcOrd="1" destOrd="0" parTransId="{A76C2FD0-2F9F-804C-A165-2DB80D9C5844}" sibTransId="{75517C32-66C1-F247-8A98-613DDEF5792B}"/>
    <dgm:cxn modelId="{5930AD14-825B-4C3F-B38B-AB30D739E331}" type="presOf" srcId="{75517C32-66C1-F247-8A98-613DDEF5792B}" destId="{CC8CAD71-9D2E-CA4E-877B-48C02601466F}" srcOrd="0" destOrd="0" presId="urn:microsoft.com/office/officeart/2005/8/layout/vProcess5"/>
    <dgm:cxn modelId="{8EC4811A-5F2B-0E47-8485-14A7CDEA53DF}" srcId="{5A092096-EF3F-394D-AAA4-4674B6E99B23}" destId="{8BB00424-1451-834B-BA11-F133652FE0F6}" srcOrd="0" destOrd="0" parTransId="{53114A7B-057F-5F42-8F38-6DA9DCE55E6D}" sibTransId="{A45AB098-0D84-FF45-923B-A3C3D5092513}"/>
    <dgm:cxn modelId="{E38497BD-A3DA-4163-95CE-3CB0FCFB84CB}" type="presOf" srcId="{5C8E9C71-8C0B-E146-83D6-0535415991E8}" destId="{596926DA-E9B3-A849-94D3-7D0ED1805CE9}" srcOrd="0" destOrd="0" presId="urn:microsoft.com/office/officeart/2005/8/layout/vProcess5"/>
    <dgm:cxn modelId="{35C017F3-8ED3-49C5-95C7-5FA1EE86143A}" type="presOf" srcId="{5C8E9C71-8C0B-E146-83D6-0535415991E8}" destId="{8A2AD73C-F196-0240-97FE-8F13775B82AB}" srcOrd="1" destOrd="0" presId="urn:microsoft.com/office/officeart/2005/8/layout/vProcess5"/>
    <dgm:cxn modelId="{68E03BD0-4D21-459B-A3F1-95FAC0130943}" type="presOf" srcId="{A45AB098-0D84-FF45-923B-A3C3D5092513}" destId="{6552497B-E78D-134C-876A-0712B8B1F38C}" srcOrd="0" destOrd="0" presId="urn:microsoft.com/office/officeart/2005/8/layout/vProcess5"/>
    <dgm:cxn modelId="{8D4D3EC3-03C4-479A-A480-A32A5F364DC1}" type="presOf" srcId="{862D44C1-C3C4-8B4E-93D5-1ED745980A89}" destId="{0F4F9A73-5CE4-8E40-9ED3-8662D61A848B}" srcOrd="1" destOrd="0" presId="urn:microsoft.com/office/officeart/2005/8/layout/vProcess5"/>
    <dgm:cxn modelId="{87CF966F-3807-B248-A761-20383B9855A0}" srcId="{5A092096-EF3F-394D-AAA4-4674B6E99B23}" destId="{862D44C1-C3C4-8B4E-93D5-1ED745980A89}" srcOrd="2" destOrd="0" parTransId="{51AD0F8A-744E-A74A-8CC2-66A9A8E07B8D}" sibTransId="{AD4552F5-2490-8541-9B4C-07FB82A6374D}"/>
    <dgm:cxn modelId="{19EFCBF1-C1F5-4A76-BB9A-AF6B6EE18893}" type="presOf" srcId="{8BB00424-1451-834B-BA11-F133652FE0F6}" destId="{0B1E6498-DEA9-4943-BBBF-8F2464AAC453}" srcOrd="1" destOrd="0" presId="urn:microsoft.com/office/officeart/2005/8/layout/vProcess5"/>
    <dgm:cxn modelId="{04601AA8-9565-40D2-BCF3-9E380E915C54}" type="presOf" srcId="{8BB00424-1451-834B-BA11-F133652FE0F6}" destId="{88EC32E7-2070-8A4B-AF6D-4529FACED4B3}" srcOrd="0" destOrd="0" presId="urn:microsoft.com/office/officeart/2005/8/layout/vProcess5"/>
    <dgm:cxn modelId="{35D65D0A-FDDF-4AE5-824C-3DF4E6FD667F}" type="presOf" srcId="{862D44C1-C3C4-8B4E-93D5-1ED745980A89}" destId="{615456D2-DFF4-6949-8491-023B2FB33BBA}" srcOrd="0" destOrd="0" presId="urn:microsoft.com/office/officeart/2005/8/layout/vProcess5"/>
    <dgm:cxn modelId="{B1C5EAF2-D423-4F66-8E47-2664A1F69324}" type="presParOf" srcId="{A5C9C803-013F-7141-9A99-0EB32193AE29}" destId="{F8CC8DC8-E6AB-CA40-BB1B-CEDC24516A3A}" srcOrd="0" destOrd="0" presId="urn:microsoft.com/office/officeart/2005/8/layout/vProcess5"/>
    <dgm:cxn modelId="{AAAED760-0BC0-492C-B894-03823FFCF522}" type="presParOf" srcId="{A5C9C803-013F-7141-9A99-0EB32193AE29}" destId="{88EC32E7-2070-8A4B-AF6D-4529FACED4B3}" srcOrd="1" destOrd="0" presId="urn:microsoft.com/office/officeart/2005/8/layout/vProcess5"/>
    <dgm:cxn modelId="{214E4D60-A83A-444D-864E-CBB1F0AFCCF1}" type="presParOf" srcId="{A5C9C803-013F-7141-9A99-0EB32193AE29}" destId="{596926DA-E9B3-A849-94D3-7D0ED1805CE9}" srcOrd="2" destOrd="0" presId="urn:microsoft.com/office/officeart/2005/8/layout/vProcess5"/>
    <dgm:cxn modelId="{9650474F-183D-42C9-9C3F-A31E2974C6D3}" type="presParOf" srcId="{A5C9C803-013F-7141-9A99-0EB32193AE29}" destId="{615456D2-DFF4-6949-8491-023B2FB33BBA}" srcOrd="3" destOrd="0" presId="urn:microsoft.com/office/officeart/2005/8/layout/vProcess5"/>
    <dgm:cxn modelId="{B802B3A7-15E8-4B4E-A25C-3985F1B1EFB0}" type="presParOf" srcId="{A5C9C803-013F-7141-9A99-0EB32193AE29}" destId="{6552497B-E78D-134C-876A-0712B8B1F38C}" srcOrd="4" destOrd="0" presId="urn:microsoft.com/office/officeart/2005/8/layout/vProcess5"/>
    <dgm:cxn modelId="{8E09885F-5607-4920-8BC5-958FA431956E}" type="presParOf" srcId="{A5C9C803-013F-7141-9A99-0EB32193AE29}" destId="{CC8CAD71-9D2E-CA4E-877B-48C02601466F}" srcOrd="5" destOrd="0" presId="urn:microsoft.com/office/officeart/2005/8/layout/vProcess5"/>
    <dgm:cxn modelId="{69305632-A7A0-4839-A075-99F75EF25028}" type="presParOf" srcId="{A5C9C803-013F-7141-9A99-0EB32193AE29}" destId="{0B1E6498-DEA9-4943-BBBF-8F2464AAC453}" srcOrd="6" destOrd="0" presId="urn:microsoft.com/office/officeart/2005/8/layout/vProcess5"/>
    <dgm:cxn modelId="{4F56236B-78A3-461D-A701-747C608FF0DF}" type="presParOf" srcId="{A5C9C803-013F-7141-9A99-0EB32193AE29}" destId="{8A2AD73C-F196-0240-97FE-8F13775B82AB}" srcOrd="7" destOrd="0" presId="urn:microsoft.com/office/officeart/2005/8/layout/vProcess5"/>
    <dgm:cxn modelId="{78CEF63D-3CB1-485E-8F50-D076D88E0E7E}" type="presParOf" srcId="{A5C9C803-013F-7141-9A99-0EB32193AE29}" destId="{0F4F9A73-5CE4-8E40-9ED3-8662D61A848B}"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3269E2B-F965-E141-A35C-3227CEA6F08D}" type="doc">
      <dgm:prSet loTypeId="urn:microsoft.com/office/officeart/2005/8/layout/list1" loCatId="" qsTypeId="urn:microsoft.com/office/officeart/2005/8/quickstyle/simple4" qsCatId="simple" csTypeId="urn:microsoft.com/office/officeart/2005/8/colors/colorful4" csCatId="colorful" phldr="1"/>
      <dgm:spPr/>
      <dgm:t>
        <a:bodyPr/>
        <a:lstStyle/>
        <a:p>
          <a:endParaRPr lang="es-ES_tradnl"/>
        </a:p>
      </dgm:t>
    </dgm:pt>
    <dgm:pt modelId="{93885B24-8E91-E345-B265-64865C49AD50}">
      <dgm:prSet phldrT="[Texto]" custT="1"/>
      <dgm:spPr/>
      <dgm:t>
        <a:bodyPr/>
        <a:lstStyle/>
        <a:p>
          <a:r>
            <a:rPr lang="es-ES_tradnl" sz="1200" dirty="0" smtClean="0"/>
            <a:t>Los elementos esenciales del Acuerdo </a:t>
          </a:r>
          <a:r>
            <a:rPr lang="es-ES_tradnl" sz="1200" dirty="0" err="1" smtClean="0"/>
            <a:t>Multipartes</a:t>
          </a:r>
          <a:r>
            <a:rPr lang="es-ES_tradnl" sz="1200" dirty="0" smtClean="0"/>
            <a:t> son el respeto de los principios democráticos; de los derechos humanos y de los principios que sustentan el estado de derecho</a:t>
          </a:r>
          <a:endParaRPr lang="es-ES_tradnl" sz="1200" dirty="0"/>
        </a:p>
      </dgm:t>
    </dgm:pt>
    <dgm:pt modelId="{745CA762-B433-AF46-BDA9-975F76B07A1D}" type="parTrans" cxnId="{F3A13A8D-6E30-A740-A8CA-84D692D3AB87}">
      <dgm:prSet/>
      <dgm:spPr/>
      <dgm:t>
        <a:bodyPr/>
        <a:lstStyle/>
        <a:p>
          <a:endParaRPr lang="es-ES_tradnl" sz="4800"/>
        </a:p>
      </dgm:t>
    </dgm:pt>
    <dgm:pt modelId="{A89F32EC-91F1-3C4A-B1A0-6F72E9BDF937}" type="sibTrans" cxnId="{F3A13A8D-6E30-A740-A8CA-84D692D3AB87}">
      <dgm:prSet/>
      <dgm:spPr/>
      <dgm:t>
        <a:bodyPr/>
        <a:lstStyle/>
        <a:p>
          <a:endParaRPr lang="es-ES_tradnl" sz="4800"/>
        </a:p>
      </dgm:t>
    </dgm:pt>
    <dgm:pt modelId="{576EE2DA-3D79-A04C-A6F3-899B3F027F7C}">
      <dgm:prSet custT="1"/>
      <dgm:spPr/>
      <dgm:t>
        <a:bodyPr/>
        <a:lstStyle/>
        <a:p>
          <a:r>
            <a:rPr lang="es-ES_tradnl" sz="1200" smtClean="0"/>
            <a:t>No se trata de un típico acuerdo que aborda sólo la eliminación de aranceles en el comercio, es en realidad un instrumento que, sobre la base de la liberalización del comercio de bienes y servicios, busca el desarrollo integral de los pueblos de los países socios.</a:t>
          </a:r>
          <a:endParaRPr lang="es-ES_tradnl" sz="1200"/>
        </a:p>
      </dgm:t>
    </dgm:pt>
    <dgm:pt modelId="{745A7FE6-B199-8B42-931B-FDAB54E71815}" type="parTrans" cxnId="{284B11DF-30D7-D04D-A20E-4BB2CE40DC06}">
      <dgm:prSet/>
      <dgm:spPr/>
      <dgm:t>
        <a:bodyPr/>
        <a:lstStyle/>
        <a:p>
          <a:endParaRPr lang="es-ES_tradnl" sz="4800"/>
        </a:p>
      </dgm:t>
    </dgm:pt>
    <dgm:pt modelId="{A255AA97-170E-BF44-85BC-B1E4870EE954}" type="sibTrans" cxnId="{284B11DF-30D7-D04D-A20E-4BB2CE40DC06}">
      <dgm:prSet/>
      <dgm:spPr/>
      <dgm:t>
        <a:bodyPr/>
        <a:lstStyle/>
        <a:p>
          <a:endParaRPr lang="es-ES_tradnl" sz="4800"/>
        </a:p>
      </dgm:t>
    </dgm:pt>
    <dgm:pt modelId="{7E488481-6AEE-084A-991F-A4EF91B7448E}" type="pres">
      <dgm:prSet presAssocID="{C3269E2B-F965-E141-A35C-3227CEA6F08D}" presName="linear" presStyleCnt="0">
        <dgm:presLayoutVars>
          <dgm:dir/>
          <dgm:animLvl val="lvl"/>
          <dgm:resizeHandles val="exact"/>
        </dgm:presLayoutVars>
      </dgm:prSet>
      <dgm:spPr/>
      <dgm:t>
        <a:bodyPr/>
        <a:lstStyle/>
        <a:p>
          <a:endParaRPr lang="es-ES_tradnl"/>
        </a:p>
      </dgm:t>
    </dgm:pt>
    <dgm:pt modelId="{529D19BC-14BE-CD4A-99C3-F9C1C07F40C0}" type="pres">
      <dgm:prSet presAssocID="{576EE2DA-3D79-A04C-A6F3-899B3F027F7C}" presName="parentLin" presStyleCnt="0"/>
      <dgm:spPr/>
      <dgm:t>
        <a:bodyPr/>
        <a:lstStyle/>
        <a:p>
          <a:endParaRPr lang="es-MX"/>
        </a:p>
      </dgm:t>
    </dgm:pt>
    <dgm:pt modelId="{2B90AB80-7208-5944-B674-6959790E8234}" type="pres">
      <dgm:prSet presAssocID="{576EE2DA-3D79-A04C-A6F3-899B3F027F7C}" presName="parentLeftMargin" presStyleLbl="node1" presStyleIdx="0" presStyleCnt="2"/>
      <dgm:spPr/>
      <dgm:t>
        <a:bodyPr/>
        <a:lstStyle/>
        <a:p>
          <a:endParaRPr lang="es-ES_tradnl"/>
        </a:p>
      </dgm:t>
    </dgm:pt>
    <dgm:pt modelId="{CDE6EFBF-0F93-6043-8FAA-2931DFCB478D}" type="pres">
      <dgm:prSet presAssocID="{576EE2DA-3D79-A04C-A6F3-899B3F027F7C}" presName="parentText" presStyleLbl="node1" presStyleIdx="0" presStyleCnt="2" custScaleX="109792" custScaleY="126256">
        <dgm:presLayoutVars>
          <dgm:chMax val="0"/>
          <dgm:bulletEnabled val="1"/>
        </dgm:presLayoutVars>
      </dgm:prSet>
      <dgm:spPr/>
      <dgm:t>
        <a:bodyPr/>
        <a:lstStyle/>
        <a:p>
          <a:endParaRPr lang="es-ES_tradnl"/>
        </a:p>
      </dgm:t>
    </dgm:pt>
    <dgm:pt modelId="{EBA9F354-C448-2A40-8CE3-FAD39B2BAA5D}" type="pres">
      <dgm:prSet presAssocID="{576EE2DA-3D79-A04C-A6F3-899B3F027F7C}" presName="negativeSpace" presStyleCnt="0"/>
      <dgm:spPr/>
      <dgm:t>
        <a:bodyPr/>
        <a:lstStyle/>
        <a:p>
          <a:endParaRPr lang="es-MX"/>
        </a:p>
      </dgm:t>
    </dgm:pt>
    <dgm:pt modelId="{75115551-F1C6-F64B-8775-3CC0CC83B2C5}" type="pres">
      <dgm:prSet presAssocID="{576EE2DA-3D79-A04C-A6F3-899B3F027F7C}" presName="childText" presStyleLbl="conFgAcc1" presStyleIdx="0" presStyleCnt="2">
        <dgm:presLayoutVars>
          <dgm:bulletEnabled val="1"/>
        </dgm:presLayoutVars>
      </dgm:prSet>
      <dgm:spPr/>
      <dgm:t>
        <a:bodyPr/>
        <a:lstStyle/>
        <a:p>
          <a:endParaRPr lang="es-MX"/>
        </a:p>
      </dgm:t>
    </dgm:pt>
    <dgm:pt modelId="{31571D5E-FBED-D64C-BCB5-BFC56B331AC3}" type="pres">
      <dgm:prSet presAssocID="{A255AA97-170E-BF44-85BC-B1E4870EE954}" presName="spaceBetweenRectangles" presStyleCnt="0"/>
      <dgm:spPr/>
      <dgm:t>
        <a:bodyPr/>
        <a:lstStyle/>
        <a:p>
          <a:endParaRPr lang="es-MX"/>
        </a:p>
      </dgm:t>
    </dgm:pt>
    <dgm:pt modelId="{F97B3777-3A90-A64E-82F7-FE4480E82AEE}" type="pres">
      <dgm:prSet presAssocID="{93885B24-8E91-E345-B265-64865C49AD50}" presName="parentLin" presStyleCnt="0"/>
      <dgm:spPr/>
      <dgm:t>
        <a:bodyPr/>
        <a:lstStyle/>
        <a:p>
          <a:endParaRPr lang="es-MX"/>
        </a:p>
      </dgm:t>
    </dgm:pt>
    <dgm:pt modelId="{C4D71C83-DFD3-8F4A-8C72-1362E1FD11EE}" type="pres">
      <dgm:prSet presAssocID="{93885B24-8E91-E345-B265-64865C49AD50}" presName="parentLeftMargin" presStyleLbl="node1" presStyleIdx="0" presStyleCnt="2"/>
      <dgm:spPr/>
      <dgm:t>
        <a:bodyPr/>
        <a:lstStyle/>
        <a:p>
          <a:endParaRPr lang="es-ES_tradnl"/>
        </a:p>
      </dgm:t>
    </dgm:pt>
    <dgm:pt modelId="{09F005A3-0809-6948-A877-7CA226BCE798}" type="pres">
      <dgm:prSet presAssocID="{93885B24-8E91-E345-B265-64865C49AD50}" presName="parentText" presStyleLbl="node1" presStyleIdx="1" presStyleCnt="2" custScaleX="112236" custScaleY="127418">
        <dgm:presLayoutVars>
          <dgm:chMax val="0"/>
          <dgm:bulletEnabled val="1"/>
        </dgm:presLayoutVars>
      </dgm:prSet>
      <dgm:spPr/>
      <dgm:t>
        <a:bodyPr/>
        <a:lstStyle/>
        <a:p>
          <a:endParaRPr lang="es-ES_tradnl"/>
        </a:p>
      </dgm:t>
    </dgm:pt>
    <dgm:pt modelId="{E5BF55C3-98BC-AC41-A897-66A602A65988}" type="pres">
      <dgm:prSet presAssocID="{93885B24-8E91-E345-B265-64865C49AD50}" presName="negativeSpace" presStyleCnt="0"/>
      <dgm:spPr/>
      <dgm:t>
        <a:bodyPr/>
        <a:lstStyle/>
        <a:p>
          <a:endParaRPr lang="es-MX"/>
        </a:p>
      </dgm:t>
    </dgm:pt>
    <dgm:pt modelId="{4A0E7768-7D86-9745-8F9A-02CBF2A517AA}" type="pres">
      <dgm:prSet presAssocID="{93885B24-8E91-E345-B265-64865C49AD50}" presName="childText" presStyleLbl="conFgAcc1" presStyleIdx="1" presStyleCnt="2" custLinFactNeighborY="11848">
        <dgm:presLayoutVars>
          <dgm:bulletEnabled val="1"/>
        </dgm:presLayoutVars>
      </dgm:prSet>
      <dgm:spPr/>
      <dgm:t>
        <a:bodyPr/>
        <a:lstStyle/>
        <a:p>
          <a:endParaRPr lang="es-MX"/>
        </a:p>
      </dgm:t>
    </dgm:pt>
  </dgm:ptLst>
  <dgm:cxnLst>
    <dgm:cxn modelId="{284B11DF-30D7-D04D-A20E-4BB2CE40DC06}" srcId="{C3269E2B-F965-E141-A35C-3227CEA6F08D}" destId="{576EE2DA-3D79-A04C-A6F3-899B3F027F7C}" srcOrd="0" destOrd="0" parTransId="{745A7FE6-B199-8B42-931B-FDAB54E71815}" sibTransId="{A255AA97-170E-BF44-85BC-B1E4870EE954}"/>
    <dgm:cxn modelId="{71C244DC-E35D-4444-85EA-CB0622BDD973}" type="presOf" srcId="{576EE2DA-3D79-A04C-A6F3-899B3F027F7C}" destId="{2B90AB80-7208-5944-B674-6959790E8234}" srcOrd="0" destOrd="0" presId="urn:microsoft.com/office/officeart/2005/8/layout/list1"/>
    <dgm:cxn modelId="{359465D5-8805-4990-92B9-7F1C54DF10E8}" type="presOf" srcId="{93885B24-8E91-E345-B265-64865C49AD50}" destId="{09F005A3-0809-6948-A877-7CA226BCE798}" srcOrd="1" destOrd="0" presId="urn:microsoft.com/office/officeart/2005/8/layout/list1"/>
    <dgm:cxn modelId="{65B46774-C27A-4BBD-95E2-46A0CEFA3928}" type="presOf" srcId="{93885B24-8E91-E345-B265-64865C49AD50}" destId="{C4D71C83-DFD3-8F4A-8C72-1362E1FD11EE}" srcOrd="0" destOrd="0" presId="urn:microsoft.com/office/officeart/2005/8/layout/list1"/>
    <dgm:cxn modelId="{841CEF20-8801-4D43-8A86-67DE84061B44}" type="presOf" srcId="{C3269E2B-F965-E141-A35C-3227CEA6F08D}" destId="{7E488481-6AEE-084A-991F-A4EF91B7448E}" srcOrd="0" destOrd="0" presId="urn:microsoft.com/office/officeart/2005/8/layout/list1"/>
    <dgm:cxn modelId="{F3A13A8D-6E30-A740-A8CA-84D692D3AB87}" srcId="{C3269E2B-F965-E141-A35C-3227CEA6F08D}" destId="{93885B24-8E91-E345-B265-64865C49AD50}" srcOrd="1" destOrd="0" parTransId="{745CA762-B433-AF46-BDA9-975F76B07A1D}" sibTransId="{A89F32EC-91F1-3C4A-B1A0-6F72E9BDF937}"/>
    <dgm:cxn modelId="{39E9A58E-9451-47E2-B4FB-4C221C2866E6}" type="presOf" srcId="{576EE2DA-3D79-A04C-A6F3-899B3F027F7C}" destId="{CDE6EFBF-0F93-6043-8FAA-2931DFCB478D}" srcOrd="1" destOrd="0" presId="urn:microsoft.com/office/officeart/2005/8/layout/list1"/>
    <dgm:cxn modelId="{5CA4F254-1451-4F69-B8D4-AB64315290CF}" type="presParOf" srcId="{7E488481-6AEE-084A-991F-A4EF91B7448E}" destId="{529D19BC-14BE-CD4A-99C3-F9C1C07F40C0}" srcOrd="0" destOrd="0" presId="urn:microsoft.com/office/officeart/2005/8/layout/list1"/>
    <dgm:cxn modelId="{B31AED3A-4086-4A2F-AE29-17AA754DF53B}" type="presParOf" srcId="{529D19BC-14BE-CD4A-99C3-F9C1C07F40C0}" destId="{2B90AB80-7208-5944-B674-6959790E8234}" srcOrd="0" destOrd="0" presId="urn:microsoft.com/office/officeart/2005/8/layout/list1"/>
    <dgm:cxn modelId="{F3BC4648-11CB-421A-A838-4AC6812A4FED}" type="presParOf" srcId="{529D19BC-14BE-CD4A-99C3-F9C1C07F40C0}" destId="{CDE6EFBF-0F93-6043-8FAA-2931DFCB478D}" srcOrd="1" destOrd="0" presId="urn:microsoft.com/office/officeart/2005/8/layout/list1"/>
    <dgm:cxn modelId="{14C8803E-FC26-4FAB-B77C-3C0B2D14000D}" type="presParOf" srcId="{7E488481-6AEE-084A-991F-A4EF91B7448E}" destId="{EBA9F354-C448-2A40-8CE3-FAD39B2BAA5D}" srcOrd="1" destOrd="0" presId="urn:microsoft.com/office/officeart/2005/8/layout/list1"/>
    <dgm:cxn modelId="{EA3E710D-88E3-4B54-AD6A-BF1577E95128}" type="presParOf" srcId="{7E488481-6AEE-084A-991F-A4EF91B7448E}" destId="{75115551-F1C6-F64B-8775-3CC0CC83B2C5}" srcOrd="2" destOrd="0" presId="urn:microsoft.com/office/officeart/2005/8/layout/list1"/>
    <dgm:cxn modelId="{5331ADC3-4C92-4ED3-8109-24EF2EF6F236}" type="presParOf" srcId="{7E488481-6AEE-084A-991F-A4EF91B7448E}" destId="{31571D5E-FBED-D64C-BCB5-BFC56B331AC3}" srcOrd="3" destOrd="0" presId="urn:microsoft.com/office/officeart/2005/8/layout/list1"/>
    <dgm:cxn modelId="{D0C9BFF7-6EDF-4259-B2D8-16F153459AF0}" type="presParOf" srcId="{7E488481-6AEE-084A-991F-A4EF91B7448E}" destId="{F97B3777-3A90-A64E-82F7-FE4480E82AEE}" srcOrd="4" destOrd="0" presId="urn:microsoft.com/office/officeart/2005/8/layout/list1"/>
    <dgm:cxn modelId="{EC8A9D3A-3998-43D5-A007-00CBA2410D57}" type="presParOf" srcId="{F97B3777-3A90-A64E-82F7-FE4480E82AEE}" destId="{C4D71C83-DFD3-8F4A-8C72-1362E1FD11EE}" srcOrd="0" destOrd="0" presId="urn:microsoft.com/office/officeart/2005/8/layout/list1"/>
    <dgm:cxn modelId="{0C3D8999-A1DE-4904-BDA7-25FE0D2DD95F}" type="presParOf" srcId="{F97B3777-3A90-A64E-82F7-FE4480E82AEE}" destId="{09F005A3-0809-6948-A877-7CA226BCE798}" srcOrd="1" destOrd="0" presId="urn:microsoft.com/office/officeart/2005/8/layout/list1"/>
    <dgm:cxn modelId="{4532568F-900F-4F86-A85F-D6FAD9E8F75E}" type="presParOf" srcId="{7E488481-6AEE-084A-991F-A4EF91B7448E}" destId="{E5BF55C3-98BC-AC41-A897-66A602A65988}" srcOrd="5" destOrd="0" presId="urn:microsoft.com/office/officeart/2005/8/layout/list1"/>
    <dgm:cxn modelId="{F33DA1A4-CBE8-4EDA-AC88-DFF0FF94B096}" type="presParOf" srcId="{7E488481-6AEE-084A-991F-A4EF91B7448E}" destId="{4A0E7768-7D86-9745-8F9A-02CBF2A517A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A1D562D-DC50-FF49-92A8-F9E4C4297F88}" type="doc">
      <dgm:prSet loTypeId="urn:microsoft.com/office/officeart/2005/8/layout/matrix2" loCatId="" qsTypeId="urn:microsoft.com/office/officeart/2005/8/quickstyle/3d1" qsCatId="3D" csTypeId="urn:microsoft.com/office/officeart/2005/8/colors/colorful5" csCatId="colorful" phldr="1"/>
      <dgm:spPr/>
      <dgm:t>
        <a:bodyPr/>
        <a:lstStyle/>
        <a:p>
          <a:endParaRPr lang="es-ES_tradnl"/>
        </a:p>
      </dgm:t>
    </dgm:pt>
    <dgm:pt modelId="{09E2C072-0999-E14E-89FC-7F026136156B}">
      <dgm:prSet phldrT="[Texto]" custT="1"/>
      <dgm:spPr/>
      <dgm:t>
        <a:bodyPr/>
        <a:lstStyle/>
        <a:p>
          <a:r>
            <a:rPr lang="es-ES_tradnl" sz="1200" dirty="0" smtClean="0"/>
            <a:t>Más de 514 millones de consumidores</a:t>
          </a:r>
          <a:endParaRPr lang="es-ES_tradnl" sz="1200" dirty="0"/>
        </a:p>
      </dgm:t>
    </dgm:pt>
    <dgm:pt modelId="{5A83A94F-7370-0749-9C26-EC5B4296AED4}" type="parTrans" cxnId="{AB20A81E-87BF-3340-974B-7E50724923DA}">
      <dgm:prSet/>
      <dgm:spPr/>
      <dgm:t>
        <a:bodyPr/>
        <a:lstStyle/>
        <a:p>
          <a:endParaRPr lang="es-ES_tradnl" sz="1200"/>
        </a:p>
      </dgm:t>
    </dgm:pt>
    <dgm:pt modelId="{6C3D5271-9731-9948-B084-1979DE6B1704}" type="sibTrans" cxnId="{AB20A81E-87BF-3340-974B-7E50724923DA}">
      <dgm:prSet/>
      <dgm:spPr/>
      <dgm:t>
        <a:bodyPr/>
        <a:lstStyle/>
        <a:p>
          <a:endParaRPr lang="es-ES_tradnl" sz="1200"/>
        </a:p>
      </dgm:t>
    </dgm:pt>
    <dgm:pt modelId="{AD207793-5B7C-BE4C-A63B-BE25865A5E35}">
      <dgm:prSet phldrT="[Texto]" custT="1"/>
      <dgm:spPr/>
      <dgm:t>
        <a:bodyPr/>
        <a:lstStyle/>
        <a:p>
          <a:r>
            <a:rPr lang="es-ES_tradnl" sz="1100" dirty="0" smtClean="0"/>
            <a:t>47% del total de las exportaciones de los actores de la economía popular y solidaria se destina a la Unión Europea </a:t>
          </a:r>
          <a:endParaRPr lang="es-ES_tradnl" sz="1100" dirty="0"/>
        </a:p>
      </dgm:t>
    </dgm:pt>
    <dgm:pt modelId="{DD5F52AA-5F8C-6249-BA84-78A05C4C4657}" type="parTrans" cxnId="{9E5F0CBE-FB66-8542-A9B8-38FC26C5BFC8}">
      <dgm:prSet/>
      <dgm:spPr/>
      <dgm:t>
        <a:bodyPr/>
        <a:lstStyle/>
        <a:p>
          <a:endParaRPr lang="es-ES_tradnl" sz="1200"/>
        </a:p>
      </dgm:t>
    </dgm:pt>
    <dgm:pt modelId="{F84D1A38-EECB-CA44-85B6-1938B6E50959}" type="sibTrans" cxnId="{9E5F0CBE-FB66-8542-A9B8-38FC26C5BFC8}">
      <dgm:prSet/>
      <dgm:spPr/>
      <dgm:t>
        <a:bodyPr/>
        <a:lstStyle/>
        <a:p>
          <a:endParaRPr lang="es-ES_tradnl" sz="1200"/>
        </a:p>
      </dgm:t>
    </dgm:pt>
    <dgm:pt modelId="{4A11FB7A-F596-0941-B9E9-3AEC8D95FD26}">
      <dgm:prSet phldrT="[Texto]" custT="1"/>
      <dgm:spPr/>
      <dgm:t>
        <a:bodyPr/>
        <a:lstStyle/>
        <a:p>
          <a:r>
            <a:rPr lang="es-ES_tradnl" sz="1200" dirty="0" smtClean="0"/>
            <a:t>Se abaratarán los costos de los productos importados de la Unión Europea, especialmente de bienes de capital; materias primas e insumos; combustibles y lubricantes</a:t>
          </a:r>
          <a:endParaRPr lang="es-ES_tradnl" sz="1200" dirty="0"/>
        </a:p>
      </dgm:t>
    </dgm:pt>
    <dgm:pt modelId="{4D903591-D1FE-7946-8B4F-8E70831B6E66}" type="parTrans" cxnId="{62DF7D90-83CE-534A-B4B0-2DAE5AC34452}">
      <dgm:prSet/>
      <dgm:spPr/>
      <dgm:t>
        <a:bodyPr/>
        <a:lstStyle/>
        <a:p>
          <a:endParaRPr lang="es-ES_tradnl" sz="1200"/>
        </a:p>
      </dgm:t>
    </dgm:pt>
    <dgm:pt modelId="{F533B652-3547-D141-AB20-91C489F58DCD}" type="sibTrans" cxnId="{62DF7D90-83CE-534A-B4B0-2DAE5AC34452}">
      <dgm:prSet/>
      <dgm:spPr/>
      <dgm:t>
        <a:bodyPr/>
        <a:lstStyle/>
        <a:p>
          <a:endParaRPr lang="es-ES_tradnl" sz="1200"/>
        </a:p>
      </dgm:t>
    </dgm:pt>
    <dgm:pt modelId="{37197842-F5EA-2E4B-A255-A017B280398B}">
      <dgm:prSet phldrT="[Texto]" custT="1"/>
      <dgm:spPr/>
      <dgm:t>
        <a:bodyPr/>
        <a:lstStyle/>
        <a:p>
          <a:r>
            <a:rPr lang="es-ES_tradnl" sz="1200" dirty="0" smtClean="0"/>
            <a:t>Se tiene en cuenta las asimetrías entre las economías de las partes; se ha respetado las disposiciones constitucionales y las políticas públicas de desarrollo; </a:t>
          </a:r>
          <a:endParaRPr lang="es-ES_tradnl" sz="1200" dirty="0"/>
        </a:p>
      </dgm:t>
    </dgm:pt>
    <dgm:pt modelId="{02823BFB-0148-1E46-82C1-281668BB551F}" type="parTrans" cxnId="{9D37D209-E0FE-F644-86B1-9483B19DDDD6}">
      <dgm:prSet/>
      <dgm:spPr/>
      <dgm:t>
        <a:bodyPr/>
        <a:lstStyle/>
        <a:p>
          <a:endParaRPr lang="es-ES_tradnl" sz="1200"/>
        </a:p>
      </dgm:t>
    </dgm:pt>
    <dgm:pt modelId="{9E28DA67-C209-624E-A23B-B98AD10A86CF}" type="sibTrans" cxnId="{9D37D209-E0FE-F644-86B1-9483B19DDDD6}">
      <dgm:prSet/>
      <dgm:spPr/>
      <dgm:t>
        <a:bodyPr/>
        <a:lstStyle/>
        <a:p>
          <a:endParaRPr lang="es-ES_tradnl" sz="1200"/>
        </a:p>
      </dgm:t>
    </dgm:pt>
    <dgm:pt modelId="{DECD2C89-DA0B-3549-99AE-2AEDEACCE9E6}" type="pres">
      <dgm:prSet presAssocID="{2A1D562D-DC50-FF49-92A8-F9E4C4297F88}" presName="matrix" presStyleCnt="0">
        <dgm:presLayoutVars>
          <dgm:chMax val="1"/>
          <dgm:dir/>
          <dgm:resizeHandles val="exact"/>
        </dgm:presLayoutVars>
      </dgm:prSet>
      <dgm:spPr/>
      <dgm:t>
        <a:bodyPr/>
        <a:lstStyle/>
        <a:p>
          <a:endParaRPr lang="es-ES_tradnl"/>
        </a:p>
      </dgm:t>
    </dgm:pt>
    <dgm:pt modelId="{41FDEE1F-C58E-C94D-A344-4DCCE3A633EF}" type="pres">
      <dgm:prSet presAssocID="{2A1D562D-DC50-FF49-92A8-F9E4C4297F88}" presName="axisShape" presStyleLbl="bgShp" presStyleIdx="0" presStyleCnt="1" custScaleX="201058"/>
      <dgm:spPr/>
      <dgm:t>
        <a:bodyPr/>
        <a:lstStyle/>
        <a:p>
          <a:endParaRPr lang="es-MX"/>
        </a:p>
      </dgm:t>
    </dgm:pt>
    <dgm:pt modelId="{5854BC70-6EA6-ED48-AC34-279F08233DED}" type="pres">
      <dgm:prSet presAssocID="{2A1D562D-DC50-FF49-92A8-F9E4C4297F88}" presName="rect1" presStyleLbl="node1" presStyleIdx="0" presStyleCnt="4" custScaleX="194686" custLinFactNeighborX="-61103" custLinFactNeighborY="1018">
        <dgm:presLayoutVars>
          <dgm:chMax val="0"/>
          <dgm:chPref val="0"/>
          <dgm:bulletEnabled val="1"/>
        </dgm:presLayoutVars>
      </dgm:prSet>
      <dgm:spPr/>
      <dgm:t>
        <a:bodyPr/>
        <a:lstStyle/>
        <a:p>
          <a:endParaRPr lang="es-ES_tradnl"/>
        </a:p>
      </dgm:t>
    </dgm:pt>
    <dgm:pt modelId="{11AF870E-7AA8-A140-9671-7E720C9D2D91}" type="pres">
      <dgm:prSet presAssocID="{2A1D562D-DC50-FF49-92A8-F9E4C4297F88}" presName="rect2" presStyleLbl="node1" presStyleIdx="1" presStyleCnt="4" custScaleX="203739" custLinFactNeighborX="60800" custLinFactNeighborY="307">
        <dgm:presLayoutVars>
          <dgm:chMax val="0"/>
          <dgm:chPref val="0"/>
          <dgm:bulletEnabled val="1"/>
        </dgm:presLayoutVars>
      </dgm:prSet>
      <dgm:spPr/>
      <dgm:t>
        <a:bodyPr/>
        <a:lstStyle/>
        <a:p>
          <a:endParaRPr lang="es-ES_tradnl"/>
        </a:p>
      </dgm:t>
    </dgm:pt>
    <dgm:pt modelId="{CADE3BAB-AC82-D344-A205-8682D635F7A4}" type="pres">
      <dgm:prSet presAssocID="{2A1D562D-DC50-FF49-92A8-F9E4C4297F88}" presName="rect3" presStyleLbl="node1" presStyleIdx="2" presStyleCnt="4" custScaleX="219267" custLinFactNeighborX="-67811" custLinFactNeighborY="4225">
        <dgm:presLayoutVars>
          <dgm:chMax val="0"/>
          <dgm:chPref val="0"/>
          <dgm:bulletEnabled val="1"/>
        </dgm:presLayoutVars>
      </dgm:prSet>
      <dgm:spPr/>
      <dgm:t>
        <a:bodyPr/>
        <a:lstStyle/>
        <a:p>
          <a:endParaRPr lang="es-ES_tradnl"/>
        </a:p>
      </dgm:t>
    </dgm:pt>
    <dgm:pt modelId="{32B00DBD-F664-A144-B2F3-07CEB0851973}" type="pres">
      <dgm:prSet presAssocID="{2A1D562D-DC50-FF49-92A8-F9E4C4297F88}" presName="rect4" presStyleLbl="node1" presStyleIdx="3" presStyleCnt="4" custScaleX="233581" custLinFactNeighborX="70202" custLinFactNeighborY="4225">
        <dgm:presLayoutVars>
          <dgm:chMax val="0"/>
          <dgm:chPref val="0"/>
          <dgm:bulletEnabled val="1"/>
        </dgm:presLayoutVars>
      </dgm:prSet>
      <dgm:spPr/>
      <dgm:t>
        <a:bodyPr/>
        <a:lstStyle/>
        <a:p>
          <a:endParaRPr lang="es-ES_tradnl"/>
        </a:p>
      </dgm:t>
    </dgm:pt>
  </dgm:ptLst>
  <dgm:cxnLst>
    <dgm:cxn modelId="{483CDDE4-2D98-4443-A698-7CFBB51E81A9}" type="presOf" srcId="{37197842-F5EA-2E4B-A255-A017B280398B}" destId="{32B00DBD-F664-A144-B2F3-07CEB0851973}" srcOrd="0" destOrd="0" presId="urn:microsoft.com/office/officeart/2005/8/layout/matrix2"/>
    <dgm:cxn modelId="{5AE40BD8-A2C7-40FE-80C1-78565937913C}" type="presOf" srcId="{2A1D562D-DC50-FF49-92A8-F9E4C4297F88}" destId="{DECD2C89-DA0B-3549-99AE-2AEDEACCE9E6}" srcOrd="0" destOrd="0" presId="urn:microsoft.com/office/officeart/2005/8/layout/matrix2"/>
    <dgm:cxn modelId="{97949166-47F5-4D94-96CD-734B49F60A65}" type="presOf" srcId="{AD207793-5B7C-BE4C-A63B-BE25865A5E35}" destId="{11AF870E-7AA8-A140-9671-7E720C9D2D91}" srcOrd="0" destOrd="0" presId="urn:microsoft.com/office/officeart/2005/8/layout/matrix2"/>
    <dgm:cxn modelId="{62DF7D90-83CE-534A-B4B0-2DAE5AC34452}" srcId="{2A1D562D-DC50-FF49-92A8-F9E4C4297F88}" destId="{4A11FB7A-F596-0941-B9E9-3AEC8D95FD26}" srcOrd="2" destOrd="0" parTransId="{4D903591-D1FE-7946-8B4F-8E70831B6E66}" sibTransId="{F533B652-3547-D141-AB20-91C489F58DCD}"/>
    <dgm:cxn modelId="{9E5F0CBE-FB66-8542-A9B8-38FC26C5BFC8}" srcId="{2A1D562D-DC50-FF49-92A8-F9E4C4297F88}" destId="{AD207793-5B7C-BE4C-A63B-BE25865A5E35}" srcOrd="1" destOrd="0" parTransId="{DD5F52AA-5F8C-6249-BA84-78A05C4C4657}" sibTransId="{F84D1A38-EECB-CA44-85B6-1938B6E50959}"/>
    <dgm:cxn modelId="{4D776A58-CAEE-44F1-A07C-B88639E637EB}" type="presOf" srcId="{09E2C072-0999-E14E-89FC-7F026136156B}" destId="{5854BC70-6EA6-ED48-AC34-279F08233DED}" srcOrd="0" destOrd="0" presId="urn:microsoft.com/office/officeart/2005/8/layout/matrix2"/>
    <dgm:cxn modelId="{AB20A81E-87BF-3340-974B-7E50724923DA}" srcId="{2A1D562D-DC50-FF49-92A8-F9E4C4297F88}" destId="{09E2C072-0999-E14E-89FC-7F026136156B}" srcOrd="0" destOrd="0" parTransId="{5A83A94F-7370-0749-9C26-EC5B4296AED4}" sibTransId="{6C3D5271-9731-9948-B084-1979DE6B1704}"/>
    <dgm:cxn modelId="{9D37D209-E0FE-F644-86B1-9483B19DDDD6}" srcId="{2A1D562D-DC50-FF49-92A8-F9E4C4297F88}" destId="{37197842-F5EA-2E4B-A255-A017B280398B}" srcOrd="3" destOrd="0" parTransId="{02823BFB-0148-1E46-82C1-281668BB551F}" sibTransId="{9E28DA67-C209-624E-A23B-B98AD10A86CF}"/>
    <dgm:cxn modelId="{7F06D4FB-7155-44A4-B141-BBEF9662ABDD}" type="presOf" srcId="{4A11FB7A-F596-0941-B9E9-3AEC8D95FD26}" destId="{CADE3BAB-AC82-D344-A205-8682D635F7A4}" srcOrd="0" destOrd="0" presId="urn:microsoft.com/office/officeart/2005/8/layout/matrix2"/>
    <dgm:cxn modelId="{744DB202-BB0A-4B1C-A288-2CFC37B3EB51}" type="presParOf" srcId="{DECD2C89-DA0B-3549-99AE-2AEDEACCE9E6}" destId="{41FDEE1F-C58E-C94D-A344-4DCCE3A633EF}" srcOrd="0" destOrd="0" presId="urn:microsoft.com/office/officeart/2005/8/layout/matrix2"/>
    <dgm:cxn modelId="{13A17F83-FD4F-4417-9D9D-CE90BA21F9A4}" type="presParOf" srcId="{DECD2C89-DA0B-3549-99AE-2AEDEACCE9E6}" destId="{5854BC70-6EA6-ED48-AC34-279F08233DED}" srcOrd="1" destOrd="0" presId="urn:microsoft.com/office/officeart/2005/8/layout/matrix2"/>
    <dgm:cxn modelId="{E00C8E04-B5CF-4603-A9BB-A7C55BB2EDF7}" type="presParOf" srcId="{DECD2C89-DA0B-3549-99AE-2AEDEACCE9E6}" destId="{11AF870E-7AA8-A140-9671-7E720C9D2D91}" srcOrd="2" destOrd="0" presId="urn:microsoft.com/office/officeart/2005/8/layout/matrix2"/>
    <dgm:cxn modelId="{F10286E4-BB7B-4F2F-82B1-5236E073E807}" type="presParOf" srcId="{DECD2C89-DA0B-3549-99AE-2AEDEACCE9E6}" destId="{CADE3BAB-AC82-D344-A205-8682D635F7A4}" srcOrd="3" destOrd="0" presId="urn:microsoft.com/office/officeart/2005/8/layout/matrix2"/>
    <dgm:cxn modelId="{47B37688-9473-41F5-85AF-3241F5BADEB3}" type="presParOf" srcId="{DECD2C89-DA0B-3549-99AE-2AEDEACCE9E6}" destId="{32B00DBD-F664-A144-B2F3-07CEB0851973}"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2057D14-C12E-7E49-9F8A-CD3AF99E07CD}" type="doc">
      <dgm:prSet loTypeId="urn:microsoft.com/office/officeart/2005/8/layout/vProcess5" loCatId="" qsTypeId="urn:microsoft.com/office/officeart/2005/8/quickstyle/simple4" qsCatId="simple" csTypeId="urn:microsoft.com/office/officeart/2005/8/colors/colorful4" csCatId="colorful" phldr="1"/>
      <dgm:spPr/>
      <dgm:t>
        <a:bodyPr/>
        <a:lstStyle/>
        <a:p>
          <a:endParaRPr lang="es-ES_tradnl"/>
        </a:p>
      </dgm:t>
    </dgm:pt>
    <dgm:pt modelId="{17DCAC66-F3BE-0D44-AC10-1C429AB9D5B4}">
      <dgm:prSet phldrT="[Texto]" custT="1"/>
      <dgm:spPr/>
      <dgm:t>
        <a:bodyPr/>
        <a:lstStyle/>
        <a:p>
          <a:r>
            <a:rPr lang="es-EC" sz="1300" dirty="0" smtClean="0"/>
            <a:t>En términos generales la Unión Europea desgrava sus aranceles de manera inmediata, a la entrada en vigor del Acuerdo; en cambio Ecuador lo hace en un plazo de 7 años.</a:t>
          </a:r>
          <a:endParaRPr lang="es-ES_tradnl" sz="1300" dirty="0"/>
        </a:p>
      </dgm:t>
    </dgm:pt>
    <dgm:pt modelId="{2772159C-9D4C-3B45-8A62-CD52126A110C}" type="parTrans" cxnId="{89CCBB01-C3A8-5049-BCC6-EF2CC9031FFA}">
      <dgm:prSet/>
      <dgm:spPr/>
      <dgm:t>
        <a:bodyPr/>
        <a:lstStyle/>
        <a:p>
          <a:endParaRPr lang="es-ES_tradnl" sz="1300"/>
        </a:p>
      </dgm:t>
    </dgm:pt>
    <dgm:pt modelId="{63DD091E-032B-124E-90E8-A7A9138608B6}" type="sibTrans" cxnId="{89CCBB01-C3A8-5049-BCC6-EF2CC9031FFA}">
      <dgm:prSet custT="1"/>
      <dgm:spPr/>
      <dgm:t>
        <a:bodyPr/>
        <a:lstStyle/>
        <a:p>
          <a:endParaRPr lang="es-ES_tradnl" sz="1300"/>
        </a:p>
      </dgm:t>
    </dgm:pt>
    <dgm:pt modelId="{CA3618D8-F5B1-F445-AC9F-F81FA1A0EF63}">
      <dgm:prSet phldrT="[Texto]" custT="1"/>
      <dgm:spPr/>
      <dgm:t>
        <a:bodyPr/>
        <a:lstStyle/>
        <a:p>
          <a:r>
            <a:rPr lang="es-EC" sz="1300" dirty="0" smtClean="0"/>
            <a:t>A partir del 1 de enero de 2017 el 99.7% de la oferta exportable de bienes agrícolas y el 100% de los productos industriales entran sin aranceles a la Unión Europea.</a:t>
          </a:r>
          <a:endParaRPr lang="es-ES_tradnl" sz="1300" dirty="0"/>
        </a:p>
      </dgm:t>
    </dgm:pt>
    <dgm:pt modelId="{2EABCA88-8E2F-6742-8C5A-95C7AEB07ABF}" type="parTrans" cxnId="{F8AB1A55-3FF0-9340-AD7E-9E19FF27B110}">
      <dgm:prSet/>
      <dgm:spPr/>
      <dgm:t>
        <a:bodyPr/>
        <a:lstStyle/>
        <a:p>
          <a:endParaRPr lang="es-ES_tradnl" sz="1300"/>
        </a:p>
      </dgm:t>
    </dgm:pt>
    <dgm:pt modelId="{DFD76B16-B3AB-A448-96FD-D2A31EF1F152}" type="sibTrans" cxnId="{F8AB1A55-3FF0-9340-AD7E-9E19FF27B110}">
      <dgm:prSet custT="1"/>
      <dgm:spPr/>
      <dgm:t>
        <a:bodyPr/>
        <a:lstStyle/>
        <a:p>
          <a:endParaRPr lang="es-ES_tradnl" sz="1300"/>
        </a:p>
      </dgm:t>
    </dgm:pt>
    <dgm:pt modelId="{7EC37EB3-6AD9-3E4C-847E-FADC78C87937}">
      <dgm:prSet phldrT="[Texto]" custT="1"/>
      <dgm:spPr/>
      <dgm:t>
        <a:bodyPr/>
        <a:lstStyle/>
        <a:p>
          <a:r>
            <a:rPr lang="es-EC" sz="1300" dirty="0" smtClean="0"/>
            <a:t>Varios de estos bienes son producidos en fincas familiares o por pequeños productores, tal es el caso de la </a:t>
          </a:r>
          <a:r>
            <a:rPr lang="es-EC" sz="1300" b="1" dirty="0" smtClean="0"/>
            <a:t>quinua</a:t>
          </a:r>
          <a:r>
            <a:rPr lang="es-EC" sz="1300" dirty="0" smtClean="0"/>
            <a:t>, frejol, chocho, mora, yuca, frutilla, arveja, plátano, cebolla, maracuyá, pitahaya, papa, plantas medicinales</a:t>
          </a:r>
          <a:endParaRPr lang="es-ES_tradnl" sz="1300" dirty="0"/>
        </a:p>
      </dgm:t>
    </dgm:pt>
    <dgm:pt modelId="{F5DF21B5-FEF0-4242-B887-26D586ACBDB0}" type="parTrans" cxnId="{E78A5311-0569-704F-884A-35495CACFE0B}">
      <dgm:prSet/>
      <dgm:spPr/>
      <dgm:t>
        <a:bodyPr/>
        <a:lstStyle/>
        <a:p>
          <a:endParaRPr lang="es-ES_tradnl" sz="1300"/>
        </a:p>
      </dgm:t>
    </dgm:pt>
    <dgm:pt modelId="{43CE4E3D-93A7-6448-ADB6-2068D1C1CA3F}" type="sibTrans" cxnId="{E78A5311-0569-704F-884A-35495CACFE0B}">
      <dgm:prSet/>
      <dgm:spPr/>
      <dgm:t>
        <a:bodyPr/>
        <a:lstStyle/>
        <a:p>
          <a:endParaRPr lang="es-ES_tradnl" sz="1300"/>
        </a:p>
      </dgm:t>
    </dgm:pt>
    <dgm:pt modelId="{49861A5D-C772-2B49-AD84-7ADF365F7544}" type="pres">
      <dgm:prSet presAssocID="{82057D14-C12E-7E49-9F8A-CD3AF99E07CD}" presName="outerComposite" presStyleCnt="0">
        <dgm:presLayoutVars>
          <dgm:chMax val="5"/>
          <dgm:dir/>
          <dgm:resizeHandles val="exact"/>
        </dgm:presLayoutVars>
      </dgm:prSet>
      <dgm:spPr/>
      <dgm:t>
        <a:bodyPr/>
        <a:lstStyle/>
        <a:p>
          <a:endParaRPr lang="es-ES_tradnl"/>
        </a:p>
      </dgm:t>
    </dgm:pt>
    <dgm:pt modelId="{5B5F7A34-BDE3-4546-88A3-8322D2DF2D65}" type="pres">
      <dgm:prSet presAssocID="{82057D14-C12E-7E49-9F8A-CD3AF99E07CD}" presName="dummyMaxCanvas" presStyleCnt="0">
        <dgm:presLayoutVars/>
      </dgm:prSet>
      <dgm:spPr/>
      <dgm:t>
        <a:bodyPr/>
        <a:lstStyle/>
        <a:p>
          <a:endParaRPr lang="es-MX"/>
        </a:p>
      </dgm:t>
    </dgm:pt>
    <dgm:pt modelId="{1A631789-65A4-E046-873F-5C32B8DA8EF6}" type="pres">
      <dgm:prSet presAssocID="{82057D14-C12E-7E49-9F8A-CD3AF99E07CD}" presName="ThreeNodes_1" presStyleLbl="node1" presStyleIdx="0" presStyleCnt="3">
        <dgm:presLayoutVars>
          <dgm:bulletEnabled val="1"/>
        </dgm:presLayoutVars>
      </dgm:prSet>
      <dgm:spPr/>
      <dgm:t>
        <a:bodyPr/>
        <a:lstStyle/>
        <a:p>
          <a:endParaRPr lang="es-ES_tradnl"/>
        </a:p>
      </dgm:t>
    </dgm:pt>
    <dgm:pt modelId="{402C90C0-7002-0449-B3BD-1AD06583AF5A}" type="pres">
      <dgm:prSet presAssocID="{82057D14-C12E-7E49-9F8A-CD3AF99E07CD}" presName="ThreeNodes_2" presStyleLbl="node1" presStyleIdx="1" presStyleCnt="3">
        <dgm:presLayoutVars>
          <dgm:bulletEnabled val="1"/>
        </dgm:presLayoutVars>
      </dgm:prSet>
      <dgm:spPr/>
      <dgm:t>
        <a:bodyPr/>
        <a:lstStyle/>
        <a:p>
          <a:endParaRPr lang="es-ES_tradnl"/>
        </a:p>
      </dgm:t>
    </dgm:pt>
    <dgm:pt modelId="{340AF5CB-84D8-B244-9314-8F6BE597FA8A}" type="pres">
      <dgm:prSet presAssocID="{82057D14-C12E-7E49-9F8A-CD3AF99E07CD}" presName="ThreeNodes_3" presStyleLbl="node1" presStyleIdx="2" presStyleCnt="3">
        <dgm:presLayoutVars>
          <dgm:bulletEnabled val="1"/>
        </dgm:presLayoutVars>
      </dgm:prSet>
      <dgm:spPr/>
      <dgm:t>
        <a:bodyPr/>
        <a:lstStyle/>
        <a:p>
          <a:endParaRPr lang="es-ES_tradnl"/>
        </a:p>
      </dgm:t>
    </dgm:pt>
    <dgm:pt modelId="{A199968F-3467-0140-A918-1B440216450B}" type="pres">
      <dgm:prSet presAssocID="{82057D14-C12E-7E49-9F8A-CD3AF99E07CD}" presName="ThreeConn_1-2" presStyleLbl="fgAccFollowNode1" presStyleIdx="0" presStyleCnt="2">
        <dgm:presLayoutVars>
          <dgm:bulletEnabled val="1"/>
        </dgm:presLayoutVars>
      </dgm:prSet>
      <dgm:spPr/>
      <dgm:t>
        <a:bodyPr/>
        <a:lstStyle/>
        <a:p>
          <a:endParaRPr lang="es-ES_tradnl"/>
        </a:p>
      </dgm:t>
    </dgm:pt>
    <dgm:pt modelId="{C7C8708A-B0A7-B84F-A04E-15F99C7CF7DC}" type="pres">
      <dgm:prSet presAssocID="{82057D14-C12E-7E49-9F8A-CD3AF99E07CD}" presName="ThreeConn_2-3" presStyleLbl="fgAccFollowNode1" presStyleIdx="1" presStyleCnt="2">
        <dgm:presLayoutVars>
          <dgm:bulletEnabled val="1"/>
        </dgm:presLayoutVars>
      </dgm:prSet>
      <dgm:spPr/>
      <dgm:t>
        <a:bodyPr/>
        <a:lstStyle/>
        <a:p>
          <a:endParaRPr lang="es-ES_tradnl"/>
        </a:p>
      </dgm:t>
    </dgm:pt>
    <dgm:pt modelId="{79A5105F-1676-0D4B-AB9A-CA70961D4256}" type="pres">
      <dgm:prSet presAssocID="{82057D14-C12E-7E49-9F8A-CD3AF99E07CD}" presName="ThreeNodes_1_text" presStyleLbl="node1" presStyleIdx="2" presStyleCnt="3">
        <dgm:presLayoutVars>
          <dgm:bulletEnabled val="1"/>
        </dgm:presLayoutVars>
      </dgm:prSet>
      <dgm:spPr/>
      <dgm:t>
        <a:bodyPr/>
        <a:lstStyle/>
        <a:p>
          <a:endParaRPr lang="es-ES_tradnl"/>
        </a:p>
      </dgm:t>
    </dgm:pt>
    <dgm:pt modelId="{7584A72F-DC3E-D847-9E0A-F7B3716E146B}" type="pres">
      <dgm:prSet presAssocID="{82057D14-C12E-7E49-9F8A-CD3AF99E07CD}" presName="ThreeNodes_2_text" presStyleLbl="node1" presStyleIdx="2" presStyleCnt="3">
        <dgm:presLayoutVars>
          <dgm:bulletEnabled val="1"/>
        </dgm:presLayoutVars>
      </dgm:prSet>
      <dgm:spPr/>
      <dgm:t>
        <a:bodyPr/>
        <a:lstStyle/>
        <a:p>
          <a:endParaRPr lang="es-ES_tradnl"/>
        </a:p>
      </dgm:t>
    </dgm:pt>
    <dgm:pt modelId="{46607F90-CEAB-F043-875C-25F001851138}" type="pres">
      <dgm:prSet presAssocID="{82057D14-C12E-7E49-9F8A-CD3AF99E07CD}" presName="ThreeNodes_3_text" presStyleLbl="node1" presStyleIdx="2" presStyleCnt="3">
        <dgm:presLayoutVars>
          <dgm:bulletEnabled val="1"/>
        </dgm:presLayoutVars>
      </dgm:prSet>
      <dgm:spPr/>
      <dgm:t>
        <a:bodyPr/>
        <a:lstStyle/>
        <a:p>
          <a:endParaRPr lang="es-ES_tradnl"/>
        </a:p>
      </dgm:t>
    </dgm:pt>
  </dgm:ptLst>
  <dgm:cxnLst>
    <dgm:cxn modelId="{C5B200E1-E09A-4A29-91D9-8ADC489B1A11}" type="presOf" srcId="{17DCAC66-F3BE-0D44-AC10-1C429AB9D5B4}" destId="{1A631789-65A4-E046-873F-5C32B8DA8EF6}" srcOrd="0" destOrd="0" presId="urn:microsoft.com/office/officeart/2005/8/layout/vProcess5"/>
    <dgm:cxn modelId="{C15F5638-0861-40EB-A06B-37E2C873D1D3}" type="presOf" srcId="{63DD091E-032B-124E-90E8-A7A9138608B6}" destId="{A199968F-3467-0140-A918-1B440216450B}" srcOrd="0" destOrd="0" presId="urn:microsoft.com/office/officeart/2005/8/layout/vProcess5"/>
    <dgm:cxn modelId="{D1B85EE9-2480-4B5E-905F-6A3B8E57251E}" type="presOf" srcId="{17DCAC66-F3BE-0D44-AC10-1C429AB9D5B4}" destId="{79A5105F-1676-0D4B-AB9A-CA70961D4256}" srcOrd="1" destOrd="0" presId="urn:microsoft.com/office/officeart/2005/8/layout/vProcess5"/>
    <dgm:cxn modelId="{7324B7D4-EA00-4489-A60A-27796C234720}" type="presOf" srcId="{DFD76B16-B3AB-A448-96FD-D2A31EF1F152}" destId="{C7C8708A-B0A7-B84F-A04E-15F99C7CF7DC}" srcOrd="0" destOrd="0" presId="urn:microsoft.com/office/officeart/2005/8/layout/vProcess5"/>
    <dgm:cxn modelId="{E78A5311-0569-704F-884A-35495CACFE0B}" srcId="{82057D14-C12E-7E49-9F8A-CD3AF99E07CD}" destId="{7EC37EB3-6AD9-3E4C-847E-FADC78C87937}" srcOrd="2" destOrd="0" parTransId="{F5DF21B5-FEF0-4242-B887-26D586ACBDB0}" sibTransId="{43CE4E3D-93A7-6448-ADB6-2068D1C1CA3F}"/>
    <dgm:cxn modelId="{C271B8C4-F28F-4AAA-9916-544245D10DD3}" type="presOf" srcId="{7EC37EB3-6AD9-3E4C-847E-FADC78C87937}" destId="{340AF5CB-84D8-B244-9314-8F6BE597FA8A}" srcOrd="0" destOrd="0" presId="urn:microsoft.com/office/officeart/2005/8/layout/vProcess5"/>
    <dgm:cxn modelId="{8EBFB7C6-FD01-455B-8885-FE01585886C5}" type="presOf" srcId="{7EC37EB3-6AD9-3E4C-847E-FADC78C87937}" destId="{46607F90-CEAB-F043-875C-25F001851138}" srcOrd="1" destOrd="0" presId="urn:microsoft.com/office/officeart/2005/8/layout/vProcess5"/>
    <dgm:cxn modelId="{F8AB1A55-3FF0-9340-AD7E-9E19FF27B110}" srcId="{82057D14-C12E-7E49-9F8A-CD3AF99E07CD}" destId="{CA3618D8-F5B1-F445-AC9F-F81FA1A0EF63}" srcOrd="1" destOrd="0" parTransId="{2EABCA88-8E2F-6742-8C5A-95C7AEB07ABF}" sibTransId="{DFD76B16-B3AB-A448-96FD-D2A31EF1F152}"/>
    <dgm:cxn modelId="{40DCB496-B8CE-4389-B8A3-BBE039B6F3CB}" type="presOf" srcId="{82057D14-C12E-7E49-9F8A-CD3AF99E07CD}" destId="{49861A5D-C772-2B49-AD84-7ADF365F7544}" srcOrd="0" destOrd="0" presId="urn:microsoft.com/office/officeart/2005/8/layout/vProcess5"/>
    <dgm:cxn modelId="{89CCBB01-C3A8-5049-BCC6-EF2CC9031FFA}" srcId="{82057D14-C12E-7E49-9F8A-CD3AF99E07CD}" destId="{17DCAC66-F3BE-0D44-AC10-1C429AB9D5B4}" srcOrd="0" destOrd="0" parTransId="{2772159C-9D4C-3B45-8A62-CD52126A110C}" sibTransId="{63DD091E-032B-124E-90E8-A7A9138608B6}"/>
    <dgm:cxn modelId="{337C5A2B-1BCD-4B56-93E8-32BB6CB9FF7D}" type="presOf" srcId="{CA3618D8-F5B1-F445-AC9F-F81FA1A0EF63}" destId="{7584A72F-DC3E-D847-9E0A-F7B3716E146B}" srcOrd="1" destOrd="0" presId="urn:microsoft.com/office/officeart/2005/8/layout/vProcess5"/>
    <dgm:cxn modelId="{44ACEF46-5DDB-41FA-9DA6-E7EECAFF7B5A}" type="presOf" srcId="{CA3618D8-F5B1-F445-AC9F-F81FA1A0EF63}" destId="{402C90C0-7002-0449-B3BD-1AD06583AF5A}" srcOrd="0" destOrd="0" presId="urn:microsoft.com/office/officeart/2005/8/layout/vProcess5"/>
    <dgm:cxn modelId="{084C1EA3-FFF3-48E9-940F-2F346BC27F27}" type="presParOf" srcId="{49861A5D-C772-2B49-AD84-7ADF365F7544}" destId="{5B5F7A34-BDE3-4546-88A3-8322D2DF2D65}" srcOrd="0" destOrd="0" presId="urn:microsoft.com/office/officeart/2005/8/layout/vProcess5"/>
    <dgm:cxn modelId="{CCF096F8-0B1F-4D7F-BFCF-651631298A74}" type="presParOf" srcId="{49861A5D-C772-2B49-AD84-7ADF365F7544}" destId="{1A631789-65A4-E046-873F-5C32B8DA8EF6}" srcOrd="1" destOrd="0" presId="urn:microsoft.com/office/officeart/2005/8/layout/vProcess5"/>
    <dgm:cxn modelId="{1590384B-CE3F-4E0B-A075-D805C3696461}" type="presParOf" srcId="{49861A5D-C772-2B49-AD84-7ADF365F7544}" destId="{402C90C0-7002-0449-B3BD-1AD06583AF5A}" srcOrd="2" destOrd="0" presId="urn:microsoft.com/office/officeart/2005/8/layout/vProcess5"/>
    <dgm:cxn modelId="{5E53322D-3B4D-4B48-955D-6A70A5AEA361}" type="presParOf" srcId="{49861A5D-C772-2B49-AD84-7ADF365F7544}" destId="{340AF5CB-84D8-B244-9314-8F6BE597FA8A}" srcOrd="3" destOrd="0" presId="urn:microsoft.com/office/officeart/2005/8/layout/vProcess5"/>
    <dgm:cxn modelId="{506B40C3-78EC-4462-9CFF-89A6F46807E3}" type="presParOf" srcId="{49861A5D-C772-2B49-AD84-7ADF365F7544}" destId="{A199968F-3467-0140-A918-1B440216450B}" srcOrd="4" destOrd="0" presId="urn:microsoft.com/office/officeart/2005/8/layout/vProcess5"/>
    <dgm:cxn modelId="{273EA3FF-7737-4738-9488-79E006694894}" type="presParOf" srcId="{49861A5D-C772-2B49-AD84-7ADF365F7544}" destId="{C7C8708A-B0A7-B84F-A04E-15F99C7CF7DC}" srcOrd="5" destOrd="0" presId="urn:microsoft.com/office/officeart/2005/8/layout/vProcess5"/>
    <dgm:cxn modelId="{F4B7122C-CEBB-48D3-8ADD-26DCCC9910C0}" type="presParOf" srcId="{49861A5D-C772-2B49-AD84-7ADF365F7544}" destId="{79A5105F-1676-0D4B-AB9A-CA70961D4256}" srcOrd="6" destOrd="0" presId="urn:microsoft.com/office/officeart/2005/8/layout/vProcess5"/>
    <dgm:cxn modelId="{17B3193E-6072-42C0-93CF-12C618D01F84}" type="presParOf" srcId="{49861A5D-C772-2B49-AD84-7ADF365F7544}" destId="{7584A72F-DC3E-D847-9E0A-F7B3716E146B}" srcOrd="7" destOrd="0" presId="urn:microsoft.com/office/officeart/2005/8/layout/vProcess5"/>
    <dgm:cxn modelId="{8674F2EE-B343-436F-8830-4968F8767A27}" type="presParOf" srcId="{49861A5D-C772-2B49-AD84-7ADF365F7544}" destId="{46607F90-CEAB-F043-875C-25F001851138}"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8765B22-1170-AB4C-A84F-AD43F640F069}" type="doc">
      <dgm:prSet loTypeId="urn:microsoft.com/office/officeart/2005/8/layout/vProcess5" loCatId="" qsTypeId="urn:microsoft.com/office/officeart/2005/8/quickstyle/simple4" qsCatId="simple" csTypeId="urn:microsoft.com/office/officeart/2005/8/colors/accent5_5" csCatId="accent5" phldr="1"/>
      <dgm:spPr/>
    </dgm:pt>
    <dgm:pt modelId="{6A231F3E-D3D5-FF44-BDED-71707043F5A6}">
      <dgm:prSet phldrT="[Texto]" custT="1"/>
      <dgm:spPr/>
      <dgm:t>
        <a:bodyPr/>
        <a:lstStyle/>
        <a:p>
          <a:r>
            <a:rPr lang="es-EC" sz="1200" dirty="0" smtClean="0"/>
            <a:t>Las normas de origen para exportar estan acordes con la estructura productiva del país</a:t>
          </a:r>
          <a:endParaRPr lang="es-ES_tradnl" sz="1200" dirty="0"/>
        </a:p>
      </dgm:t>
    </dgm:pt>
    <dgm:pt modelId="{673BCD3A-0BC6-F549-B8D3-3E8A35576FE6}" type="parTrans" cxnId="{4A12B55C-1891-5C44-B801-E1206C77635E}">
      <dgm:prSet/>
      <dgm:spPr/>
      <dgm:t>
        <a:bodyPr/>
        <a:lstStyle/>
        <a:p>
          <a:endParaRPr lang="es-ES_tradnl" sz="1800"/>
        </a:p>
      </dgm:t>
    </dgm:pt>
    <dgm:pt modelId="{3D655C25-48D2-FB46-A925-8B68D2A4450A}" type="sibTrans" cxnId="{4A12B55C-1891-5C44-B801-E1206C77635E}">
      <dgm:prSet custT="1"/>
      <dgm:spPr/>
      <dgm:t>
        <a:bodyPr/>
        <a:lstStyle/>
        <a:p>
          <a:endParaRPr lang="es-ES_tradnl" sz="1800"/>
        </a:p>
      </dgm:t>
    </dgm:pt>
    <dgm:pt modelId="{8359BFF1-ED15-FB40-B205-AAC251E6F349}">
      <dgm:prSet phldrT="[Texto]" custT="1"/>
      <dgm:spPr/>
      <dgm:t>
        <a:bodyPr/>
        <a:lstStyle/>
        <a:p>
          <a:r>
            <a:rPr lang="es-EC" sz="1200" dirty="0" smtClean="0"/>
            <a:t>Se puede acumular origen con los países de la UE y con los países con los que la UE tiene acuerdos (Colombia, Perú, México, Chile, etc.)</a:t>
          </a:r>
          <a:endParaRPr lang="es-ES_tradnl" sz="1200" dirty="0"/>
        </a:p>
      </dgm:t>
    </dgm:pt>
    <dgm:pt modelId="{D2AFCC4C-3708-B745-B44B-A4DA18770DDC}" type="parTrans" cxnId="{6E3BD348-114F-D144-81F0-A66BBE09AC9C}">
      <dgm:prSet/>
      <dgm:spPr/>
      <dgm:t>
        <a:bodyPr/>
        <a:lstStyle/>
        <a:p>
          <a:endParaRPr lang="es-ES_tradnl" sz="1800"/>
        </a:p>
      </dgm:t>
    </dgm:pt>
    <dgm:pt modelId="{1A87D8EC-725D-E249-8EB4-736256C3D825}" type="sibTrans" cxnId="{6E3BD348-114F-D144-81F0-A66BBE09AC9C}">
      <dgm:prSet custT="1"/>
      <dgm:spPr/>
      <dgm:t>
        <a:bodyPr/>
        <a:lstStyle/>
        <a:p>
          <a:endParaRPr lang="es-ES_tradnl" sz="1800"/>
        </a:p>
      </dgm:t>
    </dgm:pt>
    <dgm:pt modelId="{369AB56F-EA40-6F44-992E-77D95A49736E}">
      <dgm:prSet phldrT="[Texto]" custT="1"/>
      <dgm:spPr/>
      <dgm:t>
        <a:bodyPr/>
        <a:lstStyle/>
        <a:p>
          <a:r>
            <a:rPr lang="es-EC" sz="1200" dirty="0" smtClean="0"/>
            <a:t>Se pueden importar materias primas o componentes de esos países para incorporarlos a productos manufacturados en el Ecuador </a:t>
          </a:r>
          <a:endParaRPr lang="es-ES_tradnl" sz="1200" dirty="0"/>
        </a:p>
      </dgm:t>
    </dgm:pt>
    <dgm:pt modelId="{E7846D0B-7964-9B4A-94A2-513A37E4C015}" type="parTrans" cxnId="{8AF5B1C4-6FA4-7B46-AB55-0D4924FFC828}">
      <dgm:prSet/>
      <dgm:spPr/>
      <dgm:t>
        <a:bodyPr/>
        <a:lstStyle/>
        <a:p>
          <a:endParaRPr lang="es-ES_tradnl" sz="1800"/>
        </a:p>
      </dgm:t>
    </dgm:pt>
    <dgm:pt modelId="{1FC90100-1D93-0247-8310-FF947F121C46}" type="sibTrans" cxnId="{8AF5B1C4-6FA4-7B46-AB55-0D4924FFC828}">
      <dgm:prSet/>
      <dgm:spPr/>
      <dgm:t>
        <a:bodyPr/>
        <a:lstStyle/>
        <a:p>
          <a:endParaRPr lang="es-ES_tradnl" sz="1800"/>
        </a:p>
      </dgm:t>
    </dgm:pt>
    <dgm:pt modelId="{0BF6E178-3827-734C-BBDE-6EFCFECA518F}" type="pres">
      <dgm:prSet presAssocID="{78765B22-1170-AB4C-A84F-AD43F640F069}" presName="outerComposite" presStyleCnt="0">
        <dgm:presLayoutVars>
          <dgm:chMax val="5"/>
          <dgm:dir/>
          <dgm:resizeHandles val="exact"/>
        </dgm:presLayoutVars>
      </dgm:prSet>
      <dgm:spPr/>
    </dgm:pt>
    <dgm:pt modelId="{F68D7D34-7754-3D46-BC0D-4E033D8D8BE7}" type="pres">
      <dgm:prSet presAssocID="{78765B22-1170-AB4C-A84F-AD43F640F069}" presName="dummyMaxCanvas" presStyleCnt="0">
        <dgm:presLayoutVars/>
      </dgm:prSet>
      <dgm:spPr/>
    </dgm:pt>
    <dgm:pt modelId="{5F0F7047-28A2-8946-9E30-C8F9EC4DF4C0}" type="pres">
      <dgm:prSet presAssocID="{78765B22-1170-AB4C-A84F-AD43F640F069}" presName="ThreeNodes_1" presStyleLbl="node1" presStyleIdx="0" presStyleCnt="3">
        <dgm:presLayoutVars>
          <dgm:bulletEnabled val="1"/>
        </dgm:presLayoutVars>
      </dgm:prSet>
      <dgm:spPr/>
      <dgm:t>
        <a:bodyPr/>
        <a:lstStyle/>
        <a:p>
          <a:endParaRPr lang="es-ES_tradnl"/>
        </a:p>
      </dgm:t>
    </dgm:pt>
    <dgm:pt modelId="{18EA92C8-7722-D24B-A7CC-53F6132BECC8}" type="pres">
      <dgm:prSet presAssocID="{78765B22-1170-AB4C-A84F-AD43F640F069}" presName="ThreeNodes_2" presStyleLbl="node1" presStyleIdx="1" presStyleCnt="3">
        <dgm:presLayoutVars>
          <dgm:bulletEnabled val="1"/>
        </dgm:presLayoutVars>
      </dgm:prSet>
      <dgm:spPr/>
      <dgm:t>
        <a:bodyPr/>
        <a:lstStyle/>
        <a:p>
          <a:endParaRPr lang="es-ES_tradnl"/>
        </a:p>
      </dgm:t>
    </dgm:pt>
    <dgm:pt modelId="{0210E222-D226-0D40-82D0-B0203CBC9F71}" type="pres">
      <dgm:prSet presAssocID="{78765B22-1170-AB4C-A84F-AD43F640F069}" presName="ThreeNodes_3" presStyleLbl="node1" presStyleIdx="2" presStyleCnt="3">
        <dgm:presLayoutVars>
          <dgm:bulletEnabled val="1"/>
        </dgm:presLayoutVars>
      </dgm:prSet>
      <dgm:spPr/>
      <dgm:t>
        <a:bodyPr/>
        <a:lstStyle/>
        <a:p>
          <a:endParaRPr lang="es-ES_tradnl"/>
        </a:p>
      </dgm:t>
    </dgm:pt>
    <dgm:pt modelId="{8F1A176E-CF12-3B49-ADB6-6CF1AAC81C3A}" type="pres">
      <dgm:prSet presAssocID="{78765B22-1170-AB4C-A84F-AD43F640F069}" presName="ThreeConn_1-2" presStyleLbl="fgAccFollowNode1" presStyleIdx="0" presStyleCnt="2">
        <dgm:presLayoutVars>
          <dgm:bulletEnabled val="1"/>
        </dgm:presLayoutVars>
      </dgm:prSet>
      <dgm:spPr/>
      <dgm:t>
        <a:bodyPr/>
        <a:lstStyle/>
        <a:p>
          <a:endParaRPr lang="es-ES_tradnl"/>
        </a:p>
      </dgm:t>
    </dgm:pt>
    <dgm:pt modelId="{F094F54B-6EC8-7748-BE11-F05B61A02C1B}" type="pres">
      <dgm:prSet presAssocID="{78765B22-1170-AB4C-A84F-AD43F640F069}" presName="ThreeConn_2-3" presStyleLbl="fgAccFollowNode1" presStyleIdx="1" presStyleCnt="2">
        <dgm:presLayoutVars>
          <dgm:bulletEnabled val="1"/>
        </dgm:presLayoutVars>
      </dgm:prSet>
      <dgm:spPr/>
      <dgm:t>
        <a:bodyPr/>
        <a:lstStyle/>
        <a:p>
          <a:endParaRPr lang="es-ES_tradnl"/>
        </a:p>
      </dgm:t>
    </dgm:pt>
    <dgm:pt modelId="{3F977FAC-08C6-694C-9566-3D464F995C80}" type="pres">
      <dgm:prSet presAssocID="{78765B22-1170-AB4C-A84F-AD43F640F069}" presName="ThreeNodes_1_text" presStyleLbl="node1" presStyleIdx="2" presStyleCnt="3">
        <dgm:presLayoutVars>
          <dgm:bulletEnabled val="1"/>
        </dgm:presLayoutVars>
      </dgm:prSet>
      <dgm:spPr/>
      <dgm:t>
        <a:bodyPr/>
        <a:lstStyle/>
        <a:p>
          <a:endParaRPr lang="es-ES_tradnl"/>
        </a:p>
      </dgm:t>
    </dgm:pt>
    <dgm:pt modelId="{F8856AFF-C77A-A040-84E3-96E4CBBB4172}" type="pres">
      <dgm:prSet presAssocID="{78765B22-1170-AB4C-A84F-AD43F640F069}" presName="ThreeNodes_2_text" presStyleLbl="node1" presStyleIdx="2" presStyleCnt="3">
        <dgm:presLayoutVars>
          <dgm:bulletEnabled val="1"/>
        </dgm:presLayoutVars>
      </dgm:prSet>
      <dgm:spPr/>
      <dgm:t>
        <a:bodyPr/>
        <a:lstStyle/>
        <a:p>
          <a:endParaRPr lang="es-ES_tradnl"/>
        </a:p>
      </dgm:t>
    </dgm:pt>
    <dgm:pt modelId="{33082EFD-69CA-B24C-8FBC-4F6D7E29053D}" type="pres">
      <dgm:prSet presAssocID="{78765B22-1170-AB4C-A84F-AD43F640F069}" presName="ThreeNodes_3_text" presStyleLbl="node1" presStyleIdx="2" presStyleCnt="3">
        <dgm:presLayoutVars>
          <dgm:bulletEnabled val="1"/>
        </dgm:presLayoutVars>
      </dgm:prSet>
      <dgm:spPr/>
      <dgm:t>
        <a:bodyPr/>
        <a:lstStyle/>
        <a:p>
          <a:endParaRPr lang="es-ES_tradnl"/>
        </a:p>
      </dgm:t>
    </dgm:pt>
  </dgm:ptLst>
  <dgm:cxnLst>
    <dgm:cxn modelId="{5AB367FD-48DE-4494-A792-53078D068A54}" type="presOf" srcId="{369AB56F-EA40-6F44-992E-77D95A49736E}" destId="{0210E222-D226-0D40-82D0-B0203CBC9F71}" srcOrd="0" destOrd="0" presId="urn:microsoft.com/office/officeart/2005/8/layout/vProcess5"/>
    <dgm:cxn modelId="{29492194-19DE-4DA8-8DC2-2C5F28B7C46A}" type="presOf" srcId="{1A87D8EC-725D-E249-8EB4-736256C3D825}" destId="{F094F54B-6EC8-7748-BE11-F05B61A02C1B}" srcOrd="0" destOrd="0" presId="urn:microsoft.com/office/officeart/2005/8/layout/vProcess5"/>
    <dgm:cxn modelId="{428C29BD-9FC0-465C-B5F0-2F947D54602C}" type="presOf" srcId="{78765B22-1170-AB4C-A84F-AD43F640F069}" destId="{0BF6E178-3827-734C-BBDE-6EFCFECA518F}" srcOrd="0" destOrd="0" presId="urn:microsoft.com/office/officeart/2005/8/layout/vProcess5"/>
    <dgm:cxn modelId="{791B922E-9D1A-4968-9AE4-1052BB956253}" type="presOf" srcId="{3D655C25-48D2-FB46-A925-8B68D2A4450A}" destId="{8F1A176E-CF12-3B49-ADB6-6CF1AAC81C3A}" srcOrd="0" destOrd="0" presId="urn:microsoft.com/office/officeart/2005/8/layout/vProcess5"/>
    <dgm:cxn modelId="{4A536EEE-DB81-4C45-9AFE-21F4AA1FCFB8}" type="presOf" srcId="{8359BFF1-ED15-FB40-B205-AAC251E6F349}" destId="{18EA92C8-7722-D24B-A7CC-53F6132BECC8}" srcOrd="0" destOrd="0" presId="urn:microsoft.com/office/officeart/2005/8/layout/vProcess5"/>
    <dgm:cxn modelId="{01915E16-C64B-4CCC-9869-3E05B24ADB22}" type="presOf" srcId="{369AB56F-EA40-6F44-992E-77D95A49736E}" destId="{33082EFD-69CA-B24C-8FBC-4F6D7E29053D}" srcOrd="1" destOrd="0" presId="urn:microsoft.com/office/officeart/2005/8/layout/vProcess5"/>
    <dgm:cxn modelId="{8AF5B1C4-6FA4-7B46-AB55-0D4924FFC828}" srcId="{78765B22-1170-AB4C-A84F-AD43F640F069}" destId="{369AB56F-EA40-6F44-992E-77D95A49736E}" srcOrd="2" destOrd="0" parTransId="{E7846D0B-7964-9B4A-94A2-513A37E4C015}" sibTransId="{1FC90100-1D93-0247-8310-FF947F121C46}"/>
    <dgm:cxn modelId="{4A12B55C-1891-5C44-B801-E1206C77635E}" srcId="{78765B22-1170-AB4C-A84F-AD43F640F069}" destId="{6A231F3E-D3D5-FF44-BDED-71707043F5A6}" srcOrd="0" destOrd="0" parTransId="{673BCD3A-0BC6-F549-B8D3-3E8A35576FE6}" sibTransId="{3D655C25-48D2-FB46-A925-8B68D2A4450A}"/>
    <dgm:cxn modelId="{62B258EE-BC16-4E66-8C3F-85E4BC55ACFF}" type="presOf" srcId="{6A231F3E-D3D5-FF44-BDED-71707043F5A6}" destId="{5F0F7047-28A2-8946-9E30-C8F9EC4DF4C0}" srcOrd="0" destOrd="0" presId="urn:microsoft.com/office/officeart/2005/8/layout/vProcess5"/>
    <dgm:cxn modelId="{F515F780-B4BB-43FA-9A43-314C11BFE334}" type="presOf" srcId="{6A231F3E-D3D5-FF44-BDED-71707043F5A6}" destId="{3F977FAC-08C6-694C-9566-3D464F995C80}" srcOrd="1" destOrd="0" presId="urn:microsoft.com/office/officeart/2005/8/layout/vProcess5"/>
    <dgm:cxn modelId="{6E3BD348-114F-D144-81F0-A66BBE09AC9C}" srcId="{78765B22-1170-AB4C-A84F-AD43F640F069}" destId="{8359BFF1-ED15-FB40-B205-AAC251E6F349}" srcOrd="1" destOrd="0" parTransId="{D2AFCC4C-3708-B745-B44B-A4DA18770DDC}" sibTransId="{1A87D8EC-725D-E249-8EB4-736256C3D825}"/>
    <dgm:cxn modelId="{958F3FE2-057C-40AC-8BA5-F381E0F8DD4A}" type="presOf" srcId="{8359BFF1-ED15-FB40-B205-AAC251E6F349}" destId="{F8856AFF-C77A-A040-84E3-96E4CBBB4172}" srcOrd="1" destOrd="0" presId="urn:microsoft.com/office/officeart/2005/8/layout/vProcess5"/>
    <dgm:cxn modelId="{FF23D68D-2A65-41BC-BD92-B6ADF348E41B}" type="presParOf" srcId="{0BF6E178-3827-734C-BBDE-6EFCFECA518F}" destId="{F68D7D34-7754-3D46-BC0D-4E033D8D8BE7}" srcOrd="0" destOrd="0" presId="urn:microsoft.com/office/officeart/2005/8/layout/vProcess5"/>
    <dgm:cxn modelId="{98A71ECD-CA17-41B6-B299-EF7984E00A41}" type="presParOf" srcId="{0BF6E178-3827-734C-BBDE-6EFCFECA518F}" destId="{5F0F7047-28A2-8946-9E30-C8F9EC4DF4C0}" srcOrd="1" destOrd="0" presId="urn:microsoft.com/office/officeart/2005/8/layout/vProcess5"/>
    <dgm:cxn modelId="{C9790521-38DC-40B8-9426-B30F2A0CBC51}" type="presParOf" srcId="{0BF6E178-3827-734C-BBDE-6EFCFECA518F}" destId="{18EA92C8-7722-D24B-A7CC-53F6132BECC8}" srcOrd="2" destOrd="0" presId="urn:microsoft.com/office/officeart/2005/8/layout/vProcess5"/>
    <dgm:cxn modelId="{4064A4A2-7145-4FD6-A286-5A0C708624F0}" type="presParOf" srcId="{0BF6E178-3827-734C-BBDE-6EFCFECA518F}" destId="{0210E222-D226-0D40-82D0-B0203CBC9F71}" srcOrd="3" destOrd="0" presId="urn:microsoft.com/office/officeart/2005/8/layout/vProcess5"/>
    <dgm:cxn modelId="{2B0E63C9-79C8-4822-A688-C2BAEC4C0505}" type="presParOf" srcId="{0BF6E178-3827-734C-BBDE-6EFCFECA518F}" destId="{8F1A176E-CF12-3B49-ADB6-6CF1AAC81C3A}" srcOrd="4" destOrd="0" presId="urn:microsoft.com/office/officeart/2005/8/layout/vProcess5"/>
    <dgm:cxn modelId="{2F767022-70C4-4A07-8506-7B3BF1786AC4}" type="presParOf" srcId="{0BF6E178-3827-734C-BBDE-6EFCFECA518F}" destId="{F094F54B-6EC8-7748-BE11-F05B61A02C1B}" srcOrd="5" destOrd="0" presId="urn:microsoft.com/office/officeart/2005/8/layout/vProcess5"/>
    <dgm:cxn modelId="{DF689D5D-08EC-4E68-AC35-A964B3FDBB9F}" type="presParOf" srcId="{0BF6E178-3827-734C-BBDE-6EFCFECA518F}" destId="{3F977FAC-08C6-694C-9566-3D464F995C80}" srcOrd="6" destOrd="0" presId="urn:microsoft.com/office/officeart/2005/8/layout/vProcess5"/>
    <dgm:cxn modelId="{B4EFD754-F3BD-4683-B47A-D13DAF5394A7}" type="presParOf" srcId="{0BF6E178-3827-734C-BBDE-6EFCFECA518F}" destId="{F8856AFF-C77A-A040-84E3-96E4CBBB4172}" srcOrd="7" destOrd="0" presId="urn:microsoft.com/office/officeart/2005/8/layout/vProcess5"/>
    <dgm:cxn modelId="{5BFEAD11-D76A-4671-9428-FE8692289849}" type="presParOf" srcId="{0BF6E178-3827-734C-BBDE-6EFCFECA518F}" destId="{33082EFD-69CA-B24C-8FBC-4F6D7E29053D}"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B9ABA5F-9BE1-F94A-8358-D83552C7FD4C}" type="doc">
      <dgm:prSet loTypeId="urn:microsoft.com/office/officeart/2005/8/layout/list1" loCatId="" qsTypeId="urn:microsoft.com/office/officeart/2005/8/quickstyle/simple4" qsCatId="simple" csTypeId="urn:microsoft.com/office/officeart/2005/8/colors/colorful4" csCatId="colorful" phldr="1"/>
      <dgm:spPr/>
      <dgm:t>
        <a:bodyPr/>
        <a:lstStyle/>
        <a:p>
          <a:endParaRPr lang="es-ES_tradnl"/>
        </a:p>
      </dgm:t>
    </dgm:pt>
    <dgm:pt modelId="{6CC185C3-FF7F-3146-9FDD-94FE1E01BAA4}">
      <dgm:prSet phldrT="[Texto]" custT="1"/>
      <dgm:spPr/>
      <dgm:t>
        <a:bodyPr/>
        <a:lstStyle/>
        <a:p>
          <a:r>
            <a:rPr lang="es-ES_tradnl" sz="1400" b="0" dirty="0" smtClean="0"/>
            <a:t>La demanda de quinua en la Unión Europea se encuentra vinculada directamente con las tendencias de consumo mundial, observamos que cada vez los ciudadanos con acceso a información alimenticia prefieren consumir productos orgánicos</a:t>
          </a:r>
          <a:r>
            <a:rPr lang="es-ES_tradnl" sz="1400" b="0" baseline="0" dirty="0" smtClean="0"/>
            <a:t> y</a:t>
          </a:r>
          <a:r>
            <a:rPr lang="es-ES_tradnl" sz="1400" b="0" dirty="0" smtClean="0"/>
            <a:t> saludables, que respeten a los productores con certificaciones como la del comercio justo.</a:t>
          </a:r>
          <a:r>
            <a:rPr lang="es-ES_tradnl" sz="1400" b="0" baseline="0" dirty="0" smtClean="0"/>
            <a:t> En presentaciones</a:t>
          </a:r>
          <a:r>
            <a:rPr lang="es-ES_tradnl" sz="1400" b="0" dirty="0" smtClean="0"/>
            <a:t> de fácil consumo, debido a sus agitados estilos de vida.</a:t>
          </a:r>
          <a:endParaRPr lang="es-ES_tradnl" sz="1400" b="0" dirty="0"/>
        </a:p>
      </dgm:t>
    </dgm:pt>
    <dgm:pt modelId="{318A1219-C1FA-AF4B-9BDF-38AA2FE2EDD4}" type="parTrans" cxnId="{90B7D5B2-05DA-4046-BD3E-83D76F41DD55}">
      <dgm:prSet/>
      <dgm:spPr/>
      <dgm:t>
        <a:bodyPr/>
        <a:lstStyle/>
        <a:p>
          <a:endParaRPr lang="es-ES_tradnl" sz="1400" b="0"/>
        </a:p>
      </dgm:t>
    </dgm:pt>
    <dgm:pt modelId="{8778C2B9-E7E6-B747-9D6C-85C5361E6E36}" type="sibTrans" cxnId="{90B7D5B2-05DA-4046-BD3E-83D76F41DD55}">
      <dgm:prSet/>
      <dgm:spPr/>
      <dgm:t>
        <a:bodyPr/>
        <a:lstStyle/>
        <a:p>
          <a:endParaRPr lang="es-ES_tradnl" sz="1400" b="0"/>
        </a:p>
      </dgm:t>
    </dgm:pt>
    <dgm:pt modelId="{2B859FAE-C6F8-9A4C-9D20-36A0F194A970}">
      <dgm:prSet phldrT="[Texto]" custT="1"/>
      <dgm:spPr/>
      <dgm:t>
        <a:bodyPr/>
        <a:lstStyle/>
        <a:p>
          <a:r>
            <a:rPr lang="es-ES_tradnl" sz="1400" b="0" dirty="0" smtClean="0"/>
            <a:t>Gracias a las tendencias de alimentación y a que las personas tienen ingresos económicos suficientes para comprar quinua como alimento saludable y nutritivo, las importaciones de quinua han crecido en un 38,89% desde el 2010 al 2017 en la Unión Europea, pasando de importar 302.933.000 a 495.750.000 dólares FOB. De igual manera las toneladas métricas importadas desde el mundo hacia el continente Europeo creció en un 42,96% en el mismo periodo de tiempo, pasando de importar 180.803 TM de este cereal a 316.988 TM en el año 2017.</a:t>
          </a:r>
          <a:endParaRPr lang="es-ES_tradnl" sz="1400" b="0" dirty="0"/>
        </a:p>
      </dgm:t>
    </dgm:pt>
    <dgm:pt modelId="{64FE27DF-015B-074F-9C60-FD7BC769E6C5}" type="parTrans" cxnId="{767E58B6-15FC-D247-BFB3-B5997F31B76D}">
      <dgm:prSet/>
      <dgm:spPr/>
      <dgm:t>
        <a:bodyPr/>
        <a:lstStyle/>
        <a:p>
          <a:endParaRPr lang="es-ES_tradnl" sz="1400" b="0"/>
        </a:p>
      </dgm:t>
    </dgm:pt>
    <dgm:pt modelId="{6D8BE4D2-B1CC-4E42-BF0F-06739CA7BEF5}" type="sibTrans" cxnId="{767E58B6-15FC-D247-BFB3-B5997F31B76D}">
      <dgm:prSet/>
      <dgm:spPr/>
      <dgm:t>
        <a:bodyPr/>
        <a:lstStyle/>
        <a:p>
          <a:endParaRPr lang="es-ES_tradnl" sz="1400" b="0"/>
        </a:p>
      </dgm:t>
    </dgm:pt>
    <dgm:pt modelId="{838A72F8-6BEF-0746-AF72-4E088245129E}">
      <dgm:prSet phldrT="[Texto]" custT="1"/>
      <dgm:spPr/>
      <dgm:t>
        <a:bodyPr/>
        <a:lstStyle/>
        <a:p>
          <a:r>
            <a:rPr lang="es-ES_tradnl" sz="1400" b="0" dirty="0" smtClean="0"/>
            <a:t>Entre los países que importan mayor cantidad de quinua anualmente se encuentran Alemania, España, Países Bajos, Italia, Bélgica, Francia y Suecia. Se puede corroborar que los países con mayores ingresos económicos y con mayor densidad poblacional son los que más compran quinua al mundo.</a:t>
          </a:r>
          <a:endParaRPr lang="es-ES_tradnl" sz="1400" b="0" dirty="0"/>
        </a:p>
      </dgm:t>
    </dgm:pt>
    <dgm:pt modelId="{139899AC-3D11-574A-9861-A051D859F436}" type="parTrans" cxnId="{2148C45F-DC21-AF4D-AEE4-7B68CC4AF6CC}">
      <dgm:prSet/>
      <dgm:spPr/>
      <dgm:t>
        <a:bodyPr/>
        <a:lstStyle/>
        <a:p>
          <a:endParaRPr lang="es-ES_tradnl" sz="1400" b="0"/>
        </a:p>
      </dgm:t>
    </dgm:pt>
    <dgm:pt modelId="{AB77C20A-8452-9540-99E5-D791D2CB9C3B}" type="sibTrans" cxnId="{2148C45F-DC21-AF4D-AEE4-7B68CC4AF6CC}">
      <dgm:prSet/>
      <dgm:spPr/>
      <dgm:t>
        <a:bodyPr/>
        <a:lstStyle/>
        <a:p>
          <a:endParaRPr lang="es-ES_tradnl" sz="1400" b="0"/>
        </a:p>
      </dgm:t>
    </dgm:pt>
    <dgm:pt modelId="{8CCA71F5-2CC2-B944-A70C-E4AC6F815DD9}" type="pres">
      <dgm:prSet presAssocID="{4B9ABA5F-9BE1-F94A-8358-D83552C7FD4C}" presName="linear" presStyleCnt="0">
        <dgm:presLayoutVars>
          <dgm:dir/>
          <dgm:animLvl val="lvl"/>
          <dgm:resizeHandles val="exact"/>
        </dgm:presLayoutVars>
      </dgm:prSet>
      <dgm:spPr/>
      <dgm:t>
        <a:bodyPr/>
        <a:lstStyle/>
        <a:p>
          <a:endParaRPr lang="es-ES_tradnl"/>
        </a:p>
      </dgm:t>
    </dgm:pt>
    <dgm:pt modelId="{0C6D7947-0931-A040-B54A-FCD37806EC43}" type="pres">
      <dgm:prSet presAssocID="{6CC185C3-FF7F-3146-9FDD-94FE1E01BAA4}" presName="parentLin" presStyleCnt="0"/>
      <dgm:spPr/>
      <dgm:t>
        <a:bodyPr/>
        <a:lstStyle/>
        <a:p>
          <a:endParaRPr lang="es-MX"/>
        </a:p>
      </dgm:t>
    </dgm:pt>
    <dgm:pt modelId="{92D99442-A948-624B-B79A-05CC00A93029}" type="pres">
      <dgm:prSet presAssocID="{6CC185C3-FF7F-3146-9FDD-94FE1E01BAA4}" presName="parentLeftMargin" presStyleLbl="node1" presStyleIdx="0" presStyleCnt="3"/>
      <dgm:spPr/>
      <dgm:t>
        <a:bodyPr/>
        <a:lstStyle/>
        <a:p>
          <a:endParaRPr lang="es-ES_tradnl"/>
        </a:p>
      </dgm:t>
    </dgm:pt>
    <dgm:pt modelId="{74788E1D-EE11-6346-9750-C0DB8B6B168A}" type="pres">
      <dgm:prSet presAssocID="{6CC185C3-FF7F-3146-9FDD-94FE1E01BAA4}" presName="parentText" presStyleLbl="node1" presStyleIdx="0" presStyleCnt="3" custScaleX="133667" custScaleY="161639">
        <dgm:presLayoutVars>
          <dgm:chMax val="0"/>
          <dgm:bulletEnabled val="1"/>
        </dgm:presLayoutVars>
      </dgm:prSet>
      <dgm:spPr/>
      <dgm:t>
        <a:bodyPr/>
        <a:lstStyle/>
        <a:p>
          <a:endParaRPr lang="es-ES_tradnl"/>
        </a:p>
      </dgm:t>
    </dgm:pt>
    <dgm:pt modelId="{6EDC3900-8409-D24B-B468-F33A4B9FCF13}" type="pres">
      <dgm:prSet presAssocID="{6CC185C3-FF7F-3146-9FDD-94FE1E01BAA4}" presName="negativeSpace" presStyleCnt="0"/>
      <dgm:spPr/>
      <dgm:t>
        <a:bodyPr/>
        <a:lstStyle/>
        <a:p>
          <a:endParaRPr lang="es-MX"/>
        </a:p>
      </dgm:t>
    </dgm:pt>
    <dgm:pt modelId="{1796BD75-5A67-9846-BB06-491AE615318E}" type="pres">
      <dgm:prSet presAssocID="{6CC185C3-FF7F-3146-9FDD-94FE1E01BAA4}" presName="childText" presStyleLbl="conFgAcc1" presStyleIdx="0" presStyleCnt="3">
        <dgm:presLayoutVars>
          <dgm:bulletEnabled val="1"/>
        </dgm:presLayoutVars>
      </dgm:prSet>
      <dgm:spPr/>
      <dgm:t>
        <a:bodyPr/>
        <a:lstStyle/>
        <a:p>
          <a:endParaRPr lang="es-MX"/>
        </a:p>
      </dgm:t>
    </dgm:pt>
    <dgm:pt modelId="{62EC9875-06DF-3E4B-A860-78EB0D609A04}" type="pres">
      <dgm:prSet presAssocID="{8778C2B9-E7E6-B747-9D6C-85C5361E6E36}" presName="spaceBetweenRectangles" presStyleCnt="0"/>
      <dgm:spPr/>
      <dgm:t>
        <a:bodyPr/>
        <a:lstStyle/>
        <a:p>
          <a:endParaRPr lang="es-MX"/>
        </a:p>
      </dgm:t>
    </dgm:pt>
    <dgm:pt modelId="{042B4FBF-D2B5-6F47-8481-A6A1EFEAFCC3}" type="pres">
      <dgm:prSet presAssocID="{2B859FAE-C6F8-9A4C-9D20-36A0F194A970}" presName="parentLin" presStyleCnt="0"/>
      <dgm:spPr/>
      <dgm:t>
        <a:bodyPr/>
        <a:lstStyle/>
        <a:p>
          <a:endParaRPr lang="es-MX"/>
        </a:p>
      </dgm:t>
    </dgm:pt>
    <dgm:pt modelId="{961C5F1D-E0C5-9D4F-ABA6-27BAC2146242}" type="pres">
      <dgm:prSet presAssocID="{2B859FAE-C6F8-9A4C-9D20-36A0F194A970}" presName="parentLeftMargin" presStyleLbl="node1" presStyleIdx="0" presStyleCnt="3"/>
      <dgm:spPr/>
      <dgm:t>
        <a:bodyPr/>
        <a:lstStyle/>
        <a:p>
          <a:endParaRPr lang="es-ES_tradnl"/>
        </a:p>
      </dgm:t>
    </dgm:pt>
    <dgm:pt modelId="{E3450DAB-3D7B-3645-94D2-C941DE49C491}" type="pres">
      <dgm:prSet presAssocID="{2B859FAE-C6F8-9A4C-9D20-36A0F194A970}" presName="parentText" presStyleLbl="node1" presStyleIdx="1" presStyleCnt="3" custScaleX="137264" custScaleY="219674">
        <dgm:presLayoutVars>
          <dgm:chMax val="0"/>
          <dgm:bulletEnabled val="1"/>
        </dgm:presLayoutVars>
      </dgm:prSet>
      <dgm:spPr/>
      <dgm:t>
        <a:bodyPr/>
        <a:lstStyle/>
        <a:p>
          <a:endParaRPr lang="es-ES_tradnl"/>
        </a:p>
      </dgm:t>
    </dgm:pt>
    <dgm:pt modelId="{68E283C6-96C7-6C41-AB83-DBE3DA1759E3}" type="pres">
      <dgm:prSet presAssocID="{2B859FAE-C6F8-9A4C-9D20-36A0F194A970}" presName="negativeSpace" presStyleCnt="0"/>
      <dgm:spPr/>
      <dgm:t>
        <a:bodyPr/>
        <a:lstStyle/>
        <a:p>
          <a:endParaRPr lang="es-MX"/>
        </a:p>
      </dgm:t>
    </dgm:pt>
    <dgm:pt modelId="{A2B74D80-427A-2A4A-A7D5-71CD399CA8E9}" type="pres">
      <dgm:prSet presAssocID="{2B859FAE-C6F8-9A4C-9D20-36A0F194A970}" presName="childText" presStyleLbl="conFgAcc1" presStyleIdx="1" presStyleCnt="3">
        <dgm:presLayoutVars>
          <dgm:bulletEnabled val="1"/>
        </dgm:presLayoutVars>
      </dgm:prSet>
      <dgm:spPr/>
      <dgm:t>
        <a:bodyPr/>
        <a:lstStyle/>
        <a:p>
          <a:endParaRPr lang="es-MX"/>
        </a:p>
      </dgm:t>
    </dgm:pt>
    <dgm:pt modelId="{FCA9F1DF-3AE4-624C-AD50-8AE26BE1BAAB}" type="pres">
      <dgm:prSet presAssocID="{6D8BE4D2-B1CC-4E42-BF0F-06739CA7BEF5}" presName="spaceBetweenRectangles" presStyleCnt="0"/>
      <dgm:spPr/>
      <dgm:t>
        <a:bodyPr/>
        <a:lstStyle/>
        <a:p>
          <a:endParaRPr lang="es-MX"/>
        </a:p>
      </dgm:t>
    </dgm:pt>
    <dgm:pt modelId="{E7E5BAA6-7DCE-EC4C-8AA7-874AF38F9CC4}" type="pres">
      <dgm:prSet presAssocID="{838A72F8-6BEF-0746-AF72-4E088245129E}" presName="parentLin" presStyleCnt="0"/>
      <dgm:spPr/>
      <dgm:t>
        <a:bodyPr/>
        <a:lstStyle/>
        <a:p>
          <a:endParaRPr lang="es-MX"/>
        </a:p>
      </dgm:t>
    </dgm:pt>
    <dgm:pt modelId="{4E28FAB6-A494-674C-BC1A-62BB55B41133}" type="pres">
      <dgm:prSet presAssocID="{838A72F8-6BEF-0746-AF72-4E088245129E}" presName="parentLeftMargin" presStyleLbl="node1" presStyleIdx="1" presStyleCnt="3"/>
      <dgm:spPr/>
      <dgm:t>
        <a:bodyPr/>
        <a:lstStyle/>
        <a:p>
          <a:endParaRPr lang="es-ES_tradnl"/>
        </a:p>
      </dgm:t>
    </dgm:pt>
    <dgm:pt modelId="{CF119DBE-13F7-E247-A0E3-32C0B6FF57D4}" type="pres">
      <dgm:prSet presAssocID="{838A72F8-6BEF-0746-AF72-4E088245129E}" presName="parentText" presStyleLbl="node1" presStyleIdx="2" presStyleCnt="3" custScaleX="141598" custScaleY="147400">
        <dgm:presLayoutVars>
          <dgm:chMax val="0"/>
          <dgm:bulletEnabled val="1"/>
        </dgm:presLayoutVars>
      </dgm:prSet>
      <dgm:spPr/>
      <dgm:t>
        <a:bodyPr/>
        <a:lstStyle/>
        <a:p>
          <a:endParaRPr lang="es-ES_tradnl"/>
        </a:p>
      </dgm:t>
    </dgm:pt>
    <dgm:pt modelId="{D6DBB3F2-3291-A243-85A8-BFEEDACF02D5}" type="pres">
      <dgm:prSet presAssocID="{838A72F8-6BEF-0746-AF72-4E088245129E}" presName="negativeSpace" presStyleCnt="0"/>
      <dgm:spPr/>
      <dgm:t>
        <a:bodyPr/>
        <a:lstStyle/>
        <a:p>
          <a:endParaRPr lang="es-MX"/>
        </a:p>
      </dgm:t>
    </dgm:pt>
    <dgm:pt modelId="{816BE85D-AC57-7440-AAA0-E329C2952C1C}" type="pres">
      <dgm:prSet presAssocID="{838A72F8-6BEF-0746-AF72-4E088245129E}" presName="childText" presStyleLbl="conFgAcc1" presStyleIdx="2" presStyleCnt="3">
        <dgm:presLayoutVars>
          <dgm:bulletEnabled val="1"/>
        </dgm:presLayoutVars>
      </dgm:prSet>
      <dgm:spPr/>
      <dgm:t>
        <a:bodyPr/>
        <a:lstStyle/>
        <a:p>
          <a:endParaRPr lang="es-MX"/>
        </a:p>
      </dgm:t>
    </dgm:pt>
  </dgm:ptLst>
  <dgm:cxnLst>
    <dgm:cxn modelId="{C848A9C2-A77E-4B80-B533-29A8019B4253}" type="presOf" srcId="{838A72F8-6BEF-0746-AF72-4E088245129E}" destId="{CF119DBE-13F7-E247-A0E3-32C0B6FF57D4}" srcOrd="1" destOrd="0" presId="urn:microsoft.com/office/officeart/2005/8/layout/list1"/>
    <dgm:cxn modelId="{470D160A-87ED-4932-BD27-E28681603D7B}" type="presOf" srcId="{2B859FAE-C6F8-9A4C-9D20-36A0F194A970}" destId="{961C5F1D-E0C5-9D4F-ABA6-27BAC2146242}" srcOrd="0" destOrd="0" presId="urn:microsoft.com/office/officeart/2005/8/layout/list1"/>
    <dgm:cxn modelId="{6EC13F49-5A0D-419A-80B0-7BB490B35AE1}" type="presOf" srcId="{838A72F8-6BEF-0746-AF72-4E088245129E}" destId="{4E28FAB6-A494-674C-BC1A-62BB55B41133}" srcOrd="0" destOrd="0" presId="urn:microsoft.com/office/officeart/2005/8/layout/list1"/>
    <dgm:cxn modelId="{90B7D5B2-05DA-4046-BD3E-83D76F41DD55}" srcId="{4B9ABA5F-9BE1-F94A-8358-D83552C7FD4C}" destId="{6CC185C3-FF7F-3146-9FDD-94FE1E01BAA4}" srcOrd="0" destOrd="0" parTransId="{318A1219-C1FA-AF4B-9BDF-38AA2FE2EDD4}" sibTransId="{8778C2B9-E7E6-B747-9D6C-85C5361E6E36}"/>
    <dgm:cxn modelId="{2D70DF7F-37A4-48A6-8A62-CDCBA1727DC0}" type="presOf" srcId="{6CC185C3-FF7F-3146-9FDD-94FE1E01BAA4}" destId="{74788E1D-EE11-6346-9750-C0DB8B6B168A}" srcOrd="1" destOrd="0" presId="urn:microsoft.com/office/officeart/2005/8/layout/list1"/>
    <dgm:cxn modelId="{2148C45F-DC21-AF4D-AEE4-7B68CC4AF6CC}" srcId="{4B9ABA5F-9BE1-F94A-8358-D83552C7FD4C}" destId="{838A72F8-6BEF-0746-AF72-4E088245129E}" srcOrd="2" destOrd="0" parTransId="{139899AC-3D11-574A-9861-A051D859F436}" sibTransId="{AB77C20A-8452-9540-99E5-D791D2CB9C3B}"/>
    <dgm:cxn modelId="{93232C51-36A3-4D24-A8D1-4861170F4FBF}" type="presOf" srcId="{6CC185C3-FF7F-3146-9FDD-94FE1E01BAA4}" destId="{92D99442-A948-624B-B79A-05CC00A93029}" srcOrd="0" destOrd="0" presId="urn:microsoft.com/office/officeart/2005/8/layout/list1"/>
    <dgm:cxn modelId="{4041CD36-59D8-42E3-8381-06FC1FF4CCE7}" type="presOf" srcId="{2B859FAE-C6F8-9A4C-9D20-36A0F194A970}" destId="{E3450DAB-3D7B-3645-94D2-C941DE49C491}" srcOrd="1" destOrd="0" presId="urn:microsoft.com/office/officeart/2005/8/layout/list1"/>
    <dgm:cxn modelId="{767E58B6-15FC-D247-BFB3-B5997F31B76D}" srcId="{4B9ABA5F-9BE1-F94A-8358-D83552C7FD4C}" destId="{2B859FAE-C6F8-9A4C-9D20-36A0F194A970}" srcOrd="1" destOrd="0" parTransId="{64FE27DF-015B-074F-9C60-FD7BC769E6C5}" sibTransId="{6D8BE4D2-B1CC-4E42-BF0F-06739CA7BEF5}"/>
    <dgm:cxn modelId="{B931BFF3-B954-4CC8-A3D5-D1F01A6E3B09}" type="presOf" srcId="{4B9ABA5F-9BE1-F94A-8358-D83552C7FD4C}" destId="{8CCA71F5-2CC2-B944-A70C-E4AC6F815DD9}" srcOrd="0" destOrd="0" presId="urn:microsoft.com/office/officeart/2005/8/layout/list1"/>
    <dgm:cxn modelId="{B4977E2F-E81D-4F1B-9B3B-90579886539A}" type="presParOf" srcId="{8CCA71F5-2CC2-B944-A70C-E4AC6F815DD9}" destId="{0C6D7947-0931-A040-B54A-FCD37806EC43}" srcOrd="0" destOrd="0" presId="urn:microsoft.com/office/officeart/2005/8/layout/list1"/>
    <dgm:cxn modelId="{143D3EAD-BB3F-4A4D-82D9-29CCC7460275}" type="presParOf" srcId="{0C6D7947-0931-A040-B54A-FCD37806EC43}" destId="{92D99442-A948-624B-B79A-05CC00A93029}" srcOrd="0" destOrd="0" presId="urn:microsoft.com/office/officeart/2005/8/layout/list1"/>
    <dgm:cxn modelId="{7ED113A2-4C86-4CBA-AF77-A38142ABF917}" type="presParOf" srcId="{0C6D7947-0931-A040-B54A-FCD37806EC43}" destId="{74788E1D-EE11-6346-9750-C0DB8B6B168A}" srcOrd="1" destOrd="0" presId="urn:microsoft.com/office/officeart/2005/8/layout/list1"/>
    <dgm:cxn modelId="{0F5096FD-7EEC-416A-9669-98D740D16271}" type="presParOf" srcId="{8CCA71F5-2CC2-B944-A70C-E4AC6F815DD9}" destId="{6EDC3900-8409-D24B-B468-F33A4B9FCF13}" srcOrd="1" destOrd="0" presId="urn:microsoft.com/office/officeart/2005/8/layout/list1"/>
    <dgm:cxn modelId="{CC6FB61A-1AF1-4596-B580-743A32303C0C}" type="presParOf" srcId="{8CCA71F5-2CC2-B944-A70C-E4AC6F815DD9}" destId="{1796BD75-5A67-9846-BB06-491AE615318E}" srcOrd="2" destOrd="0" presId="urn:microsoft.com/office/officeart/2005/8/layout/list1"/>
    <dgm:cxn modelId="{0F9C0075-AECB-4965-92ED-0E45C7038D22}" type="presParOf" srcId="{8CCA71F5-2CC2-B944-A70C-E4AC6F815DD9}" destId="{62EC9875-06DF-3E4B-A860-78EB0D609A04}" srcOrd="3" destOrd="0" presId="urn:microsoft.com/office/officeart/2005/8/layout/list1"/>
    <dgm:cxn modelId="{B4B8B523-DE46-46D5-987B-74B5CEE1CCF2}" type="presParOf" srcId="{8CCA71F5-2CC2-B944-A70C-E4AC6F815DD9}" destId="{042B4FBF-D2B5-6F47-8481-A6A1EFEAFCC3}" srcOrd="4" destOrd="0" presId="urn:microsoft.com/office/officeart/2005/8/layout/list1"/>
    <dgm:cxn modelId="{0B3D954C-43D7-4248-97B8-B9F34D189C74}" type="presParOf" srcId="{042B4FBF-D2B5-6F47-8481-A6A1EFEAFCC3}" destId="{961C5F1D-E0C5-9D4F-ABA6-27BAC2146242}" srcOrd="0" destOrd="0" presId="urn:microsoft.com/office/officeart/2005/8/layout/list1"/>
    <dgm:cxn modelId="{8C7A5D6D-2C0D-416F-9E5E-0FC4B5396A2A}" type="presParOf" srcId="{042B4FBF-D2B5-6F47-8481-A6A1EFEAFCC3}" destId="{E3450DAB-3D7B-3645-94D2-C941DE49C491}" srcOrd="1" destOrd="0" presId="urn:microsoft.com/office/officeart/2005/8/layout/list1"/>
    <dgm:cxn modelId="{1800B981-D13B-44A9-9381-F90646C12B32}" type="presParOf" srcId="{8CCA71F5-2CC2-B944-A70C-E4AC6F815DD9}" destId="{68E283C6-96C7-6C41-AB83-DBE3DA1759E3}" srcOrd="5" destOrd="0" presId="urn:microsoft.com/office/officeart/2005/8/layout/list1"/>
    <dgm:cxn modelId="{379934E2-8A5A-4FD2-BDC5-4C11A443083E}" type="presParOf" srcId="{8CCA71F5-2CC2-B944-A70C-E4AC6F815DD9}" destId="{A2B74D80-427A-2A4A-A7D5-71CD399CA8E9}" srcOrd="6" destOrd="0" presId="urn:microsoft.com/office/officeart/2005/8/layout/list1"/>
    <dgm:cxn modelId="{877A55C9-513B-44F1-B5D4-91A0E9C503E5}" type="presParOf" srcId="{8CCA71F5-2CC2-B944-A70C-E4AC6F815DD9}" destId="{FCA9F1DF-3AE4-624C-AD50-8AE26BE1BAAB}" srcOrd="7" destOrd="0" presId="urn:microsoft.com/office/officeart/2005/8/layout/list1"/>
    <dgm:cxn modelId="{631E2C97-9210-4D76-B460-07A0F899E00D}" type="presParOf" srcId="{8CCA71F5-2CC2-B944-A70C-E4AC6F815DD9}" destId="{E7E5BAA6-7DCE-EC4C-8AA7-874AF38F9CC4}" srcOrd="8" destOrd="0" presId="urn:microsoft.com/office/officeart/2005/8/layout/list1"/>
    <dgm:cxn modelId="{6F48353A-0F3F-497D-8D4B-592C3ADD625B}" type="presParOf" srcId="{E7E5BAA6-7DCE-EC4C-8AA7-874AF38F9CC4}" destId="{4E28FAB6-A494-674C-BC1A-62BB55B41133}" srcOrd="0" destOrd="0" presId="urn:microsoft.com/office/officeart/2005/8/layout/list1"/>
    <dgm:cxn modelId="{1FD61990-9DAB-41DC-8056-F3F57B824483}" type="presParOf" srcId="{E7E5BAA6-7DCE-EC4C-8AA7-874AF38F9CC4}" destId="{CF119DBE-13F7-E247-A0E3-32C0B6FF57D4}" srcOrd="1" destOrd="0" presId="urn:microsoft.com/office/officeart/2005/8/layout/list1"/>
    <dgm:cxn modelId="{36AD2859-F842-4857-9B11-BACCC76135BA}" type="presParOf" srcId="{8CCA71F5-2CC2-B944-A70C-E4AC6F815DD9}" destId="{D6DBB3F2-3291-A243-85A8-BFEEDACF02D5}" srcOrd="9" destOrd="0" presId="urn:microsoft.com/office/officeart/2005/8/layout/list1"/>
    <dgm:cxn modelId="{7CA2E551-183B-4308-BAD5-AE63F258EF32}" type="presParOf" srcId="{8CCA71F5-2CC2-B944-A70C-E4AC6F815DD9}" destId="{816BE85D-AC57-7440-AAA0-E329C2952C1C}"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EE000F-8BE2-44D2-BEC0-3E7DDFD8204D}"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s-EC"/>
        </a:p>
      </dgm:t>
    </dgm:pt>
    <dgm:pt modelId="{E9166E8C-BF82-47FB-A370-E155E9F9096A}">
      <dgm:prSet phldrT="[Texto]"/>
      <dgm:spPr/>
      <dgm:t>
        <a:bodyPr/>
        <a:lstStyle/>
        <a:p>
          <a:r>
            <a:rPr lang="es-ES_tradnl" b="0" dirty="0" smtClean="0"/>
            <a:t>Objetivo 5: Impulsar la productividad y competitividad para el crecimiento económico sostenible de manera redistributiva y solidaria.</a:t>
          </a:r>
          <a:endParaRPr lang="es-EC" b="0" dirty="0"/>
        </a:p>
      </dgm:t>
    </dgm:pt>
    <dgm:pt modelId="{EA045C91-9EE9-4CB2-8428-4B296393D7B8}" type="parTrans" cxnId="{4596BA8B-E4E6-471C-85A4-DF3DFF1E7B33}">
      <dgm:prSet/>
      <dgm:spPr/>
      <dgm:t>
        <a:bodyPr/>
        <a:lstStyle/>
        <a:p>
          <a:endParaRPr lang="es-EC"/>
        </a:p>
      </dgm:t>
    </dgm:pt>
    <dgm:pt modelId="{328E88E9-D9AB-4CB9-B31E-FBF2AAAB8251}" type="sibTrans" cxnId="{4596BA8B-E4E6-471C-85A4-DF3DFF1E7B33}">
      <dgm:prSet/>
      <dgm:spPr/>
      <dgm:t>
        <a:bodyPr/>
        <a:lstStyle/>
        <a:p>
          <a:endParaRPr lang="es-EC"/>
        </a:p>
      </dgm:t>
    </dgm:pt>
    <dgm:pt modelId="{F3A1C350-82C1-46AD-9673-6AC0B8CC228A}">
      <dgm:prSet phldrT="[Texto]"/>
      <dgm:spPr/>
      <dgm:t>
        <a:bodyPr/>
        <a:lstStyle/>
        <a:p>
          <a:r>
            <a:rPr lang="es-EC" b="0" dirty="0" smtClean="0"/>
            <a:t>Objetivo 6: Desarrollar las capacidades productivas y del entorno para lograr la soberanía alimentaria y el Buen Vivir rural.</a:t>
          </a:r>
          <a:endParaRPr lang="es-EC" b="0" dirty="0"/>
        </a:p>
      </dgm:t>
    </dgm:pt>
    <dgm:pt modelId="{7A36BB3F-2FF0-4D90-B3C9-46D83B0ACC74}" type="parTrans" cxnId="{8B49A15A-8CBA-41B8-A480-959A71517A61}">
      <dgm:prSet/>
      <dgm:spPr/>
      <dgm:t>
        <a:bodyPr/>
        <a:lstStyle/>
        <a:p>
          <a:endParaRPr lang="es-EC"/>
        </a:p>
      </dgm:t>
    </dgm:pt>
    <dgm:pt modelId="{48ACC5A6-833A-43EF-BACA-D6DAA4D8AD19}" type="sibTrans" cxnId="{8B49A15A-8CBA-41B8-A480-959A71517A61}">
      <dgm:prSet/>
      <dgm:spPr/>
      <dgm:t>
        <a:bodyPr/>
        <a:lstStyle/>
        <a:p>
          <a:endParaRPr lang="es-EC"/>
        </a:p>
      </dgm:t>
    </dgm:pt>
    <dgm:pt modelId="{1CA15D2C-8BBF-418A-916D-0CCF397276A5}" type="pres">
      <dgm:prSet presAssocID="{56EE000F-8BE2-44D2-BEC0-3E7DDFD8204D}" presName="Name0" presStyleCnt="0">
        <dgm:presLayoutVars>
          <dgm:chMax val="7"/>
          <dgm:chPref val="7"/>
          <dgm:dir/>
        </dgm:presLayoutVars>
      </dgm:prSet>
      <dgm:spPr/>
      <dgm:t>
        <a:bodyPr/>
        <a:lstStyle/>
        <a:p>
          <a:endParaRPr lang="es-EC"/>
        </a:p>
      </dgm:t>
    </dgm:pt>
    <dgm:pt modelId="{7EF0DDE1-8BAE-41CA-AD70-421D65DF2C65}" type="pres">
      <dgm:prSet presAssocID="{56EE000F-8BE2-44D2-BEC0-3E7DDFD8204D}" presName="Name1" presStyleCnt="0"/>
      <dgm:spPr/>
      <dgm:t>
        <a:bodyPr/>
        <a:lstStyle/>
        <a:p>
          <a:endParaRPr lang="es-MX"/>
        </a:p>
      </dgm:t>
    </dgm:pt>
    <dgm:pt modelId="{E3543F81-3192-4453-9C22-CFD5AE251893}" type="pres">
      <dgm:prSet presAssocID="{56EE000F-8BE2-44D2-BEC0-3E7DDFD8204D}" presName="cycle" presStyleCnt="0"/>
      <dgm:spPr/>
      <dgm:t>
        <a:bodyPr/>
        <a:lstStyle/>
        <a:p>
          <a:endParaRPr lang="es-MX"/>
        </a:p>
      </dgm:t>
    </dgm:pt>
    <dgm:pt modelId="{72DF9315-720E-4C5B-A0D9-579593B211CF}" type="pres">
      <dgm:prSet presAssocID="{56EE000F-8BE2-44D2-BEC0-3E7DDFD8204D}" presName="srcNode" presStyleLbl="node1" presStyleIdx="0" presStyleCnt="2"/>
      <dgm:spPr/>
      <dgm:t>
        <a:bodyPr/>
        <a:lstStyle/>
        <a:p>
          <a:endParaRPr lang="es-MX"/>
        </a:p>
      </dgm:t>
    </dgm:pt>
    <dgm:pt modelId="{6F7F6D64-BFFF-40A4-B950-403C5AAFF891}" type="pres">
      <dgm:prSet presAssocID="{56EE000F-8BE2-44D2-BEC0-3E7DDFD8204D}" presName="conn" presStyleLbl="parChTrans1D2" presStyleIdx="0" presStyleCnt="1"/>
      <dgm:spPr/>
      <dgm:t>
        <a:bodyPr/>
        <a:lstStyle/>
        <a:p>
          <a:endParaRPr lang="es-EC"/>
        </a:p>
      </dgm:t>
    </dgm:pt>
    <dgm:pt modelId="{853BE52C-67B1-4364-9D35-4CB9FB9B3128}" type="pres">
      <dgm:prSet presAssocID="{56EE000F-8BE2-44D2-BEC0-3E7DDFD8204D}" presName="extraNode" presStyleLbl="node1" presStyleIdx="0" presStyleCnt="2"/>
      <dgm:spPr/>
      <dgm:t>
        <a:bodyPr/>
        <a:lstStyle/>
        <a:p>
          <a:endParaRPr lang="es-MX"/>
        </a:p>
      </dgm:t>
    </dgm:pt>
    <dgm:pt modelId="{7545C60C-9FF5-43F8-98C3-91A80B2E3BDE}" type="pres">
      <dgm:prSet presAssocID="{56EE000F-8BE2-44D2-BEC0-3E7DDFD8204D}" presName="dstNode" presStyleLbl="node1" presStyleIdx="0" presStyleCnt="2"/>
      <dgm:spPr/>
      <dgm:t>
        <a:bodyPr/>
        <a:lstStyle/>
        <a:p>
          <a:endParaRPr lang="es-MX"/>
        </a:p>
      </dgm:t>
    </dgm:pt>
    <dgm:pt modelId="{70B30CF1-0889-443F-B122-0FA486B6F377}" type="pres">
      <dgm:prSet presAssocID="{E9166E8C-BF82-47FB-A370-E155E9F9096A}" presName="text_1" presStyleLbl="node1" presStyleIdx="0" presStyleCnt="2">
        <dgm:presLayoutVars>
          <dgm:bulletEnabled val="1"/>
        </dgm:presLayoutVars>
      </dgm:prSet>
      <dgm:spPr/>
      <dgm:t>
        <a:bodyPr/>
        <a:lstStyle/>
        <a:p>
          <a:endParaRPr lang="es-EC"/>
        </a:p>
      </dgm:t>
    </dgm:pt>
    <dgm:pt modelId="{4868886E-919C-4EB3-BED8-439D4A42CFD0}" type="pres">
      <dgm:prSet presAssocID="{E9166E8C-BF82-47FB-A370-E155E9F9096A}" presName="accent_1" presStyleCnt="0"/>
      <dgm:spPr/>
      <dgm:t>
        <a:bodyPr/>
        <a:lstStyle/>
        <a:p>
          <a:endParaRPr lang="es-MX"/>
        </a:p>
      </dgm:t>
    </dgm:pt>
    <dgm:pt modelId="{D4898516-7F2A-448C-9740-FB67F41449BB}" type="pres">
      <dgm:prSet presAssocID="{E9166E8C-BF82-47FB-A370-E155E9F9096A}" presName="accentRepeatNode" presStyleLbl="solidFgAcc1" presStyleIdx="0" presStyleCnt="2"/>
      <dgm:spPr>
        <a:blipFill rotWithShape="0">
          <a:blip xmlns:r="http://schemas.openxmlformats.org/officeDocument/2006/relationships" r:embed="rId1"/>
          <a:stretch>
            <a:fillRect/>
          </a:stretch>
        </a:blipFill>
      </dgm:spPr>
      <dgm:t>
        <a:bodyPr/>
        <a:lstStyle/>
        <a:p>
          <a:endParaRPr lang="es-MX"/>
        </a:p>
      </dgm:t>
    </dgm:pt>
    <dgm:pt modelId="{B93E3282-0E87-4C95-A545-3C61D380A574}" type="pres">
      <dgm:prSet presAssocID="{F3A1C350-82C1-46AD-9673-6AC0B8CC228A}" presName="text_2" presStyleLbl="node1" presStyleIdx="1" presStyleCnt="2">
        <dgm:presLayoutVars>
          <dgm:bulletEnabled val="1"/>
        </dgm:presLayoutVars>
      </dgm:prSet>
      <dgm:spPr/>
      <dgm:t>
        <a:bodyPr/>
        <a:lstStyle/>
        <a:p>
          <a:endParaRPr lang="es-EC"/>
        </a:p>
      </dgm:t>
    </dgm:pt>
    <dgm:pt modelId="{6C3C63EE-2C3D-4980-BD01-662EF339E097}" type="pres">
      <dgm:prSet presAssocID="{F3A1C350-82C1-46AD-9673-6AC0B8CC228A}" presName="accent_2" presStyleCnt="0"/>
      <dgm:spPr/>
      <dgm:t>
        <a:bodyPr/>
        <a:lstStyle/>
        <a:p>
          <a:endParaRPr lang="es-MX"/>
        </a:p>
      </dgm:t>
    </dgm:pt>
    <dgm:pt modelId="{ADF9E4EC-0CBC-449C-8E1A-0A1A69A434B7}" type="pres">
      <dgm:prSet presAssocID="{F3A1C350-82C1-46AD-9673-6AC0B8CC228A}" presName="accentRepeatNode" presStyleLbl="solidFgAcc1" presStyleIdx="1" presStyleCnt="2"/>
      <dgm:spPr>
        <a:blipFill rotWithShape="0">
          <a:blip xmlns:r="http://schemas.openxmlformats.org/officeDocument/2006/relationships" r:embed="rId2"/>
          <a:stretch>
            <a:fillRect/>
          </a:stretch>
        </a:blipFill>
      </dgm:spPr>
      <dgm:t>
        <a:bodyPr/>
        <a:lstStyle/>
        <a:p>
          <a:endParaRPr lang="es-MX"/>
        </a:p>
      </dgm:t>
    </dgm:pt>
  </dgm:ptLst>
  <dgm:cxnLst>
    <dgm:cxn modelId="{477DE105-F1AB-44BC-B131-CCD3DB9EAAE0}" type="presOf" srcId="{56EE000F-8BE2-44D2-BEC0-3E7DDFD8204D}" destId="{1CA15D2C-8BBF-418A-916D-0CCF397276A5}" srcOrd="0" destOrd="0" presId="urn:microsoft.com/office/officeart/2008/layout/VerticalCurvedList"/>
    <dgm:cxn modelId="{8B49A15A-8CBA-41B8-A480-959A71517A61}" srcId="{56EE000F-8BE2-44D2-BEC0-3E7DDFD8204D}" destId="{F3A1C350-82C1-46AD-9673-6AC0B8CC228A}" srcOrd="1" destOrd="0" parTransId="{7A36BB3F-2FF0-4D90-B3C9-46D83B0ACC74}" sibTransId="{48ACC5A6-833A-43EF-BACA-D6DAA4D8AD19}"/>
    <dgm:cxn modelId="{77304464-BF64-410F-880F-29271E48AB8F}" type="presOf" srcId="{E9166E8C-BF82-47FB-A370-E155E9F9096A}" destId="{70B30CF1-0889-443F-B122-0FA486B6F377}" srcOrd="0" destOrd="0" presId="urn:microsoft.com/office/officeart/2008/layout/VerticalCurvedList"/>
    <dgm:cxn modelId="{45985373-09DF-425B-90CC-A86E3EB40CB2}" type="presOf" srcId="{F3A1C350-82C1-46AD-9673-6AC0B8CC228A}" destId="{B93E3282-0E87-4C95-A545-3C61D380A574}" srcOrd="0" destOrd="0" presId="urn:microsoft.com/office/officeart/2008/layout/VerticalCurvedList"/>
    <dgm:cxn modelId="{AE4DF3E6-F4A5-4EE8-94B8-3EF4417C6B0A}" type="presOf" srcId="{328E88E9-D9AB-4CB9-B31E-FBF2AAAB8251}" destId="{6F7F6D64-BFFF-40A4-B950-403C5AAFF891}" srcOrd="0" destOrd="0" presId="urn:microsoft.com/office/officeart/2008/layout/VerticalCurvedList"/>
    <dgm:cxn modelId="{4596BA8B-E4E6-471C-85A4-DF3DFF1E7B33}" srcId="{56EE000F-8BE2-44D2-BEC0-3E7DDFD8204D}" destId="{E9166E8C-BF82-47FB-A370-E155E9F9096A}" srcOrd="0" destOrd="0" parTransId="{EA045C91-9EE9-4CB2-8428-4B296393D7B8}" sibTransId="{328E88E9-D9AB-4CB9-B31E-FBF2AAAB8251}"/>
    <dgm:cxn modelId="{5C07BF75-E45A-4185-A556-10F36DA1ADC1}" type="presParOf" srcId="{1CA15D2C-8BBF-418A-916D-0CCF397276A5}" destId="{7EF0DDE1-8BAE-41CA-AD70-421D65DF2C65}" srcOrd="0" destOrd="0" presId="urn:microsoft.com/office/officeart/2008/layout/VerticalCurvedList"/>
    <dgm:cxn modelId="{E4049068-F9CE-4A46-9BC6-83E1A435F6DB}" type="presParOf" srcId="{7EF0DDE1-8BAE-41CA-AD70-421D65DF2C65}" destId="{E3543F81-3192-4453-9C22-CFD5AE251893}" srcOrd="0" destOrd="0" presId="urn:microsoft.com/office/officeart/2008/layout/VerticalCurvedList"/>
    <dgm:cxn modelId="{26BCD8AB-EB3F-4D60-B794-925A6EB55369}" type="presParOf" srcId="{E3543F81-3192-4453-9C22-CFD5AE251893}" destId="{72DF9315-720E-4C5B-A0D9-579593B211CF}" srcOrd="0" destOrd="0" presId="urn:microsoft.com/office/officeart/2008/layout/VerticalCurvedList"/>
    <dgm:cxn modelId="{05C024DE-074F-4644-9E9F-A985A7AC6B6A}" type="presParOf" srcId="{E3543F81-3192-4453-9C22-CFD5AE251893}" destId="{6F7F6D64-BFFF-40A4-B950-403C5AAFF891}" srcOrd="1" destOrd="0" presId="urn:microsoft.com/office/officeart/2008/layout/VerticalCurvedList"/>
    <dgm:cxn modelId="{043B7990-9204-4DF6-8E06-FCBEC173604A}" type="presParOf" srcId="{E3543F81-3192-4453-9C22-CFD5AE251893}" destId="{853BE52C-67B1-4364-9D35-4CB9FB9B3128}" srcOrd="2" destOrd="0" presId="urn:microsoft.com/office/officeart/2008/layout/VerticalCurvedList"/>
    <dgm:cxn modelId="{8E97C31C-B21B-485D-8853-E0A5A1C63449}" type="presParOf" srcId="{E3543F81-3192-4453-9C22-CFD5AE251893}" destId="{7545C60C-9FF5-43F8-98C3-91A80B2E3BDE}" srcOrd="3" destOrd="0" presId="urn:microsoft.com/office/officeart/2008/layout/VerticalCurvedList"/>
    <dgm:cxn modelId="{9C28E669-23CB-4E54-A6AF-A473FAB83C19}" type="presParOf" srcId="{7EF0DDE1-8BAE-41CA-AD70-421D65DF2C65}" destId="{70B30CF1-0889-443F-B122-0FA486B6F377}" srcOrd="1" destOrd="0" presId="urn:microsoft.com/office/officeart/2008/layout/VerticalCurvedList"/>
    <dgm:cxn modelId="{08D32B45-D8FB-4043-B421-25206B89F84D}" type="presParOf" srcId="{7EF0DDE1-8BAE-41CA-AD70-421D65DF2C65}" destId="{4868886E-919C-4EB3-BED8-439D4A42CFD0}" srcOrd="2" destOrd="0" presId="urn:microsoft.com/office/officeart/2008/layout/VerticalCurvedList"/>
    <dgm:cxn modelId="{971B916F-24F3-4190-9FD5-9CBA1D5BD0C7}" type="presParOf" srcId="{4868886E-919C-4EB3-BED8-439D4A42CFD0}" destId="{D4898516-7F2A-448C-9740-FB67F41449BB}" srcOrd="0" destOrd="0" presId="urn:microsoft.com/office/officeart/2008/layout/VerticalCurvedList"/>
    <dgm:cxn modelId="{E14DFCFB-5DF3-43C5-9501-106748C9412C}" type="presParOf" srcId="{7EF0DDE1-8BAE-41CA-AD70-421D65DF2C65}" destId="{B93E3282-0E87-4C95-A545-3C61D380A574}" srcOrd="3" destOrd="0" presId="urn:microsoft.com/office/officeart/2008/layout/VerticalCurvedList"/>
    <dgm:cxn modelId="{E0A1F1DB-B0FF-41BB-BB7A-FA99FF9CE7F2}" type="presParOf" srcId="{7EF0DDE1-8BAE-41CA-AD70-421D65DF2C65}" destId="{6C3C63EE-2C3D-4980-BD01-662EF339E097}" srcOrd="4" destOrd="0" presId="urn:microsoft.com/office/officeart/2008/layout/VerticalCurvedList"/>
    <dgm:cxn modelId="{5AC5D7B3-74D6-4DED-8152-E1A621A922FE}" type="presParOf" srcId="{6C3C63EE-2C3D-4980-BD01-662EF339E097}" destId="{ADF9E4EC-0CBC-449C-8E1A-0A1A69A434B7}"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B9ABA5F-9BE1-F94A-8358-D83552C7FD4C}" type="doc">
      <dgm:prSet loTypeId="urn:microsoft.com/office/officeart/2005/8/layout/list1" loCatId="" qsTypeId="urn:microsoft.com/office/officeart/2005/8/quickstyle/simple4" qsCatId="simple" csTypeId="urn:microsoft.com/office/officeart/2005/8/colors/colorful5" csCatId="colorful" phldr="1"/>
      <dgm:spPr/>
      <dgm:t>
        <a:bodyPr/>
        <a:lstStyle/>
        <a:p>
          <a:endParaRPr lang="es-ES_tradnl"/>
        </a:p>
      </dgm:t>
    </dgm:pt>
    <dgm:pt modelId="{6CC185C3-FF7F-3146-9FDD-94FE1E01BAA4}">
      <dgm:prSet phldrT="[Texto]" custT="1"/>
      <dgm:spPr/>
      <dgm:t>
        <a:bodyPr/>
        <a:lstStyle/>
        <a:p>
          <a:r>
            <a:rPr lang="es-ES_tradnl" sz="1400" dirty="0" smtClean="0">
              <a:solidFill>
                <a:schemeClr val="bg1"/>
              </a:solidFill>
            </a:rPr>
            <a:t>Según la información de </a:t>
          </a:r>
          <a:r>
            <a:rPr lang="es-ES_tradnl" sz="1400" dirty="0" err="1" smtClean="0">
              <a:solidFill>
                <a:schemeClr val="bg1"/>
              </a:solidFill>
            </a:rPr>
            <a:t>Trade</a:t>
          </a:r>
          <a:r>
            <a:rPr lang="es-ES_tradnl" sz="1400" dirty="0" smtClean="0">
              <a:solidFill>
                <a:schemeClr val="bg1"/>
              </a:solidFill>
            </a:rPr>
            <a:t> </a:t>
          </a:r>
          <a:r>
            <a:rPr lang="es-ES_tradnl" sz="1400" dirty="0" err="1" smtClean="0">
              <a:solidFill>
                <a:schemeClr val="bg1"/>
              </a:solidFill>
            </a:rPr>
            <a:t>Map</a:t>
          </a:r>
          <a:r>
            <a:rPr lang="es-ES_tradnl" sz="1400" dirty="0" smtClean="0">
              <a:solidFill>
                <a:schemeClr val="bg1"/>
              </a:solidFill>
            </a:rPr>
            <a:t>, nuestro país produjo 3.903 TM en 2016, de las cuales se destinaron 1.788 TM para la exportación, consignando 391 TM a la Unión Europea, es decir el 10% de la producción de ese año. Mientras que el Estado Plurinacional de Bolivia exportó 9.059 TM de quinua</a:t>
          </a:r>
          <a:r>
            <a:rPr lang="es-ES_tradnl" sz="1400" baseline="0" dirty="0" smtClean="0">
              <a:solidFill>
                <a:schemeClr val="bg1"/>
              </a:solidFill>
            </a:rPr>
            <a:t> </a:t>
          </a:r>
          <a:r>
            <a:rPr lang="es-ES_tradnl" sz="1400" dirty="0" smtClean="0">
              <a:solidFill>
                <a:schemeClr val="bg1"/>
              </a:solidFill>
            </a:rPr>
            <a:t>y Perú 20.053 TM en</a:t>
          </a:r>
          <a:r>
            <a:rPr lang="es-ES_tradnl" sz="1400" baseline="0" dirty="0" smtClean="0">
              <a:solidFill>
                <a:schemeClr val="bg1"/>
              </a:solidFill>
            </a:rPr>
            <a:t> el mismo año</a:t>
          </a:r>
          <a:r>
            <a:rPr lang="es-ES_tradnl" sz="1400" dirty="0" smtClean="0">
              <a:solidFill>
                <a:schemeClr val="bg1"/>
              </a:solidFill>
            </a:rPr>
            <a:t>.</a:t>
          </a:r>
          <a:endParaRPr lang="es-ES_tradnl" sz="1400" dirty="0">
            <a:solidFill>
              <a:schemeClr val="bg1"/>
            </a:solidFill>
          </a:endParaRPr>
        </a:p>
      </dgm:t>
    </dgm:pt>
    <dgm:pt modelId="{318A1219-C1FA-AF4B-9BDF-38AA2FE2EDD4}" type="parTrans" cxnId="{90B7D5B2-05DA-4046-BD3E-83D76F41DD55}">
      <dgm:prSet/>
      <dgm:spPr/>
      <dgm:t>
        <a:bodyPr/>
        <a:lstStyle/>
        <a:p>
          <a:endParaRPr lang="es-ES_tradnl" sz="2000">
            <a:solidFill>
              <a:schemeClr val="tx1"/>
            </a:solidFill>
          </a:endParaRPr>
        </a:p>
      </dgm:t>
    </dgm:pt>
    <dgm:pt modelId="{8778C2B9-E7E6-B747-9D6C-85C5361E6E36}" type="sibTrans" cxnId="{90B7D5B2-05DA-4046-BD3E-83D76F41DD55}">
      <dgm:prSet/>
      <dgm:spPr/>
      <dgm:t>
        <a:bodyPr/>
        <a:lstStyle/>
        <a:p>
          <a:endParaRPr lang="es-ES_tradnl" sz="2000">
            <a:solidFill>
              <a:schemeClr val="tx1"/>
            </a:solidFill>
          </a:endParaRPr>
        </a:p>
      </dgm:t>
    </dgm:pt>
    <dgm:pt modelId="{2B859FAE-C6F8-9A4C-9D20-36A0F194A970}">
      <dgm:prSet phldrT="[Texto]" custT="1"/>
      <dgm:spPr/>
      <dgm:t>
        <a:bodyPr/>
        <a:lstStyle/>
        <a:p>
          <a:r>
            <a:rPr lang="es-ES_tradnl" sz="1400" dirty="0" smtClean="0">
              <a:solidFill>
                <a:schemeClr val="bg1"/>
              </a:solidFill>
            </a:rPr>
            <a:t>La quinua y otros productos que se encuentran concentrados en su mayoría en manos de pequeños y medianos productores gracias al Acuerdo </a:t>
          </a:r>
          <a:r>
            <a:rPr lang="es-ES_tradnl" sz="1400" dirty="0" err="1" smtClean="0">
              <a:solidFill>
                <a:schemeClr val="bg1"/>
              </a:solidFill>
            </a:rPr>
            <a:t>Multipartes</a:t>
          </a:r>
          <a:r>
            <a:rPr lang="es-ES_tradnl" sz="1400" dirty="0" smtClean="0">
              <a:solidFill>
                <a:schemeClr val="bg1"/>
              </a:solidFill>
            </a:rPr>
            <a:t> ingresan con arancel cero al territorio Europeo, lo cual nos genera gran expectativa pero también nos preocupa que ni el estado Ecuatoriano ni las empresas privadas inviertan en este sector, que de acuerdo a esta investigación tiene un crecimiento potencial durante algunos años gracias a sus propiedades y las tendencias de alimentación.</a:t>
          </a:r>
          <a:endParaRPr lang="es-ES_tradnl" sz="1400" dirty="0">
            <a:solidFill>
              <a:schemeClr val="bg1"/>
            </a:solidFill>
          </a:endParaRPr>
        </a:p>
      </dgm:t>
    </dgm:pt>
    <dgm:pt modelId="{64FE27DF-015B-074F-9C60-FD7BC769E6C5}" type="parTrans" cxnId="{767E58B6-15FC-D247-BFB3-B5997F31B76D}">
      <dgm:prSet/>
      <dgm:spPr/>
      <dgm:t>
        <a:bodyPr/>
        <a:lstStyle/>
        <a:p>
          <a:endParaRPr lang="es-ES_tradnl" sz="2000">
            <a:solidFill>
              <a:schemeClr val="tx1"/>
            </a:solidFill>
          </a:endParaRPr>
        </a:p>
      </dgm:t>
    </dgm:pt>
    <dgm:pt modelId="{6D8BE4D2-B1CC-4E42-BF0F-06739CA7BEF5}" type="sibTrans" cxnId="{767E58B6-15FC-D247-BFB3-B5997F31B76D}">
      <dgm:prSet/>
      <dgm:spPr/>
      <dgm:t>
        <a:bodyPr/>
        <a:lstStyle/>
        <a:p>
          <a:endParaRPr lang="es-ES_tradnl" sz="2000">
            <a:solidFill>
              <a:schemeClr val="tx1"/>
            </a:solidFill>
          </a:endParaRPr>
        </a:p>
      </dgm:t>
    </dgm:pt>
    <dgm:pt modelId="{838A72F8-6BEF-0746-AF72-4E088245129E}">
      <dgm:prSet phldrT="[Texto]" custT="1"/>
      <dgm:spPr/>
      <dgm:t>
        <a:bodyPr/>
        <a:lstStyle/>
        <a:p>
          <a:r>
            <a:rPr lang="es-ES" sz="1400" dirty="0" smtClean="0"/>
            <a:t>Nuestro país no ha sabido aprovechar la ventaja absoluta con la que cuenta el sector de la quinua, como lo mencionó Adam Smith en 1776.</a:t>
          </a:r>
          <a:r>
            <a:rPr lang="es-ES" sz="1400" baseline="0" dirty="0" smtClean="0"/>
            <a:t> Perdiendo una gran oportunidad de negocio hoy en día.</a:t>
          </a:r>
          <a:r>
            <a:rPr lang="es-ES" sz="1400" dirty="0" smtClean="0"/>
            <a:t> </a:t>
          </a:r>
          <a:endParaRPr lang="es-ES_tradnl" sz="1400" dirty="0">
            <a:solidFill>
              <a:schemeClr val="bg1"/>
            </a:solidFill>
          </a:endParaRPr>
        </a:p>
      </dgm:t>
    </dgm:pt>
    <dgm:pt modelId="{139899AC-3D11-574A-9861-A051D859F436}" type="parTrans" cxnId="{2148C45F-DC21-AF4D-AEE4-7B68CC4AF6CC}">
      <dgm:prSet/>
      <dgm:spPr/>
      <dgm:t>
        <a:bodyPr/>
        <a:lstStyle/>
        <a:p>
          <a:endParaRPr lang="es-ES_tradnl" sz="2000">
            <a:solidFill>
              <a:schemeClr val="tx1"/>
            </a:solidFill>
          </a:endParaRPr>
        </a:p>
      </dgm:t>
    </dgm:pt>
    <dgm:pt modelId="{AB77C20A-8452-9540-99E5-D791D2CB9C3B}" type="sibTrans" cxnId="{2148C45F-DC21-AF4D-AEE4-7B68CC4AF6CC}">
      <dgm:prSet/>
      <dgm:spPr/>
      <dgm:t>
        <a:bodyPr/>
        <a:lstStyle/>
        <a:p>
          <a:endParaRPr lang="es-ES_tradnl" sz="2000">
            <a:solidFill>
              <a:schemeClr val="tx1"/>
            </a:solidFill>
          </a:endParaRPr>
        </a:p>
      </dgm:t>
    </dgm:pt>
    <dgm:pt modelId="{8CCA71F5-2CC2-B944-A70C-E4AC6F815DD9}" type="pres">
      <dgm:prSet presAssocID="{4B9ABA5F-9BE1-F94A-8358-D83552C7FD4C}" presName="linear" presStyleCnt="0">
        <dgm:presLayoutVars>
          <dgm:dir/>
          <dgm:animLvl val="lvl"/>
          <dgm:resizeHandles val="exact"/>
        </dgm:presLayoutVars>
      </dgm:prSet>
      <dgm:spPr/>
      <dgm:t>
        <a:bodyPr/>
        <a:lstStyle/>
        <a:p>
          <a:endParaRPr lang="es-ES_tradnl"/>
        </a:p>
      </dgm:t>
    </dgm:pt>
    <dgm:pt modelId="{0C6D7947-0931-A040-B54A-FCD37806EC43}" type="pres">
      <dgm:prSet presAssocID="{6CC185C3-FF7F-3146-9FDD-94FE1E01BAA4}" presName="parentLin" presStyleCnt="0"/>
      <dgm:spPr/>
      <dgm:t>
        <a:bodyPr/>
        <a:lstStyle/>
        <a:p>
          <a:endParaRPr lang="es-MX"/>
        </a:p>
      </dgm:t>
    </dgm:pt>
    <dgm:pt modelId="{92D99442-A948-624B-B79A-05CC00A93029}" type="pres">
      <dgm:prSet presAssocID="{6CC185C3-FF7F-3146-9FDD-94FE1E01BAA4}" presName="parentLeftMargin" presStyleLbl="node1" presStyleIdx="0" presStyleCnt="3"/>
      <dgm:spPr/>
      <dgm:t>
        <a:bodyPr/>
        <a:lstStyle/>
        <a:p>
          <a:endParaRPr lang="es-ES_tradnl"/>
        </a:p>
      </dgm:t>
    </dgm:pt>
    <dgm:pt modelId="{74788E1D-EE11-6346-9750-C0DB8B6B168A}" type="pres">
      <dgm:prSet presAssocID="{6CC185C3-FF7F-3146-9FDD-94FE1E01BAA4}" presName="parentText" presStyleLbl="node1" presStyleIdx="0" presStyleCnt="3" custScaleX="137563" custScaleY="122294">
        <dgm:presLayoutVars>
          <dgm:chMax val="0"/>
          <dgm:bulletEnabled val="1"/>
        </dgm:presLayoutVars>
      </dgm:prSet>
      <dgm:spPr/>
      <dgm:t>
        <a:bodyPr/>
        <a:lstStyle/>
        <a:p>
          <a:endParaRPr lang="es-ES_tradnl"/>
        </a:p>
      </dgm:t>
    </dgm:pt>
    <dgm:pt modelId="{6EDC3900-8409-D24B-B468-F33A4B9FCF13}" type="pres">
      <dgm:prSet presAssocID="{6CC185C3-FF7F-3146-9FDD-94FE1E01BAA4}" presName="negativeSpace" presStyleCnt="0"/>
      <dgm:spPr/>
      <dgm:t>
        <a:bodyPr/>
        <a:lstStyle/>
        <a:p>
          <a:endParaRPr lang="es-MX"/>
        </a:p>
      </dgm:t>
    </dgm:pt>
    <dgm:pt modelId="{1796BD75-5A67-9846-BB06-491AE615318E}" type="pres">
      <dgm:prSet presAssocID="{6CC185C3-FF7F-3146-9FDD-94FE1E01BAA4}" presName="childText" presStyleLbl="conFgAcc1" presStyleIdx="0" presStyleCnt="3">
        <dgm:presLayoutVars>
          <dgm:bulletEnabled val="1"/>
        </dgm:presLayoutVars>
      </dgm:prSet>
      <dgm:spPr/>
      <dgm:t>
        <a:bodyPr/>
        <a:lstStyle/>
        <a:p>
          <a:endParaRPr lang="es-MX"/>
        </a:p>
      </dgm:t>
    </dgm:pt>
    <dgm:pt modelId="{62EC9875-06DF-3E4B-A860-78EB0D609A04}" type="pres">
      <dgm:prSet presAssocID="{8778C2B9-E7E6-B747-9D6C-85C5361E6E36}" presName="spaceBetweenRectangles" presStyleCnt="0"/>
      <dgm:spPr/>
      <dgm:t>
        <a:bodyPr/>
        <a:lstStyle/>
        <a:p>
          <a:endParaRPr lang="es-MX"/>
        </a:p>
      </dgm:t>
    </dgm:pt>
    <dgm:pt modelId="{042B4FBF-D2B5-6F47-8481-A6A1EFEAFCC3}" type="pres">
      <dgm:prSet presAssocID="{2B859FAE-C6F8-9A4C-9D20-36A0F194A970}" presName="parentLin" presStyleCnt="0"/>
      <dgm:spPr/>
      <dgm:t>
        <a:bodyPr/>
        <a:lstStyle/>
        <a:p>
          <a:endParaRPr lang="es-MX"/>
        </a:p>
      </dgm:t>
    </dgm:pt>
    <dgm:pt modelId="{961C5F1D-E0C5-9D4F-ABA6-27BAC2146242}" type="pres">
      <dgm:prSet presAssocID="{2B859FAE-C6F8-9A4C-9D20-36A0F194A970}" presName="parentLeftMargin" presStyleLbl="node1" presStyleIdx="0" presStyleCnt="3"/>
      <dgm:spPr/>
      <dgm:t>
        <a:bodyPr/>
        <a:lstStyle/>
        <a:p>
          <a:endParaRPr lang="es-ES_tradnl"/>
        </a:p>
      </dgm:t>
    </dgm:pt>
    <dgm:pt modelId="{E3450DAB-3D7B-3645-94D2-C941DE49C491}" type="pres">
      <dgm:prSet presAssocID="{2B859FAE-C6F8-9A4C-9D20-36A0F194A970}" presName="parentText" presStyleLbl="node1" presStyleIdx="1" presStyleCnt="3" custScaleX="140981" custScaleY="182786">
        <dgm:presLayoutVars>
          <dgm:chMax val="0"/>
          <dgm:bulletEnabled val="1"/>
        </dgm:presLayoutVars>
      </dgm:prSet>
      <dgm:spPr/>
      <dgm:t>
        <a:bodyPr/>
        <a:lstStyle/>
        <a:p>
          <a:endParaRPr lang="es-ES_tradnl"/>
        </a:p>
      </dgm:t>
    </dgm:pt>
    <dgm:pt modelId="{68E283C6-96C7-6C41-AB83-DBE3DA1759E3}" type="pres">
      <dgm:prSet presAssocID="{2B859FAE-C6F8-9A4C-9D20-36A0F194A970}" presName="negativeSpace" presStyleCnt="0"/>
      <dgm:spPr/>
      <dgm:t>
        <a:bodyPr/>
        <a:lstStyle/>
        <a:p>
          <a:endParaRPr lang="es-MX"/>
        </a:p>
      </dgm:t>
    </dgm:pt>
    <dgm:pt modelId="{A2B74D80-427A-2A4A-A7D5-71CD399CA8E9}" type="pres">
      <dgm:prSet presAssocID="{2B859FAE-C6F8-9A4C-9D20-36A0F194A970}" presName="childText" presStyleLbl="conFgAcc1" presStyleIdx="1" presStyleCnt="3">
        <dgm:presLayoutVars>
          <dgm:bulletEnabled val="1"/>
        </dgm:presLayoutVars>
      </dgm:prSet>
      <dgm:spPr/>
      <dgm:t>
        <a:bodyPr/>
        <a:lstStyle/>
        <a:p>
          <a:endParaRPr lang="es-MX"/>
        </a:p>
      </dgm:t>
    </dgm:pt>
    <dgm:pt modelId="{FCA9F1DF-3AE4-624C-AD50-8AE26BE1BAAB}" type="pres">
      <dgm:prSet presAssocID="{6D8BE4D2-B1CC-4E42-BF0F-06739CA7BEF5}" presName="spaceBetweenRectangles" presStyleCnt="0"/>
      <dgm:spPr/>
      <dgm:t>
        <a:bodyPr/>
        <a:lstStyle/>
        <a:p>
          <a:endParaRPr lang="es-MX"/>
        </a:p>
      </dgm:t>
    </dgm:pt>
    <dgm:pt modelId="{E7E5BAA6-7DCE-EC4C-8AA7-874AF38F9CC4}" type="pres">
      <dgm:prSet presAssocID="{838A72F8-6BEF-0746-AF72-4E088245129E}" presName="parentLin" presStyleCnt="0"/>
      <dgm:spPr/>
      <dgm:t>
        <a:bodyPr/>
        <a:lstStyle/>
        <a:p>
          <a:endParaRPr lang="es-MX"/>
        </a:p>
      </dgm:t>
    </dgm:pt>
    <dgm:pt modelId="{4E28FAB6-A494-674C-BC1A-62BB55B41133}" type="pres">
      <dgm:prSet presAssocID="{838A72F8-6BEF-0746-AF72-4E088245129E}" presName="parentLeftMargin" presStyleLbl="node1" presStyleIdx="1" presStyleCnt="3"/>
      <dgm:spPr/>
      <dgm:t>
        <a:bodyPr/>
        <a:lstStyle/>
        <a:p>
          <a:endParaRPr lang="es-ES_tradnl"/>
        </a:p>
      </dgm:t>
    </dgm:pt>
    <dgm:pt modelId="{CF119DBE-13F7-E247-A0E3-32C0B6FF57D4}" type="pres">
      <dgm:prSet presAssocID="{838A72F8-6BEF-0746-AF72-4E088245129E}" presName="parentText" presStyleLbl="node1" presStyleIdx="2" presStyleCnt="3" custScaleX="142857" custScaleY="116626">
        <dgm:presLayoutVars>
          <dgm:chMax val="0"/>
          <dgm:bulletEnabled val="1"/>
        </dgm:presLayoutVars>
      </dgm:prSet>
      <dgm:spPr/>
      <dgm:t>
        <a:bodyPr/>
        <a:lstStyle/>
        <a:p>
          <a:endParaRPr lang="es-ES_tradnl"/>
        </a:p>
      </dgm:t>
    </dgm:pt>
    <dgm:pt modelId="{D6DBB3F2-3291-A243-85A8-BFEEDACF02D5}" type="pres">
      <dgm:prSet presAssocID="{838A72F8-6BEF-0746-AF72-4E088245129E}" presName="negativeSpace" presStyleCnt="0"/>
      <dgm:spPr/>
      <dgm:t>
        <a:bodyPr/>
        <a:lstStyle/>
        <a:p>
          <a:endParaRPr lang="es-MX"/>
        </a:p>
      </dgm:t>
    </dgm:pt>
    <dgm:pt modelId="{816BE85D-AC57-7440-AAA0-E329C2952C1C}" type="pres">
      <dgm:prSet presAssocID="{838A72F8-6BEF-0746-AF72-4E088245129E}" presName="childText" presStyleLbl="conFgAcc1" presStyleIdx="2" presStyleCnt="3">
        <dgm:presLayoutVars>
          <dgm:bulletEnabled val="1"/>
        </dgm:presLayoutVars>
      </dgm:prSet>
      <dgm:spPr/>
      <dgm:t>
        <a:bodyPr/>
        <a:lstStyle/>
        <a:p>
          <a:endParaRPr lang="es-MX"/>
        </a:p>
      </dgm:t>
    </dgm:pt>
  </dgm:ptLst>
  <dgm:cxnLst>
    <dgm:cxn modelId="{C20BBE54-0CF4-4D56-B498-26E8C8391EA9}" type="presOf" srcId="{6CC185C3-FF7F-3146-9FDD-94FE1E01BAA4}" destId="{92D99442-A948-624B-B79A-05CC00A93029}" srcOrd="0" destOrd="0" presId="urn:microsoft.com/office/officeart/2005/8/layout/list1"/>
    <dgm:cxn modelId="{69F211E0-AA95-4A37-9A67-4782173BFEF1}" type="presOf" srcId="{6CC185C3-FF7F-3146-9FDD-94FE1E01BAA4}" destId="{74788E1D-EE11-6346-9750-C0DB8B6B168A}" srcOrd="1" destOrd="0" presId="urn:microsoft.com/office/officeart/2005/8/layout/list1"/>
    <dgm:cxn modelId="{F6363A51-B5A7-4823-BDE6-60DA8C0FA09C}" type="presOf" srcId="{838A72F8-6BEF-0746-AF72-4E088245129E}" destId="{CF119DBE-13F7-E247-A0E3-32C0B6FF57D4}" srcOrd="1" destOrd="0" presId="urn:microsoft.com/office/officeart/2005/8/layout/list1"/>
    <dgm:cxn modelId="{53913321-8A6F-4B73-B63F-C2B4245F3533}" type="presOf" srcId="{2B859FAE-C6F8-9A4C-9D20-36A0F194A970}" destId="{E3450DAB-3D7B-3645-94D2-C941DE49C491}" srcOrd="1" destOrd="0" presId="urn:microsoft.com/office/officeart/2005/8/layout/list1"/>
    <dgm:cxn modelId="{90B7D5B2-05DA-4046-BD3E-83D76F41DD55}" srcId="{4B9ABA5F-9BE1-F94A-8358-D83552C7FD4C}" destId="{6CC185C3-FF7F-3146-9FDD-94FE1E01BAA4}" srcOrd="0" destOrd="0" parTransId="{318A1219-C1FA-AF4B-9BDF-38AA2FE2EDD4}" sibTransId="{8778C2B9-E7E6-B747-9D6C-85C5361E6E36}"/>
    <dgm:cxn modelId="{2148C45F-DC21-AF4D-AEE4-7B68CC4AF6CC}" srcId="{4B9ABA5F-9BE1-F94A-8358-D83552C7FD4C}" destId="{838A72F8-6BEF-0746-AF72-4E088245129E}" srcOrd="2" destOrd="0" parTransId="{139899AC-3D11-574A-9861-A051D859F436}" sibTransId="{AB77C20A-8452-9540-99E5-D791D2CB9C3B}"/>
    <dgm:cxn modelId="{627C2BE7-4438-40D3-8B30-7E85DE198C52}" type="presOf" srcId="{838A72F8-6BEF-0746-AF72-4E088245129E}" destId="{4E28FAB6-A494-674C-BC1A-62BB55B41133}" srcOrd="0" destOrd="0" presId="urn:microsoft.com/office/officeart/2005/8/layout/list1"/>
    <dgm:cxn modelId="{3BD21284-CD91-47B1-86AC-DE408F30768C}" type="presOf" srcId="{2B859FAE-C6F8-9A4C-9D20-36A0F194A970}" destId="{961C5F1D-E0C5-9D4F-ABA6-27BAC2146242}" srcOrd="0" destOrd="0" presId="urn:microsoft.com/office/officeart/2005/8/layout/list1"/>
    <dgm:cxn modelId="{16B7CCBC-0DA2-40DC-A0FA-AE5A33983702}" type="presOf" srcId="{4B9ABA5F-9BE1-F94A-8358-D83552C7FD4C}" destId="{8CCA71F5-2CC2-B944-A70C-E4AC6F815DD9}" srcOrd="0" destOrd="0" presId="urn:microsoft.com/office/officeart/2005/8/layout/list1"/>
    <dgm:cxn modelId="{767E58B6-15FC-D247-BFB3-B5997F31B76D}" srcId="{4B9ABA5F-9BE1-F94A-8358-D83552C7FD4C}" destId="{2B859FAE-C6F8-9A4C-9D20-36A0F194A970}" srcOrd="1" destOrd="0" parTransId="{64FE27DF-015B-074F-9C60-FD7BC769E6C5}" sibTransId="{6D8BE4D2-B1CC-4E42-BF0F-06739CA7BEF5}"/>
    <dgm:cxn modelId="{5C2F3534-E3C7-48C6-B437-6CEB4BAC2BF5}" type="presParOf" srcId="{8CCA71F5-2CC2-B944-A70C-E4AC6F815DD9}" destId="{0C6D7947-0931-A040-B54A-FCD37806EC43}" srcOrd="0" destOrd="0" presId="urn:microsoft.com/office/officeart/2005/8/layout/list1"/>
    <dgm:cxn modelId="{9BD50EDE-A3E5-4C55-97F1-CC6E45079AB2}" type="presParOf" srcId="{0C6D7947-0931-A040-B54A-FCD37806EC43}" destId="{92D99442-A948-624B-B79A-05CC00A93029}" srcOrd="0" destOrd="0" presId="urn:microsoft.com/office/officeart/2005/8/layout/list1"/>
    <dgm:cxn modelId="{C3B29891-AD8E-45BA-B012-79F16A215690}" type="presParOf" srcId="{0C6D7947-0931-A040-B54A-FCD37806EC43}" destId="{74788E1D-EE11-6346-9750-C0DB8B6B168A}" srcOrd="1" destOrd="0" presId="urn:microsoft.com/office/officeart/2005/8/layout/list1"/>
    <dgm:cxn modelId="{2091FC9A-0D8F-4D3D-9391-541983B86AA3}" type="presParOf" srcId="{8CCA71F5-2CC2-B944-A70C-E4AC6F815DD9}" destId="{6EDC3900-8409-D24B-B468-F33A4B9FCF13}" srcOrd="1" destOrd="0" presId="urn:microsoft.com/office/officeart/2005/8/layout/list1"/>
    <dgm:cxn modelId="{C1FE2DF9-0FA3-4790-8B93-9A8250F3CD69}" type="presParOf" srcId="{8CCA71F5-2CC2-B944-A70C-E4AC6F815DD9}" destId="{1796BD75-5A67-9846-BB06-491AE615318E}" srcOrd="2" destOrd="0" presId="urn:microsoft.com/office/officeart/2005/8/layout/list1"/>
    <dgm:cxn modelId="{1214A51C-95DC-43AD-8D20-ABA630B29416}" type="presParOf" srcId="{8CCA71F5-2CC2-B944-A70C-E4AC6F815DD9}" destId="{62EC9875-06DF-3E4B-A860-78EB0D609A04}" srcOrd="3" destOrd="0" presId="urn:microsoft.com/office/officeart/2005/8/layout/list1"/>
    <dgm:cxn modelId="{06E47CCC-64A2-4140-811C-02547E5E766D}" type="presParOf" srcId="{8CCA71F5-2CC2-B944-A70C-E4AC6F815DD9}" destId="{042B4FBF-D2B5-6F47-8481-A6A1EFEAFCC3}" srcOrd="4" destOrd="0" presId="urn:microsoft.com/office/officeart/2005/8/layout/list1"/>
    <dgm:cxn modelId="{01AF892F-6982-40D4-A04C-378C0D06E089}" type="presParOf" srcId="{042B4FBF-D2B5-6F47-8481-A6A1EFEAFCC3}" destId="{961C5F1D-E0C5-9D4F-ABA6-27BAC2146242}" srcOrd="0" destOrd="0" presId="urn:microsoft.com/office/officeart/2005/8/layout/list1"/>
    <dgm:cxn modelId="{71EDAE28-D07A-484C-A7DC-82C48B091B6B}" type="presParOf" srcId="{042B4FBF-D2B5-6F47-8481-A6A1EFEAFCC3}" destId="{E3450DAB-3D7B-3645-94D2-C941DE49C491}" srcOrd="1" destOrd="0" presId="urn:microsoft.com/office/officeart/2005/8/layout/list1"/>
    <dgm:cxn modelId="{90C479AF-9AFD-4022-98D4-18B7182B62B5}" type="presParOf" srcId="{8CCA71F5-2CC2-B944-A70C-E4AC6F815DD9}" destId="{68E283C6-96C7-6C41-AB83-DBE3DA1759E3}" srcOrd="5" destOrd="0" presId="urn:microsoft.com/office/officeart/2005/8/layout/list1"/>
    <dgm:cxn modelId="{AF212FC0-A1A6-4ECB-86A2-416107B17280}" type="presParOf" srcId="{8CCA71F5-2CC2-B944-A70C-E4AC6F815DD9}" destId="{A2B74D80-427A-2A4A-A7D5-71CD399CA8E9}" srcOrd="6" destOrd="0" presId="urn:microsoft.com/office/officeart/2005/8/layout/list1"/>
    <dgm:cxn modelId="{1E9EB03F-8C20-44EF-B3A0-0A69EB8CBA63}" type="presParOf" srcId="{8CCA71F5-2CC2-B944-A70C-E4AC6F815DD9}" destId="{FCA9F1DF-3AE4-624C-AD50-8AE26BE1BAAB}" srcOrd="7" destOrd="0" presId="urn:microsoft.com/office/officeart/2005/8/layout/list1"/>
    <dgm:cxn modelId="{3C5C3C44-1F69-480C-9F19-6955338FF5C0}" type="presParOf" srcId="{8CCA71F5-2CC2-B944-A70C-E4AC6F815DD9}" destId="{E7E5BAA6-7DCE-EC4C-8AA7-874AF38F9CC4}" srcOrd="8" destOrd="0" presId="urn:microsoft.com/office/officeart/2005/8/layout/list1"/>
    <dgm:cxn modelId="{ED330BFF-9558-4DD7-BFAD-6C29D6F7A886}" type="presParOf" srcId="{E7E5BAA6-7DCE-EC4C-8AA7-874AF38F9CC4}" destId="{4E28FAB6-A494-674C-BC1A-62BB55B41133}" srcOrd="0" destOrd="0" presId="urn:microsoft.com/office/officeart/2005/8/layout/list1"/>
    <dgm:cxn modelId="{EC08692E-3C7F-4F61-8286-328618BB71F1}" type="presParOf" srcId="{E7E5BAA6-7DCE-EC4C-8AA7-874AF38F9CC4}" destId="{CF119DBE-13F7-E247-A0E3-32C0B6FF57D4}" srcOrd="1" destOrd="0" presId="urn:microsoft.com/office/officeart/2005/8/layout/list1"/>
    <dgm:cxn modelId="{65AF5976-C610-4975-B993-6E9934120BB0}" type="presParOf" srcId="{8CCA71F5-2CC2-B944-A70C-E4AC6F815DD9}" destId="{D6DBB3F2-3291-A243-85A8-BFEEDACF02D5}" srcOrd="9" destOrd="0" presId="urn:microsoft.com/office/officeart/2005/8/layout/list1"/>
    <dgm:cxn modelId="{9A9FB818-EB50-4C7B-A401-6AAFAD6603A7}" type="presParOf" srcId="{8CCA71F5-2CC2-B944-A70C-E4AC6F815DD9}" destId="{816BE85D-AC57-7440-AAA0-E329C2952C1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B9ABA5F-9BE1-F94A-8358-D83552C7FD4C}" type="doc">
      <dgm:prSet loTypeId="urn:microsoft.com/office/officeart/2005/8/layout/list1" loCatId="" qsTypeId="urn:microsoft.com/office/officeart/2005/8/quickstyle/simple4" qsCatId="simple" csTypeId="urn:microsoft.com/office/officeart/2005/8/colors/colorful5" csCatId="colorful" phldr="1"/>
      <dgm:spPr/>
      <dgm:t>
        <a:bodyPr/>
        <a:lstStyle/>
        <a:p>
          <a:endParaRPr lang="es-ES_tradnl"/>
        </a:p>
      </dgm:t>
    </dgm:pt>
    <dgm:pt modelId="{6CC185C3-FF7F-3146-9FDD-94FE1E01BAA4}">
      <dgm:prSet phldrT="[Texto]" custT="1"/>
      <dgm:spPr/>
      <dgm:t>
        <a:bodyPr/>
        <a:lstStyle/>
        <a:p>
          <a:r>
            <a:rPr lang="es-ES_tradnl" sz="1400" dirty="0" smtClean="0"/>
            <a:t>En conclusión existe un acceso a mercados en el comercio internacional de Quinua en el caso de Ecuador con la Unión Europea, ya que existe demanda del cereal, los habitantes tienen los ingresos económicos suficientes para adquirir el producto, las tendencias de alimentación mundial se direccionan hacia la alimentación saludable y por si fuera poco contamos con un Acuerdo </a:t>
          </a:r>
          <a:r>
            <a:rPr lang="es-ES_tradnl" sz="1400" dirty="0" err="1" smtClean="0"/>
            <a:t>Multipartes</a:t>
          </a:r>
          <a:r>
            <a:rPr lang="es-ES_tradnl" sz="1400" dirty="0" smtClean="0"/>
            <a:t> que nos permite ingresar al mercado Europeo con tarifa cero. </a:t>
          </a:r>
          <a:endParaRPr lang="es-ES_tradnl" sz="1400" dirty="0"/>
        </a:p>
      </dgm:t>
    </dgm:pt>
    <dgm:pt modelId="{318A1219-C1FA-AF4B-9BDF-38AA2FE2EDD4}" type="parTrans" cxnId="{90B7D5B2-05DA-4046-BD3E-83D76F41DD55}">
      <dgm:prSet/>
      <dgm:spPr/>
      <dgm:t>
        <a:bodyPr/>
        <a:lstStyle/>
        <a:p>
          <a:endParaRPr lang="es-ES_tradnl" sz="1400"/>
        </a:p>
      </dgm:t>
    </dgm:pt>
    <dgm:pt modelId="{8778C2B9-E7E6-B747-9D6C-85C5361E6E36}" type="sibTrans" cxnId="{90B7D5B2-05DA-4046-BD3E-83D76F41DD55}">
      <dgm:prSet/>
      <dgm:spPr/>
      <dgm:t>
        <a:bodyPr/>
        <a:lstStyle/>
        <a:p>
          <a:endParaRPr lang="es-ES_tradnl" sz="1400"/>
        </a:p>
      </dgm:t>
    </dgm:pt>
    <dgm:pt modelId="{2B859FAE-C6F8-9A4C-9D20-36A0F194A970}">
      <dgm:prSet phldrT="[Texto]" custT="1"/>
      <dgm:spPr/>
      <dgm:t>
        <a:bodyPr/>
        <a:lstStyle/>
        <a:p>
          <a:r>
            <a:rPr lang="es-ES_tradnl" sz="1400" dirty="0" smtClean="0"/>
            <a:t>El problema es que como país no invertimos en este sector, en 2015 tuvimos un pico de producción y exportación pero no logramos mantenerlo, contamos con ventajas absolutas y naturales que nos ayudarían a posicionarnos como un fuerte productor de quinua en el mundo, así como lo hicimos con el banano en la costa. Motivamos al Estado Ecuatoriano a invertir en este sector y también a las empresas privadas, este es el futuro de nuestra nación cargado de una fuerte herencia ancestral andina.</a:t>
          </a:r>
          <a:endParaRPr lang="es-ES_tradnl" sz="1400" dirty="0"/>
        </a:p>
      </dgm:t>
    </dgm:pt>
    <dgm:pt modelId="{64FE27DF-015B-074F-9C60-FD7BC769E6C5}" type="parTrans" cxnId="{767E58B6-15FC-D247-BFB3-B5997F31B76D}">
      <dgm:prSet/>
      <dgm:spPr/>
      <dgm:t>
        <a:bodyPr/>
        <a:lstStyle/>
        <a:p>
          <a:endParaRPr lang="es-ES_tradnl" sz="1400"/>
        </a:p>
      </dgm:t>
    </dgm:pt>
    <dgm:pt modelId="{6D8BE4D2-B1CC-4E42-BF0F-06739CA7BEF5}" type="sibTrans" cxnId="{767E58B6-15FC-D247-BFB3-B5997F31B76D}">
      <dgm:prSet/>
      <dgm:spPr/>
      <dgm:t>
        <a:bodyPr/>
        <a:lstStyle/>
        <a:p>
          <a:endParaRPr lang="es-ES_tradnl" sz="1400"/>
        </a:p>
      </dgm:t>
    </dgm:pt>
    <dgm:pt modelId="{FAA3E391-10C3-CA4E-ACD8-65CAF6A91D60}">
      <dgm:prSet custT="1"/>
      <dgm:spPr/>
      <dgm:t>
        <a:bodyPr/>
        <a:lstStyle/>
        <a:p>
          <a:r>
            <a:rPr lang="es-ES_tradnl" sz="1400" dirty="0" smtClean="0"/>
            <a:t>El reto al que nos enfrentamos como país es a no solo exportar quinua como materia prima, debemos procesar y generar valor agregado, de esta manera contribuimos con el cambio de la matriz productiva.</a:t>
          </a:r>
          <a:endParaRPr lang="es-ES_tradnl" sz="1400" dirty="0"/>
        </a:p>
      </dgm:t>
    </dgm:pt>
    <dgm:pt modelId="{FB890D3A-766E-174B-B3B3-8C598080688E}" type="parTrans" cxnId="{48155A5A-28F4-8C4B-AB52-C50DE30B55B3}">
      <dgm:prSet/>
      <dgm:spPr/>
      <dgm:t>
        <a:bodyPr/>
        <a:lstStyle/>
        <a:p>
          <a:endParaRPr lang="es-ES_tradnl" sz="1400"/>
        </a:p>
      </dgm:t>
    </dgm:pt>
    <dgm:pt modelId="{6EAAC55D-66EA-7A40-B269-BAB22FAE226C}" type="sibTrans" cxnId="{48155A5A-28F4-8C4B-AB52-C50DE30B55B3}">
      <dgm:prSet/>
      <dgm:spPr/>
      <dgm:t>
        <a:bodyPr/>
        <a:lstStyle/>
        <a:p>
          <a:endParaRPr lang="es-ES_tradnl" sz="1400"/>
        </a:p>
      </dgm:t>
    </dgm:pt>
    <dgm:pt modelId="{8CCA71F5-2CC2-B944-A70C-E4AC6F815DD9}" type="pres">
      <dgm:prSet presAssocID="{4B9ABA5F-9BE1-F94A-8358-D83552C7FD4C}" presName="linear" presStyleCnt="0">
        <dgm:presLayoutVars>
          <dgm:dir/>
          <dgm:animLvl val="lvl"/>
          <dgm:resizeHandles val="exact"/>
        </dgm:presLayoutVars>
      </dgm:prSet>
      <dgm:spPr/>
      <dgm:t>
        <a:bodyPr/>
        <a:lstStyle/>
        <a:p>
          <a:endParaRPr lang="es-ES_tradnl"/>
        </a:p>
      </dgm:t>
    </dgm:pt>
    <dgm:pt modelId="{0C6D7947-0931-A040-B54A-FCD37806EC43}" type="pres">
      <dgm:prSet presAssocID="{6CC185C3-FF7F-3146-9FDD-94FE1E01BAA4}" presName="parentLin" presStyleCnt="0"/>
      <dgm:spPr/>
    </dgm:pt>
    <dgm:pt modelId="{92D99442-A948-624B-B79A-05CC00A93029}" type="pres">
      <dgm:prSet presAssocID="{6CC185C3-FF7F-3146-9FDD-94FE1E01BAA4}" presName="parentLeftMargin" presStyleLbl="node1" presStyleIdx="0" presStyleCnt="3"/>
      <dgm:spPr/>
      <dgm:t>
        <a:bodyPr/>
        <a:lstStyle/>
        <a:p>
          <a:endParaRPr lang="es-ES_tradnl"/>
        </a:p>
      </dgm:t>
    </dgm:pt>
    <dgm:pt modelId="{74788E1D-EE11-6346-9750-C0DB8B6B168A}" type="pres">
      <dgm:prSet presAssocID="{6CC185C3-FF7F-3146-9FDD-94FE1E01BAA4}" presName="parentText" presStyleLbl="node1" presStyleIdx="0" presStyleCnt="3" custScaleX="142857" custScaleY="223381">
        <dgm:presLayoutVars>
          <dgm:chMax val="0"/>
          <dgm:bulletEnabled val="1"/>
        </dgm:presLayoutVars>
      </dgm:prSet>
      <dgm:spPr/>
      <dgm:t>
        <a:bodyPr/>
        <a:lstStyle/>
        <a:p>
          <a:endParaRPr lang="es-ES_tradnl"/>
        </a:p>
      </dgm:t>
    </dgm:pt>
    <dgm:pt modelId="{6EDC3900-8409-D24B-B468-F33A4B9FCF13}" type="pres">
      <dgm:prSet presAssocID="{6CC185C3-FF7F-3146-9FDD-94FE1E01BAA4}" presName="negativeSpace" presStyleCnt="0"/>
      <dgm:spPr/>
    </dgm:pt>
    <dgm:pt modelId="{1796BD75-5A67-9846-BB06-491AE615318E}" type="pres">
      <dgm:prSet presAssocID="{6CC185C3-FF7F-3146-9FDD-94FE1E01BAA4}" presName="childText" presStyleLbl="conFgAcc1" presStyleIdx="0" presStyleCnt="3">
        <dgm:presLayoutVars>
          <dgm:bulletEnabled val="1"/>
        </dgm:presLayoutVars>
      </dgm:prSet>
      <dgm:spPr/>
    </dgm:pt>
    <dgm:pt modelId="{62EC9875-06DF-3E4B-A860-78EB0D609A04}" type="pres">
      <dgm:prSet presAssocID="{8778C2B9-E7E6-B747-9D6C-85C5361E6E36}" presName="spaceBetweenRectangles" presStyleCnt="0"/>
      <dgm:spPr/>
    </dgm:pt>
    <dgm:pt modelId="{042B4FBF-D2B5-6F47-8481-A6A1EFEAFCC3}" type="pres">
      <dgm:prSet presAssocID="{2B859FAE-C6F8-9A4C-9D20-36A0F194A970}" presName="parentLin" presStyleCnt="0"/>
      <dgm:spPr/>
    </dgm:pt>
    <dgm:pt modelId="{961C5F1D-E0C5-9D4F-ABA6-27BAC2146242}" type="pres">
      <dgm:prSet presAssocID="{2B859FAE-C6F8-9A4C-9D20-36A0F194A970}" presName="parentLeftMargin" presStyleLbl="node1" presStyleIdx="0" presStyleCnt="3"/>
      <dgm:spPr/>
      <dgm:t>
        <a:bodyPr/>
        <a:lstStyle/>
        <a:p>
          <a:endParaRPr lang="es-ES_tradnl"/>
        </a:p>
      </dgm:t>
    </dgm:pt>
    <dgm:pt modelId="{E3450DAB-3D7B-3645-94D2-C941DE49C491}" type="pres">
      <dgm:prSet presAssocID="{2B859FAE-C6F8-9A4C-9D20-36A0F194A970}" presName="parentText" presStyleLbl="node1" presStyleIdx="1" presStyleCnt="3" custScaleX="135661" custScaleY="250269">
        <dgm:presLayoutVars>
          <dgm:chMax val="0"/>
          <dgm:bulletEnabled val="1"/>
        </dgm:presLayoutVars>
      </dgm:prSet>
      <dgm:spPr/>
      <dgm:t>
        <a:bodyPr/>
        <a:lstStyle/>
        <a:p>
          <a:endParaRPr lang="es-ES_tradnl"/>
        </a:p>
      </dgm:t>
    </dgm:pt>
    <dgm:pt modelId="{68E283C6-96C7-6C41-AB83-DBE3DA1759E3}" type="pres">
      <dgm:prSet presAssocID="{2B859FAE-C6F8-9A4C-9D20-36A0F194A970}" presName="negativeSpace" presStyleCnt="0"/>
      <dgm:spPr/>
    </dgm:pt>
    <dgm:pt modelId="{A2B74D80-427A-2A4A-A7D5-71CD399CA8E9}" type="pres">
      <dgm:prSet presAssocID="{2B859FAE-C6F8-9A4C-9D20-36A0F194A970}" presName="childText" presStyleLbl="conFgAcc1" presStyleIdx="1" presStyleCnt="3">
        <dgm:presLayoutVars>
          <dgm:bulletEnabled val="1"/>
        </dgm:presLayoutVars>
      </dgm:prSet>
      <dgm:spPr/>
    </dgm:pt>
    <dgm:pt modelId="{032B38BE-4E6E-DC42-9825-8DFBB48F2CBC}" type="pres">
      <dgm:prSet presAssocID="{6D8BE4D2-B1CC-4E42-BF0F-06739CA7BEF5}" presName="spaceBetweenRectangles" presStyleCnt="0"/>
      <dgm:spPr/>
    </dgm:pt>
    <dgm:pt modelId="{3AFC60C2-7167-D346-8376-55DC556FD11A}" type="pres">
      <dgm:prSet presAssocID="{FAA3E391-10C3-CA4E-ACD8-65CAF6A91D60}" presName="parentLin" presStyleCnt="0"/>
      <dgm:spPr/>
    </dgm:pt>
    <dgm:pt modelId="{793692B8-6340-C14B-94E7-0401AF8FEEF7}" type="pres">
      <dgm:prSet presAssocID="{FAA3E391-10C3-CA4E-ACD8-65CAF6A91D60}" presName="parentLeftMargin" presStyleLbl="node1" presStyleIdx="1" presStyleCnt="3"/>
      <dgm:spPr/>
      <dgm:t>
        <a:bodyPr/>
        <a:lstStyle/>
        <a:p>
          <a:endParaRPr lang="es-ES_tradnl"/>
        </a:p>
      </dgm:t>
    </dgm:pt>
    <dgm:pt modelId="{2DB4A8E8-E1EC-6843-B817-5F7EBFA27313}" type="pres">
      <dgm:prSet presAssocID="{FAA3E391-10C3-CA4E-ACD8-65CAF6A91D60}" presName="parentText" presStyleLbl="node1" presStyleIdx="2" presStyleCnt="3" custScaleX="131162" custScaleY="186242">
        <dgm:presLayoutVars>
          <dgm:chMax val="0"/>
          <dgm:bulletEnabled val="1"/>
        </dgm:presLayoutVars>
      </dgm:prSet>
      <dgm:spPr/>
      <dgm:t>
        <a:bodyPr/>
        <a:lstStyle/>
        <a:p>
          <a:endParaRPr lang="es-ES_tradnl"/>
        </a:p>
      </dgm:t>
    </dgm:pt>
    <dgm:pt modelId="{D65D72BF-A346-754E-90E1-EF9F6235CEF5}" type="pres">
      <dgm:prSet presAssocID="{FAA3E391-10C3-CA4E-ACD8-65CAF6A91D60}" presName="negativeSpace" presStyleCnt="0"/>
      <dgm:spPr/>
    </dgm:pt>
    <dgm:pt modelId="{B461D394-CF48-FD4A-A616-5B61746370D4}" type="pres">
      <dgm:prSet presAssocID="{FAA3E391-10C3-CA4E-ACD8-65CAF6A91D60}" presName="childText" presStyleLbl="conFgAcc1" presStyleIdx="2" presStyleCnt="3">
        <dgm:presLayoutVars>
          <dgm:bulletEnabled val="1"/>
        </dgm:presLayoutVars>
      </dgm:prSet>
      <dgm:spPr/>
    </dgm:pt>
  </dgm:ptLst>
  <dgm:cxnLst>
    <dgm:cxn modelId="{E71E535B-C9EF-F943-A698-380CBE06B718}" type="presOf" srcId="{4B9ABA5F-9BE1-F94A-8358-D83552C7FD4C}" destId="{8CCA71F5-2CC2-B944-A70C-E4AC6F815DD9}" srcOrd="0" destOrd="0" presId="urn:microsoft.com/office/officeart/2005/8/layout/list1"/>
    <dgm:cxn modelId="{7F5079AD-0395-FE46-96E6-589AF19FA490}" type="presOf" srcId="{2B859FAE-C6F8-9A4C-9D20-36A0F194A970}" destId="{E3450DAB-3D7B-3645-94D2-C941DE49C491}" srcOrd="1" destOrd="0" presId="urn:microsoft.com/office/officeart/2005/8/layout/list1"/>
    <dgm:cxn modelId="{8B62BDCD-98E7-0246-A43F-C4EE1E067652}" type="presOf" srcId="{6CC185C3-FF7F-3146-9FDD-94FE1E01BAA4}" destId="{92D99442-A948-624B-B79A-05CC00A93029}" srcOrd="0" destOrd="0" presId="urn:microsoft.com/office/officeart/2005/8/layout/list1"/>
    <dgm:cxn modelId="{DB4E3AC4-7849-AA4C-B97E-D820F08A315A}" type="presOf" srcId="{6CC185C3-FF7F-3146-9FDD-94FE1E01BAA4}" destId="{74788E1D-EE11-6346-9750-C0DB8B6B168A}" srcOrd="1" destOrd="0" presId="urn:microsoft.com/office/officeart/2005/8/layout/list1"/>
    <dgm:cxn modelId="{48155A5A-28F4-8C4B-AB52-C50DE30B55B3}" srcId="{4B9ABA5F-9BE1-F94A-8358-D83552C7FD4C}" destId="{FAA3E391-10C3-CA4E-ACD8-65CAF6A91D60}" srcOrd="2" destOrd="0" parTransId="{FB890D3A-766E-174B-B3B3-8C598080688E}" sibTransId="{6EAAC55D-66EA-7A40-B269-BAB22FAE226C}"/>
    <dgm:cxn modelId="{90B7D5B2-05DA-4046-BD3E-83D76F41DD55}" srcId="{4B9ABA5F-9BE1-F94A-8358-D83552C7FD4C}" destId="{6CC185C3-FF7F-3146-9FDD-94FE1E01BAA4}" srcOrd="0" destOrd="0" parTransId="{318A1219-C1FA-AF4B-9BDF-38AA2FE2EDD4}" sibTransId="{8778C2B9-E7E6-B747-9D6C-85C5361E6E36}"/>
    <dgm:cxn modelId="{CC57C10F-D3F1-6444-9A1A-3DED30F960A2}" type="presOf" srcId="{FAA3E391-10C3-CA4E-ACD8-65CAF6A91D60}" destId="{793692B8-6340-C14B-94E7-0401AF8FEEF7}" srcOrd="0" destOrd="0" presId="urn:microsoft.com/office/officeart/2005/8/layout/list1"/>
    <dgm:cxn modelId="{767E58B6-15FC-D247-BFB3-B5997F31B76D}" srcId="{4B9ABA5F-9BE1-F94A-8358-D83552C7FD4C}" destId="{2B859FAE-C6F8-9A4C-9D20-36A0F194A970}" srcOrd="1" destOrd="0" parTransId="{64FE27DF-015B-074F-9C60-FD7BC769E6C5}" sibTransId="{6D8BE4D2-B1CC-4E42-BF0F-06739CA7BEF5}"/>
    <dgm:cxn modelId="{E0667394-9447-CE42-8B0B-5532B9D50CB7}" type="presOf" srcId="{2B859FAE-C6F8-9A4C-9D20-36A0F194A970}" destId="{961C5F1D-E0C5-9D4F-ABA6-27BAC2146242}" srcOrd="0" destOrd="0" presId="urn:microsoft.com/office/officeart/2005/8/layout/list1"/>
    <dgm:cxn modelId="{52DB5727-AA8F-0E46-BEF8-BE5FB4E8BE6A}" type="presOf" srcId="{FAA3E391-10C3-CA4E-ACD8-65CAF6A91D60}" destId="{2DB4A8E8-E1EC-6843-B817-5F7EBFA27313}" srcOrd="1" destOrd="0" presId="urn:microsoft.com/office/officeart/2005/8/layout/list1"/>
    <dgm:cxn modelId="{D9CC792B-128E-254F-9087-2C9238A4BDC3}" type="presParOf" srcId="{8CCA71F5-2CC2-B944-A70C-E4AC6F815DD9}" destId="{0C6D7947-0931-A040-B54A-FCD37806EC43}" srcOrd="0" destOrd="0" presId="urn:microsoft.com/office/officeart/2005/8/layout/list1"/>
    <dgm:cxn modelId="{E7FCE912-324E-3245-BE0D-AECE3011C9EA}" type="presParOf" srcId="{0C6D7947-0931-A040-B54A-FCD37806EC43}" destId="{92D99442-A948-624B-B79A-05CC00A93029}" srcOrd="0" destOrd="0" presId="urn:microsoft.com/office/officeart/2005/8/layout/list1"/>
    <dgm:cxn modelId="{154C5E85-45B4-7449-BE6B-BB1CCCA845C7}" type="presParOf" srcId="{0C6D7947-0931-A040-B54A-FCD37806EC43}" destId="{74788E1D-EE11-6346-9750-C0DB8B6B168A}" srcOrd="1" destOrd="0" presId="urn:microsoft.com/office/officeart/2005/8/layout/list1"/>
    <dgm:cxn modelId="{661D4411-21A7-FF4A-A089-420CD4083848}" type="presParOf" srcId="{8CCA71F5-2CC2-B944-A70C-E4AC6F815DD9}" destId="{6EDC3900-8409-D24B-B468-F33A4B9FCF13}" srcOrd="1" destOrd="0" presId="urn:microsoft.com/office/officeart/2005/8/layout/list1"/>
    <dgm:cxn modelId="{9CB4FBEB-1730-644F-A7D3-2C284F14201C}" type="presParOf" srcId="{8CCA71F5-2CC2-B944-A70C-E4AC6F815DD9}" destId="{1796BD75-5A67-9846-BB06-491AE615318E}" srcOrd="2" destOrd="0" presId="urn:microsoft.com/office/officeart/2005/8/layout/list1"/>
    <dgm:cxn modelId="{9CD1A983-5393-BE43-8FCC-EF720F433216}" type="presParOf" srcId="{8CCA71F5-2CC2-B944-A70C-E4AC6F815DD9}" destId="{62EC9875-06DF-3E4B-A860-78EB0D609A04}" srcOrd="3" destOrd="0" presId="urn:microsoft.com/office/officeart/2005/8/layout/list1"/>
    <dgm:cxn modelId="{8DED1BA5-F602-0B4E-A3C8-C2E6529BF48C}" type="presParOf" srcId="{8CCA71F5-2CC2-B944-A70C-E4AC6F815DD9}" destId="{042B4FBF-D2B5-6F47-8481-A6A1EFEAFCC3}" srcOrd="4" destOrd="0" presId="urn:microsoft.com/office/officeart/2005/8/layout/list1"/>
    <dgm:cxn modelId="{87A9FE9C-AFDF-3F48-94A3-B3C166D8D2C1}" type="presParOf" srcId="{042B4FBF-D2B5-6F47-8481-A6A1EFEAFCC3}" destId="{961C5F1D-E0C5-9D4F-ABA6-27BAC2146242}" srcOrd="0" destOrd="0" presId="urn:microsoft.com/office/officeart/2005/8/layout/list1"/>
    <dgm:cxn modelId="{7A167752-0695-0A40-AB4C-A085F5310FE7}" type="presParOf" srcId="{042B4FBF-D2B5-6F47-8481-A6A1EFEAFCC3}" destId="{E3450DAB-3D7B-3645-94D2-C941DE49C491}" srcOrd="1" destOrd="0" presId="urn:microsoft.com/office/officeart/2005/8/layout/list1"/>
    <dgm:cxn modelId="{6BD963E8-56BA-E745-9E45-A9CD430F852F}" type="presParOf" srcId="{8CCA71F5-2CC2-B944-A70C-E4AC6F815DD9}" destId="{68E283C6-96C7-6C41-AB83-DBE3DA1759E3}" srcOrd="5" destOrd="0" presId="urn:microsoft.com/office/officeart/2005/8/layout/list1"/>
    <dgm:cxn modelId="{5ACBE554-CD4A-F54F-B47F-8330325E59E2}" type="presParOf" srcId="{8CCA71F5-2CC2-B944-A70C-E4AC6F815DD9}" destId="{A2B74D80-427A-2A4A-A7D5-71CD399CA8E9}" srcOrd="6" destOrd="0" presId="urn:microsoft.com/office/officeart/2005/8/layout/list1"/>
    <dgm:cxn modelId="{A7B1095A-F5D8-904E-BEA1-5EABE94112A3}" type="presParOf" srcId="{8CCA71F5-2CC2-B944-A70C-E4AC6F815DD9}" destId="{032B38BE-4E6E-DC42-9825-8DFBB48F2CBC}" srcOrd="7" destOrd="0" presId="urn:microsoft.com/office/officeart/2005/8/layout/list1"/>
    <dgm:cxn modelId="{03466E63-0804-E246-A869-CBAC0FBDECF1}" type="presParOf" srcId="{8CCA71F5-2CC2-B944-A70C-E4AC6F815DD9}" destId="{3AFC60C2-7167-D346-8376-55DC556FD11A}" srcOrd="8" destOrd="0" presId="urn:microsoft.com/office/officeart/2005/8/layout/list1"/>
    <dgm:cxn modelId="{C721B71D-0B31-3C4D-A666-FAE62F342914}" type="presParOf" srcId="{3AFC60C2-7167-D346-8376-55DC556FD11A}" destId="{793692B8-6340-C14B-94E7-0401AF8FEEF7}" srcOrd="0" destOrd="0" presId="urn:microsoft.com/office/officeart/2005/8/layout/list1"/>
    <dgm:cxn modelId="{70753579-AC1E-554A-BF6D-99D81C7BB670}" type="presParOf" srcId="{3AFC60C2-7167-D346-8376-55DC556FD11A}" destId="{2DB4A8E8-E1EC-6843-B817-5F7EBFA27313}" srcOrd="1" destOrd="0" presId="urn:microsoft.com/office/officeart/2005/8/layout/list1"/>
    <dgm:cxn modelId="{A19EC30F-0E44-B749-B55D-BF4D61FEAA14}" type="presParOf" srcId="{8CCA71F5-2CC2-B944-A70C-E4AC6F815DD9}" destId="{D65D72BF-A346-754E-90E1-EF9F6235CEF5}" srcOrd="9" destOrd="0" presId="urn:microsoft.com/office/officeart/2005/8/layout/list1"/>
    <dgm:cxn modelId="{00C0B94E-C9EB-884C-AE83-F3B74AE313FC}" type="presParOf" srcId="{8CCA71F5-2CC2-B944-A70C-E4AC6F815DD9}" destId="{B461D394-CF48-FD4A-A616-5B61746370D4}"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125C00-37CB-464C-B5BE-849513EC6F3B}"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s-EC"/>
        </a:p>
      </dgm:t>
    </dgm:pt>
    <dgm:pt modelId="{30990B44-1030-4BD5-80EE-054D78C969C7}">
      <dgm:prSet phldrT="[Texto]"/>
      <dgm:spPr/>
      <dgm:t>
        <a:bodyPr/>
        <a:lstStyle/>
        <a:p>
          <a:r>
            <a:rPr lang="es-EC" dirty="0" smtClean="0"/>
            <a:t>Estudio sobre el acceso a mercados en el comercio internacional de Quinua 1008.90.90</a:t>
          </a:r>
          <a:endParaRPr lang="es-EC" dirty="0"/>
        </a:p>
      </dgm:t>
    </dgm:pt>
    <dgm:pt modelId="{90CBCCA7-B91E-441E-85D0-0530A236C001}" type="parTrans" cxnId="{D6378F8A-22C9-4B2B-90DF-74D6BA1EE575}">
      <dgm:prSet/>
      <dgm:spPr/>
      <dgm:t>
        <a:bodyPr/>
        <a:lstStyle/>
        <a:p>
          <a:endParaRPr lang="es-EC"/>
        </a:p>
      </dgm:t>
    </dgm:pt>
    <dgm:pt modelId="{61967607-20F8-4BE2-B451-7CAAA09B4805}" type="sibTrans" cxnId="{D6378F8A-22C9-4B2B-90DF-74D6BA1EE575}">
      <dgm:prSet/>
      <dgm:spPr/>
      <dgm:t>
        <a:bodyPr/>
        <a:lstStyle/>
        <a:p>
          <a:endParaRPr lang="es-EC"/>
        </a:p>
      </dgm:t>
    </dgm:pt>
    <dgm:pt modelId="{1F4C347C-87E3-4EA2-8B30-709561FEF47A}">
      <dgm:prSet phldrT="[Texto]"/>
      <dgm:spPr/>
      <dgm:t>
        <a:bodyPr/>
        <a:lstStyle/>
        <a:p>
          <a:r>
            <a:rPr lang="es-ES_tradnl" dirty="0" smtClean="0"/>
            <a:t>Impacto de la firma del acuerdo con la Unión Europea</a:t>
          </a:r>
          <a:endParaRPr lang="es-EC" dirty="0"/>
        </a:p>
      </dgm:t>
    </dgm:pt>
    <dgm:pt modelId="{46BE9B55-2DD3-41ED-821F-49BD0EE2768C}" type="parTrans" cxnId="{842E30FB-E836-403D-8DBD-9D8E6DC8E2EA}">
      <dgm:prSet/>
      <dgm:spPr/>
      <dgm:t>
        <a:bodyPr/>
        <a:lstStyle/>
        <a:p>
          <a:endParaRPr lang="es-EC"/>
        </a:p>
      </dgm:t>
    </dgm:pt>
    <dgm:pt modelId="{CFBA9198-EBC9-40BF-951D-1D6B3921E30D}" type="sibTrans" cxnId="{842E30FB-E836-403D-8DBD-9D8E6DC8E2EA}">
      <dgm:prSet/>
      <dgm:spPr/>
      <dgm:t>
        <a:bodyPr/>
        <a:lstStyle/>
        <a:p>
          <a:endParaRPr lang="es-EC"/>
        </a:p>
      </dgm:t>
    </dgm:pt>
    <dgm:pt modelId="{B617B805-6AD2-49C7-93DF-D81DF659357E}">
      <dgm:prSet phldrT="[Texto]"/>
      <dgm:spPr/>
      <dgm:t>
        <a:bodyPr/>
        <a:lstStyle/>
        <a:p>
          <a:r>
            <a:rPr lang="es-ES_tradnl" dirty="0" smtClean="0"/>
            <a:t>Avance del sector de la quinua en Ecuador, niveles de producción y comercio</a:t>
          </a:r>
          <a:endParaRPr lang="es-EC" dirty="0"/>
        </a:p>
      </dgm:t>
    </dgm:pt>
    <dgm:pt modelId="{9D816733-096A-4892-BFAF-75F4656215E6}" type="parTrans" cxnId="{ACFB4BEA-E692-452D-9392-02458186889D}">
      <dgm:prSet/>
      <dgm:spPr/>
      <dgm:t>
        <a:bodyPr/>
        <a:lstStyle/>
        <a:p>
          <a:endParaRPr lang="es-EC"/>
        </a:p>
      </dgm:t>
    </dgm:pt>
    <dgm:pt modelId="{2433E575-96B2-439B-88BE-D2E9CA89D068}" type="sibTrans" cxnId="{ACFB4BEA-E692-452D-9392-02458186889D}">
      <dgm:prSet/>
      <dgm:spPr/>
      <dgm:t>
        <a:bodyPr/>
        <a:lstStyle/>
        <a:p>
          <a:endParaRPr lang="es-EC"/>
        </a:p>
      </dgm:t>
    </dgm:pt>
    <dgm:pt modelId="{1893C39C-BEF5-4170-B3E4-38A53245349B}">
      <dgm:prSet phldrT="[Texto]"/>
      <dgm:spPr/>
      <dgm:t>
        <a:bodyPr/>
        <a:lstStyle/>
        <a:p>
          <a:r>
            <a:rPr lang="es-ES_tradnl" dirty="0" smtClean="0"/>
            <a:t>Factores que inciden en las tendencias de consumo en la Unión Europea</a:t>
          </a:r>
          <a:endParaRPr lang="es-EC" dirty="0"/>
        </a:p>
      </dgm:t>
    </dgm:pt>
    <dgm:pt modelId="{CC0930E9-95E7-432C-825B-F54C29E0EA17}" type="parTrans" cxnId="{2AC7E0E9-1BD9-4DF1-9107-323F3B089361}">
      <dgm:prSet/>
      <dgm:spPr/>
      <dgm:t>
        <a:bodyPr/>
        <a:lstStyle/>
        <a:p>
          <a:endParaRPr lang="es-EC"/>
        </a:p>
      </dgm:t>
    </dgm:pt>
    <dgm:pt modelId="{D0027206-706F-4C15-92D8-3D71D458A1F6}" type="sibTrans" cxnId="{2AC7E0E9-1BD9-4DF1-9107-323F3B089361}">
      <dgm:prSet/>
      <dgm:spPr/>
      <dgm:t>
        <a:bodyPr/>
        <a:lstStyle/>
        <a:p>
          <a:endParaRPr lang="es-EC"/>
        </a:p>
      </dgm:t>
    </dgm:pt>
    <dgm:pt modelId="{8FBE13D6-E695-4628-B00B-BE1A9F392C3C}">
      <dgm:prSet phldrT="[Texto]"/>
      <dgm:spPr/>
      <dgm:t>
        <a:bodyPr/>
        <a:lstStyle/>
        <a:p>
          <a:r>
            <a:rPr lang="es-ES_tradnl" dirty="0" smtClean="0"/>
            <a:t>Tendencia en el comercio internacional de la quinua dentro de la Unión Europea </a:t>
          </a:r>
          <a:endParaRPr lang="es-EC" dirty="0"/>
        </a:p>
      </dgm:t>
    </dgm:pt>
    <dgm:pt modelId="{B21A629E-F724-4A76-BF63-6BDA808DC74E}" type="parTrans" cxnId="{3132CA04-7D00-4DAA-A9E9-427FF1CFA381}">
      <dgm:prSet/>
      <dgm:spPr/>
      <dgm:t>
        <a:bodyPr/>
        <a:lstStyle/>
        <a:p>
          <a:endParaRPr lang="es-EC"/>
        </a:p>
      </dgm:t>
    </dgm:pt>
    <dgm:pt modelId="{346FBD6F-1E42-49A5-AD1F-6BC4AFBF1CED}" type="sibTrans" cxnId="{3132CA04-7D00-4DAA-A9E9-427FF1CFA381}">
      <dgm:prSet/>
      <dgm:spPr/>
      <dgm:t>
        <a:bodyPr/>
        <a:lstStyle/>
        <a:p>
          <a:endParaRPr lang="es-EC"/>
        </a:p>
      </dgm:t>
    </dgm:pt>
    <dgm:pt modelId="{3779E27D-364A-4551-8AF1-2442F20C751A}" type="pres">
      <dgm:prSet presAssocID="{AC125C00-37CB-464C-B5BE-849513EC6F3B}" presName="linear" presStyleCnt="0">
        <dgm:presLayoutVars>
          <dgm:dir/>
          <dgm:animLvl val="lvl"/>
          <dgm:resizeHandles val="exact"/>
        </dgm:presLayoutVars>
      </dgm:prSet>
      <dgm:spPr/>
      <dgm:t>
        <a:bodyPr/>
        <a:lstStyle/>
        <a:p>
          <a:endParaRPr lang="es-EC"/>
        </a:p>
      </dgm:t>
    </dgm:pt>
    <dgm:pt modelId="{E95BF407-A5B4-443D-A62B-1E93466AA229}" type="pres">
      <dgm:prSet presAssocID="{30990B44-1030-4BD5-80EE-054D78C969C7}" presName="parentLin" presStyleCnt="0"/>
      <dgm:spPr/>
      <dgm:t>
        <a:bodyPr/>
        <a:lstStyle/>
        <a:p>
          <a:endParaRPr lang="es-MX"/>
        </a:p>
      </dgm:t>
    </dgm:pt>
    <dgm:pt modelId="{A4EBE40E-6AC4-4961-BD66-42780B699B36}" type="pres">
      <dgm:prSet presAssocID="{30990B44-1030-4BD5-80EE-054D78C969C7}" presName="parentLeftMargin" presStyleLbl="node1" presStyleIdx="0" presStyleCnt="5"/>
      <dgm:spPr/>
      <dgm:t>
        <a:bodyPr/>
        <a:lstStyle/>
        <a:p>
          <a:endParaRPr lang="es-EC"/>
        </a:p>
      </dgm:t>
    </dgm:pt>
    <dgm:pt modelId="{E342B1A1-AED4-4707-BB2E-0A8CDA2B947B}" type="pres">
      <dgm:prSet presAssocID="{30990B44-1030-4BD5-80EE-054D78C969C7}" presName="parentText" presStyleLbl="node1" presStyleIdx="0" presStyleCnt="5">
        <dgm:presLayoutVars>
          <dgm:chMax val="0"/>
          <dgm:bulletEnabled val="1"/>
        </dgm:presLayoutVars>
      </dgm:prSet>
      <dgm:spPr/>
      <dgm:t>
        <a:bodyPr/>
        <a:lstStyle/>
        <a:p>
          <a:endParaRPr lang="es-EC"/>
        </a:p>
      </dgm:t>
    </dgm:pt>
    <dgm:pt modelId="{FDA8DF8C-0044-4BEB-83AC-6BDBA44823F6}" type="pres">
      <dgm:prSet presAssocID="{30990B44-1030-4BD5-80EE-054D78C969C7}" presName="negativeSpace" presStyleCnt="0"/>
      <dgm:spPr/>
      <dgm:t>
        <a:bodyPr/>
        <a:lstStyle/>
        <a:p>
          <a:endParaRPr lang="es-MX"/>
        </a:p>
      </dgm:t>
    </dgm:pt>
    <dgm:pt modelId="{A7489A9B-8642-4110-9982-8BAEF541D6D8}" type="pres">
      <dgm:prSet presAssocID="{30990B44-1030-4BD5-80EE-054D78C969C7}" presName="childText" presStyleLbl="conFgAcc1" presStyleIdx="0" presStyleCnt="5">
        <dgm:presLayoutVars>
          <dgm:bulletEnabled val="1"/>
        </dgm:presLayoutVars>
      </dgm:prSet>
      <dgm:spPr/>
      <dgm:t>
        <a:bodyPr/>
        <a:lstStyle/>
        <a:p>
          <a:endParaRPr lang="es-MX"/>
        </a:p>
      </dgm:t>
    </dgm:pt>
    <dgm:pt modelId="{037F1319-22A4-4AF6-8FD2-9C1CAF1BA8CB}" type="pres">
      <dgm:prSet presAssocID="{61967607-20F8-4BE2-B451-7CAAA09B4805}" presName="spaceBetweenRectangles" presStyleCnt="0"/>
      <dgm:spPr/>
      <dgm:t>
        <a:bodyPr/>
        <a:lstStyle/>
        <a:p>
          <a:endParaRPr lang="es-MX"/>
        </a:p>
      </dgm:t>
    </dgm:pt>
    <dgm:pt modelId="{44E73C1B-03B9-46F6-84AA-C1C0B5DC85B1}" type="pres">
      <dgm:prSet presAssocID="{1F4C347C-87E3-4EA2-8B30-709561FEF47A}" presName="parentLin" presStyleCnt="0"/>
      <dgm:spPr/>
      <dgm:t>
        <a:bodyPr/>
        <a:lstStyle/>
        <a:p>
          <a:endParaRPr lang="es-MX"/>
        </a:p>
      </dgm:t>
    </dgm:pt>
    <dgm:pt modelId="{C47FEEF9-7F06-4016-AF5D-1FE53AE297C4}" type="pres">
      <dgm:prSet presAssocID="{1F4C347C-87E3-4EA2-8B30-709561FEF47A}" presName="parentLeftMargin" presStyleLbl="node1" presStyleIdx="0" presStyleCnt="5"/>
      <dgm:spPr/>
      <dgm:t>
        <a:bodyPr/>
        <a:lstStyle/>
        <a:p>
          <a:endParaRPr lang="es-EC"/>
        </a:p>
      </dgm:t>
    </dgm:pt>
    <dgm:pt modelId="{0A26A951-B9D0-4339-B469-916A2CF7BAB5}" type="pres">
      <dgm:prSet presAssocID="{1F4C347C-87E3-4EA2-8B30-709561FEF47A}" presName="parentText" presStyleLbl="node1" presStyleIdx="1" presStyleCnt="5">
        <dgm:presLayoutVars>
          <dgm:chMax val="0"/>
          <dgm:bulletEnabled val="1"/>
        </dgm:presLayoutVars>
      </dgm:prSet>
      <dgm:spPr/>
      <dgm:t>
        <a:bodyPr/>
        <a:lstStyle/>
        <a:p>
          <a:endParaRPr lang="es-EC"/>
        </a:p>
      </dgm:t>
    </dgm:pt>
    <dgm:pt modelId="{245606E9-AF14-43CB-823A-A87623752E37}" type="pres">
      <dgm:prSet presAssocID="{1F4C347C-87E3-4EA2-8B30-709561FEF47A}" presName="negativeSpace" presStyleCnt="0"/>
      <dgm:spPr/>
      <dgm:t>
        <a:bodyPr/>
        <a:lstStyle/>
        <a:p>
          <a:endParaRPr lang="es-MX"/>
        </a:p>
      </dgm:t>
    </dgm:pt>
    <dgm:pt modelId="{4AC46134-1FF0-4650-B926-FA5597F47A74}" type="pres">
      <dgm:prSet presAssocID="{1F4C347C-87E3-4EA2-8B30-709561FEF47A}" presName="childText" presStyleLbl="conFgAcc1" presStyleIdx="1" presStyleCnt="5">
        <dgm:presLayoutVars>
          <dgm:bulletEnabled val="1"/>
        </dgm:presLayoutVars>
      </dgm:prSet>
      <dgm:spPr/>
      <dgm:t>
        <a:bodyPr/>
        <a:lstStyle/>
        <a:p>
          <a:endParaRPr lang="es-MX"/>
        </a:p>
      </dgm:t>
    </dgm:pt>
    <dgm:pt modelId="{E4B565D9-BECA-4080-ACC7-E853B4472CE1}" type="pres">
      <dgm:prSet presAssocID="{CFBA9198-EBC9-40BF-951D-1D6B3921E30D}" presName="spaceBetweenRectangles" presStyleCnt="0"/>
      <dgm:spPr/>
      <dgm:t>
        <a:bodyPr/>
        <a:lstStyle/>
        <a:p>
          <a:endParaRPr lang="es-MX"/>
        </a:p>
      </dgm:t>
    </dgm:pt>
    <dgm:pt modelId="{2969DAE7-B212-4D39-8B83-D4EE4EDBF787}" type="pres">
      <dgm:prSet presAssocID="{1893C39C-BEF5-4170-B3E4-38A53245349B}" presName="parentLin" presStyleCnt="0"/>
      <dgm:spPr/>
      <dgm:t>
        <a:bodyPr/>
        <a:lstStyle/>
        <a:p>
          <a:endParaRPr lang="es-MX"/>
        </a:p>
      </dgm:t>
    </dgm:pt>
    <dgm:pt modelId="{FA73A646-99CF-4AA2-B2D9-29CE518CD15C}" type="pres">
      <dgm:prSet presAssocID="{1893C39C-BEF5-4170-B3E4-38A53245349B}" presName="parentLeftMargin" presStyleLbl="node1" presStyleIdx="1" presStyleCnt="5"/>
      <dgm:spPr/>
      <dgm:t>
        <a:bodyPr/>
        <a:lstStyle/>
        <a:p>
          <a:endParaRPr lang="es-EC"/>
        </a:p>
      </dgm:t>
    </dgm:pt>
    <dgm:pt modelId="{AABECDEF-7752-44F7-8E5D-2E6DEC4641E0}" type="pres">
      <dgm:prSet presAssocID="{1893C39C-BEF5-4170-B3E4-38A53245349B}" presName="parentText" presStyleLbl="node1" presStyleIdx="2" presStyleCnt="5">
        <dgm:presLayoutVars>
          <dgm:chMax val="0"/>
          <dgm:bulletEnabled val="1"/>
        </dgm:presLayoutVars>
      </dgm:prSet>
      <dgm:spPr/>
      <dgm:t>
        <a:bodyPr/>
        <a:lstStyle/>
        <a:p>
          <a:endParaRPr lang="es-EC"/>
        </a:p>
      </dgm:t>
    </dgm:pt>
    <dgm:pt modelId="{B114B973-FC6D-4FC4-B4F4-A035C75050B1}" type="pres">
      <dgm:prSet presAssocID="{1893C39C-BEF5-4170-B3E4-38A53245349B}" presName="negativeSpace" presStyleCnt="0"/>
      <dgm:spPr/>
      <dgm:t>
        <a:bodyPr/>
        <a:lstStyle/>
        <a:p>
          <a:endParaRPr lang="es-MX"/>
        </a:p>
      </dgm:t>
    </dgm:pt>
    <dgm:pt modelId="{27EC093F-E5EA-45D7-B2BB-E28352D5007F}" type="pres">
      <dgm:prSet presAssocID="{1893C39C-BEF5-4170-B3E4-38A53245349B}" presName="childText" presStyleLbl="conFgAcc1" presStyleIdx="2" presStyleCnt="5">
        <dgm:presLayoutVars>
          <dgm:bulletEnabled val="1"/>
        </dgm:presLayoutVars>
      </dgm:prSet>
      <dgm:spPr/>
      <dgm:t>
        <a:bodyPr/>
        <a:lstStyle/>
        <a:p>
          <a:endParaRPr lang="es-MX"/>
        </a:p>
      </dgm:t>
    </dgm:pt>
    <dgm:pt modelId="{3D8E49CD-DC1B-4764-917E-A99224DCCCD5}" type="pres">
      <dgm:prSet presAssocID="{D0027206-706F-4C15-92D8-3D71D458A1F6}" presName="spaceBetweenRectangles" presStyleCnt="0"/>
      <dgm:spPr/>
      <dgm:t>
        <a:bodyPr/>
        <a:lstStyle/>
        <a:p>
          <a:endParaRPr lang="es-MX"/>
        </a:p>
      </dgm:t>
    </dgm:pt>
    <dgm:pt modelId="{178B3D61-D97D-49DA-A29F-D5B951E84843}" type="pres">
      <dgm:prSet presAssocID="{8FBE13D6-E695-4628-B00B-BE1A9F392C3C}" presName="parentLin" presStyleCnt="0"/>
      <dgm:spPr/>
      <dgm:t>
        <a:bodyPr/>
        <a:lstStyle/>
        <a:p>
          <a:endParaRPr lang="es-MX"/>
        </a:p>
      </dgm:t>
    </dgm:pt>
    <dgm:pt modelId="{8A745BB8-DF7E-481F-BE1C-70D97FEE9728}" type="pres">
      <dgm:prSet presAssocID="{8FBE13D6-E695-4628-B00B-BE1A9F392C3C}" presName="parentLeftMargin" presStyleLbl="node1" presStyleIdx="2" presStyleCnt="5"/>
      <dgm:spPr/>
      <dgm:t>
        <a:bodyPr/>
        <a:lstStyle/>
        <a:p>
          <a:endParaRPr lang="es-EC"/>
        </a:p>
      </dgm:t>
    </dgm:pt>
    <dgm:pt modelId="{C612AF75-6E3B-4994-88B9-E595C358917A}" type="pres">
      <dgm:prSet presAssocID="{8FBE13D6-E695-4628-B00B-BE1A9F392C3C}" presName="parentText" presStyleLbl="node1" presStyleIdx="3" presStyleCnt="5">
        <dgm:presLayoutVars>
          <dgm:chMax val="0"/>
          <dgm:bulletEnabled val="1"/>
        </dgm:presLayoutVars>
      </dgm:prSet>
      <dgm:spPr/>
      <dgm:t>
        <a:bodyPr/>
        <a:lstStyle/>
        <a:p>
          <a:endParaRPr lang="es-EC"/>
        </a:p>
      </dgm:t>
    </dgm:pt>
    <dgm:pt modelId="{FA7F72A0-902E-4E44-8256-3836FAB2DC60}" type="pres">
      <dgm:prSet presAssocID="{8FBE13D6-E695-4628-B00B-BE1A9F392C3C}" presName="negativeSpace" presStyleCnt="0"/>
      <dgm:spPr/>
      <dgm:t>
        <a:bodyPr/>
        <a:lstStyle/>
        <a:p>
          <a:endParaRPr lang="es-MX"/>
        </a:p>
      </dgm:t>
    </dgm:pt>
    <dgm:pt modelId="{E669E2A8-18C9-4DE3-89DA-6DC212F3F897}" type="pres">
      <dgm:prSet presAssocID="{8FBE13D6-E695-4628-B00B-BE1A9F392C3C}" presName="childText" presStyleLbl="conFgAcc1" presStyleIdx="3" presStyleCnt="5">
        <dgm:presLayoutVars>
          <dgm:bulletEnabled val="1"/>
        </dgm:presLayoutVars>
      </dgm:prSet>
      <dgm:spPr/>
      <dgm:t>
        <a:bodyPr/>
        <a:lstStyle/>
        <a:p>
          <a:endParaRPr lang="es-MX"/>
        </a:p>
      </dgm:t>
    </dgm:pt>
    <dgm:pt modelId="{F6D69E3C-6E5A-42F0-B659-8C21EEAF395A}" type="pres">
      <dgm:prSet presAssocID="{346FBD6F-1E42-49A5-AD1F-6BC4AFBF1CED}" presName="spaceBetweenRectangles" presStyleCnt="0"/>
      <dgm:spPr/>
      <dgm:t>
        <a:bodyPr/>
        <a:lstStyle/>
        <a:p>
          <a:endParaRPr lang="es-MX"/>
        </a:p>
      </dgm:t>
    </dgm:pt>
    <dgm:pt modelId="{272152A5-2E3E-4627-A1CF-59B4B4643E93}" type="pres">
      <dgm:prSet presAssocID="{B617B805-6AD2-49C7-93DF-D81DF659357E}" presName="parentLin" presStyleCnt="0"/>
      <dgm:spPr/>
      <dgm:t>
        <a:bodyPr/>
        <a:lstStyle/>
        <a:p>
          <a:endParaRPr lang="es-MX"/>
        </a:p>
      </dgm:t>
    </dgm:pt>
    <dgm:pt modelId="{AEF25B95-DF39-49A4-AD9D-7E795EE445A1}" type="pres">
      <dgm:prSet presAssocID="{B617B805-6AD2-49C7-93DF-D81DF659357E}" presName="parentLeftMargin" presStyleLbl="node1" presStyleIdx="3" presStyleCnt="5"/>
      <dgm:spPr/>
      <dgm:t>
        <a:bodyPr/>
        <a:lstStyle/>
        <a:p>
          <a:endParaRPr lang="es-EC"/>
        </a:p>
      </dgm:t>
    </dgm:pt>
    <dgm:pt modelId="{3C4D9966-3DEC-4993-9883-44D8B4395CED}" type="pres">
      <dgm:prSet presAssocID="{B617B805-6AD2-49C7-93DF-D81DF659357E}" presName="parentText" presStyleLbl="node1" presStyleIdx="4" presStyleCnt="5">
        <dgm:presLayoutVars>
          <dgm:chMax val="0"/>
          <dgm:bulletEnabled val="1"/>
        </dgm:presLayoutVars>
      </dgm:prSet>
      <dgm:spPr/>
      <dgm:t>
        <a:bodyPr/>
        <a:lstStyle/>
        <a:p>
          <a:endParaRPr lang="es-EC"/>
        </a:p>
      </dgm:t>
    </dgm:pt>
    <dgm:pt modelId="{4AEADF15-150B-40BB-BFE3-2E8B9665566C}" type="pres">
      <dgm:prSet presAssocID="{B617B805-6AD2-49C7-93DF-D81DF659357E}" presName="negativeSpace" presStyleCnt="0"/>
      <dgm:spPr/>
      <dgm:t>
        <a:bodyPr/>
        <a:lstStyle/>
        <a:p>
          <a:endParaRPr lang="es-MX"/>
        </a:p>
      </dgm:t>
    </dgm:pt>
    <dgm:pt modelId="{CD49971C-1607-40AA-BDC4-28EE00C18CF9}" type="pres">
      <dgm:prSet presAssocID="{B617B805-6AD2-49C7-93DF-D81DF659357E}" presName="childText" presStyleLbl="conFgAcc1" presStyleIdx="4" presStyleCnt="5">
        <dgm:presLayoutVars>
          <dgm:bulletEnabled val="1"/>
        </dgm:presLayoutVars>
      </dgm:prSet>
      <dgm:spPr/>
      <dgm:t>
        <a:bodyPr/>
        <a:lstStyle/>
        <a:p>
          <a:endParaRPr lang="es-MX"/>
        </a:p>
      </dgm:t>
    </dgm:pt>
  </dgm:ptLst>
  <dgm:cxnLst>
    <dgm:cxn modelId="{1E2E4EC4-E64B-4224-8ED2-4B8874B3D83B}" type="presOf" srcId="{1F4C347C-87E3-4EA2-8B30-709561FEF47A}" destId="{0A26A951-B9D0-4339-B469-916A2CF7BAB5}" srcOrd="1" destOrd="0" presId="urn:microsoft.com/office/officeart/2005/8/layout/list1"/>
    <dgm:cxn modelId="{0BB12F4E-81CA-4BE6-80EF-E6184A89C403}" type="presOf" srcId="{1893C39C-BEF5-4170-B3E4-38A53245349B}" destId="{AABECDEF-7752-44F7-8E5D-2E6DEC4641E0}" srcOrd="1" destOrd="0" presId="urn:microsoft.com/office/officeart/2005/8/layout/list1"/>
    <dgm:cxn modelId="{269D8CE8-05A2-436C-8FE3-BB55627D41A0}" type="presOf" srcId="{8FBE13D6-E695-4628-B00B-BE1A9F392C3C}" destId="{8A745BB8-DF7E-481F-BE1C-70D97FEE9728}" srcOrd="0" destOrd="0" presId="urn:microsoft.com/office/officeart/2005/8/layout/list1"/>
    <dgm:cxn modelId="{3132CA04-7D00-4DAA-A9E9-427FF1CFA381}" srcId="{AC125C00-37CB-464C-B5BE-849513EC6F3B}" destId="{8FBE13D6-E695-4628-B00B-BE1A9F392C3C}" srcOrd="3" destOrd="0" parTransId="{B21A629E-F724-4A76-BF63-6BDA808DC74E}" sibTransId="{346FBD6F-1E42-49A5-AD1F-6BC4AFBF1CED}"/>
    <dgm:cxn modelId="{ACFB4BEA-E692-452D-9392-02458186889D}" srcId="{AC125C00-37CB-464C-B5BE-849513EC6F3B}" destId="{B617B805-6AD2-49C7-93DF-D81DF659357E}" srcOrd="4" destOrd="0" parTransId="{9D816733-096A-4892-BFAF-75F4656215E6}" sibTransId="{2433E575-96B2-439B-88BE-D2E9CA89D068}"/>
    <dgm:cxn modelId="{DDF957E7-C337-4BDB-81EB-775BA559F329}" type="presOf" srcId="{8FBE13D6-E695-4628-B00B-BE1A9F392C3C}" destId="{C612AF75-6E3B-4994-88B9-E595C358917A}" srcOrd="1" destOrd="0" presId="urn:microsoft.com/office/officeart/2005/8/layout/list1"/>
    <dgm:cxn modelId="{842E30FB-E836-403D-8DBD-9D8E6DC8E2EA}" srcId="{AC125C00-37CB-464C-B5BE-849513EC6F3B}" destId="{1F4C347C-87E3-4EA2-8B30-709561FEF47A}" srcOrd="1" destOrd="0" parTransId="{46BE9B55-2DD3-41ED-821F-49BD0EE2768C}" sibTransId="{CFBA9198-EBC9-40BF-951D-1D6B3921E30D}"/>
    <dgm:cxn modelId="{D6378F8A-22C9-4B2B-90DF-74D6BA1EE575}" srcId="{AC125C00-37CB-464C-B5BE-849513EC6F3B}" destId="{30990B44-1030-4BD5-80EE-054D78C969C7}" srcOrd="0" destOrd="0" parTransId="{90CBCCA7-B91E-441E-85D0-0530A236C001}" sibTransId="{61967607-20F8-4BE2-B451-7CAAA09B4805}"/>
    <dgm:cxn modelId="{C9807CC2-45E6-4952-8F2D-E8BCA7CA3535}" type="presOf" srcId="{AC125C00-37CB-464C-B5BE-849513EC6F3B}" destId="{3779E27D-364A-4551-8AF1-2442F20C751A}" srcOrd="0" destOrd="0" presId="urn:microsoft.com/office/officeart/2005/8/layout/list1"/>
    <dgm:cxn modelId="{D4E49A19-7991-41E3-BC0A-975E1FBFD94B}" type="presOf" srcId="{1893C39C-BEF5-4170-B3E4-38A53245349B}" destId="{FA73A646-99CF-4AA2-B2D9-29CE518CD15C}" srcOrd="0" destOrd="0" presId="urn:microsoft.com/office/officeart/2005/8/layout/list1"/>
    <dgm:cxn modelId="{BE6A8814-B8C3-4E32-9A59-7902CC990F3A}" type="presOf" srcId="{30990B44-1030-4BD5-80EE-054D78C969C7}" destId="{E342B1A1-AED4-4707-BB2E-0A8CDA2B947B}" srcOrd="1" destOrd="0" presId="urn:microsoft.com/office/officeart/2005/8/layout/list1"/>
    <dgm:cxn modelId="{9C73B7DE-7F75-4E0B-9218-465F39356D6F}" type="presOf" srcId="{B617B805-6AD2-49C7-93DF-D81DF659357E}" destId="{AEF25B95-DF39-49A4-AD9D-7E795EE445A1}" srcOrd="0" destOrd="0" presId="urn:microsoft.com/office/officeart/2005/8/layout/list1"/>
    <dgm:cxn modelId="{2AC7E0E9-1BD9-4DF1-9107-323F3B089361}" srcId="{AC125C00-37CB-464C-B5BE-849513EC6F3B}" destId="{1893C39C-BEF5-4170-B3E4-38A53245349B}" srcOrd="2" destOrd="0" parTransId="{CC0930E9-95E7-432C-825B-F54C29E0EA17}" sibTransId="{D0027206-706F-4C15-92D8-3D71D458A1F6}"/>
    <dgm:cxn modelId="{6E0588D4-60E5-4241-9F4C-F49D27C7F228}" type="presOf" srcId="{B617B805-6AD2-49C7-93DF-D81DF659357E}" destId="{3C4D9966-3DEC-4993-9883-44D8B4395CED}" srcOrd="1" destOrd="0" presId="urn:microsoft.com/office/officeart/2005/8/layout/list1"/>
    <dgm:cxn modelId="{46F79989-1EE3-4492-8A28-5EBED0C7543C}" type="presOf" srcId="{1F4C347C-87E3-4EA2-8B30-709561FEF47A}" destId="{C47FEEF9-7F06-4016-AF5D-1FE53AE297C4}" srcOrd="0" destOrd="0" presId="urn:microsoft.com/office/officeart/2005/8/layout/list1"/>
    <dgm:cxn modelId="{6F2B3D6D-1969-4D9C-A7BA-529A3B480A3D}" type="presOf" srcId="{30990B44-1030-4BD5-80EE-054D78C969C7}" destId="{A4EBE40E-6AC4-4961-BD66-42780B699B36}" srcOrd="0" destOrd="0" presId="urn:microsoft.com/office/officeart/2005/8/layout/list1"/>
    <dgm:cxn modelId="{5A8A8436-5703-4957-955B-4AB5E11EFDD9}" type="presParOf" srcId="{3779E27D-364A-4551-8AF1-2442F20C751A}" destId="{E95BF407-A5B4-443D-A62B-1E93466AA229}" srcOrd="0" destOrd="0" presId="urn:microsoft.com/office/officeart/2005/8/layout/list1"/>
    <dgm:cxn modelId="{EAEA63D5-7F16-4EE5-A609-109E0A056EC6}" type="presParOf" srcId="{E95BF407-A5B4-443D-A62B-1E93466AA229}" destId="{A4EBE40E-6AC4-4961-BD66-42780B699B36}" srcOrd="0" destOrd="0" presId="urn:microsoft.com/office/officeart/2005/8/layout/list1"/>
    <dgm:cxn modelId="{20758139-207F-4F71-A83C-69B9EFEBB07E}" type="presParOf" srcId="{E95BF407-A5B4-443D-A62B-1E93466AA229}" destId="{E342B1A1-AED4-4707-BB2E-0A8CDA2B947B}" srcOrd="1" destOrd="0" presId="urn:microsoft.com/office/officeart/2005/8/layout/list1"/>
    <dgm:cxn modelId="{C4D63503-A399-4283-96B5-02C0D62CA06B}" type="presParOf" srcId="{3779E27D-364A-4551-8AF1-2442F20C751A}" destId="{FDA8DF8C-0044-4BEB-83AC-6BDBA44823F6}" srcOrd="1" destOrd="0" presId="urn:microsoft.com/office/officeart/2005/8/layout/list1"/>
    <dgm:cxn modelId="{4EF2BDBD-E3EC-4CB2-BB03-A13F68CD9462}" type="presParOf" srcId="{3779E27D-364A-4551-8AF1-2442F20C751A}" destId="{A7489A9B-8642-4110-9982-8BAEF541D6D8}" srcOrd="2" destOrd="0" presId="urn:microsoft.com/office/officeart/2005/8/layout/list1"/>
    <dgm:cxn modelId="{6501E3E2-E26F-42B2-8061-39EF63338FEF}" type="presParOf" srcId="{3779E27D-364A-4551-8AF1-2442F20C751A}" destId="{037F1319-22A4-4AF6-8FD2-9C1CAF1BA8CB}" srcOrd="3" destOrd="0" presId="urn:microsoft.com/office/officeart/2005/8/layout/list1"/>
    <dgm:cxn modelId="{A4AD6938-0819-4486-9909-805DECDC7552}" type="presParOf" srcId="{3779E27D-364A-4551-8AF1-2442F20C751A}" destId="{44E73C1B-03B9-46F6-84AA-C1C0B5DC85B1}" srcOrd="4" destOrd="0" presId="urn:microsoft.com/office/officeart/2005/8/layout/list1"/>
    <dgm:cxn modelId="{8DA2F008-78AA-4EDB-896A-0D5BDEECFD2E}" type="presParOf" srcId="{44E73C1B-03B9-46F6-84AA-C1C0B5DC85B1}" destId="{C47FEEF9-7F06-4016-AF5D-1FE53AE297C4}" srcOrd="0" destOrd="0" presId="urn:microsoft.com/office/officeart/2005/8/layout/list1"/>
    <dgm:cxn modelId="{2C74E3EA-E54C-48E8-9D2A-894237CDF178}" type="presParOf" srcId="{44E73C1B-03B9-46F6-84AA-C1C0B5DC85B1}" destId="{0A26A951-B9D0-4339-B469-916A2CF7BAB5}" srcOrd="1" destOrd="0" presId="urn:microsoft.com/office/officeart/2005/8/layout/list1"/>
    <dgm:cxn modelId="{CF808B91-0025-4AFF-9DC8-1701D7CC5E24}" type="presParOf" srcId="{3779E27D-364A-4551-8AF1-2442F20C751A}" destId="{245606E9-AF14-43CB-823A-A87623752E37}" srcOrd="5" destOrd="0" presId="urn:microsoft.com/office/officeart/2005/8/layout/list1"/>
    <dgm:cxn modelId="{37D95BC9-EFB0-4A21-B4A0-5E8133B20697}" type="presParOf" srcId="{3779E27D-364A-4551-8AF1-2442F20C751A}" destId="{4AC46134-1FF0-4650-B926-FA5597F47A74}" srcOrd="6" destOrd="0" presId="urn:microsoft.com/office/officeart/2005/8/layout/list1"/>
    <dgm:cxn modelId="{D7D43CA9-4537-4CCC-8E3C-AE8AED49A024}" type="presParOf" srcId="{3779E27D-364A-4551-8AF1-2442F20C751A}" destId="{E4B565D9-BECA-4080-ACC7-E853B4472CE1}" srcOrd="7" destOrd="0" presId="urn:microsoft.com/office/officeart/2005/8/layout/list1"/>
    <dgm:cxn modelId="{8176E6CA-924E-4F97-83A5-E5DEA8873B68}" type="presParOf" srcId="{3779E27D-364A-4551-8AF1-2442F20C751A}" destId="{2969DAE7-B212-4D39-8B83-D4EE4EDBF787}" srcOrd="8" destOrd="0" presId="urn:microsoft.com/office/officeart/2005/8/layout/list1"/>
    <dgm:cxn modelId="{D28C9FE2-E7B3-45C7-98F7-607D55C41317}" type="presParOf" srcId="{2969DAE7-B212-4D39-8B83-D4EE4EDBF787}" destId="{FA73A646-99CF-4AA2-B2D9-29CE518CD15C}" srcOrd="0" destOrd="0" presId="urn:microsoft.com/office/officeart/2005/8/layout/list1"/>
    <dgm:cxn modelId="{0E3DC913-22E9-4117-A864-9B0B1C38DCDF}" type="presParOf" srcId="{2969DAE7-B212-4D39-8B83-D4EE4EDBF787}" destId="{AABECDEF-7752-44F7-8E5D-2E6DEC4641E0}" srcOrd="1" destOrd="0" presId="urn:microsoft.com/office/officeart/2005/8/layout/list1"/>
    <dgm:cxn modelId="{58B607AE-1C0A-41D4-A464-6DDEE762D275}" type="presParOf" srcId="{3779E27D-364A-4551-8AF1-2442F20C751A}" destId="{B114B973-FC6D-4FC4-B4F4-A035C75050B1}" srcOrd="9" destOrd="0" presId="urn:microsoft.com/office/officeart/2005/8/layout/list1"/>
    <dgm:cxn modelId="{4EFB3B57-D5FD-45A8-BDB2-766BFEA127F8}" type="presParOf" srcId="{3779E27D-364A-4551-8AF1-2442F20C751A}" destId="{27EC093F-E5EA-45D7-B2BB-E28352D5007F}" srcOrd="10" destOrd="0" presId="urn:microsoft.com/office/officeart/2005/8/layout/list1"/>
    <dgm:cxn modelId="{BEAB60D9-655D-416A-8C2B-7F7213D0A7B4}" type="presParOf" srcId="{3779E27D-364A-4551-8AF1-2442F20C751A}" destId="{3D8E49CD-DC1B-4764-917E-A99224DCCCD5}" srcOrd="11" destOrd="0" presId="urn:microsoft.com/office/officeart/2005/8/layout/list1"/>
    <dgm:cxn modelId="{578083AE-0737-470C-966E-C4B79B650B05}" type="presParOf" srcId="{3779E27D-364A-4551-8AF1-2442F20C751A}" destId="{178B3D61-D97D-49DA-A29F-D5B951E84843}" srcOrd="12" destOrd="0" presId="urn:microsoft.com/office/officeart/2005/8/layout/list1"/>
    <dgm:cxn modelId="{310F494D-0C37-4F2F-BD4D-D04E085B1835}" type="presParOf" srcId="{178B3D61-D97D-49DA-A29F-D5B951E84843}" destId="{8A745BB8-DF7E-481F-BE1C-70D97FEE9728}" srcOrd="0" destOrd="0" presId="urn:microsoft.com/office/officeart/2005/8/layout/list1"/>
    <dgm:cxn modelId="{4044F624-B8C5-4AEE-9C7D-A56F91D9ED5D}" type="presParOf" srcId="{178B3D61-D97D-49DA-A29F-D5B951E84843}" destId="{C612AF75-6E3B-4994-88B9-E595C358917A}" srcOrd="1" destOrd="0" presId="urn:microsoft.com/office/officeart/2005/8/layout/list1"/>
    <dgm:cxn modelId="{963FCD83-B81F-44EE-B121-B50CCC15F58D}" type="presParOf" srcId="{3779E27D-364A-4551-8AF1-2442F20C751A}" destId="{FA7F72A0-902E-4E44-8256-3836FAB2DC60}" srcOrd="13" destOrd="0" presId="urn:microsoft.com/office/officeart/2005/8/layout/list1"/>
    <dgm:cxn modelId="{C21112A5-3F93-46DA-9FFB-95AD19A01E79}" type="presParOf" srcId="{3779E27D-364A-4551-8AF1-2442F20C751A}" destId="{E669E2A8-18C9-4DE3-89DA-6DC212F3F897}" srcOrd="14" destOrd="0" presId="urn:microsoft.com/office/officeart/2005/8/layout/list1"/>
    <dgm:cxn modelId="{7158A2B5-A8C5-4138-A092-6A685450F85C}" type="presParOf" srcId="{3779E27D-364A-4551-8AF1-2442F20C751A}" destId="{F6D69E3C-6E5A-42F0-B659-8C21EEAF395A}" srcOrd="15" destOrd="0" presId="urn:microsoft.com/office/officeart/2005/8/layout/list1"/>
    <dgm:cxn modelId="{C1FEE7A0-9583-4389-B5B5-1E60764BBC2C}" type="presParOf" srcId="{3779E27D-364A-4551-8AF1-2442F20C751A}" destId="{272152A5-2E3E-4627-A1CF-59B4B4643E93}" srcOrd="16" destOrd="0" presId="urn:microsoft.com/office/officeart/2005/8/layout/list1"/>
    <dgm:cxn modelId="{45A2C11A-2416-4BB4-8951-A3722F160288}" type="presParOf" srcId="{272152A5-2E3E-4627-A1CF-59B4B4643E93}" destId="{AEF25B95-DF39-49A4-AD9D-7E795EE445A1}" srcOrd="0" destOrd="0" presId="urn:microsoft.com/office/officeart/2005/8/layout/list1"/>
    <dgm:cxn modelId="{9AD501DB-8F2C-4FC2-A5E3-C92EBC2E5611}" type="presParOf" srcId="{272152A5-2E3E-4627-A1CF-59B4B4643E93}" destId="{3C4D9966-3DEC-4993-9883-44D8B4395CED}" srcOrd="1" destOrd="0" presId="urn:microsoft.com/office/officeart/2005/8/layout/list1"/>
    <dgm:cxn modelId="{AC0EBB71-743E-4A03-9F5E-535F9858BD78}" type="presParOf" srcId="{3779E27D-364A-4551-8AF1-2442F20C751A}" destId="{4AEADF15-150B-40BB-BFE3-2E8B9665566C}" srcOrd="17" destOrd="0" presId="urn:microsoft.com/office/officeart/2005/8/layout/list1"/>
    <dgm:cxn modelId="{676326C8-55A9-4371-A342-78CB693C59AA}" type="presParOf" srcId="{3779E27D-364A-4551-8AF1-2442F20C751A}" destId="{CD49971C-1607-40AA-BDC4-28EE00C18CF9}"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3DBA41-0844-46E8-8C5C-E1E12B99BE0A}"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s-EC"/>
        </a:p>
      </dgm:t>
    </dgm:pt>
    <dgm:pt modelId="{B87CC2AC-FAF0-46EA-8A40-FD0D94560E50}">
      <dgm:prSet phldrT="[Texto]" custT="1"/>
      <dgm:spPr/>
      <dgm:t>
        <a:bodyPr/>
        <a:lstStyle/>
        <a:p>
          <a:r>
            <a:rPr lang="es-EC" sz="1050" dirty="0" smtClean="0"/>
            <a:t>El Acuerdo facilita el Acceso a Mercados de quinua en la UE.</a:t>
          </a:r>
          <a:endParaRPr lang="es-EC" sz="1050" dirty="0"/>
        </a:p>
      </dgm:t>
    </dgm:pt>
    <dgm:pt modelId="{619E1622-342B-43F4-AC7B-872786B9F462}" type="parTrans" cxnId="{CFFDCFAB-025E-434A-B321-D1083E5044B5}">
      <dgm:prSet/>
      <dgm:spPr/>
      <dgm:t>
        <a:bodyPr/>
        <a:lstStyle/>
        <a:p>
          <a:endParaRPr lang="es-EC" sz="2000"/>
        </a:p>
      </dgm:t>
    </dgm:pt>
    <dgm:pt modelId="{50960157-3C3F-4623-9E4C-8400FF3096FF}" type="sibTrans" cxnId="{CFFDCFAB-025E-434A-B321-D1083E5044B5}">
      <dgm:prSet/>
      <dgm:spPr/>
      <dgm:t>
        <a:bodyPr/>
        <a:lstStyle/>
        <a:p>
          <a:endParaRPr lang="es-EC" sz="2000"/>
        </a:p>
      </dgm:t>
    </dgm:pt>
    <dgm:pt modelId="{790B503C-E638-4E01-8AC2-0ED0FC4F52E2}">
      <dgm:prSet phldrT="[Texto]" custT="1"/>
      <dgm:spPr/>
      <dgm:t>
        <a:bodyPr/>
        <a:lstStyle/>
        <a:p>
          <a:r>
            <a:rPr lang="es-EC" sz="1050" dirty="0" smtClean="0"/>
            <a:t>La quinua empieza a ganar mercado en Europa. </a:t>
          </a:r>
          <a:endParaRPr lang="es-EC" sz="1050" dirty="0"/>
        </a:p>
      </dgm:t>
    </dgm:pt>
    <dgm:pt modelId="{7336E9C4-647E-4D60-9C66-E26CE7F8A614}" type="parTrans" cxnId="{684112ED-199F-47CE-BA03-C0E253C1A374}">
      <dgm:prSet/>
      <dgm:spPr/>
      <dgm:t>
        <a:bodyPr/>
        <a:lstStyle/>
        <a:p>
          <a:endParaRPr lang="es-EC" sz="2000"/>
        </a:p>
      </dgm:t>
    </dgm:pt>
    <dgm:pt modelId="{05446273-7C83-4534-96FF-F90B3243E673}" type="sibTrans" cxnId="{684112ED-199F-47CE-BA03-C0E253C1A374}">
      <dgm:prSet/>
      <dgm:spPr/>
      <dgm:t>
        <a:bodyPr/>
        <a:lstStyle/>
        <a:p>
          <a:endParaRPr lang="es-EC" sz="2000"/>
        </a:p>
      </dgm:t>
    </dgm:pt>
    <dgm:pt modelId="{86F59B09-FD34-4BD1-8571-8F4075417360}">
      <dgm:prSet phldrT="[Texto]" custT="1"/>
      <dgm:spPr/>
      <dgm:t>
        <a:bodyPr/>
        <a:lstStyle/>
        <a:p>
          <a:r>
            <a:rPr lang="es-EC" sz="1050" dirty="0" smtClean="0"/>
            <a:t>Las X de quinua hacia la UE han mostrado un incremento tanto en $ FOB como en TM.</a:t>
          </a:r>
          <a:endParaRPr lang="es-EC" sz="1050" dirty="0"/>
        </a:p>
      </dgm:t>
    </dgm:pt>
    <dgm:pt modelId="{F528D723-6C9E-4589-9E89-C1D3F8AE638D}" type="parTrans" cxnId="{E5C5E870-B4A3-460E-BE96-21BF27B207F8}">
      <dgm:prSet/>
      <dgm:spPr/>
      <dgm:t>
        <a:bodyPr/>
        <a:lstStyle/>
        <a:p>
          <a:endParaRPr lang="es-EC" sz="2000"/>
        </a:p>
      </dgm:t>
    </dgm:pt>
    <dgm:pt modelId="{60D9172E-E8E9-4D0A-B902-1747C14EC35D}" type="sibTrans" cxnId="{E5C5E870-B4A3-460E-BE96-21BF27B207F8}">
      <dgm:prSet/>
      <dgm:spPr/>
      <dgm:t>
        <a:bodyPr/>
        <a:lstStyle/>
        <a:p>
          <a:endParaRPr lang="es-EC" sz="2000"/>
        </a:p>
      </dgm:t>
    </dgm:pt>
    <dgm:pt modelId="{B826A97C-2C21-41D1-A7BC-B92334AF7C5D}" type="pres">
      <dgm:prSet presAssocID="{993DBA41-0844-46E8-8C5C-E1E12B99BE0A}" presName="Name0" presStyleCnt="0">
        <dgm:presLayoutVars>
          <dgm:chMax val="7"/>
          <dgm:chPref val="7"/>
          <dgm:dir/>
          <dgm:animLvl val="lvl"/>
        </dgm:presLayoutVars>
      </dgm:prSet>
      <dgm:spPr/>
      <dgm:t>
        <a:bodyPr/>
        <a:lstStyle/>
        <a:p>
          <a:endParaRPr lang="es-EC"/>
        </a:p>
      </dgm:t>
    </dgm:pt>
    <dgm:pt modelId="{16B0D309-9124-4E09-864C-72893671A5D3}" type="pres">
      <dgm:prSet presAssocID="{B87CC2AC-FAF0-46EA-8A40-FD0D94560E50}" presName="Accent1" presStyleCnt="0"/>
      <dgm:spPr/>
    </dgm:pt>
    <dgm:pt modelId="{A1572076-CF7F-47A9-A249-ECE96DB8A0E9}" type="pres">
      <dgm:prSet presAssocID="{B87CC2AC-FAF0-46EA-8A40-FD0D94560E50}" presName="Accent" presStyleLbl="node1" presStyleIdx="0" presStyleCnt="3"/>
      <dgm:spPr/>
    </dgm:pt>
    <dgm:pt modelId="{0F3F4CAB-81F9-4A7F-A947-E9D64349E02B}" type="pres">
      <dgm:prSet presAssocID="{B87CC2AC-FAF0-46EA-8A40-FD0D94560E50}" presName="Parent1" presStyleLbl="revTx" presStyleIdx="0" presStyleCnt="3">
        <dgm:presLayoutVars>
          <dgm:chMax val="1"/>
          <dgm:chPref val="1"/>
          <dgm:bulletEnabled val="1"/>
        </dgm:presLayoutVars>
      </dgm:prSet>
      <dgm:spPr/>
      <dgm:t>
        <a:bodyPr/>
        <a:lstStyle/>
        <a:p>
          <a:endParaRPr lang="es-EC"/>
        </a:p>
      </dgm:t>
    </dgm:pt>
    <dgm:pt modelId="{06680A12-9B40-4A40-9569-024F233E2972}" type="pres">
      <dgm:prSet presAssocID="{790B503C-E638-4E01-8AC2-0ED0FC4F52E2}" presName="Accent2" presStyleCnt="0"/>
      <dgm:spPr/>
    </dgm:pt>
    <dgm:pt modelId="{5817D1D9-3986-4892-8BD4-AE5C783F2E79}" type="pres">
      <dgm:prSet presAssocID="{790B503C-E638-4E01-8AC2-0ED0FC4F52E2}" presName="Accent" presStyleLbl="node1" presStyleIdx="1" presStyleCnt="3"/>
      <dgm:spPr/>
    </dgm:pt>
    <dgm:pt modelId="{BB9C1D38-E7A8-4483-B533-0265BFF036C3}" type="pres">
      <dgm:prSet presAssocID="{790B503C-E638-4E01-8AC2-0ED0FC4F52E2}" presName="Parent2" presStyleLbl="revTx" presStyleIdx="1" presStyleCnt="3">
        <dgm:presLayoutVars>
          <dgm:chMax val="1"/>
          <dgm:chPref val="1"/>
          <dgm:bulletEnabled val="1"/>
        </dgm:presLayoutVars>
      </dgm:prSet>
      <dgm:spPr/>
      <dgm:t>
        <a:bodyPr/>
        <a:lstStyle/>
        <a:p>
          <a:endParaRPr lang="es-EC"/>
        </a:p>
      </dgm:t>
    </dgm:pt>
    <dgm:pt modelId="{3CC22BA5-6DA5-4FD9-AFCD-CA661DC4EBDA}" type="pres">
      <dgm:prSet presAssocID="{86F59B09-FD34-4BD1-8571-8F4075417360}" presName="Accent3" presStyleCnt="0"/>
      <dgm:spPr/>
    </dgm:pt>
    <dgm:pt modelId="{1D49A55E-5BC1-453E-8767-1D8C801B1416}" type="pres">
      <dgm:prSet presAssocID="{86F59B09-FD34-4BD1-8571-8F4075417360}" presName="Accent" presStyleLbl="node1" presStyleIdx="2" presStyleCnt="3"/>
      <dgm:spPr/>
    </dgm:pt>
    <dgm:pt modelId="{32E5D87C-0578-42E2-842C-C104FCE0CC4C}" type="pres">
      <dgm:prSet presAssocID="{86F59B09-FD34-4BD1-8571-8F4075417360}" presName="Parent3" presStyleLbl="revTx" presStyleIdx="2" presStyleCnt="3">
        <dgm:presLayoutVars>
          <dgm:chMax val="1"/>
          <dgm:chPref val="1"/>
          <dgm:bulletEnabled val="1"/>
        </dgm:presLayoutVars>
      </dgm:prSet>
      <dgm:spPr/>
      <dgm:t>
        <a:bodyPr/>
        <a:lstStyle/>
        <a:p>
          <a:endParaRPr lang="es-EC"/>
        </a:p>
      </dgm:t>
    </dgm:pt>
  </dgm:ptLst>
  <dgm:cxnLst>
    <dgm:cxn modelId="{CFFDCFAB-025E-434A-B321-D1083E5044B5}" srcId="{993DBA41-0844-46E8-8C5C-E1E12B99BE0A}" destId="{B87CC2AC-FAF0-46EA-8A40-FD0D94560E50}" srcOrd="0" destOrd="0" parTransId="{619E1622-342B-43F4-AC7B-872786B9F462}" sibTransId="{50960157-3C3F-4623-9E4C-8400FF3096FF}"/>
    <dgm:cxn modelId="{0B0E5F37-96F2-4747-A383-67FC1F67B699}" type="presOf" srcId="{86F59B09-FD34-4BD1-8571-8F4075417360}" destId="{32E5D87C-0578-42E2-842C-C104FCE0CC4C}" srcOrd="0" destOrd="0" presId="urn:microsoft.com/office/officeart/2009/layout/CircleArrowProcess"/>
    <dgm:cxn modelId="{44F8DCBB-C5EC-4776-A2FC-4C3BF44AD70A}" type="presOf" srcId="{790B503C-E638-4E01-8AC2-0ED0FC4F52E2}" destId="{BB9C1D38-E7A8-4483-B533-0265BFF036C3}" srcOrd="0" destOrd="0" presId="urn:microsoft.com/office/officeart/2009/layout/CircleArrowProcess"/>
    <dgm:cxn modelId="{807B1B10-513F-469C-AD5D-5603A344A610}" type="presOf" srcId="{B87CC2AC-FAF0-46EA-8A40-FD0D94560E50}" destId="{0F3F4CAB-81F9-4A7F-A947-E9D64349E02B}" srcOrd="0" destOrd="0" presId="urn:microsoft.com/office/officeart/2009/layout/CircleArrowProcess"/>
    <dgm:cxn modelId="{E5C5E870-B4A3-460E-BE96-21BF27B207F8}" srcId="{993DBA41-0844-46E8-8C5C-E1E12B99BE0A}" destId="{86F59B09-FD34-4BD1-8571-8F4075417360}" srcOrd="2" destOrd="0" parTransId="{F528D723-6C9E-4589-9E89-C1D3F8AE638D}" sibTransId="{60D9172E-E8E9-4D0A-B902-1747C14EC35D}"/>
    <dgm:cxn modelId="{684112ED-199F-47CE-BA03-C0E253C1A374}" srcId="{993DBA41-0844-46E8-8C5C-E1E12B99BE0A}" destId="{790B503C-E638-4E01-8AC2-0ED0FC4F52E2}" srcOrd="1" destOrd="0" parTransId="{7336E9C4-647E-4D60-9C66-E26CE7F8A614}" sibTransId="{05446273-7C83-4534-96FF-F90B3243E673}"/>
    <dgm:cxn modelId="{7E08D9F8-D0E2-4692-988E-7C7688822EC1}" type="presOf" srcId="{993DBA41-0844-46E8-8C5C-E1E12B99BE0A}" destId="{B826A97C-2C21-41D1-A7BC-B92334AF7C5D}" srcOrd="0" destOrd="0" presId="urn:microsoft.com/office/officeart/2009/layout/CircleArrowProcess"/>
    <dgm:cxn modelId="{63424971-B85B-45AF-A44F-81BBDC4B5892}" type="presParOf" srcId="{B826A97C-2C21-41D1-A7BC-B92334AF7C5D}" destId="{16B0D309-9124-4E09-864C-72893671A5D3}" srcOrd="0" destOrd="0" presId="urn:microsoft.com/office/officeart/2009/layout/CircleArrowProcess"/>
    <dgm:cxn modelId="{481C817C-1467-4B6E-A515-803099D22A03}" type="presParOf" srcId="{16B0D309-9124-4E09-864C-72893671A5D3}" destId="{A1572076-CF7F-47A9-A249-ECE96DB8A0E9}" srcOrd="0" destOrd="0" presId="urn:microsoft.com/office/officeart/2009/layout/CircleArrowProcess"/>
    <dgm:cxn modelId="{EC4E2EC7-F3D4-4BB8-A4B4-D6996145EFD8}" type="presParOf" srcId="{B826A97C-2C21-41D1-A7BC-B92334AF7C5D}" destId="{0F3F4CAB-81F9-4A7F-A947-E9D64349E02B}" srcOrd="1" destOrd="0" presId="urn:microsoft.com/office/officeart/2009/layout/CircleArrowProcess"/>
    <dgm:cxn modelId="{F74E1623-4E8D-4ADC-BE1C-30367781FEAB}" type="presParOf" srcId="{B826A97C-2C21-41D1-A7BC-B92334AF7C5D}" destId="{06680A12-9B40-4A40-9569-024F233E2972}" srcOrd="2" destOrd="0" presId="urn:microsoft.com/office/officeart/2009/layout/CircleArrowProcess"/>
    <dgm:cxn modelId="{828C3E60-5DB3-47EC-B140-ADD3AE516CB7}" type="presParOf" srcId="{06680A12-9B40-4A40-9569-024F233E2972}" destId="{5817D1D9-3986-4892-8BD4-AE5C783F2E79}" srcOrd="0" destOrd="0" presId="urn:microsoft.com/office/officeart/2009/layout/CircleArrowProcess"/>
    <dgm:cxn modelId="{6D6FC9C6-9364-4B85-8229-D4F106FFFE7E}" type="presParOf" srcId="{B826A97C-2C21-41D1-A7BC-B92334AF7C5D}" destId="{BB9C1D38-E7A8-4483-B533-0265BFF036C3}" srcOrd="3" destOrd="0" presId="urn:microsoft.com/office/officeart/2009/layout/CircleArrowProcess"/>
    <dgm:cxn modelId="{6DB01DAD-AE1D-4AB6-B575-B44F14584671}" type="presParOf" srcId="{B826A97C-2C21-41D1-A7BC-B92334AF7C5D}" destId="{3CC22BA5-6DA5-4FD9-AFCD-CA661DC4EBDA}" srcOrd="4" destOrd="0" presId="urn:microsoft.com/office/officeart/2009/layout/CircleArrowProcess"/>
    <dgm:cxn modelId="{4BD0D9A6-E119-43A7-B120-D8E1E4CE7CAF}" type="presParOf" srcId="{3CC22BA5-6DA5-4FD9-AFCD-CA661DC4EBDA}" destId="{1D49A55E-5BC1-453E-8767-1D8C801B1416}" srcOrd="0" destOrd="0" presId="urn:microsoft.com/office/officeart/2009/layout/CircleArrowProcess"/>
    <dgm:cxn modelId="{84A2ADE7-593F-4FC5-938B-4DDEEF93AB3B}" type="presParOf" srcId="{B826A97C-2C21-41D1-A7BC-B92334AF7C5D}" destId="{32E5D87C-0578-42E2-842C-C104FCE0CC4C}"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A2F265-9C13-43F5-8262-1C2DD1BF0AD2}" type="doc">
      <dgm:prSet loTypeId="urn:microsoft.com/office/officeart/2005/8/layout/process1" loCatId="process" qsTypeId="urn:microsoft.com/office/officeart/2005/8/quickstyle/simple1" qsCatId="simple" csTypeId="urn:microsoft.com/office/officeart/2005/8/colors/accent5_5" csCatId="accent5" phldr="1"/>
      <dgm:spPr/>
    </dgm:pt>
    <dgm:pt modelId="{EF3DCD08-A598-4DCB-BACD-30AFA6D1773D}">
      <dgm:prSet phldrT="[Texto]"/>
      <dgm:spPr/>
      <dgm:t>
        <a:bodyPr/>
        <a:lstStyle/>
        <a:p>
          <a:r>
            <a:rPr lang="es-MX" dirty="0" smtClean="0"/>
            <a:t>Mixto</a:t>
          </a:r>
          <a:endParaRPr lang="es-MX" dirty="0"/>
        </a:p>
      </dgm:t>
    </dgm:pt>
    <dgm:pt modelId="{1FFD0CE3-E1D0-4D93-88E1-7DC97B514CF6}" type="parTrans" cxnId="{002517FE-87C1-408F-8561-4C0E34DA36F5}">
      <dgm:prSet/>
      <dgm:spPr/>
      <dgm:t>
        <a:bodyPr/>
        <a:lstStyle/>
        <a:p>
          <a:endParaRPr lang="es-MX"/>
        </a:p>
      </dgm:t>
    </dgm:pt>
    <dgm:pt modelId="{24646193-7425-4A8F-9CE6-4B07128E2B54}" type="sibTrans" cxnId="{002517FE-87C1-408F-8561-4C0E34DA36F5}">
      <dgm:prSet/>
      <dgm:spPr/>
      <dgm:t>
        <a:bodyPr/>
        <a:lstStyle/>
        <a:p>
          <a:endParaRPr lang="es-MX" dirty="0"/>
        </a:p>
      </dgm:t>
    </dgm:pt>
    <dgm:pt modelId="{B3E02871-DCA3-4023-94C6-D461EBC6B785}">
      <dgm:prSet phldrT="[Texto]"/>
      <dgm:spPr/>
      <dgm:t>
        <a:bodyPr/>
        <a:lstStyle/>
        <a:p>
          <a:r>
            <a:rPr lang="es-MX" dirty="0" smtClean="0"/>
            <a:t>Recolecta</a:t>
          </a:r>
          <a:br>
            <a:rPr lang="es-MX" dirty="0" smtClean="0"/>
          </a:br>
          <a:r>
            <a:rPr lang="es-MX" dirty="0" smtClean="0"/>
            <a:t>Analiza</a:t>
          </a:r>
          <a:br>
            <a:rPr lang="es-MX" dirty="0" smtClean="0"/>
          </a:br>
          <a:r>
            <a:rPr lang="es-MX" dirty="0" smtClean="0"/>
            <a:t>Vincula</a:t>
          </a:r>
          <a:endParaRPr lang="es-MX" dirty="0"/>
        </a:p>
      </dgm:t>
    </dgm:pt>
    <dgm:pt modelId="{673CA4BA-3AC6-4EAD-B786-5B27C9103D81}" type="parTrans" cxnId="{9CDA4685-EAC8-48B5-9432-A3F46841B033}">
      <dgm:prSet/>
      <dgm:spPr/>
      <dgm:t>
        <a:bodyPr/>
        <a:lstStyle/>
        <a:p>
          <a:endParaRPr lang="es-MX"/>
        </a:p>
      </dgm:t>
    </dgm:pt>
    <dgm:pt modelId="{5C34F1A0-5CD6-447D-B95D-AA3879CD8663}" type="sibTrans" cxnId="{9CDA4685-EAC8-48B5-9432-A3F46841B033}">
      <dgm:prSet/>
      <dgm:spPr/>
      <dgm:t>
        <a:bodyPr/>
        <a:lstStyle/>
        <a:p>
          <a:endParaRPr lang="es-MX" dirty="0"/>
        </a:p>
      </dgm:t>
    </dgm:pt>
    <dgm:pt modelId="{A7C628B0-E107-4ED4-BF7E-A9EAE6E1DD26}">
      <dgm:prSet phldrT="[Texto]"/>
      <dgm:spPr/>
      <dgm:t>
        <a:bodyPr/>
        <a:lstStyle/>
        <a:p>
          <a:r>
            <a:rPr lang="es-MX" dirty="0" smtClean="0"/>
            <a:t>Respuesta: al planteamiento del problema</a:t>
          </a:r>
          <a:endParaRPr lang="es-MX" dirty="0"/>
        </a:p>
      </dgm:t>
    </dgm:pt>
    <dgm:pt modelId="{7A4AB638-1C26-4FAD-8090-E357B4703527}" type="parTrans" cxnId="{C925873A-CE1B-4D32-A8B5-3624268BA1FD}">
      <dgm:prSet/>
      <dgm:spPr/>
      <dgm:t>
        <a:bodyPr/>
        <a:lstStyle/>
        <a:p>
          <a:endParaRPr lang="es-MX"/>
        </a:p>
      </dgm:t>
    </dgm:pt>
    <dgm:pt modelId="{1C5075DB-2556-4B47-85AF-B5EBA7929DC4}" type="sibTrans" cxnId="{C925873A-CE1B-4D32-A8B5-3624268BA1FD}">
      <dgm:prSet/>
      <dgm:spPr/>
      <dgm:t>
        <a:bodyPr/>
        <a:lstStyle/>
        <a:p>
          <a:endParaRPr lang="es-MX"/>
        </a:p>
      </dgm:t>
    </dgm:pt>
    <dgm:pt modelId="{B604F7B8-69E1-47C4-B395-A80978AF8E31}" type="pres">
      <dgm:prSet presAssocID="{29A2F265-9C13-43F5-8262-1C2DD1BF0AD2}" presName="Name0" presStyleCnt="0">
        <dgm:presLayoutVars>
          <dgm:dir/>
          <dgm:resizeHandles val="exact"/>
        </dgm:presLayoutVars>
      </dgm:prSet>
      <dgm:spPr/>
    </dgm:pt>
    <dgm:pt modelId="{5B139615-3F10-4F92-9457-BE91DDC919A5}" type="pres">
      <dgm:prSet presAssocID="{EF3DCD08-A598-4DCB-BACD-30AFA6D1773D}" presName="node" presStyleLbl="node1" presStyleIdx="0" presStyleCnt="3">
        <dgm:presLayoutVars>
          <dgm:bulletEnabled val="1"/>
        </dgm:presLayoutVars>
      </dgm:prSet>
      <dgm:spPr/>
      <dgm:t>
        <a:bodyPr/>
        <a:lstStyle/>
        <a:p>
          <a:endParaRPr lang="es-MX"/>
        </a:p>
      </dgm:t>
    </dgm:pt>
    <dgm:pt modelId="{961A7799-A0A7-437B-A471-74F66CE056A3}" type="pres">
      <dgm:prSet presAssocID="{24646193-7425-4A8F-9CE6-4B07128E2B54}" presName="sibTrans" presStyleLbl="sibTrans2D1" presStyleIdx="0" presStyleCnt="2"/>
      <dgm:spPr/>
      <dgm:t>
        <a:bodyPr/>
        <a:lstStyle/>
        <a:p>
          <a:endParaRPr lang="es-MX"/>
        </a:p>
      </dgm:t>
    </dgm:pt>
    <dgm:pt modelId="{3253C056-0CEF-4EBC-A5E3-ABA8DD4488C8}" type="pres">
      <dgm:prSet presAssocID="{24646193-7425-4A8F-9CE6-4B07128E2B54}" presName="connectorText" presStyleLbl="sibTrans2D1" presStyleIdx="0" presStyleCnt="2"/>
      <dgm:spPr/>
      <dgm:t>
        <a:bodyPr/>
        <a:lstStyle/>
        <a:p>
          <a:endParaRPr lang="es-MX"/>
        </a:p>
      </dgm:t>
    </dgm:pt>
    <dgm:pt modelId="{AAC9A838-2BE7-4CF5-A567-3769D701827C}" type="pres">
      <dgm:prSet presAssocID="{B3E02871-DCA3-4023-94C6-D461EBC6B785}" presName="node" presStyleLbl="node1" presStyleIdx="1" presStyleCnt="3">
        <dgm:presLayoutVars>
          <dgm:bulletEnabled val="1"/>
        </dgm:presLayoutVars>
      </dgm:prSet>
      <dgm:spPr/>
      <dgm:t>
        <a:bodyPr/>
        <a:lstStyle/>
        <a:p>
          <a:endParaRPr lang="es-MX"/>
        </a:p>
      </dgm:t>
    </dgm:pt>
    <dgm:pt modelId="{BBB9DC19-5340-467F-90F6-11D27E2099B3}" type="pres">
      <dgm:prSet presAssocID="{5C34F1A0-5CD6-447D-B95D-AA3879CD8663}" presName="sibTrans" presStyleLbl="sibTrans2D1" presStyleIdx="1" presStyleCnt="2"/>
      <dgm:spPr/>
      <dgm:t>
        <a:bodyPr/>
        <a:lstStyle/>
        <a:p>
          <a:endParaRPr lang="es-MX"/>
        </a:p>
      </dgm:t>
    </dgm:pt>
    <dgm:pt modelId="{9D9880BC-4E69-460E-9C50-2482D3BA1C45}" type="pres">
      <dgm:prSet presAssocID="{5C34F1A0-5CD6-447D-B95D-AA3879CD8663}" presName="connectorText" presStyleLbl="sibTrans2D1" presStyleIdx="1" presStyleCnt="2"/>
      <dgm:spPr/>
      <dgm:t>
        <a:bodyPr/>
        <a:lstStyle/>
        <a:p>
          <a:endParaRPr lang="es-MX"/>
        </a:p>
      </dgm:t>
    </dgm:pt>
    <dgm:pt modelId="{30DC2D10-88A1-47BA-AC2E-BCB113C73B74}" type="pres">
      <dgm:prSet presAssocID="{A7C628B0-E107-4ED4-BF7E-A9EAE6E1DD26}" presName="node" presStyleLbl="node1" presStyleIdx="2" presStyleCnt="3">
        <dgm:presLayoutVars>
          <dgm:bulletEnabled val="1"/>
        </dgm:presLayoutVars>
      </dgm:prSet>
      <dgm:spPr/>
      <dgm:t>
        <a:bodyPr/>
        <a:lstStyle/>
        <a:p>
          <a:endParaRPr lang="es-MX"/>
        </a:p>
      </dgm:t>
    </dgm:pt>
  </dgm:ptLst>
  <dgm:cxnLst>
    <dgm:cxn modelId="{9CDA4685-EAC8-48B5-9432-A3F46841B033}" srcId="{29A2F265-9C13-43F5-8262-1C2DD1BF0AD2}" destId="{B3E02871-DCA3-4023-94C6-D461EBC6B785}" srcOrd="1" destOrd="0" parTransId="{673CA4BA-3AC6-4EAD-B786-5B27C9103D81}" sibTransId="{5C34F1A0-5CD6-447D-B95D-AA3879CD8663}"/>
    <dgm:cxn modelId="{023BFAC6-AB95-42D1-8313-36E313F06D1D}" type="presOf" srcId="{EF3DCD08-A598-4DCB-BACD-30AFA6D1773D}" destId="{5B139615-3F10-4F92-9457-BE91DDC919A5}" srcOrd="0" destOrd="0" presId="urn:microsoft.com/office/officeart/2005/8/layout/process1"/>
    <dgm:cxn modelId="{C925873A-CE1B-4D32-A8B5-3624268BA1FD}" srcId="{29A2F265-9C13-43F5-8262-1C2DD1BF0AD2}" destId="{A7C628B0-E107-4ED4-BF7E-A9EAE6E1DD26}" srcOrd="2" destOrd="0" parTransId="{7A4AB638-1C26-4FAD-8090-E357B4703527}" sibTransId="{1C5075DB-2556-4B47-85AF-B5EBA7929DC4}"/>
    <dgm:cxn modelId="{1646B07C-C083-440D-9B15-948DFD2A5181}" type="presOf" srcId="{B3E02871-DCA3-4023-94C6-D461EBC6B785}" destId="{AAC9A838-2BE7-4CF5-A567-3769D701827C}" srcOrd="0" destOrd="0" presId="urn:microsoft.com/office/officeart/2005/8/layout/process1"/>
    <dgm:cxn modelId="{60CED5D0-72A0-4FA0-9A31-476D3050F269}" type="presOf" srcId="{A7C628B0-E107-4ED4-BF7E-A9EAE6E1DD26}" destId="{30DC2D10-88A1-47BA-AC2E-BCB113C73B74}" srcOrd="0" destOrd="0" presId="urn:microsoft.com/office/officeart/2005/8/layout/process1"/>
    <dgm:cxn modelId="{002517FE-87C1-408F-8561-4C0E34DA36F5}" srcId="{29A2F265-9C13-43F5-8262-1C2DD1BF0AD2}" destId="{EF3DCD08-A598-4DCB-BACD-30AFA6D1773D}" srcOrd="0" destOrd="0" parTransId="{1FFD0CE3-E1D0-4D93-88E1-7DC97B514CF6}" sibTransId="{24646193-7425-4A8F-9CE6-4B07128E2B54}"/>
    <dgm:cxn modelId="{D32F4B26-E36B-4015-BC65-D00538062B60}" type="presOf" srcId="{5C34F1A0-5CD6-447D-B95D-AA3879CD8663}" destId="{BBB9DC19-5340-467F-90F6-11D27E2099B3}" srcOrd="0" destOrd="0" presId="urn:microsoft.com/office/officeart/2005/8/layout/process1"/>
    <dgm:cxn modelId="{C877CC06-ADD4-454C-9E4B-EE1911FF533F}" type="presOf" srcId="{24646193-7425-4A8F-9CE6-4B07128E2B54}" destId="{3253C056-0CEF-4EBC-A5E3-ABA8DD4488C8}" srcOrd="1" destOrd="0" presId="urn:microsoft.com/office/officeart/2005/8/layout/process1"/>
    <dgm:cxn modelId="{3C4D39B4-4E17-4930-8549-2F1206BEF22B}" type="presOf" srcId="{29A2F265-9C13-43F5-8262-1C2DD1BF0AD2}" destId="{B604F7B8-69E1-47C4-B395-A80978AF8E31}" srcOrd="0" destOrd="0" presId="urn:microsoft.com/office/officeart/2005/8/layout/process1"/>
    <dgm:cxn modelId="{E7803A67-E474-488F-A5A3-8263AC5EB430}" type="presOf" srcId="{5C34F1A0-5CD6-447D-B95D-AA3879CD8663}" destId="{9D9880BC-4E69-460E-9C50-2482D3BA1C45}" srcOrd="1" destOrd="0" presId="urn:microsoft.com/office/officeart/2005/8/layout/process1"/>
    <dgm:cxn modelId="{05C4625B-DDBA-4076-8AF8-79ECEBA6DD44}" type="presOf" srcId="{24646193-7425-4A8F-9CE6-4B07128E2B54}" destId="{961A7799-A0A7-437B-A471-74F66CE056A3}" srcOrd="0" destOrd="0" presId="urn:microsoft.com/office/officeart/2005/8/layout/process1"/>
    <dgm:cxn modelId="{5CAE5B9B-DA5A-4237-89D4-34151BBD1156}" type="presParOf" srcId="{B604F7B8-69E1-47C4-B395-A80978AF8E31}" destId="{5B139615-3F10-4F92-9457-BE91DDC919A5}" srcOrd="0" destOrd="0" presId="urn:microsoft.com/office/officeart/2005/8/layout/process1"/>
    <dgm:cxn modelId="{592708AF-D3CA-4784-B347-E6B6405D6211}" type="presParOf" srcId="{B604F7B8-69E1-47C4-B395-A80978AF8E31}" destId="{961A7799-A0A7-437B-A471-74F66CE056A3}" srcOrd="1" destOrd="0" presId="urn:microsoft.com/office/officeart/2005/8/layout/process1"/>
    <dgm:cxn modelId="{ECA3214C-3542-412E-B705-5C861B859B9F}" type="presParOf" srcId="{961A7799-A0A7-437B-A471-74F66CE056A3}" destId="{3253C056-0CEF-4EBC-A5E3-ABA8DD4488C8}" srcOrd="0" destOrd="0" presId="urn:microsoft.com/office/officeart/2005/8/layout/process1"/>
    <dgm:cxn modelId="{1BD9DC15-2A8D-4FFE-BADD-FB6D7A236D24}" type="presParOf" srcId="{B604F7B8-69E1-47C4-B395-A80978AF8E31}" destId="{AAC9A838-2BE7-4CF5-A567-3769D701827C}" srcOrd="2" destOrd="0" presId="urn:microsoft.com/office/officeart/2005/8/layout/process1"/>
    <dgm:cxn modelId="{31408190-9DBA-4161-B7FA-F13AFD5751C0}" type="presParOf" srcId="{B604F7B8-69E1-47C4-B395-A80978AF8E31}" destId="{BBB9DC19-5340-467F-90F6-11D27E2099B3}" srcOrd="3" destOrd="0" presId="urn:microsoft.com/office/officeart/2005/8/layout/process1"/>
    <dgm:cxn modelId="{8AB347B5-F1F6-4941-9704-D1A012963614}" type="presParOf" srcId="{BBB9DC19-5340-467F-90F6-11D27E2099B3}" destId="{9D9880BC-4E69-460E-9C50-2482D3BA1C45}" srcOrd="0" destOrd="0" presId="urn:microsoft.com/office/officeart/2005/8/layout/process1"/>
    <dgm:cxn modelId="{1C6E528B-EA68-4457-B2FC-C5ABE1FD4ABA}" type="presParOf" srcId="{B604F7B8-69E1-47C4-B395-A80978AF8E31}" destId="{30DC2D10-88A1-47BA-AC2E-BCB113C73B74}"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5D45B37-2D1B-4E20-A7A5-0521A24CFA0F}" type="doc">
      <dgm:prSet loTypeId="urn:microsoft.com/office/officeart/2005/8/layout/hList2" loCatId="picture" qsTypeId="urn:microsoft.com/office/officeart/2005/8/quickstyle/simple1" qsCatId="simple" csTypeId="urn:microsoft.com/office/officeart/2005/8/colors/colorful3" csCatId="colorful" phldr="1"/>
      <dgm:spPr/>
      <dgm:t>
        <a:bodyPr/>
        <a:lstStyle/>
        <a:p>
          <a:endParaRPr lang="es-MX"/>
        </a:p>
      </dgm:t>
    </dgm:pt>
    <dgm:pt modelId="{FC5730CC-EE61-46DE-BE09-238E2F9062C1}">
      <dgm:prSet phldrT="[Texto]"/>
      <dgm:spPr/>
      <dgm:t>
        <a:bodyPr/>
        <a:lstStyle/>
        <a:p>
          <a:r>
            <a:rPr lang="es-MX" b="1" dirty="0" smtClean="0"/>
            <a:t>FINALIDAD</a:t>
          </a:r>
          <a:endParaRPr lang="es-MX" b="1" dirty="0"/>
        </a:p>
      </dgm:t>
    </dgm:pt>
    <dgm:pt modelId="{2BDD2836-A5AE-49A6-904B-792327A6449F}" type="parTrans" cxnId="{ADB2D00E-F889-4B9C-8FFB-A3FEA0A812A5}">
      <dgm:prSet/>
      <dgm:spPr/>
      <dgm:t>
        <a:bodyPr/>
        <a:lstStyle/>
        <a:p>
          <a:endParaRPr lang="es-MX"/>
        </a:p>
      </dgm:t>
    </dgm:pt>
    <dgm:pt modelId="{402B7977-EC62-4494-A1FB-382BF0A0C96F}" type="sibTrans" cxnId="{ADB2D00E-F889-4B9C-8FFB-A3FEA0A812A5}">
      <dgm:prSet/>
      <dgm:spPr/>
      <dgm:t>
        <a:bodyPr/>
        <a:lstStyle/>
        <a:p>
          <a:endParaRPr lang="es-MX"/>
        </a:p>
      </dgm:t>
    </dgm:pt>
    <dgm:pt modelId="{47B7621B-4832-49C2-99FE-CF16185C8290}">
      <dgm:prSet phldrT="[Texto]" custT="1"/>
      <dgm:spPr/>
      <dgm:t>
        <a:bodyPr/>
        <a:lstStyle/>
        <a:p>
          <a:r>
            <a:rPr lang="es-MX" sz="1200" dirty="0" smtClean="0"/>
            <a:t>Aplicada</a:t>
          </a:r>
          <a:endParaRPr lang="es-MX" sz="1200" dirty="0"/>
        </a:p>
      </dgm:t>
    </dgm:pt>
    <dgm:pt modelId="{EE67A15E-E363-4042-BAB8-631A5D96FB90}" type="parTrans" cxnId="{2BD86035-D467-45D0-BBB9-B150704BF125}">
      <dgm:prSet/>
      <dgm:spPr/>
      <dgm:t>
        <a:bodyPr/>
        <a:lstStyle/>
        <a:p>
          <a:endParaRPr lang="es-MX"/>
        </a:p>
      </dgm:t>
    </dgm:pt>
    <dgm:pt modelId="{73B364C4-556E-4883-BBEE-A7A8F7732FB1}" type="sibTrans" cxnId="{2BD86035-D467-45D0-BBB9-B150704BF125}">
      <dgm:prSet/>
      <dgm:spPr/>
      <dgm:t>
        <a:bodyPr/>
        <a:lstStyle/>
        <a:p>
          <a:endParaRPr lang="es-MX"/>
        </a:p>
      </dgm:t>
    </dgm:pt>
    <dgm:pt modelId="{F6597BA9-40C3-4269-840B-2BDBFB2713E4}">
      <dgm:prSet phldrT="[Texto]"/>
      <dgm:spPr/>
      <dgm:t>
        <a:bodyPr/>
        <a:lstStyle/>
        <a:p>
          <a:r>
            <a:rPr lang="es-MX" b="1" dirty="0" smtClean="0"/>
            <a:t>FUENTES DE INFORMACIÓN</a:t>
          </a:r>
          <a:endParaRPr lang="es-MX" b="1" dirty="0"/>
        </a:p>
      </dgm:t>
    </dgm:pt>
    <dgm:pt modelId="{9F4AF61D-DAC5-4D4D-8468-023FFFFF1B81}" type="parTrans" cxnId="{51E3711B-0256-45C3-92E1-177CFB90AFFA}">
      <dgm:prSet/>
      <dgm:spPr/>
      <dgm:t>
        <a:bodyPr/>
        <a:lstStyle/>
        <a:p>
          <a:endParaRPr lang="es-MX"/>
        </a:p>
      </dgm:t>
    </dgm:pt>
    <dgm:pt modelId="{90CBCE64-C6C0-42A5-8D59-AB44F02F87CA}" type="sibTrans" cxnId="{51E3711B-0256-45C3-92E1-177CFB90AFFA}">
      <dgm:prSet/>
      <dgm:spPr/>
      <dgm:t>
        <a:bodyPr/>
        <a:lstStyle/>
        <a:p>
          <a:endParaRPr lang="es-MX"/>
        </a:p>
      </dgm:t>
    </dgm:pt>
    <dgm:pt modelId="{41B8187E-3799-4820-AD8F-451867EA0F29}">
      <dgm:prSet phldrT="[Texto]" custT="1"/>
      <dgm:spPr/>
      <dgm:t>
        <a:bodyPr/>
        <a:lstStyle/>
        <a:p>
          <a:r>
            <a:rPr lang="es-MX" sz="1200" dirty="0" smtClean="0"/>
            <a:t>Mixto</a:t>
          </a:r>
          <a:endParaRPr lang="es-MX" sz="1200" dirty="0"/>
        </a:p>
      </dgm:t>
    </dgm:pt>
    <dgm:pt modelId="{5DBC5834-959E-4B70-A61C-10B238A0D7EE}" type="parTrans" cxnId="{6570FBEE-7CA8-43C6-A031-2C3CA07EAB5B}">
      <dgm:prSet/>
      <dgm:spPr/>
      <dgm:t>
        <a:bodyPr/>
        <a:lstStyle/>
        <a:p>
          <a:endParaRPr lang="es-MX"/>
        </a:p>
      </dgm:t>
    </dgm:pt>
    <dgm:pt modelId="{E81E13ED-A3C7-411A-879F-3F5FE661E67A}" type="sibTrans" cxnId="{6570FBEE-7CA8-43C6-A031-2C3CA07EAB5B}">
      <dgm:prSet/>
      <dgm:spPr/>
      <dgm:t>
        <a:bodyPr/>
        <a:lstStyle/>
        <a:p>
          <a:endParaRPr lang="es-MX"/>
        </a:p>
      </dgm:t>
    </dgm:pt>
    <dgm:pt modelId="{82A4B6BC-4111-4D73-BB45-6D83584C5A8F}">
      <dgm:prSet phldrT="[Texto]"/>
      <dgm:spPr/>
      <dgm:t>
        <a:bodyPr/>
        <a:lstStyle/>
        <a:p>
          <a:r>
            <a:rPr lang="es-MX" b="1" dirty="0" smtClean="0"/>
            <a:t>UNIDADES DE ANÁLISIS</a:t>
          </a:r>
          <a:endParaRPr lang="es-MX" b="1" dirty="0"/>
        </a:p>
      </dgm:t>
    </dgm:pt>
    <dgm:pt modelId="{C2789ED0-C991-4E2D-B467-CC801DF36D2C}" type="parTrans" cxnId="{3456B246-0B0A-40D2-824E-59A983D2286B}">
      <dgm:prSet/>
      <dgm:spPr/>
      <dgm:t>
        <a:bodyPr/>
        <a:lstStyle/>
        <a:p>
          <a:endParaRPr lang="es-MX"/>
        </a:p>
      </dgm:t>
    </dgm:pt>
    <dgm:pt modelId="{B07B6950-77C6-4556-AAF0-9B8283EB9BE9}" type="sibTrans" cxnId="{3456B246-0B0A-40D2-824E-59A983D2286B}">
      <dgm:prSet/>
      <dgm:spPr/>
      <dgm:t>
        <a:bodyPr/>
        <a:lstStyle/>
        <a:p>
          <a:endParaRPr lang="es-MX"/>
        </a:p>
      </dgm:t>
    </dgm:pt>
    <dgm:pt modelId="{BCBEB898-00EB-4484-970F-7D3CD4FAA47B}">
      <dgm:prSet phldrT="[Texto]"/>
      <dgm:spPr/>
      <dgm:t>
        <a:bodyPr/>
        <a:lstStyle/>
        <a:p>
          <a:r>
            <a:rPr lang="es-MX" b="1" dirty="0" smtClean="0"/>
            <a:t>CONTROL DE VARIABLES</a:t>
          </a:r>
          <a:endParaRPr lang="es-MX" b="1" dirty="0"/>
        </a:p>
      </dgm:t>
    </dgm:pt>
    <dgm:pt modelId="{76DB39AD-E4E2-4B89-B010-6461CD33A699}" type="parTrans" cxnId="{0149A880-F448-45A6-9EDD-1E878C224B90}">
      <dgm:prSet/>
      <dgm:spPr/>
      <dgm:t>
        <a:bodyPr/>
        <a:lstStyle/>
        <a:p>
          <a:endParaRPr lang="es-MX"/>
        </a:p>
      </dgm:t>
    </dgm:pt>
    <dgm:pt modelId="{C494653C-D73A-4690-A0F5-1FA2AF8BA18C}" type="sibTrans" cxnId="{0149A880-F448-45A6-9EDD-1E878C224B90}">
      <dgm:prSet/>
      <dgm:spPr/>
      <dgm:t>
        <a:bodyPr/>
        <a:lstStyle/>
        <a:p>
          <a:endParaRPr lang="es-MX"/>
        </a:p>
      </dgm:t>
    </dgm:pt>
    <dgm:pt modelId="{3D9FE5D8-F300-465A-ABDC-C44457D82AF3}">
      <dgm:prSet phldrT="[Texto]"/>
      <dgm:spPr/>
      <dgm:t>
        <a:bodyPr/>
        <a:lstStyle/>
        <a:p>
          <a:r>
            <a:rPr lang="es-MX" b="1" dirty="0" smtClean="0"/>
            <a:t>ESQUEMA DE CONTROL DE VARIABLES</a:t>
          </a:r>
          <a:endParaRPr lang="es-MX" b="1" dirty="0"/>
        </a:p>
      </dgm:t>
    </dgm:pt>
    <dgm:pt modelId="{323346E6-DD2B-47AB-93AB-539077C653FC}" type="parTrans" cxnId="{4C0BCAE7-7B31-4549-83AB-F54B8600A286}">
      <dgm:prSet/>
      <dgm:spPr/>
      <dgm:t>
        <a:bodyPr/>
        <a:lstStyle/>
        <a:p>
          <a:endParaRPr lang="es-MX"/>
        </a:p>
      </dgm:t>
    </dgm:pt>
    <dgm:pt modelId="{D05526A2-F101-4544-985F-4AD57D83C3AD}" type="sibTrans" cxnId="{4C0BCAE7-7B31-4549-83AB-F54B8600A286}">
      <dgm:prSet/>
      <dgm:spPr/>
      <dgm:t>
        <a:bodyPr/>
        <a:lstStyle/>
        <a:p>
          <a:endParaRPr lang="es-MX"/>
        </a:p>
      </dgm:t>
    </dgm:pt>
    <dgm:pt modelId="{80B55C53-A8BE-48E7-814F-FE7C2691C1E6}">
      <dgm:prSet custT="1"/>
      <dgm:spPr/>
      <dgm:t>
        <a:bodyPr/>
        <a:lstStyle/>
        <a:p>
          <a:r>
            <a:rPr lang="es-MX" sz="1200" dirty="0" smtClean="0"/>
            <a:t>Descriptivo</a:t>
          </a:r>
          <a:endParaRPr lang="es-MX" sz="1200" dirty="0"/>
        </a:p>
      </dgm:t>
    </dgm:pt>
    <dgm:pt modelId="{AFCA102E-F8CD-4396-A3A9-4DCA31E56CD7}" type="parTrans" cxnId="{EED2B540-5195-4BEC-8719-DCB9CFB1C668}">
      <dgm:prSet/>
      <dgm:spPr/>
      <dgm:t>
        <a:bodyPr/>
        <a:lstStyle/>
        <a:p>
          <a:endParaRPr lang="es-MX"/>
        </a:p>
      </dgm:t>
    </dgm:pt>
    <dgm:pt modelId="{C3570B80-8A6B-4368-AE1A-FBFBA1431BF0}" type="sibTrans" cxnId="{EED2B540-5195-4BEC-8719-DCB9CFB1C668}">
      <dgm:prSet/>
      <dgm:spPr/>
      <dgm:t>
        <a:bodyPr/>
        <a:lstStyle/>
        <a:p>
          <a:endParaRPr lang="es-MX"/>
        </a:p>
      </dgm:t>
    </dgm:pt>
    <dgm:pt modelId="{047EB6D3-23C8-42BF-B803-1010DA80C777}">
      <dgm:prSet phldrT="[Texto]"/>
      <dgm:spPr/>
      <dgm:t>
        <a:bodyPr/>
        <a:lstStyle/>
        <a:p>
          <a:r>
            <a:rPr lang="es-MX" b="1" dirty="0" smtClean="0"/>
            <a:t>ALCANCE</a:t>
          </a:r>
          <a:endParaRPr lang="es-MX" b="1" dirty="0"/>
        </a:p>
      </dgm:t>
    </dgm:pt>
    <dgm:pt modelId="{49FA253F-C735-42F4-8AF5-FDEF912843FC}" type="parTrans" cxnId="{D8AEEE4C-DEB7-4679-95D2-DF5206D3633A}">
      <dgm:prSet/>
      <dgm:spPr/>
      <dgm:t>
        <a:bodyPr/>
        <a:lstStyle/>
        <a:p>
          <a:endParaRPr lang="es-MX"/>
        </a:p>
      </dgm:t>
    </dgm:pt>
    <dgm:pt modelId="{303BA88B-69BE-4378-8801-506FCB10FA3F}" type="sibTrans" cxnId="{D8AEEE4C-DEB7-4679-95D2-DF5206D3633A}">
      <dgm:prSet/>
      <dgm:spPr/>
      <dgm:t>
        <a:bodyPr/>
        <a:lstStyle/>
        <a:p>
          <a:endParaRPr lang="es-MX"/>
        </a:p>
      </dgm:t>
    </dgm:pt>
    <dgm:pt modelId="{80F363AF-7060-457D-8F1E-8576D4C2853A}">
      <dgm:prSet custT="1"/>
      <dgm:spPr/>
      <dgm:t>
        <a:bodyPr/>
        <a:lstStyle/>
        <a:p>
          <a:r>
            <a:rPr lang="es-MX" sz="1200" dirty="0" smtClean="0"/>
            <a:t>Fuentes primarias, contacto con expertos, fuentes secundarias, investigaciones. Disertaciones.</a:t>
          </a:r>
          <a:endParaRPr lang="es-MX" sz="1200" dirty="0"/>
        </a:p>
      </dgm:t>
    </dgm:pt>
    <dgm:pt modelId="{F8447B41-6044-45D6-B2C3-19516B5DB521}" type="parTrans" cxnId="{7969B2FC-2469-4258-A225-37745E023900}">
      <dgm:prSet/>
      <dgm:spPr/>
      <dgm:t>
        <a:bodyPr/>
        <a:lstStyle/>
        <a:p>
          <a:endParaRPr lang="es-MX"/>
        </a:p>
      </dgm:t>
    </dgm:pt>
    <dgm:pt modelId="{68FE8343-FD56-499C-B598-9A9C6CC5E40D}" type="sibTrans" cxnId="{7969B2FC-2469-4258-A225-37745E023900}">
      <dgm:prSet/>
      <dgm:spPr/>
      <dgm:t>
        <a:bodyPr/>
        <a:lstStyle/>
        <a:p>
          <a:endParaRPr lang="es-MX"/>
        </a:p>
      </dgm:t>
    </dgm:pt>
    <dgm:pt modelId="{12B2BC71-7BF5-438B-AE72-0726A7CDE6D1}">
      <dgm:prSet phldrT="[Texto]" custT="1"/>
      <dgm:spPr/>
      <dgm:t>
        <a:bodyPr/>
        <a:lstStyle/>
        <a:p>
          <a:r>
            <a:rPr lang="es-MX" sz="1200" dirty="0" smtClean="0"/>
            <a:t>Datos y estudios previos, bases de datos nacionales e internacionales.</a:t>
          </a:r>
          <a:endParaRPr lang="es-MX" sz="1200" dirty="0"/>
        </a:p>
      </dgm:t>
    </dgm:pt>
    <dgm:pt modelId="{A0A1B195-A9B4-4E8F-8E78-BF6B03537797}" type="parTrans" cxnId="{874F74BA-0182-4277-A514-517D1B7963BA}">
      <dgm:prSet/>
      <dgm:spPr/>
      <dgm:t>
        <a:bodyPr/>
        <a:lstStyle/>
        <a:p>
          <a:endParaRPr lang="es-MX"/>
        </a:p>
      </dgm:t>
    </dgm:pt>
    <dgm:pt modelId="{E680265F-1AF9-439D-8056-83BBBF81CEC9}" type="sibTrans" cxnId="{874F74BA-0182-4277-A514-517D1B7963BA}">
      <dgm:prSet/>
      <dgm:spPr/>
      <dgm:t>
        <a:bodyPr/>
        <a:lstStyle/>
        <a:p>
          <a:endParaRPr lang="es-MX"/>
        </a:p>
      </dgm:t>
    </dgm:pt>
    <dgm:pt modelId="{36199B8C-A28C-4321-9281-50225BB9DD08}">
      <dgm:prSet phldrT="[Texto]" custT="1"/>
      <dgm:spPr/>
      <dgm:t>
        <a:bodyPr/>
        <a:lstStyle/>
        <a:p>
          <a:r>
            <a:rPr lang="es-MX" sz="1200" dirty="0" smtClean="0"/>
            <a:t>Busca utilizar conocimientos adquiridos, busca internacionalizar la quinua.</a:t>
          </a:r>
          <a:endParaRPr lang="es-MX" sz="1200" dirty="0"/>
        </a:p>
      </dgm:t>
    </dgm:pt>
    <dgm:pt modelId="{936865D2-3BC1-4818-9123-2C487E275EFE}" type="parTrans" cxnId="{59658B99-2EE7-495B-AA34-23697C1E2676}">
      <dgm:prSet/>
      <dgm:spPr/>
      <dgm:t>
        <a:bodyPr/>
        <a:lstStyle/>
        <a:p>
          <a:endParaRPr lang="es-MX"/>
        </a:p>
      </dgm:t>
    </dgm:pt>
    <dgm:pt modelId="{AD8283BA-9A52-4E8F-AE2B-8A88B368516A}" type="sibTrans" cxnId="{59658B99-2EE7-495B-AA34-23697C1E2676}">
      <dgm:prSet/>
      <dgm:spPr/>
      <dgm:t>
        <a:bodyPr/>
        <a:lstStyle/>
        <a:p>
          <a:endParaRPr lang="es-MX"/>
        </a:p>
      </dgm:t>
    </dgm:pt>
    <dgm:pt modelId="{25E1EE2F-6FD6-45F1-87C3-6C0767638364}">
      <dgm:prSet custT="1"/>
      <dgm:spPr/>
      <dgm:t>
        <a:bodyPr/>
        <a:lstStyle/>
        <a:p>
          <a:r>
            <a:rPr lang="es-MX" sz="1200" dirty="0" smtClean="0"/>
            <a:t>De laboratorio</a:t>
          </a:r>
          <a:endParaRPr lang="es-MX" sz="1200" dirty="0"/>
        </a:p>
      </dgm:t>
    </dgm:pt>
    <dgm:pt modelId="{87FC4D13-9035-495A-A20F-DF78E20679BE}" type="parTrans" cxnId="{1DD23FCB-D7E3-48EB-9C42-9C24D9BC1C16}">
      <dgm:prSet/>
      <dgm:spPr/>
      <dgm:t>
        <a:bodyPr/>
        <a:lstStyle/>
        <a:p>
          <a:endParaRPr lang="es-MX"/>
        </a:p>
      </dgm:t>
    </dgm:pt>
    <dgm:pt modelId="{433F133E-BC86-4B4F-BD8D-DD6D662F2296}" type="sibTrans" cxnId="{1DD23FCB-D7E3-48EB-9C42-9C24D9BC1C16}">
      <dgm:prSet/>
      <dgm:spPr/>
      <dgm:t>
        <a:bodyPr/>
        <a:lstStyle/>
        <a:p>
          <a:endParaRPr lang="es-MX"/>
        </a:p>
      </dgm:t>
    </dgm:pt>
    <dgm:pt modelId="{B4172DE2-DCA2-4523-AF30-9E9AC32B7ACE}">
      <dgm:prSet custT="1"/>
      <dgm:spPr/>
      <dgm:t>
        <a:bodyPr/>
        <a:lstStyle/>
        <a:p>
          <a:r>
            <a:rPr lang="es-MX" sz="1200" dirty="0" smtClean="0"/>
            <a:t>No experimental</a:t>
          </a:r>
          <a:endParaRPr lang="es-MX" sz="1200" dirty="0"/>
        </a:p>
      </dgm:t>
    </dgm:pt>
    <dgm:pt modelId="{D723E005-1435-4BBF-A371-B2B830624678}" type="parTrans" cxnId="{03FA6BF2-7DA8-4AD4-97AC-F56F3A6382AC}">
      <dgm:prSet/>
      <dgm:spPr/>
      <dgm:t>
        <a:bodyPr/>
        <a:lstStyle/>
        <a:p>
          <a:endParaRPr lang="es-MX"/>
        </a:p>
      </dgm:t>
    </dgm:pt>
    <dgm:pt modelId="{17DAE68F-AF1E-4FA4-A42C-ABA079129BB1}" type="sibTrans" cxnId="{03FA6BF2-7DA8-4AD4-97AC-F56F3A6382AC}">
      <dgm:prSet/>
      <dgm:spPr/>
      <dgm:t>
        <a:bodyPr/>
        <a:lstStyle/>
        <a:p>
          <a:endParaRPr lang="es-MX"/>
        </a:p>
      </dgm:t>
    </dgm:pt>
    <dgm:pt modelId="{1251F2D0-4071-4429-8A78-5DB3A85257CD}">
      <dgm:prSet custT="1"/>
      <dgm:spPr/>
      <dgm:t>
        <a:bodyPr/>
        <a:lstStyle/>
        <a:p>
          <a:r>
            <a:rPr lang="es-EC" sz="1200" dirty="0" smtClean="0"/>
            <a:t>Ex Post Facto, no se controlan las variables independientes.</a:t>
          </a:r>
          <a:endParaRPr lang="es-MX" sz="1200" dirty="0"/>
        </a:p>
      </dgm:t>
    </dgm:pt>
    <dgm:pt modelId="{C5BBF2E0-5D72-43DF-9188-3EC5B913BB57}" type="parTrans" cxnId="{09501073-80BD-4D5C-92A6-C9A7EFAB3A17}">
      <dgm:prSet/>
      <dgm:spPr/>
      <dgm:t>
        <a:bodyPr/>
        <a:lstStyle/>
        <a:p>
          <a:endParaRPr lang="es-MX"/>
        </a:p>
      </dgm:t>
    </dgm:pt>
    <dgm:pt modelId="{6E371FC6-C966-4D25-9F7C-B9D6065B8728}" type="sibTrans" cxnId="{09501073-80BD-4D5C-92A6-C9A7EFAB3A17}">
      <dgm:prSet/>
      <dgm:spPr/>
      <dgm:t>
        <a:bodyPr/>
        <a:lstStyle/>
        <a:p>
          <a:endParaRPr lang="es-MX"/>
        </a:p>
      </dgm:t>
    </dgm:pt>
    <dgm:pt modelId="{774CE8F8-375F-4AA7-BDB3-F2786C797650}">
      <dgm:prSet custT="1"/>
      <dgm:spPr/>
      <dgm:t>
        <a:bodyPr/>
        <a:lstStyle/>
        <a:p>
          <a:r>
            <a:rPr lang="es-EC" sz="900" dirty="0" smtClean="0"/>
            <a:t>Y= Acceso a Mercados</a:t>
          </a:r>
          <a:endParaRPr lang="es-MX" sz="900" dirty="0"/>
        </a:p>
      </dgm:t>
    </dgm:pt>
    <dgm:pt modelId="{540E9B04-1C7E-467E-B38A-8238C9D8E008}" type="parTrans" cxnId="{8F785F24-C7A2-4BED-B830-8EAA7AC105C0}">
      <dgm:prSet/>
      <dgm:spPr/>
      <dgm:t>
        <a:bodyPr/>
        <a:lstStyle/>
        <a:p>
          <a:endParaRPr lang="es-MX"/>
        </a:p>
      </dgm:t>
    </dgm:pt>
    <dgm:pt modelId="{56A488CD-99AF-4B77-986D-761DC33DE550}" type="sibTrans" cxnId="{8F785F24-C7A2-4BED-B830-8EAA7AC105C0}">
      <dgm:prSet/>
      <dgm:spPr/>
      <dgm:t>
        <a:bodyPr/>
        <a:lstStyle/>
        <a:p>
          <a:endParaRPr lang="es-MX"/>
        </a:p>
      </dgm:t>
    </dgm:pt>
    <dgm:pt modelId="{0DEDA802-2CE2-40B6-B655-3272907DE066}">
      <dgm:prSet custT="1"/>
      <dgm:spPr/>
      <dgm:t>
        <a:bodyPr/>
        <a:lstStyle/>
        <a:p>
          <a:r>
            <a:rPr lang="es-EC" sz="900" dirty="0" smtClean="0"/>
            <a:t>X1= Tendencia Alimentación</a:t>
          </a:r>
          <a:endParaRPr lang="es-MX" sz="900" dirty="0"/>
        </a:p>
      </dgm:t>
    </dgm:pt>
    <dgm:pt modelId="{0555D2DB-047D-4653-8D7F-2FC68D0BEDD3}" type="parTrans" cxnId="{76124070-6524-4BBB-8F80-DBB474E9AB28}">
      <dgm:prSet/>
      <dgm:spPr/>
      <dgm:t>
        <a:bodyPr/>
        <a:lstStyle/>
        <a:p>
          <a:endParaRPr lang="es-MX"/>
        </a:p>
      </dgm:t>
    </dgm:pt>
    <dgm:pt modelId="{6306E62C-AF65-4B12-B55D-B29D38EAB5B0}" type="sibTrans" cxnId="{76124070-6524-4BBB-8F80-DBB474E9AB28}">
      <dgm:prSet/>
      <dgm:spPr/>
      <dgm:t>
        <a:bodyPr/>
        <a:lstStyle/>
        <a:p>
          <a:endParaRPr lang="es-MX"/>
        </a:p>
      </dgm:t>
    </dgm:pt>
    <dgm:pt modelId="{2C626B09-6375-4818-B3C0-4C4DC8A6D000}">
      <dgm:prSet custT="1"/>
      <dgm:spPr/>
      <dgm:t>
        <a:bodyPr/>
        <a:lstStyle/>
        <a:p>
          <a:r>
            <a:rPr lang="es-EC" sz="900" dirty="0" smtClean="0"/>
            <a:t>X2=Demanda</a:t>
          </a:r>
          <a:endParaRPr lang="es-MX" sz="900" dirty="0"/>
        </a:p>
      </dgm:t>
    </dgm:pt>
    <dgm:pt modelId="{CCD13197-340E-47C2-B102-D2B73DEB7C6D}" type="parTrans" cxnId="{BC740CCD-04A9-44AF-80C5-66DC82FF3CBB}">
      <dgm:prSet/>
      <dgm:spPr/>
      <dgm:t>
        <a:bodyPr/>
        <a:lstStyle/>
        <a:p>
          <a:endParaRPr lang="es-MX"/>
        </a:p>
      </dgm:t>
    </dgm:pt>
    <dgm:pt modelId="{402D6656-DE8E-40F6-9096-4E605788BA73}" type="sibTrans" cxnId="{BC740CCD-04A9-44AF-80C5-66DC82FF3CBB}">
      <dgm:prSet/>
      <dgm:spPr/>
      <dgm:t>
        <a:bodyPr/>
        <a:lstStyle/>
        <a:p>
          <a:endParaRPr lang="es-MX"/>
        </a:p>
      </dgm:t>
    </dgm:pt>
    <dgm:pt modelId="{AEB66927-F374-40C6-BB41-43CC7E452E02}">
      <dgm:prSet custT="1"/>
      <dgm:spPr/>
      <dgm:t>
        <a:bodyPr/>
        <a:lstStyle/>
        <a:p>
          <a:r>
            <a:rPr lang="es-EC" sz="900" dirty="0" smtClean="0"/>
            <a:t>X2.1= Población</a:t>
          </a:r>
          <a:endParaRPr lang="es-MX" sz="900" dirty="0"/>
        </a:p>
      </dgm:t>
    </dgm:pt>
    <dgm:pt modelId="{E3C63EEE-8E60-4AA6-AD09-9B709AAC0853}" type="parTrans" cxnId="{35041A6A-C85A-4A3B-A9EA-0C803A408292}">
      <dgm:prSet/>
      <dgm:spPr/>
      <dgm:t>
        <a:bodyPr/>
        <a:lstStyle/>
        <a:p>
          <a:endParaRPr lang="es-MX"/>
        </a:p>
      </dgm:t>
    </dgm:pt>
    <dgm:pt modelId="{B28643DA-B7F3-4927-9DCD-10315CBB3BD5}" type="sibTrans" cxnId="{35041A6A-C85A-4A3B-A9EA-0C803A408292}">
      <dgm:prSet/>
      <dgm:spPr/>
      <dgm:t>
        <a:bodyPr/>
        <a:lstStyle/>
        <a:p>
          <a:endParaRPr lang="es-MX"/>
        </a:p>
      </dgm:t>
    </dgm:pt>
    <dgm:pt modelId="{C2D0C7E2-AE27-400C-97CD-F6E0906805CD}">
      <dgm:prSet custT="1"/>
      <dgm:spPr/>
      <dgm:t>
        <a:bodyPr/>
        <a:lstStyle/>
        <a:p>
          <a:r>
            <a:rPr lang="es-EC" sz="900" dirty="0" smtClean="0"/>
            <a:t>X2.2=$ consumidores</a:t>
          </a:r>
          <a:endParaRPr lang="es-MX" sz="900" dirty="0"/>
        </a:p>
      </dgm:t>
    </dgm:pt>
    <dgm:pt modelId="{82ED7691-8CE2-4055-AC25-AD07C9C9333F}" type="parTrans" cxnId="{4AC1F624-CBF7-4139-B518-A7F1B689DFF0}">
      <dgm:prSet/>
      <dgm:spPr/>
      <dgm:t>
        <a:bodyPr/>
        <a:lstStyle/>
        <a:p>
          <a:endParaRPr lang="es-MX"/>
        </a:p>
      </dgm:t>
    </dgm:pt>
    <dgm:pt modelId="{3202E051-A10D-43DD-804B-A68A69DDD861}" type="sibTrans" cxnId="{4AC1F624-CBF7-4139-B518-A7F1B689DFF0}">
      <dgm:prSet/>
      <dgm:spPr/>
      <dgm:t>
        <a:bodyPr/>
        <a:lstStyle/>
        <a:p>
          <a:endParaRPr lang="es-MX"/>
        </a:p>
      </dgm:t>
    </dgm:pt>
    <dgm:pt modelId="{82A25CF0-E398-47C7-BEA8-2E178654931A}">
      <dgm:prSet custT="1"/>
      <dgm:spPr/>
      <dgm:t>
        <a:bodyPr/>
        <a:lstStyle/>
        <a:p>
          <a:r>
            <a:rPr lang="es-EC" sz="900" dirty="0" smtClean="0"/>
            <a:t>X2.3=Demanda Actual</a:t>
          </a:r>
          <a:endParaRPr lang="es-MX" sz="900" dirty="0"/>
        </a:p>
      </dgm:t>
    </dgm:pt>
    <dgm:pt modelId="{A12DC0D6-D4BB-429B-983D-254644A2DD58}" type="parTrans" cxnId="{C3651AC4-7E04-4CBE-BD03-C42C28CF188E}">
      <dgm:prSet/>
      <dgm:spPr/>
      <dgm:t>
        <a:bodyPr/>
        <a:lstStyle/>
        <a:p>
          <a:endParaRPr lang="es-MX"/>
        </a:p>
      </dgm:t>
    </dgm:pt>
    <dgm:pt modelId="{8A11DF48-1C86-432D-816D-A8BF83E22660}" type="sibTrans" cxnId="{C3651AC4-7E04-4CBE-BD03-C42C28CF188E}">
      <dgm:prSet/>
      <dgm:spPr/>
      <dgm:t>
        <a:bodyPr/>
        <a:lstStyle/>
        <a:p>
          <a:endParaRPr lang="es-MX"/>
        </a:p>
      </dgm:t>
    </dgm:pt>
    <dgm:pt modelId="{C01FD398-5709-404F-A736-331BB31F05BC}">
      <dgm:prSet custT="1"/>
      <dgm:spPr/>
      <dgm:t>
        <a:bodyPr/>
        <a:lstStyle/>
        <a:p>
          <a:r>
            <a:rPr lang="es-EC" sz="900" dirty="0" smtClean="0"/>
            <a:t>X3= Oferta Exportable</a:t>
          </a:r>
          <a:endParaRPr lang="es-MX" sz="900" dirty="0"/>
        </a:p>
      </dgm:t>
    </dgm:pt>
    <dgm:pt modelId="{B6BEC18B-904F-4D3C-B00D-CD2E1DD0A889}" type="parTrans" cxnId="{C31A8653-431E-4CBB-8B64-CFF10FBE3C3B}">
      <dgm:prSet/>
      <dgm:spPr/>
      <dgm:t>
        <a:bodyPr/>
        <a:lstStyle/>
        <a:p>
          <a:endParaRPr lang="es-MX"/>
        </a:p>
      </dgm:t>
    </dgm:pt>
    <dgm:pt modelId="{2C6E9D77-E83A-4F33-B162-07FF4878EE97}" type="sibTrans" cxnId="{C31A8653-431E-4CBB-8B64-CFF10FBE3C3B}">
      <dgm:prSet/>
      <dgm:spPr/>
      <dgm:t>
        <a:bodyPr/>
        <a:lstStyle/>
        <a:p>
          <a:endParaRPr lang="es-MX"/>
        </a:p>
      </dgm:t>
    </dgm:pt>
    <dgm:pt modelId="{D61B387C-4F58-4A9B-9ACC-5787C6871992}">
      <dgm:prSet custT="1"/>
      <dgm:spPr/>
      <dgm:t>
        <a:bodyPr/>
        <a:lstStyle/>
        <a:p>
          <a:r>
            <a:rPr lang="es-EC" sz="900" dirty="0" smtClean="0"/>
            <a:t>X3.1= Producción quinua</a:t>
          </a:r>
          <a:endParaRPr lang="es-MX" sz="900" dirty="0"/>
        </a:p>
      </dgm:t>
    </dgm:pt>
    <dgm:pt modelId="{9599E12C-A1EC-4EA8-B15F-CEA2D5BCE25B}" type="parTrans" cxnId="{A7D4BB13-3DCB-4EAB-952E-3A455AB65EA7}">
      <dgm:prSet/>
      <dgm:spPr/>
      <dgm:t>
        <a:bodyPr/>
        <a:lstStyle/>
        <a:p>
          <a:endParaRPr lang="es-MX"/>
        </a:p>
      </dgm:t>
    </dgm:pt>
    <dgm:pt modelId="{A4E488E1-079E-40FF-A0FC-2CDD24D39B15}" type="sibTrans" cxnId="{A7D4BB13-3DCB-4EAB-952E-3A455AB65EA7}">
      <dgm:prSet/>
      <dgm:spPr/>
      <dgm:t>
        <a:bodyPr/>
        <a:lstStyle/>
        <a:p>
          <a:endParaRPr lang="es-MX"/>
        </a:p>
      </dgm:t>
    </dgm:pt>
    <dgm:pt modelId="{90A24F55-57AD-4A01-92B7-FB3FAD8A55DB}">
      <dgm:prSet custT="1"/>
      <dgm:spPr/>
      <dgm:t>
        <a:bodyPr/>
        <a:lstStyle/>
        <a:p>
          <a:r>
            <a:rPr lang="es-EC" sz="900" dirty="0" smtClean="0"/>
            <a:t>X3.2=Exportación</a:t>
          </a:r>
          <a:endParaRPr lang="es-MX" sz="900" dirty="0"/>
        </a:p>
      </dgm:t>
    </dgm:pt>
    <dgm:pt modelId="{6B1958CD-B4A8-4C8F-9E6F-C59DF0034D01}" type="parTrans" cxnId="{E37CF744-0EB8-4CF3-8427-A362AD5865F7}">
      <dgm:prSet/>
      <dgm:spPr/>
      <dgm:t>
        <a:bodyPr/>
        <a:lstStyle/>
        <a:p>
          <a:endParaRPr lang="es-MX"/>
        </a:p>
      </dgm:t>
    </dgm:pt>
    <dgm:pt modelId="{E8446900-0CC4-4665-B835-BD8E96BC58B1}" type="sibTrans" cxnId="{E37CF744-0EB8-4CF3-8427-A362AD5865F7}">
      <dgm:prSet/>
      <dgm:spPr/>
      <dgm:t>
        <a:bodyPr/>
        <a:lstStyle/>
        <a:p>
          <a:endParaRPr lang="es-MX"/>
        </a:p>
      </dgm:t>
    </dgm:pt>
    <dgm:pt modelId="{956F3019-3691-4EB9-AC14-B2BE86C53DC6}">
      <dgm:prSet custT="1"/>
      <dgm:spPr/>
      <dgm:t>
        <a:bodyPr/>
        <a:lstStyle/>
        <a:p>
          <a:r>
            <a:rPr lang="es-EC" sz="900" dirty="0" smtClean="0"/>
            <a:t>X4=Acuerdo Multipartes</a:t>
          </a:r>
          <a:endParaRPr lang="es-MX" sz="900" dirty="0"/>
        </a:p>
      </dgm:t>
    </dgm:pt>
    <dgm:pt modelId="{3F777F73-ADD2-49E3-ACE8-D803735F1F54}" type="parTrans" cxnId="{F23014FB-765F-4AD5-A69C-3ACA4E0054FC}">
      <dgm:prSet/>
      <dgm:spPr/>
      <dgm:t>
        <a:bodyPr/>
        <a:lstStyle/>
        <a:p>
          <a:endParaRPr lang="es-MX"/>
        </a:p>
      </dgm:t>
    </dgm:pt>
    <dgm:pt modelId="{12FAE702-6DAA-4B26-9B89-2A578240F45B}" type="sibTrans" cxnId="{F23014FB-765F-4AD5-A69C-3ACA4E0054FC}">
      <dgm:prSet/>
      <dgm:spPr/>
      <dgm:t>
        <a:bodyPr/>
        <a:lstStyle/>
        <a:p>
          <a:endParaRPr lang="es-MX"/>
        </a:p>
      </dgm:t>
    </dgm:pt>
    <dgm:pt modelId="{AD818E27-6563-4501-BE6A-C6B3A49DC6EF}">
      <dgm:prSet custT="1"/>
      <dgm:spPr/>
      <dgm:t>
        <a:bodyPr/>
        <a:lstStyle/>
        <a:p>
          <a:r>
            <a:rPr lang="es-EC" sz="900" dirty="0" smtClean="0"/>
            <a:t>X5= Certificaciones Internacionales.</a:t>
          </a:r>
          <a:endParaRPr lang="es-MX" sz="900" dirty="0"/>
        </a:p>
      </dgm:t>
    </dgm:pt>
    <dgm:pt modelId="{968475A7-E56B-48DC-AB46-11A40B20BBDD}" type="parTrans" cxnId="{F7381924-85EF-404F-9A56-1528B07B01C8}">
      <dgm:prSet/>
      <dgm:spPr/>
      <dgm:t>
        <a:bodyPr/>
        <a:lstStyle/>
        <a:p>
          <a:endParaRPr lang="es-MX"/>
        </a:p>
      </dgm:t>
    </dgm:pt>
    <dgm:pt modelId="{F68F1C3E-5E11-49DE-A321-869C75BCD41A}" type="sibTrans" cxnId="{F7381924-85EF-404F-9A56-1528B07B01C8}">
      <dgm:prSet/>
      <dgm:spPr/>
      <dgm:t>
        <a:bodyPr/>
        <a:lstStyle/>
        <a:p>
          <a:endParaRPr lang="es-MX"/>
        </a:p>
      </dgm:t>
    </dgm:pt>
    <dgm:pt modelId="{C05E472D-E5D0-4D38-9F14-74C1B4083617}">
      <dgm:prSet custT="1"/>
      <dgm:spPr/>
      <dgm:t>
        <a:bodyPr/>
        <a:lstStyle/>
        <a:p>
          <a:r>
            <a:rPr lang="es-MX" sz="1200" dirty="0" smtClean="0"/>
            <a:t>Describe contextos, determina características del grupo de estudio. Describe lo investigado.</a:t>
          </a:r>
          <a:endParaRPr lang="es-MX" sz="1200" dirty="0"/>
        </a:p>
      </dgm:t>
    </dgm:pt>
    <dgm:pt modelId="{E40179C2-939B-46E8-9350-63B7A1675BDB}" type="parTrans" cxnId="{BF87C81D-DADE-428F-930F-75E9192EC3C8}">
      <dgm:prSet/>
      <dgm:spPr/>
      <dgm:t>
        <a:bodyPr/>
        <a:lstStyle/>
        <a:p>
          <a:endParaRPr lang="es-MX"/>
        </a:p>
      </dgm:t>
    </dgm:pt>
    <dgm:pt modelId="{3A0ED375-A824-436C-8A07-9AC6EE670C0C}" type="sibTrans" cxnId="{BF87C81D-DADE-428F-930F-75E9192EC3C8}">
      <dgm:prSet/>
      <dgm:spPr/>
      <dgm:t>
        <a:bodyPr/>
        <a:lstStyle/>
        <a:p>
          <a:endParaRPr lang="es-MX"/>
        </a:p>
      </dgm:t>
    </dgm:pt>
    <dgm:pt modelId="{4592AC32-803E-416A-B71E-2EB98BCB7D64}" type="pres">
      <dgm:prSet presAssocID="{E5D45B37-2D1B-4E20-A7A5-0521A24CFA0F}" presName="linearFlow" presStyleCnt="0">
        <dgm:presLayoutVars>
          <dgm:dir/>
          <dgm:animLvl val="lvl"/>
          <dgm:resizeHandles/>
        </dgm:presLayoutVars>
      </dgm:prSet>
      <dgm:spPr/>
      <dgm:t>
        <a:bodyPr/>
        <a:lstStyle/>
        <a:p>
          <a:endParaRPr lang="es-MX"/>
        </a:p>
      </dgm:t>
    </dgm:pt>
    <dgm:pt modelId="{5D850692-2C25-41F6-82EF-7904DBC4BF7F}" type="pres">
      <dgm:prSet presAssocID="{FC5730CC-EE61-46DE-BE09-238E2F9062C1}" presName="compositeNode" presStyleCnt="0">
        <dgm:presLayoutVars>
          <dgm:bulletEnabled val="1"/>
        </dgm:presLayoutVars>
      </dgm:prSet>
      <dgm:spPr/>
      <dgm:t>
        <a:bodyPr/>
        <a:lstStyle/>
        <a:p>
          <a:endParaRPr lang="es-MX"/>
        </a:p>
      </dgm:t>
    </dgm:pt>
    <dgm:pt modelId="{46C11081-462A-45B8-98DB-ACA6228CCACA}" type="pres">
      <dgm:prSet presAssocID="{FC5730CC-EE61-46DE-BE09-238E2F9062C1}" presName="image" presStyleLbl="fgImgPlace1" presStyleIdx="0" presStyleCnt="6"/>
      <dgm:spPr>
        <a:blipFill rotWithShape="1">
          <a:blip xmlns:r="http://schemas.openxmlformats.org/officeDocument/2006/relationships" r:embed="rId1"/>
          <a:stretch>
            <a:fillRect/>
          </a:stretch>
        </a:blipFill>
      </dgm:spPr>
      <dgm:t>
        <a:bodyPr/>
        <a:lstStyle/>
        <a:p>
          <a:endParaRPr lang="es-MX"/>
        </a:p>
      </dgm:t>
    </dgm:pt>
    <dgm:pt modelId="{F2FCF699-E1C1-4C75-9E10-5419068E7BB1}" type="pres">
      <dgm:prSet presAssocID="{FC5730CC-EE61-46DE-BE09-238E2F9062C1}" presName="childNode" presStyleLbl="node1" presStyleIdx="0" presStyleCnt="6">
        <dgm:presLayoutVars>
          <dgm:bulletEnabled val="1"/>
        </dgm:presLayoutVars>
      </dgm:prSet>
      <dgm:spPr/>
      <dgm:t>
        <a:bodyPr/>
        <a:lstStyle/>
        <a:p>
          <a:endParaRPr lang="es-MX"/>
        </a:p>
      </dgm:t>
    </dgm:pt>
    <dgm:pt modelId="{50007A7F-3E4C-4F62-AE52-CDEE86E4F3AB}" type="pres">
      <dgm:prSet presAssocID="{FC5730CC-EE61-46DE-BE09-238E2F9062C1}" presName="parentNode" presStyleLbl="revTx" presStyleIdx="0" presStyleCnt="6">
        <dgm:presLayoutVars>
          <dgm:chMax val="0"/>
          <dgm:bulletEnabled val="1"/>
        </dgm:presLayoutVars>
      </dgm:prSet>
      <dgm:spPr/>
      <dgm:t>
        <a:bodyPr/>
        <a:lstStyle/>
        <a:p>
          <a:endParaRPr lang="es-MX"/>
        </a:p>
      </dgm:t>
    </dgm:pt>
    <dgm:pt modelId="{D9B7DD43-96F9-482E-BD97-E5109450A5AC}" type="pres">
      <dgm:prSet presAssocID="{402B7977-EC62-4494-A1FB-382BF0A0C96F}" presName="sibTrans" presStyleCnt="0"/>
      <dgm:spPr/>
      <dgm:t>
        <a:bodyPr/>
        <a:lstStyle/>
        <a:p>
          <a:endParaRPr lang="es-MX"/>
        </a:p>
      </dgm:t>
    </dgm:pt>
    <dgm:pt modelId="{273B082F-420C-4B6C-AA50-76268FB3545E}" type="pres">
      <dgm:prSet presAssocID="{F6597BA9-40C3-4269-840B-2BDBFB2713E4}" presName="compositeNode" presStyleCnt="0">
        <dgm:presLayoutVars>
          <dgm:bulletEnabled val="1"/>
        </dgm:presLayoutVars>
      </dgm:prSet>
      <dgm:spPr/>
      <dgm:t>
        <a:bodyPr/>
        <a:lstStyle/>
        <a:p>
          <a:endParaRPr lang="es-MX"/>
        </a:p>
      </dgm:t>
    </dgm:pt>
    <dgm:pt modelId="{106D5EDB-4F98-4810-BFD7-3F4E029540FB}" type="pres">
      <dgm:prSet presAssocID="{F6597BA9-40C3-4269-840B-2BDBFB2713E4}" presName="image" presStyleLbl="fgImgPlace1" presStyleIdx="1" presStyleCnt="6"/>
      <dgm:spPr>
        <a:blipFill rotWithShape="1">
          <a:blip xmlns:r="http://schemas.openxmlformats.org/officeDocument/2006/relationships" r:embed="rId2"/>
          <a:stretch>
            <a:fillRect/>
          </a:stretch>
        </a:blipFill>
      </dgm:spPr>
      <dgm:t>
        <a:bodyPr/>
        <a:lstStyle/>
        <a:p>
          <a:endParaRPr lang="es-MX"/>
        </a:p>
      </dgm:t>
    </dgm:pt>
    <dgm:pt modelId="{4D1E4358-C285-480C-A2B4-F609051DB951}" type="pres">
      <dgm:prSet presAssocID="{F6597BA9-40C3-4269-840B-2BDBFB2713E4}" presName="childNode" presStyleLbl="node1" presStyleIdx="1" presStyleCnt="6">
        <dgm:presLayoutVars>
          <dgm:bulletEnabled val="1"/>
        </dgm:presLayoutVars>
      </dgm:prSet>
      <dgm:spPr/>
      <dgm:t>
        <a:bodyPr/>
        <a:lstStyle/>
        <a:p>
          <a:endParaRPr lang="es-MX"/>
        </a:p>
      </dgm:t>
    </dgm:pt>
    <dgm:pt modelId="{0200123A-103C-496E-AF7B-7335B70DCF25}" type="pres">
      <dgm:prSet presAssocID="{F6597BA9-40C3-4269-840B-2BDBFB2713E4}" presName="parentNode" presStyleLbl="revTx" presStyleIdx="1" presStyleCnt="6">
        <dgm:presLayoutVars>
          <dgm:chMax val="0"/>
          <dgm:bulletEnabled val="1"/>
        </dgm:presLayoutVars>
      </dgm:prSet>
      <dgm:spPr/>
      <dgm:t>
        <a:bodyPr/>
        <a:lstStyle/>
        <a:p>
          <a:endParaRPr lang="es-MX"/>
        </a:p>
      </dgm:t>
    </dgm:pt>
    <dgm:pt modelId="{CB1C8F2A-20D8-4264-B22C-513038D5781E}" type="pres">
      <dgm:prSet presAssocID="{90CBCE64-C6C0-42A5-8D59-AB44F02F87CA}" presName="sibTrans" presStyleCnt="0"/>
      <dgm:spPr/>
      <dgm:t>
        <a:bodyPr/>
        <a:lstStyle/>
        <a:p>
          <a:endParaRPr lang="es-MX"/>
        </a:p>
      </dgm:t>
    </dgm:pt>
    <dgm:pt modelId="{6D56BF86-732F-4846-B437-DCF7A1F766AE}" type="pres">
      <dgm:prSet presAssocID="{82A4B6BC-4111-4D73-BB45-6D83584C5A8F}" presName="compositeNode" presStyleCnt="0">
        <dgm:presLayoutVars>
          <dgm:bulletEnabled val="1"/>
        </dgm:presLayoutVars>
      </dgm:prSet>
      <dgm:spPr/>
      <dgm:t>
        <a:bodyPr/>
        <a:lstStyle/>
        <a:p>
          <a:endParaRPr lang="es-MX"/>
        </a:p>
      </dgm:t>
    </dgm:pt>
    <dgm:pt modelId="{2D513347-5E94-4D35-8FFE-A8F064B8CDEC}" type="pres">
      <dgm:prSet presAssocID="{82A4B6BC-4111-4D73-BB45-6D83584C5A8F}" presName="image" presStyleLbl="fgImgPlace1" presStyleIdx="2" presStyleCnt="6"/>
      <dgm:spPr>
        <a:blipFill rotWithShape="1">
          <a:blip xmlns:r="http://schemas.openxmlformats.org/officeDocument/2006/relationships" r:embed="rId3"/>
          <a:stretch>
            <a:fillRect/>
          </a:stretch>
        </a:blipFill>
      </dgm:spPr>
      <dgm:t>
        <a:bodyPr/>
        <a:lstStyle/>
        <a:p>
          <a:endParaRPr lang="es-MX"/>
        </a:p>
      </dgm:t>
    </dgm:pt>
    <dgm:pt modelId="{43C1A4ED-8629-43AF-948C-22215D75B0DA}" type="pres">
      <dgm:prSet presAssocID="{82A4B6BC-4111-4D73-BB45-6D83584C5A8F}" presName="childNode" presStyleLbl="node1" presStyleIdx="2" presStyleCnt="6">
        <dgm:presLayoutVars>
          <dgm:bulletEnabled val="1"/>
        </dgm:presLayoutVars>
      </dgm:prSet>
      <dgm:spPr/>
      <dgm:t>
        <a:bodyPr/>
        <a:lstStyle/>
        <a:p>
          <a:endParaRPr lang="es-MX"/>
        </a:p>
      </dgm:t>
    </dgm:pt>
    <dgm:pt modelId="{6B0BD7CC-053A-49CF-A19F-79882D79EF65}" type="pres">
      <dgm:prSet presAssocID="{82A4B6BC-4111-4D73-BB45-6D83584C5A8F}" presName="parentNode" presStyleLbl="revTx" presStyleIdx="2" presStyleCnt="6">
        <dgm:presLayoutVars>
          <dgm:chMax val="0"/>
          <dgm:bulletEnabled val="1"/>
        </dgm:presLayoutVars>
      </dgm:prSet>
      <dgm:spPr/>
      <dgm:t>
        <a:bodyPr/>
        <a:lstStyle/>
        <a:p>
          <a:endParaRPr lang="es-MX"/>
        </a:p>
      </dgm:t>
    </dgm:pt>
    <dgm:pt modelId="{0B463756-1C19-40BF-8F2F-3D537322209A}" type="pres">
      <dgm:prSet presAssocID="{B07B6950-77C6-4556-AAF0-9B8283EB9BE9}" presName="sibTrans" presStyleCnt="0"/>
      <dgm:spPr/>
      <dgm:t>
        <a:bodyPr/>
        <a:lstStyle/>
        <a:p>
          <a:endParaRPr lang="es-MX"/>
        </a:p>
      </dgm:t>
    </dgm:pt>
    <dgm:pt modelId="{0D7040DB-C36C-4450-BB93-A259A0EB25F3}" type="pres">
      <dgm:prSet presAssocID="{BCBEB898-00EB-4484-970F-7D3CD4FAA47B}" presName="compositeNode" presStyleCnt="0">
        <dgm:presLayoutVars>
          <dgm:bulletEnabled val="1"/>
        </dgm:presLayoutVars>
      </dgm:prSet>
      <dgm:spPr/>
      <dgm:t>
        <a:bodyPr/>
        <a:lstStyle/>
        <a:p>
          <a:endParaRPr lang="es-MX"/>
        </a:p>
      </dgm:t>
    </dgm:pt>
    <dgm:pt modelId="{7DF9308B-ED5E-4247-87C3-019976265E3D}" type="pres">
      <dgm:prSet presAssocID="{BCBEB898-00EB-4484-970F-7D3CD4FAA47B}" presName="image" presStyleLbl="fgImgPlace1" presStyleIdx="3" presStyleCnt="6"/>
      <dgm:spPr>
        <a:blipFill rotWithShape="1">
          <a:blip xmlns:r="http://schemas.openxmlformats.org/officeDocument/2006/relationships" r:embed="rId4"/>
          <a:stretch>
            <a:fillRect/>
          </a:stretch>
        </a:blipFill>
      </dgm:spPr>
      <dgm:t>
        <a:bodyPr/>
        <a:lstStyle/>
        <a:p>
          <a:endParaRPr lang="es-MX"/>
        </a:p>
      </dgm:t>
    </dgm:pt>
    <dgm:pt modelId="{808F4E4C-9898-4C58-83B9-4F75733B69F4}" type="pres">
      <dgm:prSet presAssocID="{BCBEB898-00EB-4484-970F-7D3CD4FAA47B}" presName="childNode" presStyleLbl="node1" presStyleIdx="3" presStyleCnt="6">
        <dgm:presLayoutVars>
          <dgm:bulletEnabled val="1"/>
        </dgm:presLayoutVars>
      </dgm:prSet>
      <dgm:spPr/>
      <dgm:t>
        <a:bodyPr/>
        <a:lstStyle/>
        <a:p>
          <a:endParaRPr lang="es-MX"/>
        </a:p>
      </dgm:t>
    </dgm:pt>
    <dgm:pt modelId="{C71C18DB-C0A7-4F74-869E-80FB690E17EC}" type="pres">
      <dgm:prSet presAssocID="{BCBEB898-00EB-4484-970F-7D3CD4FAA47B}" presName="parentNode" presStyleLbl="revTx" presStyleIdx="3" presStyleCnt="6">
        <dgm:presLayoutVars>
          <dgm:chMax val="0"/>
          <dgm:bulletEnabled val="1"/>
        </dgm:presLayoutVars>
      </dgm:prSet>
      <dgm:spPr/>
      <dgm:t>
        <a:bodyPr/>
        <a:lstStyle/>
        <a:p>
          <a:endParaRPr lang="es-MX"/>
        </a:p>
      </dgm:t>
    </dgm:pt>
    <dgm:pt modelId="{296DD672-1FCD-4F8C-BB87-9231D3F9928C}" type="pres">
      <dgm:prSet presAssocID="{C494653C-D73A-4690-A0F5-1FA2AF8BA18C}" presName="sibTrans" presStyleCnt="0"/>
      <dgm:spPr/>
      <dgm:t>
        <a:bodyPr/>
        <a:lstStyle/>
        <a:p>
          <a:endParaRPr lang="es-MX"/>
        </a:p>
      </dgm:t>
    </dgm:pt>
    <dgm:pt modelId="{57D7CF5F-EE9E-42E3-A157-305675BF1105}" type="pres">
      <dgm:prSet presAssocID="{3D9FE5D8-F300-465A-ABDC-C44457D82AF3}" presName="compositeNode" presStyleCnt="0">
        <dgm:presLayoutVars>
          <dgm:bulletEnabled val="1"/>
        </dgm:presLayoutVars>
      </dgm:prSet>
      <dgm:spPr/>
      <dgm:t>
        <a:bodyPr/>
        <a:lstStyle/>
        <a:p>
          <a:endParaRPr lang="es-MX"/>
        </a:p>
      </dgm:t>
    </dgm:pt>
    <dgm:pt modelId="{D732048C-91E3-4DF2-A4B0-FAE3BB8A7A24}" type="pres">
      <dgm:prSet presAssocID="{3D9FE5D8-F300-465A-ABDC-C44457D82AF3}" presName="image" presStyleLbl="fgImgPlace1" presStyleIdx="4" presStyleCnt="6"/>
      <dgm:spPr>
        <a:blipFill rotWithShape="1">
          <a:blip xmlns:r="http://schemas.openxmlformats.org/officeDocument/2006/relationships" r:embed="rId5"/>
          <a:stretch>
            <a:fillRect/>
          </a:stretch>
        </a:blipFill>
      </dgm:spPr>
      <dgm:t>
        <a:bodyPr/>
        <a:lstStyle/>
        <a:p>
          <a:endParaRPr lang="es-MX"/>
        </a:p>
      </dgm:t>
    </dgm:pt>
    <dgm:pt modelId="{39B16339-77EB-48C5-ABED-1C0E8055CE3D}" type="pres">
      <dgm:prSet presAssocID="{3D9FE5D8-F300-465A-ABDC-C44457D82AF3}" presName="childNode" presStyleLbl="node1" presStyleIdx="4" presStyleCnt="6">
        <dgm:presLayoutVars>
          <dgm:bulletEnabled val="1"/>
        </dgm:presLayoutVars>
      </dgm:prSet>
      <dgm:spPr/>
      <dgm:t>
        <a:bodyPr/>
        <a:lstStyle/>
        <a:p>
          <a:endParaRPr lang="es-MX"/>
        </a:p>
      </dgm:t>
    </dgm:pt>
    <dgm:pt modelId="{136FD450-7A19-4A98-BBAB-29494F767DD8}" type="pres">
      <dgm:prSet presAssocID="{3D9FE5D8-F300-465A-ABDC-C44457D82AF3}" presName="parentNode" presStyleLbl="revTx" presStyleIdx="4" presStyleCnt="6">
        <dgm:presLayoutVars>
          <dgm:chMax val="0"/>
          <dgm:bulletEnabled val="1"/>
        </dgm:presLayoutVars>
      </dgm:prSet>
      <dgm:spPr/>
      <dgm:t>
        <a:bodyPr/>
        <a:lstStyle/>
        <a:p>
          <a:endParaRPr lang="es-MX"/>
        </a:p>
      </dgm:t>
    </dgm:pt>
    <dgm:pt modelId="{22F71DE8-C931-4D5B-A6A7-0E66C55C737A}" type="pres">
      <dgm:prSet presAssocID="{D05526A2-F101-4544-985F-4AD57D83C3AD}" presName="sibTrans" presStyleCnt="0"/>
      <dgm:spPr/>
      <dgm:t>
        <a:bodyPr/>
        <a:lstStyle/>
        <a:p>
          <a:endParaRPr lang="es-MX"/>
        </a:p>
      </dgm:t>
    </dgm:pt>
    <dgm:pt modelId="{3AA595B4-3578-4AF6-B23A-27C904B0F5C1}" type="pres">
      <dgm:prSet presAssocID="{047EB6D3-23C8-42BF-B803-1010DA80C777}" presName="compositeNode" presStyleCnt="0">
        <dgm:presLayoutVars>
          <dgm:bulletEnabled val="1"/>
        </dgm:presLayoutVars>
      </dgm:prSet>
      <dgm:spPr/>
      <dgm:t>
        <a:bodyPr/>
        <a:lstStyle/>
        <a:p>
          <a:endParaRPr lang="es-MX"/>
        </a:p>
      </dgm:t>
    </dgm:pt>
    <dgm:pt modelId="{C4CFEC58-DB87-4F9F-9F20-5A78BF2B9F3C}" type="pres">
      <dgm:prSet presAssocID="{047EB6D3-23C8-42BF-B803-1010DA80C777}" presName="image" presStyleLbl="fgImgPlace1" presStyleIdx="5" presStyleCnt="6"/>
      <dgm:spPr>
        <a:blipFill rotWithShape="1">
          <a:blip xmlns:r="http://schemas.openxmlformats.org/officeDocument/2006/relationships" r:embed="rId6"/>
          <a:stretch>
            <a:fillRect/>
          </a:stretch>
        </a:blipFill>
      </dgm:spPr>
      <dgm:t>
        <a:bodyPr/>
        <a:lstStyle/>
        <a:p>
          <a:endParaRPr lang="es-MX"/>
        </a:p>
      </dgm:t>
    </dgm:pt>
    <dgm:pt modelId="{E9DEA5B1-8F9B-4711-9589-5719A8140DA5}" type="pres">
      <dgm:prSet presAssocID="{047EB6D3-23C8-42BF-B803-1010DA80C777}" presName="childNode" presStyleLbl="node1" presStyleIdx="5" presStyleCnt="6">
        <dgm:presLayoutVars>
          <dgm:bulletEnabled val="1"/>
        </dgm:presLayoutVars>
      </dgm:prSet>
      <dgm:spPr/>
      <dgm:t>
        <a:bodyPr/>
        <a:lstStyle/>
        <a:p>
          <a:endParaRPr lang="es-MX"/>
        </a:p>
      </dgm:t>
    </dgm:pt>
    <dgm:pt modelId="{A1CD48FF-CF11-4CDA-A631-D6CDD915B630}" type="pres">
      <dgm:prSet presAssocID="{047EB6D3-23C8-42BF-B803-1010DA80C777}" presName="parentNode" presStyleLbl="revTx" presStyleIdx="5" presStyleCnt="6">
        <dgm:presLayoutVars>
          <dgm:chMax val="0"/>
          <dgm:bulletEnabled val="1"/>
        </dgm:presLayoutVars>
      </dgm:prSet>
      <dgm:spPr/>
      <dgm:t>
        <a:bodyPr/>
        <a:lstStyle/>
        <a:p>
          <a:endParaRPr lang="es-MX"/>
        </a:p>
      </dgm:t>
    </dgm:pt>
  </dgm:ptLst>
  <dgm:cxnLst>
    <dgm:cxn modelId="{E527BF61-B35C-4D2B-B425-D16AD0BEFE34}" type="presOf" srcId="{774CE8F8-375F-4AA7-BDB3-F2786C797650}" destId="{39B16339-77EB-48C5-ABED-1C0E8055CE3D}" srcOrd="0" destOrd="0" presId="urn:microsoft.com/office/officeart/2005/8/layout/hList2"/>
    <dgm:cxn modelId="{7969B2FC-2469-4258-A225-37745E023900}" srcId="{82A4B6BC-4111-4D73-BB45-6D83584C5A8F}" destId="{80F363AF-7060-457D-8F1E-8576D4C2853A}" srcOrd="1" destOrd="0" parTransId="{F8447B41-6044-45D6-B2C3-19516B5DB521}" sibTransId="{68FE8343-FD56-499C-B598-9A9C6CC5E40D}"/>
    <dgm:cxn modelId="{0149A880-F448-45A6-9EDD-1E878C224B90}" srcId="{E5D45B37-2D1B-4E20-A7A5-0521A24CFA0F}" destId="{BCBEB898-00EB-4484-970F-7D3CD4FAA47B}" srcOrd="3" destOrd="0" parTransId="{76DB39AD-E4E2-4B89-B010-6461CD33A699}" sibTransId="{C494653C-D73A-4690-A0F5-1FA2AF8BA18C}"/>
    <dgm:cxn modelId="{7E787F70-967B-405B-8BF1-82854E8F6D0D}" type="presOf" srcId="{80B55C53-A8BE-48E7-814F-FE7C2691C1E6}" destId="{E9DEA5B1-8F9B-4711-9589-5719A8140DA5}" srcOrd="0" destOrd="0" presId="urn:microsoft.com/office/officeart/2005/8/layout/hList2"/>
    <dgm:cxn modelId="{F23014FB-765F-4AD5-A69C-3ACA4E0054FC}" srcId="{3D9FE5D8-F300-465A-ABDC-C44457D82AF3}" destId="{956F3019-3691-4EB9-AC14-B2BE86C53DC6}" srcOrd="4" destOrd="0" parTransId="{3F777F73-ADD2-49E3-ACE8-D803735F1F54}" sibTransId="{12FAE702-6DAA-4B26-9B89-2A578240F45B}"/>
    <dgm:cxn modelId="{4C0BCAE7-7B31-4549-83AB-F54B8600A286}" srcId="{E5D45B37-2D1B-4E20-A7A5-0521A24CFA0F}" destId="{3D9FE5D8-F300-465A-ABDC-C44457D82AF3}" srcOrd="4" destOrd="0" parTransId="{323346E6-DD2B-47AB-93AB-539077C653FC}" sibTransId="{D05526A2-F101-4544-985F-4AD57D83C3AD}"/>
    <dgm:cxn modelId="{03FD0C81-4272-4A2B-9F55-FEDB510BECFE}" type="presOf" srcId="{BCBEB898-00EB-4484-970F-7D3CD4FAA47B}" destId="{C71C18DB-C0A7-4F74-869E-80FB690E17EC}" srcOrd="0" destOrd="0" presId="urn:microsoft.com/office/officeart/2005/8/layout/hList2"/>
    <dgm:cxn modelId="{0D892DA2-7A05-4A03-8F8B-360434AD6A54}" type="presOf" srcId="{2C626B09-6375-4818-B3C0-4C4DC8A6D000}" destId="{39B16339-77EB-48C5-ABED-1C0E8055CE3D}" srcOrd="0" destOrd="2" presId="urn:microsoft.com/office/officeart/2005/8/layout/hList2"/>
    <dgm:cxn modelId="{4AC1F624-CBF7-4139-B518-A7F1B689DFF0}" srcId="{2C626B09-6375-4818-B3C0-4C4DC8A6D000}" destId="{C2D0C7E2-AE27-400C-97CD-F6E0906805CD}" srcOrd="1" destOrd="0" parTransId="{82ED7691-8CE2-4055-AC25-AD07C9C9333F}" sibTransId="{3202E051-A10D-43DD-804B-A68A69DDD861}"/>
    <dgm:cxn modelId="{24C33FC4-AD20-40A6-92D4-A793EC1AB330}" type="presOf" srcId="{047EB6D3-23C8-42BF-B803-1010DA80C777}" destId="{A1CD48FF-CF11-4CDA-A631-D6CDD915B630}" srcOrd="0" destOrd="0" presId="urn:microsoft.com/office/officeart/2005/8/layout/hList2"/>
    <dgm:cxn modelId="{66848705-49A1-43A8-8F35-E590302108A2}" type="presOf" srcId="{41B8187E-3799-4820-AD8F-451867EA0F29}" destId="{4D1E4358-C285-480C-A2B4-F609051DB951}" srcOrd="0" destOrd="0" presId="urn:microsoft.com/office/officeart/2005/8/layout/hList2"/>
    <dgm:cxn modelId="{985699C2-D27B-4088-BE10-AFC1D7FF97DF}" type="presOf" srcId="{12B2BC71-7BF5-438B-AE72-0726A7CDE6D1}" destId="{4D1E4358-C285-480C-A2B4-F609051DB951}" srcOrd="0" destOrd="1" presId="urn:microsoft.com/office/officeart/2005/8/layout/hList2"/>
    <dgm:cxn modelId="{1A60A49B-EDE9-4E7A-B7C2-A695F3FF0080}" type="presOf" srcId="{C01FD398-5709-404F-A736-331BB31F05BC}" destId="{39B16339-77EB-48C5-ABED-1C0E8055CE3D}" srcOrd="0" destOrd="6" presId="urn:microsoft.com/office/officeart/2005/8/layout/hList2"/>
    <dgm:cxn modelId="{874F74BA-0182-4277-A514-517D1B7963BA}" srcId="{F6597BA9-40C3-4269-840B-2BDBFB2713E4}" destId="{12B2BC71-7BF5-438B-AE72-0726A7CDE6D1}" srcOrd="1" destOrd="0" parTransId="{A0A1B195-A9B4-4E8F-8E78-BF6B03537797}" sibTransId="{E680265F-1AF9-439D-8056-83BBBF81CEC9}"/>
    <dgm:cxn modelId="{E37CF744-0EB8-4CF3-8427-A362AD5865F7}" srcId="{C01FD398-5709-404F-A736-331BB31F05BC}" destId="{90A24F55-57AD-4A01-92B7-FB3FAD8A55DB}" srcOrd="1" destOrd="0" parTransId="{6B1958CD-B4A8-4C8F-9E6F-C59DF0034D01}" sibTransId="{E8446900-0CC4-4665-B835-BD8E96BC58B1}"/>
    <dgm:cxn modelId="{37A7C721-148E-4F1C-B45B-34CFA5F8987A}" type="presOf" srcId="{AEB66927-F374-40C6-BB41-43CC7E452E02}" destId="{39B16339-77EB-48C5-ABED-1C0E8055CE3D}" srcOrd="0" destOrd="3" presId="urn:microsoft.com/office/officeart/2005/8/layout/hList2"/>
    <dgm:cxn modelId="{C31A8653-431E-4CBB-8B64-CFF10FBE3C3B}" srcId="{3D9FE5D8-F300-465A-ABDC-C44457D82AF3}" destId="{C01FD398-5709-404F-A736-331BB31F05BC}" srcOrd="3" destOrd="0" parTransId="{B6BEC18B-904F-4D3C-B00D-CD2E1DD0A889}" sibTransId="{2C6E9D77-E83A-4F33-B162-07FF4878EE97}"/>
    <dgm:cxn modelId="{51E3711B-0256-45C3-92E1-177CFB90AFFA}" srcId="{E5D45B37-2D1B-4E20-A7A5-0521A24CFA0F}" destId="{F6597BA9-40C3-4269-840B-2BDBFB2713E4}" srcOrd="1" destOrd="0" parTransId="{9F4AF61D-DAC5-4D4D-8468-023FFFFF1B81}" sibTransId="{90CBCE64-C6C0-42A5-8D59-AB44F02F87CA}"/>
    <dgm:cxn modelId="{658C054C-6EC5-446A-BCA7-C6DD1C4854DE}" type="presOf" srcId="{0DEDA802-2CE2-40B6-B655-3272907DE066}" destId="{39B16339-77EB-48C5-ABED-1C0E8055CE3D}" srcOrd="0" destOrd="1" presId="urn:microsoft.com/office/officeart/2005/8/layout/hList2"/>
    <dgm:cxn modelId="{2200ED1C-117C-4B4A-B440-7AB0E2D194B0}" type="presOf" srcId="{C05E472D-E5D0-4D38-9F14-74C1B4083617}" destId="{E9DEA5B1-8F9B-4711-9589-5719A8140DA5}" srcOrd="0" destOrd="1" presId="urn:microsoft.com/office/officeart/2005/8/layout/hList2"/>
    <dgm:cxn modelId="{B861EEDC-078F-4679-91BA-BC46864C99B8}" type="presOf" srcId="{B4172DE2-DCA2-4523-AF30-9E9AC32B7ACE}" destId="{808F4E4C-9898-4C58-83B9-4F75733B69F4}" srcOrd="0" destOrd="0" presId="urn:microsoft.com/office/officeart/2005/8/layout/hList2"/>
    <dgm:cxn modelId="{A7D4BB13-3DCB-4EAB-952E-3A455AB65EA7}" srcId="{C01FD398-5709-404F-A736-331BB31F05BC}" destId="{D61B387C-4F58-4A9B-9ACC-5787C6871992}" srcOrd="0" destOrd="0" parTransId="{9599E12C-A1EC-4EA8-B15F-CEA2D5BCE25B}" sibTransId="{A4E488E1-079E-40FF-A0FC-2CDD24D39B15}"/>
    <dgm:cxn modelId="{C3651AC4-7E04-4CBE-BD03-C42C28CF188E}" srcId="{2C626B09-6375-4818-B3C0-4C4DC8A6D000}" destId="{82A25CF0-E398-47C7-BEA8-2E178654931A}" srcOrd="2" destOrd="0" parTransId="{A12DC0D6-D4BB-429B-983D-254644A2DD58}" sibTransId="{8A11DF48-1C86-432D-816D-A8BF83E22660}"/>
    <dgm:cxn modelId="{BC740CCD-04A9-44AF-80C5-66DC82FF3CBB}" srcId="{3D9FE5D8-F300-465A-ABDC-C44457D82AF3}" destId="{2C626B09-6375-4818-B3C0-4C4DC8A6D000}" srcOrd="2" destOrd="0" parTransId="{CCD13197-340E-47C2-B102-D2B73DEB7C6D}" sibTransId="{402D6656-DE8E-40F6-9096-4E605788BA73}"/>
    <dgm:cxn modelId="{ADB2D00E-F889-4B9C-8FFB-A3FEA0A812A5}" srcId="{E5D45B37-2D1B-4E20-A7A5-0521A24CFA0F}" destId="{FC5730CC-EE61-46DE-BE09-238E2F9062C1}" srcOrd="0" destOrd="0" parTransId="{2BDD2836-A5AE-49A6-904B-792327A6449F}" sibTransId="{402B7977-EC62-4494-A1FB-382BF0A0C96F}"/>
    <dgm:cxn modelId="{76124070-6524-4BBB-8F80-DBB474E9AB28}" srcId="{3D9FE5D8-F300-465A-ABDC-C44457D82AF3}" destId="{0DEDA802-2CE2-40B6-B655-3272907DE066}" srcOrd="1" destOrd="0" parTransId="{0555D2DB-047D-4653-8D7F-2FC68D0BEDD3}" sibTransId="{6306E62C-AF65-4B12-B55D-B29D38EAB5B0}"/>
    <dgm:cxn modelId="{5F18174E-5BC9-47A8-B4AC-66F713EB7FE1}" type="presOf" srcId="{47B7621B-4832-49C2-99FE-CF16185C8290}" destId="{F2FCF699-E1C1-4C75-9E10-5419068E7BB1}" srcOrd="0" destOrd="0" presId="urn:microsoft.com/office/officeart/2005/8/layout/hList2"/>
    <dgm:cxn modelId="{D8AEEE4C-DEB7-4679-95D2-DF5206D3633A}" srcId="{E5D45B37-2D1B-4E20-A7A5-0521A24CFA0F}" destId="{047EB6D3-23C8-42BF-B803-1010DA80C777}" srcOrd="5" destOrd="0" parTransId="{49FA253F-C735-42F4-8AF5-FDEF912843FC}" sibTransId="{303BA88B-69BE-4378-8801-506FCB10FA3F}"/>
    <dgm:cxn modelId="{98E16C8A-2F0A-42DD-90BD-41CCC3AE05F4}" type="presOf" srcId="{F6597BA9-40C3-4269-840B-2BDBFB2713E4}" destId="{0200123A-103C-496E-AF7B-7335B70DCF25}" srcOrd="0" destOrd="0" presId="urn:microsoft.com/office/officeart/2005/8/layout/hList2"/>
    <dgm:cxn modelId="{6EB460E8-FFD9-4810-9C68-067DA2855EF7}" type="presOf" srcId="{36199B8C-A28C-4321-9281-50225BB9DD08}" destId="{F2FCF699-E1C1-4C75-9E10-5419068E7BB1}" srcOrd="0" destOrd="1" presId="urn:microsoft.com/office/officeart/2005/8/layout/hList2"/>
    <dgm:cxn modelId="{EED2B540-5195-4BEC-8719-DCB9CFB1C668}" srcId="{047EB6D3-23C8-42BF-B803-1010DA80C777}" destId="{80B55C53-A8BE-48E7-814F-FE7C2691C1E6}" srcOrd="0" destOrd="0" parTransId="{AFCA102E-F8CD-4396-A3A9-4DCA31E56CD7}" sibTransId="{C3570B80-8A6B-4368-AE1A-FBFBA1431BF0}"/>
    <dgm:cxn modelId="{37C6621D-3D8A-4E2F-AA20-A5A71BBE8868}" type="presOf" srcId="{25E1EE2F-6FD6-45F1-87C3-6C0767638364}" destId="{43C1A4ED-8629-43AF-948C-22215D75B0DA}" srcOrd="0" destOrd="0" presId="urn:microsoft.com/office/officeart/2005/8/layout/hList2"/>
    <dgm:cxn modelId="{1DD23FCB-D7E3-48EB-9C42-9C24D9BC1C16}" srcId="{82A4B6BC-4111-4D73-BB45-6D83584C5A8F}" destId="{25E1EE2F-6FD6-45F1-87C3-6C0767638364}" srcOrd="0" destOrd="0" parTransId="{87FC4D13-9035-495A-A20F-DF78E20679BE}" sibTransId="{433F133E-BC86-4B4F-BD8D-DD6D662F2296}"/>
    <dgm:cxn modelId="{B2D4E967-747C-4FFC-911D-63F23C65B360}" type="presOf" srcId="{956F3019-3691-4EB9-AC14-B2BE86C53DC6}" destId="{39B16339-77EB-48C5-ABED-1C0E8055CE3D}" srcOrd="0" destOrd="9" presId="urn:microsoft.com/office/officeart/2005/8/layout/hList2"/>
    <dgm:cxn modelId="{59658B99-2EE7-495B-AA34-23697C1E2676}" srcId="{FC5730CC-EE61-46DE-BE09-238E2F9062C1}" destId="{36199B8C-A28C-4321-9281-50225BB9DD08}" srcOrd="1" destOrd="0" parTransId="{936865D2-3BC1-4818-9123-2C487E275EFE}" sibTransId="{AD8283BA-9A52-4E8F-AE2B-8A88B368516A}"/>
    <dgm:cxn modelId="{5ABB8AAF-6D34-49BD-A020-ECC4901DA36D}" type="presOf" srcId="{E5D45B37-2D1B-4E20-A7A5-0521A24CFA0F}" destId="{4592AC32-803E-416A-B71E-2EB98BCB7D64}" srcOrd="0" destOrd="0" presId="urn:microsoft.com/office/officeart/2005/8/layout/hList2"/>
    <dgm:cxn modelId="{3456B246-0B0A-40D2-824E-59A983D2286B}" srcId="{E5D45B37-2D1B-4E20-A7A5-0521A24CFA0F}" destId="{82A4B6BC-4111-4D73-BB45-6D83584C5A8F}" srcOrd="2" destOrd="0" parTransId="{C2789ED0-C991-4E2D-B467-CC801DF36D2C}" sibTransId="{B07B6950-77C6-4556-AAF0-9B8283EB9BE9}"/>
    <dgm:cxn modelId="{8CAE3C03-9702-496D-9474-D486761971A8}" type="presOf" srcId="{90A24F55-57AD-4A01-92B7-FB3FAD8A55DB}" destId="{39B16339-77EB-48C5-ABED-1C0E8055CE3D}" srcOrd="0" destOrd="8" presId="urn:microsoft.com/office/officeart/2005/8/layout/hList2"/>
    <dgm:cxn modelId="{6570FBEE-7CA8-43C6-A031-2C3CA07EAB5B}" srcId="{F6597BA9-40C3-4269-840B-2BDBFB2713E4}" destId="{41B8187E-3799-4820-AD8F-451867EA0F29}" srcOrd="0" destOrd="0" parTransId="{5DBC5834-959E-4B70-A61C-10B238A0D7EE}" sibTransId="{E81E13ED-A3C7-411A-879F-3F5FE661E67A}"/>
    <dgm:cxn modelId="{8F785F24-C7A2-4BED-B830-8EAA7AC105C0}" srcId="{3D9FE5D8-F300-465A-ABDC-C44457D82AF3}" destId="{774CE8F8-375F-4AA7-BDB3-F2786C797650}" srcOrd="0" destOrd="0" parTransId="{540E9B04-1C7E-467E-B38A-8238C9D8E008}" sibTransId="{56A488CD-99AF-4B77-986D-761DC33DE550}"/>
    <dgm:cxn modelId="{B976AAAC-D66E-4110-8762-FAD5EC82C504}" type="presOf" srcId="{82A25CF0-E398-47C7-BEA8-2E178654931A}" destId="{39B16339-77EB-48C5-ABED-1C0E8055CE3D}" srcOrd="0" destOrd="5" presId="urn:microsoft.com/office/officeart/2005/8/layout/hList2"/>
    <dgm:cxn modelId="{140B7374-B8FD-441E-8BAC-B0A4FA8AE4BB}" type="presOf" srcId="{1251F2D0-4071-4429-8A78-5DB3A85257CD}" destId="{808F4E4C-9898-4C58-83B9-4F75733B69F4}" srcOrd="0" destOrd="1" presId="urn:microsoft.com/office/officeart/2005/8/layout/hList2"/>
    <dgm:cxn modelId="{27A74D95-0EFC-47B4-BE60-597D48A7E930}" type="presOf" srcId="{AD818E27-6563-4501-BE6A-C6B3A49DC6EF}" destId="{39B16339-77EB-48C5-ABED-1C0E8055CE3D}" srcOrd="0" destOrd="10" presId="urn:microsoft.com/office/officeart/2005/8/layout/hList2"/>
    <dgm:cxn modelId="{2BD86035-D467-45D0-BBB9-B150704BF125}" srcId="{FC5730CC-EE61-46DE-BE09-238E2F9062C1}" destId="{47B7621B-4832-49C2-99FE-CF16185C8290}" srcOrd="0" destOrd="0" parTransId="{EE67A15E-E363-4042-BAB8-631A5D96FB90}" sibTransId="{73B364C4-556E-4883-BBEE-A7A8F7732FB1}"/>
    <dgm:cxn modelId="{FE7DAE24-2FD9-4B52-AEC8-D1AEABC62136}" type="presOf" srcId="{C2D0C7E2-AE27-400C-97CD-F6E0906805CD}" destId="{39B16339-77EB-48C5-ABED-1C0E8055CE3D}" srcOrd="0" destOrd="4" presId="urn:microsoft.com/office/officeart/2005/8/layout/hList2"/>
    <dgm:cxn modelId="{CF9DC361-55C2-4CA8-9855-B131DD040DFE}" type="presOf" srcId="{82A4B6BC-4111-4D73-BB45-6D83584C5A8F}" destId="{6B0BD7CC-053A-49CF-A19F-79882D79EF65}" srcOrd="0" destOrd="0" presId="urn:microsoft.com/office/officeart/2005/8/layout/hList2"/>
    <dgm:cxn modelId="{CBDD924C-1F1D-472B-9B16-D3ECDA454C70}" type="presOf" srcId="{D61B387C-4F58-4A9B-9ACC-5787C6871992}" destId="{39B16339-77EB-48C5-ABED-1C0E8055CE3D}" srcOrd="0" destOrd="7" presId="urn:microsoft.com/office/officeart/2005/8/layout/hList2"/>
    <dgm:cxn modelId="{D78DC75C-A311-43C9-8F3A-F7207928A2F1}" type="presOf" srcId="{3D9FE5D8-F300-465A-ABDC-C44457D82AF3}" destId="{136FD450-7A19-4A98-BBAB-29494F767DD8}" srcOrd="0" destOrd="0" presId="urn:microsoft.com/office/officeart/2005/8/layout/hList2"/>
    <dgm:cxn modelId="{5C5B1F4A-8532-4002-8E31-1B2AAA76755C}" type="presOf" srcId="{FC5730CC-EE61-46DE-BE09-238E2F9062C1}" destId="{50007A7F-3E4C-4F62-AE52-CDEE86E4F3AB}" srcOrd="0" destOrd="0" presId="urn:microsoft.com/office/officeart/2005/8/layout/hList2"/>
    <dgm:cxn modelId="{BF87C81D-DADE-428F-930F-75E9192EC3C8}" srcId="{047EB6D3-23C8-42BF-B803-1010DA80C777}" destId="{C05E472D-E5D0-4D38-9F14-74C1B4083617}" srcOrd="1" destOrd="0" parTransId="{E40179C2-939B-46E8-9350-63B7A1675BDB}" sibTransId="{3A0ED375-A824-436C-8A07-9AC6EE670C0C}"/>
    <dgm:cxn modelId="{09501073-80BD-4D5C-92A6-C9A7EFAB3A17}" srcId="{BCBEB898-00EB-4484-970F-7D3CD4FAA47B}" destId="{1251F2D0-4071-4429-8A78-5DB3A85257CD}" srcOrd="1" destOrd="0" parTransId="{C5BBF2E0-5D72-43DF-9188-3EC5B913BB57}" sibTransId="{6E371FC6-C966-4D25-9F7C-B9D6065B8728}"/>
    <dgm:cxn modelId="{F7381924-85EF-404F-9A56-1528B07B01C8}" srcId="{3D9FE5D8-F300-465A-ABDC-C44457D82AF3}" destId="{AD818E27-6563-4501-BE6A-C6B3A49DC6EF}" srcOrd="5" destOrd="0" parTransId="{968475A7-E56B-48DC-AB46-11A40B20BBDD}" sibTransId="{F68F1C3E-5E11-49DE-A321-869C75BCD41A}"/>
    <dgm:cxn modelId="{35041A6A-C85A-4A3B-A9EA-0C803A408292}" srcId="{2C626B09-6375-4818-B3C0-4C4DC8A6D000}" destId="{AEB66927-F374-40C6-BB41-43CC7E452E02}" srcOrd="0" destOrd="0" parTransId="{E3C63EEE-8E60-4AA6-AD09-9B709AAC0853}" sibTransId="{B28643DA-B7F3-4927-9DCD-10315CBB3BD5}"/>
    <dgm:cxn modelId="{95B0ADEE-43D7-40C1-A2A4-9684B1886EF8}" type="presOf" srcId="{80F363AF-7060-457D-8F1E-8576D4C2853A}" destId="{43C1A4ED-8629-43AF-948C-22215D75B0DA}" srcOrd="0" destOrd="1" presId="urn:microsoft.com/office/officeart/2005/8/layout/hList2"/>
    <dgm:cxn modelId="{03FA6BF2-7DA8-4AD4-97AC-F56F3A6382AC}" srcId="{BCBEB898-00EB-4484-970F-7D3CD4FAA47B}" destId="{B4172DE2-DCA2-4523-AF30-9E9AC32B7ACE}" srcOrd="0" destOrd="0" parTransId="{D723E005-1435-4BBF-A371-B2B830624678}" sibTransId="{17DAE68F-AF1E-4FA4-A42C-ABA079129BB1}"/>
    <dgm:cxn modelId="{6D3439F3-D34F-475C-8F6D-B0B53E03DA32}" type="presParOf" srcId="{4592AC32-803E-416A-B71E-2EB98BCB7D64}" destId="{5D850692-2C25-41F6-82EF-7904DBC4BF7F}" srcOrd="0" destOrd="0" presId="urn:microsoft.com/office/officeart/2005/8/layout/hList2"/>
    <dgm:cxn modelId="{2514FAD9-7E8D-4199-AB4E-1709BAD6F503}" type="presParOf" srcId="{5D850692-2C25-41F6-82EF-7904DBC4BF7F}" destId="{46C11081-462A-45B8-98DB-ACA6228CCACA}" srcOrd="0" destOrd="0" presId="urn:microsoft.com/office/officeart/2005/8/layout/hList2"/>
    <dgm:cxn modelId="{4C6DBC08-8C1C-4745-9C5E-F43EF4B8B220}" type="presParOf" srcId="{5D850692-2C25-41F6-82EF-7904DBC4BF7F}" destId="{F2FCF699-E1C1-4C75-9E10-5419068E7BB1}" srcOrd="1" destOrd="0" presId="urn:microsoft.com/office/officeart/2005/8/layout/hList2"/>
    <dgm:cxn modelId="{C2BA11D0-BA48-49EF-BE1A-FFF1DB3EFAFA}" type="presParOf" srcId="{5D850692-2C25-41F6-82EF-7904DBC4BF7F}" destId="{50007A7F-3E4C-4F62-AE52-CDEE86E4F3AB}" srcOrd="2" destOrd="0" presId="urn:microsoft.com/office/officeart/2005/8/layout/hList2"/>
    <dgm:cxn modelId="{D80DCADB-3E49-4E4B-9194-CAD0B02470DA}" type="presParOf" srcId="{4592AC32-803E-416A-B71E-2EB98BCB7D64}" destId="{D9B7DD43-96F9-482E-BD97-E5109450A5AC}" srcOrd="1" destOrd="0" presId="urn:microsoft.com/office/officeart/2005/8/layout/hList2"/>
    <dgm:cxn modelId="{C4B41248-8009-43DB-8CEE-14E5982B0F4A}" type="presParOf" srcId="{4592AC32-803E-416A-B71E-2EB98BCB7D64}" destId="{273B082F-420C-4B6C-AA50-76268FB3545E}" srcOrd="2" destOrd="0" presId="urn:microsoft.com/office/officeart/2005/8/layout/hList2"/>
    <dgm:cxn modelId="{91DD56C4-D694-4E96-8674-7437128E1B97}" type="presParOf" srcId="{273B082F-420C-4B6C-AA50-76268FB3545E}" destId="{106D5EDB-4F98-4810-BFD7-3F4E029540FB}" srcOrd="0" destOrd="0" presId="urn:microsoft.com/office/officeart/2005/8/layout/hList2"/>
    <dgm:cxn modelId="{48C908B6-F2C7-4D59-9205-E00C9C5AD1A8}" type="presParOf" srcId="{273B082F-420C-4B6C-AA50-76268FB3545E}" destId="{4D1E4358-C285-480C-A2B4-F609051DB951}" srcOrd="1" destOrd="0" presId="urn:microsoft.com/office/officeart/2005/8/layout/hList2"/>
    <dgm:cxn modelId="{09E25E17-5400-4C06-B7DE-E458EBC67237}" type="presParOf" srcId="{273B082F-420C-4B6C-AA50-76268FB3545E}" destId="{0200123A-103C-496E-AF7B-7335B70DCF25}" srcOrd="2" destOrd="0" presId="urn:microsoft.com/office/officeart/2005/8/layout/hList2"/>
    <dgm:cxn modelId="{F2DD267B-E925-46E6-A748-3E610075AAA1}" type="presParOf" srcId="{4592AC32-803E-416A-B71E-2EB98BCB7D64}" destId="{CB1C8F2A-20D8-4264-B22C-513038D5781E}" srcOrd="3" destOrd="0" presId="urn:microsoft.com/office/officeart/2005/8/layout/hList2"/>
    <dgm:cxn modelId="{A03B6C1C-6906-4EF6-A3CB-FCEDB48AC301}" type="presParOf" srcId="{4592AC32-803E-416A-B71E-2EB98BCB7D64}" destId="{6D56BF86-732F-4846-B437-DCF7A1F766AE}" srcOrd="4" destOrd="0" presId="urn:microsoft.com/office/officeart/2005/8/layout/hList2"/>
    <dgm:cxn modelId="{4D1E487F-4271-42DE-BC91-DDE7F3A8EBA0}" type="presParOf" srcId="{6D56BF86-732F-4846-B437-DCF7A1F766AE}" destId="{2D513347-5E94-4D35-8FFE-A8F064B8CDEC}" srcOrd="0" destOrd="0" presId="urn:microsoft.com/office/officeart/2005/8/layout/hList2"/>
    <dgm:cxn modelId="{D05DB325-B72C-454E-9858-21DEB2069345}" type="presParOf" srcId="{6D56BF86-732F-4846-B437-DCF7A1F766AE}" destId="{43C1A4ED-8629-43AF-948C-22215D75B0DA}" srcOrd="1" destOrd="0" presId="urn:microsoft.com/office/officeart/2005/8/layout/hList2"/>
    <dgm:cxn modelId="{F278BDED-2E79-46FF-B093-0C7B1EE81AE5}" type="presParOf" srcId="{6D56BF86-732F-4846-B437-DCF7A1F766AE}" destId="{6B0BD7CC-053A-49CF-A19F-79882D79EF65}" srcOrd="2" destOrd="0" presId="urn:microsoft.com/office/officeart/2005/8/layout/hList2"/>
    <dgm:cxn modelId="{2BF8E3C6-BEC3-46EE-A70F-AC8F7180B9F8}" type="presParOf" srcId="{4592AC32-803E-416A-B71E-2EB98BCB7D64}" destId="{0B463756-1C19-40BF-8F2F-3D537322209A}" srcOrd="5" destOrd="0" presId="urn:microsoft.com/office/officeart/2005/8/layout/hList2"/>
    <dgm:cxn modelId="{7A695BF2-60ED-4D00-8DE4-856A13C3BC5C}" type="presParOf" srcId="{4592AC32-803E-416A-B71E-2EB98BCB7D64}" destId="{0D7040DB-C36C-4450-BB93-A259A0EB25F3}" srcOrd="6" destOrd="0" presId="urn:microsoft.com/office/officeart/2005/8/layout/hList2"/>
    <dgm:cxn modelId="{87C0B84A-78EC-4E7F-AEED-6E77A9482F6D}" type="presParOf" srcId="{0D7040DB-C36C-4450-BB93-A259A0EB25F3}" destId="{7DF9308B-ED5E-4247-87C3-019976265E3D}" srcOrd="0" destOrd="0" presId="urn:microsoft.com/office/officeart/2005/8/layout/hList2"/>
    <dgm:cxn modelId="{B545F37F-4C1F-4E1D-B080-2D2B8DD59483}" type="presParOf" srcId="{0D7040DB-C36C-4450-BB93-A259A0EB25F3}" destId="{808F4E4C-9898-4C58-83B9-4F75733B69F4}" srcOrd="1" destOrd="0" presId="urn:microsoft.com/office/officeart/2005/8/layout/hList2"/>
    <dgm:cxn modelId="{35B020B6-E1C8-4022-AB99-B51DAEC25ADC}" type="presParOf" srcId="{0D7040DB-C36C-4450-BB93-A259A0EB25F3}" destId="{C71C18DB-C0A7-4F74-869E-80FB690E17EC}" srcOrd="2" destOrd="0" presId="urn:microsoft.com/office/officeart/2005/8/layout/hList2"/>
    <dgm:cxn modelId="{72E3A9F5-C75F-46AB-932F-072DFE3C87EE}" type="presParOf" srcId="{4592AC32-803E-416A-B71E-2EB98BCB7D64}" destId="{296DD672-1FCD-4F8C-BB87-9231D3F9928C}" srcOrd="7" destOrd="0" presId="urn:microsoft.com/office/officeart/2005/8/layout/hList2"/>
    <dgm:cxn modelId="{59267140-E8CE-4648-B7C9-67C55EC5767A}" type="presParOf" srcId="{4592AC32-803E-416A-B71E-2EB98BCB7D64}" destId="{57D7CF5F-EE9E-42E3-A157-305675BF1105}" srcOrd="8" destOrd="0" presId="urn:microsoft.com/office/officeart/2005/8/layout/hList2"/>
    <dgm:cxn modelId="{8104A043-DB1C-4B2C-90D4-8CD2A1D4C2EC}" type="presParOf" srcId="{57D7CF5F-EE9E-42E3-A157-305675BF1105}" destId="{D732048C-91E3-4DF2-A4B0-FAE3BB8A7A24}" srcOrd="0" destOrd="0" presId="urn:microsoft.com/office/officeart/2005/8/layout/hList2"/>
    <dgm:cxn modelId="{834CEAA3-E3F8-4ADF-A0D7-5A75EC939AEF}" type="presParOf" srcId="{57D7CF5F-EE9E-42E3-A157-305675BF1105}" destId="{39B16339-77EB-48C5-ABED-1C0E8055CE3D}" srcOrd="1" destOrd="0" presId="urn:microsoft.com/office/officeart/2005/8/layout/hList2"/>
    <dgm:cxn modelId="{91C49340-3158-4BC7-A5AE-C4B13BB3FBE8}" type="presParOf" srcId="{57D7CF5F-EE9E-42E3-A157-305675BF1105}" destId="{136FD450-7A19-4A98-BBAB-29494F767DD8}" srcOrd="2" destOrd="0" presId="urn:microsoft.com/office/officeart/2005/8/layout/hList2"/>
    <dgm:cxn modelId="{669D71A3-DF0C-4D3C-B87D-1ACE1D77C784}" type="presParOf" srcId="{4592AC32-803E-416A-B71E-2EB98BCB7D64}" destId="{22F71DE8-C931-4D5B-A6A7-0E66C55C737A}" srcOrd="9" destOrd="0" presId="urn:microsoft.com/office/officeart/2005/8/layout/hList2"/>
    <dgm:cxn modelId="{F2252B02-9EDE-4A1A-B3FE-1FF603BE4063}" type="presParOf" srcId="{4592AC32-803E-416A-B71E-2EB98BCB7D64}" destId="{3AA595B4-3578-4AF6-B23A-27C904B0F5C1}" srcOrd="10" destOrd="0" presId="urn:microsoft.com/office/officeart/2005/8/layout/hList2"/>
    <dgm:cxn modelId="{DE7D24C9-AC9D-42C0-998C-3D7D83CB5949}" type="presParOf" srcId="{3AA595B4-3578-4AF6-B23A-27C904B0F5C1}" destId="{C4CFEC58-DB87-4F9F-9F20-5A78BF2B9F3C}" srcOrd="0" destOrd="0" presId="urn:microsoft.com/office/officeart/2005/8/layout/hList2"/>
    <dgm:cxn modelId="{7EAD5EE9-584A-40DB-972C-01F5D0221B50}" type="presParOf" srcId="{3AA595B4-3578-4AF6-B23A-27C904B0F5C1}" destId="{E9DEA5B1-8F9B-4711-9589-5719A8140DA5}" srcOrd="1" destOrd="0" presId="urn:microsoft.com/office/officeart/2005/8/layout/hList2"/>
    <dgm:cxn modelId="{4DEB852C-834D-4FC1-99C9-AC8B849A8993}" type="presParOf" srcId="{3AA595B4-3578-4AF6-B23A-27C904B0F5C1}" destId="{A1CD48FF-CF11-4CDA-A631-D6CDD915B630}"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50B6E06-639F-4715-8E5F-574C7629D2C1}" type="doc">
      <dgm:prSet loTypeId="urn:microsoft.com/office/officeart/2009/3/layout/StepUpProcess" loCatId="process" qsTypeId="urn:microsoft.com/office/officeart/2005/8/quickstyle/simple2" qsCatId="simple" csTypeId="urn:microsoft.com/office/officeart/2005/8/colors/colorful2" csCatId="colorful" phldr="1"/>
      <dgm:spPr/>
      <dgm:t>
        <a:bodyPr/>
        <a:lstStyle/>
        <a:p>
          <a:endParaRPr lang="es-MX"/>
        </a:p>
      </dgm:t>
    </dgm:pt>
    <dgm:pt modelId="{256FF111-088A-4418-88E1-4A1640DD063B}">
      <dgm:prSet phldrT="[Texto]" custT="1"/>
      <dgm:spPr/>
      <dgm:t>
        <a:bodyPr/>
        <a:lstStyle/>
        <a:p>
          <a:r>
            <a:rPr lang="es-EC" sz="1800" dirty="0" smtClean="0"/>
            <a:t>Fuentes confiables</a:t>
          </a:r>
          <a:endParaRPr lang="es-MX" sz="1800" dirty="0"/>
        </a:p>
      </dgm:t>
    </dgm:pt>
    <dgm:pt modelId="{8173798B-19F4-4C80-A81B-5D007443EC4F}" type="parTrans" cxnId="{7EC99E25-AEFC-4A33-B6CC-5515F9BB7587}">
      <dgm:prSet/>
      <dgm:spPr/>
      <dgm:t>
        <a:bodyPr/>
        <a:lstStyle/>
        <a:p>
          <a:endParaRPr lang="es-MX" sz="1400"/>
        </a:p>
      </dgm:t>
    </dgm:pt>
    <dgm:pt modelId="{975820CA-FC8C-4E2F-B72A-50952610C7F7}" type="sibTrans" cxnId="{7EC99E25-AEFC-4A33-B6CC-5515F9BB7587}">
      <dgm:prSet/>
      <dgm:spPr/>
      <dgm:t>
        <a:bodyPr/>
        <a:lstStyle/>
        <a:p>
          <a:endParaRPr lang="es-MX" sz="1400"/>
        </a:p>
      </dgm:t>
    </dgm:pt>
    <dgm:pt modelId="{544D2CD3-E403-49A7-83EC-73D07C13D1E6}">
      <dgm:prSet phldrT="[Texto]" custT="1"/>
      <dgm:spPr/>
      <dgm:t>
        <a:bodyPr/>
        <a:lstStyle/>
        <a:p>
          <a:r>
            <a:rPr lang="es-ES_tradnl" sz="1800" dirty="0" smtClean="0"/>
            <a:t>Selección</a:t>
          </a:r>
          <a:endParaRPr lang="es-MX" sz="1800" dirty="0"/>
        </a:p>
      </dgm:t>
    </dgm:pt>
    <dgm:pt modelId="{829E7107-AE54-4300-BF21-2AA0472CB327}" type="parTrans" cxnId="{F2A52737-EA12-4ABB-9EE9-3AB31F9F33F5}">
      <dgm:prSet/>
      <dgm:spPr/>
      <dgm:t>
        <a:bodyPr/>
        <a:lstStyle/>
        <a:p>
          <a:endParaRPr lang="es-MX" sz="1400"/>
        </a:p>
      </dgm:t>
    </dgm:pt>
    <dgm:pt modelId="{37875EBE-690E-4B77-9984-5F680AC5B9CC}" type="sibTrans" cxnId="{F2A52737-EA12-4ABB-9EE9-3AB31F9F33F5}">
      <dgm:prSet/>
      <dgm:spPr/>
      <dgm:t>
        <a:bodyPr/>
        <a:lstStyle/>
        <a:p>
          <a:endParaRPr lang="es-MX" sz="1400"/>
        </a:p>
      </dgm:t>
    </dgm:pt>
    <dgm:pt modelId="{E42EB8B9-2B07-4A31-899B-8AA620165115}">
      <dgm:prSet phldrT="[Texto]" custT="1"/>
      <dgm:spPr/>
      <dgm:t>
        <a:bodyPr/>
        <a:lstStyle/>
        <a:p>
          <a:r>
            <a:rPr lang="es-EC" sz="1800" dirty="0" smtClean="0"/>
            <a:t>Información pertinente y relevante</a:t>
          </a:r>
          <a:endParaRPr lang="es-MX" sz="1800" dirty="0"/>
        </a:p>
      </dgm:t>
    </dgm:pt>
    <dgm:pt modelId="{02BB7641-793D-4187-9D3C-4493570C1441}" type="parTrans" cxnId="{9771E3F3-452F-41D5-A44F-DE01D77F3DD2}">
      <dgm:prSet/>
      <dgm:spPr/>
      <dgm:t>
        <a:bodyPr/>
        <a:lstStyle/>
        <a:p>
          <a:endParaRPr lang="es-MX" sz="1400"/>
        </a:p>
      </dgm:t>
    </dgm:pt>
    <dgm:pt modelId="{D9A7420C-DDCA-443A-8D9F-247AD917E46E}" type="sibTrans" cxnId="{9771E3F3-452F-41D5-A44F-DE01D77F3DD2}">
      <dgm:prSet/>
      <dgm:spPr/>
      <dgm:t>
        <a:bodyPr/>
        <a:lstStyle/>
        <a:p>
          <a:endParaRPr lang="es-MX" sz="1400"/>
        </a:p>
      </dgm:t>
    </dgm:pt>
    <dgm:pt modelId="{2BDD62A2-3D43-416B-8826-C032FDC21D17}" type="pres">
      <dgm:prSet presAssocID="{750B6E06-639F-4715-8E5F-574C7629D2C1}" presName="rootnode" presStyleCnt="0">
        <dgm:presLayoutVars>
          <dgm:chMax/>
          <dgm:chPref/>
          <dgm:dir/>
          <dgm:animLvl val="lvl"/>
        </dgm:presLayoutVars>
      </dgm:prSet>
      <dgm:spPr/>
      <dgm:t>
        <a:bodyPr/>
        <a:lstStyle/>
        <a:p>
          <a:endParaRPr lang="es-MX"/>
        </a:p>
      </dgm:t>
    </dgm:pt>
    <dgm:pt modelId="{A612B427-799C-4BB8-8D78-FA24F91EBFF0}" type="pres">
      <dgm:prSet presAssocID="{256FF111-088A-4418-88E1-4A1640DD063B}" presName="composite" presStyleCnt="0"/>
      <dgm:spPr/>
      <dgm:t>
        <a:bodyPr/>
        <a:lstStyle/>
        <a:p>
          <a:endParaRPr lang="es-MX"/>
        </a:p>
      </dgm:t>
    </dgm:pt>
    <dgm:pt modelId="{F0962EEE-FD30-4684-9625-7FB4208B40F3}" type="pres">
      <dgm:prSet presAssocID="{256FF111-088A-4418-88E1-4A1640DD063B}" presName="LShape" presStyleLbl="alignNode1" presStyleIdx="0" presStyleCnt="5"/>
      <dgm:spPr/>
      <dgm:t>
        <a:bodyPr/>
        <a:lstStyle/>
        <a:p>
          <a:endParaRPr lang="es-MX"/>
        </a:p>
      </dgm:t>
    </dgm:pt>
    <dgm:pt modelId="{89623C23-6D2D-41B4-B86C-8A950C889D33}" type="pres">
      <dgm:prSet presAssocID="{256FF111-088A-4418-88E1-4A1640DD063B}" presName="ParentText" presStyleLbl="revTx" presStyleIdx="0" presStyleCnt="3">
        <dgm:presLayoutVars>
          <dgm:chMax val="0"/>
          <dgm:chPref val="0"/>
          <dgm:bulletEnabled val="1"/>
        </dgm:presLayoutVars>
      </dgm:prSet>
      <dgm:spPr/>
      <dgm:t>
        <a:bodyPr/>
        <a:lstStyle/>
        <a:p>
          <a:endParaRPr lang="es-MX"/>
        </a:p>
      </dgm:t>
    </dgm:pt>
    <dgm:pt modelId="{B78766C2-CDB9-43CF-AA73-E09145C06CAC}" type="pres">
      <dgm:prSet presAssocID="{256FF111-088A-4418-88E1-4A1640DD063B}" presName="Triangle" presStyleLbl="alignNode1" presStyleIdx="1" presStyleCnt="5"/>
      <dgm:spPr/>
      <dgm:t>
        <a:bodyPr/>
        <a:lstStyle/>
        <a:p>
          <a:endParaRPr lang="es-MX"/>
        </a:p>
      </dgm:t>
    </dgm:pt>
    <dgm:pt modelId="{2D2B7A2D-2E4E-4F91-AA19-A89CE40B0CC4}" type="pres">
      <dgm:prSet presAssocID="{975820CA-FC8C-4E2F-B72A-50952610C7F7}" presName="sibTrans" presStyleCnt="0"/>
      <dgm:spPr/>
      <dgm:t>
        <a:bodyPr/>
        <a:lstStyle/>
        <a:p>
          <a:endParaRPr lang="es-MX"/>
        </a:p>
      </dgm:t>
    </dgm:pt>
    <dgm:pt modelId="{5F3026A4-54EA-4FCB-8221-A17301ED6ADA}" type="pres">
      <dgm:prSet presAssocID="{975820CA-FC8C-4E2F-B72A-50952610C7F7}" presName="space" presStyleCnt="0"/>
      <dgm:spPr/>
      <dgm:t>
        <a:bodyPr/>
        <a:lstStyle/>
        <a:p>
          <a:endParaRPr lang="es-MX"/>
        </a:p>
      </dgm:t>
    </dgm:pt>
    <dgm:pt modelId="{56C7FD78-516B-4BA5-A7D4-880815AA6129}" type="pres">
      <dgm:prSet presAssocID="{544D2CD3-E403-49A7-83EC-73D07C13D1E6}" presName="composite" presStyleCnt="0"/>
      <dgm:spPr/>
      <dgm:t>
        <a:bodyPr/>
        <a:lstStyle/>
        <a:p>
          <a:endParaRPr lang="es-MX"/>
        </a:p>
      </dgm:t>
    </dgm:pt>
    <dgm:pt modelId="{6213268F-C4EF-4F2C-B8C8-AC7308316C99}" type="pres">
      <dgm:prSet presAssocID="{544D2CD3-E403-49A7-83EC-73D07C13D1E6}" presName="LShape" presStyleLbl="alignNode1" presStyleIdx="2" presStyleCnt="5"/>
      <dgm:spPr/>
      <dgm:t>
        <a:bodyPr/>
        <a:lstStyle/>
        <a:p>
          <a:endParaRPr lang="es-MX"/>
        </a:p>
      </dgm:t>
    </dgm:pt>
    <dgm:pt modelId="{F6D80E53-57FF-477C-91A3-1D4ECB98B518}" type="pres">
      <dgm:prSet presAssocID="{544D2CD3-E403-49A7-83EC-73D07C13D1E6}" presName="ParentText" presStyleLbl="revTx" presStyleIdx="1" presStyleCnt="3">
        <dgm:presLayoutVars>
          <dgm:chMax val="0"/>
          <dgm:chPref val="0"/>
          <dgm:bulletEnabled val="1"/>
        </dgm:presLayoutVars>
      </dgm:prSet>
      <dgm:spPr/>
      <dgm:t>
        <a:bodyPr/>
        <a:lstStyle/>
        <a:p>
          <a:endParaRPr lang="es-MX"/>
        </a:p>
      </dgm:t>
    </dgm:pt>
    <dgm:pt modelId="{5C53EEDA-C628-4DDE-8D6C-44BDEF700488}" type="pres">
      <dgm:prSet presAssocID="{544D2CD3-E403-49A7-83EC-73D07C13D1E6}" presName="Triangle" presStyleLbl="alignNode1" presStyleIdx="3" presStyleCnt="5"/>
      <dgm:spPr/>
      <dgm:t>
        <a:bodyPr/>
        <a:lstStyle/>
        <a:p>
          <a:endParaRPr lang="es-MX"/>
        </a:p>
      </dgm:t>
    </dgm:pt>
    <dgm:pt modelId="{63EE6C4D-7E5E-4C46-91C6-66AFC874ED10}" type="pres">
      <dgm:prSet presAssocID="{37875EBE-690E-4B77-9984-5F680AC5B9CC}" presName="sibTrans" presStyleCnt="0"/>
      <dgm:spPr/>
      <dgm:t>
        <a:bodyPr/>
        <a:lstStyle/>
        <a:p>
          <a:endParaRPr lang="es-MX"/>
        </a:p>
      </dgm:t>
    </dgm:pt>
    <dgm:pt modelId="{1604B128-5BF7-4E3A-B58B-75FFE0DACAFE}" type="pres">
      <dgm:prSet presAssocID="{37875EBE-690E-4B77-9984-5F680AC5B9CC}" presName="space" presStyleCnt="0"/>
      <dgm:spPr/>
      <dgm:t>
        <a:bodyPr/>
        <a:lstStyle/>
        <a:p>
          <a:endParaRPr lang="es-MX"/>
        </a:p>
      </dgm:t>
    </dgm:pt>
    <dgm:pt modelId="{8494E591-E466-4E00-A1E7-115152E8B128}" type="pres">
      <dgm:prSet presAssocID="{E42EB8B9-2B07-4A31-899B-8AA620165115}" presName="composite" presStyleCnt="0"/>
      <dgm:spPr/>
      <dgm:t>
        <a:bodyPr/>
        <a:lstStyle/>
        <a:p>
          <a:endParaRPr lang="es-MX"/>
        </a:p>
      </dgm:t>
    </dgm:pt>
    <dgm:pt modelId="{62E410BA-8AAF-4425-9CF0-31F86A93CED0}" type="pres">
      <dgm:prSet presAssocID="{E42EB8B9-2B07-4A31-899B-8AA620165115}" presName="LShape" presStyleLbl="alignNode1" presStyleIdx="4" presStyleCnt="5"/>
      <dgm:spPr/>
      <dgm:t>
        <a:bodyPr/>
        <a:lstStyle/>
        <a:p>
          <a:endParaRPr lang="es-MX"/>
        </a:p>
      </dgm:t>
    </dgm:pt>
    <dgm:pt modelId="{9D338883-1E4C-41E6-87E6-A6F41134CA3C}" type="pres">
      <dgm:prSet presAssocID="{E42EB8B9-2B07-4A31-899B-8AA620165115}" presName="ParentText" presStyleLbl="revTx" presStyleIdx="2" presStyleCnt="3">
        <dgm:presLayoutVars>
          <dgm:chMax val="0"/>
          <dgm:chPref val="0"/>
          <dgm:bulletEnabled val="1"/>
        </dgm:presLayoutVars>
      </dgm:prSet>
      <dgm:spPr/>
      <dgm:t>
        <a:bodyPr/>
        <a:lstStyle/>
        <a:p>
          <a:endParaRPr lang="es-MX"/>
        </a:p>
      </dgm:t>
    </dgm:pt>
  </dgm:ptLst>
  <dgm:cxnLst>
    <dgm:cxn modelId="{831A6D90-319C-45EC-9631-7A12F136B4CB}" type="presOf" srcId="{256FF111-088A-4418-88E1-4A1640DD063B}" destId="{89623C23-6D2D-41B4-B86C-8A950C889D33}" srcOrd="0" destOrd="0" presId="urn:microsoft.com/office/officeart/2009/3/layout/StepUpProcess"/>
    <dgm:cxn modelId="{9771E3F3-452F-41D5-A44F-DE01D77F3DD2}" srcId="{750B6E06-639F-4715-8E5F-574C7629D2C1}" destId="{E42EB8B9-2B07-4A31-899B-8AA620165115}" srcOrd="2" destOrd="0" parTransId="{02BB7641-793D-4187-9D3C-4493570C1441}" sibTransId="{D9A7420C-DDCA-443A-8D9F-247AD917E46E}"/>
    <dgm:cxn modelId="{B06D79FA-A82A-44AD-A619-D2A8A41B6B26}" type="presOf" srcId="{750B6E06-639F-4715-8E5F-574C7629D2C1}" destId="{2BDD62A2-3D43-416B-8826-C032FDC21D17}" srcOrd="0" destOrd="0" presId="urn:microsoft.com/office/officeart/2009/3/layout/StepUpProcess"/>
    <dgm:cxn modelId="{2FD6AC12-7502-4773-BB77-335A8B7B1582}" type="presOf" srcId="{E42EB8B9-2B07-4A31-899B-8AA620165115}" destId="{9D338883-1E4C-41E6-87E6-A6F41134CA3C}" srcOrd="0" destOrd="0" presId="urn:microsoft.com/office/officeart/2009/3/layout/StepUpProcess"/>
    <dgm:cxn modelId="{7EC99E25-AEFC-4A33-B6CC-5515F9BB7587}" srcId="{750B6E06-639F-4715-8E5F-574C7629D2C1}" destId="{256FF111-088A-4418-88E1-4A1640DD063B}" srcOrd="0" destOrd="0" parTransId="{8173798B-19F4-4C80-A81B-5D007443EC4F}" sibTransId="{975820CA-FC8C-4E2F-B72A-50952610C7F7}"/>
    <dgm:cxn modelId="{F2A52737-EA12-4ABB-9EE9-3AB31F9F33F5}" srcId="{750B6E06-639F-4715-8E5F-574C7629D2C1}" destId="{544D2CD3-E403-49A7-83EC-73D07C13D1E6}" srcOrd="1" destOrd="0" parTransId="{829E7107-AE54-4300-BF21-2AA0472CB327}" sibTransId="{37875EBE-690E-4B77-9984-5F680AC5B9CC}"/>
    <dgm:cxn modelId="{6C054471-DD34-4EE8-BCC7-FA1DBA51E720}" type="presOf" srcId="{544D2CD3-E403-49A7-83EC-73D07C13D1E6}" destId="{F6D80E53-57FF-477C-91A3-1D4ECB98B518}" srcOrd="0" destOrd="0" presId="urn:microsoft.com/office/officeart/2009/3/layout/StepUpProcess"/>
    <dgm:cxn modelId="{72A1A182-6C6A-4343-8667-767A3D3AAA21}" type="presParOf" srcId="{2BDD62A2-3D43-416B-8826-C032FDC21D17}" destId="{A612B427-799C-4BB8-8D78-FA24F91EBFF0}" srcOrd="0" destOrd="0" presId="urn:microsoft.com/office/officeart/2009/3/layout/StepUpProcess"/>
    <dgm:cxn modelId="{C036277F-E4BE-4F43-843A-1EE99565CD9D}" type="presParOf" srcId="{A612B427-799C-4BB8-8D78-FA24F91EBFF0}" destId="{F0962EEE-FD30-4684-9625-7FB4208B40F3}" srcOrd="0" destOrd="0" presId="urn:microsoft.com/office/officeart/2009/3/layout/StepUpProcess"/>
    <dgm:cxn modelId="{9B87B77E-EBD5-405A-AD22-A6D0630228C7}" type="presParOf" srcId="{A612B427-799C-4BB8-8D78-FA24F91EBFF0}" destId="{89623C23-6D2D-41B4-B86C-8A950C889D33}" srcOrd="1" destOrd="0" presId="urn:microsoft.com/office/officeart/2009/3/layout/StepUpProcess"/>
    <dgm:cxn modelId="{691D4326-67BC-495E-B38F-6E4F8DE3D273}" type="presParOf" srcId="{A612B427-799C-4BB8-8D78-FA24F91EBFF0}" destId="{B78766C2-CDB9-43CF-AA73-E09145C06CAC}" srcOrd="2" destOrd="0" presId="urn:microsoft.com/office/officeart/2009/3/layout/StepUpProcess"/>
    <dgm:cxn modelId="{E8FD55EF-56FE-460D-A77C-1A9157A7AD50}" type="presParOf" srcId="{2BDD62A2-3D43-416B-8826-C032FDC21D17}" destId="{2D2B7A2D-2E4E-4F91-AA19-A89CE40B0CC4}" srcOrd="1" destOrd="0" presId="urn:microsoft.com/office/officeart/2009/3/layout/StepUpProcess"/>
    <dgm:cxn modelId="{7BA75DBC-3159-40BC-990A-90EB7C88067D}" type="presParOf" srcId="{2D2B7A2D-2E4E-4F91-AA19-A89CE40B0CC4}" destId="{5F3026A4-54EA-4FCB-8221-A17301ED6ADA}" srcOrd="0" destOrd="0" presId="urn:microsoft.com/office/officeart/2009/3/layout/StepUpProcess"/>
    <dgm:cxn modelId="{87981D6F-DA04-4341-A259-6172D967C40C}" type="presParOf" srcId="{2BDD62A2-3D43-416B-8826-C032FDC21D17}" destId="{56C7FD78-516B-4BA5-A7D4-880815AA6129}" srcOrd="2" destOrd="0" presId="urn:microsoft.com/office/officeart/2009/3/layout/StepUpProcess"/>
    <dgm:cxn modelId="{867B91EA-40A8-4C14-A3B0-41598FC4F143}" type="presParOf" srcId="{56C7FD78-516B-4BA5-A7D4-880815AA6129}" destId="{6213268F-C4EF-4F2C-B8C8-AC7308316C99}" srcOrd="0" destOrd="0" presId="urn:microsoft.com/office/officeart/2009/3/layout/StepUpProcess"/>
    <dgm:cxn modelId="{C9C9B2D3-AA4B-4153-B92B-CEB0D42E389D}" type="presParOf" srcId="{56C7FD78-516B-4BA5-A7D4-880815AA6129}" destId="{F6D80E53-57FF-477C-91A3-1D4ECB98B518}" srcOrd="1" destOrd="0" presId="urn:microsoft.com/office/officeart/2009/3/layout/StepUpProcess"/>
    <dgm:cxn modelId="{C1C7BE3E-7C14-4E29-A24C-7883F0432029}" type="presParOf" srcId="{56C7FD78-516B-4BA5-A7D4-880815AA6129}" destId="{5C53EEDA-C628-4DDE-8D6C-44BDEF700488}" srcOrd="2" destOrd="0" presId="urn:microsoft.com/office/officeart/2009/3/layout/StepUpProcess"/>
    <dgm:cxn modelId="{DBE0BDDB-A324-41B0-9F84-044C4279B29B}" type="presParOf" srcId="{2BDD62A2-3D43-416B-8826-C032FDC21D17}" destId="{63EE6C4D-7E5E-4C46-91C6-66AFC874ED10}" srcOrd="3" destOrd="0" presId="urn:microsoft.com/office/officeart/2009/3/layout/StepUpProcess"/>
    <dgm:cxn modelId="{C3648BF9-940E-4686-989C-29D876F558CA}" type="presParOf" srcId="{63EE6C4D-7E5E-4C46-91C6-66AFC874ED10}" destId="{1604B128-5BF7-4E3A-B58B-75FFE0DACAFE}" srcOrd="0" destOrd="0" presId="urn:microsoft.com/office/officeart/2009/3/layout/StepUpProcess"/>
    <dgm:cxn modelId="{7CCE69A6-38C3-4EF9-BD15-5648BB59232F}" type="presParOf" srcId="{2BDD62A2-3D43-416B-8826-C032FDC21D17}" destId="{8494E591-E466-4E00-A1E7-115152E8B128}" srcOrd="4" destOrd="0" presId="urn:microsoft.com/office/officeart/2009/3/layout/StepUpProcess"/>
    <dgm:cxn modelId="{DB907D38-A42D-4422-9A22-1E913E55E2FC}" type="presParOf" srcId="{8494E591-E466-4E00-A1E7-115152E8B128}" destId="{62E410BA-8AAF-4425-9CF0-31F86A93CED0}" srcOrd="0" destOrd="0" presId="urn:microsoft.com/office/officeart/2009/3/layout/StepUpProcess"/>
    <dgm:cxn modelId="{DC3B09B1-4F84-4151-96B6-F6A0FF2A32DC}" type="presParOf" srcId="{8494E591-E466-4E00-A1E7-115152E8B128}" destId="{9D338883-1E4C-41E6-87E6-A6F41134CA3C}"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C3AE5F6-AAEC-E140-B760-92D202E34941}" type="doc">
      <dgm:prSet loTypeId="urn:microsoft.com/office/officeart/2005/8/layout/gear1" loCatId="" qsTypeId="urn:microsoft.com/office/officeart/2005/8/quickstyle/simple4" qsCatId="simple" csTypeId="urn:microsoft.com/office/officeart/2005/8/colors/colorful1" csCatId="colorful" phldr="1"/>
      <dgm:spPr/>
    </dgm:pt>
    <dgm:pt modelId="{766A7DC4-2C83-BE46-9A03-FE91BFD6B7C5}">
      <dgm:prSet phldrT="[Texto]" custT="1"/>
      <dgm:spPr/>
      <dgm:t>
        <a:bodyPr/>
        <a:lstStyle/>
        <a:p>
          <a:r>
            <a:rPr lang="es-ES_tradnl" sz="1050" dirty="0" smtClean="0">
              <a:solidFill>
                <a:schemeClr val="tx1"/>
              </a:solidFill>
            </a:rPr>
            <a:t>La información recolectada se la analizó por el método sistémico </a:t>
          </a:r>
          <a:endParaRPr lang="es-ES_tradnl" sz="1050" dirty="0">
            <a:solidFill>
              <a:schemeClr val="tx1"/>
            </a:solidFill>
          </a:endParaRPr>
        </a:p>
      </dgm:t>
    </dgm:pt>
    <dgm:pt modelId="{EB7290BF-13E4-C645-864A-4DEE19ACE974}" type="parTrans" cxnId="{838ED34E-4CBA-DC49-8048-FF3886BC60EB}">
      <dgm:prSet/>
      <dgm:spPr/>
      <dgm:t>
        <a:bodyPr/>
        <a:lstStyle/>
        <a:p>
          <a:endParaRPr lang="es-ES_tradnl">
            <a:solidFill>
              <a:schemeClr val="tx1"/>
            </a:solidFill>
          </a:endParaRPr>
        </a:p>
      </dgm:t>
    </dgm:pt>
    <dgm:pt modelId="{CE27D8AF-1E4B-8444-989B-D089B0CA9A50}" type="sibTrans" cxnId="{838ED34E-4CBA-DC49-8048-FF3886BC60EB}">
      <dgm:prSet/>
      <dgm:spPr/>
      <dgm:t>
        <a:bodyPr/>
        <a:lstStyle/>
        <a:p>
          <a:endParaRPr lang="es-ES_tradnl">
            <a:solidFill>
              <a:schemeClr val="tx1"/>
            </a:solidFill>
          </a:endParaRPr>
        </a:p>
      </dgm:t>
    </dgm:pt>
    <dgm:pt modelId="{37C680A3-D0C5-9549-944B-37BFA98CB021}">
      <dgm:prSet phldrT="[Texto]" custT="1"/>
      <dgm:spPr/>
      <dgm:t>
        <a:bodyPr/>
        <a:lstStyle/>
        <a:p>
          <a:r>
            <a:rPr lang="es-ES_tradnl" sz="1000" dirty="0" smtClean="0">
              <a:solidFill>
                <a:schemeClr val="tx1"/>
              </a:solidFill>
            </a:rPr>
            <a:t>Analiza la influencia que tiene cada una de las variables que intervienen en la investigación </a:t>
          </a:r>
          <a:endParaRPr lang="es-ES_tradnl" sz="1000" dirty="0">
            <a:solidFill>
              <a:schemeClr val="tx1"/>
            </a:solidFill>
          </a:endParaRPr>
        </a:p>
      </dgm:t>
    </dgm:pt>
    <dgm:pt modelId="{400BDD58-91AA-584C-BE28-DA4CBA60A1E3}" type="parTrans" cxnId="{6B6487E8-5596-9B4E-979D-00BDBFE35AAA}">
      <dgm:prSet/>
      <dgm:spPr/>
      <dgm:t>
        <a:bodyPr/>
        <a:lstStyle/>
        <a:p>
          <a:endParaRPr lang="es-ES_tradnl">
            <a:solidFill>
              <a:schemeClr val="tx1"/>
            </a:solidFill>
          </a:endParaRPr>
        </a:p>
      </dgm:t>
    </dgm:pt>
    <dgm:pt modelId="{1307271C-51DE-D44B-BD1D-BCFAAC0808BD}" type="sibTrans" cxnId="{6B6487E8-5596-9B4E-979D-00BDBFE35AAA}">
      <dgm:prSet/>
      <dgm:spPr/>
      <dgm:t>
        <a:bodyPr/>
        <a:lstStyle/>
        <a:p>
          <a:endParaRPr lang="es-ES_tradnl">
            <a:solidFill>
              <a:schemeClr val="tx1"/>
            </a:solidFill>
          </a:endParaRPr>
        </a:p>
      </dgm:t>
    </dgm:pt>
    <dgm:pt modelId="{0A80EF1D-9D85-D34B-9812-AE6BAA574B05}" type="pres">
      <dgm:prSet presAssocID="{EC3AE5F6-AAEC-E140-B760-92D202E34941}" presName="composite" presStyleCnt="0">
        <dgm:presLayoutVars>
          <dgm:chMax val="3"/>
          <dgm:animLvl val="lvl"/>
          <dgm:resizeHandles val="exact"/>
        </dgm:presLayoutVars>
      </dgm:prSet>
      <dgm:spPr/>
    </dgm:pt>
    <dgm:pt modelId="{DABCA299-0873-A64D-BB8A-5042FFEB4734}" type="pres">
      <dgm:prSet presAssocID="{37C680A3-D0C5-9549-944B-37BFA98CB021}" presName="gear1" presStyleLbl="node1" presStyleIdx="0" presStyleCnt="2" custLinFactNeighborX="13423" custLinFactNeighborY="-1918">
        <dgm:presLayoutVars>
          <dgm:chMax val="1"/>
          <dgm:bulletEnabled val="1"/>
        </dgm:presLayoutVars>
      </dgm:prSet>
      <dgm:spPr/>
      <dgm:t>
        <a:bodyPr/>
        <a:lstStyle/>
        <a:p>
          <a:endParaRPr lang="es-ES_tradnl"/>
        </a:p>
      </dgm:t>
    </dgm:pt>
    <dgm:pt modelId="{DF1F57B8-0609-884F-AD3E-72E93E2FA2D0}" type="pres">
      <dgm:prSet presAssocID="{37C680A3-D0C5-9549-944B-37BFA98CB021}" presName="gear1srcNode" presStyleLbl="node1" presStyleIdx="0" presStyleCnt="2"/>
      <dgm:spPr/>
      <dgm:t>
        <a:bodyPr/>
        <a:lstStyle/>
        <a:p>
          <a:endParaRPr lang="es-ES_tradnl"/>
        </a:p>
      </dgm:t>
    </dgm:pt>
    <dgm:pt modelId="{2A149D7B-C149-904A-B500-239D7D01F327}" type="pres">
      <dgm:prSet presAssocID="{37C680A3-D0C5-9549-944B-37BFA98CB021}" presName="gear1dstNode" presStyleLbl="node1" presStyleIdx="0" presStyleCnt="2"/>
      <dgm:spPr/>
      <dgm:t>
        <a:bodyPr/>
        <a:lstStyle/>
        <a:p>
          <a:endParaRPr lang="es-ES_tradnl"/>
        </a:p>
      </dgm:t>
    </dgm:pt>
    <dgm:pt modelId="{199F6A9C-5266-314C-969F-23AB8CF5908E}" type="pres">
      <dgm:prSet presAssocID="{766A7DC4-2C83-BE46-9A03-FE91BFD6B7C5}" presName="gear2" presStyleLbl="node1" presStyleIdx="1" presStyleCnt="2" custScaleX="151865" custScaleY="119838">
        <dgm:presLayoutVars>
          <dgm:chMax val="1"/>
          <dgm:bulletEnabled val="1"/>
        </dgm:presLayoutVars>
      </dgm:prSet>
      <dgm:spPr/>
      <dgm:t>
        <a:bodyPr/>
        <a:lstStyle/>
        <a:p>
          <a:endParaRPr lang="es-ES_tradnl"/>
        </a:p>
      </dgm:t>
    </dgm:pt>
    <dgm:pt modelId="{E9369596-87E2-4E49-AECB-051C141A38E7}" type="pres">
      <dgm:prSet presAssocID="{766A7DC4-2C83-BE46-9A03-FE91BFD6B7C5}" presName="gear2srcNode" presStyleLbl="node1" presStyleIdx="1" presStyleCnt="2"/>
      <dgm:spPr/>
      <dgm:t>
        <a:bodyPr/>
        <a:lstStyle/>
        <a:p>
          <a:endParaRPr lang="es-ES_tradnl"/>
        </a:p>
      </dgm:t>
    </dgm:pt>
    <dgm:pt modelId="{B6166457-8406-F342-86CB-944312EF322C}" type="pres">
      <dgm:prSet presAssocID="{766A7DC4-2C83-BE46-9A03-FE91BFD6B7C5}" presName="gear2dstNode" presStyleLbl="node1" presStyleIdx="1" presStyleCnt="2"/>
      <dgm:spPr/>
      <dgm:t>
        <a:bodyPr/>
        <a:lstStyle/>
        <a:p>
          <a:endParaRPr lang="es-ES_tradnl"/>
        </a:p>
      </dgm:t>
    </dgm:pt>
    <dgm:pt modelId="{C3849A66-CD90-C443-9E91-246FBC768641}" type="pres">
      <dgm:prSet presAssocID="{1307271C-51DE-D44B-BD1D-BCFAAC0808BD}" presName="connector1" presStyleLbl="sibTrans2D1" presStyleIdx="0" presStyleCnt="2"/>
      <dgm:spPr/>
      <dgm:t>
        <a:bodyPr/>
        <a:lstStyle/>
        <a:p>
          <a:endParaRPr lang="es-ES_tradnl"/>
        </a:p>
      </dgm:t>
    </dgm:pt>
    <dgm:pt modelId="{4E2862F7-1B6F-6049-B8AA-D87CB9B9DE55}" type="pres">
      <dgm:prSet presAssocID="{CE27D8AF-1E4B-8444-989B-D089B0CA9A50}" presName="connector2" presStyleLbl="sibTrans2D1" presStyleIdx="1" presStyleCnt="2" custLinFactNeighborX="-13814"/>
      <dgm:spPr/>
      <dgm:t>
        <a:bodyPr/>
        <a:lstStyle/>
        <a:p>
          <a:endParaRPr lang="es-ES_tradnl"/>
        </a:p>
      </dgm:t>
    </dgm:pt>
  </dgm:ptLst>
  <dgm:cxnLst>
    <dgm:cxn modelId="{838ED34E-4CBA-DC49-8048-FF3886BC60EB}" srcId="{EC3AE5F6-AAEC-E140-B760-92D202E34941}" destId="{766A7DC4-2C83-BE46-9A03-FE91BFD6B7C5}" srcOrd="1" destOrd="0" parTransId="{EB7290BF-13E4-C645-864A-4DEE19ACE974}" sibTransId="{CE27D8AF-1E4B-8444-989B-D089B0CA9A50}"/>
    <dgm:cxn modelId="{6DBE8266-B45A-4C70-88FA-B2CEE08704BD}" type="presOf" srcId="{EC3AE5F6-AAEC-E140-B760-92D202E34941}" destId="{0A80EF1D-9D85-D34B-9812-AE6BAA574B05}" srcOrd="0" destOrd="0" presId="urn:microsoft.com/office/officeart/2005/8/layout/gear1"/>
    <dgm:cxn modelId="{4939CC1A-1635-4CCE-A101-CC85BE40CC45}" type="presOf" srcId="{766A7DC4-2C83-BE46-9A03-FE91BFD6B7C5}" destId="{199F6A9C-5266-314C-969F-23AB8CF5908E}" srcOrd="0" destOrd="0" presId="urn:microsoft.com/office/officeart/2005/8/layout/gear1"/>
    <dgm:cxn modelId="{8539A63F-8C90-4E88-9270-9586C60F12DC}" type="presOf" srcId="{766A7DC4-2C83-BE46-9A03-FE91BFD6B7C5}" destId="{E9369596-87E2-4E49-AECB-051C141A38E7}" srcOrd="1" destOrd="0" presId="urn:microsoft.com/office/officeart/2005/8/layout/gear1"/>
    <dgm:cxn modelId="{785B517B-7008-4667-8E49-78F9E908A2BB}" type="presOf" srcId="{CE27D8AF-1E4B-8444-989B-D089B0CA9A50}" destId="{4E2862F7-1B6F-6049-B8AA-D87CB9B9DE55}" srcOrd="0" destOrd="0" presId="urn:microsoft.com/office/officeart/2005/8/layout/gear1"/>
    <dgm:cxn modelId="{5A9DE85C-3F1E-4317-849B-079057AC20A0}" type="presOf" srcId="{37C680A3-D0C5-9549-944B-37BFA98CB021}" destId="{2A149D7B-C149-904A-B500-239D7D01F327}" srcOrd="2" destOrd="0" presId="urn:microsoft.com/office/officeart/2005/8/layout/gear1"/>
    <dgm:cxn modelId="{6B6487E8-5596-9B4E-979D-00BDBFE35AAA}" srcId="{EC3AE5F6-AAEC-E140-B760-92D202E34941}" destId="{37C680A3-D0C5-9549-944B-37BFA98CB021}" srcOrd="0" destOrd="0" parTransId="{400BDD58-91AA-584C-BE28-DA4CBA60A1E3}" sibTransId="{1307271C-51DE-D44B-BD1D-BCFAAC0808BD}"/>
    <dgm:cxn modelId="{E3512776-DB34-47A2-81B1-A75127E91520}" type="presOf" srcId="{37C680A3-D0C5-9549-944B-37BFA98CB021}" destId="{DABCA299-0873-A64D-BB8A-5042FFEB4734}" srcOrd="0" destOrd="0" presId="urn:microsoft.com/office/officeart/2005/8/layout/gear1"/>
    <dgm:cxn modelId="{084627FB-2276-490D-A093-BA89938328BB}" type="presOf" srcId="{1307271C-51DE-D44B-BD1D-BCFAAC0808BD}" destId="{C3849A66-CD90-C443-9E91-246FBC768641}" srcOrd="0" destOrd="0" presId="urn:microsoft.com/office/officeart/2005/8/layout/gear1"/>
    <dgm:cxn modelId="{D2C5B9CD-820A-4D24-9511-742928272E7D}" type="presOf" srcId="{37C680A3-D0C5-9549-944B-37BFA98CB021}" destId="{DF1F57B8-0609-884F-AD3E-72E93E2FA2D0}" srcOrd="1" destOrd="0" presId="urn:microsoft.com/office/officeart/2005/8/layout/gear1"/>
    <dgm:cxn modelId="{85FED6B2-8756-4EC8-9CFE-F2EA376BB2A7}" type="presOf" srcId="{766A7DC4-2C83-BE46-9A03-FE91BFD6B7C5}" destId="{B6166457-8406-F342-86CB-944312EF322C}" srcOrd="2" destOrd="0" presId="urn:microsoft.com/office/officeart/2005/8/layout/gear1"/>
    <dgm:cxn modelId="{C4D0E7F1-72E3-4100-92F0-330D32F92B9C}" type="presParOf" srcId="{0A80EF1D-9D85-D34B-9812-AE6BAA574B05}" destId="{DABCA299-0873-A64D-BB8A-5042FFEB4734}" srcOrd="0" destOrd="0" presId="urn:microsoft.com/office/officeart/2005/8/layout/gear1"/>
    <dgm:cxn modelId="{29FDFFF5-0562-48CD-B5BA-9A846E39041E}" type="presParOf" srcId="{0A80EF1D-9D85-D34B-9812-AE6BAA574B05}" destId="{DF1F57B8-0609-884F-AD3E-72E93E2FA2D0}" srcOrd="1" destOrd="0" presId="urn:microsoft.com/office/officeart/2005/8/layout/gear1"/>
    <dgm:cxn modelId="{E0576081-5855-4CA4-BE0D-BC15C9DAEBDA}" type="presParOf" srcId="{0A80EF1D-9D85-D34B-9812-AE6BAA574B05}" destId="{2A149D7B-C149-904A-B500-239D7D01F327}" srcOrd="2" destOrd="0" presId="urn:microsoft.com/office/officeart/2005/8/layout/gear1"/>
    <dgm:cxn modelId="{3A9C7CDE-6BF7-47B7-8BC4-6132A746C277}" type="presParOf" srcId="{0A80EF1D-9D85-D34B-9812-AE6BAA574B05}" destId="{199F6A9C-5266-314C-969F-23AB8CF5908E}" srcOrd="3" destOrd="0" presId="urn:microsoft.com/office/officeart/2005/8/layout/gear1"/>
    <dgm:cxn modelId="{87F45F2C-8235-4957-9E45-737D51735A08}" type="presParOf" srcId="{0A80EF1D-9D85-D34B-9812-AE6BAA574B05}" destId="{E9369596-87E2-4E49-AECB-051C141A38E7}" srcOrd="4" destOrd="0" presId="urn:microsoft.com/office/officeart/2005/8/layout/gear1"/>
    <dgm:cxn modelId="{1EED8B25-133E-4646-8108-2382372593BA}" type="presParOf" srcId="{0A80EF1D-9D85-D34B-9812-AE6BAA574B05}" destId="{B6166457-8406-F342-86CB-944312EF322C}" srcOrd="5" destOrd="0" presId="urn:microsoft.com/office/officeart/2005/8/layout/gear1"/>
    <dgm:cxn modelId="{EEE9F626-0A45-4167-BACF-BDE62B09D5A6}" type="presParOf" srcId="{0A80EF1D-9D85-D34B-9812-AE6BAA574B05}" destId="{C3849A66-CD90-C443-9E91-246FBC768641}" srcOrd="6" destOrd="0" presId="urn:microsoft.com/office/officeart/2005/8/layout/gear1"/>
    <dgm:cxn modelId="{89C1F17B-3A70-4291-8D31-0E9EEC788083}" type="presParOf" srcId="{0A80EF1D-9D85-D34B-9812-AE6BAA574B05}" destId="{4E2862F7-1B6F-6049-B8AA-D87CB9B9DE55}" srcOrd="7"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CA7281B-7414-4D5C-80ED-33342E8F32A2}" type="doc">
      <dgm:prSet loTypeId="urn:microsoft.com/office/officeart/2005/8/layout/gear1" loCatId="process" qsTypeId="urn:microsoft.com/office/officeart/2005/8/quickstyle/simple4" qsCatId="simple" csTypeId="urn:microsoft.com/office/officeart/2005/8/colors/colorful4" csCatId="colorful" phldr="1"/>
      <dgm:spPr/>
    </dgm:pt>
    <dgm:pt modelId="{7ACFE871-C20A-4478-9AD1-2BA786F1BDFF}">
      <dgm:prSet phldrT="[Texto]"/>
      <dgm:spPr/>
      <dgm:t>
        <a:bodyPr/>
        <a:lstStyle/>
        <a:p>
          <a:r>
            <a:rPr lang="es-MX" dirty="0" smtClean="0"/>
            <a:t>Suman aproximadamente el 63% de la UE.</a:t>
          </a:r>
          <a:endParaRPr lang="es-EC" dirty="0"/>
        </a:p>
      </dgm:t>
    </dgm:pt>
    <dgm:pt modelId="{DA62E38D-6AAF-4E4A-9F9F-282E37FD776C}" type="parTrans" cxnId="{0B96C2CB-B436-4869-8DDF-7EF6FDDCD94D}">
      <dgm:prSet/>
      <dgm:spPr/>
      <dgm:t>
        <a:bodyPr/>
        <a:lstStyle/>
        <a:p>
          <a:endParaRPr lang="es-EC"/>
        </a:p>
      </dgm:t>
    </dgm:pt>
    <dgm:pt modelId="{995B2DBD-3A52-436B-AAE6-AF8A2899E5EF}" type="sibTrans" cxnId="{0B96C2CB-B436-4869-8DDF-7EF6FDDCD94D}">
      <dgm:prSet/>
      <dgm:spPr/>
      <dgm:t>
        <a:bodyPr/>
        <a:lstStyle/>
        <a:p>
          <a:endParaRPr lang="es-EC"/>
        </a:p>
      </dgm:t>
    </dgm:pt>
    <dgm:pt modelId="{28560603-20D7-4CE2-9E0F-141641CA62CC}">
      <dgm:prSet phldrT="[Texto]"/>
      <dgm:spPr/>
      <dgm:t>
        <a:bodyPr/>
        <a:lstStyle/>
        <a:p>
          <a:r>
            <a:rPr lang="es-MX" dirty="0" smtClean="0"/>
            <a:t>Alemania, Francia, Reino Unido, Italia y España.</a:t>
          </a:r>
          <a:endParaRPr lang="es-EC" dirty="0"/>
        </a:p>
      </dgm:t>
    </dgm:pt>
    <dgm:pt modelId="{B2A15E91-564E-4868-949B-E988AC3F8F24}" type="parTrans" cxnId="{0D69713D-CD25-422C-9C03-A3EA16A24F43}">
      <dgm:prSet/>
      <dgm:spPr/>
      <dgm:t>
        <a:bodyPr/>
        <a:lstStyle/>
        <a:p>
          <a:endParaRPr lang="es-EC"/>
        </a:p>
      </dgm:t>
    </dgm:pt>
    <dgm:pt modelId="{48BDB06A-4973-44DE-95A7-99DACA907B43}" type="sibTrans" cxnId="{0D69713D-CD25-422C-9C03-A3EA16A24F43}">
      <dgm:prSet/>
      <dgm:spPr/>
      <dgm:t>
        <a:bodyPr/>
        <a:lstStyle/>
        <a:p>
          <a:endParaRPr lang="es-EC"/>
        </a:p>
      </dgm:t>
    </dgm:pt>
    <dgm:pt modelId="{E25F3F2E-A4D6-430D-83AD-D4641F928F0C}">
      <dgm:prSet phldrT="[Texto]"/>
      <dgm:spPr/>
      <dgm:t>
        <a:bodyPr/>
        <a:lstStyle/>
        <a:p>
          <a:r>
            <a:rPr lang="es-EC" dirty="0" smtClean="0"/>
            <a:t>Dimensión del mercado.</a:t>
          </a:r>
          <a:endParaRPr lang="es-EC" dirty="0"/>
        </a:p>
      </dgm:t>
    </dgm:pt>
    <dgm:pt modelId="{D5590694-4D27-4A76-A463-E7C3E4C5A921}" type="parTrans" cxnId="{2D10419A-2C6E-4811-A4C3-C5E0954AC45E}">
      <dgm:prSet/>
      <dgm:spPr/>
      <dgm:t>
        <a:bodyPr/>
        <a:lstStyle/>
        <a:p>
          <a:endParaRPr lang="es-EC"/>
        </a:p>
      </dgm:t>
    </dgm:pt>
    <dgm:pt modelId="{96B5A2B8-97B3-417E-A1CB-5FA5C98784F0}" type="sibTrans" cxnId="{2D10419A-2C6E-4811-A4C3-C5E0954AC45E}">
      <dgm:prSet/>
      <dgm:spPr/>
      <dgm:t>
        <a:bodyPr/>
        <a:lstStyle/>
        <a:p>
          <a:endParaRPr lang="es-EC"/>
        </a:p>
      </dgm:t>
    </dgm:pt>
    <dgm:pt modelId="{BBAAB775-A4D1-4435-B490-85C1CFD05E36}" type="pres">
      <dgm:prSet presAssocID="{DCA7281B-7414-4D5C-80ED-33342E8F32A2}" presName="composite" presStyleCnt="0">
        <dgm:presLayoutVars>
          <dgm:chMax val="3"/>
          <dgm:animLvl val="lvl"/>
          <dgm:resizeHandles val="exact"/>
        </dgm:presLayoutVars>
      </dgm:prSet>
      <dgm:spPr/>
    </dgm:pt>
    <dgm:pt modelId="{5A9CAE3F-7D9D-44DA-B013-3A4BECAB9926}" type="pres">
      <dgm:prSet presAssocID="{7ACFE871-C20A-4478-9AD1-2BA786F1BDFF}" presName="gear1" presStyleLbl="node1" presStyleIdx="0" presStyleCnt="3">
        <dgm:presLayoutVars>
          <dgm:chMax val="1"/>
          <dgm:bulletEnabled val="1"/>
        </dgm:presLayoutVars>
      </dgm:prSet>
      <dgm:spPr/>
      <dgm:t>
        <a:bodyPr/>
        <a:lstStyle/>
        <a:p>
          <a:endParaRPr lang="es-EC"/>
        </a:p>
      </dgm:t>
    </dgm:pt>
    <dgm:pt modelId="{8D57E2D2-CD21-457B-862D-0BF4F63EF540}" type="pres">
      <dgm:prSet presAssocID="{7ACFE871-C20A-4478-9AD1-2BA786F1BDFF}" presName="gear1srcNode" presStyleLbl="node1" presStyleIdx="0" presStyleCnt="3"/>
      <dgm:spPr/>
      <dgm:t>
        <a:bodyPr/>
        <a:lstStyle/>
        <a:p>
          <a:endParaRPr lang="es-MX"/>
        </a:p>
      </dgm:t>
    </dgm:pt>
    <dgm:pt modelId="{0042A89E-6182-49AA-A6AC-582C2F0EDC50}" type="pres">
      <dgm:prSet presAssocID="{7ACFE871-C20A-4478-9AD1-2BA786F1BDFF}" presName="gear1dstNode" presStyleLbl="node1" presStyleIdx="0" presStyleCnt="3"/>
      <dgm:spPr/>
      <dgm:t>
        <a:bodyPr/>
        <a:lstStyle/>
        <a:p>
          <a:endParaRPr lang="es-MX"/>
        </a:p>
      </dgm:t>
    </dgm:pt>
    <dgm:pt modelId="{CC25F75F-A254-4606-ACB8-2F58455E6DAD}" type="pres">
      <dgm:prSet presAssocID="{28560603-20D7-4CE2-9E0F-141641CA62CC}" presName="gear2" presStyleLbl="node1" presStyleIdx="1" presStyleCnt="3">
        <dgm:presLayoutVars>
          <dgm:chMax val="1"/>
          <dgm:bulletEnabled val="1"/>
        </dgm:presLayoutVars>
      </dgm:prSet>
      <dgm:spPr/>
      <dgm:t>
        <a:bodyPr/>
        <a:lstStyle/>
        <a:p>
          <a:endParaRPr lang="es-EC"/>
        </a:p>
      </dgm:t>
    </dgm:pt>
    <dgm:pt modelId="{AE174032-0D90-4773-87C4-A96CA246A0DB}" type="pres">
      <dgm:prSet presAssocID="{28560603-20D7-4CE2-9E0F-141641CA62CC}" presName="gear2srcNode" presStyleLbl="node1" presStyleIdx="1" presStyleCnt="3"/>
      <dgm:spPr/>
      <dgm:t>
        <a:bodyPr/>
        <a:lstStyle/>
        <a:p>
          <a:endParaRPr lang="es-MX"/>
        </a:p>
      </dgm:t>
    </dgm:pt>
    <dgm:pt modelId="{DC6FA187-55BB-4896-847B-5654A84B4689}" type="pres">
      <dgm:prSet presAssocID="{28560603-20D7-4CE2-9E0F-141641CA62CC}" presName="gear2dstNode" presStyleLbl="node1" presStyleIdx="1" presStyleCnt="3"/>
      <dgm:spPr/>
      <dgm:t>
        <a:bodyPr/>
        <a:lstStyle/>
        <a:p>
          <a:endParaRPr lang="es-MX"/>
        </a:p>
      </dgm:t>
    </dgm:pt>
    <dgm:pt modelId="{61AD8440-9389-4094-ADF6-46BD39434571}" type="pres">
      <dgm:prSet presAssocID="{E25F3F2E-A4D6-430D-83AD-D4641F928F0C}" presName="gear3" presStyleLbl="node1" presStyleIdx="2" presStyleCnt="3"/>
      <dgm:spPr/>
      <dgm:t>
        <a:bodyPr/>
        <a:lstStyle/>
        <a:p>
          <a:endParaRPr lang="es-EC"/>
        </a:p>
      </dgm:t>
    </dgm:pt>
    <dgm:pt modelId="{8958EB03-3DDE-495D-82C6-7515AA0CF63E}" type="pres">
      <dgm:prSet presAssocID="{E25F3F2E-A4D6-430D-83AD-D4641F928F0C}" presName="gear3tx" presStyleLbl="node1" presStyleIdx="2" presStyleCnt="3">
        <dgm:presLayoutVars>
          <dgm:chMax val="1"/>
          <dgm:bulletEnabled val="1"/>
        </dgm:presLayoutVars>
      </dgm:prSet>
      <dgm:spPr/>
      <dgm:t>
        <a:bodyPr/>
        <a:lstStyle/>
        <a:p>
          <a:endParaRPr lang="es-EC"/>
        </a:p>
      </dgm:t>
    </dgm:pt>
    <dgm:pt modelId="{6FDC27EA-E900-4359-AD94-68F976452476}" type="pres">
      <dgm:prSet presAssocID="{E25F3F2E-A4D6-430D-83AD-D4641F928F0C}" presName="gear3srcNode" presStyleLbl="node1" presStyleIdx="2" presStyleCnt="3"/>
      <dgm:spPr/>
      <dgm:t>
        <a:bodyPr/>
        <a:lstStyle/>
        <a:p>
          <a:endParaRPr lang="es-MX"/>
        </a:p>
      </dgm:t>
    </dgm:pt>
    <dgm:pt modelId="{417A4258-59EB-4194-B752-0C0692D89E12}" type="pres">
      <dgm:prSet presAssocID="{E25F3F2E-A4D6-430D-83AD-D4641F928F0C}" presName="gear3dstNode" presStyleLbl="node1" presStyleIdx="2" presStyleCnt="3"/>
      <dgm:spPr/>
      <dgm:t>
        <a:bodyPr/>
        <a:lstStyle/>
        <a:p>
          <a:endParaRPr lang="es-MX"/>
        </a:p>
      </dgm:t>
    </dgm:pt>
    <dgm:pt modelId="{15B89824-6D31-4289-89BE-596BC3407123}" type="pres">
      <dgm:prSet presAssocID="{995B2DBD-3A52-436B-AAE6-AF8A2899E5EF}" presName="connector1" presStyleLbl="sibTrans2D1" presStyleIdx="0" presStyleCnt="3"/>
      <dgm:spPr/>
      <dgm:t>
        <a:bodyPr/>
        <a:lstStyle/>
        <a:p>
          <a:endParaRPr lang="es-MX"/>
        </a:p>
      </dgm:t>
    </dgm:pt>
    <dgm:pt modelId="{E8BF36B4-D951-41E3-8CA1-772C2975608F}" type="pres">
      <dgm:prSet presAssocID="{48BDB06A-4973-44DE-95A7-99DACA907B43}" presName="connector2" presStyleLbl="sibTrans2D1" presStyleIdx="1" presStyleCnt="3"/>
      <dgm:spPr/>
      <dgm:t>
        <a:bodyPr/>
        <a:lstStyle/>
        <a:p>
          <a:endParaRPr lang="es-MX"/>
        </a:p>
      </dgm:t>
    </dgm:pt>
    <dgm:pt modelId="{C279DF50-D1E4-4385-B59E-FB44099B7F73}" type="pres">
      <dgm:prSet presAssocID="{96B5A2B8-97B3-417E-A1CB-5FA5C98784F0}" presName="connector3" presStyleLbl="sibTrans2D1" presStyleIdx="2" presStyleCnt="3"/>
      <dgm:spPr/>
      <dgm:t>
        <a:bodyPr/>
        <a:lstStyle/>
        <a:p>
          <a:endParaRPr lang="es-MX"/>
        </a:p>
      </dgm:t>
    </dgm:pt>
  </dgm:ptLst>
  <dgm:cxnLst>
    <dgm:cxn modelId="{1BD2D338-DFD1-4B8B-92AF-621A4DB1543A}" type="presOf" srcId="{DCA7281B-7414-4D5C-80ED-33342E8F32A2}" destId="{BBAAB775-A4D1-4435-B490-85C1CFD05E36}" srcOrd="0" destOrd="0" presId="urn:microsoft.com/office/officeart/2005/8/layout/gear1"/>
    <dgm:cxn modelId="{90BC34CB-573F-4189-B572-E2B78711E0CA}" type="presOf" srcId="{28560603-20D7-4CE2-9E0F-141641CA62CC}" destId="{AE174032-0D90-4773-87C4-A96CA246A0DB}" srcOrd="1" destOrd="0" presId="urn:microsoft.com/office/officeart/2005/8/layout/gear1"/>
    <dgm:cxn modelId="{843659CA-E268-4942-AFAD-4FA487FA27B1}" type="presOf" srcId="{E25F3F2E-A4D6-430D-83AD-D4641F928F0C}" destId="{8958EB03-3DDE-495D-82C6-7515AA0CF63E}" srcOrd="1" destOrd="0" presId="urn:microsoft.com/office/officeart/2005/8/layout/gear1"/>
    <dgm:cxn modelId="{E38D0392-1A2C-4C82-95C3-EA2DD8530B86}" type="presOf" srcId="{E25F3F2E-A4D6-430D-83AD-D4641F928F0C}" destId="{6FDC27EA-E900-4359-AD94-68F976452476}" srcOrd="2" destOrd="0" presId="urn:microsoft.com/office/officeart/2005/8/layout/gear1"/>
    <dgm:cxn modelId="{F31C7B96-A1EE-4CDC-A4E0-49BE483640FB}" type="presOf" srcId="{48BDB06A-4973-44DE-95A7-99DACA907B43}" destId="{E8BF36B4-D951-41E3-8CA1-772C2975608F}" srcOrd="0" destOrd="0" presId="urn:microsoft.com/office/officeart/2005/8/layout/gear1"/>
    <dgm:cxn modelId="{1021C105-A02E-457B-9EA6-606F7D2E6961}" type="presOf" srcId="{7ACFE871-C20A-4478-9AD1-2BA786F1BDFF}" destId="{8D57E2D2-CD21-457B-862D-0BF4F63EF540}" srcOrd="1" destOrd="0" presId="urn:microsoft.com/office/officeart/2005/8/layout/gear1"/>
    <dgm:cxn modelId="{FD2FAF5B-28D5-44AA-A5A8-4C9CB6490B75}" type="presOf" srcId="{28560603-20D7-4CE2-9E0F-141641CA62CC}" destId="{DC6FA187-55BB-4896-847B-5654A84B4689}" srcOrd="2" destOrd="0" presId="urn:microsoft.com/office/officeart/2005/8/layout/gear1"/>
    <dgm:cxn modelId="{8F80CD1D-7C2B-4926-B8E5-E5A7A74C10C8}" type="presOf" srcId="{E25F3F2E-A4D6-430D-83AD-D4641F928F0C}" destId="{61AD8440-9389-4094-ADF6-46BD39434571}" srcOrd="0" destOrd="0" presId="urn:microsoft.com/office/officeart/2005/8/layout/gear1"/>
    <dgm:cxn modelId="{E856A105-DEA9-48AC-9D2B-1B2C0C7D8A86}" type="presOf" srcId="{E25F3F2E-A4D6-430D-83AD-D4641F928F0C}" destId="{417A4258-59EB-4194-B752-0C0692D89E12}" srcOrd="3" destOrd="0" presId="urn:microsoft.com/office/officeart/2005/8/layout/gear1"/>
    <dgm:cxn modelId="{8CEE3957-F6DF-47A0-9A50-AFF10B7F1F2E}" type="presOf" srcId="{28560603-20D7-4CE2-9E0F-141641CA62CC}" destId="{CC25F75F-A254-4606-ACB8-2F58455E6DAD}" srcOrd="0" destOrd="0" presId="urn:microsoft.com/office/officeart/2005/8/layout/gear1"/>
    <dgm:cxn modelId="{0D69713D-CD25-422C-9C03-A3EA16A24F43}" srcId="{DCA7281B-7414-4D5C-80ED-33342E8F32A2}" destId="{28560603-20D7-4CE2-9E0F-141641CA62CC}" srcOrd="1" destOrd="0" parTransId="{B2A15E91-564E-4868-949B-E988AC3F8F24}" sibTransId="{48BDB06A-4973-44DE-95A7-99DACA907B43}"/>
    <dgm:cxn modelId="{CE3F8433-E674-4435-A8F9-90495B1B3FA7}" type="presOf" srcId="{7ACFE871-C20A-4478-9AD1-2BA786F1BDFF}" destId="{0042A89E-6182-49AA-A6AC-582C2F0EDC50}" srcOrd="2" destOrd="0" presId="urn:microsoft.com/office/officeart/2005/8/layout/gear1"/>
    <dgm:cxn modelId="{0B96C2CB-B436-4869-8DDF-7EF6FDDCD94D}" srcId="{DCA7281B-7414-4D5C-80ED-33342E8F32A2}" destId="{7ACFE871-C20A-4478-9AD1-2BA786F1BDFF}" srcOrd="0" destOrd="0" parTransId="{DA62E38D-6AAF-4E4A-9F9F-282E37FD776C}" sibTransId="{995B2DBD-3A52-436B-AAE6-AF8A2899E5EF}"/>
    <dgm:cxn modelId="{18F9C961-A4D4-4BF3-B280-74234D88FEC1}" type="presOf" srcId="{995B2DBD-3A52-436B-AAE6-AF8A2899E5EF}" destId="{15B89824-6D31-4289-89BE-596BC3407123}" srcOrd="0" destOrd="0" presId="urn:microsoft.com/office/officeart/2005/8/layout/gear1"/>
    <dgm:cxn modelId="{2D10419A-2C6E-4811-A4C3-C5E0954AC45E}" srcId="{DCA7281B-7414-4D5C-80ED-33342E8F32A2}" destId="{E25F3F2E-A4D6-430D-83AD-D4641F928F0C}" srcOrd="2" destOrd="0" parTransId="{D5590694-4D27-4A76-A463-E7C3E4C5A921}" sibTransId="{96B5A2B8-97B3-417E-A1CB-5FA5C98784F0}"/>
    <dgm:cxn modelId="{931BB5B2-B1BD-4C59-B68E-3784A7C860D7}" type="presOf" srcId="{96B5A2B8-97B3-417E-A1CB-5FA5C98784F0}" destId="{C279DF50-D1E4-4385-B59E-FB44099B7F73}" srcOrd="0" destOrd="0" presId="urn:microsoft.com/office/officeart/2005/8/layout/gear1"/>
    <dgm:cxn modelId="{69CF6C0A-7973-4A97-921F-404C757538E0}" type="presOf" srcId="{7ACFE871-C20A-4478-9AD1-2BA786F1BDFF}" destId="{5A9CAE3F-7D9D-44DA-B013-3A4BECAB9926}" srcOrd="0" destOrd="0" presId="urn:microsoft.com/office/officeart/2005/8/layout/gear1"/>
    <dgm:cxn modelId="{1EDA1D90-BDA0-410F-9F78-3425D6C4BBD0}" type="presParOf" srcId="{BBAAB775-A4D1-4435-B490-85C1CFD05E36}" destId="{5A9CAE3F-7D9D-44DA-B013-3A4BECAB9926}" srcOrd="0" destOrd="0" presId="urn:microsoft.com/office/officeart/2005/8/layout/gear1"/>
    <dgm:cxn modelId="{422739EE-E8D2-44A1-BBEB-EFC6BC4500C8}" type="presParOf" srcId="{BBAAB775-A4D1-4435-B490-85C1CFD05E36}" destId="{8D57E2D2-CD21-457B-862D-0BF4F63EF540}" srcOrd="1" destOrd="0" presId="urn:microsoft.com/office/officeart/2005/8/layout/gear1"/>
    <dgm:cxn modelId="{B148307A-8FF3-4C07-86D6-C720C96A266C}" type="presParOf" srcId="{BBAAB775-A4D1-4435-B490-85C1CFD05E36}" destId="{0042A89E-6182-49AA-A6AC-582C2F0EDC50}" srcOrd="2" destOrd="0" presId="urn:microsoft.com/office/officeart/2005/8/layout/gear1"/>
    <dgm:cxn modelId="{F4EBF532-3A29-46E4-896A-87F2D99362CE}" type="presParOf" srcId="{BBAAB775-A4D1-4435-B490-85C1CFD05E36}" destId="{CC25F75F-A254-4606-ACB8-2F58455E6DAD}" srcOrd="3" destOrd="0" presId="urn:microsoft.com/office/officeart/2005/8/layout/gear1"/>
    <dgm:cxn modelId="{D09CD036-F68E-4BAD-A13A-F23B44956C3B}" type="presParOf" srcId="{BBAAB775-A4D1-4435-B490-85C1CFD05E36}" destId="{AE174032-0D90-4773-87C4-A96CA246A0DB}" srcOrd="4" destOrd="0" presId="urn:microsoft.com/office/officeart/2005/8/layout/gear1"/>
    <dgm:cxn modelId="{2906D133-1DE9-4D04-B5F0-CF8DDE36A827}" type="presParOf" srcId="{BBAAB775-A4D1-4435-B490-85C1CFD05E36}" destId="{DC6FA187-55BB-4896-847B-5654A84B4689}" srcOrd="5" destOrd="0" presId="urn:microsoft.com/office/officeart/2005/8/layout/gear1"/>
    <dgm:cxn modelId="{3FA9414B-F4CD-4837-A54D-22D5E96B4ADB}" type="presParOf" srcId="{BBAAB775-A4D1-4435-B490-85C1CFD05E36}" destId="{61AD8440-9389-4094-ADF6-46BD39434571}" srcOrd="6" destOrd="0" presId="urn:microsoft.com/office/officeart/2005/8/layout/gear1"/>
    <dgm:cxn modelId="{4143ADC9-737A-443D-B345-5D0ACCD09EBE}" type="presParOf" srcId="{BBAAB775-A4D1-4435-B490-85C1CFD05E36}" destId="{8958EB03-3DDE-495D-82C6-7515AA0CF63E}" srcOrd="7" destOrd="0" presId="urn:microsoft.com/office/officeart/2005/8/layout/gear1"/>
    <dgm:cxn modelId="{1EC7B0FD-4B52-49D1-AFA1-A0C78DF2BD72}" type="presParOf" srcId="{BBAAB775-A4D1-4435-B490-85C1CFD05E36}" destId="{6FDC27EA-E900-4359-AD94-68F976452476}" srcOrd="8" destOrd="0" presId="urn:microsoft.com/office/officeart/2005/8/layout/gear1"/>
    <dgm:cxn modelId="{3D148285-A802-4634-A8B1-88D87E553179}" type="presParOf" srcId="{BBAAB775-A4D1-4435-B490-85C1CFD05E36}" destId="{417A4258-59EB-4194-B752-0C0692D89E12}" srcOrd="9" destOrd="0" presId="urn:microsoft.com/office/officeart/2005/8/layout/gear1"/>
    <dgm:cxn modelId="{7645298B-BEBF-4248-915F-67B15884C567}" type="presParOf" srcId="{BBAAB775-A4D1-4435-B490-85C1CFD05E36}" destId="{15B89824-6D31-4289-89BE-596BC3407123}" srcOrd="10" destOrd="0" presId="urn:microsoft.com/office/officeart/2005/8/layout/gear1"/>
    <dgm:cxn modelId="{99EB87CD-1BCB-4B7D-BD76-41CE6179532C}" type="presParOf" srcId="{BBAAB775-A4D1-4435-B490-85C1CFD05E36}" destId="{E8BF36B4-D951-41E3-8CA1-772C2975608F}" srcOrd="11" destOrd="0" presId="urn:microsoft.com/office/officeart/2005/8/layout/gear1"/>
    <dgm:cxn modelId="{FDBCA60A-5E5E-4230-9BE8-81BC66DCA943}" type="presParOf" srcId="{BBAAB775-A4D1-4435-B490-85C1CFD05E36}" destId="{C279DF50-D1E4-4385-B59E-FB44099B7F73}"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C5B123-7D8B-4C93-9137-C8B9D4E4629D}">
      <dsp:nvSpPr>
        <dsp:cNvPr id="0" name=""/>
        <dsp:cNvSpPr/>
      </dsp:nvSpPr>
      <dsp:spPr>
        <a:xfrm rot="5400000">
          <a:off x="1680708" y="71523"/>
          <a:ext cx="1079709" cy="939347"/>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C" sz="900" kern="1200" dirty="0" smtClean="0"/>
            <a:t>Apertura de mercados – Adhesión Acuerdo Multipartes UE</a:t>
          </a:r>
          <a:endParaRPr lang="es-EC" sz="900" kern="1200" dirty="0"/>
        </a:p>
      </dsp:txBody>
      <dsp:txXfrm rot="-5400000">
        <a:off x="1897271" y="169597"/>
        <a:ext cx="646583" cy="743199"/>
      </dsp:txXfrm>
    </dsp:sp>
    <dsp:sp modelId="{6C60659F-4E64-4AC3-87C1-BF3F39B0192F}">
      <dsp:nvSpPr>
        <dsp:cNvPr id="0" name=""/>
        <dsp:cNvSpPr/>
      </dsp:nvSpPr>
      <dsp:spPr>
        <a:xfrm>
          <a:off x="2718741" y="217284"/>
          <a:ext cx="1204956" cy="647825"/>
        </a:xfrm>
        <a:prstGeom prst="rect">
          <a:avLst/>
        </a:prstGeom>
        <a:noFill/>
        <a:ln>
          <a:noFill/>
        </a:ln>
        <a:effectLst/>
      </dsp:spPr>
      <dsp:style>
        <a:lnRef idx="0">
          <a:scrgbClr r="0" g="0" b="0"/>
        </a:lnRef>
        <a:fillRef idx="0">
          <a:scrgbClr r="0" g="0" b="0"/>
        </a:fillRef>
        <a:effectRef idx="0">
          <a:scrgbClr r="0" g="0" b="0"/>
        </a:effectRef>
        <a:fontRef idx="minor"/>
      </dsp:style>
    </dsp:sp>
    <dsp:sp modelId="{D41F712A-A8A2-48DB-B312-DAC238408C26}">
      <dsp:nvSpPr>
        <dsp:cNvPr id="0" name=""/>
        <dsp:cNvSpPr/>
      </dsp:nvSpPr>
      <dsp:spPr>
        <a:xfrm rot="5400000">
          <a:off x="666213" y="71523"/>
          <a:ext cx="1079709" cy="939347"/>
        </a:xfrm>
        <a:prstGeom prst="hexagon">
          <a:avLst>
            <a:gd name="adj" fmla="val 25000"/>
            <a:gd name="vf" fmla="val 11547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EC" sz="3600" kern="1200" dirty="0"/>
        </a:p>
      </dsp:txBody>
      <dsp:txXfrm rot="-5400000">
        <a:off x="882776" y="169597"/>
        <a:ext cx="646583" cy="743199"/>
      </dsp:txXfrm>
    </dsp:sp>
    <dsp:sp modelId="{D88C344F-56DF-4382-824C-0697269CD30E}">
      <dsp:nvSpPr>
        <dsp:cNvPr id="0" name=""/>
        <dsp:cNvSpPr/>
      </dsp:nvSpPr>
      <dsp:spPr>
        <a:xfrm rot="5400000">
          <a:off x="1171517" y="987981"/>
          <a:ext cx="1079709" cy="939347"/>
        </a:xfrm>
        <a:prstGeom prst="hexagon">
          <a:avLst>
            <a:gd name="adj" fmla="val 25000"/>
            <a:gd name="vf" fmla="val 115470"/>
          </a:avLst>
        </a:prstGeom>
        <a:solidFill>
          <a:schemeClr val="accent2">
            <a:hueOff val="682225"/>
            <a:satOff val="-6510"/>
            <a:lumOff val="-20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C" sz="900" kern="1200" dirty="0" smtClean="0"/>
            <a:t>Cultura en busca de alimentos saludables-orgánicos.</a:t>
          </a:r>
          <a:endParaRPr lang="es-EC" sz="900" kern="1200" dirty="0"/>
        </a:p>
      </dsp:txBody>
      <dsp:txXfrm rot="-5400000">
        <a:off x="1388080" y="1086055"/>
        <a:ext cx="646583" cy="743199"/>
      </dsp:txXfrm>
    </dsp:sp>
    <dsp:sp modelId="{C6B30BD2-DF0F-498B-ABA9-A6EDF7175D4D}">
      <dsp:nvSpPr>
        <dsp:cNvPr id="0" name=""/>
        <dsp:cNvSpPr/>
      </dsp:nvSpPr>
      <dsp:spPr>
        <a:xfrm>
          <a:off x="36742" y="1133742"/>
          <a:ext cx="1166086" cy="647825"/>
        </a:xfrm>
        <a:prstGeom prst="rect">
          <a:avLst/>
        </a:prstGeom>
        <a:noFill/>
        <a:ln>
          <a:noFill/>
        </a:ln>
        <a:effectLst/>
      </dsp:spPr>
      <dsp:style>
        <a:lnRef idx="0">
          <a:scrgbClr r="0" g="0" b="0"/>
        </a:lnRef>
        <a:fillRef idx="0">
          <a:scrgbClr r="0" g="0" b="0"/>
        </a:fillRef>
        <a:effectRef idx="0">
          <a:scrgbClr r="0" g="0" b="0"/>
        </a:effectRef>
        <a:fontRef idx="minor"/>
      </dsp:style>
    </dsp:sp>
    <dsp:sp modelId="{6964CEB1-3569-49D7-987C-2C24FCC33041}">
      <dsp:nvSpPr>
        <dsp:cNvPr id="0" name=""/>
        <dsp:cNvSpPr/>
      </dsp:nvSpPr>
      <dsp:spPr>
        <a:xfrm rot="5400000">
          <a:off x="2186012" y="987981"/>
          <a:ext cx="1079709" cy="939347"/>
        </a:xfrm>
        <a:prstGeom prst="hexagon">
          <a:avLst>
            <a:gd name="adj" fmla="val 25000"/>
            <a:gd name="vf" fmla="val 11547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EC" sz="3600" kern="1200" dirty="0"/>
        </a:p>
      </dsp:txBody>
      <dsp:txXfrm rot="-5400000">
        <a:off x="2402575" y="1086055"/>
        <a:ext cx="646583" cy="743199"/>
      </dsp:txXfrm>
    </dsp:sp>
    <dsp:sp modelId="{3C4E3CF8-9909-42B9-9D9A-02B773C4F0AC}">
      <dsp:nvSpPr>
        <dsp:cNvPr id="0" name=""/>
        <dsp:cNvSpPr/>
      </dsp:nvSpPr>
      <dsp:spPr>
        <a:xfrm rot="5400000">
          <a:off x="1680708" y="1904439"/>
          <a:ext cx="1079709" cy="939347"/>
        </a:xfrm>
        <a:prstGeom prst="hexagon">
          <a:avLst>
            <a:gd name="adj" fmla="val 25000"/>
            <a:gd name="vf" fmla="val 115470"/>
          </a:avLst>
        </a:prstGeom>
        <a:solidFill>
          <a:schemeClr val="accent2">
            <a:hueOff val="1364450"/>
            <a:satOff val="-13020"/>
            <a:lumOff val="-40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C" sz="900" kern="1200" dirty="0" smtClean="0"/>
            <a:t>Pseudo cereal con alto contenido de proteínas y aminoácidos </a:t>
          </a:r>
          <a:endParaRPr lang="es-EC" sz="900" kern="1200" dirty="0"/>
        </a:p>
      </dsp:txBody>
      <dsp:txXfrm rot="-5400000">
        <a:off x="1897271" y="2002513"/>
        <a:ext cx="646583" cy="743199"/>
      </dsp:txXfrm>
    </dsp:sp>
    <dsp:sp modelId="{8401E8B9-46CF-4679-B386-CDA56034D834}">
      <dsp:nvSpPr>
        <dsp:cNvPr id="0" name=""/>
        <dsp:cNvSpPr/>
      </dsp:nvSpPr>
      <dsp:spPr>
        <a:xfrm>
          <a:off x="2718741" y="2050199"/>
          <a:ext cx="1204956" cy="647825"/>
        </a:xfrm>
        <a:prstGeom prst="rect">
          <a:avLst/>
        </a:prstGeom>
        <a:noFill/>
        <a:ln>
          <a:noFill/>
        </a:ln>
        <a:effectLst/>
      </dsp:spPr>
      <dsp:style>
        <a:lnRef idx="0">
          <a:scrgbClr r="0" g="0" b="0"/>
        </a:lnRef>
        <a:fillRef idx="0">
          <a:scrgbClr r="0" g="0" b="0"/>
        </a:fillRef>
        <a:effectRef idx="0">
          <a:scrgbClr r="0" g="0" b="0"/>
        </a:effectRef>
        <a:fontRef idx="minor"/>
      </dsp:style>
    </dsp:sp>
    <dsp:sp modelId="{C476612E-FB33-4658-BAA8-5D0F38B5AAF0}">
      <dsp:nvSpPr>
        <dsp:cNvPr id="0" name=""/>
        <dsp:cNvSpPr/>
      </dsp:nvSpPr>
      <dsp:spPr>
        <a:xfrm rot="5400000">
          <a:off x="666213" y="1904439"/>
          <a:ext cx="1079709" cy="939347"/>
        </a:xfrm>
        <a:prstGeom prst="hexagon">
          <a:avLst>
            <a:gd name="adj" fmla="val 25000"/>
            <a:gd name="vf" fmla="val 11547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EC" sz="3600" kern="1200" dirty="0"/>
        </a:p>
      </dsp:txBody>
      <dsp:txXfrm rot="-5400000">
        <a:off x="882776" y="2002513"/>
        <a:ext cx="646583" cy="743199"/>
      </dsp:txXfrm>
    </dsp:sp>
    <dsp:sp modelId="{5DCC7102-4D67-471A-A090-E3C7C7A232F5}">
      <dsp:nvSpPr>
        <dsp:cNvPr id="0" name=""/>
        <dsp:cNvSpPr/>
      </dsp:nvSpPr>
      <dsp:spPr>
        <a:xfrm rot="5400000">
          <a:off x="1171517" y="2820896"/>
          <a:ext cx="1079709" cy="939347"/>
        </a:xfrm>
        <a:prstGeom prst="hexagon">
          <a:avLst>
            <a:gd name="adj" fmla="val 25000"/>
            <a:gd name="vf" fmla="val 115470"/>
          </a:avLst>
        </a:prstGeom>
        <a:solidFill>
          <a:schemeClr val="accent2">
            <a:hueOff val="2046674"/>
            <a:satOff val="-19530"/>
            <a:lumOff val="-60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C" sz="900" b="1" u="sng" kern="1200" dirty="0" smtClean="0"/>
            <a:t>América</a:t>
          </a:r>
          <a:r>
            <a:rPr lang="es-EC" sz="900" kern="1200" dirty="0" smtClean="0"/>
            <a:t/>
          </a:r>
          <a:br>
            <a:rPr lang="es-EC" sz="900" kern="1200" dirty="0" smtClean="0"/>
          </a:br>
          <a:r>
            <a:rPr lang="es-EC" sz="900" kern="1200" dirty="0" smtClean="0"/>
            <a:t>1°–Bolivia 46%</a:t>
          </a:r>
          <a:br>
            <a:rPr lang="es-EC" sz="900" kern="1200" dirty="0" smtClean="0"/>
          </a:br>
          <a:r>
            <a:rPr lang="es-EC" sz="900" kern="1200" dirty="0" smtClean="0"/>
            <a:t>Último lugar – Ecuador 6%</a:t>
          </a:r>
          <a:endParaRPr lang="es-EC" sz="900" kern="1200" dirty="0"/>
        </a:p>
      </dsp:txBody>
      <dsp:txXfrm rot="-5400000">
        <a:off x="1388080" y="2918970"/>
        <a:ext cx="646583" cy="743199"/>
      </dsp:txXfrm>
    </dsp:sp>
    <dsp:sp modelId="{47E4146B-FB53-4D5B-B4B5-1DA36CBA2998}">
      <dsp:nvSpPr>
        <dsp:cNvPr id="0" name=""/>
        <dsp:cNvSpPr/>
      </dsp:nvSpPr>
      <dsp:spPr>
        <a:xfrm>
          <a:off x="36742" y="2966657"/>
          <a:ext cx="1166086" cy="647825"/>
        </a:xfrm>
        <a:prstGeom prst="rect">
          <a:avLst/>
        </a:prstGeom>
        <a:noFill/>
        <a:ln>
          <a:noFill/>
        </a:ln>
        <a:effectLst/>
      </dsp:spPr>
      <dsp:style>
        <a:lnRef idx="0">
          <a:scrgbClr r="0" g="0" b="0"/>
        </a:lnRef>
        <a:fillRef idx="0">
          <a:scrgbClr r="0" g="0" b="0"/>
        </a:fillRef>
        <a:effectRef idx="0">
          <a:scrgbClr r="0" g="0" b="0"/>
        </a:effectRef>
        <a:fontRef idx="minor"/>
      </dsp:style>
    </dsp:sp>
    <dsp:sp modelId="{65676B12-A7A1-48A1-AE4F-083E0ADC699E}">
      <dsp:nvSpPr>
        <dsp:cNvPr id="0" name=""/>
        <dsp:cNvSpPr/>
      </dsp:nvSpPr>
      <dsp:spPr>
        <a:xfrm rot="5400000">
          <a:off x="2186012" y="2820896"/>
          <a:ext cx="1079709" cy="939347"/>
        </a:xfrm>
        <a:prstGeom prst="hexagon">
          <a:avLst>
            <a:gd name="adj" fmla="val 25000"/>
            <a:gd name="vf" fmla="val 115470"/>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EC" sz="3600" kern="1200" dirty="0"/>
        </a:p>
      </dsp:txBody>
      <dsp:txXfrm rot="-5400000">
        <a:off x="2402575" y="2918970"/>
        <a:ext cx="646583" cy="7431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2BA774-CF2B-4609-BD77-2DD72F4CB77E}">
      <dsp:nvSpPr>
        <dsp:cNvPr id="0" name=""/>
        <dsp:cNvSpPr/>
      </dsp:nvSpPr>
      <dsp:spPr>
        <a:xfrm rot="10800000">
          <a:off x="644615" y="0"/>
          <a:ext cx="3807738" cy="1112752"/>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0693" tIns="45720" rIns="85344" bIns="45720" numCol="1" spcCol="1270" anchor="ctr" anchorCtr="0">
          <a:noAutofit/>
        </a:bodyPr>
        <a:lstStyle/>
        <a:p>
          <a:pPr lvl="0" algn="ctr" defTabSz="533400">
            <a:lnSpc>
              <a:spcPct val="90000"/>
            </a:lnSpc>
            <a:spcBef>
              <a:spcPct val="0"/>
            </a:spcBef>
            <a:spcAft>
              <a:spcPct val="35000"/>
            </a:spcAft>
          </a:pPr>
          <a:r>
            <a:rPr lang="es-EC" sz="1200" kern="1200" dirty="0" smtClean="0"/>
            <a:t>Dinamarca con 4.632,00 euros mensuales, Austria con 3.831,00 euros mensuales, Suecia con 3.761,00 euros mensuales. Bulgaria al final se encuentra con un ingreso de 260.80 euros por mes.</a:t>
          </a:r>
          <a:endParaRPr lang="es-EC" sz="1200" kern="1200" dirty="0"/>
        </a:p>
      </dsp:txBody>
      <dsp:txXfrm rot="10800000">
        <a:off x="922803" y="0"/>
        <a:ext cx="3529550" cy="1112752"/>
      </dsp:txXfrm>
    </dsp:sp>
    <dsp:sp modelId="{C5891AF1-F8F3-4152-8ED9-DC86A8A55150}">
      <dsp:nvSpPr>
        <dsp:cNvPr id="0" name=""/>
        <dsp:cNvSpPr/>
      </dsp:nvSpPr>
      <dsp:spPr>
        <a:xfrm>
          <a:off x="384015" y="0"/>
          <a:ext cx="1112752" cy="1112752"/>
        </a:xfrm>
        <a:prstGeom prst="ellipse">
          <a:avLst/>
        </a:prstGeom>
        <a:blipFill rotWithShape="1">
          <a:blip xmlns:r="http://schemas.openxmlformats.org/officeDocument/2006/relationships" r:embed="rId1"/>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A1FF5-B34B-41AA-BABC-624757AC1DE4}">
      <dsp:nvSpPr>
        <dsp:cNvPr id="0" name=""/>
        <dsp:cNvSpPr/>
      </dsp:nvSpPr>
      <dsp:spPr>
        <a:xfrm>
          <a:off x="931" y="447306"/>
          <a:ext cx="1816901" cy="726760"/>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20003" bIns="40005" numCol="1" spcCol="1270" anchor="ctr" anchorCtr="0">
          <a:noAutofit/>
        </a:bodyPr>
        <a:lstStyle/>
        <a:p>
          <a:pPr lvl="0" algn="ctr" defTabSz="666750">
            <a:lnSpc>
              <a:spcPct val="90000"/>
            </a:lnSpc>
            <a:spcBef>
              <a:spcPct val="0"/>
            </a:spcBef>
            <a:spcAft>
              <a:spcPct val="35000"/>
            </a:spcAft>
          </a:pPr>
          <a:r>
            <a:rPr lang="es-EC" sz="1500" kern="1200" dirty="0" smtClean="0"/>
            <a:t>Placer </a:t>
          </a:r>
          <a:endParaRPr lang="es-EC" sz="1500" kern="1200" dirty="0"/>
        </a:p>
      </dsp:txBody>
      <dsp:txXfrm>
        <a:off x="931" y="447306"/>
        <a:ext cx="1635211" cy="726760"/>
      </dsp:txXfrm>
    </dsp:sp>
    <dsp:sp modelId="{337453A1-FEC9-4BEE-BFE2-D7F84EDC7469}">
      <dsp:nvSpPr>
        <dsp:cNvPr id="0" name=""/>
        <dsp:cNvSpPr/>
      </dsp:nvSpPr>
      <dsp:spPr>
        <a:xfrm>
          <a:off x="1454452" y="447306"/>
          <a:ext cx="1816901" cy="726760"/>
        </a:xfrm>
        <a:prstGeom prst="chevron">
          <a:avLst/>
        </a:prstGeom>
        <a:solidFill>
          <a:schemeClr val="accent2">
            <a:hueOff val="596947"/>
            <a:satOff val="-5696"/>
            <a:lumOff val="-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es-EC" sz="1500" kern="1200" dirty="0" smtClean="0"/>
            <a:t>Salud</a:t>
          </a:r>
          <a:endParaRPr lang="es-EC" sz="1500" kern="1200" dirty="0"/>
        </a:p>
      </dsp:txBody>
      <dsp:txXfrm>
        <a:off x="1817832" y="447306"/>
        <a:ext cx="1090141" cy="726760"/>
      </dsp:txXfrm>
    </dsp:sp>
    <dsp:sp modelId="{91C12C56-F171-4C3A-8E23-4EE02B960685}">
      <dsp:nvSpPr>
        <dsp:cNvPr id="0" name=""/>
        <dsp:cNvSpPr/>
      </dsp:nvSpPr>
      <dsp:spPr>
        <a:xfrm>
          <a:off x="2907973" y="447306"/>
          <a:ext cx="1816901" cy="726760"/>
        </a:xfrm>
        <a:prstGeom prst="chevron">
          <a:avLst/>
        </a:prstGeom>
        <a:solidFill>
          <a:schemeClr val="accent2">
            <a:hueOff val="1193893"/>
            <a:satOff val="-11392"/>
            <a:lumOff val="-3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es-EC" sz="1500" kern="1200" dirty="0" smtClean="0"/>
            <a:t>Forma</a:t>
          </a:r>
          <a:endParaRPr lang="es-EC" sz="1500" kern="1200" dirty="0"/>
        </a:p>
      </dsp:txBody>
      <dsp:txXfrm>
        <a:off x="3271353" y="447306"/>
        <a:ext cx="1090141" cy="726760"/>
      </dsp:txXfrm>
    </dsp:sp>
    <dsp:sp modelId="{70F0A495-1EC5-4805-9C2D-44171705E2B8}">
      <dsp:nvSpPr>
        <dsp:cNvPr id="0" name=""/>
        <dsp:cNvSpPr/>
      </dsp:nvSpPr>
      <dsp:spPr>
        <a:xfrm>
          <a:off x="4361494" y="447306"/>
          <a:ext cx="1816901" cy="726760"/>
        </a:xfrm>
        <a:prstGeom prst="chevron">
          <a:avLst/>
        </a:prstGeom>
        <a:solidFill>
          <a:schemeClr val="accent2">
            <a:hueOff val="1790840"/>
            <a:satOff val="-17089"/>
            <a:lumOff val="-5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es-EC" sz="1500" kern="1200" dirty="0" smtClean="0"/>
            <a:t>Practicidad</a:t>
          </a:r>
          <a:endParaRPr lang="es-EC" sz="1500" kern="1200" dirty="0"/>
        </a:p>
      </dsp:txBody>
      <dsp:txXfrm>
        <a:off x="4724874" y="447306"/>
        <a:ext cx="1090141" cy="726760"/>
      </dsp:txXfrm>
    </dsp:sp>
    <dsp:sp modelId="{8A2C8C38-D9A5-4813-9D7C-CEAED775E6A8}">
      <dsp:nvSpPr>
        <dsp:cNvPr id="0" name=""/>
        <dsp:cNvSpPr/>
      </dsp:nvSpPr>
      <dsp:spPr>
        <a:xfrm>
          <a:off x="5815015" y="447306"/>
          <a:ext cx="1816901" cy="726760"/>
        </a:xfrm>
        <a:prstGeom prst="chevron">
          <a:avLst/>
        </a:prstGeom>
        <a:solidFill>
          <a:schemeClr val="accent2">
            <a:hueOff val="2387787"/>
            <a:satOff val="-22785"/>
            <a:lumOff val="-7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es-EC" sz="1500" kern="1200" dirty="0" smtClean="0"/>
            <a:t>Ética</a:t>
          </a:r>
          <a:endParaRPr lang="es-EC" sz="1500" kern="1200" dirty="0"/>
        </a:p>
      </dsp:txBody>
      <dsp:txXfrm>
        <a:off x="6178395" y="447306"/>
        <a:ext cx="1090141" cy="7267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679E9-9EB0-42C8-BC88-9D50B9044AF4}">
      <dsp:nvSpPr>
        <dsp:cNvPr id="0" name=""/>
        <dsp:cNvSpPr/>
      </dsp:nvSpPr>
      <dsp:spPr>
        <a:xfrm rot="10800000">
          <a:off x="977287" y="195"/>
          <a:ext cx="7262448" cy="711258"/>
        </a:xfrm>
        <a:prstGeom prst="homePlat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solidFill>
            <a:schemeClr val="bg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3645" tIns="57150" rIns="106680" bIns="57150" numCol="1" spcCol="1270" anchor="ctr" anchorCtr="0">
          <a:noAutofit/>
        </a:bodyPr>
        <a:lstStyle/>
        <a:p>
          <a:pPr lvl="0" algn="ctr" defTabSz="666750">
            <a:lnSpc>
              <a:spcPct val="90000"/>
            </a:lnSpc>
            <a:spcBef>
              <a:spcPct val="0"/>
            </a:spcBef>
            <a:spcAft>
              <a:spcPct val="35000"/>
            </a:spcAft>
          </a:pPr>
          <a:r>
            <a:rPr lang="es-ES_tradnl" sz="1500" kern="1200" dirty="0" smtClean="0"/>
            <a:t>En 2013 hasta inicios del 2017 el Ministerio de agricultura de Ecuador, fomentó agresivamente el cultivo de quinua, sin embargo actualmente es fomentando de manera privada.</a:t>
          </a:r>
          <a:endParaRPr lang="es-EC" sz="1500" kern="1200" dirty="0"/>
        </a:p>
      </dsp:txBody>
      <dsp:txXfrm rot="10800000">
        <a:off x="1155101" y="195"/>
        <a:ext cx="7084634" cy="711258"/>
      </dsp:txXfrm>
    </dsp:sp>
    <dsp:sp modelId="{4A88D3A1-6146-4518-A4C6-17FDF3276747}">
      <dsp:nvSpPr>
        <dsp:cNvPr id="0" name=""/>
        <dsp:cNvSpPr/>
      </dsp:nvSpPr>
      <dsp:spPr>
        <a:xfrm>
          <a:off x="780379" y="195"/>
          <a:ext cx="711258" cy="711258"/>
        </a:xfrm>
        <a:prstGeom prst="ellipse">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4E146B48-F8F4-4281-B70D-CE3617D2F11D}">
      <dsp:nvSpPr>
        <dsp:cNvPr id="0" name=""/>
        <dsp:cNvSpPr/>
      </dsp:nvSpPr>
      <dsp:spPr>
        <a:xfrm rot="10800000">
          <a:off x="957704" y="889268"/>
          <a:ext cx="7301614" cy="711258"/>
        </a:xfrm>
        <a:prstGeom prst="homePlate">
          <a:avLst/>
        </a:prstGeom>
        <a:gradFill rotWithShape="0">
          <a:gsLst>
            <a:gs pos="0">
              <a:schemeClr val="accent4">
                <a:hueOff val="3508185"/>
                <a:satOff val="8525"/>
                <a:lumOff val="13922"/>
                <a:alphaOff val="0"/>
                <a:tint val="50000"/>
                <a:satMod val="300000"/>
              </a:schemeClr>
            </a:gs>
            <a:gs pos="35000">
              <a:schemeClr val="accent4">
                <a:hueOff val="3508185"/>
                <a:satOff val="8525"/>
                <a:lumOff val="13922"/>
                <a:alphaOff val="0"/>
                <a:tint val="37000"/>
                <a:satMod val="300000"/>
              </a:schemeClr>
            </a:gs>
            <a:gs pos="100000">
              <a:schemeClr val="accent4">
                <a:hueOff val="3508185"/>
                <a:satOff val="8525"/>
                <a:lumOff val="13922"/>
                <a:alphaOff val="0"/>
                <a:tint val="15000"/>
                <a:satMod val="350000"/>
              </a:schemeClr>
            </a:gs>
          </a:gsLst>
          <a:lin ang="16200000" scaled="1"/>
        </a:gradFill>
        <a:ln>
          <a:solidFill>
            <a:schemeClr val="bg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3645" tIns="57150" rIns="106680" bIns="57150" numCol="1" spcCol="1270" anchor="ctr" anchorCtr="0">
          <a:noAutofit/>
        </a:bodyPr>
        <a:lstStyle/>
        <a:p>
          <a:pPr lvl="0" algn="ctr" defTabSz="666750">
            <a:lnSpc>
              <a:spcPct val="90000"/>
            </a:lnSpc>
            <a:spcBef>
              <a:spcPct val="0"/>
            </a:spcBef>
            <a:spcAft>
              <a:spcPct val="35000"/>
            </a:spcAft>
          </a:pPr>
          <a:r>
            <a:rPr lang="es-EC" sz="1500" kern="1200" dirty="0" smtClean="0"/>
            <a:t>Se da especial importancia a </a:t>
          </a:r>
          <a:r>
            <a:rPr lang="es-ES_tradnl" sz="1500" kern="1200" dirty="0" smtClean="0"/>
            <a:t>la cadena en el tema de suelos, semilla, maquinaria, asistencia técnica, capacitación y comercialización.</a:t>
          </a:r>
          <a:endParaRPr lang="es-EC" sz="1500" kern="1200" dirty="0"/>
        </a:p>
      </dsp:txBody>
      <dsp:txXfrm rot="10800000">
        <a:off x="1135518" y="889268"/>
        <a:ext cx="7123800" cy="711258"/>
      </dsp:txXfrm>
    </dsp:sp>
    <dsp:sp modelId="{AA618F40-9A45-4BF2-A855-2AA4DFD2CC73}">
      <dsp:nvSpPr>
        <dsp:cNvPr id="0" name=""/>
        <dsp:cNvSpPr/>
      </dsp:nvSpPr>
      <dsp:spPr>
        <a:xfrm>
          <a:off x="780379" y="889268"/>
          <a:ext cx="711258" cy="711258"/>
        </a:xfrm>
        <a:prstGeom prst="ellipse">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1AB4AF-4FE1-47AC-B185-460C9EA6861E}">
      <dsp:nvSpPr>
        <dsp:cNvPr id="0" name=""/>
        <dsp:cNvSpPr/>
      </dsp:nvSpPr>
      <dsp:spPr>
        <a:xfrm>
          <a:off x="463179" y="-77533"/>
          <a:ext cx="2277488" cy="2277488"/>
        </a:xfrm>
        <a:prstGeom prst="circularArrow">
          <a:avLst>
            <a:gd name="adj1" fmla="val 5689"/>
            <a:gd name="adj2" fmla="val 340510"/>
            <a:gd name="adj3" fmla="val 12776562"/>
            <a:gd name="adj4" fmla="val 18022156"/>
            <a:gd name="adj5" fmla="val 5908"/>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C5415AD-029B-4888-83E7-BE02D1E02EA2}">
      <dsp:nvSpPr>
        <dsp:cNvPr id="0" name=""/>
        <dsp:cNvSpPr/>
      </dsp:nvSpPr>
      <dsp:spPr>
        <a:xfrm>
          <a:off x="863537" y="7773"/>
          <a:ext cx="1476773" cy="738386"/>
        </a:xfrm>
        <a:prstGeom prst="roundRect">
          <a:avLst/>
        </a:prstGeom>
        <a:gradFill rotWithShape="0">
          <a:gsLst>
            <a:gs pos="0">
              <a:schemeClr val="accent4">
                <a:alpha val="90000"/>
                <a:hueOff val="0"/>
                <a:satOff val="0"/>
                <a:lumOff val="0"/>
                <a:alphaOff val="0"/>
                <a:tint val="100000"/>
                <a:shade val="100000"/>
                <a:satMod val="130000"/>
              </a:schemeClr>
            </a:gs>
            <a:gs pos="100000">
              <a:schemeClr val="accent4">
                <a:alpha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Disponibilidad de producto</a:t>
          </a:r>
          <a:endParaRPr lang="es-EC" sz="1600" kern="1200" dirty="0"/>
        </a:p>
      </dsp:txBody>
      <dsp:txXfrm>
        <a:off x="899582" y="43818"/>
        <a:ext cx="1404683" cy="666296"/>
      </dsp:txXfrm>
    </dsp:sp>
    <dsp:sp modelId="{0E288E18-FC1F-4707-BBA5-21E517C9A016}">
      <dsp:nvSpPr>
        <dsp:cNvPr id="0" name=""/>
        <dsp:cNvSpPr/>
      </dsp:nvSpPr>
      <dsp:spPr>
        <a:xfrm>
          <a:off x="1726715" y="1502842"/>
          <a:ext cx="1476773" cy="738386"/>
        </a:xfrm>
        <a:prstGeom prst="roundRect">
          <a:avLst/>
        </a:prstGeom>
        <a:gradFill rotWithShape="0">
          <a:gsLst>
            <a:gs pos="0">
              <a:schemeClr val="accent4">
                <a:alpha val="90000"/>
                <a:hueOff val="0"/>
                <a:satOff val="0"/>
                <a:lumOff val="0"/>
                <a:alphaOff val="-20000"/>
                <a:tint val="100000"/>
                <a:shade val="100000"/>
                <a:satMod val="130000"/>
              </a:schemeClr>
            </a:gs>
            <a:gs pos="100000">
              <a:schemeClr val="accent4">
                <a:alpha val="90000"/>
                <a:hueOff val="0"/>
                <a:satOff val="0"/>
                <a:lumOff val="0"/>
                <a:alphaOff val="-2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Capacidad económica</a:t>
          </a:r>
          <a:endParaRPr lang="es-EC" sz="1600" kern="1200" dirty="0"/>
        </a:p>
      </dsp:txBody>
      <dsp:txXfrm>
        <a:off x="1762760" y="1538887"/>
        <a:ext cx="1404683" cy="666296"/>
      </dsp:txXfrm>
    </dsp:sp>
    <dsp:sp modelId="{4CF91659-7A43-46B3-B1DD-F3C2F8F6A2A4}">
      <dsp:nvSpPr>
        <dsp:cNvPr id="0" name=""/>
        <dsp:cNvSpPr/>
      </dsp:nvSpPr>
      <dsp:spPr>
        <a:xfrm>
          <a:off x="358" y="1502842"/>
          <a:ext cx="1476773" cy="738386"/>
        </a:xfrm>
        <a:prstGeom prst="roundRect">
          <a:avLst/>
        </a:prstGeom>
        <a:gradFill rotWithShape="0">
          <a:gsLst>
            <a:gs pos="0">
              <a:schemeClr val="accent4">
                <a:alpha val="90000"/>
                <a:hueOff val="0"/>
                <a:satOff val="0"/>
                <a:lumOff val="0"/>
                <a:alphaOff val="-40000"/>
                <a:tint val="100000"/>
                <a:shade val="100000"/>
                <a:satMod val="130000"/>
              </a:schemeClr>
            </a:gs>
            <a:gs pos="100000">
              <a:schemeClr val="accent4">
                <a:alpha val="90000"/>
                <a:hueOff val="0"/>
                <a:satOff val="0"/>
                <a:lumOff val="0"/>
                <a:alphaOff val="-4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Capacidad de gestión</a:t>
          </a:r>
          <a:endParaRPr lang="es-EC" sz="1600" kern="1200" dirty="0"/>
        </a:p>
      </dsp:txBody>
      <dsp:txXfrm>
        <a:off x="36403" y="1538887"/>
        <a:ext cx="1404683" cy="66629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C32E7-2070-8A4B-AF6D-4529FACED4B3}">
      <dsp:nvSpPr>
        <dsp:cNvPr id="0" name=""/>
        <dsp:cNvSpPr/>
      </dsp:nvSpPr>
      <dsp:spPr>
        <a:xfrm>
          <a:off x="0" y="0"/>
          <a:ext cx="3488787" cy="1144927"/>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kern="1200" dirty="0" smtClean="0"/>
            <a:t>Las negociaciones se cerraron el 17 de julio de 2014 </a:t>
          </a:r>
          <a:endParaRPr lang="es-ES_tradnl" sz="1400" kern="1200" dirty="0"/>
        </a:p>
      </dsp:txBody>
      <dsp:txXfrm>
        <a:off x="33534" y="33534"/>
        <a:ext cx="2253321" cy="1077859"/>
      </dsp:txXfrm>
    </dsp:sp>
    <dsp:sp modelId="{596926DA-E9B3-A849-94D3-7D0ED1805CE9}">
      <dsp:nvSpPr>
        <dsp:cNvPr id="0" name=""/>
        <dsp:cNvSpPr/>
      </dsp:nvSpPr>
      <dsp:spPr>
        <a:xfrm>
          <a:off x="307834" y="1335748"/>
          <a:ext cx="3488787" cy="1144927"/>
        </a:xfrm>
        <a:prstGeom prst="roundRect">
          <a:avLst>
            <a:gd name="adj" fmla="val 10000"/>
          </a:avLst>
        </a:prstGeom>
        <a:gradFill rotWithShape="0">
          <a:gsLst>
            <a:gs pos="0">
              <a:schemeClr val="accent2">
                <a:hueOff val="1193893"/>
                <a:satOff val="-11392"/>
                <a:lumOff val="-3530"/>
                <a:alphaOff val="0"/>
                <a:tint val="50000"/>
                <a:satMod val="300000"/>
              </a:schemeClr>
            </a:gs>
            <a:gs pos="35000">
              <a:schemeClr val="accent2">
                <a:hueOff val="1193893"/>
                <a:satOff val="-11392"/>
                <a:lumOff val="-3530"/>
                <a:alphaOff val="0"/>
                <a:tint val="37000"/>
                <a:satMod val="300000"/>
              </a:schemeClr>
            </a:gs>
            <a:gs pos="100000">
              <a:schemeClr val="accent2">
                <a:hueOff val="1193893"/>
                <a:satOff val="-11392"/>
                <a:lumOff val="-353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kern="1200" dirty="0" smtClean="0"/>
            <a:t>El 11 de noviembre de 2016 se suscribió el Protocolo de Adhesión </a:t>
          </a:r>
          <a:endParaRPr lang="es-ES_tradnl" sz="1400" kern="1200" dirty="0"/>
        </a:p>
      </dsp:txBody>
      <dsp:txXfrm>
        <a:off x="341368" y="1369282"/>
        <a:ext cx="2369682" cy="1077859"/>
      </dsp:txXfrm>
    </dsp:sp>
    <dsp:sp modelId="{615456D2-DFF4-6949-8491-023B2FB33BBA}">
      <dsp:nvSpPr>
        <dsp:cNvPr id="0" name=""/>
        <dsp:cNvSpPr/>
      </dsp:nvSpPr>
      <dsp:spPr>
        <a:xfrm>
          <a:off x="615668" y="2671496"/>
          <a:ext cx="3488787" cy="1144927"/>
        </a:xfrm>
        <a:prstGeom prst="roundRect">
          <a:avLst>
            <a:gd name="adj" fmla="val 10000"/>
          </a:avLst>
        </a:prstGeom>
        <a:gradFill rotWithShape="0">
          <a:gsLst>
            <a:gs pos="0">
              <a:schemeClr val="accent2">
                <a:hueOff val="2387787"/>
                <a:satOff val="-22785"/>
                <a:lumOff val="-7059"/>
                <a:alphaOff val="0"/>
                <a:tint val="50000"/>
                <a:satMod val="300000"/>
              </a:schemeClr>
            </a:gs>
            <a:gs pos="35000">
              <a:schemeClr val="accent2">
                <a:hueOff val="2387787"/>
                <a:satOff val="-22785"/>
                <a:lumOff val="-7059"/>
                <a:alphaOff val="0"/>
                <a:tint val="37000"/>
                <a:satMod val="300000"/>
              </a:schemeClr>
            </a:gs>
            <a:gs pos="100000">
              <a:schemeClr val="accent2">
                <a:hueOff val="2387787"/>
                <a:satOff val="-22785"/>
                <a:lumOff val="-705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kern="1200" dirty="0" smtClean="0"/>
            <a:t>El acuerdo fue publicado en las gacetas oficiales de cada una de las partes y entró en vigencia el 1 de enero de 2017.</a:t>
          </a:r>
          <a:endParaRPr lang="es-ES_tradnl" sz="1400" kern="1200" dirty="0"/>
        </a:p>
      </dsp:txBody>
      <dsp:txXfrm>
        <a:off x="649202" y="2705030"/>
        <a:ext cx="2369682" cy="1077859"/>
      </dsp:txXfrm>
    </dsp:sp>
    <dsp:sp modelId="{6552497B-E78D-134C-876A-0712B8B1F38C}">
      <dsp:nvSpPr>
        <dsp:cNvPr id="0" name=""/>
        <dsp:cNvSpPr/>
      </dsp:nvSpPr>
      <dsp:spPr>
        <a:xfrm>
          <a:off x="2744584" y="868236"/>
          <a:ext cx="744202" cy="744202"/>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s-ES_tradnl" sz="3500" kern="1200"/>
        </a:p>
      </dsp:txBody>
      <dsp:txXfrm>
        <a:off x="2912029" y="868236"/>
        <a:ext cx="409312" cy="560012"/>
      </dsp:txXfrm>
    </dsp:sp>
    <dsp:sp modelId="{CC8CAD71-9D2E-CA4E-877B-48C02601466F}">
      <dsp:nvSpPr>
        <dsp:cNvPr id="0" name=""/>
        <dsp:cNvSpPr/>
      </dsp:nvSpPr>
      <dsp:spPr>
        <a:xfrm>
          <a:off x="3052419" y="2196352"/>
          <a:ext cx="744202" cy="744202"/>
        </a:xfrm>
        <a:prstGeom prst="downArrow">
          <a:avLst>
            <a:gd name="adj1" fmla="val 55000"/>
            <a:gd name="adj2" fmla="val 45000"/>
          </a:avLst>
        </a:prstGeom>
        <a:solidFill>
          <a:schemeClr val="accent2">
            <a:tint val="40000"/>
            <a:alpha val="90000"/>
            <a:hueOff val="3273132"/>
            <a:satOff val="-28688"/>
            <a:lumOff val="-2605"/>
            <a:alphaOff val="0"/>
          </a:schemeClr>
        </a:solidFill>
        <a:ln w="9525" cap="flat" cmpd="sng" algn="ctr">
          <a:solidFill>
            <a:schemeClr val="accent2">
              <a:tint val="40000"/>
              <a:alpha val="90000"/>
              <a:hueOff val="3273132"/>
              <a:satOff val="-28688"/>
              <a:lumOff val="-260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s-ES_tradnl" sz="3500" kern="1200"/>
        </a:p>
      </dsp:txBody>
      <dsp:txXfrm>
        <a:off x="3219864" y="2196352"/>
        <a:ext cx="409312" cy="56001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15551-F1C6-F64B-8775-3CC0CC83B2C5}">
      <dsp:nvSpPr>
        <dsp:cNvPr id="0" name=""/>
        <dsp:cNvSpPr/>
      </dsp:nvSpPr>
      <dsp:spPr>
        <a:xfrm>
          <a:off x="0" y="794188"/>
          <a:ext cx="4104456" cy="8568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DE6EFBF-0F93-6043-8FAA-2931DFCB478D}">
      <dsp:nvSpPr>
        <dsp:cNvPr id="0" name=""/>
        <dsp:cNvSpPr/>
      </dsp:nvSpPr>
      <dsp:spPr>
        <a:xfrm>
          <a:off x="205222" y="28821"/>
          <a:ext cx="3154455" cy="1267206"/>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8597" tIns="0" rIns="108597" bIns="0" numCol="1" spcCol="1270" anchor="ctr" anchorCtr="0">
          <a:noAutofit/>
        </a:bodyPr>
        <a:lstStyle/>
        <a:p>
          <a:pPr lvl="0" algn="l" defTabSz="533400">
            <a:lnSpc>
              <a:spcPct val="90000"/>
            </a:lnSpc>
            <a:spcBef>
              <a:spcPct val="0"/>
            </a:spcBef>
            <a:spcAft>
              <a:spcPct val="35000"/>
            </a:spcAft>
          </a:pPr>
          <a:r>
            <a:rPr lang="es-ES_tradnl" sz="1200" kern="1200" smtClean="0"/>
            <a:t>No se trata de un típico acuerdo que aborda sólo la eliminación de aranceles en el comercio, es en realidad un instrumento que, sobre la base de la liberalización del comercio de bienes y servicios, busca el desarrollo integral de los pueblos de los países socios.</a:t>
          </a:r>
          <a:endParaRPr lang="es-ES_tradnl" sz="1200" kern="1200"/>
        </a:p>
      </dsp:txBody>
      <dsp:txXfrm>
        <a:off x="267082" y="90681"/>
        <a:ext cx="3030735" cy="1143486"/>
      </dsp:txXfrm>
    </dsp:sp>
    <dsp:sp modelId="{4A0E7768-7D86-9745-8F9A-02CBF2A517AA}">
      <dsp:nvSpPr>
        <dsp:cNvPr id="0" name=""/>
        <dsp:cNvSpPr/>
      </dsp:nvSpPr>
      <dsp:spPr>
        <a:xfrm>
          <a:off x="0" y="2640439"/>
          <a:ext cx="4104456" cy="856800"/>
        </a:xfrm>
        <a:prstGeom prst="rect">
          <a:avLst/>
        </a:prstGeom>
        <a:solidFill>
          <a:schemeClr val="lt1">
            <a:alpha val="90000"/>
            <a:hueOff val="0"/>
            <a:satOff val="0"/>
            <a:lumOff val="0"/>
            <a:alphaOff val="0"/>
          </a:schemeClr>
        </a:solidFill>
        <a:ln w="9525" cap="flat" cmpd="sng" algn="ctr">
          <a:solidFill>
            <a:schemeClr val="accent4">
              <a:hueOff val="3508185"/>
              <a:satOff val="8525"/>
              <a:lumOff val="13922"/>
              <a:alphaOff val="0"/>
            </a:schemeClr>
          </a:solidFill>
          <a:prstDash val="solid"/>
        </a:ln>
        <a:effectLst/>
      </dsp:spPr>
      <dsp:style>
        <a:lnRef idx="1">
          <a:scrgbClr r="0" g="0" b="0"/>
        </a:lnRef>
        <a:fillRef idx="1">
          <a:scrgbClr r="0" g="0" b="0"/>
        </a:fillRef>
        <a:effectRef idx="0">
          <a:scrgbClr r="0" g="0" b="0"/>
        </a:effectRef>
        <a:fontRef idx="minor"/>
      </dsp:style>
    </dsp:sp>
    <dsp:sp modelId="{09F005A3-0809-6948-A877-7CA226BCE798}">
      <dsp:nvSpPr>
        <dsp:cNvPr id="0" name=""/>
        <dsp:cNvSpPr/>
      </dsp:nvSpPr>
      <dsp:spPr>
        <a:xfrm>
          <a:off x="205222" y="1834588"/>
          <a:ext cx="3224674" cy="1278868"/>
        </a:xfrm>
        <a:prstGeom prst="roundRect">
          <a:avLst/>
        </a:prstGeom>
        <a:gradFill rotWithShape="0">
          <a:gsLst>
            <a:gs pos="0">
              <a:schemeClr val="accent4">
                <a:hueOff val="3508185"/>
                <a:satOff val="8525"/>
                <a:lumOff val="13922"/>
                <a:alphaOff val="0"/>
                <a:tint val="100000"/>
                <a:shade val="100000"/>
                <a:satMod val="130000"/>
              </a:schemeClr>
            </a:gs>
            <a:gs pos="100000">
              <a:schemeClr val="accent4">
                <a:hueOff val="3508185"/>
                <a:satOff val="8525"/>
                <a:lumOff val="13922"/>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8597" tIns="0" rIns="108597" bIns="0" numCol="1" spcCol="1270" anchor="ctr" anchorCtr="0">
          <a:noAutofit/>
        </a:bodyPr>
        <a:lstStyle/>
        <a:p>
          <a:pPr lvl="0" algn="l" defTabSz="533400">
            <a:lnSpc>
              <a:spcPct val="90000"/>
            </a:lnSpc>
            <a:spcBef>
              <a:spcPct val="0"/>
            </a:spcBef>
            <a:spcAft>
              <a:spcPct val="35000"/>
            </a:spcAft>
          </a:pPr>
          <a:r>
            <a:rPr lang="es-ES_tradnl" sz="1200" kern="1200" dirty="0" smtClean="0"/>
            <a:t>Los elementos esenciales del Acuerdo </a:t>
          </a:r>
          <a:r>
            <a:rPr lang="es-ES_tradnl" sz="1200" kern="1200" dirty="0" err="1" smtClean="0"/>
            <a:t>Multipartes</a:t>
          </a:r>
          <a:r>
            <a:rPr lang="es-ES_tradnl" sz="1200" kern="1200" dirty="0" smtClean="0"/>
            <a:t> son el respeto de los principios democráticos; de los derechos humanos y de los principios que sustentan el estado de derecho</a:t>
          </a:r>
          <a:endParaRPr lang="es-ES_tradnl" sz="1200" kern="1200" dirty="0"/>
        </a:p>
      </dsp:txBody>
      <dsp:txXfrm>
        <a:off x="267651" y="1897017"/>
        <a:ext cx="3099816" cy="115401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DEE1F-C58E-C94D-A344-4DCCE3A633EF}">
      <dsp:nvSpPr>
        <dsp:cNvPr id="0" name=""/>
        <dsp:cNvSpPr/>
      </dsp:nvSpPr>
      <dsp:spPr>
        <a:xfrm>
          <a:off x="66819" y="0"/>
          <a:ext cx="6558135" cy="3261813"/>
        </a:xfrm>
        <a:prstGeom prst="quadArrow">
          <a:avLst>
            <a:gd name="adj1" fmla="val 2000"/>
            <a:gd name="adj2" fmla="val 4000"/>
            <a:gd name="adj3" fmla="val 5000"/>
          </a:avLst>
        </a:prstGeom>
        <a:gradFill rotWithShape="0">
          <a:gsLst>
            <a:gs pos="0">
              <a:schemeClr val="accent5">
                <a:tint val="40000"/>
                <a:hueOff val="0"/>
                <a:satOff val="0"/>
                <a:lumOff val="0"/>
                <a:alphaOff val="0"/>
                <a:tint val="100000"/>
                <a:shade val="100000"/>
                <a:satMod val="130000"/>
              </a:schemeClr>
            </a:gs>
            <a:gs pos="100000">
              <a:schemeClr val="accent5">
                <a:tint val="40000"/>
                <a:hueOff val="0"/>
                <a:satOff val="0"/>
                <a:lumOff val="0"/>
                <a:alphaOff val="0"/>
                <a:tint val="50000"/>
                <a:shade val="100000"/>
                <a:satMod val="350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5854BC70-6EA6-ED48-AC34-279F08233DED}">
      <dsp:nvSpPr>
        <dsp:cNvPr id="0" name=""/>
        <dsp:cNvSpPr/>
      </dsp:nvSpPr>
      <dsp:spPr>
        <a:xfrm>
          <a:off x="512076" y="225299"/>
          <a:ext cx="2540117" cy="1304725"/>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kern="1200" dirty="0" smtClean="0"/>
            <a:t>Más de 514 millones de consumidores</a:t>
          </a:r>
          <a:endParaRPr lang="es-ES_tradnl" sz="1200" kern="1200" dirty="0"/>
        </a:p>
      </dsp:txBody>
      <dsp:txXfrm>
        <a:off x="575767" y="288990"/>
        <a:ext cx="2412735" cy="1177343"/>
      </dsp:txXfrm>
    </dsp:sp>
    <dsp:sp modelId="{11AF870E-7AA8-A140-9671-7E720C9D2D91}">
      <dsp:nvSpPr>
        <dsp:cNvPr id="0" name=""/>
        <dsp:cNvSpPr/>
      </dsp:nvSpPr>
      <dsp:spPr>
        <a:xfrm>
          <a:off x="3576569" y="216023"/>
          <a:ext cx="2658234" cy="1304725"/>
        </a:xfrm>
        <a:prstGeom prst="roundRect">
          <a:avLst/>
        </a:prstGeom>
        <a:gradFill rotWithShape="0">
          <a:gsLst>
            <a:gs pos="0">
              <a:schemeClr val="accent5">
                <a:hueOff val="2239706"/>
                <a:satOff val="630"/>
                <a:lumOff val="-9020"/>
                <a:alphaOff val="0"/>
                <a:tint val="100000"/>
                <a:shade val="100000"/>
                <a:satMod val="130000"/>
              </a:schemeClr>
            </a:gs>
            <a:gs pos="100000">
              <a:schemeClr val="accent5">
                <a:hueOff val="2239706"/>
                <a:satOff val="630"/>
                <a:lumOff val="-902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_tradnl" sz="1100" kern="1200" dirty="0" smtClean="0"/>
            <a:t>47% del total de las exportaciones de los actores de la economía popular y solidaria se destina a la Unión Europea </a:t>
          </a:r>
          <a:endParaRPr lang="es-ES_tradnl" sz="1100" kern="1200" dirty="0"/>
        </a:p>
      </dsp:txBody>
      <dsp:txXfrm>
        <a:off x="3640260" y="279714"/>
        <a:ext cx="2530852" cy="1177343"/>
      </dsp:txXfrm>
    </dsp:sp>
    <dsp:sp modelId="{CADE3BAB-AC82-D344-A205-8682D635F7A4}">
      <dsp:nvSpPr>
        <dsp:cNvPr id="0" name=""/>
        <dsp:cNvSpPr/>
      </dsp:nvSpPr>
      <dsp:spPr>
        <a:xfrm>
          <a:off x="264198" y="1800194"/>
          <a:ext cx="2860831" cy="1304725"/>
        </a:xfrm>
        <a:prstGeom prst="roundRect">
          <a:avLst/>
        </a:prstGeom>
        <a:gradFill rotWithShape="0">
          <a:gsLst>
            <a:gs pos="0">
              <a:schemeClr val="accent5">
                <a:hueOff val="4479411"/>
                <a:satOff val="1259"/>
                <a:lumOff val="-18040"/>
                <a:alphaOff val="0"/>
                <a:tint val="100000"/>
                <a:shade val="100000"/>
                <a:satMod val="130000"/>
              </a:schemeClr>
            </a:gs>
            <a:gs pos="100000">
              <a:schemeClr val="accent5">
                <a:hueOff val="4479411"/>
                <a:satOff val="1259"/>
                <a:lumOff val="-1804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kern="1200" dirty="0" smtClean="0"/>
            <a:t>Se abaratarán los costos de los productos importados de la Unión Europea, especialmente de bienes de capital; materias primas e insumos; combustibles y lubricantes</a:t>
          </a:r>
          <a:endParaRPr lang="es-ES_tradnl" sz="1200" kern="1200" dirty="0"/>
        </a:p>
      </dsp:txBody>
      <dsp:txXfrm>
        <a:off x="327889" y="1863885"/>
        <a:ext cx="2733449" cy="1177343"/>
      </dsp:txXfrm>
    </dsp:sp>
    <dsp:sp modelId="{32B00DBD-F664-A144-B2F3-07CEB0851973}">
      <dsp:nvSpPr>
        <dsp:cNvPr id="0" name=""/>
        <dsp:cNvSpPr/>
      </dsp:nvSpPr>
      <dsp:spPr>
        <a:xfrm>
          <a:off x="3504561" y="1800194"/>
          <a:ext cx="3047590" cy="1304725"/>
        </a:xfrm>
        <a:prstGeom prst="roundRect">
          <a:avLst/>
        </a:prstGeom>
        <a:gradFill rotWithShape="0">
          <a:gsLst>
            <a:gs pos="0">
              <a:schemeClr val="accent5">
                <a:hueOff val="6719117"/>
                <a:satOff val="1889"/>
                <a:lumOff val="-27060"/>
                <a:alphaOff val="0"/>
                <a:tint val="100000"/>
                <a:shade val="100000"/>
                <a:satMod val="130000"/>
              </a:schemeClr>
            </a:gs>
            <a:gs pos="100000">
              <a:schemeClr val="accent5">
                <a:hueOff val="6719117"/>
                <a:satOff val="1889"/>
                <a:lumOff val="-2706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kern="1200" dirty="0" smtClean="0"/>
            <a:t>Se tiene en cuenta las asimetrías entre las economías de las partes; se ha respetado las disposiciones constitucionales y las políticas públicas de desarrollo; </a:t>
          </a:r>
          <a:endParaRPr lang="es-ES_tradnl" sz="1200" kern="1200" dirty="0"/>
        </a:p>
      </dsp:txBody>
      <dsp:txXfrm>
        <a:off x="3568252" y="1863885"/>
        <a:ext cx="2920208" cy="117734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31789-65A4-E046-873F-5C32B8DA8EF6}">
      <dsp:nvSpPr>
        <dsp:cNvPr id="0" name=""/>
        <dsp:cNvSpPr/>
      </dsp:nvSpPr>
      <dsp:spPr>
        <a:xfrm>
          <a:off x="0" y="0"/>
          <a:ext cx="5606790" cy="848929"/>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C" sz="1300" kern="1200" dirty="0" smtClean="0"/>
            <a:t>En términos generales la Unión Europea desgrava sus aranceles de manera inmediata, a la entrada en vigor del Acuerdo; en cambio Ecuador lo hace en un plazo de 7 años.</a:t>
          </a:r>
          <a:endParaRPr lang="es-ES_tradnl" sz="1300" kern="1200" dirty="0"/>
        </a:p>
      </dsp:txBody>
      <dsp:txXfrm>
        <a:off x="24864" y="24864"/>
        <a:ext cx="4690729" cy="799201"/>
      </dsp:txXfrm>
    </dsp:sp>
    <dsp:sp modelId="{402C90C0-7002-0449-B3BD-1AD06583AF5A}">
      <dsp:nvSpPr>
        <dsp:cNvPr id="0" name=""/>
        <dsp:cNvSpPr/>
      </dsp:nvSpPr>
      <dsp:spPr>
        <a:xfrm>
          <a:off x="494716" y="990417"/>
          <a:ext cx="5606790" cy="848929"/>
        </a:xfrm>
        <a:prstGeom prst="roundRect">
          <a:avLst>
            <a:gd name="adj" fmla="val 10000"/>
          </a:avLst>
        </a:prstGeom>
        <a:gradFill rotWithShape="0">
          <a:gsLst>
            <a:gs pos="0">
              <a:schemeClr val="accent4">
                <a:hueOff val="1754092"/>
                <a:satOff val="4262"/>
                <a:lumOff val="6961"/>
                <a:alphaOff val="0"/>
                <a:tint val="100000"/>
                <a:shade val="100000"/>
                <a:satMod val="130000"/>
              </a:schemeClr>
            </a:gs>
            <a:gs pos="100000">
              <a:schemeClr val="accent4">
                <a:hueOff val="1754092"/>
                <a:satOff val="4262"/>
                <a:lumOff val="6961"/>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C" sz="1300" kern="1200" dirty="0" smtClean="0"/>
            <a:t>A partir del 1 de enero de 2017 el 99.7% de la oferta exportable de bienes agrícolas y el 100% de los productos industriales entran sin aranceles a la Unión Europea.</a:t>
          </a:r>
          <a:endParaRPr lang="es-ES_tradnl" sz="1300" kern="1200" dirty="0"/>
        </a:p>
      </dsp:txBody>
      <dsp:txXfrm>
        <a:off x="519580" y="1015281"/>
        <a:ext cx="4510541" cy="799201"/>
      </dsp:txXfrm>
    </dsp:sp>
    <dsp:sp modelId="{340AF5CB-84D8-B244-9314-8F6BE597FA8A}">
      <dsp:nvSpPr>
        <dsp:cNvPr id="0" name=""/>
        <dsp:cNvSpPr/>
      </dsp:nvSpPr>
      <dsp:spPr>
        <a:xfrm>
          <a:off x="989433" y="1980835"/>
          <a:ext cx="5606790" cy="848929"/>
        </a:xfrm>
        <a:prstGeom prst="roundRect">
          <a:avLst>
            <a:gd name="adj" fmla="val 10000"/>
          </a:avLst>
        </a:prstGeom>
        <a:gradFill rotWithShape="0">
          <a:gsLst>
            <a:gs pos="0">
              <a:schemeClr val="accent4">
                <a:hueOff val="3508185"/>
                <a:satOff val="8525"/>
                <a:lumOff val="13922"/>
                <a:alphaOff val="0"/>
                <a:tint val="100000"/>
                <a:shade val="100000"/>
                <a:satMod val="130000"/>
              </a:schemeClr>
            </a:gs>
            <a:gs pos="100000">
              <a:schemeClr val="accent4">
                <a:hueOff val="3508185"/>
                <a:satOff val="8525"/>
                <a:lumOff val="13922"/>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C" sz="1300" kern="1200" dirty="0" smtClean="0"/>
            <a:t>Varios de estos bienes son producidos en fincas familiares o por pequeños productores, tal es el caso de la </a:t>
          </a:r>
          <a:r>
            <a:rPr lang="es-EC" sz="1300" b="1" kern="1200" dirty="0" smtClean="0"/>
            <a:t>quinua</a:t>
          </a:r>
          <a:r>
            <a:rPr lang="es-EC" sz="1300" kern="1200" dirty="0" smtClean="0"/>
            <a:t>, frejol, chocho, mora, yuca, frutilla, arveja, plátano, cebolla, maracuyá, pitahaya, papa, plantas medicinales</a:t>
          </a:r>
          <a:endParaRPr lang="es-ES_tradnl" sz="1300" kern="1200" dirty="0"/>
        </a:p>
      </dsp:txBody>
      <dsp:txXfrm>
        <a:off x="1014297" y="2005699"/>
        <a:ext cx="4510541" cy="799201"/>
      </dsp:txXfrm>
    </dsp:sp>
    <dsp:sp modelId="{A199968F-3467-0140-A918-1B440216450B}">
      <dsp:nvSpPr>
        <dsp:cNvPr id="0" name=""/>
        <dsp:cNvSpPr/>
      </dsp:nvSpPr>
      <dsp:spPr>
        <a:xfrm>
          <a:off x="5054986" y="643771"/>
          <a:ext cx="551804" cy="551804"/>
        </a:xfrm>
        <a:prstGeom prst="downArrow">
          <a:avLst>
            <a:gd name="adj1" fmla="val 55000"/>
            <a:gd name="adj2" fmla="val 45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es-ES_tradnl" sz="1300" kern="1200"/>
        </a:p>
      </dsp:txBody>
      <dsp:txXfrm>
        <a:off x="5179142" y="643771"/>
        <a:ext cx="303492" cy="415233"/>
      </dsp:txXfrm>
    </dsp:sp>
    <dsp:sp modelId="{C7C8708A-B0A7-B84F-A04E-15F99C7CF7DC}">
      <dsp:nvSpPr>
        <dsp:cNvPr id="0" name=""/>
        <dsp:cNvSpPr/>
      </dsp:nvSpPr>
      <dsp:spPr>
        <a:xfrm>
          <a:off x="5549703" y="1628529"/>
          <a:ext cx="551804" cy="551804"/>
        </a:xfrm>
        <a:prstGeom prst="downArrow">
          <a:avLst>
            <a:gd name="adj1" fmla="val 55000"/>
            <a:gd name="adj2" fmla="val 45000"/>
          </a:avLst>
        </a:prstGeom>
        <a:solidFill>
          <a:schemeClr val="accent4">
            <a:tint val="40000"/>
            <a:alpha val="90000"/>
            <a:hueOff val="3239429"/>
            <a:satOff val="11977"/>
            <a:lumOff val="3188"/>
            <a:alphaOff val="0"/>
          </a:schemeClr>
        </a:solidFill>
        <a:ln w="9525" cap="flat" cmpd="sng" algn="ctr">
          <a:solidFill>
            <a:schemeClr val="accent4">
              <a:tint val="40000"/>
              <a:alpha val="90000"/>
              <a:hueOff val="3239429"/>
              <a:satOff val="11977"/>
              <a:lumOff val="318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es-ES_tradnl" sz="1300" kern="1200"/>
        </a:p>
      </dsp:txBody>
      <dsp:txXfrm>
        <a:off x="5673859" y="1628529"/>
        <a:ext cx="303492" cy="41523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F7047-28A2-8946-9E30-C8F9EC4DF4C0}">
      <dsp:nvSpPr>
        <dsp:cNvPr id="0" name=""/>
        <dsp:cNvSpPr/>
      </dsp:nvSpPr>
      <dsp:spPr>
        <a:xfrm>
          <a:off x="0" y="0"/>
          <a:ext cx="4465237" cy="902460"/>
        </a:xfrm>
        <a:prstGeom prst="roundRect">
          <a:avLst>
            <a:gd name="adj" fmla="val 10000"/>
          </a:avLst>
        </a:prstGeom>
        <a:gradFill rotWithShape="0">
          <a:gsLst>
            <a:gs pos="0">
              <a:schemeClr val="accent5">
                <a:alpha val="90000"/>
                <a:hueOff val="0"/>
                <a:satOff val="0"/>
                <a:lumOff val="0"/>
                <a:alphaOff val="0"/>
                <a:tint val="100000"/>
                <a:shade val="100000"/>
                <a:satMod val="130000"/>
              </a:schemeClr>
            </a:gs>
            <a:gs pos="100000">
              <a:schemeClr val="accent5">
                <a:alpha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C" sz="1200" kern="1200" dirty="0" smtClean="0"/>
            <a:t>Las normas de origen para exportar estan acordes con la estructura productiva del país</a:t>
          </a:r>
          <a:endParaRPr lang="es-ES_tradnl" sz="1200" kern="1200" dirty="0"/>
        </a:p>
      </dsp:txBody>
      <dsp:txXfrm>
        <a:off x="26432" y="26432"/>
        <a:ext cx="3491412" cy="849596"/>
      </dsp:txXfrm>
    </dsp:sp>
    <dsp:sp modelId="{18EA92C8-7722-D24B-A7CC-53F6132BECC8}">
      <dsp:nvSpPr>
        <dsp:cNvPr id="0" name=""/>
        <dsp:cNvSpPr/>
      </dsp:nvSpPr>
      <dsp:spPr>
        <a:xfrm>
          <a:off x="393991" y="1052870"/>
          <a:ext cx="4465237" cy="902460"/>
        </a:xfrm>
        <a:prstGeom prst="roundRect">
          <a:avLst>
            <a:gd name="adj" fmla="val 10000"/>
          </a:avLst>
        </a:prstGeom>
        <a:gradFill rotWithShape="0">
          <a:gsLst>
            <a:gs pos="0">
              <a:schemeClr val="accent5">
                <a:alpha val="90000"/>
                <a:hueOff val="0"/>
                <a:satOff val="0"/>
                <a:lumOff val="0"/>
                <a:alphaOff val="-20000"/>
                <a:tint val="100000"/>
                <a:shade val="100000"/>
                <a:satMod val="130000"/>
              </a:schemeClr>
            </a:gs>
            <a:gs pos="100000">
              <a:schemeClr val="accent5">
                <a:alpha val="90000"/>
                <a:hueOff val="0"/>
                <a:satOff val="0"/>
                <a:lumOff val="0"/>
                <a:alphaOff val="-20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C" sz="1200" kern="1200" dirty="0" smtClean="0"/>
            <a:t>Se puede acumular origen con los países de la UE y con los países con los que la UE tiene acuerdos (Colombia, Perú, México, Chile, etc.)</a:t>
          </a:r>
          <a:endParaRPr lang="es-ES_tradnl" sz="1200" kern="1200" dirty="0"/>
        </a:p>
      </dsp:txBody>
      <dsp:txXfrm>
        <a:off x="420423" y="1079302"/>
        <a:ext cx="3431782" cy="849596"/>
      </dsp:txXfrm>
    </dsp:sp>
    <dsp:sp modelId="{0210E222-D226-0D40-82D0-B0203CBC9F71}">
      <dsp:nvSpPr>
        <dsp:cNvPr id="0" name=""/>
        <dsp:cNvSpPr/>
      </dsp:nvSpPr>
      <dsp:spPr>
        <a:xfrm>
          <a:off x="787982" y="2105740"/>
          <a:ext cx="4465237" cy="902460"/>
        </a:xfrm>
        <a:prstGeom prst="roundRect">
          <a:avLst>
            <a:gd name="adj" fmla="val 10000"/>
          </a:avLst>
        </a:prstGeom>
        <a:gradFill rotWithShape="0">
          <a:gsLst>
            <a:gs pos="0">
              <a:schemeClr val="accent5">
                <a:alpha val="90000"/>
                <a:hueOff val="0"/>
                <a:satOff val="0"/>
                <a:lumOff val="0"/>
                <a:alphaOff val="-40000"/>
                <a:tint val="100000"/>
                <a:shade val="100000"/>
                <a:satMod val="130000"/>
              </a:schemeClr>
            </a:gs>
            <a:gs pos="100000">
              <a:schemeClr val="accent5">
                <a:alpha val="90000"/>
                <a:hueOff val="0"/>
                <a:satOff val="0"/>
                <a:lumOff val="0"/>
                <a:alphaOff val="-40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C" sz="1200" kern="1200" dirty="0" smtClean="0"/>
            <a:t>Se pueden importar materias primas o componentes de esos países para incorporarlos a productos manufacturados en el Ecuador </a:t>
          </a:r>
          <a:endParaRPr lang="es-ES_tradnl" sz="1200" kern="1200" dirty="0"/>
        </a:p>
      </dsp:txBody>
      <dsp:txXfrm>
        <a:off x="814414" y="2132172"/>
        <a:ext cx="3431782" cy="849596"/>
      </dsp:txXfrm>
    </dsp:sp>
    <dsp:sp modelId="{8F1A176E-CF12-3B49-ADB6-6CF1AAC81C3A}">
      <dsp:nvSpPr>
        <dsp:cNvPr id="0" name=""/>
        <dsp:cNvSpPr/>
      </dsp:nvSpPr>
      <dsp:spPr>
        <a:xfrm>
          <a:off x="3878637" y="684365"/>
          <a:ext cx="586599" cy="586599"/>
        </a:xfrm>
        <a:prstGeom prst="downArrow">
          <a:avLst>
            <a:gd name="adj1" fmla="val 55000"/>
            <a:gd name="adj2" fmla="val 45000"/>
          </a:avLst>
        </a:prstGeom>
        <a:solidFill>
          <a:schemeClr val="accent5">
            <a:alpha val="90000"/>
            <a:tint val="40000"/>
            <a:hueOff val="0"/>
            <a:satOff val="0"/>
            <a:lumOff val="0"/>
            <a:alphaOff val="0"/>
          </a:schemeClr>
        </a:solidFill>
        <a:ln w="9525"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s-ES_tradnl" sz="1800" kern="1200"/>
        </a:p>
      </dsp:txBody>
      <dsp:txXfrm>
        <a:off x="4010622" y="684365"/>
        <a:ext cx="322629" cy="441416"/>
      </dsp:txXfrm>
    </dsp:sp>
    <dsp:sp modelId="{F094F54B-6EC8-7748-BE11-F05B61A02C1B}">
      <dsp:nvSpPr>
        <dsp:cNvPr id="0" name=""/>
        <dsp:cNvSpPr/>
      </dsp:nvSpPr>
      <dsp:spPr>
        <a:xfrm>
          <a:off x="4272629" y="1731219"/>
          <a:ext cx="586599" cy="586599"/>
        </a:xfrm>
        <a:prstGeom prst="downArrow">
          <a:avLst>
            <a:gd name="adj1" fmla="val 55000"/>
            <a:gd name="adj2" fmla="val 45000"/>
          </a:avLst>
        </a:prstGeom>
        <a:solidFill>
          <a:schemeClr val="accent5">
            <a:alpha val="90000"/>
            <a:tint val="40000"/>
            <a:hueOff val="0"/>
            <a:satOff val="0"/>
            <a:lumOff val="0"/>
            <a:alphaOff val="-40000"/>
          </a:schemeClr>
        </a:solidFill>
        <a:ln w="9525"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s-ES_tradnl" sz="1800" kern="1200"/>
        </a:p>
      </dsp:txBody>
      <dsp:txXfrm>
        <a:off x="4404614" y="1731219"/>
        <a:ext cx="322629" cy="44141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6BD75-5A67-9846-BB06-491AE615318E}">
      <dsp:nvSpPr>
        <dsp:cNvPr id="0" name=""/>
        <dsp:cNvSpPr/>
      </dsp:nvSpPr>
      <dsp:spPr>
        <a:xfrm>
          <a:off x="0" y="732731"/>
          <a:ext cx="8563697" cy="5040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4788E1D-EE11-6346-9750-C0DB8B6B168A}">
      <dsp:nvSpPr>
        <dsp:cNvPr id="0" name=""/>
        <dsp:cNvSpPr/>
      </dsp:nvSpPr>
      <dsp:spPr>
        <a:xfrm>
          <a:off x="428184" y="73615"/>
          <a:ext cx="8012785" cy="954316"/>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6581" tIns="0" rIns="226581" bIns="0" numCol="1" spcCol="1270" anchor="ctr" anchorCtr="0">
          <a:noAutofit/>
        </a:bodyPr>
        <a:lstStyle/>
        <a:p>
          <a:pPr lvl="0" algn="l" defTabSz="622300">
            <a:lnSpc>
              <a:spcPct val="90000"/>
            </a:lnSpc>
            <a:spcBef>
              <a:spcPct val="0"/>
            </a:spcBef>
            <a:spcAft>
              <a:spcPct val="35000"/>
            </a:spcAft>
          </a:pPr>
          <a:r>
            <a:rPr lang="es-ES_tradnl" sz="1400" b="0" kern="1200" dirty="0" smtClean="0"/>
            <a:t>La demanda de quinua en la Unión Europea se encuentra vinculada directamente con las tendencias de consumo mundial, observamos que cada vez los ciudadanos con acceso a información alimenticia prefieren consumir productos orgánicos</a:t>
          </a:r>
          <a:r>
            <a:rPr lang="es-ES_tradnl" sz="1400" b="0" kern="1200" baseline="0" dirty="0" smtClean="0"/>
            <a:t> y</a:t>
          </a:r>
          <a:r>
            <a:rPr lang="es-ES_tradnl" sz="1400" b="0" kern="1200" dirty="0" smtClean="0"/>
            <a:t> saludables, que respeten a los productores con certificaciones como la del comercio justo.</a:t>
          </a:r>
          <a:r>
            <a:rPr lang="es-ES_tradnl" sz="1400" b="0" kern="1200" baseline="0" dirty="0" smtClean="0"/>
            <a:t> En presentaciones</a:t>
          </a:r>
          <a:r>
            <a:rPr lang="es-ES_tradnl" sz="1400" b="0" kern="1200" dirty="0" smtClean="0"/>
            <a:t> de fácil consumo, debido a sus agitados estilos de vida.</a:t>
          </a:r>
          <a:endParaRPr lang="es-ES_tradnl" sz="1400" b="0" kern="1200" dirty="0"/>
        </a:p>
      </dsp:txBody>
      <dsp:txXfrm>
        <a:off x="474770" y="120201"/>
        <a:ext cx="7919613" cy="861144"/>
      </dsp:txXfrm>
    </dsp:sp>
    <dsp:sp modelId="{A2B74D80-427A-2A4A-A7D5-71CD399CA8E9}">
      <dsp:nvSpPr>
        <dsp:cNvPr id="0" name=""/>
        <dsp:cNvSpPr/>
      </dsp:nvSpPr>
      <dsp:spPr>
        <a:xfrm>
          <a:off x="0" y="2346487"/>
          <a:ext cx="8563697" cy="504000"/>
        </a:xfrm>
        <a:prstGeom prst="rect">
          <a:avLst/>
        </a:prstGeom>
        <a:solidFill>
          <a:schemeClr val="lt1">
            <a:alpha val="90000"/>
            <a:hueOff val="0"/>
            <a:satOff val="0"/>
            <a:lumOff val="0"/>
            <a:alphaOff val="0"/>
          </a:schemeClr>
        </a:solidFill>
        <a:ln w="9525" cap="flat" cmpd="sng" algn="ctr">
          <a:solidFill>
            <a:schemeClr val="accent4">
              <a:hueOff val="1754092"/>
              <a:satOff val="4262"/>
              <a:lumOff val="6961"/>
              <a:alphaOff val="0"/>
            </a:schemeClr>
          </a:solidFill>
          <a:prstDash val="solid"/>
        </a:ln>
        <a:effectLst/>
      </dsp:spPr>
      <dsp:style>
        <a:lnRef idx="1">
          <a:scrgbClr r="0" g="0" b="0"/>
        </a:lnRef>
        <a:fillRef idx="1">
          <a:scrgbClr r="0" g="0" b="0"/>
        </a:fillRef>
        <a:effectRef idx="0">
          <a:scrgbClr r="0" g="0" b="0"/>
        </a:effectRef>
        <a:fontRef idx="minor"/>
      </dsp:style>
    </dsp:sp>
    <dsp:sp modelId="{E3450DAB-3D7B-3645-94D2-C941DE49C491}">
      <dsp:nvSpPr>
        <dsp:cNvPr id="0" name=""/>
        <dsp:cNvSpPr/>
      </dsp:nvSpPr>
      <dsp:spPr>
        <a:xfrm>
          <a:off x="423585" y="1344731"/>
          <a:ext cx="8140019" cy="1296955"/>
        </a:xfrm>
        <a:prstGeom prst="roundRect">
          <a:avLst/>
        </a:prstGeom>
        <a:gradFill rotWithShape="0">
          <a:gsLst>
            <a:gs pos="0">
              <a:schemeClr val="accent4">
                <a:hueOff val="1754092"/>
                <a:satOff val="4262"/>
                <a:lumOff val="6961"/>
                <a:alphaOff val="0"/>
                <a:tint val="100000"/>
                <a:shade val="100000"/>
                <a:satMod val="130000"/>
              </a:schemeClr>
            </a:gs>
            <a:gs pos="100000">
              <a:schemeClr val="accent4">
                <a:hueOff val="1754092"/>
                <a:satOff val="4262"/>
                <a:lumOff val="6961"/>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6581" tIns="0" rIns="226581" bIns="0" numCol="1" spcCol="1270" anchor="ctr" anchorCtr="0">
          <a:noAutofit/>
        </a:bodyPr>
        <a:lstStyle/>
        <a:p>
          <a:pPr lvl="0" algn="l" defTabSz="622300">
            <a:lnSpc>
              <a:spcPct val="90000"/>
            </a:lnSpc>
            <a:spcBef>
              <a:spcPct val="0"/>
            </a:spcBef>
            <a:spcAft>
              <a:spcPct val="35000"/>
            </a:spcAft>
          </a:pPr>
          <a:r>
            <a:rPr lang="es-ES_tradnl" sz="1400" b="0" kern="1200" dirty="0" smtClean="0"/>
            <a:t>Gracias a las tendencias de alimentación y a que las personas tienen ingresos económicos suficientes para comprar quinua como alimento saludable y nutritivo, las importaciones de quinua han crecido en un 38,89% desde el 2010 al 2017 en la Unión Europea, pasando de importar 302.933.000 a 495.750.000 dólares FOB. De igual manera las toneladas métricas importadas desde el mundo hacia el continente Europeo creció en un 42,96% en el mismo periodo de tiempo, pasando de importar 180.803 TM de este cereal a 316.988 TM en el año 2017.</a:t>
          </a:r>
          <a:endParaRPr lang="es-ES_tradnl" sz="1400" b="0" kern="1200" dirty="0"/>
        </a:p>
      </dsp:txBody>
      <dsp:txXfrm>
        <a:off x="486897" y="1408043"/>
        <a:ext cx="8013395" cy="1170331"/>
      </dsp:txXfrm>
    </dsp:sp>
    <dsp:sp modelId="{816BE85D-AC57-7440-AAA0-E329C2952C1C}">
      <dsp:nvSpPr>
        <dsp:cNvPr id="0" name=""/>
        <dsp:cNvSpPr/>
      </dsp:nvSpPr>
      <dsp:spPr>
        <a:xfrm>
          <a:off x="0" y="3533536"/>
          <a:ext cx="8563697" cy="504000"/>
        </a:xfrm>
        <a:prstGeom prst="rect">
          <a:avLst/>
        </a:prstGeom>
        <a:solidFill>
          <a:schemeClr val="lt1">
            <a:alpha val="90000"/>
            <a:hueOff val="0"/>
            <a:satOff val="0"/>
            <a:lumOff val="0"/>
            <a:alphaOff val="0"/>
          </a:schemeClr>
        </a:solidFill>
        <a:ln w="9525" cap="flat" cmpd="sng" algn="ctr">
          <a:solidFill>
            <a:schemeClr val="accent4">
              <a:hueOff val="3508185"/>
              <a:satOff val="8525"/>
              <a:lumOff val="13922"/>
              <a:alphaOff val="0"/>
            </a:schemeClr>
          </a:solidFill>
          <a:prstDash val="solid"/>
        </a:ln>
        <a:effectLst/>
      </dsp:spPr>
      <dsp:style>
        <a:lnRef idx="1">
          <a:scrgbClr r="0" g="0" b="0"/>
        </a:lnRef>
        <a:fillRef idx="1">
          <a:scrgbClr r="0" g="0" b="0"/>
        </a:fillRef>
        <a:effectRef idx="0">
          <a:scrgbClr r="0" g="0" b="0"/>
        </a:effectRef>
        <a:fontRef idx="minor"/>
      </dsp:style>
    </dsp:sp>
    <dsp:sp modelId="{CF119DBE-13F7-E247-A0E3-32C0B6FF57D4}">
      <dsp:nvSpPr>
        <dsp:cNvPr id="0" name=""/>
        <dsp:cNvSpPr/>
      </dsp:nvSpPr>
      <dsp:spPr>
        <a:xfrm>
          <a:off x="411040" y="2958487"/>
          <a:ext cx="8148356" cy="870249"/>
        </a:xfrm>
        <a:prstGeom prst="roundRect">
          <a:avLst/>
        </a:prstGeom>
        <a:gradFill rotWithShape="0">
          <a:gsLst>
            <a:gs pos="0">
              <a:schemeClr val="accent4">
                <a:hueOff val="3508185"/>
                <a:satOff val="8525"/>
                <a:lumOff val="13922"/>
                <a:alphaOff val="0"/>
                <a:tint val="100000"/>
                <a:shade val="100000"/>
                <a:satMod val="130000"/>
              </a:schemeClr>
            </a:gs>
            <a:gs pos="100000">
              <a:schemeClr val="accent4">
                <a:hueOff val="3508185"/>
                <a:satOff val="8525"/>
                <a:lumOff val="13922"/>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6581" tIns="0" rIns="226581" bIns="0" numCol="1" spcCol="1270" anchor="ctr" anchorCtr="0">
          <a:noAutofit/>
        </a:bodyPr>
        <a:lstStyle/>
        <a:p>
          <a:pPr lvl="0" algn="l" defTabSz="622300">
            <a:lnSpc>
              <a:spcPct val="90000"/>
            </a:lnSpc>
            <a:spcBef>
              <a:spcPct val="0"/>
            </a:spcBef>
            <a:spcAft>
              <a:spcPct val="35000"/>
            </a:spcAft>
          </a:pPr>
          <a:r>
            <a:rPr lang="es-ES_tradnl" sz="1400" b="0" kern="1200" dirty="0" smtClean="0"/>
            <a:t>Entre los países que importan mayor cantidad de quinua anualmente se encuentran Alemania, España, Países Bajos, Italia, Bélgica, Francia y Suecia. Se puede corroborar que los países con mayores ingresos económicos y con mayor densidad poblacional son los que más compran quinua al mundo.</a:t>
          </a:r>
          <a:endParaRPr lang="es-ES_tradnl" sz="1400" b="0" kern="1200" dirty="0"/>
        </a:p>
      </dsp:txBody>
      <dsp:txXfrm>
        <a:off x="453522" y="3000969"/>
        <a:ext cx="8063392" cy="7852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F6D64-BFFF-40A4-B950-403C5AAFF891}">
      <dsp:nvSpPr>
        <dsp:cNvPr id="0" name=""/>
        <dsp:cNvSpPr/>
      </dsp:nvSpPr>
      <dsp:spPr>
        <a:xfrm>
          <a:off x="-2668866" y="-414117"/>
          <a:ext cx="3204498" cy="3204498"/>
        </a:xfrm>
        <a:prstGeom prst="blockArc">
          <a:avLst>
            <a:gd name="adj1" fmla="val 18900000"/>
            <a:gd name="adj2" fmla="val 2700000"/>
            <a:gd name="adj3" fmla="val 674"/>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B30CF1-0889-443F-B122-0FA486B6F377}">
      <dsp:nvSpPr>
        <dsp:cNvPr id="0" name=""/>
        <dsp:cNvSpPr/>
      </dsp:nvSpPr>
      <dsp:spPr>
        <a:xfrm>
          <a:off x="436816" y="339473"/>
          <a:ext cx="4231168" cy="67885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8838" tIns="35560" rIns="35560" bIns="35560" numCol="1" spcCol="1270" anchor="ctr" anchorCtr="0">
          <a:noAutofit/>
        </a:bodyPr>
        <a:lstStyle/>
        <a:p>
          <a:pPr lvl="0" algn="l" defTabSz="622300">
            <a:lnSpc>
              <a:spcPct val="90000"/>
            </a:lnSpc>
            <a:spcBef>
              <a:spcPct val="0"/>
            </a:spcBef>
            <a:spcAft>
              <a:spcPct val="35000"/>
            </a:spcAft>
          </a:pPr>
          <a:r>
            <a:rPr lang="es-ES_tradnl" sz="1400" b="0" kern="1200" dirty="0" smtClean="0"/>
            <a:t>Objetivo 5: Impulsar la productividad y competitividad para el crecimiento económico sostenible de manera redistributiva y solidaria.</a:t>
          </a:r>
          <a:endParaRPr lang="es-EC" sz="1400" b="0" kern="1200" dirty="0"/>
        </a:p>
      </dsp:txBody>
      <dsp:txXfrm>
        <a:off x="436816" y="339473"/>
        <a:ext cx="4231168" cy="678851"/>
      </dsp:txXfrm>
    </dsp:sp>
    <dsp:sp modelId="{D4898516-7F2A-448C-9740-FB67F41449BB}">
      <dsp:nvSpPr>
        <dsp:cNvPr id="0" name=""/>
        <dsp:cNvSpPr/>
      </dsp:nvSpPr>
      <dsp:spPr>
        <a:xfrm>
          <a:off x="12534" y="254616"/>
          <a:ext cx="848563" cy="848563"/>
        </a:xfrm>
        <a:prstGeom prst="ellipse">
          <a:avLst/>
        </a:prstGeom>
        <a:blipFill rotWithShape="0">
          <a:blip xmlns:r="http://schemas.openxmlformats.org/officeDocument/2006/relationships" r:embed="rId1"/>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3E3282-0E87-4C95-A545-3C61D380A574}">
      <dsp:nvSpPr>
        <dsp:cNvPr id="0" name=""/>
        <dsp:cNvSpPr/>
      </dsp:nvSpPr>
      <dsp:spPr>
        <a:xfrm>
          <a:off x="436816" y="1357939"/>
          <a:ext cx="4231168" cy="678851"/>
        </a:xfrm>
        <a:prstGeom prst="rect">
          <a:avLst/>
        </a:prstGeom>
        <a:solidFill>
          <a:schemeClr val="accent2">
            <a:hueOff val="2387787"/>
            <a:satOff val="-22785"/>
            <a:lumOff val="-7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8838" tIns="35560" rIns="35560" bIns="35560" numCol="1" spcCol="1270" anchor="ctr" anchorCtr="0">
          <a:noAutofit/>
        </a:bodyPr>
        <a:lstStyle/>
        <a:p>
          <a:pPr lvl="0" algn="l" defTabSz="622300">
            <a:lnSpc>
              <a:spcPct val="90000"/>
            </a:lnSpc>
            <a:spcBef>
              <a:spcPct val="0"/>
            </a:spcBef>
            <a:spcAft>
              <a:spcPct val="35000"/>
            </a:spcAft>
          </a:pPr>
          <a:r>
            <a:rPr lang="es-EC" sz="1400" b="0" kern="1200" dirty="0" smtClean="0"/>
            <a:t>Objetivo 6: Desarrollar las capacidades productivas y del entorno para lograr la soberanía alimentaria y el Buen Vivir rural.</a:t>
          </a:r>
          <a:endParaRPr lang="es-EC" sz="1400" b="0" kern="1200" dirty="0"/>
        </a:p>
      </dsp:txBody>
      <dsp:txXfrm>
        <a:off x="436816" y="1357939"/>
        <a:ext cx="4231168" cy="678851"/>
      </dsp:txXfrm>
    </dsp:sp>
    <dsp:sp modelId="{ADF9E4EC-0CBC-449C-8E1A-0A1A69A434B7}">
      <dsp:nvSpPr>
        <dsp:cNvPr id="0" name=""/>
        <dsp:cNvSpPr/>
      </dsp:nvSpPr>
      <dsp:spPr>
        <a:xfrm>
          <a:off x="12534" y="1273083"/>
          <a:ext cx="848563" cy="848563"/>
        </a:xfrm>
        <a:prstGeom prst="ellipse">
          <a:avLst/>
        </a:prstGeom>
        <a:blipFill rotWithShape="0">
          <a:blip xmlns:r="http://schemas.openxmlformats.org/officeDocument/2006/relationships" r:embed="rId2"/>
          <a:stretch>
            <a:fillRect/>
          </a:stretch>
        </a:blipFill>
        <a:ln w="25400" cap="flat" cmpd="sng" algn="ctr">
          <a:solidFill>
            <a:schemeClr val="accent2">
              <a:hueOff val="2387787"/>
              <a:satOff val="-22785"/>
              <a:lumOff val="-7059"/>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6BD75-5A67-9846-BB06-491AE615318E}">
      <dsp:nvSpPr>
        <dsp:cNvPr id="0" name=""/>
        <dsp:cNvSpPr/>
      </dsp:nvSpPr>
      <dsp:spPr>
        <a:xfrm>
          <a:off x="0" y="584013"/>
          <a:ext cx="7992888" cy="6048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4788E1D-EE11-6346-9750-C0DB8B6B168A}">
      <dsp:nvSpPr>
        <dsp:cNvPr id="0" name=""/>
        <dsp:cNvSpPr/>
      </dsp:nvSpPr>
      <dsp:spPr>
        <a:xfrm>
          <a:off x="394180" y="71825"/>
          <a:ext cx="7591451" cy="866428"/>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1478" tIns="0" rIns="211478" bIns="0" numCol="1" spcCol="1270" anchor="ctr" anchorCtr="0">
          <a:noAutofit/>
        </a:bodyPr>
        <a:lstStyle/>
        <a:p>
          <a:pPr lvl="0" algn="l" defTabSz="622300">
            <a:lnSpc>
              <a:spcPct val="90000"/>
            </a:lnSpc>
            <a:spcBef>
              <a:spcPct val="0"/>
            </a:spcBef>
            <a:spcAft>
              <a:spcPct val="35000"/>
            </a:spcAft>
          </a:pPr>
          <a:r>
            <a:rPr lang="es-ES_tradnl" sz="1400" kern="1200" dirty="0" smtClean="0">
              <a:solidFill>
                <a:schemeClr val="bg1"/>
              </a:solidFill>
            </a:rPr>
            <a:t>Según la información de </a:t>
          </a:r>
          <a:r>
            <a:rPr lang="es-ES_tradnl" sz="1400" kern="1200" dirty="0" err="1" smtClean="0">
              <a:solidFill>
                <a:schemeClr val="bg1"/>
              </a:solidFill>
            </a:rPr>
            <a:t>Trade</a:t>
          </a:r>
          <a:r>
            <a:rPr lang="es-ES_tradnl" sz="1400" kern="1200" dirty="0" smtClean="0">
              <a:solidFill>
                <a:schemeClr val="bg1"/>
              </a:solidFill>
            </a:rPr>
            <a:t> </a:t>
          </a:r>
          <a:r>
            <a:rPr lang="es-ES_tradnl" sz="1400" kern="1200" dirty="0" err="1" smtClean="0">
              <a:solidFill>
                <a:schemeClr val="bg1"/>
              </a:solidFill>
            </a:rPr>
            <a:t>Map</a:t>
          </a:r>
          <a:r>
            <a:rPr lang="es-ES_tradnl" sz="1400" kern="1200" dirty="0" smtClean="0">
              <a:solidFill>
                <a:schemeClr val="bg1"/>
              </a:solidFill>
            </a:rPr>
            <a:t>, nuestro país produjo 3.903 TM en 2016, de las cuales se destinaron 1.788 TM para la exportación, consignando 391 TM a la Unión Europea, es decir el 10% de la producción de ese año. Mientras que el Estado Plurinacional de Bolivia exportó 9.059 TM de quinua</a:t>
          </a:r>
          <a:r>
            <a:rPr lang="es-ES_tradnl" sz="1400" kern="1200" baseline="0" dirty="0" smtClean="0">
              <a:solidFill>
                <a:schemeClr val="bg1"/>
              </a:solidFill>
            </a:rPr>
            <a:t> </a:t>
          </a:r>
          <a:r>
            <a:rPr lang="es-ES_tradnl" sz="1400" kern="1200" dirty="0" smtClean="0">
              <a:solidFill>
                <a:schemeClr val="bg1"/>
              </a:solidFill>
            </a:rPr>
            <a:t>y Perú 20.053 TM en</a:t>
          </a:r>
          <a:r>
            <a:rPr lang="es-ES_tradnl" sz="1400" kern="1200" baseline="0" dirty="0" smtClean="0">
              <a:solidFill>
                <a:schemeClr val="bg1"/>
              </a:solidFill>
            </a:rPr>
            <a:t> el mismo año</a:t>
          </a:r>
          <a:r>
            <a:rPr lang="es-ES_tradnl" sz="1400" kern="1200" dirty="0" smtClean="0">
              <a:solidFill>
                <a:schemeClr val="bg1"/>
              </a:solidFill>
            </a:rPr>
            <a:t>.</a:t>
          </a:r>
          <a:endParaRPr lang="es-ES_tradnl" sz="1400" kern="1200" dirty="0">
            <a:solidFill>
              <a:schemeClr val="bg1"/>
            </a:solidFill>
          </a:endParaRPr>
        </a:p>
      </dsp:txBody>
      <dsp:txXfrm>
        <a:off x="436476" y="114121"/>
        <a:ext cx="7506859" cy="781836"/>
      </dsp:txXfrm>
    </dsp:sp>
    <dsp:sp modelId="{A2B74D80-427A-2A4A-A7D5-71CD399CA8E9}">
      <dsp:nvSpPr>
        <dsp:cNvPr id="0" name=""/>
        <dsp:cNvSpPr/>
      </dsp:nvSpPr>
      <dsp:spPr>
        <a:xfrm>
          <a:off x="0" y="2259175"/>
          <a:ext cx="7992888" cy="604800"/>
        </a:xfrm>
        <a:prstGeom prst="rect">
          <a:avLst/>
        </a:prstGeom>
        <a:solidFill>
          <a:schemeClr val="lt1">
            <a:alpha val="90000"/>
            <a:hueOff val="0"/>
            <a:satOff val="0"/>
            <a:lumOff val="0"/>
            <a:alphaOff val="0"/>
          </a:schemeClr>
        </a:solidFill>
        <a:ln w="9525" cap="flat" cmpd="sng" algn="ctr">
          <a:solidFill>
            <a:schemeClr val="accent5">
              <a:hueOff val="3359558"/>
              <a:satOff val="945"/>
              <a:lumOff val="-13530"/>
              <a:alphaOff val="0"/>
            </a:schemeClr>
          </a:solidFill>
          <a:prstDash val="solid"/>
        </a:ln>
        <a:effectLst/>
      </dsp:spPr>
      <dsp:style>
        <a:lnRef idx="1">
          <a:scrgbClr r="0" g="0" b="0"/>
        </a:lnRef>
        <a:fillRef idx="1">
          <a:scrgbClr r="0" g="0" b="0"/>
        </a:fillRef>
        <a:effectRef idx="0">
          <a:scrgbClr r="0" g="0" b="0"/>
        </a:effectRef>
        <a:fontRef idx="minor"/>
      </dsp:style>
    </dsp:sp>
    <dsp:sp modelId="{E3450DAB-3D7B-3645-94D2-C941DE49C491}">
      <dsp:nvSpPr>
        <dsp:cNvPr id="0" name=""/>
        <dsp:cNvSpPr/>
      </dsp:nvSpPr>
      <dsp:spPr>
        <a:xfrm>
          <a:off x="385204" y="1318413"/>
          <a:ext cx="7602904" cy="1295002"/>
        </a:xfrm>
        <a:prstGeom prst="roundRect">
          <a:avLst/>
        </a:prstGeom>
        <a:gradFill rotWithShape="0">
          <a:gsLst>
            <a:gs pos="0">
              <a:schemeClr val="accent5">
                <a:hueOff val="3359558"/>
                <a:satOff val="945"/>
                <a:lumOff val="-13530"/>
                <a:alphaOff val="0"/>
                <a:tint val="100000"/>
                <a:shade val="100000"/>
                <a:satMod val="130000"/>
              </a:schemeClr>
            </a:gs>
            <a:gs pos="100000">
              <a:schemeClr val="accent5">
                <a:hueOff val="3359558"/>
                <a:satOff val="945"/>
                <a:lumOff val="-1353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1478" tIns="0" rIns="211478" bIns="0" numCol="1" spcCol="1270" anchor="ctr" anchorCtr="0">
          <a:noAutofit/>
        </a:bodyPr>
        <a:lstStyle/>
        <a:p>
          <a:pPr lvl="0" algn="l" defTabSz="622300">
            <a:lnSpc>
              <a:spcPct val="90000"/>
            </a:lnSpc>
            <a:spcBef>
              <a:spcPct val="0"/>
            </a:spcBef>
            <a:spcAft>
              <a:spcPct val="35000"/>
            </a:spcAft>
          </a:pPr>
          <a:r>
            <a:rPr lang="es-ES_tradnl" sz="1400" kern="1200" dirty="0" smtClean="0">
              <a:solidFill>
                <a:schemeClr val="bg1"/>
              </a:solidFill>
            </a:rPr>
            <a:t>La quinua y otros productos que se encuentran concentrados en su mayoría en manos de pequeños y medianos productores gracias al Acuerdo </a:t>
          </a:r>
          <a:r>
            <a:rPr lang="es-ES_tradnl" sz="1400" kern="1200" dirty="0" err="1" smtClean="0">
              <a:solidFill>
                <a:schemeClr val="bg1"/>
              </a:solidFill>
            </a:rPr>
            <a:t>Multipartes</a:t>
          </a:r>
          <a:r>
            <a:rPr lang="es-ES_tradnl" sz="1400" kern="1200" dirty="0" smtClean="0">
              <a:solidFill>
                <a:schemeClr val="bg1"/>
              </a:solidFill>
            </a:rPr>
            <a:t> ingresan con arancel cero al territorio Europeo, lo cual nos genera gran expectativa pero también nos preocupa que ni el estado Ecuatoriano ni las empresas privadas inviertan en este sector, que de acuerdo a esta investigación tiene un crecimiento potencial durante algunos años gracias a sus propiedades y las tendencias de alimentación.</a:t>
          </a:r>
          <a:endParaRPr lang="es-ES_tradnl" sz="1400" kern="1200" dirty="0">
            <a:solidFill>
              <a:schemeClr val="bg1"/>
            </a:solidFill>
          </a:endParaRPr>
        </a:p>
      </dsp:txBody>
      <dsp:txXfrm>
        <a:off x="448421" y="1381630"/>
        <a:ext cx="7476470" cy="1168568"/>
      </dsp:txXfrm>
    </dsp:sp>
    <dsp:sp modelId="{816BE85D-AC57-7440-AAA0-E329C2952C1C}">
      <dsp:nvSpPr>
        <dsp:cNvPr id="0" name=""/>
        <dsp:cNvSpPr/>
      </dsp:nvSpPr>
      <dsp:spPr>
        <a:xfrm>
          <a:off x="0" y="3465607"/>
          <a:ext cx="7992888" cy="604800"/>
        </a:xfrm>
        <a:prstGeom prst="rect">
          <a:avLst/>
        </a:prstGeom>
        <a:solidFill>
          <a:schemeClr val="lt1">
            <a:alpha val="90000"/>
            <a:hueOff val="0"/>
            <a:satOff val="0"/>
            <a:lumOff val="0"/>
            <a:alphaOff val="0"/>
          </a:schemeClr>
        </a:solidFill>
        <a:ln w="9525" cap="flat" cmpd="sng" algn="ctr">
          <a:solidFill>
            <a:schemeClr val="accent5">
              <a:hueOff val="6719117"/>
              <a:satOff val="1889"/>
              <a:lumOff val="-27060"/>
              <a:alphaOff val="0"/>
            </a:schemeClr>
          </a:solidFill>
          <a:prstDash val="solid"/>
        </a:ln>
        <a:effectLst/>
      </dsp:spPr>
      <dsp:style>
        <a:lnRef idx="1">
          <a:scrgbClr r="0" g="0" b="0"/>
        </a:lnRef>
        <a:fillRef idx="1">
          <a:scrgbClr r="0" g="0" b="0"/>
        </a:fillRef>
        <a:effectRef idx="0">
          <a:scrgbClr r="0" g="0" b="0"/>
        </a:effectRef>
        <a:fontRef idx="minor"/>
      </dsp:style>
    </dsp:sp>
    <dsp:sp modelId="{CF119DBE-13F7-E247-A0E3-32C0B6FF57D4}">
      <dsp:nvSpPr>
        <dsp:cNvPr id="0" name=""/>
        <dsp:cNvSpPr/>
      </dsp:nvSpPr>
      <dsp:spPr>
        <a:xfrm>
          <a:off x="380520" y="2993575"/>
          <a:ext cx="7610408" cy="826271"/>
        </a:xfrm>
        <a:prstGeom prst="roundRect">
          <a:avLst/>
        </a:prstGeom>
        <a:gradFill rotWithShape="0">
          <a:gsLst>
            <a:gs pos="0">
              <a:schemeClr val="accent5">
                <a:hueOff val="6719117"/>
                <a:satOff val="1889"/>
                <a:lumOff val="-27060"/>
                <a:alphaOff val="0"/>
                <a:tint val="100000"/>
                <a:shade val="100000"/>
                <a:satMod val="130000"/>
              </a:schemeClr>
            </a:gs>
            <a:gs pos="100000">
              <a:schemeClr val="accent5">
                <a:hueOff val="6719117"/>
                <a:satOff val="1889"/>
                <a:lumOff val="-2706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1478" tIns="0" rIns="211478" bIns="0" numCol="1" spcCol="1270" anchor="ctr" anchorCtr="0">
          <a:noAutofit/>
        </a:bodyPr>
        <a:lstStyle/>
        <a:p>
          <a:pPr lvl="0" algn="l" defTabSz="622300">
            <a:lnSpc>
              <a:spcPct val="90000"/>
            </a:lnSpc>
            <a:spcBef>
              <a:spcPct val="0"/>
            </a:spcBef>
            <a:spcAft>
              <a:spcPct val="35000"/>
            </a:spcAft>
          </a:pPr>
          <a:r>
            <a:rPr lang="es-ES" sz="1400" kern="1200" dirty="0" smtClean="0"/>
            <a:t>Nuestro país no ha sabido aprovechar la ventaja absoluta con la que cuenta el sector de la quinua, como lo mencionó Adam Smith en 1776.</a:t>
          </a:r>
          <a:r>
            <a:rPr lang="es-ES" sz="1400" kern="1200" baseline="0" dirty="0" smtClean="0"/>
            <a:t> Perdiendo una gran oportunidad de negocio hoy en día.</a:t>
          </a:r>
          <a:r>
            <a:rPr lang="es-ES" sz="1400" kern="1200" dirty="0" smtClean="0"/>
            <a:t> </a:t>
          </a:r>
          <a:endParaRPr lang="es-ES_tradnl" sz="1400" kern="1200" dirty="0">
            <a:solidFill>
              <a:schemeClr val="bg1"/>
            </a:solidFill>
          </a:endParaRPr>
        </a:p>
      </dsp:txBody>
      <dsp:txXfrm>
        <a:off x="420855" y="3033910"/>
        <a:ext cx="7529738" cy="74560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6BD75-5A67-9846-BB06-491AE615318E}">
      <dsp:nvSpPr>
        <dsp:cNvPr id="0" name=""/>
        <dsp:cNvSpPr/>
      </dsp:nvSpPr>
      <dsp:spPr>
        <a:xfrm>
          <a:off x="0" y="1010974"/>
          <a:ext cx="8568952" cy="4536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4788E1D-EE11-6346-9750-C0DB8B6B168A}">
      <dsp:nvSpPr>
        <dsp:cNvPr id="0" name=""/>
        <dsp:cNvSpPr/>
      </dsp:nvSpPr>
      <dsp:spPr>
        <a:xfrm>
          <a:off x="407945" y="89697"/>
          <a:ext cx="8158906" cy="1186957"/>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6720" tIns="0" rIns="226720" bIns="0" numCol="1" spcCol="1270" anchor="ctr" anchorCtr="0">
          <a:noAutofit/>
        </a:bodyPr>
        <a:lstStyle/>
        <a:p>
          <a:pPr lvl="0" algn="l" defTabSz="622300">
            <a:lnSpc>
              <a:spcPct val="90000"/>
            </a:lnSpc>
            <a:spcBef>
              <a:spcPct val="0"/>
            </a:spcBef>
            <a:spcAft>
              <a:spcPct val="35000"/>
            </a:spcAft>
          </a:pPr>
          <a:r>
            <a:rPr lang="es-ES_tradnl" sz="1400" kern="1200" dirty="0" smtClean="0"/>
            <a:t>En conclusión existe un acceso a mercados en el comercio internacional de Quinua en el caso de Ecuador con la Unión Europea, ya que existe demanda del cereal, los habitantes tienen los ingresos económicos suficientes para adquirir el producto, las tendencias de alimentación mundial se direccionan hacia la alimentación saludable y por si fuera poco contamos con un Acuerdo </a:t>
          </a:r>
          <a:r>
            <a:rPr lang="es-ES_tradnl" sz="1400" kern="1200" dirty="0" err="1" smtClean="0"/>
            <a:t>Multipartes</a:t>
          </a:r>
          <a:r>
            <a:rPr lang="es-ES_tradnl" sz="1400" kern="1200" dirty="0" smtClean="0"/>
            <a:t> que nos permite ingresar al mercado Europeo con tarifa cero. </a:t>
          </a:r>
          <a:endParaRPr lang="es-ES_tradnl" sz="1400" kern="1200" dirty="0"/>
        </a:p>
      </dsp:txBody>
      <dsp:txXfrm>
        <a:off x="465887" y="147639"/>
        <a:ext cx="8043022" cy="1071073"/>
      </dsp:txXfrm>
    </dsp:sp>
    <dsp:sp modelId="{A2B74D80-427A-2A4A-A7D5-71CD399CA8E9}">
      <dsp:nvSpPr>
        <dsp:cNvPr id="0" name=""/>
        <dsp:cNvSpPr/>
      </dsp:nvSpPr>
      <dsp:spPr>
        <a:xfrm>
          <a:off x="0" y="2625924"/>
          <a:ext cx="8568952" cy="453600"/>
        </a:xfrm>
        <a:prstGeom prst="rect">
          <a:avLst/>
        </a:prstGeom>
        <a:solidFill>
          <a:schemeClr val="lt1">
            <a:alpha val="90000"/>
            <a:hueOff val="0"/>
            <a:satOff val="0"/>
            <a:lumOff val="0"/>
            <a:alphaOff val="0"/>
          </a:schemeClr>
        </a:solidFill>
        <a:ln w="9525" cap="flat" cmpd="sng" algn="ctr">
          <a:solidFill>
            <a:schemeClr val="accent5">
              <a:hueOff val="3359558"/>
              <a:satOff val="945"/>
              <a:lumOff val="-13530"/>
              <a:alphaOff val="0"/>
            </a:schemeClr>
          </a:solidFill>
          <a:prstDash val="solid"/>
        </a:ln>
        <a:effectLst/>
      </dsp:spPr>
      <dsp:style>
        <a:lnRef idx="1">
          <a:scrgbClr r="0" g="0" b="0"/>
        </a:lnRef>
        <a:fillRef idx="1">
          <a:scrgbClr r="0" g="0" b="0"/>
        </a:fillRef>
        <a:effectRef idx="0">
          <a:scrgbClr r="0" g="0" b="0"/>
        </a:effectRef>
        <a:fontRef idx="minor"/>
      </dsp:style>
    </dsp:sp>
    <dsp:sp modelId="{E3450DAB-3D7B-3645-94D2-C941DE49C491}">
      <dsp:nvSpPr>
        <dsp:cNvPr id="0" name=""/>
        <dsp:cNvSpPr/>
      </dsp:nvSpPr>
      <dsp:spPr>
        <a:xfrm>
          <a:off x="428029" y="1561774"/>
          <a:ext cx="8129361" cy="1329829"/>
        </a:xfrm>
        <a:prstGeom prst="roundRect">
          <a:avLst/>
        </a:prstGeom>
        <a:gradFill rotWithShape="0">
          <a:gsLst>
            <a:gs pos="0">
              <a:schemeClr val="accent5">
                <a:hueOff val="3359558"/>
                <a:satOff val="945"/>
                <a:lumOff val="-13530"/>
                <a:alphaOff val="0"/>
                <a:tint val="100000"/>
                <a:shade val="100000"/>
                <a:satMod val="130000"/>
              </a:schemeClr>
            </a:gs>
            <a:gs pos="100000">
              <a:schemeClr val="accent5">
                <a:hueOff val="3359558"/>
                <a:satOff val="945"/>
                <a:lumOff val="-1353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6720" tIns="0" rIns="226720" bIns="0" numCol="1" spcCol="1270" anchor="ctr" anchorCtr="0">
          <a:noAutofit/>
        </a:bodyPr>
        <a:lstStyle/>
        <a:p>
          <a:pPr lvl="0" algn="l" defTabSz="622300">
            <a:lnSpc>
              <a:spcPct val="90000"/>
            </a:lnSpc>
            <a:spcBef>
              <a:spcPct val="0"/>
            </a:spcBef>
            <a:spcAft>
              <a:spcPct val="35000"/>
            </a:spcAft>
          </a:pPr>
          <a:r>
            <a:rPr lang="es-ES_tradnl" sz="1400" kern="1200" dirty="0" smtClean="0"/>
            <a:t>El problema es que como país no invertimos en este sector, en 2015 tuvimos un pico de producción y exportación pero no logramos mantenerlo, contamos con ventajas absolutas y naturales que nos ayudarían a posicionarnos como un fuerte productor de quinua en el mundo, así como lo hicimos con el banano en la costa. Motivamos al Estado Ecuatoriano a invertir en este sector y también a las empresas privadas, este es el futuro de nuestra nación cargado de una fuerte herencia ancestral andina.</a:t>
          </a:r>
          <a:endParaRPr lang="es-ES_tradnl" sz="1400" kern="1200" dirty="0"/>
        </a:p>
      </dsp:txBody>
      <dsp:txXfrm>
        <a:off x="492946" y="1626691"/>
        <a:ext cx="7999527" cy="1199995"/>
      </dsp:txXfrm>
    </dsp:sp>
    <dsp:sp modelId="{B461D394-CF48-FD4A-A616-5B61746370D4}">
      <dsp:nvSpPr>
        <dsp:cNvPr id="0" name=""/>
        <dsp:cNvSpPr/>
      </dsp:nvSpPr>
      <dsp:spPr>
        <a:xfrm>
          <a:off x="0" y="3900659"/>
          <a:ext cx="8568952" cy="453600"/>
        </a:xfrm>
        <a:prstGeom prst="rect">
          <a:avLst/>
        </a:prstGeom>
        <a:solidFill>
          <a:schemeClr val="lt1">
            <a:alpha val="90000"/>
            <a:hueOff val="0"/>
            <a:satOff val="0"/>
            <a:lumOff val="0"/>
            <a:alphaOff val="0"/>
          </a:schemeClr>
        </a:solidFill>
        <a:ln w="9525" cap="flat" cmpd="sng" algn="ctr">
          <a:solidFill>
            <a:schemeClr val="accent5">
              <a:hueOff val="6719117"/>
              <a:satOff val="1889"/>
              <a:lumOff val="-27060"/>
              <a:alphaOff val="0"/>
            </a:schemeClr>
          </a:solidFill>
          <a:prstDash val="solid"/>
        </a:ln>
        <a:effectLst/>
      </dsp:spPr>
      <dsp:style>
        <a:lnRef idx="1">
          <a:scrgbClr r="0" g="0" b="0"/>
        </a:lnRef>
        <a:fillRef idx="1">
          <a:scrgbClr r="0" g="0" b="0"/>
        </a:fillRef>
        <a:effectRef idx="0">
          <a:scrgbClr r="0" g="0" b="0"/>
        </a:effectRef>
        <a:fontRef idx="minor"/>
      </dsp:style>
    </dsp:sp>
    <dsp:sp modelId="{2DB4A8E8-E1EC-6843-B817-5F7EBFA27313}">
      <dsp:nvSpPr>
        <dsp:cNvPr id="0" name=""/>
        <dsp:cNvSpPr/>
      </dsp:nvSpPr>
      <dsp:spPr>
        <a:xfrm>
          <a:off x="428447" y="3176724"/>
          <a:ext cx="7867446" cy="989615"/>
        </a:xfrm>
        <a:prstGeom prst="roundRect">
          <a:avLst/>
        </a:prstGeom>
        <a:gradFill rotWithShape="0">
          <a:gsLst>
            <a:gs pos="0">
              <a:schemeClr val="accent5">
                <a:hueOff val="6719117"/>
                <a:satOff val="1889"/>
                <a:lumOff val="-27060"/>
                <a:alphaOff val="0"/>
                <a:tint val="100000"/>
                <a:shade val="100000"/>
                <a:satMod val="130000"/>
              </a:schemeClr>
            </a:gs>
            <a:gs pos="100000">
              <a:schemeClr val="accent5">
                <a:hueOff val="6719117"/>
                <a:satOff val="1889"/>
                <a:lumOff val="-2706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6720" tIns="0" rIns="226720" bIns="0" numCol="1" spcCol="1270" anchor="ctr" anchorCtr="0">
          <a:noAutofit/>
        </a:bodyPr>
        <a:lstStyle/>
        <a:p>
          <a:pPr lvl="0" algn="l" defTabSz="622300">
            <a:lnSpc>
              <a:spcPct val="90000"/>
            </a:lnSpc>
            <a:spcBef>
              <a:spcPct val="0"/>
            </a:spcBef>
            <a:spcAft>
              <a:spcPct val="35000"/>
            </a:spcAft>
          </a:pPr>
          <a:r>
            <a:rPr lang="es-ES_tradnl" sz="1400" kern="1200" dirty="0" smtClean="0"/>
            <a:t>El reto al que nos enfrentamos como país es a no solo exportar quinua como materia prima, debemos procesar y generar valor agregado, de esta manera contribuimos con el cambio de la matriz productiva.</a:t>
          </a:r>
          <a:endParaRPr lang="es-ES_tradnl" sz="1400" kern="1200" dirty="0"/>
        </a:p>
      </dsp:txBody>
      <dsp:txXfrm>
        <a:off x="476756" y="3225033"/>
        <a:ext cx="7770828" cy="8929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89A9B-8642-4110-9982-8BAEF541D6D8}">
      <dsp:nvSpPr>
        <dsp:cNvPr id="0" name=""/>
        <dsp:cNvSpPr/>
      </dsp:nvSpPr>
      <dsp:spPr>
        <a:xfrm>
          <a:off x="0" y="315430"/>
          <a:ext cx="8005936" cy="352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42B1A1-AED4-4707-BB2E-0A8CDA2B947B}">
      <dsp:nvSpPr>
        <dsp:cNvPr id="0" name=""/>
        <dsp:cNvSpPr/>
      </dsp:nvSpPr>
      <dsp:spPr>
        <a:xfrm>
          <a:off x="400296" y="108790"/>
          <a:ext cx="5604155" cy="413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824" tIns="0" rIns="211824" bIns="0" numCol="1" spcCol="1270" anchor="ctr" anchorCtr="0">
          <a:noAutofit/>
        </a:bodyPr>
        <a:lstStyle/>
        <a:p>
          <a:pPr lvl="0" algn="l" defTabSz="622300">
            <a:lnSpc>
              <a:spcPct val="90000"/>
            </a:lnSpc>
            <a:spcBef>
              <a:spcPct val="0"/>
            </a:spcBef>
            <a:spcAft>
              <a:spcPct val="35000"/>
            </a:spcAft>
          </a:pPr>
          <a:r>
            <a:rPr lang="es-EC" sz="1400" kern="1200" dirty="0" smtClean="0"/>
            <a:t>Estudio sobre el acceso a mercados en el comercio internacional de Quinua 1008.90.90</a:t>
          </a:r>
          <a:endParaRPr lang="es-EC" sz="1400" kern="1200" dirty="0"/>
        </a:p>
      </dsp:txBody>
      <dsp:txXfrm>
        <a:off x="420471" y="128965"/>
        <a:ext cx="5563805" cy="372930"/>
      </dsp:txXfrm>
    </dsp:sp>
    <dsp:sp modelId="{4AC46134-1FF0-4650-B926-FA5597F47A74}">
      <dsp:nvSpPr>
        <dsp:cNvPr id="0" name=""/>
        <dsp:cNvSpPr/>
      </dsp:nvSpPr>
      <dsp:spPr>
        <a:xfrm>
          <a:off x="0" y="950470"/>
          <a:ext cx="8005936" cy="352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26A951-B9D0-4339-B469-916A2CF7BAB5}">
      <dsp:nvSpPr>
        <dsp:cNvPr id="0" name=""/>
        <dsp:cNvSpPr/>
      </dsp:nvSpPr>
      <dsp:spPr>
        <a:xfrm>
          <a:off x="400296" y="743830"/>
          <a:ext cx="5604155" cy="413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824" tIns="0" rIns="211824" bIns="0" numCol="1" spcCol="1270" anchor="ctr" anchorCtr="0">
          <a:noAutofit/>
        </a:bodyPr>
        <a:lstStyle/>
        <a:p>
          <a:pPr lvl="0" algn="l" defTabSz="622300">
            <a:lnSpc>
              <a:spcPct val="90000"/>
            </a:lnSpc>
            <a:spcBef>
              <a:spcPct val="0"/>
            </a:spcBef>
            <a:spcAft>
              <a:spcPct val="35000"/>
            </a:spcAft>
          </a:pPr>
          <a:r>
            <a:rPr lang="es-ES_tradnl" sz="1400" kern="1200" dirty="0" smtClean="0"/>
            <a:t>Impacto de la firma del acuerdo con la Unión Europea</a:t>
          </a:r>
          <a:endParaRPr lang="es-EC" sz="1400" kern="1200" dirty="0"/>
        </a:p>
      </dsp:txBody>
      <dsp:txXfrm>
        <a:off x="420471" y="764005"/>
        <a:ext cx="5563805" cy="372930"/>
      </dsp:txXfrm>
    </dsp:sp>
    <dsp:sp modelId="{27EC093F-E5EA-45D7-B2BB-E28352D5007F}">
      <dsp:nvSpPr>
        <dsp:cNvPr id="0" name=""/>
        <dsp:cNvSpPr/>
      </dsp:nvSpPr>
      <dsp:spPr>
        <a:xfrm>
          <a:off x="0" y="1585510"/>
          <a:ext cx="8005936" cy="352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BECDEF-7752-44F7-8E5D-2E6DEC4641E0}">
      <dsp:nvSpPr>
        <dsp:cNvPr id="0" name=""/>
        <dsp:cNvSpPr/>
      </dsp:nvSpPr>
      <dsp:spPr>
        <a:xfrm>
          <a:off x="400296" y="1378870"/>
          <a:ext cx="5604155" cy="413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824" tIns="0" rIns="211824" bIns="0" numCol="1" spcCol="1270" anchor="ctr" anchorCtr="0">
          <a:noAutofit/>
        </a:bodyPr>
        <a:lstStyle/>
        <a:p>
          <a:pPr lvl="0" algn="l" defTabSz="622300">
            <a:lnSpc>
              <a:spcPct val="90000"/>
            </a:lnSpc>
            <a:spcBef>
              <a:spcPct val="0"/>
            </a:spcBef>
            <a:spcAft>
              <a:spcPct val="35000"/>
            </a:spcAft>
          </a:pPr>
          <a:r>
            <a:rPr lang="es-ES_tradnl" sz="1400" kern="1200" dirty="0" smtClean="0"/>
            <a:t>Factores que inciden en las tendencias de consumo en la Unión Europea</a:t>
          </a:r>
          <a:endParaRPr lang="es-EC" sz="1400" kern="1200" dirty="0"/>
        </a:p>
      </dsp:txBody>
      <dsp:txXfrm>
        <a:off x="420471" y="1399045"/>
        <a:ext cx="5563805" cy="372930"/>
      </dsp:txXfrm>
    </dsp:sp>
    <dsp:sp modelId="{E669E2A8-18C9-4DE3-89DA-6DC212F3F897}">
      <dsp:nvSpPr>
        <dsp:cNvPr id="0" name=""/>
        <dsp:cNvSpPr/>
      </dsp:nvSpPr>
      <dsp:spPr>
        <a:xfrm>
          <a:off x="0" y="2220550"/>
          <a:ext cx="8005936" cy="352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12AF75-6E3B-4994-88B9-E595C358917A}">
      <dsp:nvSpPr>
        <dsp:cNvPr id="0" name=""/>
        <dsp:cNvSpPr/>
      </dsp:nvSpPr>
      <dsp:spPr>
        <a:xfrm>
          <a:off x="400296" y="2013910"/>
          <a:ext cx="5604155" cy="413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824" tIns="0" rIns="211824" bIns="0" numCol="1" spcCol="1270" anchor="ctr" anchorCtr="0">
          <a:noAutofit/>
        </a:bodyPr>
        <a:lstStyle/>
        <a:p>
          <a:pPr lvl="0" algn="l" defTabSz="622300">
            <a:lnSpc>
              <a:spcPct val="90000"/>
            </a:lnSpc>
            <a:spcBef>
              <a:spcPct val="0"/>
            </a:spcBef>
            <a:spcAft>
              <a:spcPct val="35000"/>
            </a:spcAft>
          </a:pPr>
          <a:r>
            <a:rPr lang="es-ES_tradnl" sz="1400" kern="1200" dirty="0" smtClean="0"/>
            <a:t>Tendencia en el comercio internacional de la quinua dentro de la Unión Europea </a:t>
          </a:r>
          <a:endParaRPr lang="es-EC" sz="1400" kern="1200" dirty="0"/>
        </a:p>
      </dsp:txBody>
      <dsp:txXfrm>
        <a:off x="420471" y="2034085"/>
        <a:ext cx="5563805" cy="372930"/>
      </dsp:txXfrm>
    </dsp:sp>
    <dsp:sp modelId="{CD49971C-1607-40AA-BDC4-28EE00C18CF9}">
      <dsp:nvSpPr>
        <dsp:cNvPr id="0" name=""/>
        <dsp:cNvSpPr/>
      </dsp:nvSpPr>
      <dsp:spPr>
        <a:xfrm>
          <a:off x="0" y="2855590"/>
          <a:ext cx="8005936" cy="352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4D9966-3DEC-4993-9883-44D8B4395CED}">
      <dsp:nvSpPr>
        <dsp:cNvPr id="0" name=""/>
        <dsp:cNvSpPr/>
      </dsp:nvSpPr>
      <dsp:spPr>
        <a:xfrm>
          <a:off x="400296" y="2648950"/>
          <a:ext cx="5604155" cy="413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824" tIns="0" rIns="211824" bIns="0" numCol="1" spcCol="1270" anchor="ctr" anchorCtr="0">
          <a:noAutofit/>
        </a:bodyPr>
        <a:lstStyle/>
        <a:p>
          <a:pPr lvl="0" algn="l" defTabSz="622300">
            <a:lnSpc>
              <a:spcPct val="90000"/>
            </a:lnSpc>
            <a:spcBef>
              <a:spcPct val="0"/>
            </a:spcBef>
            <a:spcAft>
              <a:spcPct val="35000"/>
            </a:spcAft>
          </a:pPr>
          <a:r>
            <a:rPr lang="es-ES_tradnl" sz="1400" kern="1200" dirty="0" smtClean="0"/>
            <a:t>Avance del sector de la quinua en Ecuador, niveles de producción y comercio</a:t>
          </a:r>
          <a:endParaRPr lang="es-EC" sz="1400" kern="1200" dirty="0"/>
        </a:p>
      </dsp:txBody>
      <dsp:txXfrm>
        <a:off x="420471" y="2669125"/>
        <a:ext cx="5563805" cy="372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72076-CF7F-47A9-A249-ECE96DB8A0E9}">
      <dsp:nvSpPr>
        <dsp:cNvPr id="0" name=""/>
        <dsp:cNvSpPr/>
      </dsp:nvSpPr>
      <dsp:spPr>
        <a:xfrm>
          <a:off x="968048" y="293861"/>
          <a:ext cx="1675287" cy="1675542"/>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3F4CAB-81F9-4A7F-A947-E9D64349E02B}">
      <dsp:nvSpPr>
        <dsp:cNvPr id="0" name=""/>
        <dsp:cNvSpPr/>
      </dsp:nvSpPr>
      <dsp:spPr>
        <a:xfrm>
          <a:off x="1338342" y="898783"/>
          <a:ext cx="930925" cy="465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C" sz="1050" kern="1200" dirty="0" smtClean="0"/>
            <a:t>El Acuerdo facilita el Acceso a Mercados de quinua en la UE.</a:t>
          </a:r>
          <a:endParaRPr lang="es-EC" sz="1050" kern="1200" dirty="0"/>
        </a:p>
      </dsp:txBody>
      <dsp:txXfrm>
        <a:off x="1338342" y="898783"/>
        <a:ext cx="930925" cy="465351"/>
      </dsp:txXfrm>
    </dsp:sp>
    <dsp:sp modelId="{5817D1D9-3986-4892-8BD4-AE5C783F2E79}">
      <dsp:nvSpPr>
        <dsp:cNvPr id="0" name=""/>
        <dsp:cNvSpPr/>
      </dsp:nvSpPr>
      <dsp:spPr>
        <a:xfrm>
          <a:off x="502743" y="1256584"/>
          <a:ext cx="1675287" cy="1675542"/>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9C1D38-E7A8-4483-B533-0265BFF036C3}">
      <dsp:nvSpPr>
        <dsp:cNvPr id="0" name=""/>
        <dsp:cNvSpPr/>
      </dsp:nvSpPr>
      <dsp:spPr>
        <a:xfrm>
          <a:off x="874924" y="1867075"/>
          <a:ext cx="930925" cy="465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C" sz="1050" kern="1200" dirty="0" smtClean="0"/>
            <a:t>La quinua empieza a ganar mercado en Europa. </a:t>
          </a:r>
          <a:endParaRPr lang="es-EC" sz="1050" kern="1200" dirty="0"/>
        </a:p>
      </dsp:txBody>
      <dsp:txXfrm>
        <a:off x="874924" y="1867075"/>
        <a:ext cx="930925" cy="465351"/>
      </dsp:txXfrm>
    </dsp:sp>
    <dsp:sp modelId="{1D49A55E-5BC1-453E-8767-1D8C801B1416}">
      <dsp:nvSpPr>
        <dsp:cNvPr id="0" name=""/>
        <dsp:cNvSpPr/>
      </dsp:nvSpPr>
      <dsp:spPr>
        <a:xfrm>
          <a:off x="1087285" y="2334515"/>
          <a:ext cx="1439331" cy="1439908"/>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E5D87C-0578-42E2-842C-C104FCE0CC4C}">
      <dsp:nvSpPr>
        <dsp:cNvPr id="0" name=""/>
        <dsp:cNvSpPr/>
      </dsp:nvSpPr>
      <dsp:spPr>
        <a:xfrm>
          <a:off x="1340544" y="2836760"/>
          <a:ext cx="930925" cy="465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C" sz="1050" kern="1200" dirty="0" smtClean="0"/>
            <a:t>Las X de quinua hacia la UE han mostrado un incremento tanto en $ FOB como en TM.</a:t>
          </a:r>
          <a:endParaRPr lang="es-EC" sz="1050" kern="1200" dirty="0"/>
        </a:p>
      </dsp:txBody>
      <dsp:txXfrm>
        <a:off x="1340544" y="2836760"/>
        <a:ext cx="930925" cy="4653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139615-3F10-4F92-9457-BE91DDC919A5}">
      <dsp:nvSpPr>
        <dsp:cNvPr id="0" name=""/>
        <dsp:cNvSpPr/>
      </dsp:nvSpPr>
      <dsp:spPr>
        <a:xfrm>
          <a:off x="7787" y="185572"/>
          <a:ext cx="2327697" cy="1396618"/>
        </a:xfrm>
        <a:prstGeom prst="roundRect">
          <a:avLst>
            <a:gd name="adj" fmla="val 10000"/>
          </a:avLst>
        </a:prstGeom>
        <a:solidFill>
          <a:schemeClr val="accent5">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MX" sz="2500" kern="1200" dirty="0" smtClean="0"/>
            <a:t>Mixto</a:t>
          </a:r>
          <a:endParaRPr lang="es-MX" sz="2500" kern="1200" dirty="0"/>
        </a:p>
      </dsp:txBody>
      <dsp:txXfrm>
        <a:off x="48693" y="226478"/>
        <a:ext cx="2245885" cy="1314806"/>
      </dsp:txXfrm>
    </dsp:sp>
    <dsp:sp modelId="{961A7799-A0A7-437B-A471-74F66CE056A3}">
      <dsp:nvSpPr>
        <dsp:cNvPr id="0" name=""/>
        <dsp:cNvSpPr/>
      </dsp:nvSpPr>
      <dsp:spPr>
        <a:xfrm>
          <a:off x="2568255" y="595246"/>
          <a:ext cx="493471" cy="577269"/>
        </a:xfrm>
        <a:prstGeom prst="rightArrow">
          <a:avLst>
            <a:gd name="adj1" fmla="val 60000"/>
            <a:gd name="adj2" fmla="val 50000"/>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MX" sz="2000" kern="1200" dirty="0"/>
        </a:p>
      </dsp:txBody>
      <dsp:txXfrm>
        <a:off x="2568255" y="710700"/>
        <a:ext cx="345430" cy="346361"/>
      </dsp:txXfrm>
    </dsp:sp>
    <dsp:sp modelId="{AAC9A838-2BE7-4CF5-A567-3769D701827C}">
      <dsp:nvSpPr>
        <dsp:cNvPr id="0" name=""/>
        <dsp:cNvSpPr/>
      </dsp:nvSpPr>
      <dsp:spPr>
        <a:xfrm>
          <a:off x="3266565" y="185572"/>
          <a:ext cx="2327697" cy="1396618"/>
        </a:xfrm>
        <a:prstGeom prst="roundRect">
          <a:avLst>
            <a:gd name="adj" fmla="val 10000"/>
          </a:avLst>
        </a:prstGeom>
        <a:solidFill>
          <a:schemeClr val="accent5">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MX" sz="2500" kern="1200" dirty="0" smtClean="0"/>
            <a:t>Recolecta</a:t>
          </a:r>
          <a:br>
            <a:rPr lang="es-MX" sz="2500" kern="1200" dirty="0" smtClean="0"/>
          </a:br>
          <a:r>
            <a:rPr lang="es-MX" sz="2500" kern="1200" dirty="0" smtClean="0"/>
            <a:t>Analiza</a:t>
          </a:r>
          <a:br>
            <a:rPr lang="es-MX" sz="2500" kern="1200" dirty="0" smtClean="0"/>
          </a:br>
          <a:r>
            <a:rPr lang="es-MX" sz="2500" kern="1200" dirty="0" smtClean="0"/>
            <a:t>Vincula</a:t>
          </a:r>
          <a:endParaRPr lang="es-MX" sz="2500" kern="1200" dirty="0"/>
        </a:p>
      </dsp:txBody>
      <dsp:txXfrm>
        <a:off x="3307471" y="226478"/>
        <a:ext cx="2245885" cy="1314806"/>
      </dsp:txXfrm>
    </dsp:sp>
    <dsp:sp modelId="{BBB9DC19-5340-467F-90F6-11D27E2099B3}">
      <dsp:nvSpPr>
        <dsp:cNvPr id="0" name=""/>
        <dsp:cNvSpPr/>
      </dsp:nvSpPr>
      <dsp:spPr>
        <a:xfrm>
          <a:off x="5827032" y="595246"/>
          <a:ext cx="493471" cy="577269"/>
        </a:xfrm>
        <a:prstGeom prst="rightArrow">
          <a:avLst>
            <a:gd name="adj1" fmla="val 60000"/>
            <a:gd name="adj2" fmla="val 50000"/>
          </a:avLst>
        </a:prstGeom>
        <a:solidFill>
          <a:schemeClr val="accent5">
            <a:shade val="90000"/>
            <a:hueOff val="-89128"/>
            <a:satOff val="-705"/>
            <a:lumOff val="2266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MX" sz="2000" kern="1200" dirty="0"/>
        </a:p>
      </dsp:txBody>
      <dsp:txXfrm>
        <a:off x="5827032" y="710700"/>
        <a:ext cx="345430" cy="346361"/>
      </dsp:txXfrm>
    </dsp:sp>
    <dsp:sp modelId="{30DC2D10-88A1-47BA-AC2E-BCB113C73B74}">
      <dsp:nvSpPr>
        <dsp:cNvPr id="0" name=""/>
        <dsp:cNvSpPr/>
      </dsp:nvSpPr>
      <dsp:spPr>
        <a:xfrm>
          <a:off x="6525342" y="185572"/>
          <a:ext cx="2327697" cy="1396618"/>
        </a:xfrm>
        <a:prstGeom prst="roundRect">
          <a:avLst>
            <a:gd name="adj" fmla="val 10000"/>
          </a:avLst>
        </a:prstGeom>
        <a:solidFill>
          <a:schemeClr val="accent5">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MX" sz="2500" kern="1200" dirty="0" smtClean="0"/>
            <a:t>Respuesta: al planteamiento del problema</a:t>
          </a:r>
          <a:endParaRPr lang="es-MX" sz="2500" kern="1200" dirty="0"/>
        </a:p>
      </dsp:txBody>
      <dsp:txXfrm>
        <a:off x="6566248" y="226478"/>
        <a:ext cx="2245885" cy="13148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007A7F-3E4C-4F62-AE52-CDEE86E4F3AB}">
      <dsp:nvSpPr>
        <dsp:cNvPr id="0" name=""/>
        <dsp:cNvSpPr/>
      </dsp:nvSpPr>
      <dsp:spPr>
        <a:xfrm rot="16200000">
          <a:off x="-1498226" y="2157878"/>
          <a:ext cx="3313316" cy="212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7177" bIns="0" numCol="1" spcCol="1270" anchor="t" anchorCtr="0">
          <a:noAutofit/>
        </a:bodyPr>
        <a:lstStyle/>
        <a:p>
          <a:pPr lvl="0" algn="r" defTabSz="533400">
            <a:lnSpc>
              <a:spcPct val="90000"/>
            </a:lnSpc>
            <a:spcBef>
              <a:spcPct val="0"/>
            </a:spcBef>
            <a:spcAft>
              <a:spcPct val="35000"/>
            </a:spcAft>
          </a:pPr>
          <a:r>
            <a:rPr lang="es-MX" sz="1200" b="1" kern="1200" dirty="0" smtClean="0"/>
            <a:t>FINALIDAD</a:t>
          </a:r>
          <a:endParaRPr lang="es-MX" sz="1200" b="1" kern="1200" dirty="0"/>
        </a:p>
      </dsp:txBody>
      <dsp:txXfrm>
        <a:off x="-1498226" y="2157878"/>
        <a:ext cx="3313316" cy="212232"/>
      </dsp:txXfrm>
    </dsp:sp>
    <dsp:sp modelId="{F2FCF699-E1C1-4C75-9E10-5419068E7BB1}">
      <dsp:nvSpPr>
        <dsp:cNvPr id="0" name=""/>
        <dsp:cNvSpPr/>
      </dsp:nvSpPr>
      <dsp:spPr>
        <a:xfrm>
          <a:off x="264548" y="607335"/>
          <a:ext cx="1057142" cy="3313316"/>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87177" rIns="85344" bIns="85344" numCol="1" spcCol="1270" anchor="t" anchorCtr="0">
          <a:noAutofit/>
        </a:bodyPr>
        <a:lstStyle/>
        <a:p>
          <a:pPr marL="114300" lvl="1" indent="-114300" algn="l" defTabSz="533400">
            <a:lnSpc>
              <a:spcPct val="90000"/>
            </a:lnSpc>
            <a:spcBef>
              <a:spcPct val="0"/>
            </a:spcBef>
            <a:spcAft>
              <a:spcPct val="15000"/>
            </a:spcAft>
            <a:buChar char="••"/>
          </a:pPr>
          <a:r>
            <a:rPr lang="es-MX" sz="1200" kern="1200" dirty="0" smtClean="0"/>
            <a:t>Aplicada</a:t>
          </a:r>
          <a:endParaRPr lang="es-MX" sz="1200" kern="1200" dirty="0"/>
        </a:p>
        <a:p>
          <a:pPr marL="114300" lvl="1" indent="-114300" algn="l" defTabSz="533400">
            <a:lnSpc>
              <a:spcPct val="90000"/>
            </a:lnSpc>
            <a:spcBef>
              <a:spcPct val="0"/>
            </a:spcBef>
            <a:spcAft>
              <a:spcPct val="15000"/>
            </a:spcAft>
            <a:buChar char="••"/>
          </a:pPr>
          <a:r>
            <a:rPr lang="es-MX" sz="1200" kern="1200" dirty="0" smtClean="0"/>
            <a:t>Busca utilizar conocimientos adquiridos, busca internacionalizar la quinua.</a:t>
          </a:r>
          <a:endParaRPr lang="es-MX" sz="1200" kern="1200" dirty="0"/>
        </a:p>
      </dsp:txBody>
      <dsp:txXfrm>
        <a:off x="264548" y="607335"/>
        <a:ext cx="1057142" cy="3313316"/>
      </dsp:txXfrm>
    </dsp:sp>
    <dsp:sp modelId="{46C11081-462A-45B8-98DB-ACA6228CCACA}">
      <dsp:nvSpPr>
        <dsp:cNvPr id="0" name=""/>
        <dsp:cNvSpPr/>
      </dsp:nvSpPr>
      <dsp:spPr>
        <a:xfrm>
          <a:off x="52315" y="327189"/>
          <a:ext cx="424464" cy="424464"/>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00123A-103C-496E-AF7B-7335B70DCF25}">
      <dsp:nvSpPr>
        <dsp:cNvPr id="0" name=""/>
        <dsp:cNvSpPr/>
      </dsp:nvSpPr>
      <dsp:spPr>
        <a:xfrm rot="16200000">
          <a:off x="48673" y="2157878"/>
          <a:ext cx="3313316" cy="212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7177" bIns="0" numCol="1" spcCol="1270" anchor="t" anchorCtr="0">
          <a:noAutofit/>
        </a:bodyPr>
        <a:lstStyle/>
        <a:p>
          <a:pPr lvl="0" algn="r" defTabSz="533400">
            <a:lnSpc>
              <a:spcPct val="90000"/>
            </a:lnSpc>
            <a:spcBef>
              <a:spcPct val="0"/>
            </a:spcBef>
            <a:spcAft>
              <a:spcPct val="35000"/>
            </a:spcAft>
          </a:pPr>
          <a:r>
            <a:rPr lang="es-MX" sz="1200" b="1" kern="1200" dirty="0" smtClean="0"/>
            <a:t>FUENTES DE INFORMACIÓN</a:t>
          </a:r>
          <a:endParaRPr lang="es-MX" sz="1200" b="1" kern="1200" dirty="0"/>
        </a:p>
      </dsp:txBody>
      <dsp:txXfrm>
        <a:off x="48673" y="2157878"/>
        <a:ext cx="3313316" cy="212232"/>
      </dsp:txXfrm>
    </dsp:sp>
    <dsp:sp modelId="{4D1E4358-C285-480C-A2B4-F609051DB951}">
      <dsp:nvSpPr>
        <dsp:cNvPr id="0" name=""/>
        <dsp:cNvSpPr/>
      </dsp:nvSpPr>
      <dsp:spPr>
        <a:xfrm>
          <a:off x="1811447" y="607335"/>
          <a:ext cx="1057142" cy="3313316"/>
        </a:xfrm>
        <a:prstGeom prst="rect">
          <a:avLst/>
        </a:prstGeom>
        <a:solidFill>
          <a:schemeClr val="accent3">
            <a:hueOff val="1327805"/>
            <a:satOff val="-1092"/>
            <a:lumOff val="12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87177" rIns="85344" bIns="85344" numCol="1" spcCol="1270" anchor="t" anchorCtr="0">
          <a:noAutofit/>
        </a:bodyPr>
        <a:lstStyle/>
        <a:p>
          <a:pPr marL="114300" lvl="1" indent="-114300" algn="l" defTabSz="533400">
            <a:lnSpc>
              <a:spcPct val="90000"/>
            </a:lnSpc>
            <a:spcBef>
              <a:spcPct val="0"/>
            </a:spcBef>
            <a:spcAft>
              <a:spcPct val="15000"/>
            </a:spcAft>
            <a:buChar char="••"/>
          </a:pPr>
          <a:r>
            <a:rPr lang="es-MX" sz="1200" kern="1200" dirty="0" smtClean="0"/>
            <a:t>Mixto</a:t>
          </a:r>
          <a:endParaRPr lang="es-MX" sz="1200" kern="1200" dirty="0"/>
        </a:p>
        <a:p>
          <a:pPr marL="114300" lvl="1" indent="-114300" algn="l" defTabSz="533400">
            <a:lnSpc>
              <a:spcPct val="90000"/>
            </a:lnSpc>
            <a:spcBef>
              <a:spcPct val="0"/>
            </a:spcBef>
            <a:spcAft>
              <a:spcPct val="15000"/>
            </a:spcAft>
            <a:buChar char="••"/>
          </a:pPr>
          <a:r>
            <a:rPr lang="es-MX" sz="1200" kern="1200" dirty="0" smtClean="0"/>
            <a:t>Datos y estudios previos, bases de datos nacionales e internacionales.</a:t>
          </a:r>
          <a:endParaRPr lang="es-MX" sz="1200" kern="1200" dirty="0"/>
        </a:p>
      </dsp:txBody>
      <dsp:txXfrm>
        <a:off x="1811447" y="607335"/>
        <a:ext cx="1057142" cy="3313316"/>
      </dsp:txXfrm>
    </dsp:sp>
    <dsp:sp modelId="{106D5EDB-4F98-4810-BFD7-3F4E029540FB}">
      <dsp:nvSpPr>
        <dsp:cNvPr id="0" name=""/>
        <dsp:cNvSpPr/>
      </dsp:nvSpPr>
      <dsp:spPr>
        <a:xfrm>
          <a:off x="1599215" y="327189"/>
          <a:ext cx="424464" cy="424464"/>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0BD7CC-053A-49CF-A19F-79882D79EF65}">
      <dsp:nvSpPr>
        <dsp:cNvPr id="0" name=""/>
        <dsp:cNvSpPr/>
      </dsp:nvSpPr>
      <dsp:spPr>
        <a:xfrm rot="16200000">
          <a:off x="1595572" y="2157878"/>
          <a:ext cx="3313316" cy="212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7177" bIns="0" numCol="1" spcCol="1270" anchor="t" anchorCtr="0">
          <a:noAutofit/>
        </a:bodyPr>
        <a:lstStyle/>
        <a:p>
          <a:pPr lvl="0" algn="r" defTabSz="533400">
            <a:lnSpc>
              <a:spcPct val="90000"/>
            </a:lnSpc>
            <a:spcBef>
              <a:spcPct val="0"/>
            </a:spcBef>
            <a:spcAft>
              <a:spcPct val="35000"/>
            </a:spcAft>
          </a:pPr>
          <a:r>
            <a:rPr lang="es-MX" sz="1200" b="1" kern="1200" dirty="0" smtClean="0"/>
            <a:t>UNIDADES DE ANÁLISIS</a:t>
          </a:r>
          <a:endParaRPr lang="es-MX" sz="1200" b="1" kern="1200" dirty="0"/>
        </a:p>
      </dsp:txBody>
      <dsp:txXfrm>
        <a:off x="1595572" y="2157878"/>
        <a:ext cx="3313316" cy="212232"/>
      </dsp:txXfrm>
    </dsp:sp>
    <dsp:sp modelId="{43C1A4ED-8629-43AF-948C-22215D75B0DA}">
      <dsp:nvSpPr>
        <dsp:cNvPr id="0" name=""/>
        <dsp:cNvSpPr/>
      </dsp:nvSpPr>
      <dsp:spPr>
        <a:xfrm>
          <a:off x="3358347" y="607335"/>
          <a:ext cx="1057142" cy="3313316"/>
        </a:xfrm>
        <a:prstGeom prst="rect">
          <a:avLst/>
        </a:prstGeom>
        <a:solidFill>
          <a:schemeClr val="accent3">
            <a:hueOff val="2655610"/>
            <a:satOff val="-2184"/>
            <a:lumOff val="2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87177" rIns="85344" bIns="85344" numCol="1" spcCol="1270" anchor="t" anchorCtr="0">
          <a:noAutofit/>
        </a:bodyPr>
        <a:lstStyle/>
        <a:p>
          <a:pPr marL="114300" lvl="1" indent="-114300" algn="l" defTabSz="533400">
            <a:lnSpc>
              <a:spcPct val="90000"/>
            </a:lnSpc>
            <a:spcBef>
              <a:spcPct val="0"/>
            </a:spcBef>
            <a:spcAft>
              <a:spcPct val="15000"/>
            </a:spcAft>
            <a:buChar char="••"/>
          </a:pPr>
          <a:r>
            <a:rPr lang="es-MX" sz="1200" kern="1200" dirty="0" smtClean="0"/>
            <a:t>De laboratorio</a:t>
          </a:r>
          <a:endParaRPr lang="es-MX" sz="1200" kern="1200" dirty="0"/>
        </a:p>
        <a:p>
          <a:pPr marL="114300" lvl="1" indent="-114300" algn="l" defTabSz="533400">
            <a:lnSpc>
              <a:spcPct val="90000"/>
            </a:lnSpc>
            <a:spcBef>
              <a:spcPct val="0"/>
            </a:spcBef>
            <a:spcAft>
              <a:spcPct val="15000"/>
            </a:spcAft>
            <a:buChar char="••"/>
          </a:pPr>
          <a:r>
            <a:rPr lang="es-MX" sz="1200" kern="1200" dirty="0" smtClean="0"/>
            <a:t>Fuentes primarias, contacto con expertos, fuentes secundarias, investigaciones. Disertaciones.</a:t>
          </a:r>
          <a:endParaRPr lang="es-MX" sz="1200" kern="1200" dirty="0"/>
        </a:p>
      </dsp:txBody>
      <dsp:txXfrm>
        <a:off x="3358347" y="607335"/>
        <a:ext cx="1057142" cy="3313316"/>
      </dsp:txXfrm>
    </dsp:sp>
    <dsp:sp modelId="{2D513347-5E94-4D35-8FFE-A8F064B8CDEC}">
      <dsp:nvSpPr>
        <dsp:cNvPr id="0" name=""/>
        <dsp:cNvSpPr/>
      </dsp:nvSpPr>
      <dsp:spPr>
        <a:xfrm>
          <a:off x="3146114" y="327189"/>
          <a:ext cx="424464" cy="424464"/>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1C18DB-C0A7-4F74-869E-80FB690E17EC}">
      <dsp:nvSpPr>
        <dsp:cNvPr id="0" name=""/>
        <dsp:cNvSpPr/>
      </dsp:nvSpPr>
      <dsp:spPr>
        <a:xfrm rot="16200000">
          <a:off x="3142472" y="2157878"/>
          <a:ext cx="3313316" cy="212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7177" bIns="0" numCol="1" spcCol="1270" anchor="t" anchorCtr="0">
          <a:noAutofit/>
        </a:bodyPr>
        <a:lstStyle/>
        <a:p>
          <a:pPr lvl="0" algn="r" defTabSz="533400">
            <a:lnSpc>
              <a:spcPct val="90000"/>
            </a:lnSpc>
            <a:spcBef>
              <a:spcPct val="0"/>
            </a:spcBef>
            <a:spcAft>
              <a:spcPct val="35000"/>
            </a:spcAft>
          </a:pPr>
          <a:r>
            <a:rPr lang="es-MX" sz="1200" b="1" kern="1200" dirty="0" smtClean="0"/>
            <a:t>CONTROL DE VARIABLES</a:t>
          </a:r>
          <a:endParaRPr lang="es-MX" sz="1200" b="1" kern="1200" dirty="0"/>
        </a:p>
      </dsp:txBody>
      <dsp:txXfrm>
        <a:off x="3142472" y="2157878"/>
        <a:ext cx="3313316" cy="212232"/>
      </dsp:txXfrm>
    </dsp:sp>
    <dsp:sp modelId="{808F4E4C-9898-4C58-83B9-4F75733B69F4}">
      <dsp:nvSpPr>
        <dsp:cNvPr id="0" name=""/>
        <dsp:cNvSpPr/>
      </dsp:nvSpPr>
      <dsp:spPr>
        <a:xfrm>
          <a:off x="4905246" y="607335"/>
          <a:ext cx="1057142" cy="3313316"/>
        </a:xfrm>
        <a:prstGeom prst="rect">
          <a:avLst/>
        </a:prstGeom>
        <a:solidFill>
          <a:schemeClr val="accent3">
            <a:hueOff val="3983416"/>
            <a:satOff val="-3277"/>
            <a:lumOff val="3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87177" rIns="85344" bIns="85344" numCol="1" spcCol="1270" anchor="t" anchorCtr="0">
          <a:noAutofit/>
        </a:bodyPr>
        <a:lstStyle/>
        <a:p>
          <a:pPr marL="114300" lvl="1" indent="-114300" algn="l" defTabSz="533400">
            <a:lnSpc>
              <a:spcPct val="90000"/>
            </a:lnSpc>
            <a:spcBef>
              <a:spcPct val="0"/>
            </a:spcBef>
            <a:spcAft>
              <a:spcPct val="15000"/>
            </a:spcAft>
            <a:buChar char="••"/>
          </a:pPr>
          <a:r>
            <a:rPr lang="es-MX" sz="1200" kern="1200" dirty="0" smtClean="0"/>
            <a:t>No experimental</a:t>
          </a:r>
          <a:endParaRPr lang="es-MX" sz="1200" kern="1200" dirty="0"/>
        </a:p>
        <a:p>
          <a:pPr marL="114300" lvl="1" indent="-114300" algn="l" defTabSz="533400">
            <a:lnSpc>
              <a:spcPct val="90000"/>
            </a:lnSpc>
            <a:spcBef>
              <a:spcPct val="0"/>
            </a:spcBef>
            <a:spcAft>
              <a:spcPct val="15000"/>
            </a:spcAft>
            <a:buChar char="••"/>
          </a:pPr>
          <a:r>
            <a:rPr lang="es-EC" sz="1200" kern="1200" dirty="0" smtClean="0"/>
            <a:t>Ex Post Facto, no se controlan las variables independientes.</a:t>
          </a:r>
          <a:endParaRPr lang="es-MX" sz="1200" kern="1200" dirty="0"/>
        </a:p>
      </dsp:txBody>
      <dsp:txXfrm>
        <a:off x="4905246" y="607335"/>
        <a:ext cx="1057142" cy="3313316"/>
      </dsp:txXfrm>
    </dsp:sp>
    <dsp:sp modelId="{7DF9308B-ED5E-4247-87C3-019976265E3D}">
      <dsp:nvSpPr>
        <dsp:cNvPr id="0" name=""/>
        <dsp:cNvSpPr/>
      </dsp:nvSpPr>
      <dsp:spPr>
        <a:xfrm>
          <a:off x="4693014" y="327189"/>
          <a:ext cx="424464" cy="424464"/>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6FD450-7A19-4A98-BBAB-29494F767DD8}">
      <dsp:nvSpPr>
        <dsp:cNvPr id="0" name=""/>
        <dsp:cNvSpPr/>
      </dsp:nvSpPr>
      <dsp:spPr>
        <a:xfrm rot="16200000">
          <a:off x="4689371" y="2157878"/>
          <a:ext cx="3313316" cy="212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7177" bIns="0" numCol="1" spcCol="1270" anchor="t" anchorCtr="0">
          <a:noAutofit/>
        </a:bodyPr>
        <a:lstStyle/>
        <a:p>
          <a:pPr lvl="0" algn="r" defTabSz="533400">
            <a:lnSpc>
              <a:spcPct val="90000"/>
            </a:lnSpc>
            <a:spcBef>
              <a:spcPct val="0"/>
            </a:spcBef>
            <a:spcAft>
              <a:spcPct val="35000"/>
            </a:spcAft>
          </a:pPr>
          <a:r>
            <a:rPr lang="es-MX" sz="1200" b="1" kern="1200" dirty="0" smtClean="0"/>
            <a:t>ESQUEMA DE CONTROL DE VARIABLES</a:t>
          </a:r>
          <a:endParaRPr lang="es-MX" sz="1200" b="1" kern="1200" dirty="0"/>
        </a:p>
      </dsp:txBody>
      <dsp:txXfrm>
        <a:off x="4689371" y="2157878"/>
        <a:ext cx="3313316" cy="212232"/>
      </dsp:txXfrm>
    </dsp:sp>
    <dsp:sp modelId="{39B16339-77EB-48C5-ABED-1C0E8055CE3D}">
      <dsp:nvSpPr>
        <dsp:cNvPr id="0" name=""/>
        <dsp:cNvSpPr/>
      </dsp:nvSpPr>
      <dsp:spPr>
        <a:xfrm>
          <a:off x="6452146" y="607335"/>
          <a:ext cx="1057142" cy="3313316"/>
        </a:xfrm>
        <a:prstGeom prst="rect">
          <a:avLst/>
        </a:prstGeom>
        <a:solidFill>
          <a:schemeClr val="accent3">
            <a:hueOff val="5311221"/>
            <a:satOff val="-4369"/>
            <a:lumOff val="4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187177" rIns="64008" bIns="64008" numCol="1" spcCol="1270" anchor="t" anchorCtr="0">
          <a:noAutofit/>
        </a:bodyPr>
        <a:lstStyle/>
        <a:p>
          <a:pPr marL="57150" lvl="1" indent="-57150" algn="l" defTabSz="400050">
            <a:lnSpc>
              <a:spcPct val="90000"/>
            </a:lnSpc>
            <a:spcBef>
              <a:spcPct val="0"/>
            </a:spcBef>
            <a:spcAft>
              <a:spcPct val="15000"/>
            </a:spcAft>
            <a:buChar char="••"/>
          </a:pPr>
          <a:r>
            <a:rPr lang="es-EC" sz="900" kern="1200" dirty="0" smtClean="0"/>
            <a:t>Y= Acceso a Mercados</a:t>
          </a:r>
          <a:endParaRPr lang="es-MX" sz="900" kern="1200" dirty="0"/>
        </a:p>
        <a:p>
          <a:pPr marL="57150" lvl="1" indent="-57150" algn="l" defTabSz="400050">
            <a:lnSpc>
              <a:spcPct val="90000"/>
            </a:lnSpc>
            <a:spcBef>
              <a:spcPct val="0"/>
            </a:spcBef>
            <a:spcAft>
              <a:spcPct val="15000"/>
            </a:spcAft>
            <a:buChar char="••"/>
          </a:pPr>
          <a:r>
            <a:rPr lang="es-EC" sz="900" kern="1200" dirty="0" smtClean="0"/>
            <a:t>X1= Tendencia Alimentación</a:t>
          </a:r>
          <a:endParaRPr lang="es-MX" sz="900" kern="1200" dirty="0"/>
        </a:p>
        <a:p>
          <a:pPr marL="57150" lvl="1" indent="-57150" algn="l" defTabSz="400050">
            <a:lnSpc>
              <a:spcPct val="90000"/>
            </a:lnSpc>
            <a:spcBef>
              <a:spcPct val="0"/>
            </a:spcBef>
            <a:spcAft>
              <a:spcPct val="15000"/>
            </a:spcAft>
            <a:buChar char="••"/>
          </a:pPr>
          <a:r>
            <a:rPr lang="es-EC" sz="900" kern="1200" dirty="0" smtClean="0"/>
            <a:t>X2=Demanda</a:t>
          </a:r>
          <a:endParaRPr lang="es-MX" sz="900" kern="1200" dirty="0"/>
        </a:p>
        <a:p>
          <a:pPr marL="114300" lvl="2" indent="-57150" algn="l" defTabSz="400050">
            <a:lnSpc>
              <a:spcPct val="90000"/>
            </a:lnSpc>
            <a:spcBef>
              <a:spcPct val="0"/>
            </a:spcBef>
            <a:spcAft>
              <a:spcPct val="15000"/>
            </a:spcAft>
            <a:buChar char="••"/>
          </a:pPr>
          <a:r>
            <a:rPr lang="es-EC" sz="900" kern="1200" dirty="0" smtClean="0"/>
            <a:t>X2.1= Población</a:t>
          </a:r>
          <a:endParaRPr lang="es-MX" sz="900" kern="1200" dirty="0"/>
        </a:p>
        <a:p>
          <a:pPr marL="114300" lvl="2" indent="-57150" algn="l" defTabSz="400050">
            <a:lnSpc>
              <a:spcPct val="90000"/>
            </a:lnSpc>
            <a:spcBef>
              <a:spcPct val="0"/>
            </a:spcBef>
            <a:spcAft>
              <a:spcPct val="15000"/>
            </a:spcAft>
            <a:buChar char="••"/>
          </a:pPr>
          <a:r>
            <a:rPr lang="es-EC" sz="900" kern="1200" dirty="0" smtClean="0"/>
            <a:t>X2.2=$ consumidores</a:t>
          </a:r>
          <a:endParaRPr lang="es-MX" sz="900" kern="1200" dirty="0"/>
        </a:p>
        <a:p>
          <a:pPr marL="114300" lvl="2" indent="-57150" algn="l" defTabSz="400050">
            <a:lnSpc>
              <a:spcPct val="90000"/>
            </a:lnSpc>
            <a:spcBef>
              <a:spcPct val="0"/>
            </a:spcBef>
            <a:spcAft>
              <a:spcPct val="15000"/>
            </a:spcAft>
            <a:buChar char="••"/>
          </a:pPr>
          <a:r>
            <a:rPr lang="es-EC" sz="900" kern="1200" dirty="0" smtClean="0"/>
            <a:t>X2.3=Demanda Actual</a:t>
          </a:r>
          <a:endParaRPr lang="es-MX" sz="900" kern="1200" dirty="0"/>
        </a:p>
        <a:p>
          <a:pPr marL="57150" lvl="1" indent="-57150" algn="l" defTabSz="400050">
            <a:lnSpc>
              <a:spcPct val="90000"/>
            </a:lnSpc>
            <a:spcBef>
              <a:spcPct val="0"/>
            </a:spcBef>
            <a:spcAft>
              <a:spcPct val="15000"/>
            </a:spcAft>
            <a:buChar char="••"/>
          </a:pPr>
          <a:r>
            <a:rPr lang="es-EC" sz="900" kern="1200" dirty="0" smtClean="0"/>
            <a:t>X3= Oferta Exportable</a:t>
          </a:r>
          <a:endParaRPr lang="es-MX" sz="900" kern="1200" dirty="0"/>
        </a:p>
        <a:p>
          <a:pPr marL="114300" lvl="2" indent="-57150" algn="l" defTabSz="400050">
            <a:lnSpc>
              <a:spcPct val="90000"/>
            </a:lnSpc>
            <a:spcBef>
              <a:spcPct val="0"/>
            </a:spcBef>
            <a:spcAft>
              <a:spcPct val="15000"/>
            </a:spcAft>
            <a:buChar char="••"/>
          </a:pPr>
          <a:r>
            <a:rPr lang="es-EC" sz="900" kern="1200" dirty="0" smtClean="0"/>
            <a:t>X3.1= Producción quinua</a:t>
          </a:r>
          <a:endParaRPr lang="es-MX" sz="900" kern="1200" dirty="0"/>
        </a:p>
        <a:p>
          <a:pPr marL="114300" lvl="2" indent="-57150" algn="l" defTabSz="400050">
            <a:lnSpc>
              <a:spcPct val="90000"/>
            </a:lnSpc>
            <a:spcBef>
              <a:spcPct val="0"/>
            </a:spcBef>
            <a:spcAft>
              <a:spcPct val="15000"/>
            </a:spcAft>
            <a:buChar char="••"/>
          </a:pPr>
          <a:r>
            <a:rPr lang="es-EC" sz="900" kern="1200" dirty="0" smtClean="0"/>
            <a:t>X3.2=Exportación</a:t>
          </a:r>
          <a:endParaRPr lang="es-MX" sz="900" kern="1200" dirty="0"/>
        </a:p>
        <a:p>
          <a:pPr marL="57150" lvl="1" indent="-57150" algn="l" defTabSz="400050">
            <a:lnSpc>
              <a:spcPct val="90000"/>
            </a:lnSpc>
            <a:spcBef>
              <a:spcPct val="0"/>
            </a:spcBef>
            <a:spcAft>
              <a:spcPct val="15000"/>
            </a:spcAft>
            <a:buChar char="••"/>
          </a:pPr>
          <a:r>
            <a:rPr lang="es-EC" sz="900" kern="1200" dirty="0" smtClean="0"/>
            <a:t>X4=Acuerdo Multipartes</a:t>
          </a:r>
          <a:endParaRPr lang="es-MX" sz="900" kern="1200" dirty="0"/>
        </a:p>
        <a:p>
          <a:pPr marL="57150" lvl="1" indent="-57150" algn="l" defTabSz="400050">
            <a:lnSpc>
              <a:spcPct val="90000"/>
            </a:lnSpc>
            <a:spcBef>
              <a:spcPct val="0"/>
            </a:spcBef>
            <a:spcAft>
              <a:spcPct val="15000"/>
            </a:spcAft>
            <a:buChar char="••"/>
          </a:pPr>
          <a:r>
            <a:rPr lang="es-EC" sz="900" kern="1200" dirty="0" smtClean="0"/>
            <a:t>X5= Certificaciones Internacionales.</a:t>
          </a:r>
          <a:endParaRPr lang="es-MX" sz="900" kern="1200" dirty="0"/>
        </a:p>
      </dsp:txBody>
      <dsp:txXfrm>
        <a:off x="6452146" y="607335"/>
        <a:ext cx="1057142" cy="3313316"/>
      </dsp:txXfrm>
    </dsp:sp>
    <dsp:sp modelId="{D732048C-91E3-4DF2-A4B0-FAE3BB8A7A24}">
      <dsp:nvSpPr>
        <dsp:cNvPr id="0" name=""/>
        <dsp:cNvSpPr/>
      </dsp:nvSpPr>
      <dsp:spPr>
        <a:xfrm>
          <a:off x="6239913" y="327189"/>
          <a:ext cx="424464" cy="424464"/>
        </a:xfrm>
        <a:prstGeom prst="rect">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CD48FF-CF11-4CDA-A631-D6CDD915B630}">
      <dsp:nvSpPr>
        <dsp:cNvPr id="0" name=""/>
        <dsp:cNvSpPr/>
      </dsp:nvSpPr>
      <dsp:spPr>
        <a:xfrm rot="16200000">
          <a:off x="6236271" y="2157878"/>
          <a:ext cx="3313316" cy="212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7177" bIns="0" numCol="1" spcCol="1270" anchor="t" anchorCtr="0">
          <a:noAutofit/>
        </a:bodyPr>
        <a:lstStyle/>
        <a:p>
          <a:pPr lvl="0" algn="r" defTabSz="533400">
            <a:lnSpc>
              <a:spcPct val="90000"/>
            </a:lnSpc>
            <a:spcBef>
              <a:spcPct val="0"/>
            </a:spcBef>
            <a:spcAft>
              <a:spcPct val="35000"/>
            </a:spcAft>
          </a:pPr>
          <a:r>
            <a:rPr lang="es-MX" sz="1200" b="1" kern="1200" dirty="0" smtClean="0"/>
            <a:t>ALCANCE</a:t>
          </a:r>
          <a:endParaRPr lang="es-MX" sz="1200" b="1" kern="1200" dirty="0"/>
        </a:p>
      </dsp:txBody>
      <dsp:txXfrm>
        <a:off x="6236271" y="2157878"/>
        <a:ext cx="3313316" cy="212232"/>
      </dsp:txXfrm>
    </dsp:sp>
    <dsp:sp modelId="{E9DEA5B1-8F9B-4711-9589-5719A8140DA5}">
      <dsp:nvSpPr>
        <dsp:cNvPr id="0" name=""/>
        <dsp:cNvSpPr/>
      </dsp:nvSpPr>
      <dsp:spPr>
        <a:xfrm>
          <a:off x="7999045" y="607335"/>
          <a:ext cx="1057142" cy="3313316"/>
        </a:xfrm>
        <a:prstGeom prst="rect">
          <a:avLst/>
        </a:prstGeom>
        <a:solidFill>
          <a:schemeClr val="accent3">
            <a:hueOff val="6639026"/>
            <a:satOff val="-5461"/>
            <a:lumOff val="6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87177" rIns="85344" bIns="85344" numCol="1" spcCol="1270" anchor="t" anchorCtr="0">
          <a:noAutofit/>
        </a:bodyPr>
        <a:lstStyle/>
        <a:p>
          <a:pPr marL="114300" lvl="1" indent="-114300" algn="l" defTabSz="533400">
            <a:lnSpc>
              <a:spcPct val="90000"/>
            </a:lnSpc>
            <a:spcBef>
              <a:spcPct val="0"/>
            </a:spcBef>
            <a:spcAft>
              <a:spcPct val="15000"/>
            </a:spcAft>
            <a:buChar char="••"/>
          </a:pPr>
          <a:r>
            <a:rPr lang="es-MX" sz="1200" kern="1200" dirty="0" smtClean="0"/>
            <a:t>Descriptivo</a:t>
          </a:r>
          <a:endParaRPr lang="es-MX" sz="1200" kern="1200" dirty="0"/>
        </a:p>
        <a:p>
          <a:pPr marL="114300" lvl="1" indent="-114300" algn="l" defTabSz="533400">
            <a:lnSpc>
              <a:spcPct val="90000"/>
            </a:lnSpc>
            <a:spcBef>
              <a:spcPct val="0"/>
            </a:spcBef>
            <a:spcAft>
              <a:spcPct val="15000"/>
            </a:spcAft>
            <a:buChar char="••"/>
          </a:pPr>
          <a:r>
            <a:rPr lang="es-MX" sz="1200" kern="1200" dirty="0" smtClean="0"/>
            <a:t>Describe contextos, determina características del grupo de estudio. Describe lo investigado.</a:t>
          </a:r>
          <a:endParaRPr lang="es-MX" sz="1200" kern="1200" dirty="0"/>
        </a:p>
      </dsp:txBody>
      <dsp:txXfrm>
        <a:off x="7999045" y="607335"/>
        <a:ext cx="1057142" cy="3313316"/>
      </dsp:txXfrm>
    </dsp:sp>
    <dsp:sp modelId="{C4CFEC58-DB87-4F9F-9F20-5A78BF2B9F3C}">
      <dsp:nvSpPr>
        <dsp:cNvPr id="0" name=""/>
        <dsp:cNvSpPr/>
      </dsp:nvSpPr>
      <dsp:spPr>
        <a:xfrm>
          <a:off x="7786813" y="327189"/>
          <a:ext cx="424464" cy="424464"/>
        </a:xfrm>
        <a:prstGeom prst="rect">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62EEE-FD30-4684-9625-7FB4208B40F3}">
      <dsp:nvSpPr>
        <dsp:cNvPr id="0" name=""/>
        <dsp:cNvSpPr/>
      </dsp:nvSpPr>
      <dsp:spPr>
        <a:xfrm rot="5400000">
          <a:off x="974538" y="560986"/>
          <a:ext cx="968005" cy="1610738"/>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9623C23-6D2D-41B4-B86C-8A950C889D33}">
      <dsp:nvSpPr>
        <dsp:cNvPr id="0" name=""/>
        <dsp:cNvSpPr/>
      </dsp:nvSpPr>
      <dsp:spPr>
        <a:xfrm>
          <a:off x="812954" y="1042250"/>
          <a:ext cx="1454183" cy="1274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dirty="0" smtClean="0"/>
            <a:t>Fuentes confiables</a:t>
          </a:r>
          <a:endParaRPr lang="es-MX" sz="1800" kern="1200" dirty="0"/>
        </a:p>
      </dsp:txBody>
      <dsp:txXfrm>
        <a:off x="812954" y="1042250"/>
        <a:ext cx="1454183" cy="1274677"/>
      </dsp:txXfrm>
    </dsp:sp>
    <dsp:sp modelId="{B78766C2-CDB9-43CF-AA73-E09145C06CAC}">
      <dsp:nvSpPr>
        <dsp:cNvPr id="0" name=""/>
        <dsp:cNvSpPr/>
      </dsp:nvSpPr>
      <dsp:spPr>
        <a:xfrm>
          <a:off x="1992763" y="442402"/>
          <a:ext cx="274374" cy="274374"/>
        </a:xfrm>
        <a:prstGeom prst="triangle">
          <a:avLst>
            <a:gd name="adj" fmla="val 100000"/>
          </a:avLst>
        </a:prstGeom>
        <a:solidFill>
          <a:schemeClr val="accent2">
            <a:hueOff val="596947"/>
            <a:satOff val="-5696"/>
            <a:lumOff val="-1765"/>
            <a:alphaOff val="0"/>
          </a:schemeClr>
        </a:solidFill>
        <a:ln w="25400" cap="flat" cmpd="sng" algn="ctr">
          <a:solidFill>
            <a:schemeClr val="accent2">
              <a:hueOff val="596947"/>
              <a:satOff val="-5696"/>
              <a:lumOff val="-1765"/>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213268F-C4EF-4F2C-B8C8-AC7308316C99}">
      <dsp:nvSpPr>
        <dsp:cNvPr id="0" name=""/>
        <dsp:cNvSpPr/>
      </dsp:nvSpPr>
      <dsp:spPr>
        <a:xfrm rot="5400000">
          <a:off x="2754743" y="120472"/>
          <a:ext cx="968005" cy="1610738"/>
        </a:xfrm>
        <a:prstGeom prst="corner">
          <a:avLst>
            <a:gd name="adj1" fmla="val 16120"/>
            <a:gd name="adj2" fmla="val 16110"/>
          </a:avLst>
        </a:prstGeom>
        <a:solidFill>
          <a:schemeClr val="accent2">
            <a:hueOff val="1193893"/>
            <a:satOff val="-11392"/>
            <a:lumOff val="-3530"/>
            <a:alphaOff val="0"/>
          </a:schemeClr>
        </a:solidFill>
        <a:ln w="25400" cap="flat" cmpd="sng" algn="ctr">
          <a:solidFill>
            <a:schemeClr val="accent2">
              <a:hueOff val="1193893"/>
              <a:satOff val="-11392"/>
              <a:lumOff val="-353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6D80E53-57FF-477C-91A3-1D4ECB98B518}">
      <dsp:nvSpPr>
        <dsp:cNvPr id="0" name=""/>
        <dsp:cNvSpPr/>
      </dsp:nvSpPr>
      <dsp:spPr>
        <a:xfrm>
          <a:off x="2593159" y="601736"/>
          <a:ext cx="1454183" cy="1274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S_tradnl" sz="1800" kern="1200" dirty="0" smtClean="0"/>
            <a:t>Selección</a:t>
          </a:r>
          <a:endParaRPr lang="es-MX" sz="1800" kern="1200" dirty="0"/>
        </a:p>
      </dsp:txBody>
      <dsp:txXfrm>
        <a:off x="2593159" y="601736"/>
        <a:ext cx="1454183" cy="1274677"/>
      </dsp:txXfrm>
    </dsp:sp>
    <dsp:sp modelId="{5C53EEDA-C628-4DDE-8D6C-44BDEF700488}">
      <dsp:nvSpPr>
        <dsp:cNvPr id="0" name=""/>
        <dsp:cNvSpPr/>
      </dsp:nvSpPr>
      <dsp:spPr>
        <a:xfrm>
          <a:off x="3772968" y="1888"/>
          <a:ext cx="274374" cy="274374"/>
        </a:xfrm>
        <a:prstGeom prst="triangle">
          <a:avLst>
            <a:gd name="adj" fmla="val 100000"/>
          </a:avLst>
        </a:prstGeom>
        <a:solidFill>
          <a:schemeClr val="accent2">
            <a:hueOff val="1790840"/>
            <a:satOff val="-17089"/>
            <a:lumOff val="-5294"/>
            <a:alphaOff val="0"/>
          </a:schemeClr>
        </a:solidFill>
        <a:ln w="25400" cap="flat" cmpd="sng" algn="ctr">
          <a:solidFill>
            <a:schemeClr val="accent2">
              <a:hueOff val="1790840"/>
              <a:satOff val="-17089"/>
              <a:lumOff val="-5294"/>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2E410BA-8AAF-4425-9CF0-31F86A93CED0}">
      <dsp:nvSpPr>
        <dsp:cNvPr id="0" name=""/>
        <dsp:cNvSpPr/>
      </dsp:nvSpPr>
      <dsp:spPr>
        <a:xfrm rot="5400000">
          <a:off x="4534948" y="-320040"/>
          <a:ext cx="968005" cy="1610738"/>
        </a:xfrm>
        <a:prstGeom prst="corner">
          <a:avLst>
            <a:gd name="adj1" fmla="val 16120"/>
            <a:gd name="adj2" fmla="val 16110"/>
          </a:avLst>
        </a:prstGeom>
        <a:solidFill>
          <a:schemeClr val="accent2">
            <a:hueOff val="2387787"/>
            <a:satOff val="-22785"/>
            <a:lumOff val="-7059"/>
            <a:alphaOff val="0"/>
          </a:schemeClr>
        </a:solidFill>
        <a:ln w="25400" cap="flat" cmpd="sng" algn="ctr">
          <a:solidFill>
            <a:schemeClr val="accent2">
              <a:hueOff val="2387787"/>
              <a:satOff val="-22785"/>
              <a:lumOff val="-7059"/>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D338883-1E4C-41E6-87E6-A6F41134CA3C}">
      <dsp:nvSpPr>
        <dsp:cNvPr id="0" name=""/>
        <dsp:cNvSpPr/>
      </dsp:nvSpPr>
      <dsp:spPr>
        <a:xfrm>
          <a:off x="4373364" y="161223"/>
          <a:ext cx="1454183" cy="1274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C" sz="1800" kern="1200" dirty="0" smtClean="0"/>
            <a:t>Información pertinente y relevante</a:t>
          </a:r>
          <a:endParaRPr lang="es-MX" sz="1800" kern="1200" dirty="0"/>
        </a:p>
      </dsp:txBody>
      <dsp:txXfrm>
        <a:off x="4373364" y="161223"/>
        <a:ext cx="1454183" cy="127467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BCA299-0873-A64D-BB8A-5042FFEB4734}">
      <dsp:nvSpPr>
        <dsp:cNvPr id="0" name=""/>
        <dsp:cNvSpPr/>
      </dsp:nvSpPr>
      <dsp:spPr>
        <a:xfrm>
          <a:off x="3051321" y="897398"/>
          <a:ext cx="1454021" cy="1454021"/>
        </a:xfrm>
        <a:prstGeom prst="gear9">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ES_tradnl" sz="1000" kern="1200" dirty="0" smtClean="0">
              <a:solidFill>
                <a:schemeClr val="tx1"/>
              </a:solidFill>
            </a:rPr>
            <a:t>Analiza la influencia que tiene cada una de las variables que intervienen en la investigación </a:t>
          </a:r>
          <a:endParaRPr lang="es-ES_tradnl" sz="1000" kern="1200" dirty="0">
            <a:solidFill>
              <a:schemeClr val="tx1"/>
            </a:solidFill>
          </a:endParaRPr>
        </a:p>
      </dsp:txBody>
      <dsp:txXfrm>
        <a:off x="3343644" y="1237995"/>
        <a:ext cx="869375" cy="747397"/>
      </dsp:txXfrm>
    </dsp:sp>
    <dsp:sp modelId="{199F6A9C-5266-314C-969F-23AB8CF5908E}">
      <dsp:nvSpPr>
        <dsp:cNvPr id="0" name=""/>
        <dsp:cNvSpPr/>
      </dsp:nvSpPr>
      <dsp:spPr>
        <a:xfrm>
          <a:off x="1735943" y="476718"/>
          <a:ext cx="1605927" cy="1267251"/>
        </a:xfrm>
        <a:prstGeom prst="gear6">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s-ES_tradnl" sz="1050" kern="1200" dirty="0" smtClean="0">
              <a:solidFill>
                <a:schemeClr val="tx1"/>
              </a:solidFill>
            </a:rPr>
            <a:t>La información recolectada se la analizó por el método sistémico </a:t>
          </a:r>
          <a:endParaRPr lang="es-ES_tradnl" sz="1050" kern="1200" dirty="0">
            <a:solidFill>
              <a:schemeClr val="tx1"/>
            </a:solidFill>
          </a:endParaRPr>
        </a:p>
      </dsp:txBody>
      <dsp:txXfrm>
        <a:off x="2104208" y="797680"/>
        <a:ext cx="869397" cy="625327"/>
      </dsp:txXfrm>
    </dsp:sp>
    <dsp:sp modelId="{C3849A66-CD90-C443-9E91-246FBC768641}">
      <dsp:nvSpPr>
        <dsp:cNvPr id="0" name=""/>
        <dsp:cNvSpPr/>
      </dsp:nvSpPr>
      <dsp:spPr>
        <a:xfrm>
          <a:off x="2887494" y="697034"/>
          <a:ext cx="1788446" cy="1788446"/>
        </a:xfrm>
        <a:prstGeom prst="circularArrow">
          <a:avLst>
            <a:gd name="adj1" fmla="val 4878"/>
            <a:gd name="adj2" fmla="val 312630"/>
            <a:gd name="adj3" fmla="val 2993233"/>
            <a:gd name="adj4" fmla="val 15438159"/>
            <a:gd name="adj5" fmla="val 5691"/>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E2862F7-1B6F-6049-B8AA-D87CB9B9DE55}">
      <dsp:nvSpPr>
        <dsp:cNvPr id="0" name=""/>
        <dsp:cNvSpPr/>
      </dsp:nvSpPr>
      <dsp:spPr>
        <a:xfrm>
          <a:off x="1636097" y="354285"/>
          <a:ext cx="1352240" cy="1352240"/>
        </a:xfrm>
        <a:prstGeom prst="leftCircularArrow">
          <a:avLst>
            <a:gd name="adj1" fmla="val 6452"/>
            <a:gd name="adj2" fmla="val 429999"/>
            <a:gd name="adj3" fmla="val 10489124"/>
            <a:gd name="adj4" fmla="val 14837806"/>
            <a:gd name="adj5" fmla="val 7527"/>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9CAE3F-7D9D-44DA-B013-3A4BECAB9926}">
      <dsp:nvSpPr>
        <dsp:cNvPr id="0" name=""/>
        <dsp:cNvSpPr/>
      </dsp:nvSpPr>
      <dsp:spPr>
        <a:xfrm>
          <a:off x="1620179" y="1788653"/>
          <a:ext cx="1980219" cy="1980219"/>
        </a:xfrm>
        <a:prstGeom prst="gear9">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MX" sz="1000" kern="1200" dirty="0" smtClean="0"/>
            <a:t>Suman aproximadamente el 63% de la UE.</a:t>
          </a:r>
          <a:endParaRPr lang="es-EC" sz="1000" kern="1200" dirty="0"/>
        </a:p>
      </dsp:txBody>
      <dsp:txXfrm>
        <a:off x="2018291" y="2252510"/>
        <a:ext cx="1183995" cy="1017873"/>
      </dsp:txXfrm>
    </dsp:sp>
    <dsp:sp modelId="{CC25F75F-A254-4606-ACB8-2F58455E6DAD}">
      <dsp:nvSpPr>
        <dsp:cNvPr id="0" name=""/>
        <dsp:cNvSpPr/>
      </dsp:nvSpPr>
      <dsp:spPr>
        <a:xfrm>
          <a:off x="468051" y="1320601"/>
          <a:ext cx="1440159" cy="1440159"/>
        </a:xfrm>
        <a:prstGeom prst="gear6">
          <a:avLst/>
        </a:prstGeom>
        <a:gradFill rotWithShape="0">
          <a:gsLst>
            <a:gs pos="0">
              <a:schemeClr val="accent4">
                <a:hueOff val="1754092"/>
                <a:satOff val="4262"/>
                <a:lumOff val="6961"/>
                <a:alphaOff val="0"/>
                <a:tint val="100000"/>
                <a:shade val="100000"/>
                <a:satMod val="130000"/>
              </a:schemeClr>
            </a:gs>
            <a:gs pos="100000">
              <a:schemeClr val="accent4">
                <a:hueOff val="1754092"/>
                <a:satOff val="4262"/>
                <a:lumOff val="6961"/>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MX" sz="1000" kern="1200" dirty="0" smtClean="0"/>
            <a:t>Alemania, Francia, Reino Unido, Italia y España.</a:t>
          </a:r>
          <a:endParaRPr lang="es-EC" sz="1000" kern="1200" dirty="0"/>
        </a:p>
      </dsp:txBody>
      <dsp:txXfrm>
        <a:off x="830615" y="1685357"/>
        <a:ext cx="715031" cy="710647"/>
      </dsp:txXfrm>
    </dsp:sp>
    <dsp:sp modelId="{61AD8440-9389-4094-ADF6-46BD39434571}">
      <dsp:nvSpPr>
        <dsp:cNvPr id="0" name=""/>
        <dsp:cNvSpPr/>
      </dsp:nvSpPr>
      <dsp:spPr>
        <a:xfrm rot="20700000">
          <a:off x="1274688" y="327038"/>
          <a:ext cx="1411062" cy="1411062"/>
        </a:xfrm>
        <a:prstGeom prst="gear6">
          <a:avLst/>
        </a:prstGeom>
        <a:gradFill rotWithShape="0">
          <a:gsLst>
            <a:gs pos="0">
              <a:schemeClr val="accent4">
                <a:hueOff val="3508185"/>
                <a:satOff val="8525"/>
                <a:lumOff val="13922"/>
                <a:alphaOff val="0"/>
                <a:tint val="100000"/>
                <a:shade val="100000"/>
                <a:satMod val="130000"/>
              </a:schemeClr>
            </a:gs>
            <a:gs pos="100000">
              <a:schemeClr val="accent4">
                <a:hueOff val="3508185"/>
                <a:satOff val="8525"/>
                <a:lumOff val="13922"/>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EC" sz="1000" kern="1200" dirty="0" smtClean="0"/>
            <a:t>Dimensión del mercado.</a:t>
          </a:r>
          <a:endParaRPr lang="es-EC" sz="1000" kern="1200" dirty="0"/>
        </a:p>
      </dsp:txBody>
      <dsp:txXfrm rot="-20700000">
        <a:off x="1584175" y="636525"/>
        <a:ext cx="792087" cy="792087"/>
      </dsp:txXfrm>
    </dsp:sp>
    <dsp:sp modelId="{15B89824-6D31-4289-89BE-596BC3407123}">
      <dsp:nvSpPr>
        <dsp:cNvPr id="0" name=""/>
        <dsp:cNvSpPr/>
      </dsp:nvSpPr>
      <dsp:spPr>
        <a:xfrm>
          <a:off x="1461503" y="1493469"/>
          <a:ext cx="2534680" cy="2534680"/>
        </a:xfrm>
        <a:prstGeom prst="circularArrow">
          <a:avLst>
            <a:gd name="adj1" fmla="val 4688"/>
            <a:gd name="adj2" fmla="val 299029"/>
            <a:gd name="adj3" fmla="val 2500248"/>
            <a:gd name="adj4" fmla="val 15896002"/>
            <a:gd name="adj5" fmla="val 5469"/>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8BF36B4-D951-41E3-8CA1-772C2975608F}">
      <dsp:nvSpPr>
        <dsp:cNvPr id="0" name=""/>
        <dsp:cNvSpPr/>
      </dsp:nvSpPr>
      <dsp:spPr>
        <a:xfrm>
          <a:off x="213002" y="1004497"/>
          <a:ext cx="1841604" cy="1841604"/>
        </a:xfrm>
        <a:prstGeom prst="leftCircularArrow">
          <a:avLst>
            <a:gd name="adj1" fmla="val 6452"/>
            <a:gd name="adj2" fmla="val 429999"/>
            <a:gd name="adj3" fmla="val 10489124"/>
            <a:gd name="adj4" fmla="val 14837806"/>
            <a:gd name="adj5" fmla="val 7527"/>
          </a:avLst>
        </a:prstGeom>
        <a:gradFill rotWithShape="0">
          <a:gsLst>
            <a:gs pos="0">
              <a:schemeClr val="accent4">
                <a:hueOff val="1754092"/>
                <a:satOff val="4262"/>
                <a:lumOff val="6961"/>
                <a:alphaOff val="0"/>
                <a:tint val="100000"/>
                <a:shade val="100000"/>
                <a:satMod val="130000"/>
              </a:schemeClr>
            </a:gs>
            <a:gs pos="100000">
              <a:schemeClr val="accent4">
                <a:hueOff val="1754092"/>
                <a:satOff val="4262"/>
                <a:lumOff val="6961"/>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279DF50-D1E4-4385-B59E-FB44099B7F73}">
      <dsp:nvSpPr>
        <dsp:cNvPr id="0" name=""/>
        <dsp:cNvSpPr/>
      </dsp:nvSpPr>
      <dsp:spPr>
        <a:xfrm>
          <a:off x="948294" y="20511"/>
          <a:ext cx="1985620" cy="1985620"/>
        </a:xfrm>
        <a:prstGeom prst="circularArrow">
          <a:avLst>
            <a:gd name="adj1" fmla="val 5984"/>
            <a:gd name="adj2" fmla="val 394124"/>
            <a:gd name="adj3" fmla="val 13313824"/>
            <a:gd name="adj4" fmla="val 10508221"/>
            <a:gd name="adj5" fmla="val 6981"/>
          </a:avLst>
        </a:prstGeom>
        <a:gradFill rotWithShape="0">
          <a:gsLst>
            <a:gs pos="0">
              <a:schemeClr val="accent4">
                <a:hueOff val="3508185"/>
                <a:satOff val="8525"/>
                <a:lumOff val="13922"/>
                <a:alphaOff val="0"/>
                <a:tint val="100000"/>
                <a:shade val="100000"/>
                <a:satMod val="130000"/>
              </a:schemeClr>
            </a:gs>
            <a:gs pos="100000">
              <a:schemeClr val="accent4">
                <a:hueOff val="3508185"/>
                <a:satOff val="8525"/>
                <a:lumOff val="13922"/>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73154956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227121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201758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650668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67919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744370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87740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700198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644861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637873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50050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755355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153635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5ed75ccf_0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5ed75ccf_0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1501706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959947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592929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1038034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s-ES" dirty="0" smtClean="0"/>
              <a:t>nuestro país no ha sabido aprovechar la ventaja absoluta con la que cuenta el sector de la quinua, como lo mencionó Adam Smith en 1776.</a:t>
            </a:r>
            <a:r>
              <a:rPr lang="es-ES" baseline="0" dirty="0" smtClean="0"/>
              <a:t> Perdiendo una gran oportunidad de negocio hoy en día.</a:t>
            </a:r>
            <a:r>
              <a:rPr lang="es-ES" dirty="0" smtClean="0"/>
              <a:t> </a:t>
            </a:r>
            <a:endParaRPr dirty="0"/>
          </a:p>
        </p:txBody>
      </p:sp>
    </p:spTree>
    <p:extLst>
      <p:ext uri="{BB962C8B-B14F-4D97-AF65-F5344CB8AC3E}">
        <p14:creationId xmlns:p14="http://schemas.microsoft.com/office/powerpoint/2010/main" val="685453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34fb1cf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34fb1cf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1317532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062742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661214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416881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044192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172409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0576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658467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10383509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pic>
        <p:nvPicPr>
          <p:cNvPr id="10" name="Google Shape;10;p2" descr="paint_transparent1.png"/>
          <p:cNvPicPr preferRelativeResize="0"/>
          <p:nvPr/>
        </p:nvPicPr>
        <p:blipFill rotWithShape="1">
          <a:blip r:embed="rId3">
            <a:alphaModFix/>
          </a:blip>
          <a:srcRect l="55211"/>
          <a:stretch/>
        </p:blipFill>
        <p:spPr>
          <a:xfrm>
            <a:off x="1" y="0"/>
            <a:ext cx="4095677" cy="5143500"/>
          </a:xfrm>
          <a:prstGeom prst="rect">
            <a:avLst/>
          </a:prstGeom>
          <a:noFill/>
          <a:ln>
            <a:noFill/>
          </a:ln>
        </p:spPr>
      </p:pic>
      <p:sp>
        <p:nvSpPr>
          <p:cNvPr id="11" name="Google Shape;11;p2"/>
          <p:cNvSpPr txBox="1">
            <a:spLocks noGrp="1"/>
          </p:cNvSpPr>
          <p:nvPr>
            <p:ph type="ctrTitle"/>
          </p:nvPr>
        </p:nvSpPr>
        <p:spPr>
          <a:xfrm>
            <a:off x="3208125" y="3287225"/>
            <a:ext cx="5250300" cy="1159800"/>
          </a:xfrm>
          <a:prstGeom prst="rect">
            <a:avLst/>
          </a:prstGeom>
        </p:spPr>
        <p:txBody>
          <a:bodyPr spcFirstLastPara="1" wrap="square" lIns="91425" tIns="91425" rIns="91425" bIns="91425" anchor="b" anchorCtr="0"/>
          <a:lstStyle>
            <a:lvl1pPr lv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1pPr>
            <a:lvl2pPr lvl="1"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2pPr>
            <a:lvl3pPr lvl="2"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3pPr>
            <a:lvl4pPr lvl="3"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4pPr>
            <a:lvl5pPr lvl="4"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5pPr>
            <a:lvl6pPr lvl="5"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6pPr>
            <a:lvl7pPr lvl="6"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7pPr>
            <a:lvl8pPr lvl="7"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8pPr>
            <a:lvl9pPr lvl="8"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rectangle">
  <p:cSld name="BLANK_1">
    <p:bg>
      <p:bgPr>
        <a:blipFill>
          <a:blip r:embed="rId2">
            <a:alphaModFix/>
          </a:blip>
          <a:stretch>
            <a:fillRect/>
          </a:stretch>
        </a:blipFill>
        <a:effectLst/>
      </p:bgPr>
    </p:bg>
    <p:spTree>
      <p:nvGrpSpPr>
        <p:cNvPr id="1" name="Shape 50"/>
        <p:cNvGrpSpPr/>
        <p:nvPr/>
      </p:nvGrpSpPr>
      <p:grpSpPr>
        <a:xfrm>
          <a:off x="0" y="0"/>
          <a:ext cx="0" cy="0"/>
          <a:chOff x="0" y="0"/>
          <a:chExt cx="0" cy="0"/>
        </a:xfrm>
      </p:grpSpPr>
      <p:pic>
        <p:nvPicPr>
          <p:cNvPr id="51" name="Google Shape;51;p11" descr="paint_transparent3.png"/>
          <p:cNvPicPr preferRelativeResize="0"/>
          <p:nvPr/>
        </p:nvPicPr>
        <p:blipFill>
          <a:blip r:embed="rId3">
            <a:alphaModFix/>
          </a:blip>
          <a:stretch>
            <a:fillRect/>
          </a:stretch>
        </p:blipFill>
        <p:spPr>
          <a:xfrm>
            <a:off x="0" y="0"/>
            <a:ext cx="9144000" cy="5143503"/>
          </a:xfrm>
          <a:prstGeom prst="rect">
            <a:avLst/>
          </a:prstGeom>
          <a:noFill/>
          <a:ln>
            <a:noFill/>
          </a:ln>
        </p:spPr>
      </p:pic>
      <p:sp>
        <p:nvSpPr>
          <p:cNvPr id="52" name="Google Shape;52;p11"/>
          <p:cNvSpPr txBox="1">
            <a:spLocks noGrp="1"/>
          </p:cNvSpPr>
          <p:nvPr>
            <p:ph type="sldNum" idx="12"/>
          </p:nvPr>
        </p:nvSpPr>
        <p:spPr>
          <a:xfrm>
            <a:off x="4297650" y="4447973"/>
            <a:ext cx="548700" cy="393600"/>
          </a:xfrm>
          <a:prstGeom prst="rect">
            <a:avLst/>
          </a:prstGeom>
        </p:spPr>
        <p:txBody>
          <a:bodyPr spcFirstLastPara="1" wrap="square" lIns="91425" tIns="91425" rIns="91425" bIns="91425" anchor="ctr" anchorCtr="0">
            <a:noAutofit/>
          </a:bodyPr>
          <a:lstStyle>
            <a:lvl1pPr lvl="0" algn="ctr" rtl="0">
              <a:buNone/>
              <a:defRPr>
                <a:solidFill>
                  <a:srgbClr val="999999"/>
                </a:solidFill>
              </a:defRPr>
            </a:lvl1pPr>
            <a:lvl2pPr lvl="1" algn="ctr" rtl="0">
              <a:buNone/>
              <a:defRPr>
                <a:solidFill>
                  <a:srgbClr val="999999"/>
                </a:solidFill>
              </a:defRPr>
            </a:lvl2pPr>
            <a:lvl3pPr lvl="2" algn="ctr" rtl="0">
              <a:buNone/>
              <a:defRPr>
                <a:solidFill>
                  <a:srgbClr val="999999"/>
                </a:solidFill>
              </a:defRPr>
            </a:lvl3pPr>
            <a:lvl4pPr lvl="3" algn="ctr" rtl="0">
              <a:buNone/>
              <a:defRPr>
                <a:solidFill>
                  <a:srgbClr val="999999"/>
                </a:solidFill>
              </a:defRPr>
            </a:lvl4pPr>
            <a:lvl5pPr lvl="4" algn="ctr" rtl="0">
              <a:buNone/>
              <a:defRPr>
                <a:solidFill>
                  <a:srgbClr val="999999"/>
                </a:solidFill>
              </a:defRPr>
            </a:lvl5pPr>
            <a:lvl6pPr lvl="5" algn="ctr" rtl="0">
              <a:buNone/>
              <a:defRPr>
                <a:solidFill>
                  <a:srgbClr val="999999"/>
                </a:solidFill>
              </a:defRPr>
            </a:lvl6pPr>
            <a:lvl7pPr lvl="6" algn="ctr" rtl="0">
              <a:buNone/>
              <a:defRPr>
                <a:solidFill>
                  <a:srgbClr val="999999"/>
                </a:solidFill>
              </a:defRPr>
            </a:lvl7pPr>
            <a:lvl8pPr lvl="7" algn="ctr" rtl="0">
              <a:buNone/>
              <a:defRPr>
                <a:solidFill>
                  <a:srgbClr val="999999"/>
                </a:solidFill>
              </a:defRPr>
            </a:lvl8pPr>
            <a:lvl9pPr lvl="8" algn="ctr" rtl="0">
              <a:buNone/>
              <a:defRPr>
                <a:solidFill>
                  <a:srgbClr val="999999"/>
                </a:solidFill>
              </a:defRPr>
            </a:lvl9pPr>
          </a:lstStyle>
          <a:p>
            <a:pPr marL="0" lvl="0" indent="0">
              <a:spcBef>
                <a:spcPts val="0"/>
              </a:spcBef>
              <a:spcAft>
                <a:spcPts val="0"/>
              </a:spcAft>
              <a:buNone/>
            </a:pPr>
            <a:fld id="{00000000-1234-1234-1234-123412341234}" type="slidenum">
              <a:rPr lang="en"/>
              <a:t>‹Nº›</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half">
  <p:cSld name="BLANK_1_1">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‹Nº›</a:t>
            </a:fld>
            <a:endParaRPr dirty="0"/>
          </a:p>
        </p:txBody>
      </p:sp>
      <p:pic>
        <p:nvPicPr>
          <p:cNvPr id="55" name="Google Shape;55;p12" descr="paint_transparent1.png"/>
          <p:cNvPicPr preferRelativeResize="0"/>
          <p:nvPr/>
        </p:nvPicPr>
        <p:blipFill rotWithShape="1">
          <a:blip r:embed="rId3">
            <a:alphaModFix/>
          </a:blip>
          <a:srcRect l="27161"/>
          <a:stretch/>
        </p:blipFill>
        <p:spPr>
          <a:xfrm>
            <a:off x="0" y="0"/>
            <a:ext cx="6660552" cy="5143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Google Shape;13;p3" descr="paint_transparent4.png"/>
          <p:cNvPicPr preferRelativeResize="0"/>
          <p:nvPr/>
        </p:nvPicPr>
        <p:blipFill rotWithShape="1">
          <a:blip r:embed="rId3">
            <a:alphaModFix/>
          </a:blip>
          <a:srcRect r="49954"/>
          <a:stretch/>
        </p:blipFill>
        <p:spPr>
          <a:xfrm>
            <a:off x="4567925" y="0"/>
            <a:ext cx="4576075" cy="5143524"/>
          </a:xfrm>
          <a:prstGeom prst="rect">
            <a:avLst/>
          </a:prstGeom>
          <a:noFill/>
          <a:ln>
            <a:noFill/>
          </a:ln>
        </p:spPr>
      </p:pic>
      <p:sp>
        <p:nvSpPr>
          <p:cNvPr id="14" name="Google Shape;14;p3"/>
          <p:cNvSpPr/>
          <p:nvPr/>
        </p:nvSpPr>
        <p:spPr>
          <a:xfrm>
            <a:off x="0" y="-150"/>
            <a:ext cx="53007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5" name="Google Shape;15;p3"/>
          <p:cNvSpPr txBox="1">
            <a:spLocks noGrp="1"/>
          </p:cNvSpPr>
          <p:nvPr>
            <p:ph type="ctrTitle"/>
          </p:nvPr>
        </p:nvSpPr>
        <p:spPr>
          <a:xfrm>
            <a:off x="685800" y="2878750"/>
            <a:ext cx="3914700" cy="11598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6" name="Google Shape;16;p3"/>
          <p:cNvSpPr txBox="1">
            <a:spLocks noGrp="1"/>
          </p:cNvSpPr>
          <p:nvPr>
            <p:ph type="subTitle" idx="1"/>
          </p:nvPr>
        </p:nvSpPr>
        <p:spPr>
          <a:xfrm>
            <a:off x="685800" y="4135454"/>
            <a:ext cx="3914700" cy="7848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1400"/>
              <a:buNone/>
              <a:defRPr sz="1400">
                <a:solidFill>
                  <a:schemeClr val="dk2"/>
                </a:solidFill>
              </a:defRPr>
            </a:lvl1pPr>
            <a:lvl2pPr lvl="1" rtl="0">
              <a:spcBef>
                <a:spcPts val="0"/>
              </a:spcBef>
              <a:spcAft>
                <a:spcPts val="0"/>
              </a:spcAft>
              <a:buClr>
                <a:schemeClr val="dk2"/>
              </a:buClr>
              <a:buSzPts val="1400"/>
              <a:buNone/>
              <a:defRPr sz="1400">
                <a:solidFill>
                  <a:schemeClr val="dk2"/>
                </a:solidFill>
              </a:defRPr>
            </a:lvl2pPr>
            <a:lvl3pPr lvl="2" rtl="0">
              <a:spcBef>
                <a:spcPts val="0"/>
              </a:spcBef>
              <a:spcAft>
                <a:spcPts val="0"/>
              </a:spcAft>
              <a:buClr>
                <a:schemeClr val="dk2"/>
              </a:buClr>
              <a:buSzPts val="1400"/>
              <a:buNone/>
              <a:defRPr sz="1400">
                <a:solidFill>
                  <a:schemeClr val="dk2"/>
                </a:solidFill>
              </a:defRPr>
            </a:lvl3pPr>
            <a:lvl4pPr lvl="3" rtl="0">
              <a:spcBef>
                <a:spcPts val="0"/>
              </a:spcBef>
              <a:spcAft>
                <a:spcPts val="0"/>
              </a:spcAft>
              <a:buClr>
                <a:schemeClr val="dk2"/>
              </a:buClr>
              <a:buSzPts val="1400"/>
              <a:buNone/>
              <a:defRPr sz="1400">
                <a:solidFill>
                  <a:schemeClr val="dk2"/>
                </a:solidFill>
              </a:defRPr>
            </a:lvl4pPr>
            <a:lvl5pPr lvl="4" rtl="0">
              <a:spcBef>
                <a:spcPts val="0"/>
              </a:spcBef>
              <a:spcAft>
                <a:spcPts val="0"/>
              </a:spcAft>
              <a:buClr>
                <a:schemeClr val="dk2"/>
              </a:buClr>
              <a:buSzPts val="1400"/>
              <a:buNone/>
              <a:defRPr sz="1400">
                <a:solidFill>
                  <a:schemeClr val="dk2"/>
                </a:solidFill>
              </a:defRPr>
            </a:lvl5pPr>
            <a:lvl6pPr lvl="5" rtl="0">
              <a:spcBef>
                <a:spcPts val="0"/>
              </a:spcBef>
              <a:spcAft>
                <a:spcPts val="0"/>
              </a:spcAft>
              <a:buClr>
                <a:schemeClr val="dk2"/>
              </a:buClr>
              <a:buSzPts val="1400"/>
              <a:buNone/>
              <a:defRPr sz="1400">
                <a:solidFill>
                  <a:schemeClr val="dk2"/>
                </a:solidFill>
              </a:defRPr>
            </a:lvl6pPr>
            <a:lvl7pPr lvl="6" rtl="0">
              <a:spcBef>
                <a:spcPts val="0"/>
              </a:spcBef>
              <a:spcAft>
                <a:spcPts val="0"/>
              </a:spcAft>
              <a:buClr>
                <a:schemeClr val="dk2"/>
              </a:buClr>
              <a:buSzPts val="1400"/>
              <a:buNone/>
              <a:defRPr sz="1400">
                <a:solidFill>
                  <a:schemeClr val="dk2"/>
                </a:solidFill>
              </a:defRPr>
            </a:lvl7pPr>
            <a:lvl8pPr lvl="7" rtl="0">
              <a:spcBef>
                <a:spcPts val="0"/>
              </a:spcBef>
              <a:spcAft>
                <a:spcPts val="0"/>
              </a:spcAft>
              <a:buClr>
                <a:schemeClr val="dk2"/>
              </a:buClr>
              <a:buSzPts val="1400"/>
              <a:buNone/>
              <a:defRPr sz="1400">
                <a:solidFill>
                  <a:schemeClr val="dk2"/>
                </a:solidFill>
              </a:defRPr>
            </a:lvl8pPr>
            <a:lvl9pPr lvl="8" rtl="0">
              <a:spcBef>
                <a:spcPts val="0"/>
              </a:spcBef>
              <a:spcAft>
                <a:spcPts val="0"/>
              </a:spcAft>
              <a:buClr>
                <a:schemeClr val="dk2"/>
              </a:buClr>
              <a:buSzPts val="1400"/>
              <a:buNone/>
              <a:defRPr sz="1400">
                <a:solidFill>
                  <a:schemeClr val="dk2"/>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17"/>
        <p:cNvGrpSpPr/>
        <p:nvPr/>
      </p:nvGrpSpPr>
      <p:grpSpPr>
        <a:xfrm>
          <a:off x="0" y="0"/>
          <a:ext cx="0" cy="0"/>
          <a:chOff x="0" y="0"/>
          <a:chExt cx="0" cy="0"/>
        </a:xfrm>
      </p:grpSpPr>
      <p:pic>
        <p:nvPicPr>
          <p:cNvPr id="18" name="Google Shape;18;p4" descr="paint_transparent4.png"/>
          <p:cNvPicPr preferRelativeResize="0"/>
          <p:nvPr/>
        </p:nvPicPr>
        <p:blipFill>
          <a:blip r:embed="rId3">
            <a:alphaModFix/>
          </a:blip>
          <a:stretch>
            <a:fillRect/>
          </a:stretch>
        </p:blipFill>
        <p:spPr>
          <a:xfrm>
            <a:off x="0" y="-12"/>
            <a:ext cx="9144000" cy="5143513"/>
          </a:xfrm>
          <a:prstGeom prst="rect">
            <a:avLst/>
          </a:prstGeom>
          <a:noFill/>
          <a:ln>
            <a:noFill/>
          </a:ln>
        </p:spPr>
      </p:pic>
      <p:sp>
        <p:nvSpPr>
          <p:cNvPr id="19" name="Google Shape;19;p4"/>
          <p:cNvSpPr txBox="1">
            <a:spLocks noGrp="1"/>
          </p:cNvSpPr>
          <p:nvPr>
            <p:ph type="body" idx="1"/>
          </p:nvPr>
        </p:nvSpPr>
        <p:spPr>
          <a:xfrm>
            <a:off x="2483350" y="836125"/>
            <a:ext cx="4177200" cy="3471300"/>
          </a:xfrm>
          <a:prstGeom prst="rect">
            <a:avLst/>
          </a:prstGeom>
        </p:spPr>
        <p:txBody>
          <a:bodyPr spcFirstLastPara="1" wrap="square" lIns="91425" tIns="91425" rIns="91425" bIns="91425" anchor="ctr" anchorCtr="0"/>
          <a:lstStyle>
            <a:lvl1pPr marL="457200" lvl="0" indent="-381000" algn="ctr" rtl="0">
              <a:spcBef>
                <a:spcPts val="600"/>
              </a:spcBef>
              <a:spcAft>
                <a:spcPts val="0"/>
              </a:spcAft>
              <a:buClr>
                <a:srgbClr val="FFFFFF"/>
              </a:buClr>
              <a:buSzPts val="2400"/>
              <a:buChar char="×"/>
              <a:defRPr sz="2400" i="1">
                <a:solidFill>
                  <a:srgbClr val="FFFFFF"/>
                </a:solidFill>
              </a:defRPr>
            </a:lvl1pPr>
            <a:lvl2pPr marL="914400" lvl="1" indent="-381000" algn="ctr" rtl="0">
              <a:spcBef>
                <a:spcPts val="0"/>
              </a:spcBef>
              <a:spcAft>
                <a:spcPts val="0"/>
              </a:spcAft>
              <a:buClr>
                <a:srgbClr val="FFFFFF"/>
              </a:buClr>
              <a:buSzPts val="2400"/>
              <a:buChar char="×"/>
              <a:defRPr sz="2400" i="1">
                <a:solidFill>
                  <a:srgbClr val="FFFFFF"/>
                </a:solidFill>
              </a:defRPr>
            </a:lvl2pPr>
            <a:lvl3pPr marL="1371600" lvl="2" indent="-381000" algn="ctr" rtl="0">
              <a:spcBef>
                <a:spcPts val="0"/>
              </a:spcBef>
              <a:spcAft>
                <a:spcPts val="0"/>
              </a:spcAft>
              <a:buClr>
                <a:srgbClr val="FFFFFF"/>
              </a:buClr>
              <a:buSzPts val="2400"/>
              <a:buChar char="×"/>
              <a:defRPr sz="2400" i="1">
                <a:solidFill>
                  <a:srgbClr val="FFFFFF"/>
                </a:solidFill>
              </a:defRPr>
            </a:lvl3pPr>
            <a:lvl4pPr marL="1828800" lvl="3" indent="-381000" algn="ctr" rtl="0">
              <a:spcBef>
                <a:spcPts val="0"/>
              </a:spcBef>
              <a:spcAft>
                <a:spcPts val="0"/>
              </a:spcAft>
              <a:buClr>
                <a:srgbClr val="FFFFFF"/>
              </a:buClr>
              <a:buSzPts val="2400"/>
              <a:buChar char="×"/>
              <a:defRPr sz="2400" i="1">
                <a:solidFill>
                  <a:srgbClr val="FFFFFF"/>
                </a:solidFill>
              </a:defRPr>
            </a:lvl4pPr>
            <a:lvl5pPr marL="2286000" lvl="4" indent="-381000" algn="ctr" rtl="0">
              <a:spcBef>
                <a:spcPts val="0"/>
              </a:spcBef>
              <a:spcAft>
                <a:spcPts val="0"/>
              </a:spcAft>
              <a:buClr>
                <a:srgbClr val="FFFFFF"/>
              </a:buClr>
              <a:buSzPts val="2400"/>
              <a:buChar char="○"/>
              <a:defRPr sz="2400" i="1">
                <a:solidFill>
                  <a:srgbClr val="FFFFFF"/>
                </a:solidFill>
              </a:defRPr>
            </a:lvl5pPr>
            <a:lvl6pPr marL="2743200" lvl="5" indent="-381000" algn="ctr" rtl="0">
              <a:spcBef>
                <a:spcPts val="0"/>
              </a:spcBef>
              <a:spcAft>
                <a:spcPts val="0"/>
              </a:spcAft>
              <a:buClr>
                <a:srgbClr val="FFFFFF"/>
              </a:buClr>
              <a:buSzPts val="2400"/>
              <a:buChar char="■"/>
              <a:defRPr sz="2400" i="1">
                <a:solidFill>
                  <a:srgbClr val="FFFFFF"/>
                </a:solidFill>
              </a:defRPr>
            </a:lvl6pPr>
            <a:lvl7pPr marL="3200400" lvl="6" indent="-381000" algn="ctr" rtl="0">
              <a:spcBef>
                <a:spcPts val="0"/>
              </a:spcBef>
              <a:spcAft>
                <a:spcPts val="0"/>
              </a:spcAft>
              <a:buClr>
                <a:srgbClr val="FFFFFF"/>
              </a:buClr>
              <a:buSzPts val="2400"/>
              <a:buChar char="●"/>
              <a:defRPr sz="2400" i="1">
                <a:solidFill>
                  <a:srgbClr val="FFFFFF"/>
                </a:solidFill>
              </a:defRPr>
            </a:lvl7pPr>
            <a:lvl8pPr marL="3657600" lvl="7" indent="-381000" algn="ctr" rtl="0">
              <a:spcBef>
                <a:spcPts val="0"/>
              </a:spcBef>
              <a:spcAft>
                <a:spcPts val="0"/>
              </a:spcAft>
              <a:buClr>
                <a:srgbClr val="FFFFFF"/>
              </a:buClr>
              <a:buSzPts val="2400"/>
              <a:buChar char="○"/>
              <a:defRPr sz="2400" i="1">
                <a:solidFill>
                  <a:srgbClr val="FFFFFF"/>
                </a:solidFill>
              </a:defRPr>
            </a:lvl8pPr>
            <a:lvl9pPr marL="4114800" lvl="8" indent="-381000" algn="ctr">
              <a:spcBef>
                <a:spcPts val="0"/>
              </a:spcBef>
              <a:spcAft>
                <a:spcPts val="0"/>
              </a:spcAft>
              <a:buClr>
                <a:srgbClr val="FFFFFF"/>
              </a:buClr>
              <a:buSzPts val="2400"/>
              <a:buChar char="■"/>
              <a:defRPr sz="2400" i="1">
                <a:solidFill>
                  <a:srgbClr val="FFFFFF"/>
                </a:solidFill>
              </a:defRPr>
            </a:lvl9pPr>
          </a:lstStyle>
          <a:p>
            <a:endParaRPr/>
          </a:p>
        </p:txBody>
      </p:sp>
      <p:sp>
        <p:nvSpPr>
          <p:cNvPr id="20" name="Google Shape;20;p4"/>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ctr"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spcBef>
                <a:spcPts val="0"/>
              </a:spcBef>
              <a:spcAft>
                <a:spcPts val="0"/>
              </a:spcAft>
              <a:buNone/>
            </a:pPr>
            <a:fld id="{00000000-1234-1234-1234-123412341234}" type="slidenum">
              <a:rPr lang="en"/>
              <a:t>‹Nº›</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blipFill>
          <a:blip r:embed="rId2">
            <a:alphaModFix/>
          </a:blip>
          <a:stretch>
            <a:fillRect/>
          </a:stretch>
        </a:blipFill>
        <a:effectLst/>
      </p:bgPr>
    </p:bg>
    <p:spTree>
      <p:nvGrpSpPr>
        <p:cNvPr id="1" name="Shape 21"/>
        <p:cNvGrpSpPr/>
        <p:nvPr/>
      </p:nvGrpSpPr>
      <p:grpSpPr>
        <a:xfrm>
          <a:off x="0" y="0"/>
          <a:ext cx="0" cy="0"/>
          <a:chOff x="0" y="0"/>
          <a:chExt cx="0" cy="0"/>
        </a:xfrm>
      </p:grpSpPr>
      <p:pic>
        <p:nvPicPr>
          <p:cNvPr id="22" name="Google Shape;22;p5" descr="paint_transparent1.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 name="Google Shape;23;p5"/>
          <p:cNvSpPr txBox="1">
            <a:spLocks noGrp="1"/>
          </p:cNvSpPr>
          <p:nvPr>
            <p:ph type="title"/>
          </p:nvPr>
        </p:nvSpPr>
        <p:spPr>
          <a:xfrm>
            <a:off x="457200" y="1348975"/>
            <a:ext cx="5511300" cy="857400"/>
          </a:xfrm>
          <a:prstGeom prst="rect">
            <a:avLst/>
          </a:prstGeom>
        </p:spPr>
        <p:txBody>
          <a:bodyPr spcFirstLastPara="1" wrap="square" lIns="91425" tIns="91425" rIns="91425" bIns="91425" anchor="b" anchorCtr="0"/>
          <a:lstStyle>
            <a:lvl1pPr lvl="0">
              <a:spcBef>
                <a:spcPts val="0"/>
              </a:spcBef>
              <a:spcAft>
                <a:spcPts val="0"/>
              </a:spcAft>
              <a:buSzPts val="4800"/>
              <a:buFont typeface="Lato Hairline"/>
              <a:buNone/>
              <a:defRPr>
                <a:latin typeface="Lato Hairline"/>
                <a:ea typeface="Lato Hairline"/>
                <a:cs typeface="Lato Hairline"/>
                <a:sym typeface="Lato Hairline"/>
              </a:defRPr>
            </a:lvl1pPr>
            <a:lvl2pPr lvl="1">
              <a:spcBef>
                <a:spcPts val="0"/>
              </a:spcBef>
              <a:spcAft>
                <a:spcPts val="0"/>
              </a:spcAft>
              <a:buSzPts val="4800"/>
              <a:buFont typeface="Lato Hairline"/>
              <a:buNone/>
              <a:defRPr>
                <a:latin typeface="Lato Hairline"/>
                <a:ea typeface="Lato Hairline"/>
                <a:cs typeface="Lato Hairline"/>
                <a:sym typeface="Lato Hairline"/>
              </a:defRPr>
            </a:lvl2pPr>
            <a:lvl3pPr lvl="2">
              <a:spcBef>
                <a:spcPts val="0"/>
              </a:spcBef>
              <a:spcAft>
                <a:spcPts val="0"/>
              </a:spcAft>
              <a:buSzPts val="4800"/>
              <a:buFont typeface="Lato Hairline"/>
              <a:buNone/>
              <a:defRPr>
                <a:latin typeface="Lato Hairline"/>
                <a:ea typeface="Lato Hairline"/>
                <a:cs typeface="Lato Hairline"/>
                <a:sym typeface="Lato Hairline"/>
              </a:defRPr>
            </a:lvl3pPr>
            <a:lvl4pPr lvl="3">
              <a:spcBef>
                <a:spcPts val="0"/>
              </a:spcBef>
              <a:spcAft>
                <a:spcPts val="0"/>
              </a:spcAft>
              <a:buSzPts val="4800"/>
              <a:buFont typeface="Lato Hairline"/>
              <a:buNone/>
              <a:defRPr>
                <a:latin typeface="Lato Hairline"/>
                <a:ea typeface="Lato Hairline"/>
                <a:cs typeface="Lato Hairline"/>
                <a:sym typeface="Lato Hairline"/>
              </a:defRPr>
            </a:lvl4pPr>
            <a:lvl5pPr lvl="4">
              <a:spcBef>
                <a:spcPts val="0"/>
              </a:spcBef>
              <a:spcAft>
                <a:spcPts val="0"/>
              </a:spcAft>
              <a:buSzPts val="4800"/>
              <a:buFont typeface="Lato Hairline"/>
              <a:buNone/>
              <a:defRPr>
                <a:latin typeface="Lato Hairline"/>
                <a:ea typeface="Lato Hairline"/>
                <a:cs typeface="Lato Hairline"/>
                <a:sym typeface="Lato Hairline"/>
              </a:defRPr>
            </a:lvl5pPr>
            <a:lvl6pPr lvl="5">
              <a:spcBef>
                <a:spcPts val="0"/>
              </a:spcBef>
              <a:spcAft>
                <a:spcPts val="0"/>
              </a:spcAft>
              <a:buSzPts val="4800"/>
              <a:buFont typeface="Lato Hairline"/>
              <a:buNone/>
              <a:defRPr>
                <a:latin typeface="Lato Hairline"/>
                <a:ea typeface="Lato Hairline"/>
                <a:cs typeface="Lato Hairline"/>
                <a:sym typeface="Lato Hairline"/>
              </a:defRPr>
            </a:lvl6pPr>
            <a:lvl7pPr lvl="6">
              <a:spcBef>
                <a:spcPts val="0"/>
              </a:spcBef>
              <a:spcAft>
                <a:spcPts val="0"/>
              </a:spcAft>
              <a:buSzPts val="4800"/>
              <a:buFont typeface="Lato Hairline"/>
              <a:buNone/>
              <a:defRPr>
                <a:latin typeface="Lato Hairline"/>
                <a:ea typeface="Lato Hairline"/>
                <a:cs typeface="Lato Hairline"/>
                <a:sym typeface="Lato Hairline"/>
              </a:defRPr>
            </a:lvl7pPr>
            <a:lvl8pPr lvl="7">
              <a:spcBef>
                <a:spcPts val="0"/>
              </a:spcBef>
              <a:spcAft>
                <a:spcPts val="0"/>
              </a:spcAft>
              <a:buSzPts val="4800"/>
              <a:buFont typeface="Lato Hairline"/>
              <a:buNone/>
              <a:defRPr>
                <a:latin typeface="Lato Hairline"/>
                <a:ea typeface="Lato Hairline"/>
                <a:cs typeface="Lato Hairline"/>
                <a:sym typeface="Lato Hairline"/>
              </a:defRPr>
            </a:lvl8pPr>
            <a:lvl9pPr lvl="8">
              <a:spcBef>
                <a:spcPts val="0"/>
              </a:spcBef>
              <a:spcAft>
                <a:spcPts val="0"/>
              </a:spcAft>
              <a:buSzPts val="4800"/>
              <a:buFont typeface="Lato Hairline"/>
              <a:buNone/>
              <a:defRPr>
                <a:latin typeface="Lato Hairline"/>
                <a:ea typeface="Lato Hairline"/>
                <a:cs typeface="Lato Hairline"/>
                <a:sym typeface="Lato Hairline"/>
              </a:defRPr>
            </a:lvl9pPr>
          </a:lstStyle>
          <a:p>
            <a:endParaRPr/>
          </a:p>
        </p:txBody>
      </p:sp>
      <p:sp>
        <p:nvSpPr>
          <p:cNvPr id="24" name="Google Shape;24;p5"/>
          <p:cNvSpPr txBox="1">
            <a:spLocks noGrp="1"/>
          </p:cNvSpPr>
          <p:nvPr>
            <p:ph type="body" idx="1"/>
          </p:nvPr>
        </p:nvSpPr>
        <p:spPr>
          <a:xfrm>
            <a:off x="457200" y="2244400"/>
            <a:ext cx="5511300" cy="26052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‹Nº›</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28" name="Google Shape;28;p6"/>
          <p:cNvSpPr txBox="1">
            <a:spLocks noGrp="1"/>
          </p:cNvSpPr>
          <p:nvPr>
            <p:ph type="title"/>
          </p:nvPr>
        </p:nvSpPr>
        <p:spPr>
          <a:xfrm>
            <a:off x="457200" y="1348975"/>
            <a:ext cx="5511300" cy="8574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211825"/>
            <a:ext cx="2675100" cy="26379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211825"/>
            <a:ext cx="2675100" cy="26379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1" name="Google Shape;31;p6"/>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‹Nº›</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blipFill>
          <a:blip r:embed="rId2">
            <a:alphaModFix/>
          </a:blip>
          <a:stretch>
            <a:fillRect/>
          </a:stretch>
        </a:blipFill>
        <a:effectLst/>
      </p:bgPr>
    </p:bg>
    <p:spTree>
      <p:nvGrpSpPr>
        <p:cNvPr id="1" name="Shape 32"/>
        <p:cNvGrpSpPr/>
        <p:nvPr/>
      </p:nvGrpSpPr>
      <p:grpSpPr>
        <a:xfrm>
          <a:off x="0" y="0"/>
          <a:ext cx="0" cy="0"/>
          <a:chOff x="0" y="0"/>
          <a:chExt cx="0" cy="0"/>
        </a:xfrm>
      </p:grpSpPr>
      <p:pic>
        <p:nvPicPr>
          <p:cNvPr id="33" name="Google Shape;33;p7" descr="paint_transparent1.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34" name="Google Shape;34;p7"/>
          <p:cNvSpPr txBox="1">
            <a:spLocks noGrp="1"/>
          </p:cNvSpPr>
          <p:nvPr>
            <p:ph type="title"/>
          </p:nvPr>
        </p:nvSpPr>
        <p:spPr>
          <a:xfrm>
            <a:off x="457200" y="1348975"/>
            <a:ext cx="5511300" cy="857400"/>
          </a:xfrm>
          <a:prstGeom prst="rect">
            <a:avLst/>
          </a:prstGeom>
        </p:spPr>
        <p:txBody>
          <a:bodyPr spcFirstLastPara="1" wrap="square" lIns="91425" tIns="91425" rIns="91425" bIns="91425" anchor="b" anchorCtr="0"/>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35" name="Google Shape;35;p7"/>
          <p:cNvSpPr txBox="1">
            <a:spLocks noGrp="1"/>
          </p:cNvSpPr>
          <p:nvPr>
            <p:ph type="body" idx="1"/>
          </p:nvPr>
        </p:nvSpPr>
        <p:spPr>
          <a:xfrm>
            <a:off x="489775" y="2312475"/>
            <a:ext cx="1831500" cy="2613300"/>
          </a:xfrm>
          <a:prstGeom prst="rect">
            <a:avLst/>
          </a:prstGeom>
        </p:spPr>
        <p:txBody>
          <a:bodyPr spcFirstLastPara="1" wrap="square" lIns="91425" tIns="91425" rIns="91425" bIns="91425" anchor="t" anchorCtr="0"/>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6" name="Google Shape;36;p7"/>
          <p:cNvSpPr txBox="1">
            <a:spLocks noGrp="1"/>
          </p:cNvSpPr>
          <p:nvPr>
            <p:ph type="body" idx="2"/>
          </p:nvPr>
        </p:nvSpPr>
        <p:spPr>
          <a:xfrm>
            <a:off x="2415136" y="2312475"/>
            <a:ext cx="1831500" cy="2613300"/>
          </a:xfrm>
          <a:prstGeom prst="rect">
            <a:avLst/>
          </a:prstGeom>
        </p:spPr>
        <p:txBody>
          <a:bodyPr spcFirstLastPara="1" wrap="square" lIns="91425" tIns="91425" rIns="91425" bIns="91425" anchor="t" anchorCtr="0"/>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7" name="Google Shape;37;p7"/>
          <p:cNvSpPr txBox="1">
            <a:spLocks noGrp="1"/>
          </p:cNvSpPr>
          <p:nvPr>
            <p:ph type="body" idx="3"/>
          </p:nvPr>
        </p:nvSpPr>
        <p:spPr>
          <a:xfrm>
            <a:off x="4340497" y="2312475"/>
            <a:ext cx="1831500" cy="2613300"/>
          </a:xfrm>
          <a:prstGeom prst="rect">
            <a:avLst/>
          </a:prstGeom>
        </p:spPr>
        <p:txBody>
          <a:bodyPr spcFirstLastPara="1" wrap="square" lIns="91425" tIns="91425" rIns="91425" bIns="91425" anchor="t" anchorCtr="0"/>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8" name="Google Shape;38;p7"/>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‹Nº›</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9"/>
        <p:cNvGrpSpPr/>
        <p:nvPr/>
      </p:nvGrpSpPr>
      <p:grpSpPr>
        <a:xfrm>
          <a:off x="0" y="0"/>
          <a:ext cx="0" cy="0"/>
          <a:chOff x="0" y="0"/>
          <a:chExt cx="0" cy="0"/>
        </a:xfrm>
      </p:grpSpPr>
      <p:pic>
        <p:nvPicPr>
          <p:cNvPr id="40" name="Google Shape;40;p8" descr="paint_transparent1.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41" name="Google Shape;41;p8"/>
          <p:cNvSpPr txBox="1">
            <a:spLocks noGrp="1"/>
          </p:cNvSpPr>
          <p:nvPr>
            <p:ph type="title"/>
          </p:nvPr>
        </p:nvSpPr>
        <p:spPr>
          <a:xfrm>
            <a:off x="457200" y="1348975"/>
            <a:ext cx="5511300" cy="8574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42" name="Google Shape;42;p8"/>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‹Nº›</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43"/>
        <p:cNvGrpSpPr/>
        <p:nvPr/>
      </p:nvGrpSpPr>
      <p:grpSpPr>
        <a:xfrm>
          <a:off x="0" y="0"/>
          <a:ext cx="0" cy="0"/>
          <a:chOff x="0" y="0"/>
          <a:chExt cx="0" cy="0"/>
        </a:xfrm>
      </p:grpSpPr>
      <p:pic>
        <p:nvPicPr>
          <p:cNvPr id="44" name="Google Shape;44;p9" descr="paint_transparent1.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45" name="Google Shape;45;p9"/>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spcBef>
                <a:spcPts val="360"/>
              </a:spcBef>
              <a:spcAft>
                <a:spcPts val="0"/>
              </a:spcAft>
              <a:buSzPts val="1400"/>
              <a:buNone/>
              <a:defRPr sz="1400"/>
            </a:lvl1pPr>
          </a:lstStyle>
          <a:p>
            <a:endParaRPr/>
          </a:p>
        </p:txBody>
      </p:sp>
      <p:sp>
        <p:nvSpPr>
          <p:cNvPr id="46" name="Google Shape;46;p9"/>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‹Nº›</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circle" type="blank">
  <p:cSld name="BLANK">
    <p:bg>
      <p:bgPr>
        <a:blipFill>
          <a:blip r:embed="rId2">
            <a:alphaModFix/>
          </a:blip>
          <a:stretch>
            <a:fillRect/>
          </a:stretch>
        </a:blipFill>
        <a:effectLst/>
      </p:bgPr>
    </p:bg>
    <p:spTree>
      <p:nvGrpSpPr>
        <p:cNvPr id="1" name="Shape 47"/>
        <p:cNvGrpSpPr/>
        <p:nvPr/>
      </p:nvGrpSpPr>
      <p:grpSpPr>
        <a:xfrm>
          <a:off x="0" y="0"/>
          <a:ext cx="0" cy="0"/>
          <a:chOff x="0" y="0"/>
          <a:chExt cx="0" cy="0"/>
        </a:xfrm>
      </p:grpSpPr>
      <p:pic>
        <p:nvPicPr>
          <p:cNvPr id="48" name="Google Shape;48;p10" descr="paint_transparent4.png"/>
          <p:cNvPicPr preferRelativeResize="0"/>
          <p:nvPr/>
        </p:nvPicPr>
        <p:blipFill>
          <a:blip r:embed="rId3">
            <a:alphaModFix/>
          </a:blip>
          <a:stretch>
            <a:fillRect/>
          </a:stretch>
        </p:blipFill>
        <p:spPr>
          <a:xfrm>
            <a:off x="0" y="0"/>
            <a:ext cx="9144000" cy="5143513"/>
          </a:xfrm>
          <a:prstGeom prst="rect">
            <a:avLst/>
          </a:prstGeom>
          <a:noFill/>
          <a:ln>
            <a:noFill/>
          </a:ln>
        </p:spPr>
      </p:pic>
      <p:sp>
        <p:nvSpPr>
          <p:cNvPr id="49" name="Google Shape;49;p10"/>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ctr"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spcBef>
                <a:spcPts val="0"/>
              </a:spcBef>
              <a:spcAft>
                <a:spcPts val="0"/>
              </a:spcAft>
              <a:buNone/>
            </a:pPr>
            <a:fld id="{00000000-1234-1234-1234-123412341234}" type="slidenum">
              <a:rPr lang="en"/>
              <a:t>‹Nº›</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CCCCC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1348975"/>
            <a:ext cx="5511300" cy="8574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1pPr>
            <a:lvl2pPr lvl="1">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2pPr>
            <a:lvl3pPr lvl="2">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3pPr>
            <a:lvl4pPr lvl="3">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4pPr>
            <a:lvl5pPr lvl="4">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5pPr>
            <a:lvl6pPr lvl="5">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6pPr>
            <a:lvl7pPr lvl="6">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7pPr>
            <a:lvl8pPr lvl="7">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8pPr>
            <a:lvl9pPr lvl="8">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9pPr>
          </a:lstStyle>
          <a:p>
            <a:endParaRPr/>
          </a:p>
        </p:txBody>
      </p:sp>
      <p:sp>
        <p:nvSpPr>
          <p:cNvPr id="7" name="Google Shape;7;p1"/>
          <p:cNvSpPr txBox="1">
            <a:spLocks noGrp="1"/>
          </p:cNvSpPr>
          <p:nvPr>
            <p:ph type="body" idx="1"/>
          </p:nvPr>
        </p:nvSpPr>
        <p:spPr>
          <a:xfrm>
            <a:off x="457200" y="2244400"/>
            <a:ext cx="5511300" cy="2605200"/>
          </a:xfrm>
          <a:prstGeom prst="rect">
            <a:avLst/>
          </a:prstGeom>
          <a:noFill/>
          <a:ln>
            <a:noFill/>
          </a:ln>
        </p:spPr>
        <p:txBody>
          <a:bodyPr spcFirstLastPara="1" wrap="square" lIns="91425" tIns="91425" rIns="91425" bIns="91425" anchor="t" anchorCtr="0"/>
          <a:lstStyle>
            <a:lvl1pPr marL="457200" lvl="0" indent="-342900">
              <a:spcBef>
                <a:spcPts val="60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1pPr>
            <a:lvl2pPr marL="914400" lvl="1"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2pPr>
            <a:lvl3pPr marL="1371600" lvl="2"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3pPr>
            <a:lvl4pPr marL="1828800" lvl="3"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4pPr>
            <a:lvl5pPr marL="2286000" lvl="4"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5pPr>
            <a:lvl6pPr marL="2743200" lvl="5"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6pPr>
            <a:lvl7pPr marL="3200400" lvl="6"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7pPr>
            <a:lvl8pPr marL="3657600" lvl="7"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8pPr>
            <a:lvl9pPr marL="4114800" lvl="8"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9pPr>
          </a:lstStyle>
          <a:p>
            <a:endParaRPr/>
          </a:p>
        </p:txBody>
      </p:sp>
      <p:sp>
        <p:nvSpPr>
          <p:cNvPr id="8" name="Google Shape;8;p1"/>
          <p:cNvSpPr txBox="1">
            <a:spLocks noGrp="1"/>
          </p:cNvSpPr>
          <p:nvPr>
            <p:ph type="sldNum" idx="12"/>
          </p:nvPr>
        </p:nvSpPr>
        <p:spPr>
          <a:xfrm>
            <a:off x="8480584" y="4673651"/>
            <a:ext cx="548700" cy="393600"/>
          </a:xfrm>
          <a:prstGeom prst="rect">
            <a:avLst/>
          </a:prstGeom>
          <a:noFill/>
          <a:ln>
            <a:noFill/>
          </a:ln>
        </p:spPr>
        <p:txBody>
          <a:bodyPr spcFirstLastPara="1" wrap="square" lIns="91425" tIns="91425" rIns="91425" bIns="91425" anchor="ctr" anchorCtr="0">
            <a:noAutofit/>
          </a:bodyPr>
          <a:lstStyle>
            <a:lvl1pPr lvl="0" algn="r">
              <a:buNone/>
              <a:defRPr sz="1800">
                <a:solidFill>
                  <a:srgbClr val="FFFFFF"/>
                </a:solidFill>
                <a:latin typeface="Lato Light"/>
                <a:ea typeface="Lato Light"/>
                <a:cs typeface="Lato Light"/>
                <a:sym typeface="Lato Light"/>
              </a:defRPr>
            </a:lvl1pPr>
            <a:lvl2pPr lvl="1" algn="r">
              <a:buNone/>
              <a:defRPr sz="1800">
                <a:solidFill>
                  <a:srgbClr val="FFFFFF"/>
                </a:solidFill>
                <a:latin typeface="Lato Light"/>
                <a:ea typeface="Lato Light"/>
                <a:cs typeface="Lato Light"/>
                <a:sym typeface="Lato Light"/>
              </a:defRPr>
            </a:lvl2pPr>
            <a:lvl3pPr lvl="2" algn="r">
              <a:buNone/>
              <a:defRPr sz="1800">
                <a:solidFill>
                  <a:srgbClr val="FFFFFF"/>
                </a:solidFill>
                <a:latin typeface="Lato Light"/>
                <a:ea typeface="Lato Light"/>
                <a:cs typeface="Lato Light"/>
                <a:sym typeface="Lato Light"/>
              </a:defRPr>
            </a:lvl3pPr>
            <a:lvl4pPr lvl="3" algn="r">
              <a:buNone/>
              <a:defRPr sz="1800">
                <a:solidFill>
                  <a:srgbClr val="FFFFFF"/>
                </a:solidFill>
                <a:latin typeface="Lato Light"/>
                <a:ea typeface="Lato Light"/>
                <a:cs typeface="Lato Light"/>
                <a:sym typeface="Lato Light"/>
              </a:defRPr>
            </a:lvl4pPr>
            <a:lvl5pPr lvl="4" algn="r">
              <a:buNone/>
              <a:defRPr sz="1800">
                <a:solidFill>
                  <a:srgbClr val="FFFFFF"/>
                </a:solidFill>
                <a:latin typeface="Lato Light"/>
                <a:ea typeface="Lato Light"/>
                <a:cs typeface="Lato Light"/>
                <a:sym typeface="Lato Light"/>
              </a:defRPr>
            </a:lvl5pPr>
            <a:lvl6pPr lvl="5" algn="r">
              <a:buNone/>
              <a:defRPr sz="1800">
                <a:solidFill>
                  <a:srgbClr val="FFFFFF"/>
                </a:solidFill>
                <a:latin typeface="Lato Light"/>
                <a:ea typeface="Lato Light"/>
                <a:cs typeface="Lato Light"/>
                <a:sym typeface="Lato Light"/>
              </a:defRPr>
            </a:lvl6pPr>
            <a:lvl7pPr lvl="6" algn="r">
              <a:buNone/>
              <a:defRPr sz="1800">
                <a:solidFill>
                  <a:srgbClr val="FFFFFF"/>
                </a:solidFill>
                <a:latin typeface="Lato Light"/>
                <a:ea typeface="Lato Light"/>
                <a:cs typeface="Lato Light"/>
                <a:sym typeface="Lato Light"/>
              </a:defRPr>
            </a:lvl7pPr>
            <a:lvl8pPr lvl="7" algn="r">
              <a:buNone/>
              <a:defRPr sz="1800">
                <a:solidFill>
                  <a:srgbClr val="FFFFFF"/>
                </a:solidFill>
                <a:latin typeface="Lato Light"/>
                <a:ea typeface="Lato Light"/>
                <a:cs typeface="Lato Light"/>
                <a:sym typeface="Lato Light"/>
              </a:defRPr>
            </a:lvl8pPr>
            <a:lvl9pPr lvl="8" algn="r">
              <a:buNone/>
              <a:defRPr sz="1800">
                <a:solidFill>
                  <a:srgbClr val="FFFFFF"/>
                </a:solidFill>
                <a:latin typeface="Lato Light"/>
                <a:ea typeface="Lato Light"/>
                <a:cs typeface="Lato Light"/>
                <a:sym typeface="Lato Light"/>
              </a:defRPr>
            </a:lvl9pPr>
          </a:lstStyle>
          <a:p>
            <a:pPr marL="0" lvl="0" indent="0">
              <a:spcBef>
                <a:spcPts val="0"/>
              </a:spcBef>
              <a:spcAft>
                <a:spcPts val="0"/>
              </a:spcAft>
              <a:buNone/>
            </a:pPr>
            <a:fld id="{00000000-1234-1234-1234-123412341234}" type="slidenum">
              <a:rPr lang="en"/>
              <a:t>‹Nº›</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39.jpeg"/><Relationship Id="rId4" Type="http://schemas.openxmlformats.org/officeDocument/2006/relationships/diagramLayout" Target="../diagrams/layout7.xml"/><Relationship Id="rId9"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0.jpeg"/><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5.xml"/><Relationship Id="rId5" Type="http://schemas.openxmlformats.org/officeDocument/2006/relationships/image" Target="../media/image56.jpe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59.jpg"/><Relationship Id="rId7" Type="http://schemas.openxmlformats.org/officeDocument/2006/relationships/diagramColors" Target="../diagrams/colors10.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chart" Target="../charts/chart2.xml"/></Relationships>
</file>

<file path=ppt/slides/_rels/slide2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61.jpg"/><Relationship Id="rId7" Type="http://schemas.openxmlformats.org/officeDocument/2006/relationships/diagramColors" Target="../diagrams/colors11.xm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4.emf"/></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68.png"/><Relationship Id="rId11" Type="http://schemas.openxmlformats.org/officeDocument/2006/relationships/image" Target="../media/image73.jpeg"/><Relationship Id="rId5" Type="http://schemas.openxmlformats.org/officeDocument/2006/relationships/image" Target="../media/image67.png"/><Relationship Id="rId10" Type="http://schemas.openxmlformats.org/officeDocument/2006/relationships/image" Target="../media/image72.jpeg"/><Relationship Id="rId4" Type="http://schemas.openxmlformats.org/officeDocument/2006/relationships/image" Target="../media/image66.png"/><Relationship Id="rId9" Type="http://schemas.openxmlformats.org/officeDocument/2006/relationships/image" Target="../media/image71.jpeg"/></Relationships>
</file>

<file path=ppt/slides/_rels/slide27.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8.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chart" Target="../charts/chart7.xml"/></Relationships>
</file>

<file path=ppt/slides/_rels/slide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7.jp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77.jpeg"/><Relationship Id="rId1" Type="http://schemas.openxmlformats.org/officeDocument/2006/relationships/slideLayout" Target="../slideLayouts/slideLayout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78.jpeg"/><Relationship Id="rId1" Type="http://schemas.openxmlformats.org/officeDocument/2006/relationships/slideLayout" Target="../slideLayouts/slideLayout1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79.jpeg"/><Relationship Id="rId2" Type="http://schemas.openxmlformats.org/officeDocument/2006/relationships/diagramData" Target="../diagrams/data16.xml"/><Relationship Id="rId1" Type="http://schemas.openxmlformats.org/officeDocument/2006/relationships/slideLayout" Target="../slideLayouts/slideLayout9.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4.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jpg"/><Relationship Id="rId7" Type="http://schemas.openxmlformats.org/officeDocument/2006/relationships/diagramColors" Target="../diagrams/colors17.xml"/><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79.jpe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80.jpeg"/><Relationship Id="rId1" Type="http://schemas.openxmlformats.org/officeDocument/2006/relationships/slideLayout" Target="../slideLayouts/slideLayout6.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jpeg"/><Relationship Id="rId9"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95.png"/><Relationship Id="rId5" Type="http://schemas.openxmlformats.org/officeDocument/2006/relationships/image" Target="../media/image94.emf"/><Relationship Id="rId4" Type="http://schemas.openxmlformats.org/officeDocument/2006/relationships/image" Target="../media/image93.emf"/></Relationships>
</file>

<file path=ppt/slides/_rels/slide39.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1.jpg"/><Relationship Id="rId7" Type="http://schemas.openxmlformats.org/officeDocument/2006/relationships/diagramColors" Target="../diagrams/colors19.xml"/><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20.jpeg"/><Relationship Id="rId4" Type="http://schemas.openxmlformats.org/officeDocument/2006/relationships/diagramLayout" Target="../diagrams/layout4.xml"/><Relationship Id="rId9" Type="http://schemas.openxmlformats.org/officeDocument/2006/relationships/image" Target="../media/image19.jpe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1.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8.jpg"/><Relationship Id="rId7" Type="http://schemas.openxmlformats.org/officeDocument/2006/relationships/diagramColors" Target="../diagrams/colors21.xml"/><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4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6.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27.jpeg"/><Relationship Id="rId4" Type="http://schemas.openxmlformats.org/officeDocument/2006/relationships/diagramLayout" Target="../diagrams/layout5.xml"/><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4" name="Título 1"/>
          <p:cNvSpPr>
            <a:spLocks noGrp="1"/>
          </p:cNvSpPr>
          <p:nvPr>
            <p:ph type="ctrTitle"/>
          </p:nvPr>
        </p:nvSpPr>
        <p:spPr>
          <a:xfrm>
            <a:off x="2195736" y="195486"/>
            <a:ext cx="5277936" cy="1127120"/>
          </a:xfrm>
        </p:spPr>
        <p:txBody>
          <a:bodyPr anchor="ctr">
            <a:noAutofit/>
          </a:bodyPr>
          <a:lstStyle/>
          <a:p>
            <a:pPr algn="ctr"/>
            <a:r>
              <a:rPr lang="es-EC" sz="3000" b="1" dirty="0" smtClean="0">
                <a:solidFill>
                  <a:schemeClr val="tx1"/>
                </a:solidFill>
                <a:latin typeface="Monotype Corsiva" pitchFamily="66" charset="0"/>
              </a:rPr>
              <a:t>Universidad de las Fuerzas Armadas </a:t>
            </a:r>
            <a:br>
              <a:rPr lang="es-EC" sz="3000" b="1" dirty="0" smtClean="0">
                <a:solidFill>
                  <a:schemeClr val="tx1"/>
                </a:solidFill>
                <a:latin typeface="Monotype Corsiva" pitchFamily="66" charset="0"/>
              </a:rPr>
            </a:br>
            <a:r>
              <a:rPr lang="es-EC" sz="3000" b="1" dirty="0" smtClean="0">
                <a:solidFill>
                  <a:schemeClr val="tx1"/>
                </a:solidFill>
                <a:latin typeface="Monotype Corsiva" pitchFamily="66" charset="0"/>
              </a:rPr>
              <a:t>ESPE</a:t>
            </a:r>
            <a:endParaRPr lang="es-EC" sz="3000" b="1" dirty="0">
              <a:solidFill>
                <a:schemeClr val="tx1"/>
              </a:solidFill>
              <a:latin typeface="Monotype Corsiva" pitchFamily="66" charset="0"/>
            </a:endParaRPr>
          </a:p>
        </p:txBody>
      </p:sp>
      <p:sp>
        <p:nvSpPr>
          <p:cNvPr id="5" name="Subtítulo 2"/>
          <p:cNvSpPr txBox="1">
            <a:spLocks/>
          </p:cNvSpPr>
          <p:nvPr/>
        </p:nvSpPr>
        <p:spPr>
          <a:xfrm>
            <a:off x="-36512" y="1779662"/>
            <a:ext cx="9151087" cy="1152128"/>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C" sz="3400" b="1" dirty="0" smtClean="0">
                <a:latin typeface="Monotype Corsiva" pitchFamily="66" charset="0"/>
              </a:rPr>
              <a:t>«</a:t>
            </a:r>
            <a:r>
              <a:rPr lang="es-ES_tradnl" sz="3400" b="1" dirty="0" smtClean="0">
                <a:latin typeface="Monotype Corsiva" pitchFamily="66" charset="0"/>
              </a:rPr>
              <a:t>Acceso a mercados en el Comercio Internacional de Quinua, Ecuador – Unión Europea.»</a:t>
            </a:r>
          </a:p>
        </p:txBody>
      </p:sp>
      <p:sp>
        <p:nvSpPr>
          <p:cNvPr id="6" name="Subtítulo 2"/>
          <p:cNvSpPr txBox="1">
            <a:spLocks/>
          </p:cNvSpPr>
          <p:nvPr/>
        </p:nvSpPr>
        <p:spPr>
          <a:xfrm>
            <a:off x="2267744" y="3567441"/>
            <a:ext cx="6762308" cy="8045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ES_tradnl" sz="2000" b="1" dirty="0" smtClean="0">
                <a:latin typeface="Monotype Corsiva" pitchFamily="66" charset="0"/>
              </a:rPr>
              <a:t>Elaborado por: Daniela Ruiz, Akapana Yantalema</a:t>
            </a:r>
          </a:p>
          <a:p>
            <a:pPr algn="r"/>
            <a:r>
              <a:rPr lang="es-ES_tradnl" sz="2000" b="1" dirty="0" smtClean="0">
                <a:latin typeface="Monotype Corsiva" pitchFamily="66" charset="0"/>
              </a:rPr>
              <a:t>Carrera: Comercio Exterior y Negociación Internacional</a:t>
            </a:r>
            <a:endParaRPr lang="es-EC" sz="2000" b="1" dirty="0">
              <a:latin typeface="Monotype Corsiva" pitchFamily="66" charset="0"/>
            </a:endParaRPr>
          </a:p>
        </p:txBody>
      </p:sp>
      <p:sp>
        <p:nvSpPr>
          <p:cNvPr id="7" name="Subtítulo 2"/>
          <p:cNvSpPr txBox="1">
            <a:spLocks/>
          </p:cNvSpPr>
          <p:nvPr/>
        </p:nvSpPr>
        <p:spPr>
          <a:xfrm>
            <a:off x="2267744" y="4556887"/>
            <a:ext cx="6762308" cy="4631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ES_tradnl" sz="2000" b="1" dirty="0" smtClean="0">
                <a:latin typeface="Monotype Corsiva" pitchFamily="66" charset="0"/>
              </a:rPr>
              <a:t>Sangolquí, 22 Agosto 2018</a:t>
            </a:r>
            <a:endParaRPr lang="es-EC" sz="2000" b="1" dirty="0">
              <a:latin typeface="Monotype Corsiva" pitchFamily="66" charset="0"/>
            </a:endParaRPr>
          </a:p>
        </p:txBody>
      </p:sp>
      <p:pic>
        <p:nvPicPr>
          <p:cNvPr id="8" name="Picture 5" descr="Resultado de imagen para espe"/>
          <p:cNvPicPr>
            <a:picLocks noChangeAspect="1" noChangeArrowheads="1"/>
          </p:cNvPicPr>
          <p:nvPr/>
        </p:nvPicPr>
        <p:blipFill rotWithShape="1">
          <a:blip r:embed="rId3">
            <a:extLst>
              <a:ext uri="{28A0092B-C50C-407E-A947-70E740481C1C}">
                <a14:useLocalDpi xmlns:a14="http://schemas.microsoft.com/office/drawing/2010/main" val="0"/>
              </a:ext>
            </a:extLst>
          </a:blip>
          <a:srcRect l="4197" t="11151" r="73290" b="12030"/>
          <a:stretch/>
        </p:blipFill>
        <p:spPr bwMode="auto">
          <a:xfrm>
            <a:off x="971600" y="113585"/>
            <a:ext cx="1062456" cy="11332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71321">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ctrTitle" idx="4294967295"/>
          </p:nvPr>
        </p:nvSpPr>
        <p:spPr>
          <a:xfrm>
            <a:off x="2051720" y="2492070"/>
            <a:ext cx="4968552" cy="1159800"/>
          </a:xfrm>
          <a:prstGeom prst="rect">
            <a:avLst/>
          </a:prstGeom>
        </p:spPr>
        <p:txBody>
          <a:bodyPr spcFirstLastPara="1" wrap="square" lIns="91425" tIns="91425" rIns="91425" bIns="91425" anchor="b" anchorCtr="0">
            <a:noAutofit/>
          </a:bodyPr>
          <a:lstStyle/>
          <a:p>
            <a:pPr lvl="0" algn="ctr"/>
            <a:r>
              <a:rPr lang="es-EC" sz="2400" dirty="0"/>
              <a:t>INSTRUMENTOS DE RECOLECCIÓN DE INFORMACIÓN</a:t>
            </a:r>
            <a:endParaRPr sz="2400" dirty="0">
              <a:solidFill>
                <a:srgbClr val="FFFFFF"/>
              </a:solidFill>
            </a:endParaRPr>
          </a:p>
        </p:txBody>
      </p:sp>
      <p:sp>
        <p:nvSpPr>
          <p:cNvPr id="105" name="Google Shape;105;p19"/>
          <p:cNvSpPr/>
          <p:nvPr/>
        </p:nvSpPr>
        <p:spPr>
          <a:xfrm>
            <a:off x="5148064" y="318958"/>
            <a:ext cx="343890" cy="33417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FFFFFF"/>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dirty="0">
              <a:solidFill>
                <a:srgbClr val="6D9EEB"/>
              </a:solidFill>
            </a:endParaRPr>
          </a:p>
        </p:txBody>
      </p:sp>
      <p:sp>
        <p:nvSpPr>
          <p:cNvPr id="106" name="Google Shape;106;p19"/>
          <p:cNvSpPr/>
          <p:nvPr/>
        </p:nvSpPr>
        <p:spPr>
          <a:xfrm rot="2487341">
            <a:off x="5025725" y="1934680"/>
            <a:ext cx="244676" cy="237762"/>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FFFFFF"/>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dirty="0">
              <a:solidFill>
                <a:srgbClr val="6D9EEB"/>
              </a:solidFill>
            </a:endParaRPr>
          </a:p>
        </p:txBody>
      </p:sp>
      <p:sp>
        <p:nvSpPr>
          <p:cNvPr id="107" name="Google Shape;107;p19"/>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10</a:t>
            </a:fld>
            <a:endParaRPr dirty="0"/>
          </a:p>
        </p:txBody>
      </p:sp>
      <p:sp>
        <p:nvSpPr>
          <p:cNvPr id="21" name="20 Rectángulo"/>
          <p:cNvSpPr/>
          <p:nvPr/>
        </p:nvSpPr>
        <p:spPr>
          <a:xfrm>
            <a:off x="7229054" y="3762640"/>
            <a:ext cx="1807442" cy="12600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endParaRPr lang="es-MX" sz="2500" kern="1200" dirty="0"/>
          </a:p>
        </p:txBody>
      </p:sp>
      <p:pic>
        <p:nvPicPr>
          <p:cNvPr id="1026" name="Picture 2" descr="Resultado de imagen para buscar informac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133" y="743806"/>
            <a:ext cx="2127521" cy="13097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2223652"/>
            <a:ext cx="1368152" cy="125812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563888" y="3939902"/>
            <a:ext cx="2016224" cy="338554"/>
          </a:xfrm>
          <a:prstGeom prst="rect">
            <a:avLst/>
          </a:prstGeom>
          <a:noFill/>
          <a:ln>
            <a:solidFill>
              <a:schemeClr val="bg1"/>
            </a:solidFill>
          </a:ln>
        </p:spPr>
        <p:txBody>
          <a:bodyPr wrap="square" rtlCol="0">
            <a:spAutoFit/>
          </a:bodyPr>
          <a:lstStyle/>
          <a:p>
            <a:pPr algn="ctr"/>
            <a:r>
              <a:rPr lang="es-MX" sz="1600" dirty="0" smtClean="0">
                <a:solidFill>
                  <a:schemeClr val="bg1"/>
                </a:solidFill>
              </a:rPr>
              <a:t>Semi estructurada</a:t>
            </a:r>
            <a:endParaRPr lang="es-MX" sz="1600" dirty="0">
              <a:solidFill>
                <a:schemeClr val="bg1"/>
              </a:solidFill>
            </a:endParaRPr>
          </a:p>
        </p:txBody>
      </p:sp>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6695"/>
          <a:stretch/>
        </p:blipFill>
        <p:spPr bwMode="auto">
          <a:xfrm>
            <a:off x="6084169" y="2327307"/>
            <a:ext cx="1440159" cy="131191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25859">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20"/>
          <p:cNvSpPr txBox="1">
            <a:spLocks noGrp="1"/>
          </p:cNvSpPr>
          <p:nvPr>
            <p:ph type="title"/>
          </p:nvPr>
        </p:nvSpPr>
        <p:spPr>
          <a:xfrm>
            <a:off x="395536" y="267494"/>
            <a:ext cx="5511300" cy="857400"/>
          </a:xfrm>
          <a:prstGeom prst="rect">
            <a:avLst/>
          </a:prstGeom>
        </p:spPr>
        <p:txBody>
          <a:bodyPr spcFirstLastPara="1" wrap="square" lIns="91425" tIns="91425" rIns="91425" bIns="91425" anchor="b" anchorCtr="0">
            <a:noAutofit/>
          </a:bodyPr>
          <a:lstStyle/>
          <a:p>
            <a:pPr lvl="0"/>
            <a:r>
              <a:rPr lang="es-EC" sz="2800" dirty="0"/>
              <a:t>PROCEDIMIENTO PARA RECOLECCIÓN DE DATOS</a:t>
            </a:r>
            <a:endParaRPr sz="2800" dirty="0"/>
          </a:p>
        </p:txBody>
      </p:sp>
      <p:sp>
        <p:nvSpPr>
          <p:cNvPr id="115" name="Google Shape;115;p20"/>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11</a:t>
            </a:fld>
            <a:endParaRPr dirty="0"/>
          </a:p>
        </p:txBody>
      </p:sp>
      <p:graphicFrame>
        <p:nvGraphicFramePr>
          <p:cNvPr id="8" name="3 Marcador de contenido"/>
          <p:cNvGraphicFramePr>
            <a:graphicFrameLocks/>
          </p:cNvGraphicFramePr>
          <p:nvPr>
            <p:extLst>
              <p:ext uri="{D42A27DB-BD31-4B8C-83A1-F6EECF244321}">
                <p14:modId xmlns:p14="http://schemas.microsoft.com/office/powerpoint/2010/main" val="1789927046"/>
              </p:ext>
            </p:extLst>
          </p:nvPr>
        </p:nvGraphicFramePr>
        <p:xfrm>
          <a:off x="179512" y="1491630"/>
          <a:ext cx="6480720" cy="2318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2" descr="Resultado de imagen para recoleccion de informac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5615" y="3291830"/>
            <a:ext cx="1317701" cy="16234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Resultado de imagen para bases de dato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3808" y="3075806"/>
            <a:ext cx="1728192" cy="13019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n relacionad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16" y="2543908"/>
            <a:ext cx="1440159" cy="18338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32829">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idx="12"/>
          </p:nvPr>
        </p:nvSpPr>
        <p:spPr/>
        <p:txBody>
          <a:bodyPr/>
          <a:lstStyle/>
          <a:p>
            <a:pPr marL="0" lvl="0" indent="0">
              <a:spcBef>
                <a:spcPts val="0"/>
              </a:spcBef>
              <a:spcAft>
                <a:spcPts val="0"/>
              </a:spcAft>
              <a:buNone/>
            </a:pPr>
            <a:fld id="{00000000-1234-1234-1234-123412341234}" type="slidenum">
              <a:rPr lang="es-MX" smtClean="0"/>
              <a:t>12</a:t>
            </a:fld>
            <a:endParaRPr lang="es-MX" dirty="0"/>
          </a:p>
        </p:txBody>
      </p:sp>
      <p:sp>
        <p:nvSpPr>
          <p:cNvPr id="3" name="Título 1"/>
          <p:cNvSpPr txBox="1">
            <a:spLocks/>
          </p:cNvSpPr>
          <p:nvPr/>
        </p:nvSpPr>
        <p:spPr>
          <a:xfrm>
            <a:off x="1187624" y="843558"/>
            <a:ext cx="6781800" cy="792088"/>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_tradnl" sz="2400" dirty="0" smtClean="0"/>
              <a:t>Procedimiento para tratamiento y análisis de información </a:t>
            </a:r>
            <a:endParaRPr lang="es-ES_tradnl" sz="2400" dirty="0"/>
          </a:p>
        </p:txBody>
      </p:sp>
      <p:graphicFrame>
        <p:nvGraphicFramePr>
          <p:cNvPr id="4" name="Diagrama 3"/>
          <p:cNvGraphicFramePr/>
          <p:nvPr>
            <p:extLst>
              <p:ext uri="{D42A27DB-BD31-4B8C-83A1-F6EECF244321}">
                <p14:modId xmlns:p14="http://schemas.microsoft.com/office/powerpoint/2010/main" val="1831315650"/>
              </p:ext>
            </p:extLst>
          </p:nvPr>
        </p:nvGraphicFramePr>
        <p:xfrm>
          <a:off x="-540568" y="1563638"/>
          <a:ext cx="5976664" cy="2643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esultado de imagen para mic mac logo software"/>
          <p:cNvPicPr>
            <a:picLocks noChangeAspect="1" noChangeArrowheads="1"/>
          </p:cNvPicPr>
          <p:nvPr/>
        </p:nvPicPr>
        <p:blipFill rotWithShape="1">
          <a:blip r:embed="rId7">
            <a:extLst>
              <a:ext uri="{28A0092B-C50C-407E-A947-70E740481C1C}">
                <a14:useLocalDpi xmlns:a14="http://schemas.microsoft.com/office/drawing/2010/main" val="0"/>
              </a:ext>
            </a:extLst>
          </a:blip>
          <a:srcRect l="15765" t="2884" r="15610" b="5220"/>
          <a:stretch/>
        </p:blipFill>
        <p:spPr bwMode="auto">
          <a:xfrm>
            <a:off x="4860032" y="2067694"/>
            <a:ext cx="3314600" cy="18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672263"/>
      </p:ext>
    </p:extLst>
  </p:cSld>
  <p:clrMapOvr>
    <a:masterClrMapping/>
  </p:clrMapOvr>
  <p:transition advTm="27929">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idx="12"/>
          </p:nvPr>
        </p:nvSpPr>
        <p:spPr/>
        <p:txBody>
          <a:bodyPr/>
          <a:lstStyle/>
          <a:p>
            <a:pPr marL="0" lvl="0" indent="0">
              <a:spcBef>
                <a:spcPts val="0"/>
              </a:spcBef>
              <a:spcAft>
                <a:spcPts val="0"/>
              </a:spcAft>
              <a:buNone/>
            </a:pPr>
            <a:fld id="{00000000-1234-1234-1234-123412341234}" type="slidenum">
              <a:rPr lang="es-MX" smtClean="0"/>
              <a:t>13</a:t>
            </a:fld>
            <a:endParaRPr lang="es-MX" dirty="0"/>
          </a:p>
        </p:txBody>
      </p:sp>
      <p:sp>
        <p:nvSpPr>
          <p:cNvPr id="4" name="Google Shape;120;p21"/>
          <p:cNvSpPr txBox="1">
            <a:spLocks noGrp="1"/>
          </p:cNvSpPr>
          <p:nvPr>
            <p:ph type="title"/>
          </p:nvPr>
        </p:nvSpPr>
        <p:spPr>
          <a:xfrm>
            <a:off x="457200" y="267494"/>
            <a:ext cx="6995120" cy="930769"/>
          </a:xfrm>
          <a:prstGeom prst="rect">
            <a:avLst/>
          </a:prstGeom>
        </p:spPr>
        <p:txBody>
          <a:bodyPr spcFirstLastPara="1" wrap="square" lIns="91425" tIns="91425" rIns="91425" bIns="91425" anchor="b" anchorCtr="0">
            <a:noAutofit/>
          </a:bodyPr>
          <a:lstStyle/>
          <a:p>
            <a:pPr lvl="0"/>
            <a:r>
              <a:rPr lang="es-EC" sz="1800" dirty="0"/>
              <a:t>CAPÍTULO III: RESULTADOS</a:t>
            </a:r>
            <a:r>
              <a:rPr lang="es-EC" sz="3600" dirty="0"/>
              <a:t/>
            </a:r>
            <a:br>
              <a:rPr lang="es-EC" sz="3600" dirty="0"/>
            </a:br>
            <a:r>
              <a:rPr lang="es-EC" sz="2600" b="1" dirty="0">
                <a:solidFill>
                  <a:prstClr val="black"/>
                </a:solidFill>
              </a:rPr>
              <a:t>Quinua: </a:t>
            </a:r>
            <a:r>
              <a:rPr lang="es-EC" sz="2600" b="1" dirty="0" smtClean="0">
                <a:solidFill>
                  <a:prstClr val="black"/>
                </a:solidFill>
              </a:rPr>
              <a:t>Generalidades</a:t>
            </a:r>
            <a:r>
              <a:rPr lang="es-EC" sz="2600" b="1" dirty="0">
                <a:solidFill>
                  <a:prstClr val="black"/>
                </a:solidFill>
              </a:rPr>
              <a:t>, caracter</a:t>
            </a:r>
            <a:r>
              <a:rPr lang="es-ES" sz="2600" b="1" dirty="0">
                <a:solidFill>
                  <a:prstClr val="black"/>
                </a:solidFill>
              </a:rPr>
              <a:t>ísticas y usos</a:t>
            </a:r>
            <a:endParaRPr sz="2600" b="1" dirty="0"/>
          </a:p>
        </p:txBody>
      </p:sp>
      <p:pic>
        <p:nvPicPr>
          <p:cNvPr id="5" name="Imagen 3" descr="../Documentos%20Tesis/Quinua3.JPG"/>
          <p:cNvPicPr/>
          <p:nvPr/>
        </p:nvPicPr>
        <p:blipFill>
          <a:blip r:embed="rId2">
            <a:extLst>
              <a:ext uri="{28A0092B-C50C-407E-A947-70E740481C1C}">
                <a14:useLocalDpi xmlns:a14="http://schemas.microsoft.com/office/drawing/2010/main" val="0"/>
              </a:ext>
            </a:extLst>
          </a:blip>
          <a:srcRect/>
          <a:stretch>
            <a:fillRect/>
          </a:stretch>
        </p:blipFill>
        <p:spPr bwMode="auto">
          <a:xfrm>
            <a:off x="596770" y="1268751"/>
            <a:ext cx="2592288" cy="1807313"/>
          </a:xfrm>
          <a:prstGeom prst="rect">
            <a:avLst/>
          </a:prstGeom>
          <a:noFill/>
          <a:ln>
            <a:noFill/>
          </a:ln>
        </p:spPr>
      </p:pic>
      <p:pic>
        <p:nvPicPr>
          <p:cNvPr id="6" name="Imagen 4" descr="../Documentos%20Tesis/quinua%20img.jpg"/>
          <p:cNvPicPr/>
          <p:nvPr/>
        </p:nvPicPr>
        <p:blipFill>
          <a:blip r:embed="rId3">
            <a:extLst>
              <a:ext uri="{28A0092B-C50C-407E-A947-70E740481C1C}">
                <a14:useLocalDpi xmlns:a14="http://schemas.microsoft.com/office/drawing/2010/main" val="0"/>
              </a:ext>
            </a:extLst>
          </a:blip>
          <a:srcRect/>
          <a:stretch>
            <a:fillRect/>
          </a:stretch>
        </p:blipFill>
        <p:spPr bwMode="auto">
          <a:xfrm>
            <a:off x="3779912" y="3219821"/>
            <a:ext cx="2276630" cy="1591126"/>
          </a:xfrm>
          <a:prstGeom prst="rect">
            <a:avLst/>
          </a:prstGeom>
          <a:noFill/>
          <a:ln>
            <a:noFill/>
          </a:ln>
        </p:spPr>
      </p:pic>
      <p:pic>
        <p:nvPicPr>
          <p:cNvPr id="7" name="Picture 2" descr="esultado de imagen para quin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770" y="3219822"/>
            <a:ext cx="2937539" cy="1591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sultado de imagen para quinua"/>
          <p:cNvPicPr>
            <a:picLocks noChangeAspect="1" noChangeArrowheads="1"/>
          </p:cNvPicPr>
          <p:nvPr/>
        </p:nvPicPr>
        <p:blipFill rotWithShape="1">
          <a:blip r:embed="rId5">
            <a:extLst>
              <a:ext uri="{28A0092B-C50C-407E-A947-70E740481C1C}">
                <a14:useLocalDpi xmlns:a14="http://schemas.microsoft.com/office/drawing/2010/main" val="0"/>
              </a:ext>
            </a:extLst>
          </a:blip>
          <a:srcRect l="23949" r="16545"/>
          <a:stretch/>
        </p:blipFill>
        <p:spPr bwMode="auto">
          <a:xfrm>
            <a:off x="6372200" y="3219821"/>
            <a:ext cx="2088232" cy="1591125"/>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5"/>
          <p:cNvSpPr txBox="1"/>
          <p:nvPr/>
        </p:nvSpPr>
        <p:spPr>
          <a:xfrm>
            <a:off x="3442561" y="1270542"/>
            <a:ext cx="5017871" cy="55399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_tradnl" sz="1500" dirty="0" smtClean="0"/>
              <a:t>Grano Milenario, base de la alimentación</a:t>
            </a:r>
            <a:r>
              <a:rPr lang="es-ES" sz="1500" dirty="0" smtClean="0"/>
              <a:t> de los pueblos </a:t>
            </a:r>
          </a:p>
          <a:p>
            <a:r>
              <a:rPr lang="es-ES" sz="1500" dirty="0" smtClean="0"/>
              <a:t>Originarios.</a:t>
            </a:r>
            <a:endParaRPr lang="es-ES_tradnl" sz="1500" dirty="0"/>
          </a:p>
        </p:txBody>
      </p:sp>
      <p:sp>
        <p:nvSpPr>
          <p:cNvPr id="10" name="CuadroTexto 6"/>
          <p:cNvSpPr txBox="1"/>
          <p:nvPr/>
        </p:nvSpPr>
        <p:spPr>
          <a:xfrm>
            <a:off x="3442561" y="1995686"/>
            <a:ext cx="4979869" cy="55399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_tradnl" sz="1500" dirty="0" smtClean="0"/>
              <a:t>1548, Cieza, investigador español encuentra abundante </a:t>
            </a:r>
          </a:p>
          <a:p>
            <a:r>
              <a:rPr lang="es-ES_tradnl" sz="1500" dirty="0" smtClean="0"/>
              <a:t>quinua en Ecuador</a:t>
            </a:r>
            <a:endParaRPr lang="es-ES_tradnl" sz="1500" dirty="0"/>
          </a:p>
        </p:txBody>
      </p:sp>
      <p:sp>
        <p:nvSpPr>
          <p:cNvPr id="11" name="CuadroTexto 7"/>
          <p:cNvSpPr txBox="1"/>
          <p:nvPr/>
        </p:nvSpPr>
        <p:spPr>
          <a:xfrm>
            <a:off x="3442561" y="2746557"/>
            <a:ext cx="2858524" cy="3231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_tradnl" sz="1500" dirty="0" smtClean="0"/>
              <a:t>Mucha variedad de Quinua</a:t>
            </a:r>
            <a:endParaRPr lang="es-ES_tradnl" sz="1500" dirty="0"/>
          </a:p>
        </p:txBody>
      </p:sp>
    </p:spTree>
    <p:extLst>
      <p:ext uri="{BB962C8B-B14F-4D97-AF65-F5344CB8AC3E}">
        <p14:creationId xmlns:p14="http://schemas.microsoft.com/office/powerpoint/2010/main" val="1360796043"/>
      </p:ext>
    </p:extLst>
  </p:cSld>
  <p:clrMapOvr>
    <a:masterClrMapping/>
  </p:clrMapOvr>
  <p:transition advTm="70956">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idx="12"/>
          </p:nvPr>
        </p:nvSpPr>
        <p:spPr/>
        <p:txBody>
          <a:bodyPr/>
          <a:lstStyle/>
          <a:p>
            <a:pPr marL="0" lvl="0" indent="0">
              <a:spcBef>
                <a:spcPts val="0"/>
              </a:spcBef>
              <a:spcAft>
                <a:spcPts val="0"/>
              </a:spcAft>
              <a:buNone/>
            </a:pPr>
            <a:fld id="{00000000-1234-1234-1234-123412341234}" type="slidenum">
              <a:rPr lang="es-MX" smtClean="0"/>
              <a:t>14</a:t>
            </a:fld>
            <a:endParaRPr lang="es-MX" dirty="0"/>
          </a:p>
        </p:txBody>
      </p:sp>
      <p:sp>
        <p:nvSpPr>
          <p:cNvPr id="3" name="Título 1"/>
          <p:cNvSpPr txBox="1">
            <a:spLocks/>
          </p:cNvSpPr>
          <p:nvPr/>
        </p:nvSpPr>
        <p:spPr>
          <a:xfrm>
            <a:off x="2987824" y="267494"/>
            <a:ext cx="3384376" cy="9361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_tradnl" sz="2800" b="1" dirty="0" smtClean="0"/>
              <a:t>Quinua: Características </a:t>
            </a:r>
            <a:endParaRPr lang="es-ES_tradnl" sz="2800" b="1" dirty="0"/>
          </a:p>
        </p:txBody>
      </p:sp>
      <p:graphicFrame>
        <p:nvGraphicFramePr>
          <p:cNvPr id="4" name="Tabla 3"/>
          <p:cNvGraphicFramePr>
            <a:graphicFrameLocks noGrp="1"/>
          </p:cNvGraphicFramePr>
          <p:nvPr>
            <p:extLst>
              <p:ext uri="{D42A27DB-BD31-4B8C-83A1-F6EECF244321}">
                <p14:modId xmlns:p14="http://schemas.microsoft.com/office/powerpoint/2010/main" val="1664363849"/>
              </p:ext>
            </p:extLst>
          </p:nvPr>
        </p:nvGraphicFramePr>
        <p:xfrm>
          <a:off x="595462" y="1419622"/>
          <a:ext cx="8080995" cy="1965640"/>
        </p:xfrm>
        <a:graphic>
          <a:graphicData uri="http://schemas.openxmlformats.org/drawingml/2006/table">
            <a:tbl>
              <a:tblPr firstRow="1" firstCol="1" bandRow="1">
                <a:tableStyleId>{7DF18680-E054-41AD-8BC1-D1AEF772440D}</a:tableStyleId>
              </a:tblPr>
              <a:tblGrid>
                <a:gridCol w="2990525"/>
                <a:gridCol w="1056461"/>
                <a:gridCol w="941547"/>
                <a:gridCol w="1041632"/>
                <a:gridCol w="1044413"/>
                <a:gridCol w="1006417"/>
              </a:tblGrid>
              <a:tr h="488633">
                <a:tc gridSpan="6">
                  <a:txBody>
                    <a:bodyPr/>
                    <a:lstStyle/>
                    <a:p>
                      <a:pPr indent="180340" algn="ctr">
                        <a:lnSpc>
                          <a:spcPct val="150000"/>
                        </a:lnSpc>
                        <a:spcAft>
                          <a:spcPts val="0"/>
                        </a:spcAft>
                      </a:pPr>
                      <a:r>
                        <a:rPr lang="es-ES_tradnl" sz="1200" cap="all" dirty="0">
                          <a:effectLst/>
                        </a:rPr>
                        <a:t>Contenido de macro-nutrientes en la quinua y otros alimentos seleccionados, por 100 gramos de peso seco</a:t>
                      </a:r>
                      <a:endParaRPr lang="es-ES_tradnl" sz="1200" dirty="0">
                        <a:effectLst/>
                        <a:latin typeface="Times New Roman" charset="0"/>
                        <a:ea typeface="ＭＳ 明朝" charset="-128"/>
                        <a:cs typeface="Times New Roman" charset="0"/>
                      </a:endParaRPr>
                    </a:p>
                  </a:txBody>
                  <a:tcPr marL="68580" marR="68580" marT="0" marB="0"/>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r>
              <a:tr h="306008">
                <a:tc>
                  <a:txBody>
                    <a:bodyPr/>
                    <a:lstStyle/>
                    <a:p>
                      <a:pPr indent="180340" algn="just">
                        <a:lnSpc>
                          <a:spcPct val="150000"/>
                        </a:lnSpc>
                        <a:spcAft>
                          <a:spcPts val="0"/>
                        </a:spcAft>
                      </a:pPr>
                      <a:r>
                        <a:rPr lang="es-ES_tradnl" sz="1200" cap="all">
                          <a:effectLst/>
                        </a:rPr>
                        <a:t> </a:t>
                      </a:r>
                      <a:endParaRPr lang="es-ES_tradnl" sz="1200">
                        <a:effectLst/>
                        <a:latin typeface="Times New Roman" charset="0"/>
                        <a:ea typeface="ＭＳ 明朝" charset="-128"/>
                        <a:cs typeface="Times New Roman" charset="0"/>
                      </a:endParaRPr>
                    </a:p>
                  </a:txBody>
                  <a:tcPr marL="68580" marR="68580" marT="0" marB="0"/>
                </a:tc>
                <a:tc>
                  <a:txBody>
                    <a:bodyPr/>
                    <a:lstStyle/>
                    <a:p>
                      <a:pPr indent="180340" algn="ctr">
                        <a:lnSpc>
                          <a:spcPct val="150000"/>
                        </a:lnSpc>
                        <a:spcAft>
                          <a:spcPts val="0"/>
                        </a:spcAft>
                      </a:pPr>
                      <a:r>
                        <a:rPr lang="es-ES_tradnl" sz="1200" dirty="0">
                          <a:effectLst/>
                        </a:rPr>
                        <a:t>Quinua</a:t>
                      </a:r>
                      <a:endParaRPr lang="es-ES_tradnl" sz="1200" dirty="0">
                        <a:effectLst/>
                        <a:latin typeface="Times New Roman" charset="0"/>
                        <a:ea typeface="ＭＳ 明朝" charset="-128"/>
                        <a:cs typeface="Times New Roman" charset="0"/>
                      </a:endParaRPr>
                    </a:p>
                  </a:txBody>
                  <a:tcPr marL="68580" marR="68580" marT="0" marB="0"/>
                </a:tc>
                <a:tc>
                  <a:txBody>
                    <a:bodyPr/>
                    <a:lstStyle/>
                    <a:p>
                      <a:pPr indent="180340" algn="ctr">
                        <a:lnSpc>
                          <a:spcPct val="150000"/>
                        </a:lnSpc>
                        <a:spcAft>
                          <a:spcPts val="0"/>
                        </a:spcAft>
                      </a:pPr>
                      <a:r>
                        <a:rPr lang="es-ES_tradnl" sz="1200" dirty="0">
                          <a:effectLst/>
                        </a:rPr>
                        <a:t>Frijol</a:t>
                      </a:r>
                      <a:endParaRPr lang="es-ES_tradnl" sz="1200" dirty="0">
                        <a:effectLst/>
                        <a:latin typeface="Times New Roman" charset="0"/>
                        <a:ea typeface="ＭＳ 明朝" charset="-128"/>
                        <a:cs typeface="Times New Roman" charset="0"/>
                      </a:endParaRPr>
                    </a:p>
                  </a:txBody>
                  <a:tcPr marL="68580" marR="68580" marT="0" marB="0"/>
                </a:tc>
                <a:tc>
                  <a:txBody>
                    <a:bodyPr/>
                    <a:lstStyle/>
                    <a:p>
                      <a:pPr indent="180340" algn="ctr">
                        <a:lnSpc>
                          <a:spcPct val="150000"/>
                        </a:lnSpc>
                        <a:spcAft>
                          <a:spcPts val="0"/>
                        </a:spcAft>
                      </a:pPr>
                      <a:r>
                        <a:rPr lang="es-ES_tradnl" sz="1200">
                          <a:effectLst/>
                        </a:rPr>
                        <a:t>Maíz</a:t>
                      </a:r>
                      <a:endParaRPr lang="es-ES_tradnl" sz="1200">
                        <a:effectLst/>
                        <a:latin typeface="Times New Roman" charset="0"/>
                        <a:ea typeface="ＭＳ 明朝" charset="-128"/>
                        <a:cs typeface="Times New Roman" charset="0"/>
                      </a:endParaRPr>
                    </a:p>
                  </a:txBody>
                  <a:tcPr marL="68580" marR="68580" marT="0" marB="0"/>
                </a:tc>
                <a:tc>
                  <a:txBody>
                    <a:bodyPr/>
                    <a:lstStyle/>
                    <a:p>
                      <a:pPr indent="180340" algn="ctr">
                        <a:lnSpc>
                          <a:spcPct val="150000"/>
                        </a:lnSpc>
                        <a:spcAft>
                          <a:spcPts val="0"/>
                        </a:spcAft>
                      </a:pPr>
                      <a:r>
                        <a:rPr lang="es-ES_tradnl" sz="1200">
                          <a:effectLst/>
                        </a:rPr>
                        <a:t>Arroz</a:t>
                      </a:r>
                      <a:endParaRPr lang="es-ES_tradnl" sz="1200">
                        <a:effectLst/>
                        <a:latin typeface="Times New Roman" charset="0"/>
                        <a:ea typeface="ＭＳ 明朝" charset="-128"/>
                        <a:cs typeface="Times New Roman" charset="0"/>
                      </a:endParaRPr>
                    </a:p>
                  </a:txBody>
                  <a:tcPr marL="68580" marR="68580" marT="0" marB="0"/>
                </a:tc>
                <a:tc>
                  <a:txBody>
                    <a:bodyPr/>
                    <a:lstStyle/>
                    <a:p>
                      <a:pPr indent="180340" algn="ctr">
                        <a:lnSpc>
                          <a:spcPct val="150000"/>
                        </a:lnSpc>
                        <a:spcAft>
                          <a:spcPts val="0"/>
                        </a:spcAft>
                      </a:pPr>
                      <a:r>
                        <a:rPr lang="es-ES_tradnl" sz="1200">
                          <a:effectLst/>
                        </a:rPr>
                        <a:t>Trigo</a:t>
                      </a:r>
                      <a:endParaRPr lang="es-ES_tradnl" sz="1200">
                        <a:effectLst/>
                        <a:latin typeface="Times New Roman" charset="0"/>
                        <a:ea typeface="ＭＳ 明朝" charset="-128"/>
                        <a:cs typeface="Times New Roman" charset="0"/>
                      </a:endParaRPr>
                    </a:p>
                  </a:txBody>
                  <a:tcPr marL="68580" marR="68580" marT="0" marB="0"/>
                </a:tc>
              </a:tr>
              <a:tr h="244317">
                <a:tc>
                  <a:txBody>
                    <a:bodyPr/>
                    <a:lstStyle/>
                    <a:p>
                      <a:pPr indent="180340" algn="just">
                        <a:lnSpc>
                          <a:spcPct val="150000"/>
                        </a:lnSpc>
                        <a:spcAft>
                          <a:spcPts val="0"/>
                        </a:spcAft>
                      </a:pPr>
                      <a:r>
                        <a:rPr lang="es-ES_tradnl" sz="1200" cap="all">
                          <a:effectLst/>
                        </a:rPr>
                        <a:t>Energía (Kcal/100g)</a:t>
                      </a:r>
                      <a:endParaRPr lang="es-ES_tradnl" sz="1200">
                        <a:effectLst/>
                        <a:latin typeface="Times New Roman" charset="0"/>
                        <a:ea typeface="ＭＳ 明朝" charset="-128"/>
                        <a:cs typeface="Times New Roman" charset="0"/>
                      </a:endParaRPr>
                    </a:p>
                  </a:txBody>
                  <a:tcPr marL="68580" marR="68580" marT="0" marB="0"/>
                </a:tc>
                <a:tc>
                  <a:txBody>
                    <a:bodyPr/>
                    <a:lstStyle/>
                    <a:p>
                      <a:pPr indent="180340" algn="ctr">
                        <a:lnSpc>
                          <a:spcPct val="150000"/>
                        </a:lnSpc>
                        <a:spcAft>
                          <a:spcPts val="0"/>
                        </a:spcAft>
                      </a:pPr>
                      <a:r>
                        <a:rPr lang="es-ES_tradnl" sz="1200">
                          <a:effectLst/>
                        </a:rPr>
                        <a:t>399</a:t>
                      </a:r>
                      <a:endParaRPr lang="es-ES_tradnl" sz="1200">
                        <a:effectLst/>
                        <a:latin typeface="Times New Roman" charset="0"/>
                        <a:ea typeface="ＭＳ 明朝" charset="-128"/>
                        <a:cs typeface="Times New Roman" charset="0"/>
                      </a:endParaRPr>
                    </a:p>
                  </a:txBody>
                  <a:tcPr marL="68580" marR="68580" marT="0" marB="0"/>
                </a:tc>
                <a:tc>
                  <a:txBody>
                    <a:bodyPr/>
                    <a:lstStyle/>
                    <a:p>
                      <a:pPr indent="180340" algn="ctr">
                        <a:lnSpc>
                          <a:spcPct val="150000"/>
                        </a:lnSpc>
                        <a:spcAft>
                          <a:spcPts val="0"/>
                        </a:spcAft>
                      </a:pPr>
                      <a:r>
                        <a:rPr lang="es-ES_tradnl" sz="1200" dirty="0">
                          <a:effectLst/>
                        </a:rPr>
                        <a:t>367</a:t>
                      </a:r>
                      <a:endParaRPr lang="es-ES_tradnl" sz="1200" dirty="0">
                        <a:effectLst/>
                        <a:latin typeface="Times New Roman" charset="0"/>
                        <a:ea typeface="ＭＳ 明朝" charset="-128"/>
                        <a:cs typeface="Times New Roman" charset="0"/>
                      </a:endParaRPr>
                    </a:p>
                  </a:txBody>
                  <a:tcPr marL="68580" marR="68580" marT="0" marB="0"/>
                </a:tc>
                <a:tc>
                  <a:txBody>
                    <a:bodyPr/>
                    <a:lstStyle/>
                    <a:p>
                      <a:pPr indent="180340" algn="ctr">
                        <a:lnSpc>
                          <a:spcPct val="150000"/>
                        </a:lnSpc>
                        <a:spcAft>
                          <a:spcPts val="0"/>
                        </a:spcAft>
                      </a:pPr>
                      <a:r>
                        <a:rPr lang="es-ES_tradnl" sz="1200" dirty="0">
                          <a:effectLst/>
                        </a:rPr>
                        <a:t>408</a:t>
                      </a:r>
                      <a:endParaRPr lang="es-ES_tradnl" sz="1200" dirty="0">
                        <a:effectLst/>
                        <a:latin typeface="Times New Roman" charset="0"/>
                        <a:ea typeface="ＭＳ 明朝" charset="-128"/>
                        <a:cs typeface="Times New Roman" charset="0"/>
                      </a:endParaRPr>
                    </a:p>
                  </a:txBody>
                  <a:tcPr marL="68580" marR="68580" marT="0" marB="0"/>
                </a:tc>
                <a:tc>
                  <a:txBody>
                    <a:bodyPr/>
                    <a:lstStyle/>
                    <a:p>
                      <a:pPr indent="180340" algn="ctr">
                        <a:lnSpc>
                          <a:spcPct val="150000"/>
                        </a:lnSpc>
                        <a:spcAft>
                          <a:spcPts val="0"/>
                        </a:spcAft>
                      </a:pPr>
                      <a:r>
                        <a:rPr lang="es-ES_tradnl" sz="1200">
                          <a:effectLst/>
                        </a:rPr>
                        <a:t>372</a:t>
                      </a:r>
                      <a:endParaRPr lang="es-ES_tradnl" sz="1200">
                        <a:effectLst/>
                        <a:latin typeface="Times New Roman" charset="0"/>
                        <a:ea typeface="ＭＳ 明朝" charset="-128"/>
                        <a:cs typeface="Times New Roman" charset="0"/>
                      </a:endParaRPr>
                    </a:p>
                  </a:txBody>
                  <a:tcPr marL="68580" marR="68580" marT="0" marB="0"/>
                </a:tc>
                <a:tc>
                  <a:txBody>
                    <a:bodyPr/>
                    <a:lstStyle/>
                    <a:p>
                      <a:pPr indent="180340" algn="ctr">
                        <a:lnSpc>
                          <a:spcPct val="150000"/>
                        </a:lnSpc>
                        <a:spcAft>
                          <a:spcPts val="0"/>
                        </a:spcAft>
                      </a:pPr>
                      <a:r>
                        <a:rPr lang="es-ES_tradnl" sz="1200">
                          <a:effectLst/>
                        </a:rPr>
                        <a:t>392</a:t>
                      </a:r>
                      <a:endParaRPr lang="es-ES_tradnl" sz="1200">
                        <a:effectLst/>
                        <a:latin typeface="Times New Roman" charset="0"/>
                        <a:ea typeface="ＭＳ 明朝" charset="-128"/>
                        <a:cs typeface="Times New Roman" charset="0"/>
                      </a:endParaRPr>
                    </a:p>
                  </a:txBody>
                  <a:tcPr marL="68580" marR="68580" marT="0" marB="0"/>
                </a:tc>
              </a:tr>
              <a:tr h="244317">
                <a:tc>
                  <a:txBody>
                    <a:bodyPr/>
                    <a:lstStyle/>
                    <a:p>
                      <a:pPr indent="180340" algn="just">
                        <a:lnSpc>
                          <a:spcPct val="150000"/>
                        </a:lnSpc>
                        <a:spcAft>
                          <a:spcPts val="0"/>
                        </a:spcAft>
                      </a:pPr>
                      <a:r>
                        <a:rPr lang="es-ES_tradnl" sz="1200" cap="all">
                          <a:effectLst/>
                        </a:rPr>
                        <a:t>Proteína (g/100g)</a:t>
                      </a:r>
                      <a:endParaRPr lang="es-ES_tradnl" sz="1200">
                        <a:effectLst/>
                        <a:latin typeface="Times New Roman" charset="0"/>
                        <a:ea typeface="ＭＳ 明朝" charset="-128"/>
                        <a:cs typeface="Times New Roman" charset="0"/>
                      </a:endParaRPr>
                    </a:p>
                  </a:txBody>
                  <a:tcPr marL="68580" marR="68580" marT="0" marB="0"/>
                </a:tc>
                <a:tc>
                  <a:txBody>
                    <a:bodyPr/>
                    <a:lstStyle/>
                    <a:p>
                      <a:pPr indent="180340" algn="ctr">
                        <a:lnSpc>
                          <a:spcPct val="150000"/>
                        </a:lnSpc>
                        <a:spcAft>
                          <a:spcPts val="0"/>
                        </a:spcAft>
                      </a:pPr>
                      <a:r>
                        <a:rPr lang="es-ES_tradnl" sz="1200">
                          <a:effectLst/>
                        </a:rPr>
                        <a:t>16,5</a:t>
                      </a:r>
                      <a:endParaRPr lang="es-ES_tradnl" sz="1200">
                        <a:effectLst/>
                        <a:latin typeface="Times New Roman" charset="0"/>
                        <a:ea typeface="ＭＳ 明朝" charset="-128"/>
                        <a:cs typeface="Times New Roman" charset="0"/>
                      </a:endParaRPr>
                    </a:p>
                  </a:txBody>
                  <a:tcPr marL="68580" marR="68580" marT="0" marB="0"/>
                </a:tc>
                <a:tc>
                  <a:txBody>
                    <a:bodyPr/>
                    <a:lstStyle/>
                    <a:p>
                      <a:pPr indent="180340" algn="ctr">
                        <a:lnSpc>
                          <a:spcPct val="150000"/>
                        </a:lnSpc>
                        <a:spcAft>
                          <a:spcPts val="0"/>
                        </a:spcAft>
                      </a:pPr>
                      <a:r>
                        <a:rPr lang="es-ES_tradnl" sz="1200">
                          <a:effectLst/>
                        </a:rPr>
                        <a:t>28,0</a:t>
                      </a:r>
                      <a:endParaRPr lang="es-ES_tradnl" sz="1200">
                        <a:effectLst/>
                        <a:latin typeface="Times New Roman" charset="0"/>
                        <a:ea typeface="ＭＳ 明朝" charset="-128"/>
                        <a:cs typeface="Times New Roman" charset="0"/>
                      </a:endParaRPr>
                    </a:p>
                  </a:txBody>
                  <a:tcPr marL="68580" marR="68580" marT="0" marB="0"/>
                </a:tc>
                <a:tc>
                  <a:txBody>
                    <a:bodyPr/>
                    <a:lstStyle/>
                    <a:p>
                      <a:pPr indent="180340" algn="ctr">
                        <a:lnSpc>
                          <a:spcPct val="150000"/>
                        </a:lnSpc>
                        <a:spcAft>
                          <a:spcPts val="0"/>
                        </a:spcAft>
                      </a:pPr>
                      <a:r>
                        <a:rPr lang="es-ES_tradnl" sz="1200" dirty="0">
                          <a:effectLst/>
                        </a:rPr>
                        <a:t>10,2</a:t>
                      </a:r>
                      <a:endParaRPr lang="es-ES_tradnl" sz="1200" dirty="0">
                        <a:effectLst/>
                        <a:latin typeface="Times New Roman" charset="0"/>
                        <a:ea typeface="ＭＳ 明朝" charset="-128"/>
                        <a:cs typeface="Times New Roman" charset="0"/>
                      </a:endParaRPr>
                    </a:p>
                  </a:txBody>
                  <a:tcPr marL="68580" marR="68580" marT="0" marB="0"/>
                </a:tc>
                <a:tc>
                  <a:txBody>
                    <a:bodyPr/>
                    <a:lstStyle/>
                    <a:p>
                      <a:pPr indent="180340" algn="ctr">
                        <a:lnSpc>
                          <a:spcPct val="150000"/>
                        </a:lnSpc>
                        <a:spcAft>
                          <a:spcPts val="0"/>
                        </a:spcAft>
                      </a:pPr>
                      <a:r>
                        <a:rPr lang="es-ES_tradnl" sz="1200" dirty="0">
                          <a:effectLst/>
                        </a:rPr>
                        <a:t>7,6</a:t>
                      </a:r>
                      <a:endParaRPr lang="es-ES_tradnl" sz="1200" dirty="0">
                        <a:effectLst/>
                        <a:latin typeface="Times New Roman" charset="0"/>
                        <a:ea typeface="ＭＳ 明朝" charset="-128"/>
                        <a:cs typeface="Times New Roman" charset="0"/>
                      </a:endParaRPr>
                    </a:p>
                  </a:txBody>
                  <a:tcPr marL="68580" marR="68580" marT="0" marB="0"/>
                </a:tc>
                <a:tc>
                  <a:txBody>
                    <a:bodyPr/>
                    <a:lstStyle/>
                    <a:p>
                      <a:pPr indent="180340" algn="ctr">
                        <a:lnSpc>
                          <a:spcPct val="150000"/>
                        </a:lnSpc>
                        <a:spcAft>
                          <a:spcPts val="0"/>
                        </a:spcAft>
                      </a:pPr>
                      <a:r>
                        <a:rPr lang="es-ES_tradnl" sz="1200">
                          <a:effectLst/>
                        </a:rPr>
                        <a:t>14,3</a:t>
                      </a:r>
                      <a:endParaRPr lang="es-ES_tradnl" sz="1200">
                        <a:effectLst/>
                        <a:latin typeface="Times New Roman" charset="0"/>
                        <a:ea typeface="ＭＳ 明朝" charset="-128"/>
                        <a:cs typeface="Times New Roman" charset="0"/>
                      </a:endParaRPr>
                    </a:p>
                  </a:txBody>
                  <a:tcPr marL="68580" marR="68580" marT="0" marB="0"/>
                </a:tc>
              </a:tr>
              <a:tr h="273976">
                <a:tc>
                  <a:txBody>
                    <a:bodyPr/>
                    <a:lstStyle/>
                    <a:p>
                      <a:pPr indent="180340" algn="just">
                        <a:lnSpc>
                          <a:spcPct val="150000"/>
                        </a:lnSpc>
                        <a:spcAft>
                          <a:spcPts val="0"/>
                        </a:spcAft>
                      </a:pPr>
                      <a:r>
                        <a:rPr lang="es-ES_tradnl" sz="1200" cap="all">
                          <a:effectLst/>
                        </a:rPr>
                        <a:t>Grasa (g/100g)</a:t>
                      </a:r>
                      <a:endParaRPr lang="es-ES_tradnl" sz="1200">
                        <a:effectLst/>
                        <a:latin typeface="Times New Roman" charset="0"/>
                        <a:ea typeface="ＭＳ 明朝" charset="-128"/>
                        <a:cs typeface="Times New Roman" charset="0"/>
                      </a:endParaRPr>
                    </a:p>
                  </a:txBody>
                  <a:tcPr marL="68580" marR="68580" marT="0" marB="0"/>
                </a:tc>
                <a:tc>
                  <a:txBody>
                    <a:bodyPr/>
                    <a:lstStyle/>
                    <a:p>
                      <a:pPr indent="180340" algn="ctr">
                        <a:lnSpc>
                          <a:spcPct val="150000"/>
                        </a:lnSpc>
                        <a:spcAft>
                          <a:spcPts val="0"/>
                        </a:spcAft>
                      </a:pPr>
                      <a:r>
                        <a:rPr lang="es-ES_tradnl" sz="1200">
                          <a:effectLst/>
                        </a:rPr>
                        <a:t>6,3</a:t>
                      </a:r>
                      <a:endParaRPr lang="es-ES_tradnl" sz="1200">
                        <a:effectLst/>
                        <a:latin typeface="Times New Roman" charset="0"/>
                        <a:ea typeface="ＭＳ 明朝" charset="-128"/>
                        <a:cs typeface="Times New Roman" charset="0"/>
                      </a:endParaRPr>
                    </a:p>
                  </a:txBody>
                  <a:tcPr marL="68580" marR="68580" marT="0" marB="0"/>
                </a:tc>
                <a:tc>
                  <a:txBody>
                    <a:bodyPr/>
                    <a:lstStyle/>
                    <a:p>
                      <a:pPr indent="180340" algn="ctr">
                        <a:lnSpc>
                          <a:spcPct val="150000"/>
                        </a:lnSpc>
                        <a:spcAft>
                          <a:spcPts val="0"/>
                        </a:spcAft>
                      </a:pPr>
                      <a:r>
                        <a:rPr lang="es-ES_tradnl" sz="1200">
                          <a:effectLst/>
                        </a:rPr>
                        <a:t>1,1</a:t>
                      </a:r>
                      <a:endParaRPr lang="es-ES_tradnl" sz="1200">
                        <a:effectLst/>
                        <a:latin typeface="Times New Roman" charset="0"/>
                        <a:ea typeface="ＭＳ 明朝" charset="-128"/>
                        <a:cs typeface="Times New Roman" charset="0"/>
                      </a:endParaRPr>
                    </a:p>
                  </a:txBody>
                  <a:tcPr marL="68580" marR="68580" marT="0" marB="0"/>
                </a:tc>
                <a:tc>
                  <a:txBody>
                    <a:bodyPr/>
                    <a:lstStyle/>
                    <a:p>
                      <a:pPr indent="180340" algn="ctr">
                        <a:lnSpc>
                          <a:spcPct val="150000"/>
                        </a:lnSpc>
                        <a:spcAft>
                          <a:spcPts val="0"/>
                        </a:spcAft>
                      </a:pPr>
                      <a:r>
                        <a:rPr lang="es-ES_tradnl" sz="1200">
                          <a:effectLst/>
                        </a:rPr>
                        <a:t>4,7</a:t>
                      </a:r>
                      <a:endParaRPr lang="es-ES_tradnl" sz="1200">
                        <a:effectLst/>
                        <a:latin typeface="Times New Roman" charset="0"/>
                        <a:ea typeface="ＭＳ 明朝" charset="-128"/>
                        <a:cs typeface="Times New Roman" charset="0"/>
                      </a:endParaRPr>
                    </a:p>
                  </a:txBody>
                  <a:tcPr marL="68580" marR="68580" marT="0" marB="0"/>
                </a:tc>
                <a:tc>
                  <a:txBody>
                    <a:bodyPr/>
                    <a:lstStyle/>
                    <a:p>
                      <a:pPr indent="180340" algn="ctr">
                        <a:lnSpc>
                          <a:spcPct val="150000"/>
                        </a:lnSpc>
                        <a:spcAft>
                          <a:spcPts val="0"/>
                        </a:spcAft>
                      </a:pPr>
                      <a:r>
                        <a:rPr lang="es-ES_tradnl" sz="1200" dirty="0">
                          <a:effectLst/>
                        </a:rPr>
                        <a:t>2,2</a:t>
                      </a:r>
                      <a:endParaRPr lang="es-ES_tradnl" sz="1200" dirty="0">
                        <a:effectLst/>
                        <a:latin typeface="Times New Roman" charset="0"/>
                        <a:ea typeface="ＭＳ 明朝" charset="-128"/>
                        <a:cs typeface="Times New Roman" charset="0"/>
                      </a:endParaRPr>
                    </a:p>
                  </a:txBody>
                  <a:tcPr marL="68580" marR="68580" marT="0" marB="0"/>
                </a:tc>
                <a:tc>
                  <a:txBody>
                    <a:bodyPr/>
                    <a:lstStyle/>
                    <a:p>
                      <a:pPr indent="180340" algn="ctr">
                        <a:lnSpc>
                          <a:spcPct val="150000"/>
                        </a:lnSpc>
                        <a:spcAft>
                          <a:spcPts val="0"/>
                        </a:spcAft>
                      </a:pPr>
                      <a:r>
                        <a:rPr lang="es-ES_tradnl" sz="1200" dirty="0">
                          <a:effectLst/>
                        </a:rPr>
                        <a:t>2,3</a:t>
                      </a:r>
                      <a:endParaRPr lang="es-ES_tradnl" sz="1200" dirty="0">
                        <a:effectLst/>
                        <a:latin typeface="Times New Roman" charset="0"/>
                        <a:ea typeface="ＭＳ 明朝" charset="-128"/>
                        <a:cs typeface="Times New Roman" charset="0"/>
                      </a:endParaRPr>
                    </a:p>
                  </a:txBody>
                  <a:tcPr marL="68580" marR="68580" marT="0" marB="0"/>
                </a:tc>
              </a:tr>
              <a:tr h="288032">
                <a:tc>
                  <a:txBody>
                    <a:bodyPr/>
                    <a:lstStyle/>
                    <a:p>
                      <a:pPr indent="180340" algn="just">
                        <a:lnSpc>
                          <a:spcPct val="150000"/>
                        </a:lnSpc>
                        <a:spcAft>
                          <a:spcPts val="0"/>
                        </a:spcAft>
                      </a:pPr>
                      <a:r>
                        <a:rPr lang="es-ES_tradnl" sz="1200" cap="all" dirty="0">
                          <a:effectLst/>
                        </a:rPr>
                        <a:t>Total Carbohidratos (g/100g)</a:t>
                      </a:r>
                      <a:endParaRPr lang="es-ES_tradnl" sz="1200" dirty="0">
                        <a:effectLst/>
                        <a:latin typeface="Times New Roman" charset="0"/>
                        <a:ea typeface="ＭＳ 明朝" charset="-128"/>
                        <a:cs typeface="Times New Roman" charset="0"/>
                      </a:endParaRPr>
                    </a:p>
                  </a:txBody>
                  <a:tcPr marL="68580" marR="68580" marT="0" marB="0"/>
                </a:tc>
                <a:tc>
                  <a:txBody>
                    <a:bodyPr/>
                    <a:lstStyle/>
                    <a:p>
                      <a:pPr indent="180340" algn="ctr">
                        <a:lnSpc>
                          <a:spcPct val="150000"/>
                        </a:lnSpc>
                        <a:spcAft>
                          <a:spcPts val="0"/>
                        </a:spcAft>
                      </a:pPr>
                      <a:r>
                        <a:rPr lang="es-ES_tradnl" sz="1200" dirty="0">
                          <a:effectLst/>
                        </a:rPr>
                        <a:t>69,0</a:t>
                      </a:r>
                      <a:endParaRPr lang="es-ES_tradnl" sz="1200" dirty="0">
                        <a:effectLst/>
                        <a:latin typeface="Times New Roman" charset="0"/>
                        <a:ea typeface="ＭＳ 明朝" charset="-128"/>
                        <a:cs typeface="Times New Roman" charset="0"/>
                      </a:endParaRPr>
                    </a:p>
                  </a:txBody>
                  <a:tcPr marL="68580" marR="68580" marT="0" marB="0"/>
                </a:tc>
                <a:tc>
                  <a:txBody>
                    <a:bodyPr/>
                    <a:lstStyle/>
                    <a:p>
                      <a:pPr indent="180340" algn="ctr">
                        <a:lnSpc>
                          <a:spcPct val="150000"/>
                        </a:lnSpc>
                        <a:spcAft>
                          <a:spcPts val="0"/>
                        </a:spcAft>
                      </a:pPr>
                      <a:r>
                        <a:rPr lang="es-ES_tradnl" sz="1200" dirty="0">
                          <a:effectLst/>
                        </a:rPr>
                        <a:t>61,2</a:t>
                      </a:r>
                      <a:endParaRPr lang="es-ES_tradnl" sz="1200" dirty="0">
                        <a:effectLst/>
                        <a:latin typeface="Times New Roman" charset="0"/>
                        <a:ea typeface="ＭＳ 明朝" charset="-128"/>
                        <a:cs typeface="Times New Roman" charset="0"/>
                      </a:endParaRPr>
                    </a:p>
                  </a:txBody>
                  <a:tcPr marL="68580" marR="68580" marT="0" marB="0"/>
                </a:tc>
                <a:tc>
                  <a:txBody>
                    <a:bodyPr/>
                    <a:lstStyle/>
                    <a:p>
                      <a:pPr indent="180340" algn="ctr">
                        <a:lnSpc>
                          <a:spcPct val="150000"/>
                        </a:lnSpc>
                        <a:spcAft>
                          <a:spcPts val="0"/>
                        </a:spcAft>
                      </a:pPr>
                      <a:r>
                        <a:rPr lang="es-ES_tradnl" sz="1200" dirty="0">
                          <a:effectLst/>
                        </a:rPr>
                        <a:t>81,1</a:t>
                      </a:r>
                      <a:endParaRPr lang="es-ES_tradnl" sz="1200" dirty="0">
                        <a:effectLst/>
                        <a:latin typeface="Times New Roman" charset="0"/>
                        <a:ea typeface="ＭＳ 明朝" charset="-128"/>
                        <a:cs typeface="Times New Roman" charset="0"/>
                      </a:endParaRPr>
                    </a:p>
                  </a:txBody>
                  <a:tcPr marL="68580" marR="68580" marT="0" marB="0"/>
                </a:tc>
                <a:tc>
                  <a:txBody>
                    <a:bodyPr/>
                    <a:lstStyle/>
                    <a:p>
                      <a:pPr indent="180340" algn="ctr">
                        <a:lnSpc>
                          <a:spcPct val="150000"/>
                        </a:lnSpc>
                        <a:spcAft>
                          <a:spcPts val="0"/>
                        </a:spcAft>
                      </a:pPr>
                      <a:r>
                        <a:rPr lang="es-ES_tradnl" sz="1200" dirty="0">
                          <a:effectLst/>
                        </a:rPr>
                        <a:t>80,4</a:t>
                      </a:r>
                      <a:endParaRPr lang="es-ES_tradnl" sz="1200" dirty="0">
                        <a:effectLst/>
                        <a:latin typeface="Times New Roman" charset="0"/>
                        <a:ea typeface="ＭＳ 明朝" charset="-128"/>
                        <a:cs typeface="Times New Roman" charset="0"/>
                      </a:endParaRPr>
                    </a:p>
                  </a:txBody>
                  <a:tcPr marL="68580" marR="68580" marT="0" marB="0"/>
                </a:tc>
                <a:tc>
                  <a:txBody>
                    <a:bodyPr/>
                    <a:lstStyle/>
                    <a:p>
                      <a:pPr indent="180340" algn="ctr">
                        <a:lnSpc>
                          <a:spcPct val="150000"/>
                        </a:lnSpc>
                        <a:spcAft>
                          <a:spcPts val="0"/>
                        </a:spcAft>
                      </a:pPr>
                      <a:r>
                        <a:rPr lang="es-ES_tradnl" sz="1200" dirty="0">
                          <a:effectLst/>
                        </a:rPr>
                        <a:t>78,4</a:t>
                      </a:r>
                      <a:endParaRPr lang="es-ES_tradnl" sz="1200" dirty="0">
                        <a:effectLst/>
                        <a:latin typeface="Times New Roman" charset="0"/>
                        <a:ea typeface="ＭＳ 明朝" charset="-128"/>
                        <a:cs typeface="Times New Roman" charset="0"/>
                      </a:endParaRPr>
                    </a:p>
                  </a:txBody>
                  <a:tcPr marL="68580" marR="68580" marT="0" marB="0"/>
                </a:tc>
              </a:tr>
            </a:tbl>
          </a:graphicData>
        </a:graphic>
      </p:graphicFrame>
      <p:sp>
        <p:nvSpPr>
          <p:cNvPr id="5" name="CuadroTexto 4"/>
          <p:cNvSpPr txBox="1"/>
          <p:nvPr/>
        </p:nvSpPr>
        <p:spPr>
          <a:xfrm>
            <a:off x="611560" y="3435846"/>
            <a:ext cx="3672408" cy="954107"/>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ES_tradnl" dirty="0">
                <a:solidFill>
                  <a:schemeClr val="tx1"/>
                </a:solidFill>
              </a:rPr>
              <a:t>L</a:t>
            </a:r>
            <a:r>
              <a:rPr lang="es-ES_tradnl" dirty="0" smtClean="0">
                <a:solidFill>
                  <a:schemeClr val="tx1"/>
                </a:solidFill>
              </a:rPr>
              <a:t>os </a:t>
            </a:r>
            <a:r>
              <a:rPr lang="es-ES_tradnl" dirty="0">
                <a:solidFill>
                  <a:schemeClr val="tx1"/>
                </a:solidFill>
              </a:rPr>
              <a:t>análisis bioquímicos muestran una adecuada presencia de vitaminas, especialmente A, B y C, que son parte fundamental de una dieta saludable. </a:t>
            </a:r>
            <a:endParaRPr lang="es-ES_tradnl" dirty="0" smtClean="0">
              <a:solidFill>
                <a:schemeClr val="tx1"/>
              </a:solidFill>
            </a:endParaRPr>
          </a:p>
        </p:txBody>
      </p:sp>
      <p:sp>
        <p:nvSpPr>
          <p:cNvPr id="6" name="CuadroTexto 5"/>
          <p:cNvSpPr txBox="1"/>
          <p:nvPr/>
        </p:nvSpPr>
        <p:spPr>
          <a:xfrm>
            <a:off x="4499993" y="3435845"/>
            <a:ext cx="4176464" cy="954107"/>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ES_tradnl" dirty="0"/>
              <a:t>Se trata de un alimento nutricionalmente completo, con un adecuado balance de proteínas, carbohidratos vitaminas y minerales necesarios para la vida humana. </a:t>
            </a:r>
            <a:r>
              <a:rPr lang="es-ES" dirty="0"/>
              <a:t>(FAO - ALADI, 2014</a:t>
            </a:r>
            <a:r>
              <a:rPr lang="es-ES" dirty="0" smtClean="0"/>
              <a:t>).</a:t>
            </a:r>
            <a:endParaRPr lang="es-ES_tradnl" dirty="0"/>
          </a:p>
        </p:txBody>
      </p:sp>
    </p:spTree>
    <p:extLst>
      <p:ext uri="{BB962C8B-B14F-4D97-AF65-F5344CB8AC3E}">
        <p14:creationId xmlns:p14="http://schemas.microsoft.com/office/powerpoint/2010/main" val="2176264258"/>
      </p:ext>
    </p:extLst>
  </p:cSld>
  <p:clrMapOvr>
    <a:masterClrMapping/>
  </p:clrMapOvr>
  <p:transition advTm="54203">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5"/>
        <p:cNvGrpSpPr/>
        <p:nvPr/>
      </p:nvGrpSpPr>
      <p:grpSpPr>
        <a:xfrm>
          <a:off x="0" y="0"/>
          <a:ext cx="0" cy="0"/>
          <a:chOff x="0" y="0"/>
          <a:chExt cx="0" cy="0"/>
        </a:xfrm>
      </p:grpSpPr>
      <p:sp>
        <p:nvSpPr>
          <p:cNvPr id="228" name="Google Shape;228;p33"/>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dirty="0"/>
          </a:p>
        </p:txBody>
      </p:sp>
      <p:sp>
        <p:nvSpPr>
          <p:cNvPr id="229" name="Google Shape;229;p33"/>
          <p:cNvSpPr txBox="1">
            <a:spLocks noGrp="1"/>
          </p:cNvSpPr>
          <p:nvPr>
            <p:ph type="body" idx="4294967295"/>
          </p:nvPr>
        </p:nvSpPr>
        <p:spPr>
          <a:xfrm>
            <a:off x="6300192" y="29774"/>
            <a:ext cx="2738700" cy="1551386"/>
          </a:xfrm>
          <a:prstGeom prst="rect">
            <a:avLst/>
          </a:prstGeom>
        </p:spPr>
        <p:txBody>
          <a:bodyPr spcFirstLastPara="1" wrap="square" lIns="91425" tIns="91425" rIns="91425" bIns="91425" anchor="ctr" anchorCtr="0">
            <a:noAutofit/>
          </a:bodyPr>
          <a:lstStyle/>
          <a:p>
            <a:pPr marL="0" lvl="0" indent="0" algn="ctr">
              <a:buNone/>
            </a:pPr>
            <a:r>
              <a:rPr lang="es-ES_tradnl" sz="3200" b="1" dirty="0"/>
              <a:t>Quinua: Usos y Formas de </a:t>
            </a:r>
            <a:r>
              <a:rPr lang="es-ES_tradnl" sz="3200" b="1" dirty="0" smtClean="0"/>
              <a:t>consumo</a:t>
            </a:r>
          </a:p>
        </p:txBody>
      </p:sp>
      <p:pic>
        <p:nvPicPr>
          <p:cNvPr id="6" name="Imagen 3" descr="http://www.fao.org/typo3temp/pics/85e36115b0.jpg"/>
          <p:cNvPicPr/>
          <p:nvPr/>
        </p:nvPicPr>
        <p:blipFill>
          <a:blip r:embed="rId4">
            <a:extLst>
              <a:ext uri="{28A0092B-C50C-407E-A947-70E740481C1C}">
                <a14:useLocalDpi xmlns:a14="http://schemas.microsoft.com/office/drawing/2010/main" val="0"/>
              </a:ext>
            </a:extLst>
          </a:blip>
          <a:srcRect/>
          <a:stretch>
            <a:fillRect/>
          </a:stretch>
        </p:blipFill>
        <p:spPr bwMode="auto">
          <a:xfrm>
            <a:off x="323529" y="632773"/>
            <a:ext cx="2664296" cy="1650946"/>
          </a:xfrm>
          <a:prstGeom prst="rect">
            <a:avLst/>
          </a:prstGeom>
          <a:ln>
            <a:noFill/>
          </a:ln>
          <a:effectLst>
            <a:softEdge rad="112500"/>
          </a:effectLst>
        </p:spPr>
      </p:pic>
      <p:pic>
        <p:nvPicPr>
          <p:cNvPr id="7" name="Picture 2" descr="esultado de imagen para quinua medici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2843" y="1474215"/>
            <a:ext cx="2191544" cy="19153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4" descr="esultado de imagen para shampoo de quinu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181" y="2211711"/>
            <a:ext cx="2665268" cy="15841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CuadroTexto 4"/>
          <p:cNvSpPr txBox="1"/>
          <p:nvPr/>
        </p:nvSpPr>
        <p:spPr>
          <a:xfrm>
            <a:off x="323528" y="195486"/>
            <a:ext cx="1533525" cy="27699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S_tradnl" sz="1200" b="1" dirty="0" smtClean="0"/>
              <a:t>Alimenticios</a:t>
            </a:r>
            <a:endParaRPr lang="es-ES_tradnl" sz="1200" b="1" dirty="0"/>
          </a:p>
        </p:txBody>
      </p:sp>
      <p:sp>
        <p:nvSpPr>
          <p:cNvPr id="10" name="CuadroTexto 6"/>
          <p:cNvSpPr txBox="1"/>
          <p:nvPr/>
        </p:nvSpPr>
        <p:spPr>
          <a:xfrm>
            <a:off x="3202842" y="843558"/>
            <a:ext cx="2191544"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ctr"/>
            <a:r>
              <a:rPr lang="es-ES_tradnl" sz="1200" b="1" dirty="0"/>
              <a:t>Medicinal e industria farmacéutica </a:t>
            </a:r>
          </a:p>
        </p:txBody>
      </p:sp>
      <p:sp>
        <p:nvSpPr>
          <p:cNvPr id="11" name="CuadroTexto 7"/>
          <p:cNvSpPr txBox="1"/>
          <p:nvPr/>
        </p:nvSpPr>
        <p:spPr>
          <a:xfrm>
            <a:off x="5940152" y="1738624"/>
            <a:ext cx="1185862" cy="27699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lvl="2"/>
            <a:r>
              <a:rPr lang="es-ES_tradnl" sz="1200" b="1" dirty="0"/>
              <a:t>Cosmética </a:t>
            </a:r>
          </a:p>
        </p:txBody>
      </p:sp>
      <p:sp>
        <p:nvSpPr>
          <p:cNvPr id="12" name="CuadroTexto 8"/>
          <p:cNvSpPr txBox="1"/>
          <p:nvPr/>
        </p:nvSpPr>
        <p:spPr>
          <a:xfrm>
            <a:off x="323528" y="2555106"/>
            <a:ext cx="2664297"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ES_tradnl" sz="1200" dirty="0" smtClean="0"/>
              <a:t>Se destina la mayor cantidad de quinua a este sector.</a:t>
            </a:r>
          </a:p>
          <a:p>
            <a:pPr algn="ctr"/>
            <a:r>
              <a:rPr lang="es-ES_tradnl" sz="1200" dirty="0" smtClean="0"/>
              <a:t>Diversos derivados.</a:t>
            </a:r>
            <a:endParaRPr lang="es-ES_tradnl" sz="1200" dirty="0"/>
          </a:p>
        </p:txBody>
      </p:sp>
      <p:sp>
        <p:nvSpPr>
          <p:cNvPr id="13" name="CuadroTexto 9"/>
          <p:cNvSpPr txBox="1"/>
          <p:nvPr/>
        </p:nvSpPr>
        <p:spPr>
          <a:xfrm>
            <a:off x="3202319" y="3574234"/>
            <a:ext cx="2192068" cy="1015663"/>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s-ES_tradnl" sz="1200" dirty="0"/>
              <a:t>C</a:t>
            </a:r>
            <a:r>
              <a:rPr lang="es-ES_tradnl" sz="1200" dirty="0" smtClean="0"/>
              <a:t>aracterísticas </a:t>
            </a:r>
            <a:r>
              <a:rPr lang="es-ES_tradnl" sz="1200" dirty="0"/>
              <a:t>de contenido vitamínico y de sales minerales y micro elementos como magnesio. </a:t>
            </a:r>
          </a:p>
          <a:p>
            <a:pPr algn="ctr"/>
            <a:r>
              <a:rPr lang="es-ES_tradnl" sz="1200" dirty="0" smtClean="0"/>
              <a:t>Pacientes con Diabetes</a:t>
            </a:r>
            <a:endParaRPr lang="es-ES_tradnl" sz="1200" dirty="0"/>
          </a:p>
        </p:txBody>
      </p:sp>
      <p:sp>
        <p:nvSpPr>
          <p:cNvPr id="14" name="CuadroTexto 10"/>
          <p:cNvSpPr txBox="1"/>
          <p:nvPr/>
        </p:nvSpPr>
        <p:spPr>
          <a:xfrm>
            <a:off x="5940151" y="4097788"/>
            <a:ext cx="2664297"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S_tradnl" sz="1200" dirty="0"/>
              <a:t>B</a:t>
            </a:r>
            <a:r>
              <a:rPr lang="es-ES_tradnl" sz="1200" dirty="0" smtClean="0"/>
              <a:t>asados </a:t>
            </a:r>
            <a:r>
              <a:rPr lang="es-ES_tradnl" sz="1200" dirty="0"/>
              <a:t>en algunas de las propiedades bioquímicas de la quinua</a:t>
            </a:r>
          </a:p>
        </p:txBody>
      </p:sp>
    </p:spTree>
  </p:cSld>
  <p:clrMapOvr>
    <a:masterClrMapping/>
  </p:clrMapOvr>
  <p:transition advTm="90006">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idx="12"/>
          </p:nvPr>
        </p:nvSpPr>
        <p:spPr/>
        <p:txBody>
          <a:bodyPr/>
          <a:lstStyle/>
          <a:p>
            <a:pPr marL="0" lvl="0" indent="0">
              <a:spcBef>
                <a:spcPts val="0"/>
              </a:spcBef>
              <a:spcAft>
                <a:spcPts val="0"/>
              </a:spcAft>
              <a:buNone/>
            </a:pPr>
            <a:fld id="{00000000-1234-1234-1234-123412341234}" type="slidenum">
              <a:rPr lang="es-MX" smtClean="0"/>
              <a:t>16</a:t>
            </a:fld>
            <a:endParaRPr lang="es-MX" dirty="0"/>
          </a:p>
        </p:txBody>
      </p:sp>
      <p:sp>
        <p:nvSpPr>
          <p:cNvPr id="3" name="Título 1"/>
          <p:cNvSpPr txBox="1">
            <a:spLocks/>
          </p:cNvSpPr>
          <p:nvPr/>
        </p:nvSpPr>
        <p:spPr>
          <a:xfrm>
            <a:off x="1331640" y="714879"/>
            <a:ext cx="6705609" cy="50405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2400" b="1" dirty="0" smtClean="0">
                <a:solidFill>
                  <a:prstClr val="black"/>
                </a:solidFill>
              </a:rPr>
              <a:t>Tendencias de Alimentación: Unión Europea</a:t>
            </a:r>
            <a:endParaRPr lang="es-ES_tradnl" sz="2400" b="1" dirty="0"/>
          </a:p>
        </p:txBody>
      </p:sp>
      <p:sp>
        <p:nvSpPr>
          <p:cNvPr id="4" name="Marcador de contenido 2"/>
          <p:cNvSpPr txBox="1">
            <a:spLocks/>
          </p:cNvSpPr>
          <p:nvPr/>
        </p:nvSpPr>
        <p:spPr>
          <a:xfrm>
            <a:off x="877771" y="1312785"/>
            <a:ext cx="2869704" cy="51284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_tradnl" sz="1800" dirty="0" smtClean="0"/>
              <a:t>Saludable y Natural</a:t>
            </a:r>
            <a:endParaRPr lang="es-ES_tradnl" sz="1800" dirty="0"/>
          </a:p>
        </p:txBody>
      </p:sp>
      <p:pic>
        <p:nvPicPr>
          <p:cNvPr id="5" name="Picture 2" descr="esultado de imagen para saludable y natur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649792"/>
            <a:ext cx="1496507" cy="130070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4" descr="esultado de imagen para saludable y natu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922087"/>
            <a:ext cx="1496507" cy="14380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Imagen 5"/>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779830"/>
            <a:ext cx="5256584" cy="2520111"/>
          </a:xfrm>
          <a:prstGeom prst="rect">
            <a:avLst/>
          </a:prstGeom>
          <a:noFill/>
          <a:ln>
            <a:noFill/>
          </a:ln>
        </p:spPr>
      </p:pic>
    </p:spTree>
    <p:extLst>
      <p:ext uri="{BB962C8B-B14F-4D97-AF65-F5344CB8AC3E}">
        <p14:creationId xmlns:p14="http://schemas.microsoft.com/office/powerpoint/2010/main" val="1301584086"/>
      </p:ext>
    </p:extLst>
  </p:cSld>
  <p:clrMapOvr>
    <a:masterClrMapping/>
  </p:clrMapOvr>
  <p:transition advTm="90488">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idx="12"/>
          </p:nvPr>
        </p:nvSpPr>
        <p:spPr/>
        <p:txBody>
          <a:bodyPr/>
          <a:lstStyle/>
          <a:p>
            <a:pPr marL="0" lvl="0" indent="0">
              <a:spcBef>
                <a:spcPts val="0"/>
              </a:spcBef>
              <a:spcAft>
                <a:spcPts val="0"/>
              </a:spcAft>
              <a:buNone/>
            </a:pPr>
            <a:fld id="{00000000-1234-1234-1234-123412341234}" type="slidenum">
              <a:rPr lang="es-MX" smtClean="0"/>
              <a:t>17</a:t>
            </a:fld>
            <a:endParaRPr lang="es-MX" dirty="0"/>
          </a:p>
        </p:txBody>
      </p:sp>
      <p:sp>
        <p:nvSpPr>
          <p:cNvPr id="3" name="Título 1"/>
          <p:cNvSpPr txBox="1">
            <a:spLocks/>
          </p:cNvSpPr>
          <p:nvPr/>
        </p:nvSpPr>
        <p:spPr>
          <a:xfrm>
            <a:off x="539552" y="356427"/>
            <a:ext cx="5917704" cy="106319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2800" dirty="0" smtClean="0">
                <a:solidFill>
                  <a:prstClr val="black"/>
                </a:solidFill>
              </a:rPr>
              <a:t>Tendencias de Alimentación: </a:t>
            </a:r>
          </a:p>
          <a:p>
            <a:r>
              <a:rPr lang="es-ES" sz="2800" dirty="0" smtClean="0">
                <a:solidFill>
                  <a:prstClr val="black"/>
                </a:solidFill>
              </a:rPr>
              <a:t>Unión Europea</a:t>
            </a:r>
            <a:endParaRPr lang="es-ES_tradnl" sz="2800" dirty="0"/>
          </a:p>
        </p:txBody>
      </p:sp>
      <p:sp>
        <p:nvSpPr>
          <p:cNvPr id="4" name="Marcador de contenido 2"/>
          <p:cNvSpPr txBox="1">
            <a:spLocks/>
          </p:cNvSpPr>
          <p:nvPr/>
        </p:nvSpPr>
        <p:spPr>
          <a:xfrm>
            <a:off x="683568" y="1635646"/>
            <a:ext cx="1845579" cy="43172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_tradnl" sz="1600" dirty="0" smtClean="0"/>
              <a:t>Falta de Tiempo</a:t>
            </a:r>
            <a:endParaRPr lang="es-ES_tradnl" sz="1600" dirty="0"/>
          </a:p>
        </p:txBody>
      </p:sp>
      <p:pic>
        <p:nvPicPr>
          <p:cNvPr id="5" name="Picture 2" descr="esultado de imagen para falta de tiemp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1" y="2261597"/>
            <a:ext cx="2660204" cy="19849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CuadroTexto 3"/>
          <p:cNvSpPr txBox="1"/>
          <p:nvPr/>
        </p:nvSpPr>
        <p:spPr>
          <a:xfrm>
            <a:off x="4914795" y="3507854"/>
            <a:ext cx="3947600" cy="73866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s-EC" dirty="0"/>
              <a:t>L</a:t>
            </a:r>
            <a:r>
              <a:rPr lang="es-EC" dirty="0" smtClean="0"/>
              <a:t>os </a:t>
            </a:r>
            <a:r>
              <a:rPr lang="es-EC" dirty="0"/>
              <a:t>consumidores están buscando maneras más rápidas de consumir alimentos frescos, nutritivos y hasta cocinados de una forma lenta. </a:t>
            </a:r>
            <a:endParaRPr lang="es-ES_tradnl" dirty="0"/>
          </a:p>
        </p:txBody>
      </p:sp>
      <p:pic>
        <p:nvPicPr>
          <p:cNvPr id="7" name="Picture 4" descr="esultado de imagen para snacks quin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795" y="1309836"/>
            <a:ext cx="3947600" cy="22700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9" name="8 Conector curvado"/>
          <p:cNvCxnSpPr>
            <a:stCxn id="4" idx="1"/>
            <a:endCxn id="5" idx="1"/>
          </p:cNvCxnSpPr>
          <p:nvPr/>
        </p:nvCxnSpPr>
        <p:spPr>
          <a:xfrm rot="10800000" flipH="1" flipV="1">
            <a:off x="683567" y="1851510"/>
            <a:ext cx="648073" cy="1402548"/>
          </a:xfrm>
          <a:prstGeom prst="curvedConnector3">
            <a:avLst>
              <a:gd name="adj1" fmla="val -35274"/>
            </a:avLst>
          </a:prstGeom>
          <a:ln>
            <a:solidFill>
              <a:srgbClr val="00B0F0"/>
            </a:solidFill>
            <a:headEnd type="arrow"/>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860231274"/>
      </p:ext>
    </p:extLst>
  </p:cSld>
  <p:clrMapOvr>
    <a:masterClrMapping/>
  </p:clrMapOvr>
  <p:transition advTm="47194">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idx="12"/>
          </p:nvPr>
        </p:nvSpPr>
        <p:spPr/>
        <p:txBody>
          <a:bodyPr/>
          <a:lstStyle/>
          <a:p>
            <a:pPr marL="0" lvl="0" indent="0">
              <a:spcBef>
                <a:spcPts val="0"/>
              </a:spcBef>
              <a:spcAft>
                <a:spcPts val="0"/>
              </a:spcAft>
              <a:buNone/>
            </a:pPr>
            <a:fld id="{00000000-1234-1234-1234-123412341234}" type="slidenum">
              <a:rPr lang="es-MX" smtClean="0"/>
              <a:t>18</a:t>
            </a:fld>
            <a:endParaRPr lang="es-MX" dirty="0"/>
          </a:p>
        </p:txBody>
      </p:sp>
      <p:sp>
        <p:nvSpPr>
          <p:cNvPr id="6" name="Título 1"/>
          <p:cNvSpPr>
            <a:spLocks noGrp="1"/>
          </p:cNvSpPr>
          <p:nvPr>
            <p:ph type="title"/>
          </p:nvPr>
        </p:nvSpPr>
        <p:spPr>
          <a:xfrm>
            <a:off x="523280" y="627534"/>
            <a:ext cx="6133728" cy="775122"/>
          </a:xfrm>
        </p:spPr>
        <p:txBody>
          <a:bodyPr/>
          <a:lstStyle/>
          <a:p>
            <a:r>
              <a:rPr lang="es-ES" sz="3000" dirty="0">
                <a:solidFill>
                  <a:prstClr val="black"/>
                </a:solidFill>
              </a:rPr>
              <a:t>Tendencias de Alimentación: Unión Europea</a:t>
            </a:r>
            <a:endParaRPr lang="es-ES_tradnl" sz="3000" dirty="0"/>
          </a:p>
        </p:txBody>
      </p:sp>
      <p:sp>
        <p:nvSpPr>
          <p:cNvPr id="7" name="Marcador de contenido 2"/>
          <p:cNvSpPr txBox="1">
            <a:spLocks/>
          </p:cNvSpPr>
          <p:nvPr/>
        </p:nvSpPr>
        <p:spPr>
          <a:xfrm>
            <a:off x="539552" y="1431989"/>
            <a:ext cx="2376264" cy="707713"/>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B7B7B7"/>
              </a:buClr>
              <a:buSzPts val="1600"/>
              <a:buFont typeface="Lato Light"/>
              <a:buChar char="×"/>
              <a:defRPr sz="1600" b="0" i="0" u="none" strike="noStrike" cap="none">
                <a:solidFill>
                  <a:srgbClr val="666666"/>
                </a:solidFill>
                <a:latin typeface="Lato Light"/>
                <a:ea typeface="Lato Light"/>
                <a:cs typeface="Lato Light"/>
                <a:sym typeface="Lato Light"/>
              </a:defRPr>
            </a:lvl1pPr>
            <a:lvl2pPr marL="914400" marR="0" lvl="1" indent="-330200" algn="l" rtl="0">
              <a:lnSpc>
                <a:spcPct val="100000"/>
              </a:lnSpc>
              <a:spcBef>
                <a:spcPts val="0"/>
              </a:spcBef>
              <a:spcAft>
                <a:spcPts val="0"/>
              </a:spcAft>
              <a:buClr>
                <a:srgbClr val="B7B7B7"/>
              </a:buClr>
              <a:buSzPts val="1600"/>
              <a:buFont typeface="Lato Light"/>
              <a:buChar char="×"/>
              <a:defRPr sz="1600" b="0" i="0" u="none" strike="noStrike" cap="none">
                <a:solidFill>
                  <a:srgbClr val="666666"/>
                </a:solidFill>
                <a:latin typeface="Lato Light"/>
                <a:ea typeface="Lato Light"/>
                <a:cs typeface="Lato Light"/>
                <a:sym typeface="Lato Light"/>
              </a:defRPr>
            </a:lvl2pPr>
            <a:lvl3pPr marL="1371600" marR="0" lvl="2" indent="-330200" algn="l" rtl="0">
              <a:lnSpc>
                <a:spcPct val="100000"/>
              </a:lnSpc>
              <a:spcBef>
                <a:spcPts val="0"/>
              </a:spcBef>
              <a:spcAft>
                <a:spcPts val="0"/>
              </a:spcAft>
              <a:buClr>
                <a:srgbClr val="B7B7B7"/>
              </a:buClr>
              <a:buSzPts val="1600"/>
              <a:buFont typeface="Lato Light"/>
              <a:buChar char="×"/>
              <a:defRPr sz="1600" b="0" i="0" u="none" strike="noStrike" cap="none">
                <a:solidFill>
                  <a:srgbClr val="666666"/>
                </a:solidFill>
                <a:latin typeface="Lato Light"/>
                <a:ea typeface="Lato Light"/>
                <a:cs typeface="Lato Light"/>
                <a:sym typeface="Lato Light"/>
              </a:defRPr>
            </a:lvl3pPr>
            <a:lvl4pPr marL="1828800" marR="0" lvl="3" indent="-330200" algn="l" rtl="0">
              <a:lnSpc>
                <a:spcPct val="100000"/>
              </a:lnSpc>
              <a:spcBef>
                <a:spcPts val="0"/>
              </a:spcBef>
              <a:spcAft>
                <a:spcPts val="0"/>
              </a:spcAft>
              <a:buClr>
                <a:srgbClr val="B7B7B7"/>
              </a:buClr>
              <a:buSzPts val="1600"/>
              <a:buFont typeface="Lato Light"/>
              <a:buChar char="×"/>
              <a:defRPr sz="1600" b="0" i="0" u="none" strike="noStrike" cap="none">
                <a:solidFill>
                  <a:srgbClr val="666666"/>
                </a:solidFill>
                <a:latin typeface="Lato Light"/>
                <a:ea typeface="Lato Light"/>
                <a:cs typeface="Lato Light"/>
                <a:sym typeface="Lato Light"/>
              </a:defRPr>
            </a:lvl4pPr>
            <a:lvl5pPr marL="2286000" marR="0" lvl="4" indent="-330200" algn="l" rtl="0">
              <a:lnSpc>
                <a:spcPct val="100000"/>
              </a:lnSpc>
              <a:spcBef>
                <a:spcPts val="0"/>
              </a:spcBef>
              <a:spcAft>
                <a:spcPts val="0"/>
              </a:spcAft>
              <a:buClr>
                <a:srgbClr val="B7B7B7"/>
              </a:buClr>
              <a:buSzPts val="1600"/>
              <a:buFont typeface="Lato Light"/>
              <a:buChar char="○"/>
              <a:defRPr sz="1600" b="0" i="0" u="none" strike="noStrike" cap="none">
                <a:solidFill>
                  <a:srgbClr val="666666"/>
                </a:solidFill>
                <a:latin typeface="Lato Light"/>
                <a:ea typeface="Lato Light"/>
                <a:cs typeface="Lato Light"/>
                <a:sym typeface="Lato Light"/>
              </a:defRPr>
            </a:lvl5pPr>
            <a:lvl6pPr marL="2743200" marR="0" lvl="5" indent="-330200" algn="l" rtl="0">
              <a:lnSpc>
                <a:spcPct val="100000"/>
              </a:lnSpc>
              <a:spcBef>
                <a:spcPts val="0"/>
              </a:spcBef>
              <a:spcAft>
                <a:spcPts val="0"/>
              </a:spcAft>
              <a:buClr>
                <a:srgbClr val="B7B7B7"/>
              </a:buClr>
              <a:buSzPts val="1600"/>
              <a:buFont typeface="Lato Light"/>
              <a:buChar char="■"/>
              <a:defRPr sz="1600" b="0" i="0" u="none" strike="noStrike" cap="none">
                <a:solidFill>
                  <a:srgbClr val="666666"/>
                </a:solidFill>
                <a:latin typeface="Lato Light"/>
                <a:ea typeface="Lato Light"/>
                <a:cs typeface="Lato Light"/>
                <a:sym typeface="Lato Light"/>
              </a:defRPr>
            </a:lvl6pPr>
            <a:lvl7pPr marL="3200400" marR="0" lvl="6" indent="-330200" algn="l" rtl="0">
              <a:lnSpc>
                <a:spcPct val="100000"/>
              </a:lnSpc>
              <a:spcBef>
                <a:spcPts val="0"/>
              </a:spcBef>
              <a:spcAft>
                <a:spcPts val="0"/>
              </a:spcAft>
              <a:buClr>
                <a:srgbClr val="B7B7B7"/>
              </a:buClr>
              <a:buSzPts val="1600"/>
              <a:buFont typeface="Lato Light"/>
              <a:buChar char="●"/>
              <a:defRPr sz="1600" b="0" i="0" u="none" strike="noStrike" cap="none">
                <a:solidFill>
                  <a:srgbClr val="666666"/>
                </a:solidFill>
                <a:latin typeface="Lato Light"/>
                <a:ea typeface="Lato Light"/>
                <a:cs typeface="Lato Light"/>
                <a:sym typeface="Lato Light"/>
              </a:defRPr>
            </a:lvl7pPr>
            <a:lvl8pPr marL="3657600" marR="0" lvl="7" indent="-330200" algn="l" rtl="0">
              <a:lnSpc>
                <a:spcPct val="100000"/>
              </a:lnSpc>
              <a:spcBef>
                <a:spcPts val="0"/>
              </a:spcBef>
              <a:spcAft>
                <a:spcPts val="0"/>
              </a:spcAft>
              <a:buClr>
                <a:srgbClr val="B7B7B7"/>
              </a:buClr>
              <a:buSzPts val="1600"/>
              <a:buFont typeface="Lato Light"/>
              <a:buChar char="○"/>
              <a:defRPr sz="1600" b="0" i="0" u="none" strike="noStrike" cap="none">
                <a:solidFill>
                  <a:srgbClr val="666666"/>
                </a:solidFill>
                <a:latin typeface="Lato Light"/>
                <a:ea typeface="Lato Light"/>
                <a:cs typeface="Lato Light"/>
                <a:sym typeface="Lato Light"/>
              </a:defRPr>
            </a:lvl8pPr>
            <a:lvl9pPr marL="4114800" marR="0" lvl="8" indent="-330200" algn="l" rtl="0">
              <a:lnSpc>
                <a:spcPct val="100000"/>
              </a:lnSpc>
              <a:spcBef>
                <a:spcPts val="0"/>
              </a:spcBef>
              <a:spcAft>
                <a:spcPts val="0"/>
              </a:spcAft>
              <a:buClr>
                <a:srgbClr val="B7B7B7"/>
              </a:buClr>
              <a:buSzPts val="1600"/>
              <a:buFont typeface="Lato Light"/>
              <a:buChar char="■"/>
              <a:defRPr sz="1600" b="0" i="0" u="none" strike="noStrike" cap="none">
                <a:solidFill>
                  <a:srgbClr val="666666"/>
                </a:solidFill>
                <a:latin typeface="Lato Light"/>
                <a:ea typeface="Lato Light"/>
                <a:cs typeface="Lato Light"/>
                <a:sym typeface="Lato Light"/>
              </a:defRPr>
            </a:lvl9pPr>
          </a:lstStyle>
          <a:p>
            <a:pPr marL="228600" lvl="2">
              <a:spcBef>
                <a:spcPts val="1000"/>
              </a:spcBef>
            </a:pPr>
            <a:r>
              <a:rPr lang="es-EC" sz="1800" dirty="0" smtClean="0"/>
              <a:t>Sostenibilidad</a:t>
            </a:r>
            <a:endParaRPr lang="es-ES_tradnl" sz="1100" dirty="0"/>
          </a:p>
        </p:txBody>
      </p:sp>
      <p:pic>
        <p:nvPicPr>
          <p:cNvPr id="8" name="Picture 4" descr="esultado de imagen para fair tr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5704" y="1707654"/>
            <a:ext cx="1296144" cy="15653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esultado de imagen para cadena de producc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139701"/>
            <a:ext cx="4382193" cy="28295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esultado de imagen para ecologi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3171" y="1654478"/>
            <a:ext cx="1342766" cy="17093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2" descr="esultado de imagen para cosecha quin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3363838"/>
            <a:ext cx="3363141" cy="16054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283450"/>
      </p:ext>
    </p:extLst>
  </p:cSld>
  <p:clrMapOvr>
    <a:masterClrMapping/>
  </p:clrMapOvr>
  <p:transition advTm="37571">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67494"/>
            <a:ext cx="5511300" cy="1008112"/>
          </a:xfrm>
        </p:spPr>
        <p:txBody>
          <a:bodyPr/>
          <a:lstStyle/>
          <a:p>
            <a:r>
              <a:rPr lang="es-ES" sz="3200" dirty="0">
                <a:solidFill>
                  <a:prstClr val="black"/>
                </a:solidFill>
              </a:rPr>
              <a:t>Tendencias de Alimentación: Unión Europea</a:t>
            </a:r>
            <a:endParaRPr lang="es-MX" sz="3200" dirty="0"/>
          </a:p>
        </p:txBody>
      </p:sp>
      <p:sp>
        <p:nvSpPr>
          <p:cNvPr id="6" name="5 Marcador de número de diapositiva"/>
          <p:cNvSpPr>
            <a:spLocks noGrp="1"/>
          </p:cNvSpPr>
          <p:nvPr>
            <p:ph type="sldNum" idx="12"/>
          </p:nvPr>
        </p:nvSpPr>
        <p:spPr/>
        <p:txBody>
          <a:bodyPr/>
          <a:lstStyle/>
          <a:p>
            <a:pPr marL="0" lvl="0" indent="0">
              <a:spcBef>
                <a:spcPts val="0"/>
              </a:spcBef>
              <a:spcAft>
                <a:spcPts val="0"/>
              </a:spcAft>
              <a:buNone/>
            </a:pPr>
            <a:fld id="{00000000-1234-1234-1234-123412341234}" type="slidenum">
              <a:rPr lang="es-MX" smtClean="0"/>
              <a:t>19</a:t>
            </a:fld>
            <a:endParaRPr lang="es-MX" dirty="0"/>
          </a:p>
        </p:txBody>
      </p:sp>
      <p:sp>
        <p:nvSpPr>
          <p:cNvPr id="7" name="Marcador de contenido 2"/>
          <p:cNvSpPr txBox="1">
            <a:spLocks/>
          </p:cNvSpPr>
          <p:nvPr/>
        </p:nvSpPr>
        <p:spPr>
          <a:xfrm>
            <a:off x="467544" y="1192135"/>
            <a:ext cx="3269105" cy="617772"/>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04800" algn="l" rtl="0">
              <a:lnSpc>
                <a:spcPct val="100000"/>
              </a:lnSpc>
              <a:spcBef>
                <a:spcPts val="60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1pPr>
            <a:lvl2pPr marL="914400" marR="0" lvl="1"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2pPr>
            <a:lvl3pPr marL="1371600" marR="0" lvl="2"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3pPr>
            <a:lvl4pPr marL="1828800" marR="0" lvl="3"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4pPr>
            <a:lvl5pPr marL="2286000" marR="0" lvl="4"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5pPr>
            <a:lvl6pPr marL="2743200" marR="0" lvl="5"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6pPr>
            <a:lvl7pPr marL="3200400" marR="0" lvl="6"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7pPr>
            <a:lvl8pPr marL="3657600" marR="0" lvl="7"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8pPr>
            <a:lvl9pPr marL="4114800" marR="0" lvl="8"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9pPr>
          </a:lstStyle>
          <a:p>
            <a:pPr marL="228600" lvl="2">
              <a:spcBef>
                <a:spcPts val="1000"/>
              </a:spcBef>
            </a:pPr>
            <a:r>
              <a:rPr lang="es-EC" sz="1800" dirty="0" smtClean="0"/>
              <a:t>La digitalización</a:t>
            </a:r>
            <a:endParaRPr lang="es-ES_tradnl" sz="1800" dirty="0" smtClean="0"/>
          </a:p>
          <a:p>
            <a:pPr marL="0" indent="0">
              <a:buFont typeface="Lato Light"/>
              <a:buNone/>
            </a:pPr>
            <a:endParaRPr lang="es-ES_tradnl" sz="1000" dirty="0"/>
          </a:p>
        </p:txBody>
      </p:sp>
      <p:pic>
        <p:nvPicPr>
          <p:cNvPr id="8" name="Picture 2" descr="esultado de imagen para Food Industry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809907"/>
            <a:ext cx="3584325" cy="22501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sultado de imagen para market ap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822917"/>
            <a:ext cx="3776987" cy="22501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CuadroTexto 3"/>
          <p:cNvSpPr txBox="1"/>
          <p:nvPr/>
        </p:nvSpPr>
        <p:spPr>
          <a:xfrm>
            <a:off x="827584" y="4227934"/>
            <a:ext cx="7616773" cy="73866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C" dirty="0"/>
              <a:t>Para participar en el mercado Europeo con productos procesados, es necesario implementar o fortalecer las tecnologías de información y comunicación, para mejorar la experiencia de los clientes y tener una retroalimentación más eficiente y eficaz.  </a:t>
            </a:r>
            <a:endParaRPr lang="es-ES_tradnl" dirty="0"/>
          </a:p>
        </p:txBody>
      </p:sp>
    </p:spTree>
    <p:extLst>
      <p:ext uri="{BB962C8B-B14F-4D97-AF65-F5344CB8AC3E}">
        <p14:creationId xmlns:p14="http://schemas.microsoft.com/office/powerpoint/2010/main" val="584962911"/>
      </p:ext>
    </p:extLst>
  </p:cSld>
  <p:clrMapOvr>
    <a:masterClrMapping/>
  </p:clrMapOvr>
  <p:transition advTm="46238">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457200" y="58166"/>
            <a:ext cx="5511300" cy="857400"/>
          </a:xfrm>
          <a:prstGeom prst="rect">
            <a:avLst/>
          </a:prstGeom>
        </p:spPr>
        <p:txBody>
          <a:bodyPr spcFirstLastPara="1" wrap="square" lIns="91425" tIns="91425" rIns="91425" bIns="91425" anchor="b" anchorCtr="0">
            <a:noAutofit/>
          </a:bodyPr>
          <a:lstStyle/>
          <a:p>
            <a:pPr lvl="0"/>
            <a:r>
              <a:rPr lang="es-EC" sz="1800" dirty="0"/>
              <a:t>CAPÍTULO I: PLANTEAMIENTO DEL PROBLEMA</a:t>
            </a:r>
            <a:r>
              <a:rPr lang="es-EC" sz="2800" dirty="0"/>
              <a:t/>
            </a:r>
            <a:br>
              <a:rPr lang="es-EC" sz="2800" dirty="0"/>
            </a:br>
            <a:r>
              <a:rPr lang="es-EC" sz="2800" dirty="0"/>
              <a:t>INTRODUCCIÓN</a:t>
            </a:r>
            <a:endParaRPr sz="2800" dirty="0"/>
          </a:p>
        </p:txBody>
      </p:sp>
      <p:sp>
        <p:nvSpPr>
          <p:cNvPr id="69" name="Google Shape;69;p14"/>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a:t>
            </a:fld>
            <a:endParaRPr dirty="0"/>
          </a:p>
        </p:txBody>
      </p:sp>
      <p:graphicFrame>
        <p:nvGraphicFramePr>
          <p:cNvPr id="11" name="Marcador de contenido 3"/>
          <p:cNvGraphicFramePr>
            <a:graphicFrameLocks/>
          </p:cNvGraphicFramePr>
          <p:nvPr>
            <p:extLst>
              <p:ext uri="{D42A27DB-BD31-4B8C-83A1-F6EECF244321}">
                <p14:modId xmlns:p14="http://schemas.microsoft.com/office/powerpoint/2010/main" val="2742355812"/>
              </p:ext>
            </p:extLst>
          </p:nvPr>
        </p:nvGraphicFramePr>
        <p:xfrm>
          <a:off x="107504" y="1044238"/>
          <a:ext cx="3960440" cy="3831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a 6"/>
          <p:cNvGraphicFramePr/>
          <p:nvPr>
            <p:extLst>
              <p:ext uri="{D42A27DB-BD31-4B8C-83A1-F6EECF244321}">
                <p14:modId xmlns:p14="http://schemas.microsoft.com/office/powerpoint/2010/main" val="875058973"/>
              </p:ext>
            </p:extLst>
          </p:nvPr>
        </p:nvGraphicFramePr>
        <p:xfrm>
          <a:off x="4139952" y="1635646"/>
          <a:ext cx="4680520" cy="23762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ransition advTm="25441">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457200" y="195486"/>
            <a:ext cx="5511300" cy="930769"/>
          </a:xfrm>
          <a:prstGeom prst="rect">
            <a:avLst/>
          </a:prstGeom>
        </p:spPr>
        <p:txBody>
          <a:bodyPr spcFirstLastPara="1" wrap="square" lIns="91425" tIns="91425" rIns="91425" bIns="91425" anchor="b" anchorCtr="0">
            <a:noAutofit/>
          </a:bodyPr>
          <a:lstStyle/>
          <a:p>
            <a:pPr lvl="0"/>
            <a:r>
              <a:rPr lang="es-EC" sz="4000" dirty="0" smtClean="0"/>
              <a:t>DEMANDA</a:t>
            </a:r>
            <a:endParaRPr sz="4000" dirty="0"/>
          </a:p>
        </p:txBody>
      </p:sp>
      <p:sp>
        <p:nvSpPr>
          <p:cNvPr id="124" name="Google Shape;124;p21"/>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20</a:t>
            </a:fld>
            <a:endParaRPr dirty="0"/>
          </a:p>
        </p:txBody>
      </p:sp>
      <p:sp>
        <p:nvSpPr>
          <p:cNvPr id="10" name="Marcador de contenido 2"/>
          <p:cNvSpPr txBox="1">
            <a:spLocks/>
          </p:cNvSpPr>
          <p:nvPr/>
        </p:nvSpPr>
        <p:spPr>
          <a:xfrm>
            <a:off x="323528" y="1131590"/>
            <a:ext cx="2870915" cy="52962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04800" algn="l" rtl="0">
              <a:lnSpc>
                <a:spcPct val="100000"/>
              </a:lnSpc>
              <a:spcBef>
                <a:spcPts val="60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1pPr>
            <a:lvl2pPr marL="914400" marR="0" lvl="1"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2pPr>
            <a:lvl3pPr marL="1371600" marR="0" lvl="2"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3pPr>
            <a:lvl4pPr marL="1828800" marR="0" lvl="3"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4pPr>
            <a:lvl5pPr marL="2286000" marR="0" lvl="4"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5pPr>
            <a:lvl6pPr marL="2743200" marR="0" lvl="5"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6pPr>
            <a:lvl7pPr marL="3200400" marR="0" lvl="6"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7pPr>
            <a:lvl8pPr marL="3657600" marR="0" lvl="7"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8pPr>
            <a:lvl9pPr marL="4114800" marR="0" lvl="8"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9pPr>
          </a:lstStyle>
          <a:p>
            <a:r>
              <a:rPr lang="es-EC" dirty="0" smtClean="0"/>
              <a:t>POBLACIÓN</a:t>
            </a:r>
          </a:p>
        </p:txBody>
      </p:sp>
      <p:graphicFrame>
        <p:nvGraphicFramePr>
          <p:cNvPr id="11" name="Diagrama 4"/>
          <p:cNvGraphicFramePr/>
          <p:nvPr>
            <p:extLst>
              <p:ext uri="{D42A27DB-BD31-4B8C-83A1-F6EECF244321}">
                <p14:modId xmlns:p14="http://schemas.microsoft.com/office/powerpoint/2010/main" val="2022604880"/>
              </p:ext>
            </p:extLst>
          </p:nvPr>
        </p:nvGraphicFramePr>
        <p:xfrm>
          <a:off x="827584" y="1154684"/>
          <a:ext cx="3600399" cy="3937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Gráfico 3"/>
          <p:cNvGraphicFramePr>
            <a:graphicFrameLocks/>
          </p:cNvGraphicFramePr>
          <p:nvPr>
            <p:extLst>
              <p:ext uri="{D42A27DB-BD31-4B8C-83A1-F6EECF244321}">
                <p14:modId xmlns:p14="http://schemas.microsoft.com/office/powerpoint/2010/main" val="2450849732"/>
              </p:ext>
            </p:extLst>
          </p:nvPr>
        </p:nvGraphicFramePr>
        <p:xfrm>
          <a:off x="5004048" y="0"/>
          <a:ext cx="3672408" cy="5143500"/>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transition advTm="104632">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29" name="Google Shape;129;p22"/>
          <p:cNvSpPr txBox="1">
            <a:spLocks noGrp="1"/>
          </p:cNvSpPr>
          <p:nvPr>
            <p:ph type="title" idx="4294967295"/>
          </p:nvPr>
        </p:nvSpPr>
        <p:spPr>
          <a:xfrm>
            <a:off x="395536" y="195486"/>
            <a:ext cx="3250800" cy="857400"/>
          </a:xfrm>
          <a:prstGeom prst="rect">
            <a:avLst/>
          </a:prstGeom>
        </p:spPr>
        <p:txBody>
          <a:bodyPr spcFirstLastPara="1" wrap="square" lIns="91425" tIns="91425" rIns="91425" bIns="91425" anchor="b" anchorCtr="0">
            <a:noAutofit/>
          </a:bodyPr>
          <a:lstStyle/>
          <a:p>
            <a:pPr lvl="0"/>
            <a:r>
              <a:rPr lang="es-EC" sz="4000" dirty="0"/>
              <a:t>DEMANDA</a:t>
            </a:r>
            <a:endParaRPr sz="4000" dirty="0"/>
          </a:p>
        </p:txBody>
      </p:sp>
      <p:sp>
        <p:nvSpPr>
          <p:cNvPr id="131" name="Google Shape;131;p22"/>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21</a:t>
            </a:fld>
            <a:endParaRPr dirty="0"/>
          </a:p>
        </p:txBody>
      </p:sp>
      <p:sp>
        <p:nvSpPr>
          <p:cNvPr id="5" name="Marcador de contenido 2"/>
          <p:cNvSpPr txBox="1">
            <a:spLocks/>
          </p:cNvSpPr>
          <p:nvPr/>
        </p:nvSpPr>
        <p:spPr>
          <a:xfrm>
            <a:off x="395536" y="1321569"/>
            <a:ext cx="4093840" cy="5301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C" sz="1600" dirty="0" smtClean="0"/>
              <a:t>INGRESO DE LOS CONSUMIDORES</a:t>
            </a:r>
            <a:endParaRPr lang="es-EC" sz="1600" dirty="0"/>
          </a:p>
        </p:txBody>
      </p:sp>
      <p:graphicFrame>
        <p:nvGraphicFramePr>
          <p:cNvPr id="6" name="Diagrama 5"/>
          <p:cNvGraphicFramePr/>
          <p:nvPr>
            <p:extLst>
              <p:ext uri="{D42A27DB-BD31-4B8C-83A1-F6EECF244321}">
                <p14:modId xmlns:p14="http://schemas.microsoft.com/office/powerpoint/2010/main" val="293108712"/>
              </p:ext>
            </p:extLst>
          </p:nvPr>
        </p:nvGraphicFramePr>
        <p:xfrm>
          <a:off x="-180528" y="2395101"/>
          <a:ext cx="4836369" cy="11127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Gráfico 3"/>
          <p:cNvGraphicFramePr>
            <a:graphicFrameLocks/>
          </p:cNvGraphicFramePr>
          <p:nvPr>
            <p:extLst>
              <p:ext uri="{D42A27DB-BD31-4B8C-83A1-F6EECF244321}">
                <p14:modId xmlns:p14="http://schemas.microsoft.com/office/powerpoint/2010/main" val="3070213326"/>
              </p:ext>
            </p:extLst>
          </p:nvPr>
        </p:nvGraphicFramePr>
        <p:xfrm>
          <a:off x="5095419" y="0"/>
          <a:ext cx="4020976" cy="5020022"/>
        </p:xfrm>
        <a:graphic>
          <a:graphicData uri="http://schemas.openxmlformats.org/drawingml/2006/chart">
            <c:chart xmlns:c="http://schemas.openxmlformats.org/drawingml/2006/chart" xmlns:r="http://schemas.openxmlformats.org/officeDocument/2006/relationships" r:id="rId9"/>
          </a:graphicData>
        </a:graphic>
      </p:graphicFrame>
    </p:spTree>
  </p:cSld>
  <p:clrMapOvr>
    <a:masterClrMapping/>
  </p:clrMapOvr>
  <p:transition advTm="59168">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5"/>
        <p:cNvGrpSpPr/>
        <p:nvPr/>
      </p:nvGrpSpPr>
      <p:grpSpPr>
        <a:xfrm>
          <a:off x="0" y="0"/>
          <a:ext cx="0" cy="0"/>
          <a:chOff x="0" y="0"/>
          <a:chExt cx="0" cy="0"/>
        </a:xfrm>
      </p:grpSpPr>
      <p:sp>
        <p:nvSpPr>
          <p:cNvPr id="137" name="Google Shape;137;p23"/>
          <p:cNvSpPr txBox="1">
            <a:spLocks noGrp="1"/>
          </p:cNvSpPr>
          <p:nvPr>
            <p:ph type="sldNum" idx="12"/>
          </p:nvPr>
        </p:nvSpPr>
        <p:spPr>
          <a:xfrm>
            <a:off x="4297650" y="4447973"/>
            <a:ext cx="5487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solidFill>
                  <a:srgbClr val="999999"/>
                </a:solidFill>
              </a:rPr>
              <a:t>22</a:t>
            </a:fld>
            <a:endParaRPr dirty="0">
              <a:solidFill>
                <a:srgbClr val="999999"/>
              </a:solidFill>
            </a:endParaRPr>
          </a:p>
        </p:txBody>
      </p:sp>
      <p:graphicFrame>
        <p:nvGraphicFramePr>
          <p:cNvPr id="4" name="Marcador de contenido 4"/>
          <p:cNvGraphicFramePr>
            <a:graphicFrameLocks/>
          </p:cNvGraphicFramePr>
          <p:nvPr>
            <p:extLst>
              <p:ext uri="{D42A27DB-BD31-4B8C-83A1-F6EECF244321}">
                <p14:modId xmlns:p14="http://schemas.microsoft.com/office/powerpoint/2010/main" val="3490512442"/>
              </p:ext>
            </p:extLst>
          </p:nvPr>
        </p:nvGraphicFramePr>
        <p:xfrm>
          <a:off x="755576" y="590337"/>
          <a:ext cx="7632848" cy="16213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Imagen 3"/>
          <p:cNvPicPr/>
          <p:nvPr/>
        </p:nvPicPr>
        <p:blipFill>
          <a:blip r:embed="rId9">
            <a:extLst>
              <a:ext uri="{28A0092B-C50C-407E-A947-70E740481C1C}">
                <a14:useLocalDpi xmlns:a14="http://schemas.microsoft.com/office/drawing/2010/main" val="0"/>
              </a:ext>
            </a:extLst>
          </a:blip>
          <a:srcRect b="8357"/>
          <a:stretch>
            <a:fillRect/>
          </a:stretch>
        </p:blipFill>
        <p:spPr bwMode="auto">
          <a:xfrm>
            <a:off x="2195736" y="2211710"/>
            <a:ext cx="4608511" cy="2232248"/>
          </a:xfrm>
          <a:prstGeom prst="rect">
            <a:avLst/>
          </a:prstGeom>
          <a:noFill/>
          <a:ln>
            <a:noFill/>
          </a:ln>
        </p:spPr>
      </p:pic>
      <p:sp>
        <p:nvSpPr>
          <p:cNvPr id="6" name="CuadroTexto 5"/>
          <p:cNvSpPr txBox="1"/>
          <p:nvPr/>
        </p:nvSpPr>
        <p:spPr>
          <a:xfrm>
            <a:off x="755576" y="627534"/>
            <a:ext cx="1365161" cy="400110"/>
          </a:xfrm>
          <a:prstGeom prst="rect">
            <a:avLst/>
          </a:prstGeom>
          <a:noFill/>
        </p:spPr>
        <p:txBody>
          <a:bodyPr wrap="square" rtlCol="0">
            <a:spAutoFit/>
          </a:bodyPr>
          <a:lstStyle/>
          <a:p>
            <a:r>
              <a:rPr lang="es-EC" sz="2000" b="1" dirty="0" smtClean="0">
                <a:latin typeface="Edwardian Script ITC" panose="030303020407070D0804" pitchFamily="66" charset="0"/>
              </a:rPr>
              <a:t>5 Ejes</a:t>
            </a:r>
            <a:endParaRPr lang="es-EC" sz="2000" b="1" dirty="0">
              <a:latin typeface="Edwardian Script ITC" panose="030303020407070D0804" pitchFamily="66" charset="0"/>
            </a:endParaRPr>
          </a:p>
        </p:txBody>
      </p:sp>
      <p:sp>
        <p:nvSpPr>
          <p:cNvPr id="7" name="CuadroTexto 6"/>
          <p:cNvSpPr txBox="1"/>
          <p:nvPr/>
        </p:nvSpPr>
        <p:spPr>
          <a:xfrm>
            <a:off x="2120737" y="1851670"/>
            <a:ext cx="2135843" cy="400110"/>
          </a:xfrm>
          <a:prstGeom prst="rect">
            <a:avLst/>
          </a:prstGeom>
          <a:noFill/>
        </p:spPr>
        <p:txBody>
          <a:bodyPr wrap="square" rtlCol="0">
            <a:spAutoFit/>
          </a:bodyPr>
          <a:lstStyle/>
          <a:p>
            <a:r>
              <a:rPr lang="es-EC" sz="2000" b="1" dirty="0" smtClean="0">
                <a:latin typeface="Edwardian Script ITC" panose="030303020407070D0804" pitchFamily="66" charset="0"/>
              </a:rPr>
              <a:t>Perfil de demanda</a:t>
            </a:r>
            <a:endParaRPr lang="es-EC" sz="2000" b="1" dirty="0">
              <a:latin typeface="Edwardian Script ITC" panose="030303020407070D0804" pitchFamily="66" charset="0"/>
            </a:endParaRPr>
          </a:p>
        </p:txBody>
      </p:sp>
    </p:spTree>
  </p:cSld>
  <p:clrMapOvr>
    <a:masterClrMapping/>
  </p:clrMapOvr>
  <p:transition advTm="44722">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395536" y="123478"/>
            <a:ext cx="5511300" cy="857400"/>
          </a:xfrm>
          <a:prstGeom prst="rect">
            <a:avLst/>
          </a:prstGeom>
        </p:spPr>
        <p:txBody>
          <a:bodyPr spcFirstLastPara="1" wrap="square" lIns="91425" tIns="91425" rIns="91425" bIns="91425" anchor="b" anchorCtr="0">
            <a:noAutofit/>
          </a:bodyPr>
          <a:lstStyle/>
          <a:p>
            <a:pPr lvl="0"/>
            <a:r>
              <a:rPr lang="es-EC" dirty="0"/>
              <a:t>DEMANDA</a:t>
            </a:r>
            <a:endParaRPr dirty="0"/>
          </a:p>
        </p:txBody>
      </p:sp>
      <p:sp>
        <p:nvSpPr>
          <p:cNvPr id="143" name="Google Shape;143;p24"/>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23</a:t>
            </a:fld>
            <a:endParaRPr dirty="0"/>
          </a:p>
        </p:txBody>
      </p:sp>
      <p:sp>
        <p:nvSpPr>
          <p:cNvPr id="7" name="Marcador de contenido 2"/>
          <p:cNvSpPr txBox="1">
            <a:spLocks/>
          </p:cNvSpPr>
          <p:nvPr/>
        </p:nvSpPr>
        <p:spPr>
          <a:xfrm>
            <a:off x="473474" y="1106534"/>
            <a:ext cx="8202982" cy="146521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C" sz="1600" dirty="0" smtClean="0"/>
              <a:t>DEMANDA ACTUAL</a:t>
            </a:r>
          </a:p>
          <a:p>
            <a:endParaRPr lang="es-EC" sz="1200" dirty="0" smtClean="0"/>
          </a:p>
          <a:p>
            <a:pPr algn="just"/>
            <a:r>
              <a:rPr lang="es-ES_tradnl" sz="2000" dirty="0" smtClean="0"/>
              <a:t>La demanda actual consiste en determinar el volumen de bienes o servicios, que los consumidores actuales o potenciales están dispuestos a adquirir.</a:t>
            </a:r>
            <a:endParaRPr lang="es-EC" sz="2000" dirty="0"/>
          </a:p>
        </p:txBody>
      </p:sp>
      <p:pic>
        <p:nvPicPr>
          <p:cNvPr id="8" name="Imagen 5"/>
          <p:cNvPicPr>
            <a:picLocks noChangeAspect="1"/>
          </p:cNvPicPr>
          <p:nvPr/>
        </p:nvPicPr>
        <p:blipFill>
          <a:blip r:embed="rId3"/>
          <a:stretch>
            <a:fillRect/>
          </a:stretch>
        </p:blipFill>
        <p:spPr>
          <a:xfrm>
            <a:off x="899592" y="2715766"/>
            <a:ext cx="7488832" cy="2232248"/>
          </a:xfrm>
          <a:prstGeom prst="rect">
            <a:avLst/>
          </a:prstGeom>
        </p:spPr>
      </p:pic>
    </p:spTree>
  </p:cSld>
  <p:clrMapOvr>
    <a:masterClrMapping/>
  </p:clrMapOvr>
  <p:transition advTm="68593">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153" name="Google Shape;153;p25"/>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24</a:t>
            </a:fld>
            <a:endParaRPr dirty="0"/>
          </a:p>
        </p:txBody>
      </p:sp>
      <p:pic>
        <p:nvPicPr>
          <p:cNvPr id="6" name="Imagen 3"/>
          <p:cNvPicPr/>
          <p:nvPr/>
        </p:nvPicPr>
        <p:blipFill>
          <a:blip r:embed="rId4"/>
          <a:stretch>
            <a:fillRect/>
          </a:stretch>
        </p:blipFill>
        <p:spPr>
          <a:xfrm>
            <a:off x="251520" y="195486"/>
            <a:ext cx="8208912" cy="4824536"/>
          </a:xfrm>
          <a:prstGeom prst="rect">
            <a:avLst/>
          </a:prstGeom>
        </p:spPr>
      </p:pic>
    </p:spTree>
  </p:cSld>
  <p:clrMapOvr>
    <a:masterClrMapping/>
  </p:clrMapOvr>
  <p:transition advTm="11487">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7"/>
        <p:cNvGrpSpPr/>
        <p:nvPr/>
      </p:nvGrpSpPr>
      <p:grpSpPr>
        <a:xfrm>
          <a:off x="0" y="0"/>
          <a:ext cx="0" cy="0"/>
          <a:chOff x="0" y="0"/>
          <a:chExt cx="0" cy="0"/>
        </a:xfrm>
      </p:grpSpPr>
      <p:sp>
        <p:nvSpPr>
          <p:cNvPr id="161" name="Google Shape;161;p26"/>
          <p:cNvSpPr txBox="1">
            <a:spLocks noGrp="1"/>
          </p:cNvSpPr>
          <p:nvPr>
            <p:ph type="sldNum" idx="12"/>
          </p:nvPr>
        </p:nvSpPr>
        <p:spPr>
          <a:xfrm>
            <a:off x="4297650" y="4447973"/>
            <a:ext cx="5487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solidFill>
                  <a:srgbClr val="999999"/>
                </a:solidFill>
              </a:rPr>
              <a:t>25</a:t>
            </a:fld>
            <a:endParaRPr dirty="0">
              <a:solidFill>
                <a:srgbClr val="999999"/>
              </a:solidFill>
            </a:endParaRPr>
          </a:p>
        </p:txBody>
      </p:sp>
      <p:sp>
        <p:nvSpPr>
          <p:cNvPr id="166" name="Google Shape;166;p26"/>
          <p:cNvSpPr/>
          <p:nvPr/>
        </p:nvSpPr>
        <p:spPr>
          <a:xfrm>
            <a:off x="6930993" y="3495599"/>
            <a:ext cx="113397" cy="150888"/>
          </a:xfrm>
          <a:custGeom>
            <a:avLst/>
            <a:gdLst/>
            <a:ahLst/>
            <a:cxnLst/>
            <a:rect l="l" t="t" r="r" b="b"/>
            <a:pathLst>
              <a:path w="12289" h="16352" extrusionOk="0">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167" name="Google Shape;167;p26"/>
          <p:cNvSpPr/>
          <p:nvPr/>
        </p:nvSpPr>
        <p:spPr>
          <a:xfrm>
            <a:off x="4543893" y="3409924"/>
            <a:ext cx="113397" cy="150888"/>
          </a:xfrm>
          <a:custGeom>
            <a:avLst/>
            <a:gdLst/>
            <a:ahLst/>
            <a:cxnLst/>
            <a:rect l="l" t="t" r="r" b="b"/>
            <a:pathLst>
              <a:path w="12289" h="16352" extrusionOk="0">
                <a:moveTo>
                  <a:pt x="6303" y="3991"/>
                </a:moveTo>
                <a:lnTo>
                  <a:pt x="6546" y="4015"/>
                </a:lnTo>
                <a:lnTo>
                  <a:pt x="6789" y="4064"/>
                </a:lnTo>
                <a:lnTo>
                  <a:pt x="7008" y="4137"/>
                </a:lnTo>
                <a:lnTo>
                  <a:pt x="7252" y="4234"/>
                </a:lnTo>
                <a:lnTo>
                  <a:pt x="7446" y="4356"/>
                </a:lnTo>
                <a:lnTo>
                  <a:pt x="7665" y="4502"/>
                </a:lnTo>
                <a:lnTo>
                  <a:pt x="7836" y="4672"/>
                </a:lnTo>
                <a:lnTo>
                  <a:pt x="8030" y="4842"/>
                </a:lnTo>
                <a:lnTo>
                  <a:pt x="8176" y="5037"/>
                </a:lnTo>
                <a:lnTo>
                  <a:pt x="8322" y="5256"/>
                </a:lnTo>
                <a:lnTo>
                  <a:pt x="8468" y="5475"/>
                </a:lnTo>
                <a:lnTo>
                  <a:pt x="8566" y="5718"/>
                </a:lnTo>
                <a:lnTo>
                  <a:pt x="8639" y="5986"/>
                </a:lnTo>
                <a:lnTo>
                  <a:pt x="8712" y="6229"/>
                </a:lnTo>
                <a:lnTo>
                  <a:pt x="8736" y="6473"/>
                </a:lnTo>
                <a:lnTo>
                  <a:pt x="8712" y="6716"/>
                </a:lnTo>
                <a:lnTo>
                  <a:pt x="8687" y="6959"/>
                </a:lnTo>
                <a:lnTo>
                  <a:pt x="8639" y="7178"/>
                </a:lnTo>
                <a:lnTo>
                  <a:pt x="8541" y="7397"/>
                </a:lnTo>
                <a:lnTo>
                  <a:pt x="8444" y="7592"/>
                </a:lnTo>
                <a:lnTo>
                  <a:pt x="8322" y="7787"/>
                </a:lnTo>
                <a:lnTo>
                  <a:pt x="8152" y="7981"/>
                </a:lnTo>
                <a:lnTo>
                  <a:pt x="7982" y="8152"/>
                </a:lnTo>
                <a:lnTo>
                  <a:pt x="7811" y="8298"/>
                </a:lnTo>
                <a:lnTo>
                  <a:pt x="7592" y="8419"/>
                </a:lnTo>
                <a:lnTo>
                  <a:pt x="7373" y="8517"/>
                </a:lnTo>
                <a:lnTo>
                  <a:pt x="7130" y="8614"/>
                </a:lnTo>
                <a:lnTo>
                  <a:pt x="6887" y="8687"/>
                </a:lnTo>
                <a:lnTo>
                  <a:pt x="6668" y="8711"/>
                </a:lnTo>
                <a:lnTo>
                  <a:pt x="6424" y="8736"/>
                </a:lnTo>
                <a:lnTo>
                  <a:pt x="6205" y="8736"/>
                </a:lnTo>
                <a:lnTo>
                  <a:pt x="5986" y="8711"/>
                </a:lnTo>
                <a:lnTo>
                  <a:pt x="5743" y="8663"/>
                </a:lnTo>
                <a:lnTo>
                  <a:pt x="5524" y="8614"/>
                </a:lnTo>
                <a:lnTo>
                  <a:pt x="5305" y="8541"/>
                </a:lnTo>
                <a:lnTo>
                  <a:pt x="5110" y="8444"/>
                </a:lnTo>
                <a:lnTo>
                  <a:pt x="4891" y="8346"/>
                </a:lnTo>
                <a:lnTo>
                  <a:pt x="4697" y="8225"/>
                </a:lnTo>
                <a:lnTo>
                  <a:pt x="4502" y="8103"/>
                </a:lnTo>
                <a:lnTo>
                  <a:pt x="4332" y="7957"/>
                </a:lnTo>
                <a:lnTo>
                  <a:pt x="4186" y="7787"/>
                </a:lnTo>
                <a:lnTo>
                  <a:pt x="4015" y="7616"/>
                </a:lnTo>
                <a:lnTo>
                  <a:pt x="3894" y="7446"/>
                </a:lnTo>
                <a:lnTo>
                  <a:pt x="3772" y="7251"/>
                </a:lnTo>
                <a:lnTo>
                  <a:pt x="3723" y="7105"/>
                </a:lnTo>
                <a:lnTo>
                  <a:pt x="3650" y="6935"/>
                </a:lnTo>
                <a:lnTo>
                  <a:pt x="3602" y="6643"/>
                </a:lnTo>
                <a:lnTo>
                  <a:pt x="3577" y="6327"/>
                </a:lnTo>
                <a:lnTo>
                  <a:pt x="3602" y="6010"/>
                </a:lnTo>
                <a:lnTo>
                  <a:pt x="3699" y="5718"/>
                </a:lnTo>
                <a:lnTo>
                  <a:pt x="3821" y="5426"/>
                </a:lnTo>
                <a:lnTo>
                  <a:pt x="3967" y="5134"/>
                </a:lnTo>
                <a:lnTo>
                  <a:pt x="4161" y="4891"/>
                </a:lnTo>
                <a:lnTo>
                  <a:pt x="4332" y="4696"/>
                </a:lnTo>
                <a:lnTo>
                  <a:pt x="4551" y="4502"/>
                </a:lnTo>
                <a:lnTo>
                  <a:pt x="4794" y="4356"/>
                </a:lnTo>
                <a:lnTo>
                  <a:pt x="5037" y="4210"/>
                </a:lnTo>
                <a:lnTo>
                  <a:pt x="5062" y="4210"/>
                </a:lnTo>
                <a:lnTo>
                  <a:pt x="5110" y="4234"/>
                </a:lnTo>
                <a:lnTo>
                  <a:pt x="5232" y="4234"/>
                </a:lnTo>
                <a:lnTo>
                  <a:pt x="5305" y="4210"/>
                </a:lnTo>
                <a:lnTo>
                  <a:pt x="5548" y="4112"/>
                </a:lnTo>
                <a:lnTo>
                  <a:pt x="5816" y="4039"/>
                </a:lnTo>
                <a:lnTo>
                  <a:pt x="6059" y="4015"/>
                </a:lnTo>
                <a:lnTo>
                  <a:pt x="6303" y="3991"/>
                </a:lnTo>
                <a:close/>
                <a:moveTo>
                  <a:pt x="6254" y="3480"/>
                </a:moveTo>
                <a:lnTo>
                  <a:pt x="5986" y="3504"/>
                </a:lnTo>
                <a:lnTo>
                  <a:pt x="5694" y="3553"/>
                </a:lnTo>
                <a:lnTo>
                  <a:pt x="5427" y="3626"/>
                </a:lnTo>
                <a:lnTo>
                  <a:pt x="5305" y="3650"/>
                </a:lnTo>
                <a:lnTo>
                  <a:pt x="5183" y="3699"/>
                </a:lnTo>
                <a:lnTo>
                  <a:pt x="4916" y="3796"/>
                </a:lnTo>
                <a:lnTo>
                  <a:pt x="4599" y="3966"/>
                </a:lnTo>
                <a:lnTo>
                  <a:pt x="4283" y="4161"/>
                </a:lnTo>
                <a:lnTo>
                  <a:pt x="3991" y="4404"/>
                </a:lnTo>
                <a:lnTo>
                  <a:pt x="3748" y="4672"/>
                </a:lnTo>
                <a:lnTo>
                  <a:pt x="3529" y="4940"/>
                </a:lnTo>
                <a:lnTo>
                  <a:pt x="3359" y="5232"/>
                </a:lnTo>
                <a:lnTo>
                  <a:pt x="3237" y="5572"/>
                </a:lnTo>
                <a:lnTo>
                  <a:pt x="3164" y="5889"/>
                </a:lnTo>
                <a:lnTo>
                  <a:pt x="3115" y="6229"/>
                </a:lnTo>
                <a:lnTo>
                  <a:pt x="3140" y="6570"/>
                </a:lnTo>
                <a:lnTo>
                  <a:pt x="3188" y="6911"/>
                </a:lnTo>
                <a:lnTo>
                  <a:pt x="3261" y="7251"/>
                </a:lnTo>
                <a:lnTo>
                  <a:pt x="3383" y="7495"/>
                </a:lnTo>
                <a:lnTo>
                  <a:pt x="3529" y="7762"/>
                </a:lnTo>
                <a:lnTo>
                  <a:pt x="3699" y="7981"/>
                </a:lnTo>
                <a:lnTo>
                  <a:pt x="3869" y="8200"/>
                </a:lnTo>
                <a:lnTo>
                  <a:pt x="4088" y="8371"/>
                </a:lnTo>
                <a:lnTo>
                  <a:pt x="4307" y="8541"/>
                </a:lnTo>
                <a:lnTo>
                  <a:pt x="4551" y="8711"/>
                </a:lnTo>
                <a:lnTo>
                  <a:pt x="4794" y="8833"/>
                </a:lnTo>
                <a:lnTo>
                  <a:pt x="5062" y="8930"/>
                </a:lnTo>
                <a:lnTo>
                  <a:pt x="5329" y="9028"/>
                </a:lnTo>
                <a:lnTo>
                  <a:pt x="5597" y="9101"/>
                </a:lnTo>
                <a:lnTo>
                  <a:pt x="5889" y="9149"/>
                </a:lnTo>
                <a:lnTo>
                  <a:pt x="6181" y="9174"/>
                </a:lnTo>
                <a:lnTo>
                  <a:pt x="6449" y="9198"/>
                </a:lnTo>
                <a:lnTo>
                  <a:pt x="6741" y="9174"/>
                </a:lnTo>
                <a:lnTo>
                  <a:pt x="7008" y="9149"/>
                </a:lnTo>
                <a:lnTo>
                  <a:pt x="7325" y="9076"/>
                </a:lnTo>
                <a:lnTo>
                  <a:pt x="7617" y="8979"/>
                </a:lnTo>
                <a:lnTo>
                  <a:pt x="7884" y="8833"/>
                </a:lnTo>
                <a:lnTo>
                  <a:pt x="8128" y="8687"/>
                </a:lnTo>
                <a:lnTo>
                  <a:pt x="8347" y="8492"/>
                </a:lnTo>
                <a:lnTo>
                  <a:pt x="8541" y="8273"/>
                </a:lnTo>
                <a:lnTo>
                  <a:pt x="8712" y="8054"/>
                </a:lnTo>
                <a:lnTo>
                  <a:pt x="8858" y="7787"/>
                </a:lnTo>
                <a:lnTo>
                  <a:pt x="8979" y="7543"/>
                </a:lnTo>
                <a:lnTo>
                  <a:pt x="9052" y="7251"/>
                </a:lnTo>
                <a:lnTo>
                  <a:pt x="9125" y="6959"/>
                </a:lnTo>
                <a:lnTo>
                  <a:pt x="9150" y="6667"/>
                </a:lnTo>
                <a:lnTo>
                  <a:pt x="9150" y="6375"/>
                </a:lnTo>
                <a:lnTo>
                  <a:pt x="9125" y="6083"/>
                </a:lnTo>
                <a:lnTo>
                  <a:pt x="9052" y="5791"/>
                </a:lnTo>
                <a:lnTo>
                  <a:pt x="8955" y="5499"/>
                </a:lnTo>
                <a:lnTo>
                  <a:pt x="8858" y="5232"/>
                </a:lnTo>
                <a:lnTo>
                  <a:pt x="8712" y="4988"/>
                </a:lnTo>
                <a:lnTo>
                  <a:pt x="8566" y="4769"/>
                </a:lnTo>
                <a:lnTo>
                  <a:pt x="8395" y="4550"/>
                </a:lnTo>
                <a:lnTo>
                  <a:pt x="8201" y="4356"/>
                </a:lnTo>
                <a:lnTo>
                  <a:pt x="7982" y="4161"/>
                </a:lnTo>
                <a:lnTo>
                  <a:pt x="7763" y="3991"/>
                </a:lnTo>
                <a:lnTo>
                  <a:pt x="7544" y="3845"/>
                </a:lnTo>
                <a:lnTo>
                  <a:pt x="7300" y="3723"/>
                </a:lnTo>
                <a:lnTo>
                  <a:pt x="7033" y="3626"/>
                </a:lnTo>
                <a:lnTo>
                  <a:pt x="6789" y="3553"/>
                </a:lnTo>
                <a:lnTo>
                  <a:pt x="6522" y="3504"/>
                </a:lnTo>
                <a:lnTo>
                  <a:pt x="6254" y="3480"/>
                </a:lnTo>
                <a:close/>
                <a:moveTo>
                  <a:pt x="6303" y="536"/>
                </a:moveTo>
                <a:lnTo>
                  <a:pt x="6668" y="560"/>
                </a:lnTo>
                <a:lnTo>
                  <a:pt x="7033" y="633"/>
                </a:lnTo>
                <a:lnTo>
                  <a:pt x="7422" y="706"/>
                </a:lnTo>
                <a:lnTo>
                  <a:pt x="7763" y="828"/>
                </a:lnTo>
                <a:lnTo>
                  <a:pt x="8128" y="949"/>
                </a:lnTo>
                <a:lnTo>
                  <a:pt x="8468" y="1095"/>
                </a:lnTo>
                <a:lnTo>
                  <a:pt x="8809" y="1266"/>
                </a:lnTo>
                <a:lnTo>
                  <a:pt x="9125" y="1460"/>
                </a:lnTo>
                <a:lnTo>
                  <a:pt x="9442" y="1679"/>
                </a:lnTo>
                <a:lnTo>
                  <a:pt x="9734" y="1898"/>
                </a:lnTo>
                <a:lnTo>
                  <a:pt x="10026" y="2166"/>
                </a:lnTo>
                <a:lnTo>
                  <a:pt x="10050" y="2287"/>
                </a:lnTo>
                <a:lnTo>
                  <a:pt x="10074" y="2409"/>
                </a:lnTo>
                <a:lnTo>
                  <a:pt x="10196" y="2798"/>
                </a:lnTo>
                <a:lnTo>
                  <a:pt x="10220" y="2847"/>
                </a:lnTo>
                <a:lnTo>
                  <a:pt x="10269" y="2871"/>
                </a:lnTo>
                <a:lnTo>
                  <a:pt x="10342" y="2896"/>
                </a:lnTo>
                <a:lnTo>
                  <a:pt x="10391" y="2896"/>
                </a:lnTo>
                <a:lnTo>
                  <a:pt x="10439" y="2871"/>
                </a:lnTo>
                <a:lnTo>
                  <a:pt x="10464" y="2847"/>
                </a:lnTo>
                <a:lnTo>
                  <a:pt x="10488" y="2798"/>
                </a:lnTo>
                <a:lnTo>
                  <a:pt x="10512" y="2677"/>
                </a:lnTo>
                <a:lnTo>
                  <a:pt x="10585" y="2774"/>
                </a:lnTo>
                <a:lnTo>
                  <a:pt x="10537" y="3090"/>
                </a:lnTo>
                <a:lnTo>
                  <a:pt x="10537" y="3261"/>
                </a:lnTo>
                <a:lnTo>
                  <a:pt x="10561" y="3334"/>
                </a:lnTo>
                <a:lnTo>
                  <a:pt x="10610" y="3382"/>
                </a:lnTo>
                <a:lnTo>
                  <a:pt x="10634" y="3431"/>
                </a:lnTo>
                <a:lnTo>
                  <a:pt x="10683" y="3407"/>
                </a:lnTo>
                <a:lnTo>
                  <a:pt x="10756" y="3382"/>
                </a:lnTo>
                <a:lnTo>
                  <a:pt x="10804" y="3309"/>
                </a:lnTo>
                <a:lnTo>
                  <a:pt x="10877" y="3163"/>
                </a:lnTo>
                <a:lnTo>
                  <a:pt x="10877" y="3188"/>
                </a:lnTo>
                <a:lnTo>
                  <a:pt x="10950" y="3285"/>
                </a:lnTo>
                <a:lnTo>
                  <a:pt x="10853" y="3553"/>
                </a:lnTo>
                <a:lnTo>
                  <a:pt x="10804" y="3674"/>
                </a:lnTo>
                <a:lnTo>
                  <a:pt x="10756" y="3796"/>
                </a:lnTo>
                <a:lnTo>
                  <a:pt x="10756" y="3893"/>
                </a:lnTo>
                <a:lnTo>
                  <a:pt x="10804" y="4015"/>
                </a:lnTo>
                <a:lnTo>
                  <a:pt x="10829" y="4088"/>
                </a:lnTo>
                <a:lnTo>
                  <a:pt x="10902" y="4112"/>
                </a:lnTo>
                <a:lnTo>
                  <a:pt x="10975" y="4112"/>
                </a:lnTo>
                <a:lnTo>
                  <a:pt x="11023" y="4088"/>
                </a:lnTo>
                <a:lnTo>
                  <a:pt x="11096" y="4039"/>
                </a:lnTo>
                <a:lnTo>
                  <a:pt x="11169" y="3966"/>
                </a:lnTo>
                <a:lnTo>
                  <a:pt x="11242" y="3820"/>
                </a:lnTo>
                <a:lnTo>
                  <a:pt x="11340" y="4039"/>
                </a:lnTo>
                <a:lnTo>
                  <a:pt x="11194" y="4307"/>
                </a:lnTo>
                <a:lnTo>
                  <a:pt x="11048" y="4575"/>
                </a:lnTo>
                <a:lnTo>
                  <a:pt x="11023" y="4696"/>
                </a:lnTo>
                <a:lnTo>
                  <a:pt x="11023" y="4794"/>
                </a:lnTo>
                <a:lnTo>
                  <a:pt x="11048" y="4867"/>
                </a:lnTo>
                <a:lnTo>
                  <a:pt x="11121" y="4915"/>
                </a:lnTo>
                <a:lnTo>
                  <a:pt x="11169" y="4915"/>
                </a:lnTo>
                <a:lnTo>
                  <a:pt x="11218" y="4891"/>
                </a:lnTo>
                <a:lnTo>
                  <a:pt x="11340" y="4794"/>
                </a:lnTo>
                <a:lnTo>
                  <a:pt x="11510" y="4575"/>
                </a:lnTo>
                <a:lnTo>
                  <a:pt x="11534" y="4550"/>
                </a:lnTo>
                <a:lnTo>
                  <a:pt x="11607" y="4818"/>
                </a:lnTo>
                <a:lnTo>
                  <a:pt x="11510" y="4940"/>
                </a:lnTo>
                <a:lnTo>
                  <a:pt x="11388" y="5061"/>
                </a:lnTo>
                <a:lnTo>
                  <a:pt x="11291" y="5183"/>
                </a:lnTo>
                <a:lnTo>
                  <a:pt x="11218" y="5280"/>
                </a:lnTo>
                <a:lnTo>
                  <a:pt x="11096" y="5524"/>
                </a:lnTo>
                <a:lnTo>
                  <a:pt x="11072" y="5548"/>
                </a:lnTo>
                <a:lnTo>
                  <a:pt x="11096" y="5572"/>
                </a:lnTo>
                <a:lnTo>
                  <a:pt x="11121" y="5597"/>
                </a:lnTo>
                <a:lnTo>
                  <a:pt x="11145" y="5572"/>
                </a:lnTo>
                <a:lnTo>
                  <a:pt x="11388" y="5475"/>
                </a:lnTo>
                <a:lnTo>
                  <a:pt x="11510" y="5402"/>
                </a:lnTo>
                <a:lnTo>
                  <a:pt x="11631" y="5305"/>
                </a:lnTo>
                <a:lnTo>
                  <a:pt x="11680" y="5256"/>
                </a:lnTo>
                <a:lnTo>
                  <a:pt x="11729" y="5499"/>
                </a:lnTo>
                <a:lnTo>
                  <a:pt x="11364" y="5840"/>
                </a:lnTo>
                <a:lnTo>
                  <a:pt x="11048" y="6229"/>
                </a:lnTo>
                <a:lnTo>
                  <a:pt x="11023" y="6278"/>
                </a:lnTo>
                <a:lnTo>
                  <a:pt x="11048" y="6327"/>
                </a:lnTo>
                <a:lnTo>
                  <a:pt x="11072" y="6351"/>
                </a:lnTo>
                <a:lnTo>
                  <a:pt x="11121" y="6351"/>
                </a:lnTo>
                <a:lnTo>
                  <a:pt x="11291" y="6254"/>
                </a:lnTo>
                <a:lnTo>
                  <a:pt x="11461" y="6156"/>
                </a:lnTo>
                <a:lnTo>
                  <a:pt x="11753" y="5913"/>
                </a:lnTo>
                <a:lnTo>
                  <a:pt x="11753" y="6302"/>
                </a:lnTo>
                <a:lnTo>
                  <a:pt x="11631" y="6424"/>
                </a:lnTo>
                <a:lnTo>
                  <a:pt x="11534" y="6546"/>
                </a:lnTo>
                <a:lnTo>
                  <a:pt x="11412" y="6692"/>
                </a:lnTo>
                <a:lnTo>
                  <a:pt x="11291" y="6789"/>
                </a:lnTo>
                <a:lnTo>
                  <a:pt x="11048" y="6935"/>
                </a:lnTo>
                <a:lnTo>
                  <a:pt x="10999" y="6984"/>
                </a:lnTo>
                <a:lnTo>
                  <a:pt x="10950" y="7032"/>
                </a:lnTo>
                <a:lnTo>
                  <a:pt x="10926" y="7105"/>
                </a:lnTo>
                <a:lnTo>
                  <a:pt x="10950" y="7154"/>
                </a:lnTo>
                <a:lnTo>
                  <a:pt x="11023" y="7203"/>
                </a:lnTo>
                <a:lnTo>
                  <a:pt x="11096" y="7251"/>
                </a:lnTo>
                <a:lnTo>
                  <a:pt x="11169" y="7251"/>
                </a:lnTo>
                <a:lnTo>
                  <a:pt x="11267" y="7227"/>
                </a:lnTo>
                <a:lnTo>
                  <a:pt x="11437" y="7178"/>
                </a:lnTo>
                <a:lnTo>
                  <a:pt x="11583" y="7081"/>
                </a:lnTo>
                <a:lnTo>
                  <a:pt x="11704" y="6984"/>
                </a:lnTo>
                <a:lnTo>
                  <a:pt x="11631" y="7470"/>
                </a:lnTo>
                <a:lnTo>
                  <a:pt x="11583" y="7470"/>
                </a:lnTo>
                <a:lnTo>
                  <a:pt x="11534" y="7495"/>
                </a:lnTo>
                <a:lnTo>
                  <a:pt x="11291" y="7665"/>
                </a:lnTo>
                <a:lnTo>
                  <a:pt x="11023" y="7811"/>
                </a:lnTo>
                <a:lnTo>
                  <a:pt x="10902" y="7884"/>
                </a:lnTo>
                <a:lnTo>
                  <a:pt x="10804" y="7957"/>
                </a:lnTo>
                <a:lnTo>
                  <a:pt x="10731" y="8054"/>
                </a:lnTo>
                <a:lnTo>
                  <a:pt x="10707" y="8103"/>
                </a:lnTo>
                <a:lnTo>
                  <a:pt x="10707" y="8176"/>
                </a:lnTo>
                <a:lnTo>
                  <a:pt x="10707" y="8200"/>
                </a:lnTo>
                <a:lnTo>
                  <a:pt x="10853" y="8200"/>
                </a:lnTo>
                <a:lnTo>
                  <a:pt x="10950" y="8176"/>
                </a:lnTo>
                <a:lnTo>
                  <a:pt x="11194" y="8079"/>
                </a:lnTo>
                <a:lnTo>
                  <a:pt x="11534" y="7933"/>
                </a:lnTo>
                <a:lnTo>
                  <a:pt x="11437" y="8273"/>
                </a:lnTo>
                <a:lnTo>
                  <a:pt x="11340" y="8298"/>
                </a:lnTo>
                <a:lnTo>
                  <a:pt x="11242" y="8322"/>
                </a:lnTo>
                <a:lnTo>
                  <a:pt x="11072" y="8419"/>
                </a:lnTo>
                <a:lnTo>
                  <a:pt x="10829" y="8541"/>
                </a:lnTo>
                <a:lnTo>
                  <a:pt x="10561" y="8614"/>
                </a:lnTo>
                <a:lnTo>
                  <a:pt x="10537" y="8638"/>
                </a:lnTo>
                <a:lnTo>
                  <a:pt x="10512" y="8663"/>
                </a:lnTo>
                <a:lnTo>
                  <a:pt x="10537" y="8687"/>
                </a:lnTo>
                <a:lnTo>
                  <a:pt x="10561" y="8711"/>
                </a:lnTo>
                <a:lnTo>
                  <a:pt x="10731" y="8736"/>
                </a:lnTo>
                <a:lnTo>
                  <a:pt x="10926" y="8736"/>
                </a:lnTo>
                <a:lnTo>
                  <a:pt x="11121" y="8711"/>
                </a:lnTo>
                <a:lnTo>
                  <a:pt x="11315" y="8663"/>
                </a:lnTo>
                <a:lnTo>
                  <a:pt x="11169" y="9028"/>
                </a:lnTo>
                <a:lnTo>
                  <a:pt x="10926" y="9028"/>
                </a:lnTo>
                <a:lnTo>
                  <a:pt x="10683" y="9052"/>
                </a:lnTo>
                <a:lnTo>
                  <a:pt x="10439" y="9125"/>
                </a:lnTo>
                <a:lnTo>
                  <a:pt x="10220" y="9198"/>
                </a:lnTo>
                <a:lnTo>
                  <a:pt x="10196" y="9222"/>
                </a:lnTo>
                <a:lnTo>
                  <a:pt x="10196" y="9247"/>
                </a:lnTo>
                <a:lnTo>
                  <a:pt x="10220" y="9271"/>
                </a:lnTo>
                <a:lnTo>
                  <a:pt x="10245" y="9295"/>
                </a:lnTo>
                <a:lnTo>
                  <a:pt x="10488" y="9295"/>
                </a:lnTo>
                <a:lnTo>
                  <a:pt x="10731" y="9320"/>
                </a:lnTo>
                <a:lnTo>
                  <a:pt x="11048" y="9368"/>
                </a:lnTo>
                <a:lnTo>
                  <a:pt x="10853" y="9757"/>
                </a:lnTo>
                <a:lnTo>
                  <a:pt x="10561" y="9733"/>
                </a:lnTo>
                <a:lnTo>
                  <a:pt x="10245" y="9709"/>
                </a:lnTo>
                <a:lnTo>
                  <a:pt x="10099" y="9709"/>
                </a:lnTo>
                <a:lnTo>
                  <a:pt x="9977" y="9733"/>
                </a:lnTo>
                <a:lnTo>
                  <a:pt x="9904" y="9782"/>
                </a:lnTo>
                <a:lnTo>
                  <a:pt x="9880" y="9806"/>
                </a:lnTo>
                <a:lnTo>
                  <a:pt x="9880" y="9830"/>
                </a:lnTo>
                <a:lnTo>
                  <a:pt x="9928" y="9928"/>
                </a:lnTo>
                <a:lnTo>
                  <a:pt x="9977" y="10001"/>
                </a:lnTo>
                <a:lnTo>
                  <a:pt x="10050" y="10074"/>
                </a:lnTo>
                <a:lnTo>
                  <a:pt x="10147" y="10122"/>
                </a:lnTo>
                <a:lnTo>
                  <a:pt x="10391" y="10171"/>
                </a:lnTo>
                <a:lnTo>
                  <a:pt x="10610" y="10220"/>
                </a:lnTo>
                <a:lnTo>
                  <a:pt x="10439" y="10512"/>
                </a:lnTo>
                <a:lnTo>
                  <a:pt x="10439" y="10439"/>
                </a:lnTo>
                <a:lnTo>
                  <a:pt x="10391" y="10390"/>
                </a:lnTo>
                <a:lnTo>
                  <a:pt x="10342" y="10341"/>
                </a:lnTo>
                <a:lnTo>
                  <a:pt x="10220" y="10293"/>
                </a:lnTo>
                <a:lnTo>
                  <a:pt x="9977" y="10268"/>
                </a:lnTo>
                <a:lnTo>
                  <a:pt x="9709" y="10220"/>
                </a:lnTo>
                <a:lnTo>
                  <a:pt x="9588" y="10220"/>
                </a:lnTo>
                <a:lnTo>
                  <a:pt x="9466" y="10244"/>
                </a:lnTo>
                <a:lnTo>
                  <a:pt x="9417" y="10268"/>
                </a:lnTo>
                <a:lnTo>
                  <a:pt x="9393" y="10317"/>
                </a:lnTo>
                <a:lnTo>
                  <a:pt x="9393" y="10366"/>
                </a:lnTo>
                <a:lnTo>
                  <a:pt x="9417" y="10414"/>
                </a:lnTo>
                <a:lnTo>
                  <a:pt x="9515" y="10487"/>
                </a:lnTo>
                <a:lnTo>
                  <a:pt x="9636" y="10560"/>
                </a:lnTo>
                <a:lnTo>
                  <a:pt x="9880" y="10633"/>
                </a:lnTo>
                <a:lnTo>
                  <a:pt x="10123" y="10682"/>
                </a:lnTo>
                <a:lnTo>
                  <a:pt x="10245" y="10682"/>
                </a:lnTo>
                <a:lnTo>
                  <a:pt x="10366" y="10633"/>
                </a:lnTo>
                <a:lnTo>
                  <a:pt x="10001" y="11242"/>
                </a:lnTo>
                <a:lnTo>
                  <a:pt x="9782" y="11169"/>
                </a:lnTo>
                <a:lnTo>
                  <a:pt x="9588" y="11144"/>
                </a:lnTo>
                <a:lnTo>
                  <a:pt x="9417" y="11096"/>
                </a:lnTo>
                <a:lnTo>
                  <a:pt x="9247" y="11071"/>
                </a:lnTo>
                <a:lnTo>
                  <a:pt x="9052" y="11047"/>
                </a:lnTo>
                <a:lnTo>
                  <a:pt x="8882" y="11096"/>
                </a:lnTo>
                <a:lnTo>
                  <a:pt x="8858" y="11120"/>
                </a:lnTo>
                <a:lnTo>
                  <a:pt x="8833" y="11169"/>
                </a:lnTo>
                <a:lnTo>
                  <a:pt x="8833" y="11193"/>
                </a:lnTo>
                <a:lnTo>
                  <a:pt x="8858" y="11242"/>
                </a:lnTo>
                <a:lnTo>
                  <a:pt x="9052" y="11315"/>
                </a:lnTo>
                <a:lnTo>
                  <a:pt x="9223" y="11363"/>
                </a:lnTo>
                <a:lnTo>
                  <a:pt x="9588" y="11485"/>
                </a:lnTo>
                <a:lnTo>
                  <a:pt x="9782" y="11558"/>
                </a:lnTo>
                <a:lnTo>
                  <a:pt x="9490" y="11996"/>
                </a:lnTo>
                <a:lnTo>
                  <a:pt x="9344" y="11923"/>
                </a:lnTo>
                <a:lnTo>
                  <a:pt x="9223" y="11874"/>
                </a:lnTo>
                <a:lnTo>
                  <a:pt x="8931" y="11801"/>
                </a:lnTo>
                <a:lnTo>
                  <a:pt x="8566" y="11704"/>
                </a:lnTo>
                <a:lnTo>
                  <a:pt x="8371" y="11655"/>
                </a:lnTo>
                <a:lnTo>
                  <a:pt x="8176" y="11655"/>
                </a:lnTo>
                <a:lnTo>
                  <a:pt x="8103" y="11680"/>
                </a:lnTo>
                <a:lnTo>
                  <a:pt x="8079" y="11728"/>
                </a:lnTo>
                <a:lnTo>
                  <a:pt x="8055" y="11801"/>
                </a:lnTo>
                <a:lnTo>
                  <a:pt x="8103" y="11850"/>
                </a:lnTo>
                <a:lnTo>
                  <a:pt x="8249" y="11947"/>
                </a:lnTo>
                <a:lnTo>
                  <a:pt x="8395" y="12045"/>
                </a:lnTo>
                <a:lnTo>
                  <a:pt x="8736" y="12166"/>
                </a:lnTo>
                <a:lnTo>
                  <a:pt x="8979" y="12239"/>
                </a:lnTo>
                <a:lnTo>
                  <a:pt x="9247" y="12312"/>
                </a:lnTo>
                <a:lnTo>
                  <a:pt x="9004" y="12629"/>
                </a:lnTo>
                <a:lnTo>
                  <a:pt x="8712" y="12580"/>
                </a:lnTo>
                <a:lnTo>
                  <a:pt x="8420" y="12531"/>
                </a:lnTo>
                <a:lnTo>
                  <a:pt x="8201" y="12458"/>
                </a:lnTo>
                <a:lnTo>
                  <a:pt x="8006" y="12361"/>
                </a:lnTo>
                <a:lnTo>
                  <a:pt x="7787" y="12239"/>
                </a:lnTo>
                <a:lnTo>
                  <a:pt x="7592" y="12142"/>
                </a:lnTo>
                <a:lnTo>
                  <a:pt x="7544" y="12142"/>
                </a:lnTo>
                <a:lnTo>
                  <a:pt x="7495" y="12166"/>
                </a:lnTo>
                <a:lnTo>
                  <a:pt x="7495" y="12215"/>
                </a:lnTo>
                <a:lnTo>
                  <a:pt x="7471" y="12264"/>
                </a:lnTo>
                <a:lnTo>
                  <a:pt x="7519" y="12385"/>
                </a:lnTo>
                <a:lnTo>
                  <a:pt x="7592" y="12507"/>
                </a:lnTo>
                <a:lnTo>
                  <a:pt x="7690" y="12604"/>
                </a:lnTo>
                <a:lnTo>
                  <a:pt x="7811" y="12677"/>
                </a:lnTo>
                <a:lnTo>
                  <a:pt x="8055" y="12823"/>
                </a:lnTo>
                <a:lnTo>
                  <a:pt x="8298" y="12921"/>
                </a:lnTo>
                <a:lnTo>
                  <a:pt x="8493" y="12994"/>
                </a:lnTo>
                <a:lnTo>
                  <a:pt x="8687" y="13018"/>
                </a:lnTo>
                <a:lnTo>
                  <a:pt x="8371" y="13407"/>
                </a:lnTo>
                <a:lnTo>
                  <a:pt x="8274" y="13310"/>
                </a:lnTo>
                <a:lnTo>
                  <a:pt x="8152" y="13261"/>
                </a:lnTo>
                <a:lnTo>
                  <a:pt x="7909" y="13188"/>
                </a:lnTo>
                <a:lnTo>
                  <a:pt x="7471" y="12994"/>
                </a:lnTo>
                <a:lnTo>
                  <a:pt x="7252" y="12921"/>
                </a:lnTo>
                <a:lnTo>
                  <a:pt x="7033" y="12896"/>
                </a:lnTo>
                <a:lnTo>
                  <a:pt x="7008" y="12896"/>
                </a:lnTo>
                <a:lnTo>
                  <a:pt x="7008" y="12945"/>
                </a:lnTo>
                <a:lnTo>
                  <a:pt x="7057" y="13042"/>
                </a:lnTo>
                <a:lnTo>
                  <a:pt x="7130" y="13115"/>
                </a:lnTo>
                <a:lnTo>
                  <a:pt x="7300" y="13261"/>
                </a:lnTo>
                <a:lnTo>
                  <a:pt x="7495" y="13359"/>
                </a:lnTo>
                <a:lnTo>
                  <a:pt x="7690" y="13456"/>
                </a:lnTo>
                <a:lnTo>
                  <a:pt x="7909" y="13578"/>
                </a:lnTo>
                <a:lnTo>
                  <a:pt x="8006" y="13626"/>
                </a:lnTo>
                <a:lnTo>
                  <a:pt x="8128" y="13675"/>
                </a:lnTo>
                <a:lnTo>
                  <a:pt x="7836" y="14016"/>
                </a:lnTo>
                <a:lnTo>
                  <a:pt x="7665" y="13967"/>
                </a:lnTo>
                <a:lnTo>
                  <a:pt x="7179" y="13724"/>
                </a:lnTo>
                <a:lnTo>
                  <a:pt x="6814" y="13553"/>
                </a:lnTo>
                <a:lnTo>
                  <a:pt x="6619" y="13480"/>
                </a:lnTo>
                <a:lnTo>
                  <a:pt x="6424" y="13480"/>
                </a:lnTo>
                <a:lnTo>
                  <a:pt x="6400" y="13505"/>
                </a:lnTo>
                <a:lnTo>
                  <a:pt x="6400" y="13553"/>
                </a:lnTo>
                <a:lnTo>
                  <a:pt x="6449" y="13651"/>
                </a:lnTo>
                <a:lnTo>
                  <a:pt x="6497" y="13724"/>
                </a:lnTo>
                <a:lnTo>
                  <a:pt x="6595" y="13821"/>
                </a:lnTo>
                <a:lnTo>
                  <a:pt x="6692" y="13894"/>
                </a:lnTo>
                <a:lnTo>
                  <a:pt x="6887" y="14016"/>
                </a:lnTo>
                <a:lnTo>
                  <a:pt x="7081" y="14137"/>
                </a:lnTo>
                <a:lnTo>
                  <a:pt x="7276" y="14235"/>
                </a:lnTo>
                <a:lnTo>
                  <a:pt x="7519" y="14381"/>
                </a:lnTo>
                <a:lnTo>
                  <a:pt x="7106" y="14843"/>
                </a:lnTo>
                <a:lnTo>
                  <a:pt x="6814" y="14697"/>
                </a:lnTo>
                <a:lnTo>
                  <a:pt x="6546" y="14527"/>
                </a:lnTo>
                <a:lnTo>
                  <a:pt x="6376" y="14405"/>
                </a:lnTo>
                <a:lnTo>
                  <a:pt x="6230" y="14259"/>
                </a:lnTo>
                <a:lnTo>
                  <a:pt x="6157" y="14162"/>
                </a:lnTo>
                <a:lnTo>
                  <a:pt x="6035" y="14064"/>
                </a:lnTo>
                <a:lnTo>
                  <a:pt x="5962" y="14064"/>
                </a:lnTo>
                <a:lnTo>
                  <a:pt x="5913" y="14089"/>
                </a:lnTo>
                <a:lnTo>
                  <a:pt x="5840" y="14186"/>
                </a:lnTo>
                <a:lnTo>
                  <a:pt x="5840" y="14283"/>
                </a:lnTo>
                <a:lnTo>
                  <a:pt x="5865" y="14381"/>
                </a:lnTo>
                <a:lnTo>
                  <a:pt x="5913" y="14478"/>
                </a:lnTo>
                <a:lnTo>
                  <a:pt x="6059" y="14673"/>
                </a:lnTo>
                <a:lnTo>
                  <a:pt x="6205" y="14794"/>
                </a:lnTo>
                <a:lnTo>
                  <a:pt x="6449" y="15013"/>
                </a:lnTo>
                <a:lnTo>
                  <a:pt x="6595" y="15135"/>
                </a:lnTo>
                <a:lnTo>
                  <a:pt x="6765" y="15208"/>
                </a:lnTo>
                <a:lnTo>
                  <a:pt x="6132" y="15816"/>
                </a:lnTo>
                <a:lnTo>
                  <a:pt x="5986" y="15573"/>
                </a:lnTo>
                <a:lnTo>
                  <a:pt x="5792" y="15354"/>
                </a:lnTo>
                <a:lnTo>
                  <a:pt x="5402" y="14916"/>
                </a:lnTo>
                <a:lnTo>
                  <a:pt x="5013" y="14527"/>
                </a:lnTo>
                <a:lnTo>
                  <a:pt x="4818" y="14332"/>
                </a:lnTo>
                <a:lnTo>
                  <a:pt x="4648" y="14113"/>
                </a:lnTo>
                <a:lnTo>
                  <a:pt x="4332" y="13724"/>
                </a:lnTo>
                <a:lnTo>
                  <a:pt x="3991" y="13359"/>
                </a:lnTo>
                <a:lnTo>
                  <a:pt x="3310" y="12629"/>
                </a:lnTo>
                <a:lnTo>
                  <a:pt x="2969" y="12264"/>
                </a:lnTo>
                <a:lnTo>
                  <a:pt x="2653" y="11874"/>
                </a:lnTo>
                <a:lnTo>
                  <a:pt x="2361" y="11485"/>
                </a:lnTo>
                <a:lnTo>
                  <a:pt x="2069" y="11071"/>
                </a:lnTo>
                <a:lnTo>
                  <a:pt x="1704" y="10439"/>
                </a:lnTo>
                <a:lnTo>
                  <a:pt x="1363" y="9757"/>
                </a:lnTo>
                <a:lnTo>
                  <a:pt x="1096" y="9052"/>
                </a:lnTo>
                <a:lnTo>
                  <a:pt x="974" y="8711"/>
                </a:lnTo>
                <a:lnTo>
                  <a:pt x="877" y="8346"/>
                </a:lnTo>
                <a:lnTo>
                  <a:pt x="779" y="7981"/>
                </a:lnTo>
                <a:lnTo>
                  <a:pt x="706" y="7616"/>
                </a:lnTo>
                <a:lnTo>
                  <a:pt x="633" y="7251"/>
                </a:lnTo>
                <a:lnTo>
                  <a:pt x="609" y="6862"/>
                </a:lnTo>
                <a:lnTo>
                  <a:pt x="585" y="6497"/>
                </a:lnTo>
                <a:lnTo>
                  <a:pt x="585" y="6132"/>
                </a:lnTo>
                <a:lnTo>
                  <a:pt x="585" y="5743"/>
                </a:lnTo>
                <a:lnTo>
                  <a:pt x="609" y="5378"/>
                </a:lnTo>
                <a:lnTo>
                  <a:pt x="682" y="4988"/>
                </a:lnTo>
                <a:lnTo>
                  <a:pt x="755" y="4599"/>
                </a:lnTo>
                <a:lnTo>
                  <a:pt x="877" y="4210"/>
                </a:lnTo>
                <a:lnTo>
                  <a:pt x="1023" y="3845"/>
                </a:lnTo>
                <a:lnTo>
                  <a:pt x="1193" y="3504"/>
                </a:lnTo>
                <a:lnTo>
                  <a:pt x="1363" y="3163"/>
                </a:lnTo>
                <a:lnTo>
                  <a:pt x="1582" y="2823"/>
                </a:lnTo>
                <a:lnTo>
                  <a:pt x="1826" y="2506"/>
                </a:lnTo>
                <a:lnTo>
                  <a:pt x="2093" y="2214"/>
                </a:lnTo>
                <a:lnTo>
                  <a:pt x="2361" y="1947"/>
                </a:lnTo>
                <a:lnTo>
                  <a:pt x="2653" y="1679"/>
                </a:lnTo>
                <a:lnTo>
                  <a:pt x="2969" y="1460"/>
                </a:lnTo>
                <a:lnTo>
                  <a:pt x="3310" y="1241"/>
                </a:lnTo>
                <a:lnTo>
                  <a:pt x="3650" y="1047"/>
                </a:lnTo>
                <a:lnTo>
                  <a:pt x="4015" y="901"/>
                </a:lnTo>
                <a:lnTo>
                  <a:pt x="4405" y="755"/>
                </a:lnTo>
                <a:lnTo>
                  <a:pt x="4770" y="657"/>
                </a:lnTo>
                <a:lnTo>
                  <a:pt x="5159" y="584"/>
                </a:lnTo>
                <a:lnTo>
                  <a:pt x="5524" y="536"/>
                </a:lnTo>
                <a:close/>
                <a:moveTo>
                  <a:pt x="5646" y="0"/>
                </a:moveTo>
                <a:lnTo>
                  <a:pt x="5256" y="49"/>
                </a:lnTo>
                <a:lnTo>
                  <a:pt x="4843" y="98"/>
                </a:lnTo>
                <a:lnTo>
                  <a:pt x="4453" y="195"/>
                </a:lnTo>
                <a:lnTo>
                  <a:pt x="4088" y="317"/>
                </a:lnTo>
                <a:lnTo>
                  <a:pt x="3723" y="438"/>
                </a:lnTo>
                <a:lnTo>
                  <a:pt x="3359" y="609"/>
                </a:lnTo>
                <a:lnTo>
                  <a:pt x="2994" y="803"/>
                </a:lnTo>
                <a:lnTo>
                  <a:pt x="2653" y="998"/>
                </a:lnTo>
                <a:lnTo>
                  <a:pt x="2337" y="1241"/>
                </a:lnTo>
                <a:lnTo>
                  <a:pt x="2020" y="1509"/>
                </a:lnTo>
                <a:lnTo>
                  <a:pt x="1728" y="1776"/>
                </a:lnTo>
                <a:lnTo>
                  <a:pt x="1461" y="2093"/>
                </a:lnTo>
                <a:lnTo>
                  <a:pt x="1193" y="2409"/>
                </a:lnTo>
                <a:lnTo>
                  <a:pt x="925" y="2798"/>
                </a:lnTo>
                <a:lnTo>
                  <a:pt x="682" y="3188"/>
                </a:lnTo>
                <a:lnTo>
                  <a:pt x="487" y="3601"/>
                </a:lnTo>
                <a:lnTo>
                  <a:pt x="341" y="4015"/>
                </a:lnTo>
                <a:lnTo>
                  <a:pt x="220" y="4453"/>
                </a:lnTo>
                <a:lnTo>
                  <a:pt x="122" y="4891"/>
                </a:lnTo>
                <a:lnTo>
                  <a:pt x="49" y="5329"/>
                </a:lnTo>
                <a:lnTo>
                  <a:pt x="25" y="5791"/>
                </a:lnTo>
                <a:lnTo>
                  <a:pt x="1" y="6254"/>
                </a:lnTo>
                <a:lnTo>
                  <a:pt x="25" y="6692"/>
                </a:lnTo>
                <a:lnTo>
                  <a:pt x="74" y="7154"/>
                </a:lnTo>
                <a:lnTo>
                  <a:pt x="122" y="7616"/>
                </a:lnTo>
                <a:lnTo>
                  <a:pt x="220" y="8054"/>
                </a:lnTo>
                <a:lnTo>
                  <a:pt x="317" y="8492"/>
                </a:lnTo>
                <a:lnTo>
                  <a:pt x="463" y="8930"/>
                </a:lnTo>
                <a:lnTo>
                  <a:pt x="609" y="9368"/>
                </a:lnTo>
                <a:lnTo>
                  <a:pt x="779" y="9806"/>
                </a:lnTo>
                <a:lnTo>
                  <a:pt x="974" y="10244"/>
                </a:lnTo>
                <a:lnTo>
                  <a:pt x="1193" y="10682"/>
                </a:lnTo>
                <a:lnTo>
                  <a:pt x="1412" y="11096"/>
                </a:lnTo>
                <a:lnTo>
                  <a:pt x="1680" y="11509"/>
                </a:lnTo>
                <a:lnTo>
                  <a:pt x="1947" y="11899"/>
                </a:lnTo>
                <a:lnTo>
                  <a:pt x="2239" y="12288"/>
                </a:lnTo>
                <a:lnTo>
                  <a:pt x="2531" y="12677"/>
                </a:lnTo>
                <a:lnTo>
                  <a:pt x="2969" y="13213"/>
                </a:lnTo>
                <a:lnTo>
                  <a:pt x="3407" y="13748"/>
                </a:lnTo>
                <a:lnTo>
                  <a:pt x="3626" y="14040"/>
                </a:lnTo>
                <a:lnTo>
                  <a:pt x="3869" y="14283"/>
                </a:lnTo>
                <a:lnTo>
                  <a:pt x="4113" y="14527"/>
                </a:lnTo>
                <a:lnTo>
                  <a:pt x="4380" y="14746"/>
                </a:lnTo>
                <a:lnTo>
                  <a:pt x="4502" y="14867"/>
                </a:lnTo>
                <a:lnTo>
                  <a:pt x="4697" y="15086"/>
                </a:lnTo>
                <a:lnTo>
                  <a:pt x="5159" y="15622"/>
                </a:lnTo>
                <a:lnTo>
                  <a:pt x="5621" y="16133"/>
                </a:lnTo>
                <a:lnTo>
                  <a:pt x="5792" y="16303"/>
                </a:lnTo>
                <a:lnTo>
                  <a:pt x="5865" y="16352"/>
                </a:lnTo>
                <a:lnTo>
                  <a:pt x="5913" y="16352"/>
                </a:lnTo>
                <a:lnTo>
                  <a:pt x="6084" y="16327"/>
                </a:lnTo>
                <a:lnTo>
                  <a:pt x="6230" y="16279"/>
                </a:lnTo>
                <a:lnTo>
                  <a:pt x="6351" y="16230"/>
                </a:lnTo>
                <a:lnTo>
                  <a:pt x="6473" y="16157"/>
                </a:lnTo>
                <a:lnTo>
                  <a:pt x="6716" y="15962"/>
                </a:lnTo>
                <a:lnTo>
                  <a:pt x="6911" y="15743"/>
                </a:lnTo>
                <a:lnTo>
                  <a:pt x="8176" y="14259"/>
                </a:lnTo>
                <a:lnTo>
                  <a:pt x="8833" y="13480"/>
                </a:lnTo>
                <a:lnTo>
                  <a:pt x="9466" y="12677"/>
                </a:lnTo>
                <a:lnTo>
                  <a:pt x="10074" y="11874"/>
                </a:lnTo>
                <a:lnTo>
                  <a:pt x="10634" y="11023"/>
                </a:lnTo>
                <a:lnTo>
                  <a:pt x="10877" y="10609"/>
                </a:lnTo>
                <a:lnTo>
                  <a:pt x="11121" y="10195"/>
                </a:lnTo>
                <a:lnTo>
                  <a:pt x="11340" y="9782"/>
                </a:lnTo>
                <a:lnTo>
                  <a:pt x="11534" y="9344"/>
                </a:lnTo>
                <a:lnTo>
                  <a:pt x="11704" y="8930"/>
                </a:lnTo>
                <a:lnTo>
                  <a:pt x="11875" y="8492"/>
                </a:lnTo>
                <a:lnTo>
                  <a:pt x="12021" y="8030"/>
                </a:lnTo>
                <a:lnTo>
                  <a:pt x="12118" y="7592"/>
                </a:lnTo>
                <a:lnTo>
                  <a:pt x="12215" y="7130"/>
                </a:lnTo>
                <a:lnTo>
                  <a:pt x="12264" y="6667"/>
                </a:lnTo>
                <a:lnTo>
                  <a:pt x="12288" y="6205"/>
                </a:lnTo>
                <a:lnTo>
                  <a:pt x="12288" y="5743"/>
                </a:lnTo>
                <a:lnTo>
                  <a:pt x="12240" y="5280"/>
                </a:lnTo>
                <a:lnTo>
                  <a:pt x="12167" y="4818"/>
                </a:lnTo>
                <a:lnTo>
                  <a:pt x="12045" y="4380"/>
                </a:lnTo>
                <a:lnTo>
                  <a:pt x="11899" y="3918"/>
                </a:lnTo>
                <a:lnTo>
                  <a:pt x="11729" y="3528"/>
                </a:lnTo>
                <a:lnTo>
                  <a:pt x="11534" y="3163"/>
                </a:lnTo>
                <a:lnTo>
                  <a:pt x="11315" y="2798"/>
                </a:lnTo>
                <a:lnTo>
                  <a:pt x="11096" y="2458"/>
                </a:lnTo>
                <a:lnTo>
                  <a:pt x="10829" y="2141"/>
                </a:lnTo>
                <a:lnTo>
                  <a:pt x="10537" y="1825"/>
                </a:lnTo>
                <a:lnTo>
                  <a:pt x="10245" y="1557"/>
                </a:lnTo>
                <a:lnTo>
                  <a:pt x="9928" y="1290"/>
                </a:lnTo>
                <a:lnTo>
                  <a:pt x="9588" y="1047"/>
                </a:lnTo>
                <a:lnTo>
                  <a:pt x="9223" y="828"/>
                </a:lnTo>
                <a:lnTo>
                  <a:pt x="8858" y="633"/>
                </a:lnTo>
                <a:lnTo>
                  <a:pt x="8493" y="463"/>
                </a:lnTo>
                <a:lnTo>
                  <a:pt x="8103" y="317"/>
                </a:lnTo>
                <a:lnTo>
                  <a:pt x="7714" y="195"/>
                </a:lnTo>
                <a:lnTo>
                  <a:pt x="7300" y="98"/>
                </a:lnTo>
                <a:lnTo>
                  <a:pt x="6887" y="49"/>
                </a:lnTo>
                <a:lnTo>
                  <a:pt x="6473" y="0"/>
                </a:lnTo>
                <a:close/>
              </a:path>
            </a:pathLst>
          </a:custGeom>
          <a:solidFill>
            <a:srgbClr val="66666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graphicFrame>
        <p:nvGraphicFramePr>
          <p:cNvPr id="12" name="Gráfico 3"/>
          <p:cNvGraphicFramePr/>
          <p:nvPr>
            <p:extLst>
              <p:ext uri="{D42A27DB-BD31-4B8C-83A1-F6EECF244321}">
                <p14:modId xmlns:p14="http://schemas.microsoft.com/office/powerpoint/2010/main" val="3314135903"/>
              </p:ext>
            </p:extLst>
          </p:nvPr>
        </p:nvGraphicFramePr>
        <p:xfrm>
          <a:off x="799477" y="339502"/>
          <a:ext cx="7488831" cy="400333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advTm="41598">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7"/>
          <p:cNvSpPr txBox="1">
            <a:spLocks noGrp="1"/>
          </p:cNvSpPr>
          <p:nvPr>
            <p:ph type="ctrTitle" idx="4294967295"/>
          </p:nvPr>
        </p:nvSpPr>
        <p:spPr>
          <a:xfrm>
            <a:off x="1763688" y="619862"/>
            <a:ext cx="5637900" cy="1159800"/>
          </a:xfrm>
          <a:prstGeom prst="rect">
            <a:avLst/>
          </a:prstGeom>
        </p:spPr>
        <p:txBody>
          <a:bodyPr spcFirstLastPara="1" wrap="square" lIns="91425" tIns="91425" rIns="91425" bIns="91425" anchor="b" anchorCtr="0">
            <a:noAutofit/>
          </a:bodyPr>
          <a:lstStyle/>
          <a:p>
            <a:pPr lvl="0" algn="ctr"/>
            <a:r>
              <a:rPr lang="es-EC" sz="7200" dirty="0"/>
              <a:t>OFERTA</a:t>
            </a:r>
            <a:endParaRPr sz="7200" dirty="0">
              <a:solidFill>
                <a:srgbClr val="FFFFFF"/>
              </a:solidFill>
            </a:endParaRPr>
          </a:p>
        </p:txBody>
      </p:sp>
      <p:sp>
        <p:nvSpPr>
          <p:cNvPr id="173" name="Google Shape;173;p27"/>
          <p:cNvSpPr txBox="1">
            <a:spLocks noGrp="1"/>
          </p:cNvSpPr>
          <p:nvPr>
            <p:ph type="subTitle" idx="4294967295"/>
          </p:nvPr>
        </p:nvSpPr>
        <p:spPr>
          <a:xfrm>
            <a:off x="888879" y="1491630"/>
            <a:ext cx="2530993" cy="527976"/>
          </a:xfrm>
          <a:prstGeom prst="rect">
            <a:avLst/>
          </a:prstGeom>
        </p:spPr>
        <p:txBody>
          <a:bodyPr spcFirstLastPara="1" wrap="square" lIns="91425" tIns="91425" rIns="91425" bIns="91425" anchor="t" anchorCtr="0">
            <a:noAutofit/>
          </a:bodyPr>
          <a:lstStyle/>
          <a:p>
            <a:pPr marL="114300" indent="0">
              <a:buNone/>
            </a:pPr>
            <a:r>
              <a:rPr lang="es-EC" dirty="0">
                <a:solidFill>
                  <a:schemeClr val="tx1"/>
                </a:solidFill>
              </a:rPr>
              <a:t>PRODUCCIÓN</a:t>
            </a:r>
          </a:p>
        </p:txBody>
      </p:sp>
      <p:sp>
        <p:nvSpPr>
          <p:cNvPr id="174" name="Google Shape;174;p27"/>
          <p:cNvSpPr txBox="1">
            <a:spLocks noGrp="1"/>
          </p:cNvSpPr>
          <p:nvPr>
            <p:ph type="sldNum" idx="12"/>
          </p:nvPr>
        </p:nvSpPr>
        <p:spPr>
          <a:xfrm>
            <a:off x="4297650" y="444797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999999"/>
                </a:solidFill>
              </a:rPr>
              <a:t>26</a:t>
            </a:fld>
            <a:endParaRPr dirty="0">
              <a:solidFill>
                <a:srgbClr val="999999"/>
              </a:solidFill>
            </a:endParaRPr>
          </a:p>
        </p:txBody>
      </p:sp>
      <p:sp>
        <p:nvSpPr>
          <p:cNvPr id="5" name="CuadroTexto 4"/>
          <p:cNvSpPr txBox="1"/>
          <p:nvPr/>
        </p:nvSpPr>
        <p:spPr>
          <a:xfrm>
            <a:off x="964813" y="2067694"/>
            <a:ext cx="2704563" cy="338554"/>
          </a:xfrm>
          <a:prstGeom prst="rect">
            <a:avLst/>
          </a:prstGeom>
          <a:noFill/>
        </p:spPr>
        <p:txBody>
          <a:bodyPr wrap="square" rtlCol="0">
            <a:spAutoFit/>
          </a:bodyPr>
          <a:lstStyle/>
          <a:p>
            <a:r>
              <a:rPr lang="es-EC" sz="1600" dirty="0" smtClean="0"/>
              <a:t>Principales productores</a:t>
            </a:r>
          </a:p>
        </p:txBody>
      </p:sp>
      <p:pic>
        <p:nvPicPr>
          <p:cNvPr id="6" name="Picture 4"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2451894"/>
            <a:ext cx="1152128" cy="108420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descr="Resultado de imagen para per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951018"/>
            <a:ext cx="1056526" cy="94847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8" descr="Resultado de imagen para ecuad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6238" y="3399285"/>
            <a:ext cx="947437" cy="8984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CuadroTexto 9"/>
          <p:cNvSpPr txBox="1"/>
          <p:nvPr/>
        </p:nvSpPr>
        <p:spPr>
          <a:xfrm>
            <a:off x="5436096" y="2102085"/>
            <a:ext cx="3096345" cy="338554"/>
          </a:xfrm>
          <a:prstGeom prst="rect">
            <a:avLst/>
          </a:prstGeom>
          <a:noFill/>
        </p:spPr>
        <p:txBody>
          <a:bodyPr wrap="square" rtlCol="0">
            <a:spAutoFit/>
          </a:bodyPr>
          <a:lstStyle/>
          <a:p>
            <a:pPr algn="r"/>
            <a:r>
              <a:rPr lang="es-EC" sz="1600" dirty="0" smtClean="0"/>
              <a:t>Centros de producción Ecuador</a:t>
            </a:r>
          </a:p>
        </p:txBody>
      </p:sp>
      <p:pic>
        <p:nvPicPr>
          <p:cNvPr id="10" name="Picture 10" descr="Resultado de imagen para chimborazo bander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6198" y="2548413"/>
            <a:ext cx="764034" cy="704712"/>
          </a:xfrm>
          <a:prstGeom prst="ellipse">
            <a:avLst/>
          </a:prstGeom>
          <a:ln>
            <a:solidFill>
              <a:schemeClr val="tx1"/>
            </a:solid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2" descr="Resultado de imagen para imbabura bander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73010" y="2577529"/>
            <a:ext cx="707302" cy="68996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4" descr="http://www.forosecuador.ec/imgfe/Bandera_Provincia_Cotopaxi.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3161" y="2572788"/>
            <a:ext cx="789239" cy="71904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6" descr="http://www.forosecuador.ec/imgfe/Bandera_Provincia_Tungurahua.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6198" y="3384168"/>
            <a:ext cx="751361" cy="70218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8" descr="http://www.forosecuador.ec/imgfe/Bandera_Provincia_Pichincha.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64656" y="3384168"/>
            <a:ext cx="738476" cy="67350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20" descr="http://www.forosecuador.ec/imgfe/Bandera_Provincia_Carch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44905" y="3392329"/>
            <a:ext cx="665750" cy="6571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advTm="62834">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5" name="Google Shape;185;p28"/>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27</a:t>
            </a:fld>
            <a:endParaRPr dirty="0"/>
          </a:p>
        </p:txBody>
      </p:sp>
      <p:graphicFrame>
        <p:nvGraphicFramePr>
          <p:cNvPr id="9" name="Marcador de contenido 3"/>
          <p:cNvGraphicFramePr>
            <a:graphicFrameLocks/>
          </p:cNvGraphicFramePr>
          <p:nvPr>
            <p:extLst>
              <p:ext uri="{D42A27DB-BD31-4B8C-83A1-F6EECF244321}">
                <p14:modId xmlns:p14="http://schemas.microsoft.com/office/powerpoint/2010/main" val="179270735"/>
              </p:ext>
            </p:extLst>
          </p:nvPr>
        </p:nvGraphicFramePr>
        <p:xfrm>
          <a:off x="107504" y="123478"/>
          <a:ext cx="9217024" cy="1600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10 Gráfico"/>
          <p:cNvGraphicFramePr/>
          <p:nvPr>
            <p:extLst>
              <p:ext uri="{D42A27DB-BD31-4B8C-83A1-F6EECF244321}">
                <p14:modId xmlns:p14="http://schemas.microsoft.com/office/powerpoint/2010/main" val="2635896018"/>
              </p:ext>
            </p:extLst>
          </p:nvPr>
        </p:nvGraphicFramePr>
        <p:xfrm>
          <a:off x="2267744" y="1851670"/>
          <a:ext cx="5112568" cy="2798301"/>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transition advTm="139545">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9"/>
          <p:cNvSpPr txBox="1">
            <a:spLocks noGrp="1"/>
          </p:cNvSpPr>
          <p:nvPr>
            <p:ph type="title"/>
          </p:nvPr>
        </p:nvSpPr>
        <p:spPr>
          <a:xfrm>
            <a:off x="467544" y="195486"/>
            <a:ext cx="5511300" cy="857400"/>
          </a:xfrm>
          <a:prstGeom prst="rect">
            <a:avLst/>
          </a:prstGeom>
        </p:spPr>
        <p:txBody>
          <a:bodyPr spcFirstLastPara="1" wrap="square" lIns="91425" tIns="91425" rIns="91425" bIns="91425" anchor="b" anchorCtr="0">
            <a:noAutofit/>
          </a:bodyPr>
          <a:lstStyle/>
          <a:p>
            <a:pPr lvl="0"/>
            <a:r>
              <a:rPr lang="es-EC" sz="4400" dirty="0"/>
              <a:t>OFERTA</a:t>
            </a:r>
            <a:endParaRPr sz="4400" dirty="0"/>
          </a:p>
        </p:txBody>
      </p:sp>
      <p:sp>
        <p:nvSpPr>
          <p:cNvPr id="194" name="Google Shape;194;p29"/>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28</a:t>
            </a:fld>
            <a:endParaRPr dirty="0"/>
          </a:p>
        </p:txBody>
      </p:sp>
      <p:sp>
        <p:nvSpPr>
          <p:cNvPr id="2" name="1 Rectángulo"/>
          <p:cNvSpPr/>
          <p:nvPr/>
        </p:nvSpPr>
        <p:spPr>
          <a:xfrm>
            <a:off x="611560" y="1131590"/>
            <a:ext cx="1947969" cy="338554"/>
          </a:xfrm>
          <a:prstGeom prst="rect">
            <a:avLst/>
          </a:prstGeom>
        </p:spPr>
        <p:txBody>
          <a:bodyPr wrap="none">
            <a:spAutoFit/>
          </a:bodyPr>
          <a:lstStyle/>
          <a:p>
            <a:r>
              <a:rPr lang="es-EC" sz="1600" dirty="0"/>
              <a:t>EXPORTACIONES</a:t>
            </a:r>
          </a:p>
        </p:txBody>
      </p:sp>
      <p:graphicFrame>
        <p:nvGraphicFramePr>
          <p:cNvPr id="8" name="Diagrama 3"/>
          <p:cNvGraphicFramePr/>
          <p:nvPr>
            <p:extLst>
              <p:ext uri="{D42A27DB-BD31-4B8C-83A1-F6EECF244321}">
                <p14:modId xmlns:p14="http://schemas.microsoft.com/office/powerpoint/2010/main" val="2375844557"/>
              </p:ext>
            </p:extLst>
          </p:nvPr>
        </p:nvGraphicFramePr>
        <p:xfrm>
          <a:off x="323528" y="1853465"/>
          <a:ext cx="3203848" cy="2249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Gráfico 4"/>
          <p:cNvGraphicFramePr/>
          <p:nvPr>
            <p:extLst>
              <p:ext uri="{D42A27DB-BD31-4B8C-83A1-F6EECF244321}">
                <p14:modId xmlns:p14="http://schemas.microsoft.com/office/powerpoint/2010/main" val="3032123200"/>
              </p:ext>
            </p:extLst>
          </p:nvPr>
        </p:nvGraphicFramePr>
        <p:xfrm>
          <a:off x="4139952" y="195486"/>
          <a:ext cx="4847538" cy="3384375"/>
        </p:xfrm>
        <a:graphic>
          <a:graphicData uri="http://schemas.openxmlformats.org/drawingml/2006/chart">
            <c:chart xmlns:c="http://schemas.openxmlformats.org/drawingml/2006/chart" xmlns:r="http://schemas.openxmlformats.org/officeDocument/2006/relationships" r:id="rId8"/>
          </a:graphicData>
        </a:graphic>
      </p:graphicFrame>
      <p:sp>
        <p:nvSpPr>
          <p:cNvPr id="10" name="CuadroTexto 5"/>
          <p:cNvSpPr txBox="1"/>
          <p:nvPr/>
        </p:nvSpPr>
        <p:spPr>
          <a:xfrm>
            <a:off x="4283968" y="3795886"/>
            <a:ext cx="4680520"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s-EC" sz="1200" dirty="0"/>
              <a:t>Las exportaciones de quinua realizadas por nuestro país en el período 2010-2017, han presentado un pico en el año 2015 (6.003.000,00 $FOB) y su mayor declive en el año 2010 (945.000,00 $FOB).</a:t>
            </a:r>
          </a:p>
        </p:txBody>
      </p:sp>
    </p:spTree>
  </p:cSld>
  <p:clrMapOvr>
    <a:masterClrMapping/>
  </p:clrMapOvr>
  <p:transition advTm="96771">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03" name="Google Shape;203;p30"/>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29</a:t>
            </a:fld>
            <a:endParaRPr dirty="0"/>
          </a:p>
        </p:txBody>
      </p:sp>
      <p:graphicFrame>
        <p:nvGraphicFramePr>
          <p:cNvPr id="17" name="Gráfico 3"/>
          <p:cNvGraphicFramePr/>
          <p:nvPr>
            <p:extLst>
              <p:ext uri="{D42A27DB-BD31-4B8C-83A1-F6EECF244321}">
                <p14:modId xmlns:p14="http://schemas.microsoft.com/office/powerpoint/2010/main" val="779131168"/>
              </p:ext>
            </p:extLst>
          </p:nvPr>
        </p:nvGraphicFramePr>
        <p:xfrm>
          <a:off x="107504" y="51470"/>
          <a:ext cx="4516206" cy="27944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Gráfico 4"/>
          <p:cNvGraphicFramePr/>
          <p:nvPr>
            <p:extLst>
              <p:ext uri="{D42A27DB-BD31-4B8C-83A1-F6EECF244321}">
                <p14:modId xmlns:p14="http://schemas.microsoft.com/office/powerpoint/2010/main" val="3486248804"/>
              </p:ext>
            </p:extLst>
          </p:nvPr>
        </p:nvGraphicFramePr>
        <p:xfrm>
          <a:off x="4716016" y="1995686"/>
          <a:ext cx="4320480" cy="3018818"/>
        </p:xfrm>
        <a:graphic>
          <a:graphicData uri="http://schemas.openxmlformats.org/drawingml/2006/chart">
            <c:chart xmlns:c="http://schemas.openxmlformats.org/drawingml/2006/chart" xmlns:r="http://schemas.openxmlformats.org/officeDocument/2006/relationships" r:id="rId4"/>
          </a:graphicData>
        </a:graphic>
      </p:graphicFrame>
      <p:sp>
        <p:nvSpPr>
          <p:cNvPr id="19" name="CuadroTexto 5"/>
          <p:cNvSpPr txBox="1"/>
          <p:nvPr/>
        </p:nvSpPr>
        <p:spPr>
          <a:xfrm>
            <a:off x="5076056" y="843558"/>
            <a:ext cx="3888432" cy="523220"/>
          </a:xfrm>
          <a:prstGeom prst="rect">
            <a:avLst/>
          </a:prstGeom>
          <a:noFill/>
          <a:ln w="28575">
            <a:solidFill>
              <a:srgbClr val="FFC000"/>
            </a:solidFill>
          </a:ln>
        </p:spPr>
        <p:txBody>
          <a:bodyPr wrap="square" rtlCol="0">
            <a:spAutoFit/>
          </a:bodyPr>
          <a:lstStyle/>
          <a:p>
            <a:pPr algn="just"/>
            <a:r>
              <a:rPr lang="es-EC" dirty="0" smtClean="0"/>
              <a:t>Existe </a:t>
            </a:r>
            <a:r>
              <a:rPr lang="es-EC" dirty="0"/>
              <a:t>un pico en el año 2015, esto coincide con el pico presentado en dólares </a:t>
            </a:r>
            <a:r>
              <a:rPr lang="es-EC" dirty="0" smtClean="0"/>
              <a:t>FOB.</a:t>
            </a:r>
            <a:endParaRPr lang="es-EC" dirty="0"/>
          </a:p>
        </p:txBody>
      </p:sp>
      <p:sp>
        <p:nvSpPr>
          <p:cNvPr id="20" name="CuadroTexto 6"/>
          <p:cNvSpPr txBox="1"/>
          <p:nvPr/>
        </p:nvSpPr>
        <p:spPr>
          <a:xfrm>
            <a:off x="251520" y="3418423"/>
            <a:ext cx="4248472" cy="1169551"/>
          </a:xfrm>
          <a:prstGeom prst="rect">
            <a:avLst/>
          </a:prstGeom>
          <a:noFill/>
          <a:ln w="28575">
            <a:solidFill>
              <a:srgbClr val="FF3399"/>
            </a:solidFill>
          </a:ln>
        </p:spPr>
        <p:txBody>
          <a:bodyPr wrap="square" rtlCol="0">
            <a:spAutoFit/>
          </a:bodyPr>
          <a:lstStyle/>
          <a:p>
            <a:pPr algn="just"/>
            <a:r>
              <a:rPr lang="es-EC" dirty="0"/>
              <a:t>S</a:t>
            </a:r>
            <a:r>
              <a:rPr lang="es-EC" dirty="0" smtClean="0"/>
              <a:t>e </a:t>
            </a:r>
            <a:r>
              <a:rPr lang="es-EC" dirty="0"/>
              <a:t>ha logrado incrementar la venta de </a:t>
            </a:r>
            <a:r>
              <a:rPr lang="es-EC" dirty="0" smtClean="0"/>
              <a:t>quinua en </a:t>
            </a:r>
            <a:r>
              <a:rPr lang="es-EC" dirty="0"/>
              <a:t>países europeos; de 167 </a:t>
            </a:r>
            <a:r>
              <a:rPr lang="es-EC" dirty="0" smtClean="0"/>
              <a:t>TM </a:t>
            </a:r>
            <a:r>
              <a:rPr lang="es-EC" dirty="0"/>
              <a:t>(2010) hemos alcanzado la cifra de 533 </a:t>
            </a:r>
            <a:r>
              <a:rPr lang="es-EC" dirty="0" smtClean="0"/>
              <a:t>TM, </a:t>
            </a:r>
            <a:r>
              <a:rPr lang="es-EC" dirty="0"/>
              <a:t>cifra que representa alrededor de un 300% de aumento en las </a:t>
            </a:r>
            <a:r>
              <a:rPr lang="es-EC" dirty="0" smtClean="0"/>
              <a:t>exportaciones con </a:t>
            </a:r>
            <a:r>
              <a:rPr lang="es-EC" dirty="0"/>
              <a:t>destino a los países de la </a:t>
            </a:r>
            <a:r>
              <a:rPr lang="es-EC" dirty="0" smtClean="0"/>
              <a:t>UE.</a:t>
            </a:r>
            <a:endParaRPr lang="es-EC" dirty="0"/>
          </a:p>
        </p:txBody>
      </p:sp>
    </p:spTree>
  </p:cSld>
  <p:clrMapOvr>
    <a:masterClrMapping/>
  </p:clrMapOvr>
  <p:transition advTm="79264">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74" name="Google Shape;74;p15"/>
          <p:cNvSpPr txBox="1">
            <a:spLocks noGrp="1"/>
          </p:cNvSpPr>
          <p:nvPr>
            <p:ph type="ctrTitle" idx="4294967295"/>
          </p:nvPr>
        </p:nvSpPr>
        <p:spPr>
          <a:xfrm>
            <a:off x="1434684" y="3651870"/>
            <a:ext cx="6593700" cy="1159800"/>
          </a:xfrm>
          <a:prstGeom prst="rect">
            <a:avLst/>
          </a:prstGeom>
        </p:spPr>
        <p:txBody>
          <a:bodyPr spcFirstLastPara="1" wrap="square" lIns="91425" tIns="91425" rIns="91425" bIns="91425" anchor="b" anchorCtr="0">
            <a:noAutofit/>
          </a:bodyPr>
          <a:lstStyle/>
          <a:p>
            <a:pPr lvl="0" algn="ctr"/>
            <a:r>
              <a:rPr lang="es-EC" sz="6000" dirty="0">
                <a:solidFill>
                  <a:schemeClr val="bg1"/>
                </a:solidFill>
              </a:rPr>
              <a:t>OBJETIVOS</a:t>
            </a:r>
            <a:endParaRPr sz="6000" dirty="0">
              <a:solidFill>
                <a:schemeClr val="bg1"/>
              </a:solidFill>
            </a:endParaRPr>
          </a:p>
        </p:txBody>
      </p:sp>
      <p:sp>
        <p:nvSpPr>
          <p:cNvPr id="76" name="Google Shape;76;p15"/>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a:t>
            </a:fld>
            <a:endParaRPr dirty="0"/>
          </a:p>
        </p:txBody>
      </p:sp>
      <p:graphicFrame>
        <p:nvGraphicFramePr>
          <p:cNvPr id="5" name="Marcador de contenido 5"/>
          <p:cNvGraphicFramePr>
            <a:graphicFrameLocks/>
          </p:cNvGraphicFramePr>
          <p:nvPr>
            <p:extLst>
              <p:ext uri="{D42A27DB-BD31-4B8C-83A1-F6EECF244321}">
                <p14:modId xmlns:p14="http://schemas.microsoft.com/office/powerpoint/2010/main" val="280423695"/>
              </p:ext>
            </p:extLst>
          </p:nvPr>
        </p:nvGraphicFramePr>
        <p:xfrm>
          <a:off x="611560" y="267494"/>
          <a:ext cx="8005936" cy="33171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advTm="40244">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idx="12"/>
          </p:nvPr>
        </p:nvSpPr>
        <p:spPr/>
        <p:txBody>
          <a:bodyPr/>
          <a:lstStyle/>
          <a:p>
            <a:pPr marL="0" lvl="0" indent="0">
              <a:spcBef>
                <a:spcPts val="0"/>
              </a:spcBef>
              <a:spcAft>
                <a:spcPts val="0"/>
              </a:spcAft>
              <a:buNone/>
            </a:pPr>
            <a:fld id="{00000000-1234-1234-1234-123412341234}" type="slidenum">
              <a:rPr lang="es-MX" smtClean="0"/>
              <a:t>30</a:t>
            </a:fld>
            <a:endParaRPr lang="es-MX" dirty="0"/>
          </a:p>
        </p:txBody>
      </p:sp>
      <p:sp>
        <p:nvSpPr>
          <p:cNvPr id="4" name="Título 1"/>
          <p:cNvSpPr txBox="1">
            <a:spLocks/>
          </p:cNvSpPr>
          <p:nvPr/>
        </p:nvSpPr>
        <p:spPr>
          <a:xfrm>
            <a:off x="334144" y="308816"/>
            <a:ext cx="5317976" cy="75076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3200" b="1" dirty="0" smtClean="0">
                <a:solidFill>
                  <a:prstClr val="black"/>
                </a:solidFill>
              </a:rPr>
              <a:t>ACUERDO MULTIPARTES</a:t>
            </a:r>
            <a:endParaRPr lang="es-ES_tradnl" sz="3200" b="1" dirty="0"/>
          </a:p>
        </p:txBody>
      </p:sp>
      <p:pic>
        <p:nvPicPr>
          <p:cNvPr id="5" name="Imagen 3" descr="https://www.vicepresidencia.gob.ec/wp-content/uploads/2016/11/UNIONEUROPEA_1.png"/>
          <p:cNvPicPr/>
          <p:nvPr/>
        </p:nvPicPr>
        <p:blipFill>
          <a:blip r:embed="rId2">
            <a:extLst>
              <a:ext uri="{28A0092B-C50C-407E-A947-70E740481C1C}">
                <a14:useLocalDpi xmlns:a14="http://schemas.microsoft.com/office/drawing/2010/main" val="0"/>
              </a:ext>
            </a:extLst>
          </a:blip>
          <a:srcRect/>
          <a:stretch>
            <a:fillRect/>
          </a:stretch>
        </p:blipFill>
        <p:spPr bwMode="auto">
          <a:xfrm>
            <a:off x="467545" y="1275606"/>
            <a:ext cx="4104456" cy="3312368"/>
          </a:xfrm>
          <a:prstGeom prst="rect">
            <a:avLst/>
          </a:prstGeom>
          <a:ln>
            <a:noFill/>
          </a:ln>
          <a:effectLst>
            <a:softEdge rad="112500"/>
          </a:effectLst>
        </p:spPr>
      </p:pic>
      <p:sp>
        <p:nvSpPr>
          <p:cNvPr id="6" name="CuadroTexto 4"/>
          <p:cNvSpPr txBox="1"/>
          <p:nvPr/>
        </p:nvSpPr>
        <p:spPr>
          <a:xfrm>
            <a:off x="4572001" y="1347614"/>
            <a:ext cx="4571999" cy="830997"/>
          </a:xfrm>
          <a:prstGeom prst="rect">
            <a:avLst/>
          </a:prstGeom>
          <a:ln>
            <a:solidFill>
              <a:srgbClr val="00B0F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s-ES_tradnl" sz="1600" dirty="0"/>
              <a:t>Ecuador empezó la negociación del Acuerdo </a:t>
            </a:r>
            <a:r>
              <a:rPr lang="es-ES_tradnl" sz="1600" dirty="0" err="1"/>
              <a:t>Multipartes</a:t>
            </a:r>
            <a:r>
              <a:rPr lang="es-ES_tradnl" sz="1600" dirty="0"/>
              <a:t> con la Unión Europea conjuntamente con Colombia y Perú en 2007 </a:t>
            </a:r>
          </a:p>
        </p:txBody>
      </p:sp>
      <p:sp>
        <p:nvSpPr>
          <p:cNvPr id="7" name="CuadroTexto 5"/>
          <p:cNvSpPr txBox="1"/>
          <p:nvPr/>
        </p:nvSpPr>
        <p:spPr>
          <a:xfrm>
            <a:off x="4584829" y="2419023"/>
            <a:ext cx="4559171" cy="584775"/>
          </a:xfrm>
          <a:prstGeom prst="rect">
            <a:avLst/>
          </a:prstGeom>
          <a:ln>
            <a:solidFill>
              <a:srgbClr val="00B0F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s-ES_tradnl" sz="1600" dirty="0"/>
              <a:t>E</a:t>
            </a:r>
            <a:r>
              <a:rPr lang="es-ES_tradnl" sz="1600" dirty="0" smtClean="0"/>
              <a:t>ntró </a:t>
            </a:r>
            <a:r>
              <a:rPr lang="es-ES_tradnl" sz="1600" dirty="0"/>
              <a:t>en vigencia solo con Perú y Colombia, en marzo y agosto de 2013, respectivamente. </a:t>
            </a:r>
          </a:p>
        </p:txBody>
      </p:sp>
      <p:sp>
        <p:nvSpPr>
          <p:cNvPr id="8" name="CuadroTexto 6"/>
          <p:cNvSpPr txBox="1"/>
          <p:nvPr/>
        </p:nvSpPr>
        <p:spPr>
          <a:xfrm>
            <a:off x="4584829" y="3192527"/>
            <a:ext cx="4559172" cy="1323439"/>
          </a:xfrm>
          <a:prstGeom prst="rect">
            <a:avLst/>
          </a:prstGeom>
          <a:ln>
            <a:solidFill>
              <a:srgbClr val="00B0F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s-ES_tradnl" sz="1600" dirty="0" smtClean="0"/>
              <a:t>2013, retoma negociaciones debido a la inminente </a:t>
            </a:r>
            <a:r>
              <a:rPr lang="es-ES_tradnl" sz="1600" dirty="0"/>
              <a:t>la pérdida de las preferencias arancelarias unilaterales concedidas por la Unión Europea a través del Sistema General de </a:t>
            </a:r>
            <a:r>
              <a:rPr lang="es-ES_tradnl" sz="1600" dirty="0" smtClean="0"/>
              <a:t>Preferencias </a:t>
            </a:r>
            <a:r>
              <a:rPr lang="es-ES_tradnl" sz="1600" dirty="0"/>
              <a:t>SGP </a:t>
            </a:r>
          </a:p>
        </p:txBody>
      </p:sp>
    </p:spTree>
    <p:extLst>
      <p:ext uri="{BB962C8B-B14F-4D97-AF65-F5344CB8AC3E}">
        <p14:creationId xmlns:p14="http://schemas.microsoft.com/office/powerpoint/2010/main" val="1489142399"/>
      </p:ext>
    </p:extLst>
  </p:cSld>
  <p:clrMapOvr>
    <a:masterClrMapping/>
  </p:clrMapOvr>
  <p:transition advTm="41260">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1470"/>
            <a:ext cx="5511300" cy="857400"/>
          </a:xfrm>
        </p:spPr>
        <p:txBody>
          <a:bodyPr/>
          <a:lstStyle/>
          <a:p>
            <a:r>
              <a:rPr lang="es-ES" sz="3400" dirty="0">
                <a:solidFill>
                  <a:prstClr val="black"/>
                </a:solidFill>
              </a:rPr>
              <a:t>ACUERDO MULTIPARTES</a:t>
            </a:r>
            <a:endParaRPr lang="es-MX" sz="3400" dirty="0"/>
          </a:p>
        </p:txBody>
      </p:sp>
      <p:sp>
        <p:nvSpPr>
          <p:cNvPr id="5" name="4 Marcador de número de diapositiva"/>
          <p:cNvSpPr>
            <a:spLocks noGrp="1"/>
          </p:cNvSpPr>
          <p:nvPr>
            <p:ph type="sldNum" idx="12"/>
          </p:nvPr>
        </p:nvSpPr>
        <p:spPr/>
        <p:txBody>
          <a:bodyPr/>
          <a:lstStyle/>
          <a:p>
            <a:pPr marL="0" lvl="0" indent="0">
              <a:spcBef>
                <a:spcPts val="0"/>
              </a:spcBef>
              <a:spcAft>
                <a:spcPts val="0"/>
              </a:spcAft>
              <a:buNone/>
            </a:pPr>
            <a:fld id="{00000000-1234-1234-1234-123412341234}" type="slidenum">
              <a:rPr lang="es-MX" smtClean="0"/>
              <a:t>31</a:t>
            </a:fld>
            <a:endParaRPr lang="es-MX" dirty="0"/>
          </a:p>
        </p:txBody>
      </p:sp>
      <p:pic>
        <p:nvPicPr>
          <p:cNvPr id="6" name="Picture 4" descr="esultado de imagen para acuerdo multipartes ecuador union europ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79" y="1275606"/>
            <a:ext cx="3187801" cy="32403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7" name="Diagrama 3"/>
          <p:cNvGraphicFramePr/>
          <p:nvPr>
            <p:extLst>
              <p:ext uri="{D42A27DB-BD31-4B8C-83A1-F6EECF244321}">
                <p14:modId xmlns:p14="http://schemas.microsoft.com/office/powerpoint/2010/main" val="448737688"/>
              </p:ext>
            </p:extLst>
          </p:nvPr>
        </p:nvGraphicFramePr>
        <p:xfrm>
          <a:off x="611560" y="987574"/>
          <a:ext cx="4104456" cy="3816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287831"/>
      </p:ext>
    </p:extLst>
  </p:cSld>
  <p:clrMapOvr>
    <a:masterClrMapping/>
  </p:clrMapOvr>
  <p:transition advTm="26003">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idx="12"/>
          </p:nvPr>
        </p:nvSpPr>
        <p:spPr/>
        <p:txBody>
          <a:bodyPr/>
          <a:lstStyle/>
          <a:p>
            <a:pPr marL="0" lvl="0" indent="0">
              <a:spcBef>
                <a:spcPts val="0"/>
              </a:spcBef>
              <a:spcAft>
                <a:spcPts val="0"/>
              </a:spcAft>
              <a:buNone/>
            </a:pPr>
            <a:fld id="{00000000-1234-1234-1234-123412341234}" type="slidenum">
              <a:rPr lang="es-MX" smtClean="0"/>
              <a:t>32</a:t>
            </a:fld>
            <a:endParaRPr lang="es-MX" dirty="0"/>
          </a:p>
        </p:txBody>
      </p:sp>
      <p:sp>
        <p:nvSpPr>
          <p:cNvPr id="3" name="Título 1"/>
          <p:cNvSpPr txBox="1">
            <a:spLocks/>
          </p:cNvSpPr>
          <p:nvPr/>
        </p:nvSpPr>
        <p:spPr>
          <a:xfrm>
            <a:off x="539551" y="267494"/>
            <a:ext cx="5830229" cy="91726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3200" dirty="0" smtClean="0">
                <a:solidFill>
                  <a:prstClr val="black"/>
                </a:solidFill>
              </a:rPr>
              <a:t>ACUERDO MULTIPARTES</a:t>
            </a:r>
            <a:endParaRPr lang="es-ES_tradnl" sz="3200" dirty="0"/>
          </a:p>
        </p:txBody>
      </p:sp>
      <p:pic>
        <p:nvPicPr>
          <p:cNvPr id="4" name="Picture 2" descr="esultado de imagen para acuerdo multipartes ecuador union europ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563638"/>
            <a:ext cx="3742526" cy="24589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a 3"/>
          <p:cNvGraphicFramePr/>
          <p:nvPr>
            <p:extLst>
              <p:ext uri="{D42A27DB-BD31-4B8C-83A1-F6EECF244321}">
                <p14:modId xmlns:p14="http://schemas.microsoft.com/office/powerpoint/2010/main" val="886165221"/>
              </p:ext>
            </p:extLst>
          </p:nvPr>
        </p:nvGraphicFramePr>
        <p:xfrm>
          <a:off x="755576" y="1250025"/>
          <a:ext cx="4104456" cy="34972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3844718"/>
      </p:ext>
    </p:extLst>
  </p:cSld>
  <p:clrMapOvr>
    <a:masterClrMapping/>
  </p:clrMapOvr>
  <p:transition advTm="51696">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idx="12"/>
          </p:nvPr>
        </p:nvSpPr>
        <p:spPr/>
        <p:txBody>
          <a:bodyPr/>
          <a:lstStyle/>
          <a:p>
            <a:pPr marL="0" lvl="0" indent="0">
              <a:spcBef>
                <a:spcPts val="0"/>
              </a:spcBef>
              <a:spcAft>
                <a:spcPts val="0"/>
              </a:spcAft>
              <a:buNone/>
            </a:pPr>
            <a:fld id="{00000000-1234-1234-1234-123412341234}" type="slidenum">
              <a:rPr lang="es-MX" smtClean="0"/>
              <a:t>33</a:t>
            </a:fld>
            <a:endParaRPr lang="es-MX" dirty="0"/>
          </a:p>
        </p:txBody>
      </p:sp>
      <p:sp>
        <p:nvSpPr>
          <p:cNvPr id="3" name="Título 1"/>
          <p:cNvSpPr txBox="1">
            <a:spLocks/>
          </p:cNvSpPr>
          <p:nvPr/>
        </p:nvSpPr>
        <p:spPr>
          <a:xfrm>
            <a:off x="2627784" y="51470"/>
            <a:ext cx="3877815" cy="91048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2800" dirty="0" smtClean="0">
                <a:solidFill>
                  <a:prstClr val="black"/>
                </a:solidFill>
              </a:rPr>
              <a:t>ACUERDO MULTIPARTES</a:t>
            </a:r>
            <a:endParaRPr lang="es-ES_tradnl" sz="2800" dirty="0"/>
          </a:p>
        </p:txBody>
      </p:sp>
      <p:sp>
        <p:nvSpPr>
          <p:cNvPr id="4" name="Marcador de contenido 2"/>
          <p:cNvSpPr txBox="1">
            <a:spLocks/>
          </p:cNvSpPr>
          <p:nvPr/>
        </p:nvSpPr>
        <p:spPr>
          <a:xfrm>
            <a:off x="3203847" y="1099857"/>
            <a:ext cx="2725687" cy="38608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_tradnl" sz="1600" dirty="0" smtClean="0"/>
              <a:t>Beneficios de la Adhesión</a:t>
            </a:r>
            <a:r>
              <a:rPr lang="es-ES" sz="1600" dirty="0" smtClean="0"/>
              <a:t> </a:t>
            </a:r>
            <a:endParaRPr lang="es-ES_tradnl" sz="1600" dirty="0"/>
          </a:p>
        </p:txBody>
      </p:sp>
      <p:graphicFrame>
        <p:nvGraphicFramePr>
          <p:cNvPr id="5" name="Diagrama 3"/>
          <p:cNvGraphicFramePr/>
          <p:nvPr>
            <p:extLst>
              <p:ext uri="{D42A27DB-BD31-4B8C-83A1-F6EECF244321}">
                <p14:modId xmlns:p14="http://schemas.microsoft.com/office/powerpoint/2010/main" val="2143727173"/>
              </p:ext>
            </p:extLst>
          </p:nvPr>
        </p:nvGraphicFramePr>
        <p:xfrm>
          <a:off x="1147344" y="1635646"/>
          <a:ext cx="6691775" cy="3261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esultado de imagen para acuerdo multipartes ecuador union europe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6917" y="15414"/>
            <a:ext cx="2564405" cy="14427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69003"/>
      </p:ext>
    </p:extLst>
  </p:cSld>
  <p:clrMapOvr>
    <a:masterClrMapping/>
  </p:clrMapOvr>
  <p:transition advTm="66205">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
        <p:cNvGrpSpPr/>
        <p:nvPr/>
      </p:nvGrpSpPr>
      <p:grpSpPr>
        <a:xfrm>
          <a:off x="0" y="0"/>
          <a:ext cx="0" cy="0"/>
          <a:chOff x="0" y="0"/>
          <a:chExt cx="0" cy="0"/>
        </a:xfrm>
      </p:grpSpPr>
      <p:sp>
        <p:nvSpPr>
          <p:cNvPr id="236" name="Google Shape;236;p34"/>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dirty="0"/>
          </a:p>
        </p:txBody>
      </p:sp>
      <p:sp>
        <p:nvSpPr>
          <p:cNvPr id="237" name="Google Shape;237;p34"/>
          <p:cNvSpPr txBox="1">
            <a:spLocks noGrp="1"/>
          </p:cNvSpPr>
          <p:nvPr>
            <p:ph type="body" idx="4294967295"/>
          </p:nvPr>
        </p:nvSpPr>
        <p:spPr>
          <a:xfrm>
            <a:off x="6585828" y="-20538"/>
            <a:ext cx="2738700" cy="1479378"/>
          </a:xfrm>
          <a:prstGeom prst="rect">
            <a:avLst/>
          </a:prstGeom>
        </p:spPr>
        <p:txBody>
          <a:bodyPr spcFirstLastPara="1" wrap="square" lIns="91425" tIns="91425" rIns="91425" bIns="91425" anchor="ctr" anchorCtr="0">
            <a:noAutofit/>
          </a:bodyPr>
          <a:lstStyle/>
          <a:p>
            <a:pPr marL="0" lvl="0" indent="0" rtl="0">
              <a:spcBef>
                <a:spcPts val="600"/>
              </a:spcBef>
              <a:spcAft>
                <a:spcPts val="0"/>
              </a:spcAft>
              <a:buNone/>
            </a:pPr>
            <a:r>
              <a:rPr lang="es-MX" sz="3600" dirty="0" smtClean="0">
                <a:solidFill>
                  <a:srgbClr val="FFFFFF"/>
                </a:solidFill>
                <a:latin typeface="Lato Hairline"/>
                <a:ea typeface="Lato Hairline"/>
                <a:cs typeface="Lato Hairline"/>
                <a:sym typeface="Lato Hairline"/>
              </a:rPr>
              <a:t>Acuerdo Multipartes</a:t>
            </a:r>
            <a:endParaRPr sz="3600" dirty="0">
              <a:solidFill>
                <a:srgbClr val="FFFFFF"/>
              </a:solidFill>
              <a:latin typeface="Lato Hairline"/>
              <a:ea typeface="Lato Hairline"/>
              <a:cs typeface="Lato Hairline"/>
              <a:sym typeface="Lato Hairline"/>
            </a:endParaRPr>
          </a:p>
        </p:txBody>
      </p:sp>
      <p:sp>
        <p:nvSpPr>
          <p:cNvPr id="6" name="Marcador de contenido 2"/>
          <p:cNvSpPr txBox="1">
            <a:spLocks/>
          </p:cNvSpPr>
          <p:nvPr/>
        </p:nvSpPr>
        <p:spPr>
          <a:xfrm>
            <a:off x="179512" y="1246937"/>
            <a:ext cx="6110064" cy="66274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lvl="2">
              <a:spcBef>
                <a:spcPts val="1000"/>
              </a:spcBef>
            </a:pPr>
            <a:r>
              <a:rPr lang="es-ES_tradnl" sz="1800" dirty="0" smtClean="0"/>
              <a:t>Acceso de productos ecuatorianos a la Unión Europea</a:t>
            </a:r>
          </a:p>
          <a:p>
            <a:endParaRPr lang="es-ES_tradnl" sz="1050" dirty="0"/>
          </a:p>
        </p:txBody>
      </p:sp>
      <p:graphicFrame>
        <p:nvGraphicFramePr>
          <p:cNvPr id="7" name="Diagrama 3"/>
          <p:cNvGraphicFramePr/>
          <p:nvPr>
            <p:extLst>
              <p:ext uri="{D42A27DB-BD31-4B8C-83A1-F6EECF244321}">
                <p14:modId xmlns:p14="http://schemas.microsoft.com/office/powerpoint/2010/main" val="2371186775"/>
              </p:ext>
            </p:extLst>
          </p:nvPr>
        </p:nvGraphicFramePr>
        <p:xfrm>
          <a:off x="611560" y="1995686"/>
          <a:ext cx="6596224" cy="28297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2" descr="esultado de imagen para acuerdo multipartes ecuador union europe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2240" y="1491630"/>
            <a:ext cx="2325041" cy="13080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advTm="76526">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23478"/>
            <a:ext cx="5511300" cy="1074785"/>
          </a:xfrm>
        </p:spPr>
        <p:txBody>
          <a:bodyPr/>
          <a:lstStyle/>
          <a:p>
            <a:r>
              <a:rPr lang="es-MX" sz="3600" dirty="0" smtClean="0"/>
              <a:t>Acuerdo Multipartes</a:t>
            </a:r>
            <a:r>
              <a:rPr lang="es-MX" dirty="0" smtClean="0"/>
              <a:t/>
            </a:r>
            <a:br>
              <a:rPr lang="es-MX" dirty="0" smtClean="0"/>
            </a:br>
            <a:r>
              <a:rPr lang="es-MX" sz="2800" dirty="0" smtClean="0"/>
              <a:t>Normas de Origen</a:t>
            </a:r>
            <a:endParaRPr lang="es-MX" dirty="0"/>
          </a:p>
        </p:txBody>
      </p:sp>
      <p:sp>
        <p:nvSpPr>
          <p:cNvPr id="6" name="5 Marcador de número de diapositiva"/>
          <p:cNvSpPr>
            <a:spLocks noGrp="1"/>
          </p:cNvSpPr>
          <p:nvPr>
            <p:ph type="sldNum" idx="12"/>
          </p:nvPr>
        </p:nvSpPr>
        <p:spPr/>
        <p:txBody>
          <a:bodyPr/>
          <a:lstStyle/>
          <a:p>
            <a:pPr marL="0" lvl="0" indent="0">
              <a:spcBef>
                <a:spcPts val="0"/>
              </a:spcBef>
              <a:spcAft>
                <a:spcPts val="0"/>
              </a:spcAft>
              <a:buNone/>
            </a:pPr>
            <a:fld id="{00000000-1234-1234-1234-123412341234}" type="slidenum">
              <a:rPr lang="es-MX" smtClean="0"/>
              <a:t>35</a:t>
            </a:fld>
            <a:endParaRPr lang="es-MX" dirty="0"/>
          </a:p>
        </p:txBody>
      </p:sp>
      <p:pic>
        <p:nvPicPr>
          <p:cNvPr id="7" name="Picture 2" descr="esultado de imagen para acuerdo multipartes ecuador union europ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1563638"/>
            <a:ext cx="2603224" cy="28083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8" name="Diagrama 3"/>
          <p:cNvGraphicFramePr/>
          <p:nvPr>
            <p:extLst>
              <p:ext uri="{D42A27DB-BD31-4B8C-83A1-F6EECF244321}">
                <p14:modId xmlns:p14="http://schemas.microsoft.com/office/powerpoint/2010/main" val="3372122389"/>
              </p:ext>
            </p:extLst>
          </p:nvPr>
        </p:nvGraphicFramePr>
        <p:xfrm>
          <a:off x="395536" y="1563638"/>
          <a:ext cx="5253220" cy="3008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4543059"/>
      </p:ext>
    </p:extLst>
  </p:cSld>
  <p:clrMapOvr>
    <a:masterClrMapping/>
  </p:clrMapOvr>
  <p:transition advTm="62412">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339502"/>
            <a:ext cx="5511300" cy="1074785"/>
          </a:xfrm>
        </p:spPr>
        <p:txBody>
          <a:bodyPr/>
          <a:lstStyle/>
          <a:p>
            <a:r>
              <a:rPr lang="es-MX" sz="3600" dirty="0" smtClean="0"/>
              <a:t>Acuerdo Multipartes</a:t>
            </a:r>
            <a:r>
              <a:rPr lang="es-MX" dirty="0" smtClean="0"/>
              <a:t/>
            </a:r>
            <a:br>
              <a:rPr lang="es-MX" dirty="0" smtClean="0"/>
            </a:br>
            <a:r>
              <a:rPr lang="es-MX" sz="2700" dirty="0" smtClean="0"/>
              <a:t>Cooperación Asistencia Técnica</a:t>
            </a:r>
            <a:endParaRPr lang="es-MX" sz="2700" dirty="0"/>
          </a:p>
        </p:txBody>
      </p:sp>
      <p:sp>
        <p:nvSpPr>
          <p:cNvPr id="3" name="2 Marcador de número de diapositiva"/>
          <p:cNvSpPr>
            <a:spLocks noGrp="1"/>
          </p:cNvSpPr>
          <p:nvPr>
            <p:ph type="sldNum" idx="12"/>
          </p:nvPr>
        </p:nvSpPr>
        <p:spPr/>
        <p:txBody>
          <a:bodyPr/>
          <a:lstStyle/>
          <a:p>
            <a:pPr marL="0" lvl="0" indent="0">
              <a:spcBef>
                <a:spcPts val="0"/>
              </a:spcBef>
              <a:spcAft>
                <a:spcPts val="0"/>
              </a:spcAft>
              <a:buNone/>
            </a:pPr>
            <a:fld id="{00000000-1234-1234-1234-123412341234}" type="slidenum">
              <a:rPr lang="es-MX" smtClean="0"/>
              <a:t>36</a:t>
            </a:fld>
            <a:endParaRPr lang="es-MX" dirty="0"/>
          </a:p>
        </p:txBody>
      </p:sp>
      <p:sp>
        <p:nvSpPr>
          <p:cNvPr id="4" name="Rectángulo 6"/>
          <p:cNvSpPr/>
          <p:nvPr/>
        </p:nvSpPr>
        <p:spPr>
          <a:xfrm>
            <a:off x="529197" y="1491979"/>
            <a:ext cx="2731321" cy="103586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s-ES_tradnl" sz="1100"/>
          </a:p>
        </p:txBody>
      </p:sp>
      <p:pic>
        <p:nvPicPr>
          <p:cNvPr id="5" name="Picture 6" descr="esultado de imagen para ban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215" y="1573364"/>
            <a:ext cx="870441" cy="7823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esultado de imagen para camaron"/>
          <p:cNvPicPr>
            <a:picLocks noChangeAspect="1" noChangeArrowheads="1"/>
          </p:cNvPicPr>
          <p:nvPr/>
        </p:nvPicPr>
        <p:blipFill rotWithShape="1">
          <a:blip r:embed="rId3">
            <a:extLst>
              <a:ext uri="{28A0092B-C50C-407E-A947-70E740481C1C}">
                <a14:useLocalDpi xmlns:a14="http://schemas.microsoft.com/office/drawing/2010/main" val="0"/>
              </a:ext>
            </a:extLst>
          </a:blip>
          <a:srcRect l="12616" r="21000"/>
          <a:stretch/>
        </p:blipFill>
        <p:spPr bwMode="auto">
          <a:xfrm>
            <a:off x="1586225" y="1605884"/>
            <a:ext cx="825535" cy="7498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sultado de imagen para ros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1573365"/>
            <a:ext cx="813249" cy="78236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5"/>
          <p:cNvSpPr txBox="1"/>
          <p:nvPr/>
        </p:nvSpPr>
        <p:spPr>
          <a:xfrm>
            <a:off x="3635897" y="1976522"/>
            <a:ext cx="1944216"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dirty="0"/>
              <a:t>A</a:t>
            </a:r>
            <a:r>
              <a:rPr lang="es-EC" dirty="0" smtClean="0"/>
              <a:t>umentar </a:t>
            </a:r>
            <a:r>
              <a:rPr lang="es-EC" dirty="0"/>
              <a:t>su cuota de participación</a:t>
            </a:r>
            <a:r>
              <a:rPr lang="es-ES_tradnl" dirty="0"/>
              <a:t> </a:t>
            </a:r>
          </a:p>
        </p:txBody>
      </p:sp>
      <p:sp>
        <p:nvSpPr>
          <p:cNvPr id="9" name="CuadroTexto 7"/>
          <p:cNvSpPr txBox="1"/>
          <p:nvPr/>
        </p:nvSpPr>
        <p:spPr>
          <a:xfrm>
            <a:off x="3635896" y="1543893"/>
            <a:ext cx="1944216" cy="30777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S_tradnl" dirty="0" smtClean="0"/>
              <a:t>Experiencia en la UE</a:t>
            </a:r>
            <a:endParaRPr lang="es-ES_tradnl" dirty="0"/>
          </a:p>
        </p:txBody>
      </p:sp>
      <p:pic>
        <p:nvPicPr>
          <p:cNvPr id="10" name="Picture 12" descr="esultado de imagen para quinua"/>
          <p:cNvPicPr>
            <a:picLocks noChangeAspect="1" noChangeArrowheads="1"/>
          </p:cNvPicPr>
          <p:nvPr/>
        </p:nvPicPr>
        <p:blipFill rotWithShape="1">
          <a:blip r:embed="rId5">
            <a:extLst>
              <a:ext uri="{28A0092B-C50C-407E-A947-70E740481C1C}">
                <a14:useLocalDpi xmlns:a14="http://schemas.microsoft.com/office/drawing/2010/main" val="0"/>
              </a:ext>
            </a:extLst>
          </a:blip>
          <a:srcRect l="21275"/>
          <a:stretch/>
        </p:blipFill>
        <p:spPr bwMode="auto">
          <a:xfrm>
            <a:off x="6545822" y="1562192"/>
            <a:ext cx="2376264" cy="17847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esultado de imagen para choch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9101" y="3049270"/>
            <a:ext cx="2519283" cy="1781523"/>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8"/>
          <p:cNvSpPr txBox="1"/>
          <p:nvPr/>
        </p:nvSpPr>
        <p:spPr>
          <a:xfrm>
            <a:off x="529197" y="2803076"/>
            <a:ext cx="4588309" cy="73866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C" dirty="0"/>
              <a:t>E</a:t>
            </a:r>
            <a:r>
              <a:rPr lang="es-EC" dirty="0" smtClean="0"/>
              <a:t>l </a:t>
            </a:r>
            <a:r>
              <a:rPr lang="es-EC" dirty="0"/>
              <a:t>reto está en adaptar sus procesos de producción y sus productos  a los requerimientos de calidad del exigente mercado europeo. </a:t>
            </a:r>
            <a:endParaRPr lang="es-ES_tradnl" dirty="0"/>
          </a:p>
        </p:txBody>
      </p:sp>
      <p:sp>
        <p:nvSpPr>
          <p:cNvPr id="13" name="CuadroTexto 9"/>
          <p:cNvSpPr txBox="1"/>
          <p:nvPr/>
        </p:nvSpPr>
        <p:spPr>
          <a:xfrm>
            <a:off x="529197" y="3940032"/>
            <a:ext cx="4588309"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C" dirty="0" smtClean="0"/>
              <a:t>El Programa </a:t>
            </a:r>
            <a:r>
              <a:rPr lang="es-EC" dirty="0"/>
              <a:t>de </a:t>
            </a:r>
            <a:r>
              <a:rPr lang="es-EC" dirty="0" smtClean="0"/>
              <a:t>Cooperación también apunta </a:t>
            </a:r>
            <a:r>
              <a:rPr lang="es-EC" dirty="0"/>
              <a:t>a impulsar un desarrollo económico sostenible que permita alcanzar mayores niveles de cohesión social y, en particular, reducir la pobreza. </a:t>
            </a:r>
            <a:endParaRPr lang="es-ES_tradnl" dirty="0"/>
          </a:p>
        </p:txBody>
      </p:sp>
    </p:spTree>
    <p:extLst>
      <p:ext uri="{BB962C8B-B14F-4D97-AF65-F5344CB8AC3E}">
        <p14:creationId xmlns:p14="http://schemas.microsoft.com/office/powerpoint/2010/main" val="4232791501"/>
      </p:ext>
    </p:extLst>
  </p:cSld>
  <p:clrMapOvr>
    <a:masterClrMapping/>
  </p:clrMapOvr>
  <p:transition advTm="87250">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1"/>
          <p:cNvSpPr txBox="1">
            <a:spLocks noGrp="1"/>
          </p:cNvSpPr>
          <p:nvPr>
            <p:ph type="body" idx="1"/>
          </p:nvPr>
        </p:nvSpPr>
        <p:spPr>
          <a:xfrm>
            <a:off x="323528" y="4253910"/>
            <a:ext cx="8229600" cy="671999"/>
          </a:xfrm>
          <a:prstGeom prst="rect">
            <a:avLst/>
          </a:prstGeom>
        </p:spPr>
        <p:txBody>
          <a:bodyPr spcFirstLastPara="1" wrap="square" lIns="91425" tIns="91425" rIns="91425" bIns="91425" anchor="t" anchorCtr="0">
            <a:noAutofit/>
          </a:bodyPr>
          <a:lstStyle/>
          <a:p>
            <a:pPr marL="0" lvl="0" indent="0"/>
            <a:r>
              <a:rPr lang="es-EC" sz="2800" b="1" dirty="0"/>
              <a:t>CERTIFICACIONES INTERNACIONALES</a:t>
            </a:r>
            <a:endParaRPr sz="2800" b="1" dirty="0"/>
          </a:p>
        </p:txBody>
      </p:sp>
      <p:sp>
        <p:nvSpPr>
          <p:cNvPr id="212" name="Google Shape;212;p31"/>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37</a:t>
            </a:fld>
            <a:endParaRPr dirty="0"/>
          </a:p>
        </p:txBody>
      </p:sp>
      <p:sp>
        <p:nvSpPr>
          <p:cNvPr id="17" name="Elipse 4"/>
          <p:cNvSpPr/>
          <p:nvPr/>
        </p:nvSpPr>
        <p:spPr>
          <a:xfrm>
            <a:off x="7198792" y="3643622"/>
            <a:ext cx="865597" cy="7822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s-MX" sz="1800" kern="1200"/>
          </a:p>
        </p:txBody>
      </p:sp>
      <p:sp>
        <p:nvSpPr>
          <p:cNvPr id="2" name="AutoShape 2" descr="Resultado de imagen para ProducciÃ³n EcolÃ³gica 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 name="AutoShape 4" descr="Resultado de imagen para ProducciÃ³n EcolÃ³gica 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 name="AutoShape 6" descr="Resultado de imagen para ProducciÃ³n EcolÃ³gica U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8" name="AutoShape 8" descr="Resultado de imagen para ProducciÃ³n EcolÃ³gica U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6154" name="Picture 10"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510826"/>
            <a:ext cx="1723531" cy="13397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56" name="Picture 12" descr="Resultado de imagen para Kosh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5089" y="510826"/>
            <a:ext cx="1244704" cy="1244704"/>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Resultado de imagen para certificacion bpm"/>
          <p:cNvPicPr>
            <a:picLocks noChangeAspect="1" noChangeArrowheads="1"/>
          </p:cNvPicPr>
          <p:nvPr/>
        </p:nvPicPr>
        <p:blipFill rotWithShape="1">
          <a:blip r:embed="rId5">
            <a:extLst>
              <a:ext uri="{28A0092B-C50C-407E-A947-70E740481C1C}">
                <a14:useLocalDpi xmlns:a14="http://schemas.microsoft.com/office/drawing/2010/main" val="0"/>
              </a:ext>
            </a:extLst>
          </a:blip>
          <a:srcRect t="6337" b="22754"/>
          <a:stretch/>
        </p:blipFill>
        <p:spPr bwMode="auto">
          <a:xfrm>
            <a:off x="4716016" y="465138"/>
            <a:ext cx="1690732" cy="1445156"/>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Resultado de imagen para certificacion bio suiss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6256" y="435566"/>
            <a:ext cx="1858965" cy="13952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62" name="Picture 18" descr="Imagen relaciona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1680" y="2155983"/>
            <a:ext cx="1447329" cy="1655442"/>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Resultado de imagen para certificacion global ga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7904" y="2155983"/>
            <a:ext cx="1728192" cy="1529373"/>
          </a:xfrm>
          <a:prstGeom prst="rect">
            <a:avLst/>
          </a:prstGeom>
          <a:noFill/>
          <a:extLst>
            <a:ext uri="{909E8E84-426E-40DD-AFC4-6F175D3DCCD1}">
              <a14:hiddenFill xmlns:a14="http://schemas.microsoft.com/office/drawing/2010/main">
                <a:solidFill>
                  <a:srgbClr val="FFFFFF"/>
                </a:solidFill>
              </a14:hiddenFill>
            </a:ext>
          </a:extLst>
        </p:spPr>
      </p:pic>
      <p:pic>
        <p:nvPicPr>
          <p:cNvPr id="6166" name="Picture 22" descr="Resultado de imagen para certificacion gluten fre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0152" y="2218479"/>
            <a:ext cx="1944216" cy="1530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167911">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7"/>
        <p:cNvGrpSpPr/>
        <p:nvPr/>
      </p:nvGrpSpPr>
      <p:grpSpPr>
        <a:xfrm>
          <a:off x="0" y="0"/>
          <a:ext cx="0" cy="0"/>
          <a:chOff x="0" y="0"/>
          <a:chExt cx="0" cy="0"/>
        </a:xfrm>
      </p:grpSpPr>
      <p:sp>
        <p:nvSpPr>
          <p:cNvPr id="219" name="Google Shape;219;p32"/>
          <p:cNvSpPr txBox="1">
            <a:spLocks noGrp="1"/>
          </p:cNvSpPr>
          <p:nvPr>
            <p:ph type="body" idx="4294967295"/>
          </p:nvPr>
        </p:nvSpPr>
        <p:spPr>
          <a:xfrm>
            <a:off x="6228184" y="123478"/>
            <a:ext cx="2738700" cy="1407370"/>
          </a:xfrm>
          <a:prstGeom prst="rect">
            <a:avLst/>
          </a:prstGeom>
        </p:spPr>
        <p:txBody>
          <a:bodyPr spcFirstLastPara="1" wrap="square" lIns="91425" tIns="91425" rIns="91425" bIns="91425" anchor="ctr" anchorCtr="0">
            <a:noAutofit/>
          </a:bodyPr>
          <a:lstStyle/>
          <a:p>
            <a:pPr marL="0" lvl="0" indent="0" algn="ctr">
              <a:buNone/>
            </a:pPr>
            <a:r>
              <a:rPr lang="es-EC" sz="3600" dirty="0"/>
              <a:t>MÉTODO </a:t>
            </a:r>
            <a:r>
              <a:rPr lang="es-EC" sz="3600" dirty="0" smtClean="0"/>
              <a:t>SISTÉMICO</a:t>
            </a:r>
          </a:p>
        </p:txBody>
      </p:sp>
      <p:sp>
        <p:nvSpPr>
          <p:cNvPr id="221" name="Google Shape;221;p32"/>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dirty="0"/>
          </a:p>
        </p:txBody>
      </p:sp>
      <p:pic>
        <p:nvPicPr>
          <p:cNvPr id="6" name="Imagen 3"/>
          <p:cNvPicPr/>
          <p:nvPr/>
        </p:nvPicPr>
        <p:blipFill rotWithShape="1">
          <a:blip r:embed="rId4">
            <a:extLst>
              <a:ext uri="{28A0092B-C50C-407E-A947-70E740481C1C}">
                <a14:useLocalDpi xmlns:a14="http://schemas.microsoft.com/office/drawing/2010/main" val="0"/>
              </a:ext>
            </a:extLst>
          </a:blip>
          <a:srcRect l="3349"/>
          <a:stretch/>
        </p:blipFill>
        <p:spPr bwMode="auto">
          <a:xfrm>
            <a:off x="107505" y="123478"/>
            <a:ext cx="3960440" cy="3096344"/>
          </a:xfrm>
          <a:prstGeom prst="rect">
            <a:avLst/>
          </a:prstGeom>
          <a:noFill/>
          <a:ln>
            <a:noFill/>
          </a:ln>
        </p:spPr>
      </p:pic>
      <p:pic>
        <p:nvPicPr>
          <p:cNvPr id="7" name="Imagen 4"/>
          <p:cNvPicPr/>
          <p:nvPr/>
        </p:nvPicPr>
        <p:blipFill>
          <a:blip r:embed="rId5">
            <a:extLst>
              <a:ext uri="{28A0092B-C50C-407E-A947-70E740481C1C}">
                <a14:useLocalDpi xmlns:a14="http://schemas.microsoft.com/office/drawing/2010/main" val="0"/>
              </a:ext>
            </a:extLst>
          </a:blip>
          <a:srcRect/>
          <a:stretch>
            <a:fillRect/>
          </a:stretch>
        </p:blipFill>
        <p:spPr bwMode="auto">
          <a:xfrm>
            <a:off x="4211960" y="1779662"/>
            <a:ext cx="4524672" cy="3024336"/>
          </a:xfrm>
          <a:prstGeom prst="rect">
            <a:avLst/>
          </a:prstGeom>
          <a:noFill/>
          <a:ln>
            <a:noFill/>
          </a:ln>
        </p:spPr>
      </p:pic>
      <p:pic>
        <p:nvPicPr>
          <p:cNvPr id="8" name="Picture 10"/>
          <p:cNvPicPr>
            <a:picLocks noChangeAspect="1" noChangeArrowheads="1"/>
          </p:cNvPicPr>
          <p:nvPr/>
        </p:nvPicPr>
        <p:blipFill rotWithShape="1">
          <a:blip r:embed="rId6">
            <a:extLst>
              <a:ext uri="{28A0092B-C50C-407E-A947-70E740481C1C}">
                <a14:useLocalDpi xmlns:a14="http://schemas.microsoft.com/office/drawing/2010/main" val="0"/>
              </a:ext>
            </a:extLst>
          </a:blip>
          <a:srcRect l="21856" r="18068"/>
          <a:stretch/>
        </p:blipFill>
        <p:spPr bwMode="auto">
          <a:xfrm rot="16200000">
            <a:off x="1266041" y="2896765"/>
            <a:ext cx="1296144" cy="23743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78667">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1"/>
        <p:cNvGrpSpPr/>
        <p:nvPr/>
      </p:nvGrpSpPr>
      <p:grpSpPr>
        <a:xfrm>
          <a:off x="0" y="0"/>
          <a:ext cx="0" cy="0"/>
          <a:chOff x="0" y="0"/>
          <a:chExt cx="0" cy="0"/>
        </a:xfrm>
      </p:grpSpPr>
      <p:sp>
        <p:nvSpPr>
          <p:cNvPr id="244" name="Google Shape;244;p35"/>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dirty="0"/>
          </a:p>
        </p:txBody>
      </p:sp>
      <p:graphicFrame>
        <p:nvGraphicFramePr>
          <p:cNvPr id="6" name="Marcador de contenido 3"/>
          <p:cNvGraphicFramePr>
            <a:graphicFrameLocks/>
          </p:cNvGraphicFramePr>
          <p:nvPr>
            <p:extLst>
              <p:ext uri="{D42A27DB-BD31-4B8C-83A1-F6EECF244321}">
                <p14:modId xmlns:p14="http://schemas.microsoft.com/office/powerpoint/2010/main" val="1123072002"/>
              </p:ext>
            </p:extLst>
          </p:nvPr>
        </p:nvGraphicFramePr>
        <p:xfrm>
          <a:off x="179512" y="692847"/>
          <a:ext cx="8563697" cy="41111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Google Shape;258;p37"/>
          <p:cNvSpPr txBox="1">
            <a:spLocks/>
          </p:cNvSpPr>
          <p:nvPr/>
        </p:nvSpPr>
        <p:spPr>
          <a:xfrm>
            <a:off x="0" y="-164554"/>
            <a:ext cx="5511300" cy="8574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3200" smtClean="0"/>
              <a:t>CAPÍTULO IV: DISCUSIÓN</a:t>
            </a:r>
            <a:endParaRPr lang="en" sz="3200" dirty="0"/>
          </a:p>
        </p:txBody>
      </p:sp>
    </p:spTree>
  </p:cSld>
  <p:clrMapOvr>
    <a:masterClrMapping/>
  </p:clrMapOvr>
  <p:transition advTm="124792">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ctrTitle"/>
          </p:nvPr>
        </p:nvSpPr>
        <p:spPr>
          <a:xfrm>
            <a:off x="683568" y="3795886"/>
            <a:ext cx="3914700" cy="1159800"/>
          </a:xfrm>
          <a:prstGeom prst="rect">
            <a:avLst/>
          </a:prstGeom>
        </p:spPr>
        <p:txBody>
          <a:bodyPr spcFirstLastPara="1" wrap="square" lIns="91425" tIns="91425" rIns="91425" bIns="91425" anchor="b" anchorCtr="0">
            <a:noAutofit/>
          </a:bodyPr>
          <a:lstStyle/>
          <a:p>
            <a:pPr lvl="0"/>
            <a:r>
              <a:rPr lang="es-EC" dirty="0"/>
              <a:t>HIPÓTESIS</a:t>
            </a:r>
            <a:endParaRPr dirty="0"/>
          </a:p>
        </p:txBody>
      </p:sp>
      <p:sp>
        <p:nvSpPr>
          <p:cNvPr id="83" name="Google Shape;83;p16"/>
          <p:cNvSpPr txBox="1">
            <a:spLocks noGrp="1"/>
          </p:cNvSpPr>
          <p:nvPr>
            <p:ph type="sldNum" idx="4294967295"/>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4</a:t>
            </a:fld>
            <a:endParaRPr dirty="0"/>
          </a:p>
        </p:txBody>
      </p:sp>
      <p:graphicFrame>
        <p:nvGraphicFramePr>
          <p:cNvPr id="5" name="Marcador de contenido 3"/>
          <p:cNvGraphicFramePr>
            <a:graphicFrameLocks/>
          </p:cNvGraphicFramePr>
          <p:nvPr>
            <p:extLst>
              <p:ext uri="{D42A27DB-BD31-4B8C-83A1-F6EECF244321}">
                <p14:modId xmlns:p14="http://schemas.microsoft.com/office/powerpoint/2010/main" val="3111121939"/>
              </p:ext>
            </p:extLst>
          </p:nvPr>
        </p:nvGraphicFramePr>
        <p:xfrm>
          <a:off x="683568" y="0"/>
          <a:ext cx="3146080" cy="40682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Resultado de imagen para acuerdo multipart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9952" y="699542"/>
            <a:ext cx="2016224" cy="10081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4" descr="Resultado de imagen para QUINUA EN EUROPA"/>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1448"/>
          <a:stretch/>
        </p:blipFill>
        <p:spPr bwMode="auto">
          <a:xfrm>
            <a:off x="4349951" y="1779662"/>
            <a:ext cx="1590201" cy="7920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6" descr="Resultado de imagen para exportacion de quinu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39951" y="2571750"/>
            <a:ext cx="2016224" cy="9526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advTm="25298">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7"/>
          <p:cNvSpPr txBox="1">
            <a:spLocks noGrp="1"/>
          </p:cNvSpPr>
          <p:nvPr>
            <p:ph type="title"/>
          </p:nvPr>
        </p:nvSpPr>
        <p:spPr>
          <a:xfrm>
            <a:off x="395536" y="-92546"/>
            <a:ext cx="5511300" cy="857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200" dirty="0" smtClean="0"/>
              <a:t>CAPÍTULO IV: DISCUSIÓN</a:t>
            </a:r>
            <a:endParaRPr sz="3200" dirty="0"/>
          </a:p>
        </p:txBody>
      </p:sp>
      <p:sp>
        <p:nvSpPr>
          <p:cNvPr id="260" name="Google Shape;260;p37"/>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40</a:t>
            </a:fld>
            <a:endParaRPr dirty="0"/>
          </a:p>
        </p:txBody>
      </p:sp>
      <p:graphicFrame>
        <p:nvGraphicFramePr>
          <p:cNvPr id="6" name="Marcador de contenido 3"/>
          <p:cNvGraphicFramePr>
            <a:graphicFrameLocks/>
          </p:cNvGraphicFramePr>
          <p:nvPr>
            <p:extLst>
              <p:ext uri="{D42A27DB-BD31-4B8C-83A1-F6EECF244321}">
                <p14:modId xmlns:p14="http://schemas.microsoft.com/office/powerpoint/2010/main" val="2091363072"/>
              </p:ext>
            </p:extLst>
          </p:nvPr>
        </p:nvGraphicFramePr>
        <p:xfrm>
          <a:off x="539552" y="843558"/>
          <a:ext cx="7992888" cy="4142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Tm="115638">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1"/>
        <p:cNvGrpSpPr/>
        <p:nvPr/>
      </p:nvGrpSpPr>
      <p:grpSpPr>
        <a:xfrm>
          <a:off x="0" y="0"/>
          <a:ext cx="0" cy="0"/>
          <a:chOff x="0" y="0"/>
          <a:chExt cx="0" cy="0"/>
        </a:xfrm>
      </p:grpSpPr>
      <p:sp>
        <p:nvSpPr>
          <p:cNvPr id="365" name="Google Shape;365;p40"/>
          <p:cNvSpPr txBox="1">
            <a:spLocks noGrp="1"/>
          </p:cNvSpPr>
          <p:nvPr>
            <p:ph type="sldNum" idx="12"/>
          </p:nvPr>
        </p:nvSpPr>
        <p:spPr>
          <a:xfrm>
            <a:off x="4297650" y="444797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999999"/>
                </a:solidFill>
              </a:rPr>
              <a:t>41</a:t>
            </a:fld>
            <a:endParaRPr dirty="0">
              <a:solidFill>
                <a:srgbClr val="999999"/>
              </a:solidFill>
            </a:endParaRPr>
          </a:p>
        </p:txBody>
      </p:sp>
      <p:sp>
        <p:nvSpPr>
          <p:cNvPr id="6" name="Título 1"/>
          <p:cNvSpPr txBox="1">
            <a:spLocks/>
          </p:cNvSpPr>
          <p:nvPr/>
        </p:nvSpPr>
        <p:spPr>
          <a:xfrm>
            <a:off x="755576" y="245204"/>
            <a:ext cx="6277744" cy="66278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_tradnl" sz="2400" b="1" dirty="0" smtClean="0"/>
              <a:t>CAPITULO IV: DISCUSI</a:t>
            </a:r>
            <a:r>
              <a:rPr lang="es-ES" sz="2400" b="1" dirty="0" smtClean="0"/>
              <a:t>ÓN</a:t>
            </a:r>
            <a:endParaRPr lang="es-ES_tradnl" sz="2400" b="1" dirty="0"/>
          </a:p>
        </p:txBody>
      </p:sp>
      <p:graphicFrame>
        <p:nvGraphicFramePr>
          <p:cNvPr id="5" name="Marcador de contenido 3"/>
          <p:cNvGraphicFramePr>
            <a:graphicFrameLocks/>
          </p:cNvGraphicFramePr>
          <p:nvPr>
            <p:extLst>
              <p:ext uri="{D42A27DB-BD31-4B8C-83A1-F6EECF244321}">
                <p14:modId xmlns:p14="http://schemas.microsoft.com/office/powerpoint/2010/main" val="884713800"/>
              </p:ext>
            </p:extLst>
          </p:nvPr>
        </p:nvGraphicFramePr>
        <p:xfrm>
          <a:off x="323528" y="699542"/>
          <a:ext cx="8568952" cy="44439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advTm="125449">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ctrTitle" idx="4294967295"/>
          </p:nvPr>
        </p:nvSpPr>
        <p:spPr>
          <a:xfrm>
            <a:off x="2123728" y="1275606"/>
            <a:ext cx="4863900" cy="241895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 dirty="0" err="1" smtClean="0">
                <a:solidFill>
                  <a:srgbClr val="FFFFFF"/>
                </a:solidFill>
              </a:rPr>
              <a:t>Yupaychani</a:t>
            </a:r>
            <a:r>
              <a:rPr lang="en" dirty="0" smtClean="0">
                <a:solidFill>
                  <a:srgbClr val="FFFFFF"/>
                </a:solidFill>
              </a:rPr>
              <a:t/>
            </a:r>
            <a:br>
              <a:rPr lang="en" dirty="0" smtClean="0">
                <a:solidFill>
                  <a:srgbClr val="FFFFFF"/>
                </a:solidFill>
              </a:rPr>
            </a:br>
            <a:r>
              <a:rPr lang="en" dirty="0" smtClean="0">
                <a:solidFill>
                  <a:srgbClr val="FFFFFF"/>
                </a:solidFill>
              </a:rPr>
              <a:t>Thanks</a:t>
            </a:r>
            <a:br>
              <a:rPr lang="en" dirty="0" smtClean="0">
                <a:solidFill>
                  <a:srgbClr val="FFFFFF"/>
                </a:solidFill>
              </a:rPr>
            </a:br>
            <a:r>
              <a:rPr lang="en" dirty="0" smtClean="0">
                <a:solidFill>
                  <a:srgbClr val="FFFFFF"/>
                </a:solidFill>
              </a:rPr>
              <a:t>Gracias</a:t>
            </a:r>
            <a:endParaRPr dirty="0">
              <a:solidFill>
                <a:srgbClr val="FFFFFF"/>
              </a:solidFill>
            </a:endParaRPr>
          </a:p>
        </p:txBody>
      </p:sp>
      <p:sp>
        <p:nvSpPr>
          <p:cNvPr id="253" name="Google Shape;253;p36"/>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42</a:t>
            </a:fld>
            <a:endParaRPr dirty="0"/>
          </a:p>
        </p:txBody>
      </p:sp>
    </p:spTree>
  </p:cSld>
  <p:clrMapOvr>
    <a:masterClrMapping/>
  </p:clrMapOvr>
  <p:transition advTm="11219">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idx="1"/>
          </p:nvPr>
        </p:nvSpPr>
        <p:spPr>
          <a:xfrm>
            <a:off x="2411760" y="51470"/>
            <a:ext cx="4177200" cy="655505"/>
          </a:xfrm>
        </p:spPr>
        <p:txBody>
          <a:bodyPr/>
          <a:lstStyle/>
          <a:p>
            <a:r>
              <a:rPr lang="es-ES_tradnl" b="1" dirty="0"/>
              <a:t>Teorías de Soporte</a:t>
            </a:r>
            <a:endParaRPr lang="es-MX" b="1" dirty="0"/>
          </a:p>
        </p:txBody>
      </p:sp>
      <p:sp>
        <p:nvSpPr>
          <p:cNvPr id="3" name="2 Marcador de número de diapositiva"/>
          <p:cNvSpPr>
            <a:spLocks noGrp="1"/>
          </p:cNvSpPr>
          <p:nvPr>
            <p:ph type="sldNum" idx="12"/>
          </p:nvPr>
        </p:nvSpPr>
        <p:spPr/>
        <p:txBody>
          <a:bodyPr/>
          <a:lstStyle/>
          <a:p>
            <a:pPr marL="0" lvl="0" indent="0">
              <a:spcBef>
                <a:spcPts val="0"/>
              </a:spcBef>
              <a:spcAft>
                <a:spcPts val="0"/>
              </a:spcAft>
              <a:buNone/>
            </a:pPr>
            <a:fld id="{00000000-1234-1234-1234-123412341234}" type="slidenum">
              <a:rPr lang="es-MX" smtClean="0"/>
              <a:t>5</a:t>
            </a:fld>
            <a:endParaRPr lang="es-MX" dirty="0"/>
          </a:p>
        </p:txBody>
      </p:sp>
      <p:sp>
        <p:nvSpPr>
          <p:cNvPr id="4" name="Marcador de contenido 3"/>
          <p:cNvSpPr txBox="1">
            <a:spLocks/>
          </p:cNvSpPr>
          <p:nvPr/>
        </p:nvSpPr>
        <p:spPr>
          <a:xfrm>
            <a:off x="2627784" y="627534"/>
            <a:ext cx="3855503" cy="603250"/>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rgbClr val="FFFFFF"/>
              </a:buClr>
              <a:buSzPts val="2400"/>
              <a:buFont typeface="Lato Light"/>
              <a:buChar char="×"/>
              <a:defRPr sz="2400" b="0" i="1" u="none" strike="noStrike" cap="none">
                <a:solidFill>
                  <a:srgbClr val="FFFFFF"/>
                </a:solidFill>
                <a:latin typeface="Lato Light"/>
                <a:ea typeface="Lato Light"/>
                <a:cs typeface="Lato Light"/>
                <a:sym typeface="Lato Light"/>
              </a:defRPr>
            </a:lvl1pPr>
            <a:lvl2pPr marL="914400" marR="0" lvl="1" indent="-381000" algn="ctr" rtl="0">
              <a:lnSpc>
                <a:spcPct val="100000"/>
              </a:lnSpc>
              <a:spcBef>
                <a:spcPts val="0"/>
              </a:spcBef>
              <a:spcAft>
                <a:spcPts val="0"/>
              </a:spcAft>
              <a:buClr>
                <a:srgbClr val="FFFFFF"/>
              </a:buClr>
              <a:buSzPts val="2400"/>
              <a:buFont typeface="Lato Light"/>
              <a:buChar char="×"/>
              <a:defRPr sz="2400" b="0" i="1" u="none" strike="noStrike" cap="none">
                <a:solidFill>
                  <a:srgbClr val="FFFFFF"/>
                </a:solidFill>
                <a:latin typeface="Lato Light"/>
                <a:ea typeface="Lato Light"/>
                <a:cs typeface="Lato Light"/>
                <a:sym typeface="Lato Light"/>
              </a:defRPr>
            </a:lvl2pPr>
            <a:lvl3pPr marL="1371600" marR="0" lvl="2" indent="-381000" algn="ctr" rtl="0">
              <a:lnSpc>
                <a:spcPct val="100000"/>
              </a:lnSpc>
              <a:spcBef>
                <a:spcPts val="0"/>
              </a:spcBef>
              <a:spcAft>
                <a:spcPts val="0"/>
              </a:spcAft>
              <a:buClr>
                <a:srgbClr val="FFFFFF"/>
              </a:buClr>
              <a:buSzPts val="2400"/>
              <a:buFont typeface="Lato Light"/>
              <a:buChar char="×"/>
              <a:defRPr sz="2400" b="0" i="1" u="none" strike="noStrike" cap="none">
                <a:solidFill>
                  <a:srgbClr val="FFFFFF"/>
                </a:solidFill>
                <a:latin typeface="Lato Light"/>
                <a:ea typeface="Lato Light"/>
                <a:cs typeface="Lato Light"/>
                <a:sym typeface="Lato Light"/>
              </a:defRPr>
            </a:lvl3pPr>
            <a:lvl4pPr marL="1828800" marR="0" lvl="3" indent="-381000" algn="ctr" rtl="0">
              <a:lnSpc>
                <a:spcPct val="100000"/>
              </a:lnSpc>
              <a:spcBef>
                <a:spcPts val="0"/>
              </a:spcBef>
              <a:spcAft>
                <a:spcPts val="0"/>
              </a:spcAft>
              <a:buClr>
                <a:srgbClr val="FFFFFF"/>
              </a:buClr>
              <a:buSzPts val="2400"/>
              <a:buFont typeface="Lato Light"/>
              <a:buChar char="×"/>
              <a:defRPr sz="2400" b="0" i="1" u="none" strike="noStrike" cap="none">
                <a:solidFill>
                  <a:srgbClr val="FFFFFF"/>
                </a:solidFill>
                <a:latin typeface="Lato Light"/>
                <a:ea typeface="Lato Light"/>
                <a:cs typeface="Lato Light"/>
                <a:sym typeface="Lato Light"/>
              </a:defRPr>
            </a:lvl4pPr>
            <a:lvl5pPr marL="2286000" marR="0" lvl="4" indent="-381000" algn="ctr" rtl="0">
              <a:lnSpc>
                <a:spcPct val="100000"/>
              </a:lnSpc>
              <a:spcBef>
                <a:spcPts val="0"/>
              </a:spcBef>
              <a:spcAft>
                <a:spcPts val="0"/>
              </a:spcAft>
              <a:buClr>
                <a:srgbClr val="FFFFFF"/>
              </a:buClr>
              <a:buSzPts val="2400"/>
              <a:buFont typeface="Lato Light"/>
              <a:buChar char="○"/>
              <a:defRPr sz="2400" b="0" i="1" u="none" strike="noStrike" cap="none">
                <a:solidFill>
                  <a:srgbClr val="FFFFFF"/>
                </a:solidFill>
                <a:latin typeface="Lato Light"/>
                <a:ea typeface="Lato Light"/>
                <a:cs typeface="Lato Light"/>
                <a:sym typeface="Lato Light"/>
              </a:defRPr>
            </a:lvl5pPr>
            <a:lvl6pPr marL="2743200" marR="0" lvl="5" indent="-381000" algn="ctr" rtl="0">
              <a:lnSpc>
                <a:spcPct val="100000"/>
              </a:lnSpc>
              <a:spcBef>
                <a:spcPts val="0"/>
              </a:spcBef>
              <a:spcAft>
                <a:spcPts val="0"/>
              </a:spcAft>
              <a:buClr>
                <a:srgbClr val="FFFFFF"/>
              </a:buClr>
              <a:buSzPts val="2400"/>
              <a:buFont typeface="Lato Light"/>
              <a:buChar char="■"/>
              <a:defRPr sz="2400" b="0" i="1" u="none" strike="noStrike" cap="none">
                <a:solidFill>
                  <a:srgbClr val="FFFFFF"/>
                </a:solidFill>
                <a:latin typeface="Lato Light"/>
                <a:ea typeface="Lato Light"/>
                <a:cs typeface="Lato Light"/>
                <a:sym typeface="Lato Light"/>
              </a:defRPr>
            </a:lvl6pPr>
            <a:lvl7pPr marL="3200400" marR="0" lvl="6" indent="-381000" algn="ctr" rtl="0">
              <a:lnSpc>
                <a:spcPct val="100000"/>
              </a:lnSpc>
              <a:spcBef>
                <a:spcPts val="0"/>
              </a:spcBef>
              <a:spcAft>
                <a:spcPts val="0"/>
              </a:spcAft>
              <a:buClr>
                <a:srgbClr val="FFFFFF"/>
              </a:buClr>
              <a:buSzPts val="2400"/>
              <a:buFont typeface="Lato Light"/>
              <a:buChar char="●"/>
              <a:defRPr sz="2400" b="0" i="1" u="none" strike="noStrike" cap="none">
                <a:solidFill>
                  <a:srgbClr val="FFFFFF"/>
                </a:solidFill>
                <a:latin typeface="Lato Light"/>
                <a:ea typeface="Lato Light"/>
                <a:cs typeface="Lato Light"/>
                <a:sym typeface="Lato Light"/>
              </a:defRPr>
            </a:lvl7pPr>
            <a:lvl8pPr marL="3657600" marR="0" lvl="7" indent="-381000" algn="ctr" rtl="0">
              <a:lnSpc>
                <a:spcPct val="100000"/>
              </a:lnSpc>
              <a:spcBef>
                <a:spcPts val="0"/>
              </a:spcBef>
              <a:spcAft>
                <a:spcPts val="0"/>
              </a:spcAft>
              <a:buClr>
                <a:srgbClr val="FFFFFF"/>
              </a:buClr>
              <a:buSzPts val="2400"/>
              <a:buFont typeface="Lato Light"/>
              <a:buChar char="○"/>
              <a:defRPr sz="2400" b="0" i="1" u="none" strike="noStrike" cap="none">
                <a:solidFill>
                  <a:srgbClr val="FFFFFF"/>
                </a:solidFill>
                <a:latin typeface="Lato Light"/>
                <a:ea typeface="Lato Light"/>
                <a:cs typeface="Lato Light"/>
                <a:sym typeface="Lato Light"/>
              </a:defRPr>
            </a:lvl8pPr>
            <a:lvl9pPr marL="4114800" marR="0" lvl="8" indent="-381000" algn="ctr" rtl="0">
              <a:lnSpc>
                <a:spcPct val="100000"/>
              </a:lnSpc>
              <a:spcBef>
                <a:spcPts val="0"/>
              </a:spcBef>
              <a:spcAft>
                <a:spcPts val="0"/>
              </a:spcAft>
              <a:buClr>
                <a:srgbClr val="FFFFFF"/>
              </a:buClr>
              <a:buSzPts val="2400"/>
              <a:buFont typeface="Lato Light"/>
              <a:buChar char="■"/>
              <a:defRPr sz="2400" b="0" i="1" u="none" strike="noStrike" cap="none">
                <a:solidFill>
                  <a:srgbClr val="FFFFFF"/>
                </a:solidFill>
                <a:latin typeface="Lato Light"/>
                <a:ea typeface="Lato Light"/>
                <a:cs typeface="Lato Light"/>
                <a:sym typeface="Lato Light"/>
              </a:defRPr>
            </a:lvl9pPr>
          </a:lstStyle>
          <a:p>
            <a:r>
              <a:rPr lang="es-ES" sz="2000" dirty="0" smtClean="0"/>
              <a:t>Teoría de la Ventaja Absoluta</a:t>
            </a:r>
            <a:endParaRPr lang="es-ES_tradnl" sz="2000" dirty="0"/>
          </a:p>
        </p:txBody>
      </p:sp>
      <p:pic>
        <p:nvPicPr>
          <p:cNvPr id="5" name="Picture 2" descr="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5475" y="1275606"/>
            <a:ext cx="1080120" cy="1396791"/>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4"/>
          <p:cNvSpPr txBox="1"/>
          <p:nvPr/>
        </p:nvSpPr>
        <p:spPr>
          <a:xfrm>
            <a:off x="4623561" y="2438767"/>
            <a:ext cx="524503" cy="276999"/>
          </a:xfrm>
          <a:prstGeom prst="rect">
            <a:avLst/>
          </a:prstGeom>
          <a:noFill/>
        </p:spPr>
        <p:txBody>
          <a:bodyPr wrap="none" rtlCol="0">
            <a:spAutoFit/>
          </a:bodyPr>
          <a:lstStyle/>
          <a:p>
            <a:r>
              <a:rPr lang="es-ES_tradnl" sz="1200" b="1" dirty="0" smtClean="0">
                <a:solidFill>
                  <a:schemeClr val="bg1"/>
                </a:solidFill>
              </a:rPr>
              <a:t>1776</a:t>
            </a:r>
            <a:endParaRPr lang="es-ES_tradnl" sz="1200" b="1" dirty="0">
              <a:solidFill>
                <a:schemeClr val="bg1"/>
              </a:solidFill>
            </a:endParaRPr>
          </a:p>
        </p:txBody>
      </p:sp>
      <p:sp>
        <p:nvSpPr>
          <p:cNvPr id="7" name="CuadroTexto 7"/>
          <p:cNvSpPr txBox="1"/>
          <p:nvPr/>
        </p:nvSpPr>
        <p:spPr>
          <a:xfrm>
            <a:off x="1218506" y="2859782"/>
            <a:ext cx="6809878" cy="307777"/>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es-ES_tradnl" dirty="0"/>
              <a:t>C</a:t>
            </a:r>
            <a:r>
              <a:rPr lang="es-ES_tradnl" dirty="0" smtClean="0"/>
              <a:t>ada país </a:t>
            </a:r>
            <a:r>
              <a:rPr lang="es-ES_tradnl" dirty="0"/>
              <a:t>se </a:t>
            </a:r>
            <a:r>
              <a:rPr lang="es-ES_tradnl" dirty="0" smtClean="0"/>
              <a:t>especializaría </a:t>
            </a:r>
            <a:r>
              <a:rPr lang="es-ES_tradnl" dirty="0"/>
              <a:t>en los productos que le dieran una ventaja competitiva</a:t>
            </a:r>
            <a:r>
              <a:rPr lang="es-ES_tradnl" dirty="0" smtClean="0"/>
              <a:t>.</a:t>
            </a:r>
            <a:endParaRPr lang="es-ES_tradnl" sz="1050" dirty="0"/>
          </a:p>
        </p:txBody>
      </p:sp>
      <p:sp>
        <p:nvSpPr>
          <p:cNvPr id="8" name="CuadroTexto 8"/>
          <p:cNvSpPr txBox="1"/>
          <p:nvPr/>
        </p:nvSpPr>
        <p:spPr>
          <a:xfrm>
            <a:off x="1115616" y="3363838"/>
            <a:ext cx="6984776" cy="73866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s-ES_tradnl" dirty="0"/>
              <a:t>Un </a:t>
            </a:r>
            <a:r>
              <a:rPr lang="es-ES_tradnl" dirty="0" smtClean="0"/>
              <a:t>país </a:t>
            </a:r>
            <a:r>
              <a:rPr lang="es-ES_tradnl" dirty="0"/>
              <a:t>puede tener una ventaja natural para elaborar un producto debido a sus </a:t>
            </a:r>
            <a:endParaRPr lang="es-ES_tradnl" dirty="0" smtClean="0"/>
          </a:p>
          <a:p>
            <a:pPr algn="ctr"/>
            <a:r>
              <a:rPr lang="es-ES_tradnl" dirty="0"/>
              <a:t>c</a:t>
            </a:r>
            <a:r>
              <a:rPr lang="es-ES_tradnl" dirty="0" smtClean="0"/>
              <a:t>ondiciones climatológicas, </a:t>
            </a:r>
            <a:r>
              <a:rPr lang="es-ES_tradnl" dirty="0"/>
              <a:t>el acceso a ciertos recursos naturales o la disponibilidad </a:t>
            </a:r>
            <a:endParaRPr lang="es-ES_tradnl" dirty="0" smtClean="0"/>
          </a:p>
          <a:p>
            <a:pPr algn="ctr"/>
            <a:r>
              <a:rPr lang="es-ES_tradnl" dirty="0" smtClean="0"/>
              <a:t>de </a:t>
            </a:r>
            <a:r>
              <a:rPr lang="es-ES_tradnl" dirty="0"/>
              <a:t>determinadas fuerzas </a:t>
            </a:r>
            <a:r>
              <a:rPr lang="es-ES_tradnl" dirty="0" smtClean="0"/>
              <a:t>laborales.</a:t>
            </a:r>
            <a:endParaRPr lang="es-ES_tradnl" sz="1050" dirty="0"/>
          </a:p>
        </p:txBody>
      </p:sp>
      <p:sp>
        <p:nvSpPr>
          <p:cNvPr id="9" name="CuadroTexto 9"/>
          <p:cNvSpPr txBox="1"/>
          <p:nvPr/>
        </p:nvSpPr>
        <p:spPr>
          <a:xfrm>
            <a:off x="2015121" y="4299942"/>
            <a:ext cx="5149167" cy="307777"/>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pPr algn="ctr"/>
            <a:r>
              <a:rPr lang="es-ES_tradnl" dirty="0"/>
              <a:t>L</a:t>
            </a:r>
            <a:r>
              <a:rPr lang="es-ES_tradnl" dirty="0" smtClean="0"/>
              <a:t>a especialización </a:t>
            </a:r>
            <a:r>
              <a:rPr lang="es-ES_tradnl" dirty="0"/>
              <a:t>de los </a:t>
            </a:r>
            <a:r>
              <a:rPr lang="es-ES_tradnl" dirty="0" smtClean="0"/>
              <a:t>países podría </a:t>
            </a:r>
            <a:r>
              <a:rPr lang="es-ES_tradnl" dirty="0"/>
              <a:t>aumentar su </a:t>
            </a:r>
            <a:r>
              <a:rPr lang="es-ES_tradnl" dirty="0" smtClean="0"/>
              <a:t>eficiencia.</a:t>
            </a:r>
            <a:endParaRPr lang="es-ES_tradnl" sz="1050" dirty="0"/>
          </a:p>
        </p:txBody>
      </p:sp>
    </p:spTree>
    <p:extLst>
      <p:ext uri="{BB962C8B-B14F-4D97-AF65-F5344CB8AC3E}">
        <p14:creationId xmlns:p14="http://schemas.microsoft.com/office/powerpoint/2010/main" val="3354439206"/>
      </p:ext>
    </p:extLst>
  </p:cSld>
  <p:clrMapOvr>
    <a:masterClrMapping/>
  </p:clrMapOvr>
  <p:transition advTm="44586">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83518"/>
            <a:ext cx="5511300" cy="857400"/>
          </a:xfrm>
        </p:spPr>
        <p:txBody>
          <a:bodyPr/>
          <a:lstStyle/>
          <a:p>
            <a:r>
              <a:rPr lang="es-ES_tradnl" dirty="0"/>
              <a:t>Teorías de Soporte</a:t>
            </a:r>
            <a:endParaRPr lang="es-MX" dirty="0"/>
          </a:p>
        </p:txBody>
      </p:sp>
      <p:sp>
        <p:nvSpPr>
          <p:cNvPr id="5" name="4 Marcador de número de diapositiva"/>
          <p:cNvSpPr>
            <a:spLocks noGrp="1"/>
          </p:cNvSpPr>
          <p:nvPr>
            <p:ph type="sldNum" idx="12"/>
          </p:nvPr>
        </p:nvSpPr>
        <p:spPr/>
        <p:txBody>
          <a:bodyPr/>
          <a:lstStyle/>
          <a:p>
            <a:pPr marL="0" lvl="0" indent="0">
              <a:spcBef>
                <a:spcPts val="0"/>
              </a:spcBef>
              <a:spcAft>
                <a:spcPts val="0"/>
              </a:spcAft>
              <a:buNone/>
            </a:pPr>
            <a:fld id="{00000000-1234-1234-1234-123412341234}" type="slidenum">
              <a:rPr lang="es-MX" smtClean="0"/>
              <a:t>6</a:t>
            </a:fld>
            <a:endParaRPr lang="es-MX" dirty="0"/>
          </a:p>
        </p:txBody>
      </p:sp>
      <p:sp>
        <p:nvSpPr>
          <p:cNvPr id="6" name="Marcador de contenido 2"/>
          <p:cNvSpPr txBox="1">
            <a:spLocks/>
          </p:cNvSpPr>
          <p:nvPr/>
        </p:nvSpPr>
        <p:spPr>
          <a:xfrm>
            <a:off x="539552" y="1347614"/>
            <a:ext cx="5384180" cy="646113"/>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B7B7B7"/>
              </a:buClr>
              <a:buSzPts val="1600"/>
              <a:buFont typeface="Lato Light"/>
              <a:buChar char="×"/>
              <a:defRPr sz="1600" b="0" i="0" u="none" strike="noStrike" cap="none">
                <a:solidFill>
                  <a:srgbClr val="666666"/>
                </a:solidFill>
                <a:latin typeface="Lato Light"/>
                <a:ea typeface="Lato Light"/>
                <a:cs typeface="Lato Light"/>
                <a:sym typeface="Lato Light"/>
              </a:defRPr>
            </a:lvl1pPr>
            <a:lvl2pPr marL="914400" marR="0" lvl="1" indent="-330200" algn="l" rtl="0">
              <a:lnSpc>
                <a:spcPct val="100000"/>
              </a:lnSpc>
              <a:spcBef>
                <a:spcPts val="0"/>
              </a:spcBef>
              <a:spcAft>
                <a:spcPts val="0"/>
              </a:spcAft>
              <a:buClr>
                <a:srgbClr val="B7B7B7"/>
              </a:buClr>
              <a:buSzPts val="1600"/>
              <a:buFont typeface="Lato Light"/>
              <a:buChar char="×"/>
              <a:defRPr sz="1600" b="0" i="0" u="none" strike="noStrike" cap="none">
                <a:solidFill>
                  <a:srgbClr val="666666"/>
                </a:solidFill>
                <a:latin typeface="Lato Light"/>
                <a:ea typeface="Lato Light"/>
                <a:cs typeface="Lato Light"/>
                <a:sym typeface="Lato Light"/>
              </a:defRPr>
            </a:lvl2pPr>
            <a:lvl3pPr marL="1371600" marR="0" lvl="2" indent="-330200" algn="l" rtl="0">
              <a:lnSpc>
                <a:spcPct val="100000"/>
              </a:lnSpc>
              <a:spcBef>
                <a:spcPts val="0"/>
              </a:spcBef>
              <a:spcAft>
                <a:spcPts val="0"/>
              </a:spcAft>
              <a:buClr>
                <a:srgbClr val="B7B7B7"/>
              </a:buClr>
              <a:buSzPts val="1600"/>
              <a:buFont typeface="Lato Light"/>
              <a:buChar char="×"/>
              <a:defRPr sz="1600" b="0" i="0" u="none" strike="noStrike" cap="none">
                <a:solidFill>
                  <a:srgbClr val="666666"/>
                </a:solidFill>
                <a:latin typeface="Lato Light"/>
                <a:ea typeface="Lato Light"/>
                <a:cs typeface="Lato Light"/>
                <a:sym typeface="Lato Light"/>
              </a:defRPr>
            </a:lvl3pPr>
            <a:lvl4pPr marL="1828800" marR="0" lvl="3" indent="-330200" algn="l" rtl="0">
              <a:lnSpc>
                <a:spcPct val="100000"/>
              </a:lnSpc>
              <a:spcBef>
                <a:spcPts val="0"/>
              </a:spcBef>
              <a:spcAft>
                <a:spcPts val="0"/>
              </a:spcAft>
              <a:buClr>
                <a:srgbClr val="B7B7B7"/>
              </a:buClr>
              <a:buSzPts val="1600"/>
              <a:buFont typeface="Lato Light"/>
              <a:buChar char="×"/>
              <a:defRPr sz="1600" b="0" i="0" u="none" strike="noStrike" cap="none">
                <a:solidFill>
                  <a:srgbClr val="666666"/>
                </a:solidFill>
                <a:latin typeface="Lato Light"/>
                <a:ea typeface="Lato Light"/>
                <a:cs typeface="Lato Light"/>
                <a:sym typeface="Lato Light"/>
              </a:defRPr>
            </a:lvl4pPr>
            <a:lvl5pPr marL="2286000" marR="0" lvl="4" indent="-330200" algn="l" rtl="0">
              <a:lnSpc>
                <a:spcPct val="100000"/>
              </a:lnSpc>
              <a:spcBef>
                <a:spcPts val="0"/>
              </a:spcBef>
              <a:spcAft>
                <a:spcPts val="0"/>
              </a:spcAft>
              <a:buClr>
                <a:srgbClr val="B7B7B7"/>
              </a:buClr>
              <a:buSzPts val="1600"/>
              <a:buFont typeface="Lato Light"/>
              <a:buChar char="○"/>
              <a:defRPr sz="1600" b="0" i="0" u="none" strike="noStrike" cap="none">
                <a:solidFill>
                  <a:srgbClr val="666666"/>
                </a:solidFill>
                <a:latin typeface="Lato Light"/>
                <a:ea typeface="Lato Light"/>
                <a:cs typeface="Lato Light"/>
                <a:sym typeface="Lato Light"/>
              </a:defRPr>
            </a:lvl5pPr>
            <a:lvl6pPr marL="2743200" marR="0" lvl="5" indent="-330200" algn="l" rtl="0">
              <a:lnSpc>
                <a:spcPct val="100000"/>
              </a:lnSpc>
              <a:spcBef>
                <a:spcPts val="0"/>
              </a:spcBef>
              <a:spcAft>
                <a:spcPts val="0"/>
              </a:spcAft>
              <a:buClr>
                <a:srgbClr val="B7B7B7"/>
              </a:buClr>
              <a:buSzPts val="1600"/>
              <a:buFont typeface="Lato Light"/>
              <a:buChar char="■"/>
              <a:defRPr sz="1600" b="0" i="0" u="none" strike="noStrike" cap="none">
                <a:solidFill>
                  <a:srgbClr val="666666"/>
                </a:solidFill>
                <a:latin typeface="Lato Light"/>
                <a:ea typeface="Lato Light"/>
                <a:cs typeface="Lato Light"/>
                <a:sym typeface="Lato Light"/>
              </a:defRPr>
            </a:lvl6pPr>
            <a:lvl7pPr marL="3200400" marR="0" lvl="6" indent="-330200" algn="l" rtl="0">
              <a:lnSpc>
                <a:spcPct val="100000"/>
              </a:lnSpc>
              <a:spcBef>
                <a:spcPts val="0"/>
              </a:spcBef>
              <a:spcAft>
                <a:spcPts val="0"/>
              </a:spcAft>
              <a:buClr>
                <a:srgbClr val="B7B7B7"/>
              </a:buClr>
              <a:buSzPts val="1600"/>
              <a:buFont typeface="Lato Light"/>
              <a:buChar char="●"/>
              <a:defRPr sz="1600" b="0" i="0" u="none" strike="noStrike" cap="none">
                <a:solidFill>
                  <a:srgbClr val="666666"/>
                </a:solidFill>
                <a:latin typeface="Lato Light"/>
                <a:ea typeface="Lato Light"/>
                <a:cs typeface="Lato Light"/>
                <a:sym typeface="Lato Light"/>
              </a:defRPr>
            </a:lvl7pPr>
            <a:lvl8pPr marL="3657600" marR="0" lvl="7" indent="-330200" algn="l" rtl="0">
              <a:lnSpc>
                <a:spcPct val="100000"/>
              </a:lnSpc>
              <a:spcBef>
                <a:spcPts val="0"/>
              </a:spcBef>
              <a:spcAft>
                <a:spcPts val="0"/>
              </a:spcAft>
              <a:buClr>
                <a:srgbClr val="B7B7B7"/>
              </a:buClr>
              <a:buSzPts val="1600"/>
              <a:buFont typeface="Lato Light"/>
              <a:buChar char="○"/>
              <a:defRPr sz="1600" b="0" i="0" u="none" strike="noStrike" cap="none">
                <a:solidFill>
                  <a:srgbClr val="666666"/>
                </a:solidFill>
                <a:latin typeface="Lato Light"/>
                <a:ea typeface="Lato Light"/>
                <a:cs typeface="Lato Light"/>
                <a:sym typeface="Lato Light"/>
              </a:defRPr>
            </a:lvl8pPr>
            <a:lvl9pPr marL="4114800" marR="0" lvl="8" indent="-330200" algn="l" rtl="0">
              <a:lnSpc>
                <a:spcPct val="100000"/>
              </a:lnSpc>
              <a:spcBef>
                <a:spcPts val="0"/>
              </a:spcBef>
              <a:spcAft>
                <a:spcPts val="0"/>
              </a:spcAft>
              <a:buClr>
                <a:srgbClr val="B7B7B7"/>
              </a:buClr>
              <a:buSzPts val="1600"/>
              <a:buFont typeface="Lato Light"/>
              <a:buChar char="■"/>
              <a:defRPr sz="1600" b="0" i="0" u="none" strike="noStrike" cap="none">
                <a:solidFill>
                  <a:srgbClr val="666666"/>
                </a:solidFill>
                <a:latin typeface="Lato Light"/>
                <a:ea typeface="Lato Light"/>
                <a:cs typeface="Lato Light"/>
                <a:sym typeface="Lato Light"/>
              </a:defRPr>
            </a:lvl9pPr>
          </a:lstStyle>
          <a:p>
            <a:r>
              <a:rPr lang="es-ES_tradnl" sz="2000" dirty="0" smtClean="0"/>
              <a:t>Teor</a:t>
            </a:r>
            <a:r>
              <a:rPr lang="es-ES" sz="2000" dirty="0" smtClean="0"/>
              <a:t>ía de la Ventaja Comparativa</a:t>
            </a:r>
            <a:endParaRPr lang="es-ES_tradnl" sz="2000" dirty="0"/>
          </a:p>
        </p:txBody>
      </p:sp>
      <p:pic>
        <p:nvPicPr>
          <p:cNvPr id="7" name="Picture 2" descr="esultado de imagen para David ricar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283718"/>
            <a:ext cx="1562099" cy="190023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5"/>
          <p:cNvSpPr txBox="1"/>
          <p:nvPr/>
        </p:nvSpPr>
        <p:spPr>
          <a:xfrm>
            <a:off x="1259632" y="4227934"/>
            <a:ext cx="652743" cy="369332"/>
          </a:xfrm>
          <a:prstGeom prst="rect">
            <a:avLst/>
          </a:prstGeom>
          <a:noFill/>
        </p:spPr>
        <p:txBody>
          <a:bodyPr wrap="none" rtlCol="0">
            <a:spAutoFit/>
          </a:bodyPr>
          <a:lstStyle/>
          <a:p>
            <a:r>
              <a:rPr lang="es-ES_tradnl" dirty="0" smtClean="0"/>
              <a:t>1817</a:t>
            </a:r>
            <a:endParaRPr lang="es-ES_tradnl" dirty="0"/>
          </a:p>
        </p:txBody>
      </p:sp>
      <p:sp>
        <p:nvSpPr>
          <p:cNvPr id="9" name="CuadroTexto 3"/>
          <p:cNvSpPr txBox="1"/>
          <p:nvPr/>
        </p:nvSpPr>
        <p:spPr>
          <a:xfrm>
            <a:off x="2555777" y="2409150"/>
            <a:ext cx="6120680" cy="73866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ES_tradnl" dirty="0"/>
              <a:t>P</a:t>
            </a:r>
            <a:r>
              <a:rPr lang="es-ES_tradnl" dirty="0" smtClean="0"/>
              <a:t>uede </a:t>
            </a:r>
            <a:r>
              <a:rPr lang="es-ES_tradnl" dirty="0"/>
              <a:t>haber ganancias de eficiencia globales provenientes del comercio, si un </a:t>
            </a:r>
            <a:r>
              <a:rPr lang="es-ES_tradnl" dirty="0" smtClean="0"/>
              <a:t>país se </a:t>
            </a:r>
            <a:r>
              <a:rPr lang="es-ES_tradnl" dirty="0"/>
              <a:t>especializa en aquellos productos que puede producir los mismos productos en </a:t>
            </a:r>
            <a:r>
              <a:rPr lang="es-ES_tradnl" dirty="0" smtClean="0"/>
              <a:t>forma </a:t>
            </a:r>
            <a:r>
              <a:rPr lang="es-ES_tradnl" dirty="0"/>
              <a:t>aun </a:t>
            </a:r>
            <a:r>
              <a:rPr lang="es-ES_tradnl" dirty="0" smtClean="0"/>
              <a:t>más </a:t>
            </a:r>
            <a:r>
              <a:rPr lang="es-ES_tradnl" dirty="0"/>
              <a:t>eficiente. </a:t>
            </a:r>
            <a:endParaRPr lang="es-ES_tradnl" sz="1050" dirty="0"/>
          </a:p>
        </p:txBody>
      </p:sp>
      <p:sp>
        <p:nvSpPr>
          <p:cNvPr id="10" name="CuadroTexto 7"/>
          <p:cNvSpPr txBox="1"/>
          <p:nvPr/>
        </p:nvSpPr>
        <p:spPr>
          <a:xfrm>
            <a:off x="2555776" y="3291830"/>
            <a:ext cx="6120681" cy="73866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s-ES_tradnl" dirty="0"/>
              <a:t>Se trata entonces de la idea </a:t>
            </a:r>
            <a:r>
              <a:rPr lang="es-ES_tradnl" dirty="0" smtClean="0"/>
              <a:t>básica </a:t>
            </a:r>
            <a:r>
              <a:rPr lang="es-ES_tradnl" dirty="0"/>
              <a:t>de que los </a:t>
            </a:r>
            <a:r>
              <a:rPr lang="es-ES_tradnl" dirty="0" smtClean="0"/>
              <a:t>países </a:t>
            </a:r>
            <a:r>
              <a:rPr lang="es-ES_tradnl" dirty="0"/>
              <a:t>eligen especializarse para poder </a:t>
            </a:r>
            <a:r>
              <a:rPr lang="es-ES_tradnl" dirty="0" smtClean="0"/>
              <a:t>comerciar </a:t>
            </a:r>
            <a:r>
              <a:rPr lang="es-ES_tradnl" dirty="0"/>
              <a:t>en actividades donde tiene cierta ventaja y no en lo que hacer mejor en </a:t>
            </a:r>
            <a:r>
              <a:rPr lang="es-ES_tradnl" dirty="0" smtClean="0"/>
              <a:t>comparación con </a:t>
            </a:r>
            <a:r>
              <a:rPr lang="es-ES_tradnl" dirty="0"/>
              <a:t>los </a:t>
            </a:r>
            <a:r>
              <a:rPr lang="es-ES_tradnl" dirty="0" smtClean="0"/>
              <a:t>demás. </a:t>
            </a:r>
            <a:endParaRPr lang="es-ES_tradnl" sz="1050" dirty="0"/>
          </a:p>
        </p:txBody>
      </p:sp>
    </p:spTree>
    <p:extLst>
      <p:ext uri="{BB962C8B-B14F-4D97-AF65-F5344CB8AC3E}">
        <p14:creationId xmlns:p14="http://schemas.microsoft.com/office/powerpoint/2010/main" val="2889496421"/>
      </p:ext>
    </p:extLst>
  </p:cSld>
  <p:clrMapOvr>
    <a:masterClrMapping/>
  </p:clrMapOvr>
  <p:transition advTm="39849">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9502"/>
            <a:ext cx="5511300" cy="857400"/>
          </a:xfrm>
        </p:spPr>
        <p:txBody>
          <a:bodyPr/>
          <a:lstStyle/>
          <a:p>
            <a:r>
              <a:rPr lang="es-ES_tradnl" dirty="0"/>
              <a:t>Teorías de Soporte</a:t>
            </a:r>
            <a:endParaRPr lang="es-MX" dirty="0"/>
          </a:p>
        </p:txBody>
      </p:sp>
      <p:sp>
        <p:nvSpPr>
          <p:cNvPr id="6" name="5 Marcador de número de diapositiva"/>
          <p:cNvSpPr>
            <a:spLocks noGrp="1"/>
          </p:cNvSpPr>
          <p:nvPr>
            <p:ph type="sldNum" idx="12"/>
          </p:nvPr>
        </p:nvSpPr>
        <p:spPr/>
        <p:txBody>
          <a:bodyPr/>
          <a:lstStyle/>
          <a:p>
            <a:pPr marL="0" lvl="0" indent="0">
              <a:spcBef>
                <a:spcPts val="0"/>
              </a:spcBef>
              <a:spcAft>
                <a:spcPts val="0"/>
              </a:spcAft>
              <a:buNone/>
            </a:pPr>
            <a:fld id="{00000000-1234-1234-1234-123412341234}" type="slidenum">
              <a:rPr lang="es-MX" smtClean="0"/>
              <a:t>7</a:t>
            </a:fld>
            <a:endParaRPr lang="es-MX" dirty="0"/>
          </a:p>
        </p:txBody>
      </p:sp>
      <p:sp>
        <p:nvSpPr>
          <p:cNvPr id="7" name="Marcador de contenido 2"/>
          <p:cNvSpPr txBox="1">
            <a:spLocks/>
          </p:cNvSpPr>
          <p:nvPr/>
        </p:nvSpPr>
        <p:spPr>
          <a:xfrm>
            <a:off x="467544" y="1347614"/>
            <a:ext cx="4558990" cy="68897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04800" algn="l" rtl="0">
              <a:lnSpc>
                <a:spcPct val="100000"/>
              </a:lnSpc>
              <a:spcBef>
                <a:spcPts val="60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1pPr>
            <a:lvl2pPr marL="914400" marR="0" lvl="1"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2pPr>
            <a:lvl3pPr marL="1371600" marR="0" lvl="2"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3pPr>
            <a:lvl4pPr marL="1828800" marR="0" lvl="3"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4pPr>
            <a:lvl5pPr marL="2286000" marR="0" lvl="4"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5pPr>
            <a:lvl6pPr marL="2743200" marR="0" lvl="5"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6pPr>
            <a:lvl7pPr marL="3200400" marR="0" lvl="6"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7pPr>
            <a:lvl8pPr marL="3657600" marR="0" lvl="7"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8pPr>
            <a:lvl9pPr marL="4114800" marR="0" lvl="8"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9pPr>
          </a:lstStyle>
          <a:p>
            <a:r>
              <a:rPr lang="es-ES_tradnl" sz="1800" dirty="0" smtClean="0"/>
              <a:t>Teoría de la Competitividad</a:t>
            </a:r>
            <a:endParaRPr lang="es-ES_tradnl" sz="1800" dirty="0"/>
          </a:p>
        </p:txBody>
      </p:sp>
      <p:pic>
        <p:nvPicPr>
          <p:cNvPr id="8" name="Picture 2" descr="esultado de imagen para michael por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078" y="2036589"/>
            <a:ext cx="2068170" cy="2335361"/>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4"/>
          <p:cNvSpPr txBox="1"/>
          <p:nvPr/>
        </p:nvSpPr>
        <p:spPr>
          <a:xfrm>
            <a:off x="7735681" y="4362658"/>
            <a:ext cx="652743" cy="369332"/>
          </a:xfrm>
          <a:prstGeom prst="rect">
            <a:avLst/>
          </a:prstGeom>
          <a:noFill/>
        </p:spPr>
        <p:txBody>
          <a:bodyPr wrap="none" rtlCol="0">
            <a:spAutoFit/>
          </a:bodyPr>
          <a:lstStyle/>
          <a:p>
            <a:r>
              <a:rPr lang="es-ES_tradnl" dirty="0" smtClean="0"/>
              <a:t>1991</a:t>
            </a:r>
            <a:endParaRPr lang="es-ES_tradnl" dirty="0"/>
          </a:p>
        </p:txBody>
      </p:sp>
      <p:pic>
        <p:nvPicPr>
          <p:cNvPr id="10" name="Imagen 5"/>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7544" y="2036589"/>
            <a:ext cx="5256584" cy="2767409"/>
          </a:xfrm>
          <a:prstGeom prst="rect">
            <a:avLst/>
          </a:prstGeom>
          <a:noFill/>
          <a:ln>
            <a:noFill/>
          </a:ln>
        </p:spPr>
      </p:pic>
    </p:spTree>
    <p:extLst>
      <p:ext uri="{BB962C8B-B14F-4D97-AF65-F5344CB8AC3E}">
        <p14:creationId xmlns:p14="http://schemas.microsoft.com/office/powerpoint/2010/main" val="3564103430"/>
      </p:ext>
    </p:extLst>
  </p:cSld>
  <p:clrMapOvr>
    <a:masterClrMapping/>
  </p:clrMapOvr>
  <p:transition advTm="55871">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body" idx="1"/>
          </p:nvPr>
        </p:nvSpPr>
        <p:spPr>
          <a:xfrm>
            <a:off x="2483768" y="260061"/>
            <a:ext cx="4177200" cy="1303577"/>
          </a:xfrm>
          <a:prstGeom prst="rect">
            <a:avLst/>
          </a:prstGeom>
        </p:spPr>
        <p:txBody>
          <a:bodyPr spcFirstLastPara="1" wrap="square" lIns="91425" tIns="91425" rIns="91425" bIns="91425" anchor="ctr" anchorCtr="0">
            <a:noAutofit/>
          </a:bodyPr>
          <a:lstStyle/>
          <a:p>
            <a:pPr marL="0" lvl="0" indent="0">
              <a:buNone/>
            </a:pPr>
            <a:r>
              <a:rPr lang="es-EC" sz="1800" dirty="0"/>
              <a:t>CAPÍTULO II: MARCO METODOLÓGICO</a:t>
            </a:r>
            <a:br>
              <a:rPr lang="es-EC" sz="1800" dirty="0"/>
            </a:br>
            <a:r>
              <a:rPr lang="es-EC" dirty="0"/>
              <a:t>ENFOQUE DE INVESTIGACIÓN</a:t>
            </a:r>
            <a:endParaRPr dirty="0"/>
          </a:p>
        </p:txBody>
      </p:sp>
      <p:sp>
        <p:nvSpPr>
          <p:cNvPr id="89" name="Google Shape;89;p17"/>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8</a:t>
            </a:fld>
            <a:endParaRPr dirty="0"/>
          </a:p>
        </p:txBody>
      </p:sp>
      <p:graphicFrame>
        <p:nvGraphicFramePr>
          <p:cNvPr id="4" name="3 Marcador de contenido"/>
          <p:cNvGraphicFramePr>
            <a:graphicFrameLocks/>
          </p:cNvGraphicFramePr>
          <p:nvPr>
            <p:extLst>
              <p:ext uri="{D42A27DB-BD31-4B8C-83A1-F6EECF244321}">
                <p14:modId xmlns:p14="http://schemas.microsoft.com/office/powerpoint/2010/main" val="1694819274"/>
              </p:ext>
            </p:extLst>
          </p:nvPr>
        </p:nvGraphicFramePr>
        <p:xfrm>
          <a:off x="107504" y="1707654"/>
          <a:ext cx="8860828" cy="1767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Resultado de imagen para datos cuantitativos y cualitativo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3960" y="3440065"/>
            <a:ext cx="1737519" cy="13841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462" y="3441763"/>
            <a:ext cx="1728192" cy="145661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Resultado de imagen para planteamiento del problem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2280" y="3579862"/>
            <a:ext cx="1509023" cy="13841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advTm="23291">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107504" y="-85850"/>
            <a:ext cx="5511300" cy="857400"/>
          </a:xfrm>
          <a:prstGeom prst="rect">
            <a:avLst/>
          </a:prstGeom>
        </p:spPr>
        <p:txBody>
          <a:bodyPr spcFirstLastPara="1" wrap="square" lIns="91425" tIns="91425" rIns="91425" bIns="91425" anchor="b" anchorCtr="0">
            <a:noAutofit/>
          </a:bodyPr>
          <a:lstStyle/>
          <a:p>
            <a:pPr lvl="0"/>
            <a:r>
              <a:rPr lang="es-EC" sz="2800" dirty="0"/>
              <a:t>TIPOLOGÍA DE INVESTIGACIÓN</a:t>
            </a:r>
            <a:endParaRPr sz="2800" dirty="0"/>
          </a:p>
        </p:txBody>
      </p:sp>
      <p:sp>
        <p:nvSpPr>
          <p:cNvPr id="96" name="Google Shape;96;p18"/>
          <p:cNvSpPr txBox="1">
            <a:spLocks noGrp="1"/>
          </p:cNvSpPr>
          <p:nvPr>
            <p:ph type="sldNum" idx="12"/>
          </p:nvPr>
        </p:nvSpPr>
        <p:spPr>
          <a:xfrm>
            <a:off x="8480584" y="46736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9</a:t>
            </a:fld>
            <a:endParaRPr dirty="0"/>
          </a:p>
        </p:txBody>
      </p:sp>
      <p:graphicFrame>
        <p:nvGraphicFramePr>
          <p:cNvPr id="6" name="3 Marcador de contenido"/>
          <p:cNvGraphicFramePr>
            <a:graphicFrameLocks/>
          </p:cNvGraphicFramePr>
          <p:nvPr>
            <p:extLst>
              <p:ext uri="{D42A27DB-BD31-4B8C-83A1-F6EECF244321}">
                <p14:modId xmlns:p14="http://schemas.microsoft.com/office/powerpoint/2010/main" val="2020342192"/>
              </p:ext>
            </p:extLst>
          </p:nvPr>
        </p:nvGraphicFramePr>
        <p:xfrm>
          <a:off x="35497" y="627534"/>
          <a:ext cx="9108504" cy="4247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Tm="84818">
    <p:fade thruBlk="1"/>
  </p:transition>
  <p:timing>
    <p:tnLst>
      <p:par>
        <p:cTn id="1" dur="indefinite" restart="never" nodeType="tmRoot"/>
      </p:par>
    </p:tnLst>
  </p:timing>
</p:sld>
</file>

<file path=ppt/theme/theme1.xml><?xml version="1.0" encoding="utf-8"?>
<a:theme xmlns:a="http://schemas.openxmlformats.org/drawingml/2006/main" name="Eglamou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456</TotalTime>
  <Words>2409</Words>
  <Application>Microsoft Office PowerPoint</Application>
  <PresentationFormat>Presentación en pantalla (16:9)</PresentationFormat>
  <Paragraphs>271</Paragraphs>
  <Slides>42</Slides>
  <Notes>26</Notes>
  <HiddenSlides>0</HiddenSlides>
  <MMClips>0</MMClips>
  <ScaleCrop>false</ScaleCrop>
  <HeadingPairs>
    <vt:vector size="4" baseType="variant">
      <vt:variant>
        <vt:lpstr>Tema</vt:lpstr>
      </vt:variant>
      <vt:variant>
        <vt:i4>1</vt:i4>
      </vt:variant>
      <vt:variant>
        <vt:lpstr>Títulos de diapositiva</vt:lpstr>
      </vt:variant>
      <vt:variant>
        <vt:i4>42</vt:i4>
      </vt:variant>
    </vt:vector>
  </HeadingPairs>
  <TitlesOfParts>
    <vt:vector size="43" baseType="lpstr">
      <vt:lpstr>Eglamour template</vt:lpstr>
      <vt:lpstr>Universidad de las Fuerzas Armadas  ESPE</vt:lpstr>
      <vt:lpstr>CAPÍTULO I: PLANTEAMIENTO DEL PROBLEMA INTRODUCCIÓN</vt:lpstr>
      <vt:lpstr>OBJETIVOS</vt:lpstr>
      <vt:lpstr>HIPÓTESIS</vt:lpstr>
      <vt:lpstr>Presentación de PowerPoint</vt:lpstr>
      <vt:lpstr>Teorías de Soporte</vt:lpstr>
      <vt:lpstr>Teorías de Soporte</vt:lpstr>
      <vt:lpstr>Presentación de PowerPoint</vt:lpstr>
      <vt:lpstr>TIPOLOGÍA DE INVESTIGACIÓN</vt:lpstr>
      <vt:lpstr>INSTRUMENTOS DE RECOLECCIÓN DE INFORMACIÓN</vt:lpstr>
      <vt:lpstr>PROCEDIMIENTO PARA RECOLECCIÓN DE DATOS</vt:lpstr>
      <vt:lpstr>Presentación de PowerPoint</vt:lpstr>
      <vt:lpstr>CAPÍTULO III: RESULTADOS Quinua: Generalidades, características y usos</vt:lpstr>
      <vt:lpstr>Presentación de PowerPoint</vt:lpstr>
      <vt:lpstr>Presentación de PowerPoint</vt:lpstr>
      <vt:lpstr>Presentación de PowerPoint</vt:lpstr>
      <vt:lpstr>Presentación de PowerPoint</vt:lpstr>
      <vt:lpstr>Tendencias de Alimentación: Unión Europea</vt:lpstr>
      <vt:lpstr>Tendencias de Alimentación: Unión Europea</vt:lpstr>
      <vt:lpstr>DEMANDA</vt:lpstr>
      <vt:lpstr>DEMANDA</vt:lpstr>
      <vt:lpstr>Presentación de PowerPoint</vt:lpstr>
      <vt:lpstr>DEMANDA</vt:lpstr>
      <vt:lpstr>Presentación de PowerPoint</vt:lpstr>
      <vt:lpstr>Presentación de PowerPoint</vt:lpstr>
      <vt:lpstr>OFERTA</vt:lpstr>
      <vt:lpstr>Presentación de PowerPoint</vt:lpstr>
      <vt:lpstr>OFERTA</vt:lpstr>
      <vt:lpstr>Presentación de PowerPoint</vt:lpstr>
      <vt:lpstr>Presentación de PowerPoint</vt:lpstr>
      <vt:lpstr>ACUERDO MULTIPARTES</vt:lpstr>
      <vt:lpstr>Presentación de PowerPoint</vt:lpstr>
      <vt:lpstr>Presentación de PowerPoint</vt:lpstr>
      <vt:lpstr>Presentación de PowerPoint</vt:lpstr>
      <vt:lpstr>Acuerdo Multipartes Normas de Origen</vt:lpstr>
      <vt:lpstr>Acuerdo Multipartes Cooperación Asistencia Técnica</vt:lpstr>
      <vt:lpstr>Presentación de PowerPoint</vt:lpstr>
      <vt:lpstr>Presentación de PowerPoint</vt:lpstr>
      <vt:lpstr>Presentación de PowerPoint</vt:lpstr>
      <vt:lpstr>CAPÍTULO IV: DISCUSIÓN</vt:lpstr>
      <vt:lpstr>Presentación de PowerPoint</vt:lpstr>
      <vt:lpstr>Yupaychani Thanks 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de las Fuerzas Armadas  ESPE «Acceso a mercados en el Comercio Internacional de Quinua, Ecuador – Unión Europea.» Elaborado por: Daniela Ruiz, Akapana Yantalema Carrera: Comercio Exterior y Negociación Internacional  Sangolquí, 22 Agosto 2018</dc:title>
  <dc:creator>Daniela</dc:creator>
  <cp:lastModifiedBy>Biblioteca</cp:lastModifiedBy>
  <cp:revision>34</cp:revision>
  <dcterms:modified xsi:type="dcterms:W3CDTF">2018-11-12T18:11:37Z</dcterms:modified>
</cp:coreProperties>
</file>