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60" r:id="rId4"/>
    <p:sldId id="263" r:id="rId5"/>
    <p:sldId id="261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306" r:id="rId20"/>
    <p:sldId id="284" r:id="rId21"/>
    <p:sldId id="305" r:id="rId22"/>
    <p:sldId id="304" r:id="rId23"/>
    <p:sldId id="285" r:id="rId24"/>
    <p:sldId id="307" r:id="rId25"/>
    <p:sldId id="308" r:id="rId26"/>
    <p:sldId id="309" r:id="rId27"/>
    <p:sldId id="280" r:id="rId28"/>
    <p:sldId id="281" r:id="rId29"/>
    <p:sldId id="289" r:id="rId30"/>
    <p:sldId id="310" r:id="rId31"/>
    <p:sldId id="291" r:id="rId32"/>
    <p:sldId id="315" r:id="rId33"/>
    <p:sldId id="292" r:id="rId34"/>
    <p:sldId id="297" r:id="rId35"/>
    <p:sldId id="316" r:id="rId36"/>
    <p:sldId id="299" r:id="rId37"/>
    <p:sldId id="317" r:id="rId38"/>
    <p:sldId id="301" r:id="rId39"/>
    <p:sldId id="302" r:id="rId40"/>
    <p:sldId id="303" r:id="rId41"/>
    <p:sldId id="318" r:id="rId42"/>
    <p:sldId id="319" r:id="rId43"/>
    <p:sldId id="323" r:id="rId44"/>
    <p:sldId id="321" r:id="rId45"/>
    <p:sldId id="324" r:id="rId46"/>
    <p:sldId id="326" r:id="rId4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0C5FF"/>
    <a:srgbClr val="FFB3D9"/>
    <a:srgbClr val="FFCABD"/>
    <a:srgbClr val="FD917B"/>
    <a:srgbClr val="00FFFF"/>
    <a:srgbClr val="A3FFA3"/>
    <a:srgbClr val="658ED9"/>
    <a:srgbClr val="FFA18B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434" autoAdjust="0"/>
  </p:normalViewPr>
  <p:slideViewPr>
    <p:cSldViewPr snapToGrid="0">
      <p:cViewPr>
        <p:scale>
          <a:sx n="61" d="100"/>
          <a:sy n="61" d="100"/>
        </p:scale>
        <p:origin x="109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9ED05F-E2F9-4BEC-9987-DDD6AC379CEB}" type="doc">
      <dgm:prSet loTypeId="urn:microsoft.com/office/officeart/2005/8/layout/cycle5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MX"/>
        </a:p>
      </dgm:t>
    </dgm:pt>
    <dgm:pt modelId="{B5810EC8-5143-49C6-80E4-6F1C1B8C05E7}">
      <dgm:prSet phldrT="[Texto]"/>
      <dgm:spPr/>
      <dgm:t>
        <a:bodyPr/>
        <a:lstStyle/>
        <a:p>
          <a:r>
            <a:rPr lang="es-MX" dirty="0" smtClean="0"/>
            <a:t>¿Cuáles son los riesgos antrópicos?</a:t>
          </a:r>
          <a:endParaRPr lang="es-MX" dirty="0"/>
        </a:p>
      </dgm:t>
    </dgm:pt>
    <dgm:pt modelId="{C80A965A-AE83-4336-ABDB-E1702B3425ED}" type="parTrans" cxnId="{97694AA5-9880-441B-AD7B-200B56E8BB70}">
      <dgm:prSet/>
      <dgm:spPr/>
      <dgm:t>
        <a:bodyPr/>
        <a:lstStyle/>
        <a:p>
          <a:endParaRPr lang="es-MX"/>
        </a:p>
      </dgm:t>
    </dgm:pt>
    <dgm:pt modelId="{FFA25285-00BC-484E-ACE5-F888832E8FE2}" type="sibTrans" cxnId="{97694AA5-9880-441B-AD7B-200B56E8BB70}">
      <dgm:prSet/>
      <dgm:spPr/>
      <dgm:t>
        <a:bodyPr/>
        <a:lstStyle/>
        <a:p>
          <a:endParaRPr lang="es-MX"/>
        </a:p>
      </dgm:t>
    </dgm:pt>
    <dgm:pt modelId="{E2E9CDEE-6A11-4AB6-929B-73AC25F29F4F}">
      <dgm:prSet phldrT="[Texto]"/>
      <dgm:spPr/>
      <dgm:t>
        <a:bodyPr/>
        <a:lstStyle/>
        <a:p>
          <a:r>
            <a:rPr lang="es-MX" dirty="0" smtClean="0"/>
            <a:t>¿Cuáles son los factores que generan los riesgos de origen antrópico?</a:t>
          </a:r>
          <a:endParaRPr lang="es-MX" dirty="0"/>
        </a:p>
      </dgm:t>
    </dgm:pt>
    <dgm:pt modelId="{3032D6B2-BA75-45E0-B570-09CB6742E0F6}" type="parTrans" cxnId="{7DBF5172-2DEF-4A9B-A341-10CBA2D14972}">
      <dgm:prSet/>
      <dgm:spPr/>
      <dgm:t>
        <a:bodyPr/>
        <a:lstStyle/>
        <a:p>
          <a:endParaRPr lang="es-MX"/>
        </a:p>
      </dgm:t>
    </dgm:pt>
    <dgm:pt modelId="{DDAAE401-9EB5-4B1A-A7A3-9C835EEEBC17}" type="sibTrans" cxnId="{7DBF5172-2DEF-4A9B-A341-10CBA2D14972}">
      <dgm:prSet/>
      <dgm:spPr/>
      <dgm:t>
        <a:bodyPr/>
        <a:lstStyle/>
        <a:p>
          <a:endParaRPr lang="es-MX"/>
        </a:p>
      </dgm:t>
    </dgm:pt>
    <dgm:pt modelId="{0246AFDE-23CB-4D64-B8CE-CB9E535FF27A}">
      <dgm:prSet phldrT="[Texto]"/>
      <dgm:spPr/>
      <dgm:t>
        <a:bodyPr/>
        <a:lstStyle/>
        <a:p>
          <a:r>
            <a:rPr lang="es-MX" dirty="0" smtClean="0"/>
            <a:t>¿Qué mecanismos de seguridad posee?</a:t>
          </a:r>
          <a:endParaRPr lang="es-MX" dirty="0"/>
        </a:p>
      </dgm:t>
    </dgm:pt>
    <dgm:pt modelId="{0967DFDE-44F4-4C89-8301-5A5A7EA9AD92}" type="parTrans" cxnId="{1B53F7C4-D3BD-4946-A468-72C2C2AE76AE}">
      <dgm:prSet/>
      <dgm:spPr/>
      <dgm:t>
        <a:bodyPr/>
        <a:lstStyle/>
        <a:p>
          <a:endParaRPr lang="es-MX"/>
        </a:p>
      </dgm:t>
    </dgm:pt>
    <dgm:pt modelId="{485E7A47-1147-489C-AEF9-0D785D857822}" type="sibTrans" cxnId="{1B53F7C4-D3BD-4946-A468-72C2C2AE76AE}">
      <dgm:prSet/>
      <dgm:spPr/>
      <dgm:t>
        <a:bodyPr/>
        <a:lstStyle/>
        <a:p>
          <a:endParaRPr lang="es-MX"/>
        </a:p>
      </dgm:t>
    </dgm:pt>
    <dgm:pt modelId="{C95DCDBA-7D33-46E5-ACA9-1312FB812C79}">
      <dgm:prSet phldrT="[Texto]"/>
      <dgm:spPr/>
      <dgm:t>
        <a:bodyPr/>
        <a:lstStyle/>
        <a:p>
          <a:r>
            <a:rPr lang="es-MX" dirty="0" smtClean="0"/>
            <a:t>¿Cómo los Protocolos y el plan de Seguridad personal permitirán reducir los riesgos de origen antrópico?</a:t>
          </a:r>
          <a:endParaRPr lang="es-MX" dirty="0"/>
        </a:p>
      </dgm:t>
    </dgm:pt>
    <dgm:pt modelId="{C47D3FC9-93DC-4401-804A-0A68902203C1}" type="parTrans" cxnId="{386DEBB3-8E5D-49A6-B504-EC8AB80418A4}">
      <dgm:prSet/>
      <dgm:spPr/>
      <dgm:t>
        <a:bodyPr/>
        <a:lstStyle/>
        <a:p>
          <a:endParaRPr lang="es-MX"/>
        </a:p>
      </dgm:t>
    </dgm:pt>
    <dgm:pt modelId="{28554CF1-2470-412B-9413-CA2A198EA616}" type="sibTrans" cxnId="{386DEBB3-8E5D-49A6-B504-EC8AB80418A4}">
      <dgm:prSet>
        <dgm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dgm:style>
      </dgm:prSet>
      <dgm:spPr>
        <a:ln/>
      </dgm:spPr>
      <dgm:t>
        <a:bodyPr/>
        <a:lstStyle/>
        <a:p>
          <a:endParaRPr lang="es-MX"/>
        </a:p>
      </dgm:t>
    </dgm:pt>
    <dgm:pt modelId="{B0782C08-E1E9-40F0-BE88-F542A60C18AE}" type="pres">
      <dgm:prSet presAssocID="{829ED05F-E2F9-4BEC-9987-DDD6AC379CE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DB9CB612-3064-4EE3-BDB3-803171035BFC}" type="pres">
      <dgm:prSet presAssocID="{B5810EC8-5143-49C6-80E4-6F1C1B8C05E7}" presName="node" presStyleLbl="node1" presStyleIdx="0" presStyleCnt="4" custScaleX="103568" custScaleY="12165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4126001-C032-4E62-B970-A55ABAD0FF0C}" type="pres">
      <dgm:prSet presAssocID="{B5810EC8-5143-49C6-80E4-6F1C1B8C05E7}" presName="spNode" presStyleCnt="0"/>
      <dgm:spPr/>
    </dgm:pt>
    <dgm:pt modelId="{C5F69C06-3B8A-40A5-A4DD-AAC394633EDA}" type="pres">
      <dgm:prSet presAssocID="{FFA25285-00BC-484E-ACE5-F888832E8FE2}" presName="sibTrans" presStyleLbl="sibTrans1D1" presStyleIdx="0" presStyleCnt="4"/>
      <dgm:spPr/>
      <dgm:t>
        <a:bodyPr/>
        <a:lstStyle/>
        <a:p>
          <a:endParaRPr lang="es-MX"/>
        </a:p>
      </dgm:t>
    </dgm:pt>
    <dgm:pt modelId="{E03E6CDA-2A20-4C12-B513-FFD2E7A2122D}" type="pres">
      <dgm:prSet presAssocID="{E2E9CDEE-6A11-4AB6-929B-73AC25F29F4F}" presName="node" presStyleLbl="node1" presStyleIdx="1" presStyleCnt="4" custScaleX="125342" custScaleY="12615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160C5C7-2D65-407D-B028-96CFB23BCF4E}" type="pres">
      <dgm:prSet presAssocID="{E2E9CDEE-6A11-4AB6-929B-73AC25F29F4F}" presName="spNode" presStyleCnt="0"/>
      <dgm:spPr/>
    </dgm:pt>
    <dgm:pt modelId="{BC1B95C5-A6B6-4642-B526-145B576C1087}" type="pres">
      <dgm:prSet presAssocID="{DDAAE401-9EB5-4B1A-A7A3-9C835EEEBC17}" presName="sibTrans" presStyleLbl="sibTrans1D1" presStyleIdx="1" presStyleCnt="4"/>
      <dgm:spPr/>
      <dgm:t>
        <a:bodyPr/>
        <a:lstStyle/>
        <a:p>
          <a:endParaRPr lang="es-MX"/>
        </a:p>
      </dgm:t>
    </dgm:pt>
    <dgm:pt modelId="{1425EE6E-7F90-4C91-99FF-8C6EAB997CB9}" type="pres">
      <dgm:prSet presAssocID="{0246AFDE-23CB-4D64-B8CE-CB9E535FF27A}" presName="node" presStyleLbl="node1" presStyleIdx="2" presStyleCnt="4" custScaleY="76883" custRadScaleRad="103429" custRadScaleInc="105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784F7B8-34E0-4E57-9BA9-E41EB21883BC}" type="pres">
      <dgm:prSet presAssocID="{0246AFDE-23CB-4D64-B8CE-CB9E535FF27A}" presName="spNode" presStyleCnt="0"/>
      <dgm:spPr/>
    </dgm:pt>
    <dgm:pt modelId="{56DF11D8-0FB7-45F9-9D0F-868CBDFB1B04}" type="pres">
      <dgm:prSet presAssocID="{485E7A47-1147-489C-AEF9-0D785D857822}" presName="sibTrans" presStyleLbl="sibTrans1D1" presStyleIdx="2" presStyleCnt="4"/>
      <dgm:spPr/>
      <dgm:t>
        <a:bodyPr/>
        <a:lstStyle/>
        <a:p>
          <a:endParaRPr lang="es-MX"/>
        </a:p>
      </dgm:t>
    </dgm:pt>
    <dgm:pt modelId="{92C37F39-7881-454C-916B-2F0DEBF0C979}" type="pres">
      <dgm:prSet presAssocID="{C95DCDBA-7D33-46E5-ACA9-1312FB812C79}" presName="node" presStyleLbl="node1" presStyleIdx="3" presStyleCnt="4" custScaleX="123452" custScaleY="11694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0D4024F-09A2-4931-93BF-E8182CDACC40}" type="pres">
      <dgm:prSet presAssocID="{C95DCDBA-7D33-46E5-ACA9-1312FB812C79}" presName="spNode" presStyleCnt="0"/>
      <dgm:spPr/>
    </dgm:pt>
    <dgm:pt modelId="{89B8CCA7-F31A-438D-9788-D482DEF6BAA7}" type="pres">
      <dgm:prSet presAssocID="{28554CF1-2470-412B-9413-CA2A198EA616}" presName="sibTrans" presStyleLbl="sibTrans1D1" presStyleIdx="3" presStyleCnt="4"/>
      <dgm:spPr/>
      <dgm:t>
        <a:bodyPr/>
        <a:lstStyle/>
        <a:p>
          <a:endParaRPr lang="es-MX"/>
        </a:p>
      </dgm:t>
    </dgm:pt>
  </dgm:ptLst>
  <dgm:cxnLst>
    <dgm:cxn modelId="{97694AA5-9880-441B-AD7B-200B56E8BB70}" srcId="{829ED05F-E2F9-4BEC-9987-DDD6AC379CEB}" destId="{B5810EC8-5143-49C6-80E4-6F1C1B8C05E7}" srcOrd="0" destOrd="0" parTransId="{C80A965A-AE83-4336-ABDB-E1702B3425ED}" sibTransId="{FFA25285-00BC-484E-ACE5-F888832E8FE2}"/>
    <dgm:cxn modelId="{22F39AD9-6371-4726-B821-D3895E31047F}" type="presOf" srcId="{485E7A47-1147-489C-AEF9-0D785D857822}" destId="{56DF11D8-0FB7-45F9-9D0F-868CBDFB1B04}" srcOrd="0" destOrd="0" presId="urn:microsoft.com/office/officeart/2005/8/layout/cycle5"/>
    <dgm:cxn modelId="{7DBF5172-2DEF-4A9B-A341-10CBA2D14972}" srcId="{829ED05F-E2F9-4BEC-9987-DDD6AC379CEB}" destId="{E2E9CDEE-6A11-4AB6-929B-73AC25F29F4F}" srcOrd="1" destOrd="0" parTransId="{3032D6B2-BA75-45E0-B570-09CB6742E0F6}" sibTransId="{DDAAE401-9EB5-4B1A-A7A3-9C835EEEBC17}"/>
    <dgm:cxn modelId="{DC299514-678A-4536-B177-5D25FA8544D5}" type="presOf" srcId="{28554CF1-2470-412B-9413-CA2A198EA616}" destId="{89B8CCA7-F31A-438D-9788-D482DEF6BAA7}" srcOrd="0" destOrd="0" presId="urn:microsoft.com/office/officeart/2005/8/layout/cycle5"/>
    <dgm:cxn modelId="{8C744885-4BA6-43AF-8B2D-BCBA784952AB}" type="presOf" srcId="{B5810EC8-5143-49C6-80E4-6F1C1B8C05E7}" destId="{DB9CB612-3064-4EE3-BDB3-803171035BFC}" srcOrd="0" destOrd="0" presId="urn:microsoft.com/office/officeart/2005/8/layout/cycle5"/>
    <dgm:cxn modelId="{4860C282-F82F-4A38-B24B-7C55FA41D6EE}" type="presOf" srcId="{829ED05F-E2F9-4BEC-9987-DDD6AC379CEB}" destId="{B0782C08-E1E9-40F0-BE88-F542A60C18AE}" srcOrd="0" destOrd="0" presId="urn:microsoft.com/office/officeart/2005/8/layout/cycle5"/>
    <dgm:cxn modelId="{16846505-682E-4458-AD8A-2F5D9D881DF6}" type="presOf" srcId="{C95DCDBA-7D33-46E5-ACA9-1312FB812C79}" destId="{92C37F39-7881-454C-916B-2F0DEBF0C979}" srcOrd="0" destOrd="0" presId="urn:microsoft.com/office/officeart/2005/8/layout/cycle5"/>
    <dgm:cxn modelId="{66A357C6-E112-491C-A746-6828077ABD57}" type="presOf" srcId="{E2E9CDEE-6A11-4AB6-929B-73AC25F29F4F}" destId="{E03E6CDA-2A20-4C12-B513-FFD2E7A2122D}" srcOrd="0" destOrd="0" presId="urn:microsoft.com/office/officeart/2005/8/layout/cycle5"/>
    <dgm:cxn modelId="{1B53F7C4-D3BD-4946-A468-72C2C2AE76AE}" srcId="{829ED05F-E2F9-4BEC-9987-DDD6AC379CEB}" destId="{0246AFDE-23CB-4D64-B8CE-CB9E535FF27A}" srcOrd="2" destOrd="0" parTransId="{0967DFDE-44F4-4C89-8301-5A5A7EA9AD92}" sibTransId="{485E7A47-1147-489C-AEF9-0D785D857822}"/>
    <dgm:cxn modelId="{F55C4EC1-5A75-468B-A616-F2D609FB9B97}" type="presOf" srcId="{DDAAE401-9EB5-4B1A-A7A3-9C835EEEBC17}" destId="{BC1B95C5-A6B6-4642-B526-145B576C1087}" srcOrd="0" destOrd="0" presId="urn:microsoft.com/office/officeart/2005/8/layout/cycle5"/>
    <dgm:cxn modelId="{B791A12A-4F96-4D7F-8E19-24DBA0BC2074}" type="presOf" srcId="{0246AFDE-23CB-4D64-B8CE-CB9E535FF27A}" destId="{1425EE6E-7F90-4C91-99FF-8C6EAB997CB9}" srcOrd="0" destOrd="0" presId="urn:microsoft.com/office/officeart/2005/8/layout/cycle5"/>
    <dgm:cxn modelId="{386DEBB3-8E5D-49A6-B504-EC8AB80418A4}" srcId="{829ED05F-E2F9-4BEC-9987-DDD6AC379CEB}" destId="{C95DCDBA-7D33-46E5-ACA9-1312FB812C79}" srcOrd="3" destOrd="0" parTransId="{C47D3FC9-93DC-4401-804A-0A68902203C1}" sibTransId="{28554CF1-2470-412B-9413-CA2A198EA616}"/>
    <dgm:cxn modelId="{8719CA88-F669-40D5-8AD6-668FB59C21B3}" type="presOf" srcId="{FFA25285-00BC-484E-ACE5-F888832E8FE2}" destId="{C5F69C06-3B8A-40A5-A4DD-AAC394633EDA}" srcOrd="0" destOrd="0" presId="urn:microsoft.com/office/officeart/2005/8/layout/cycle5"/>
    <dgm:cxn modelId="{84DADF31-23C6-45EF-9B01-F8DEEFC3269E}" type="presParOf" srcId="{B0782C08-E1E9-40F0-BE88-F542A60C18AE}" destId="{DB9CB612-3064-4EE3-BDB3-803171035BFC}" srcOrd="0" destOrd="0" presId="urn:microsoft.com/office/officeart/2005/8/layout/cycle5"/>
    <dgm:cxn modelId="{5F8C76B5-2E31-4939-9650-901577FF29D4}" type="presParOf" srcId="{B0782C08-E1E9-40F0-BE88-F542A60C18AE}" destId="{64126001-C032-4E62-B970-A55ABAD0FF0C}" srcOrd="1" destOrd="0" presId="urn:microsoft.com/office/officeart/2005/8/layout/cycle5"/>
    <dgm:cxn modelId="{4048F5EF-37E1-43E2-B4F8-A64661A9CBEC}" type="presParOf" srcId="{B0782C08-E1E9-40F0-BE88-F542A60C18AE}" destId="{C5F69C06-3B8A-40A5-A4DD-AAC394633EDA}" srcOrd="2" destOrd="0" presId="urn:microsoft.com/office/officeart/2005/8/layout/cycle5"/>
    <dgm:cxn modelId="{C4E01665-599E-4B6C-89D8-45C09FD0CEA6}" type="presParOf" srcId="{B0782C08-E1E9-40F0-BE88-F542A60C18AE}" destId="{E03E6CDA-2A20-4C12-B513-FFD2E7A2122D}" srcOrd="3" destOrd="0" presId="urn:microsoft.com/office/officeart/2005/8/layout/cycle5"/>
    <dgm:cxn modelId="{23DD1CB2-C338-44F9-87C1-2B8AC5784D31}" type="presParOf" srcId="{B0782C08-E1E9-40F0-BE88-F542A60C18AE}" destId="{D160C5C7-2D65-407D-B028-96CFB23BCF4E}" srcOrd="4" destOrd="0" presId="urn:microsoft.com/office/officeart/2005/8/layout/cycle5"/>
    <dgm:cxn modelId="{C2D6AFC4-3E6F-4637-9C78-0831B9598FA2}" type="presParOf" srcId="{B0782C08-E1E9-40F0-BE88-F542A60C18AE}" destId="{BC1B95C5-A6B6-4642-B526-145B576C1087}" srcOrd="5" destOrd="0" presId="urn:microsoft.com/office/officeart/2005/8/layout/cycle5"/>
    <dgm:cxn modelId="{92D660BB-1840-4148-BCE2-ABCFAA081A9D}" type="presParOf" srcId="{B0782C08-E1E9-40F0-BE88-F542A60C18AE}" destId="{1425EE6E-7F90-4C91-99FF-8C6EAB997CB9}" srcOrd="6" destOrd="0" presId="urn:microsoft.com/office/officeart/2005/8/layout/cycle5"/>
    <dgm:cxn modelId="{E570A392-1A56-4F70-97EF-BA83099A57F1}" type="presParOf" srcId="{B0782C08-E1E9-40F0-BE88-F542A60C18AE}" destId="{7784F7B8-34E0-4E57-9BA9-E41EB21883BC}" srcOrd="7" destOrd="0" presId="urn:microsoft.com/office/officeart/2005/8/layout/cycle5"/>
    <dgm:cxn modelId="{5E0EEDA8-DEF6-49E9-9BF2-88590EB2BDCE}" type="presParOf" srcId="{B0782C08-E1E9-40F0-BE88-F542A60C18AE}" destId="{56DF11D8-0FB7-45F9-9D0F-868CBDFB1B04}" srcOrd="8" destOrd="0" presId="urn:microsoft.com/office/officeart/2005/8/layout/cycle5"/>
    <dgm:cxn modelId="{E83A1F2D-7BB5-4893-A8AB-A6988DAFD76D}" type="presParOf" srcId="{B0782C08-E1E9-40F0-BE88-F542A60C18AE}" destId="{92C37F39-7881-454C-916B-2F0DEBF0C979}" srcOrd="9" destOrd="0" presId="urn:microsoft.com/office/officeart/2005/8/layout/cycle5"/>
    <dgm:cxn modelId="{0966C900-42D9-4E81-8CA2-2569A35BE706}" type="presParOf" srcId="{B0782C08-E1E9-40F0-BE88-F542A60C18AE}" destId="{40D4024F-09A2-4931-93BF-E8182CDACC40}" srcOrd="10" destOrd="0" presId="urn:microsoft.com/office/officeart/2005/8/layout/cycle5"/>
    <dgm:cxn modelId="{C7DF34E5-1C86-41DA-8F8D-ECBA7C655634}" type="presParOf" srcId="{B0782C08-E1E9-40F0-BE88-F542A60C18AE}" destId="{89B8CCA7-F31A-438D-9788-D482DEF6BAA7}" srcOrd="11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2B4520-5FD6-47F2-AD87-727B07ABDA04}" type="doc">
      <dgm:prSet loTypeId="urn:microsoft.com/office/officeart/2008/layout/BendingPictureCaption" loCatId="picture" qsTypeId="urn:microsoft.com/office/officeart/2005/8/quickstyle/3d1" qsCatId="3D" csTypeId="urn:microsoft.com/office/officeart/2005/8/colors/accent5_3" csCatId="accent5" phldr="1"/>
      <dgm:spPr/>
      <dgm:t>
        <a:bodyPr/>
        <a:lstStyle/>
        <a:p>
          <a:endParaRPr lang="es-MX"/>
        </a:p>
      </dgm:t>
    </dgm:pt>
    <dgm:pt modelId="{1654C16B-DE6E-4422-A68F-B3F8022E10D0}">
      <dgm:prSet/>
      <dgm:spPr/>
      <dgm:t>
        <a:bodyPr/>
        <a:lstStyle/>
        <a:p>
          <a:r>
            <a:rPr lang="es-MX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Espacial</a:t>
          </a:r>
          <a:endParaRPr lang="es-MX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29534C-11C7-4C47-913C-FC1BC925AEA7}" type="parTrans" cxnId="{F657D546-F10E-454B-B1D4-7974F688B826}">
      <dgm:prSet/>
      <dgm:spPr/>
      <dgm:t>
        <a:bodyPr/>
        <a:lstStyle/>
        <a:p>
          <a:endParaRPr lang="es-MX"/>
        </a:p>
      </dgm:t>
    </dgm:pt>
    <dgm:pt modelId="{0C9677C6-1004-45D5-927D-0973726999F4}" type="sibTrans" cxnId="{F657D546-F10E-454B-B1D4-7974F688B826}">
      <dgm:prSet/>
      <dgm:spPr/>
      <dgm:t>
        <a:bodyPr/>
        <a:lstStyle/>
        <a:p>
          <a:endParaRPr lang="es-MX"/>
        </a:p>
      </dgm:t>
    </dgm:pt>
    <dgm:pt modelId="{7E29A24C-5824-4288-A2E8-55D6B85E6959}">
      <dgm:prSet phldrT="[Texto]"/>
      <dgm:spPr/>
      <dgm:t>
        <a:bodyPr/>
        <a:lstStyle/>
        <a:p>
          <a:r>
            <a:rPr lang="es-MX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Temporal</a:t>
          </a:r>
          <a:endParaRPr lang="es-MX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2C1A3F-CD1F-497B-B058-1BEA3D86B467}" type="parTrans" cxnId="{56BCC3D5-D38C-4344-8956-4B00BCD3CCBA}">
      <dgm:prSet/>
      <dgm:spPr/>
      <dgm:t>
        <a:bodyPr/>
        <a:lstStyle/>
        <a:p>
          <a:endParaRPr lang="es-MX"/>
        </a:p>
      </dgm:t>
    </dgm:pt>
    <dgm:pt modelId="{628F19DA-E21F-4A51-ACC0-499D9A5DB041}" type="sibTrans" cxnId="{56BCC3D5-D38C-4344-8956-4B00BCD3CCBA}">
      <dgm:prSet/>
      <dgm:spPr/>
      <dgm:t>
        <a:bodyPr/>
        <a:lstStyle/>
        <a:p>
          <a:endParaRPr lang="es-MX"/>
        </a:p>
      </dgm:t>
    </dgm:pt>
    <dgm:pt modelId="{CE792016-5AF4-4BDE-8DC5-2488475DD80D}" type="pres">
      <dgm:prSet presAssocID="{B22B4520-5FD6-47F2-AD87-727B07ABDA04}" presName="diagram" presStyleCnt="0">
        <dgm:presLayoutVars>
          <dgm:dir/>
        </dgm:presLayoutVars>
      </dgm:prSet>
      <dgm:spPr/>
      <dgm:t>
        <a:bodyPr/>
        <a:lstStyle/>
        <a:p>
          <a:endParaRPr lang="es-MX"/>
        </a:p>
      </dgm:t>
    </dgm:pt>
    <dgm:pt modelId="{093EBACB-125C-4CFF-A785-6ACD0D35C1D2}" type="pres">
      <dgm:prSet presAssocID="{1654C16B-DE6E-4422-A68F-B3F8022E10D0}" presName="composite" presStyleCnt="0"/>
      <dgm:spPr/>
      <dgm:t>
        <a:bodyPr/>
        <a:lstStyle/>
        <a:p>
          <a:endParaRPr lang="es-MX"/>
        </a:p>
      </dgm:t>
    </dgm:pt>
    <dgm:pt modelId="{7F7A89E9-136D-4E94-AE0D-FE22858E707D}" type="pres">
      <dgm:prSet presAssocID="{1654C16B-DE6E-4422-A68F-B3F8022E10D0}" presName="Image" presStyleLbl="bgShp" presStyleIdx="0" presStyleCnt="2" custLinFactNeighborX="-125" custLinFactNeighborY="160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FB61F17A-7335-4048-B783-B5BC85B346EA}" type="pres">
      <dgm:prSet presAssocID="{1654C16B-DE6E-4422-A68F-B3F8022E10D0}" presName="Parent" presStyleLbl="node0" presStyleIdx="0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FCD614A-E79E-475F-8928-C8979B6ACFB7}" type="pres">
      <dgm:prSet presAssocID="{0C9677C6-1004-45D5-927D-0973726999F4}" presName="sibTrans" presStyleCnt="0"/>
      <dgm:spPr/>
      <dgm:t>
        <a:bodyPr/>
        <a:lstStyle/>
        <a:p>
          <a:endParaRPr lang="es-MX"/>
        </a:p>
      </dgm:t>
    </dgm:pt>
    <dgm:pt modelId="{83EDBEEE-B891-4BDA-843A-5DD07F82407B}" type="pres">
      <dgm:prSet presAssocID="{7E29A24C-5824-4288-A2E8-55D6B85E6959}" presName="composite" presStyleCnt="0"/>
      <dgm:spPr/>
      <dgm:t>
        <a:bodyPr/>
        <a:lstStyle/>
        <a:p>
          <a:endParaRPr lang="es-MX"/>
        </a:p>
      </dgm:t>
    </dgm:pt>
    <dgm:pt modelId="{BC5BBB15-167E-4AB2-AACB-083E28245142}" type="pres">
      <dgm:prSet presAssocID="{7E29A24C-5824-4288-A2E8-55D6B85E6959}" presName="Image" presStyleLbl="bgShp" presStyleIdx="1" presStyleCnt="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6E5BFA7D-B633-40A7-B8B3-87DEBEFD33D3}" type="pres">
      <dgm:prSet presAssocID="{7E29A24C-5824-4288-A2E8-55D6B85E6959}" presName="Parent" presStyleLbl="node0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56BCC3D5-D38C-4344-8956-4B00BCD3CCBA}" srcId="{B22B4520-5FD6-47F2-AD87-727B07ABDA04}" destId="{7E29A24C-5824-4288-A2E8-55D6B85E6959}" srcOrd="1" destOrd="0" parTransId="{5A2C1A3F-CD1F-497B-B058-1BEA3D86B467}" sibTransId="{628F19DA-E21F-4A51-ACC0-499D9A5DB041}"/>
    <dgm:cxn modelId="{34ABEF77-FB2B-4B61-A895-F368D8991DA8}" type="presOf" srcId="{B22B4520-5FD6-47F2-AD87-727B07ABDA04}" destId="{CE792016-5AF4-4BDE-8DC5-2488475DD80D}" srcOrd="0" destOrd="0" presId="urn:microsoft.com/office/officeart/2008/layout/BendingPictureCaption"/>
    <dgm:cxn modelId="{F657D546-F10E-454B-B1D4-7974F688B826}" srcId="{B22B4520-5FD6-47F2-AD87-727B07ABDA04}" destId="{1654C16B-DE6E-4422-A68F-B3F8022E10D0}" srcOrd="0" destOrd="0" parTransId="{0029534C-11C7-4C47-913C-FC1BC925AEA7}" sibTransId="{0C9677C6-1004-45D5-927D-0973726999F4}"/>
    <dgm:cxn modelId="{C76079B6-F2A0-4BC9-B6E9-22FABEA391FB}" type="presOf" srcId="{1654C16B-DE6E-4422-A68F-B3F8022E10D0}" destId="{FB61F17A-7335-4048-B783-B5BC85B346EA}" srcOrd="0" destOrd="0" presId="urn:microsoft.com/office/officeart/2008/layout/BendingPictureCaption"/>
    <dgm:cxn modelId="{B171E32D-9C2C-4528-A641-C6A1C506B861}" type="presOf" srcId="{7E29A24C-5824-4288-A2E8-55D6B85E6959}" destId="{6E5BFA7D-B633-40A7-B8B3-87DEBEFD33D3}" srcOrd="0" destOrd="0" presId="urn:microsoft.com/office/officeart/2008/layout/BendingPictureCaption"/>
    <dgm:cxn modelId="{6F86A6EE-2E93-4C81-BBBD-A1AB88D21828}" type="presParOf" srcId="{CE792016-5AF4-4BDE-8DC5-2488475DD80D}" destId="{093EBACB-125C-4CFF-A785-6ACD0D35C1D2}" srcOrd="0" destOrd="0" presId="urn:microsoft.com/office/officeart/2008/layout/BendingPictureCaption"/>
    <dgm:cxn modelId="{F2E11267-2FF5-4B6D-B6C3-E5CBB71BEEF7}" type="presParOf" srcId="{093EBACB-125C-4CFF-A785-6ACD0D35C1D2}" destId="{7F7A89E9-136D-4E94-AE0D-FE22858E707D}" srcOrd="0" destOrd="0" presId="urn:microsoft.com/office/officeart/2008/layout/BendingPictureCaption"/>
    <dgm:cxn modelId="{D996786E-00B4-4198-B35E-E25D4B47A9E7}" type="presParOf" srcId="{093EBACB-125C-4CFF-A785-6ACD0D35C1D2}" destId="{FB61F17A-7335-4048-B783-B5BC85B346EA}" srcOrd="1" destOrd="0" presId="urn:microsoft.com/office/officeart/2008/layout/BendingPictureCaption"/>
    <dgm:cxn modelId="{2B7DAA0E-171C-4350-9DE6-E4B1F6F7A689}" type="presParOf" srcId="{CE792016-5AF4-4BDE-8DC5-2488475DD80D}" destId="{3FCD614A-E79E-475F-8928-C8979B6ACFB7}" srcOrd="1" destOrd="0" presId="urn:microsoft.com/office/officeart/2008/layout/BendingPictureCaption"/>
    <dgm:cxn modelId="{F8AC5585-4986-456C-9256-FA9C3CF853C0}" type="presParOf" srcId="{CE792016-5AF4-4BDE-8DC5-2488475DD80D}" destId="{83EDBEEE-B891-4BDA-843A-5DD07F82407B}" srcOrd="2" destOrd="0" presId="urn:microsoft.com/office/officeart/2008/layout/BendingPictureCaption"/>
    <dgm:cxn modelId="{402DE68D-0688-4D36-AD76-87909148E38B}" type="presParOf" srcId="{83EDBEEE-B891-4BDA-843A-5DD07F82407B}" destId="{BC5BBB15-167E-4AB2-AACB-083E28245142}" srcOrd="0" destOrd="0" presId="urn:microsoft.com/office/officeart/2008/layout/BendingPictureCaption"/>
    <dgm:cxn modelId="{70917941-6B63-4A3B-8254-5B8F6DA46997}" type="presParOf" srcId="{83EDBEEE-B891-4BDA-843A-5DD07F82407B}" destId="{6E5BFA7D-B633-40A7-B8B3-87DEBEFD33D3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79CA53-35BC-4DEF-BB18-B9B9C52C8B61}" type="doc">
      <dgm:prSet loTypeId="urn:microsoft.com/office/officeart/2005/8/layout/hierarchy6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C"/>
        </a:p>
      </dgm:t>
    </dgm:pt>
    <dgm:pt modelId="{4A6CBED5-4A3C-4B35-BCC5-CAA8FE2147CF}">
      <dgm:prSet phldrT="[Texto]" custT="1"/>
      <dgm:spPr/>
      <dgm:t>
        <a:bodyPr/>
        <a:lstStyle/>
        <a:p>
          <a:pPr algn="ctr"/>
          <a:r>
            <a:rPr lang="es-EC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Seguridad Integral</a:t>
          </a:r>
        </a:p>
      </dgm:t>
    </dgm:pt>
    <dgm:pt modelId="{1C621C2E-DEF9-4926-80E4-ACD173DEFD07}" type="parTrans" cxnId="{912A7730-D354-40F1-9477-1A8A1E7546E0}">
      <dgm:prSet/>
      <dgm:spPr/>
      <dgm:t>
        <a:bodyPr/>
        <a:lstStyle/>
        <a:p>
          <a:pPr algn="ctr"/>
          <a:endParaRPr lang="es-EC"/>
        </a:p>
      </dgm:t>
    </dgm:pt>
    <dgm:pt modelId="{806ECB24-8513-4C3C-9650-266CB209DD16}" type="sibTrans" cxnId="{912A7730-D354-40F1-9477-1A8A1E7546E0}">
      <dgm:prSet/>
      <dgm:spPr/>
      <dgm:t>
        <a:bodyPr/>
        <a:lstStyle/>
        <a:p>
          <a:pPr algn="ctr"/>
          <a:endParaRPr lang="es-EC"/>
        </a:p>
      </dgm:t>
    </dgm:pt>
    <dgm:pt modelId="{9561C6D0-03BC-493E-9386-05E2FBC9FABA}">
      <dgm:prSet phldrT="[Texto]" custT="1"/>
      <dgm:spPr/>
      <dgm:t>
        <a:bodyPr/>
        <a:lstStyle/>
        <a:p>
          <a:pPr algn="ctr"/>
          <a:r>
            <a:rPr lang="es-EC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Seguridad de los habitantes</a:t>
          </a:r>
        </a:p>
      </dgm:t>
    </dgm:pt>
    <dgm:pt modelId="{6B065D42-834C-4553-BDA6-CC6542D083E0}" type="parTrans" cxnId="{3C436433-E21E-4DFD-88F7-308791481625}">
      <dgm:prSet/>
      <dgm:spPr/>
      <dgm:t>
        <a:bodyPr/>
        <a:lstStyle/>
        <a:p>
          <a:pPr algn="ctr"/>
          <a:endParaRPr lang="es-EC"/>
        </a:p>
      </dgm:t>
    </dgm:pt>
    <dgm:pt modelId="{DA853CAD-AD54-4A15-9987-F503D0E75CF1}" type="sibTrans" cxnId="{3C436433-E21E-4DFD-88F7-308791481625}">
      <dgm:prSet/>
      <dgm:spPr/>
      <dgm:t>
        <a:bodyPr/>
        <a:lstStyle/>
        <a:p>
          <a:pPr algn="ctr"/>
          <a:endParaRPr lang="es-EC"/>
        </a:p>
      </dgm:t>
    </dgm:pt>
    <dgm:pt modelId="{3D866A7F-D3F0-4E08-B4AC-E5C024EB2A66}">
      <dgm:prSet phldrT="[Texto]" custT="1"/>
      <dgm:spPr/>
      <dgm:t>
        <a:bodyPr/>
        <a:lstStyle/>
        <a:p>
          <a:pPr algn="ctr"/>
          <a:r>
            <a:rPr lang="es-EC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b) Seguridad Ciudadana</a:t>
          </a:r>
        </a:p>
      </dgm:t>
    </dgm:pt>
    <dgm:pt modelId="{780FF6F2-79F4-4AE9-9E25-E4CDA42AA2D2}" type="parTrans" cxnId="{5E789A70-BDA1-4506-8D90-3E3F9AD9C78E}">
      <dgm:prSet/>
      <dgm:spPr/>
      <dgm:t>
        <a:bodyPr/>
        <a:lstStyle/>
        <a:p>
          <a:pPr algn="ctr"/>
          <a:endParaRPr lang="es-EC"/>
        </a:p>
      </dgm:t>
    </dgm:pt>
    <dgm:pt modelId="{384DA149-1F33-43A8-9940-6F410757F166}" type="sibTrans" cxnId="{5E789A70-BDA1-4506-8D90-3E3F9AD9C78E}">
      <dgm:prSet/>
      <dgm:spPr/>
      <dgm:t>
        <a:bodyPr/>
        <a:lstStyle/>
        <a:p>
          <a:pPr algn="ctr"/>
          <a:endParaRPr lang="es-EC"/>
        </a:p>
      </dgm:t>
    </dgm:pt>
    <dgm:pt modelId="{78EA101C-6CB7-4B2B-A899-DE3E5D1B3EC0}">
      <dgm:prSet phldrT="[Texto]" custT="1"/>
      <dgm:spPr/>
      <dgm:t>
        <a:bodyPr/>
        <a:lstStyle/>
        <a:p>
          <a:pPr algn="ctr"/>
          <a:r>
            <a:rPr lang="es-EC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a) Seguridad Pública</a:t>
          </a:r>
        </a:p>
      </dgm:t>
    </dgm:pt>
    <dgm:pt modelId="{D5FDDBDD-B803-4456-8DAC-6FA1EB50EC2C}" type="parTrans" cxnId="{034BB702-E9FC-4179-BE06-AD1465C12A88}">
      <dgm:prSet/>
      <dgm:spPr/>
      <dgm:t>
        <a:bodyPr/>
        <a:lstStyle/>
        <a:p>
          <a:pPr algn="ctr"/>
          <a:endParaRPr lang="es-EC"/>
        </a:p>
      </dgm:t>
    </dgm:pt>
    <dgm:pt modelId="{90F71ED7-FDBE-4566-B316-6A0502D5E435}" type="sibTrans" cxnId="{034BB702-E9FC-4179-BE06-AD1465C12A88}">
      <dgm:prSet/>
      <dgm:spPr/>
      <dgm:t>
        <a:bodyPr/>
        <a:lstStyle/>
        <a:p>
          <a:pPr algn="ctr"/>
          <a:endParaRPr lang="es-EC"/>
        </a:p>
      </dgm:t>
    </dgm:pt>
    <dgm:pt modelId="{EF9ADF47-4647-4CB0-B10F-59642554FEF7}">
      <dgm:prSet phldrT="[Texto]" custT="1"/>
      <dgm:spPr/>
      <dgm:t>
        <a:bodyPr/>
        <a:lstStyle/>
        <a:p>
          <a:pPr algn="ctr"/>
          <a:r>
            <a:rPr lang="es-EC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Seguridad del Estado </a:t>
          </a:r>
        </a:p>
      </dgm:t>
    </dgm:pt>
    <dgm:pt modelId="{5557C147-97C9-4A04-B475-79E691909B2A}" type="sibTrans" cxnId="{BE512BE4-CAF6-4000-9746-AFDC7499B65E}">
      <dgm:prSet/>
      <dgm:spPr/>
      <dgm:t>
        <a:bodyPr/>
        <a:lstStyle/>
        <a:p>
          <a:pPr algn="ctr"/>
          <a:endParaRPr lang="es-EC"/>
        </a:p>
      </dgm:t>
    </dgm:pt>
    <dgm:pt modelId="{661A0C2E-A09B-483D-B2BF-3AAF610B58A8}" type="parTrans" cxnId="{BE512BE4-CAF6-4000-9746-AFDC7499B65E}">
      <dgm:prSet/>
      <dgm:spPr/>
      <dgm:t>
        <a:bodyPr/>
        <a:lstStyle/>
        <a:p>
          <a:pPr algn="ctr"/>
          <a:endParaRPr lang="es-EC"/>
        </a:p>
      </dgm:t>
    </dgm:pt>
    <dgm:pt modelId="{6FB19091-A83F-4FD1-88AF-049F492E7C99}">
      <dgm:prSet custT="1"/>
      <dgm:spPr/>
      <dgm:t>
        <a:bodyPr/>
        <a:lstStyle/>
        <a:p>
          <a:pPr algn="ctr"/>
          <a:r>
            <a:rPr lang="es-MX" sz="2800">
              <a:latin typeface="Times New Roman" panose="02020603050405020304" pitchFamily="18" charset="0"/>
              <a:cs typeface="Times New Roman" panose="02020603050405020304" pitchFamily="18" charset="0"/>
            </a:rPr>
            <a:t>Seguridad Humana</a:t>
          </a:r>
        </a:p>
      </dgm:t>
    </dgm:pt>
    <dgm:pt modelId="{C4B7B9CA-E943-44E3-8C26-6284CCCF4BF2}" type="sibTrans" cxnId="{DE93CC47-AE12-42B3-83A2-16F86E2595F1}">
      <dgm:prSet/>
      <dgm:spPr/>
      <dgm:t>
        <a:bodyPr/>
        <a:lstStyle/>
        <a:p>
          <a:pPr algn="ctr"/>
          <a:endParaRPr lang="es-MX"/>
        </a:p>
      </dgm:t>
    </dgm:pt>
    <dgm:pt modelId="{A3C63998-2992-48B9-80D7-14DBAC286460}" type="parTrans" cxnId="{DE93CC47-AE12-42B3-83A2-16F86E2595F1}">
      <dgm:prSet/>
      <dgm:spPr/>
      <dgm:t>
        <a:bodyPr/>
        <a:lstStyle/>
        <a:p>
          <a:pPr algn="ctr"/>
          <a:endParaRPr lang="es-MX"/>
        </a:p>
      </dgm:t>
    </dgm:pt>
    <dgm:pt modelId="{B4F1B4BD-7D82-4897-BA9E-7205F384FBDC}">
      <dgm:prSet custT="1"/>
      <dgm:spPr/>
      <dgm:t>
        <a:bodyPr/>
        <a:lstStyle/>
        <a:p>
          <a:pPr algn="ctr"/>
          <a:r>
            <a:rPr lang="es-MX" sz="2800">
              <a:latin typeface="Times New Roman" panose="02020603050405020304" pitchFamily="18" charset="0"/>
              <a:cs typeface="Times New Roman" panose="02020603050405020304" pitchFamily="18" charset="0"/>
            </a:rPr>
            <a:t>Seguridad Personal</a:t>
          </a:r>
        </a:p>
      </dgm:t>
    </dgm:pt>
    <dgm:pt modelId="{AAD4D72F-26B2-40DD-A37F-F95908BC975D}" type="parTrans" cxnId="{C7963296-07A2-4B93-BC73-C46923037EC0}">
      <dgm:prSet/>
      <dgm:spPr/>
      <dgm:t>
        <a:bodyPr/>
        <a:lstStyle/>
        <a:p>
          <a:pPr algn="ctr"/>
          <a:endParaRPr lang="es-MX"/>
        </a:p>
      </dgm:t>
    </dgm:pt>
    <dgm:pt modelId="{546AA573-5D3F-42A9-B837-405887E64761}" type="sibTrans" cxnId="{C7963296-07A2-4B93-BC73-C46923037EC0}">
      <dgm:prSet/>
      <dgm:spPr/>
      <dgm:t>
        <a:bodyPr/>
        <a:lstStyle/>
        <a:p>
          <a:pPr algn="ctr"/>
          <a:endParaRPr lang="es-MX"/>
        </a:p>
      </dgm:t>
    </dgm:pt>
    <dgm:pt modelId="{58EF5F9B-1D29-49EA-A7D0-8FBB6300E513}" type="pres">
      <dgm:prSet presAssocID="{A079CA53-35BC-4DEF-BB18-B9B9C52C8B61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B4FF38E-1A75-4783-A4C2-E36BF2FA026A}" type="pres">
      <dgm:prSet presAssocID="{A079CA53-35BC-4DEF-BB18-B9B9C52C8B61}" presName="hierFlow" presStyleCnt="0"/>
      <dgm:spPr/>
    </dgm:pt>
    <dgm:pt modelId="{2CA7C229-0A6F-4B5C-9E6B-E19212E17279}" type="pres">
      <dgm:prSet presAssocID="{A079CA53-35BC-4DEF-BB18-B9B9C52C8B61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E3F4AF68-B9CE-4CFF-8555-BD0036B9AE64}" type="pres">
      <dgm:prSet presAssocID="{4A6CBED5-4A3C-4B35-BCC5-CAA8FE2147CF}" presName="Name14" presStyleCnt="0"/>
      <dgm:spPr/>
    </dgm:pt>
    <dgm:pt modelId="{5A5FDCE4-08EA-41D5-A77C-E5C1B83DF072}" type="pres">
      <dgm:prSet presAssocID="{4A6CBED5-4A3C-4B35-BCC5-CAA8FE2147CF}" presName="level1Shape" presStyleLbl="node0" presStyleIdx="0" presStyleCnt="1" custScaleX="227381" custScaleY="6479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157A57F-A959-463A-9E2B-BC61C47869B7}" type="pres">
      <dgm:prSet presAssocID="{4A6CBED5-4A3C-4B35-BCC5-CAA8FE2147CF}" presName="hierChild2" presStyleCnt="0"/>
      <dgm:spPr/>
    </dgm:pt>
    <dgm:pt modelId="{5AEC4B7D-7E3B-4E4A-B90D-2F51B22C9F84}" type="pres">
      <dgm:prSet presAssocID="{6B065D42-834C-4553-BDA6-CC6542D083E0}" presName="Name19" presStyleLbl="parChTrans1D2" presStyleIdx="0" presStyleCnt="2"/>
      <dgm:spPr/>
      <dgm:t>
        <a:bodyPr/>
        <a:lstStyle/>
        <a:p>
          <a:endParaRPr lang="es-EC"/>
        </a:p>
      </dgm:t>
    </dgm:pt>
    <dgm:pt modelId="{8CFC385C-047C-4AF0-A471-D8D1942332ED}" type="pres">
      <dgm:prSet presAssocID="{9561C6D0-03BC-493E-9386-05E2FBC9FABA}" presName="Name21" presStyleCnt="0"/>
      <dgm:spPr/>
    </dgm:pt>
    <dgm:pt modelId="{2B98D5D1-2BD0-4DA4-8561-0E921393FEBC}" type="pres">
      <dgm:prSet presAssocID="{9561C6D0-03BC-493E-9386-05E2FBC9FABA}" presName="level2Shape" presStyleLbl="node2" presStyleIdx="0" presStyleCnt="2" custScaleX="269335" custScaleY="61181"/>
      <dgm:spPr/>
      <dgm:t>
        <a:bodyPr/>
        <a:lstStyle/>
        <a:p>
          <a:endParaRPr lang="es-EC"/>
        </a:p>
      </dgm:t>
    </dgm:pt>
    <dgm:pt modelId="{88F25B01-DFDC-411B-B671-48B0654571B0}" type="pres">
      <dgm:prSet presAssocID="{9561C6D0-03BC-493E-9386-05E2FBC9FABA}" presName="hierChild3" presStyleCnt="0"/>
      <dgm:spPr/>
    </dgm:pt>
    <dgm:pt modelId="{6D8532BA-1FC2-45E0-A1E3-F234BBBBA299}" type="pres">
      <dgm:prSet presAssocID="{D5FDDBDD-B803-4456-8DAC-6FA1EB50EC2C}" presName="Name19" presStyleLbl="parChTrans1D3" presStyleIdx="0" presStyleCnt="2"/>
      <dgm:spPr/>
      <dgm:t>
        <a:bodyPr/>
        <a:lstStyle/>
        <a:p>
          <a:endParaRPr lang="es-EC"/>
        </a:p>
      </dgm:t>
    </dgm:pt>
    <dgm:pt modelId="{73555671-3305-49B2-87CC-EA14282C0117}" type="pres">
      <dgm:prSet presAssocID="{78EA101C-6CB7-4B2B-A899-DE3E5D1B3EC0}" presName="Name21" presStyleCnt="0"/>
      <dgm:spPr/>
    </dgm:pt>
    <dgm:pt modelId="{11A70EC9-73D4-41B3-A6B2-B40431144525}" type="pres">
      <dgm:prSet presAssocID="{78EA101C-6CB7-4B2B-A899-DE3E5D1B3EC0}" presName="level2Shape" presStyleLbl="node3" presStyleIdx="0" presStyleCnt="2" custScaleX="228024" custScaleY="57619"/>
      <dgm:spPr/>
      <dgm:t>
        <a:bodyPr/>
        <a:lstStyle/>
        <a:p>
          <a:endParaRPr lang="es-EC"/>
        </a:p>
      </dgm:t>
    </dgm:pt>
    <dgm:pt modelId="{50561800-0511-4570-B1E7-6A09FC475E3C}" type="pres">
      <dgm:prSet presAssocID="{78EA101C-6CB7-4B2B-A899-DE3E5D1B3EC0}" presName="hierChild3" presStyleCnt="0"/>
      <dgm:spPr/>
    </dgm:pt>
    <dgm:pt modelId="{044E2799-863A-4EC8-A662-B7476ADF30D4}" type="pres">
      <dgm:prSet presAssocID="{780FF6F2-79F4-4AE9-9E25-E4CDA42AA2D2}" presName="Name19" presStyleLbl="parChTrans1D3" presStyleIdx="1" presStyleCnt="2"/>
      <dgm:spPr/>
      <dgm:t>
        <a:bodyPr/>
        <a:lstStyle/>
        <a:p>
          <a:endParaRPr lang="es-EC"/>
        </a:p>
      </dgm:t>
    </dgm:pt>
    <dgm:pt modelId="{EAF99595-19AD-4F2F-AE08-6735F72517F6}" type="pres">
      <dgm:prSet presAssocID="{3D866A7F-D3F0-4E08-B4AC-E5C024EB2A66}" presName="Name21" presStyleCnt="0"/>
      <dgm:spPr/>
    </dgm:pt>
    <dgm:pt modelId="{68C87710-0E5D-47A4-89F7-41F5C9DC6DE5}" type="pres">
      <dgm:prSet presAssocID="{3D866A7F-D3F0-4E08-B4AC-E5C024EB2A66}" presName="level2Shape" presStyleLbl="node3" presStyleIdx="1" presStyleCnt="2" custScaleX="254699" custScaleY="65142"/>
      <dgm:spPr/>
      <dgm:t>
        <a:bodyPr/>
        <a:lstStyle/>
        <a:p>
          <a:endParaRPr lang="es-EC"/>
        </a:p>
      </dgm:t>
    </dgm:pt>
    <dgm:pt modelId="{5DA7CB6D-B0AF-43B1-A306-096B8A4BBC7A}" type="pres">
      <dgm:prSet presAssocID="{3D866A7F-D3F0-4E08-B4AC-E5C024EB2A66}" presName="hierChild3" presStyleCnt="0"/>
      <dgm:spPr/>
    </dgm:pt>
    <dgm:pt modelId="{142241C0-7984-4D8D-8024-A3F895F84568}" type="pres">
      <dgm:prSet presAssocID="{A3C63998-2992-48B9-80D7-14DBAC286460}" presName="Name19" presStyleLbl="parChTrans1D4" presStyleIdx="0" presStyleCnt="2"/>
      <dgm:spPr/>
      <dgm:t>
        <a:bodyPr/>
        <a:lstStyle/>
        <a:p>
          <a:endParaRPr lang="es-MX"/>
        </a:p>
      </dgm:t>
    </dgm:pt>
    <dgm:pt modelId="{FF24A415-3D03-416E-9097-E8DD174B092E}" type="pres">
      <dgm:prSet presAssocID="{6FB19091-A83F-4FD1-88AF-049F492E7C99}" presName="Name21" presStyleCnt="0"/>
      <dgm:spPr/>
    </dgm:pt>
    <dgm:pt modelId="{E7C43C9B-AAA1-4B95-BC2E-C4F92604AD29}" type="pres">
      <dgm:prSet presAssocID="{6FB19091-A83F-4FD1-88AF-049F492E7C99}" presName="level2Shape" presStyleLbl="node4" presStyleIdx="0" presStyleCnt="2" custScaleX="256306" custScaleY="62691" custLinFactNeighborY="-18259"/>
      <dgm:spPr/>
      <dgm:t>
        <a:bodyPr/>
        <a:lstStyle/>
        <a:p>
          <a:endParaRPr lang="es-MX"/>
        </a:p>
      </dgm:t>
    </dgm:pt>
    <dgm:pt modelId="{8D6356F4-A16B-47A7-AD4D-916F9EAC7114}" type="pres">
      <dgm:prSet presAssocID="{6FB19091-A83F-4FD1-88AF-049F492E7C99}" presName="hierChild3" presStyleCnt="0"/>
      <dgm:spPr/>
    </dgm:pt>
    <dgm:pt modelId="{08D6AABE-803D-4B5D-A82D-3C2487F8D4BF}" type="pres">
      <dgm:prSet presAssocID="{AAD4D72F-26B2-40DD-A37F-F95908BC975D}" presName="Name19" presStyleLbl="parChTrans1D4" presStyleIdx="1" presStyleCnt="2"/>
      <dgm:spPr/>
      <dgm:t>
        <a:bodyPr/>
        <a:lstStyle/>
        <a:p>
          <a:endParaRPr lang="es-MX"/>
        </a:p>
      </dgm:t>
    </dgm:pt>
    <dgm:pt modelId="{27B9C307-DBAB-43B9-99F9-F074267B8DD6}" type="pres">
      <dgm:prSet presAssocID="{B4F1B4BD-7D82-4897-BA9E-7205F384FBDC}" presName="Name21" presStyleCnt="0"/>
      <dgm:spPr/>
    </dgm:pt>
    <dgm:pt modelId="{7B92A5C1-6A0A-41F9-9884-2236FCCF0B7F}" type="pres">
      <dgm:prSet presAssocID="{B4F1B4BD-7D82-4897-BA9E-7205F384FBDC}" presName="level2Shape" presStyleLbl="node4" presStyleIdx="1" presStyleCnt="2" custScaleX="252992" custScaleY="63362" custLinFactNeighborX="0" custLinFactNeighborY="-34014"/>
      <dgm:spPr/>
      <dgm:t>
        <a:bodyPr/>
        <a:lstStyle/>
        <a:p>
          <a:endParaRPr lang="es-MX"/>
        </a:p>
      </dgm:t>
    </dgm:pt>
    <dgm:pt modelId="{006BCD30-4075-4586-8327-78B871FC48CB}" type="pres">
      <dgm:prSet presAssocID="{B4F1B4BD-7D82-4897-BA9E-7205F384FBDC}" presName="hierChild3" presStyleCnt="0"/>
      <dgm:spPr/>
    </dgm:pt>
    <dgm:pt modelId="{13C49EFA-FE41-422B-8B2B-800C50AE3F7D}" type="pres">
      <dgm:prSet presAssocID="{661A0C2E-A09B-483D-B2BF-3AAF610B58A8}" presName="Name19" presStyleLbl="parChTrans1D2" presStyleIdx="1" presStyleCnt="2"/>
      <dgm:spPr/>
      <dgm:t>
        <a:bodyPr/>
        <a:lstStyle/>
        <a:p>
          <a:endParaRPr lang="es-EC"/>
        </a:p>
      </dgm:t>
    </dgm:pt>
    <dgm:pt modelId="{ADCED9D5-60D8-4C23-A38A-53ED1B26F219}" type="pres">
      <dgm:prSet presAssocID="{EF9ADF47-4647-4CB0-B10F-59642554FEF7}" presName="Name21" presStyleCnt="0"/>
      <dgm:spPr/>
    </dgm:pt>
    <dgm:pt modelId="{205797BF-AF8D-4231-8711-36766B60717A}" type="pres">
      <dgm:prSet presAssocID="{EF9ADF47-4647-4CB0-B10F-59642554FEF7}" presName="level2Shape" presStyleLbl="node2" presStyleIdx="1" presStyleCnt="2" custScaleX="252934" custScaleY="71937"/>
      <dgm:spPr/>
      <dgm:t>
        <a:bodyPr/>
        <a:lstStyle/>
        <a:p>
          <a:endParaRPr lang="es-EC"/>
        </a:p>
      </dgm:t>
    </dgm:pt>
    <dgm:pt modelId="{6F1AE4E5-DA8B-4440-962D-7D0AD7B644B9}" type="pres">
      <dgm:prSet presAssocID="{EF9ADF47-4647-4CB0-B10F-59642554FEF7}" presName="hierChild3" presStyleCnt="0"/>
      <dgm:spPr/>
    </dgm:pt>
    <dgm:pt modelId="{269CBABD-3B82-4A07-AD5E-BD088C41C581}" type="pres">
      <dgm:prSet presAssocID="{A079CA53-35BC-4DEF-BB18-B9B9C52C8B61}" presName="bgShapesFlow" presStyleCnt="0"/>
      <dgm:spPr/>
    </dgm:pt>
  </dgm:ptLst>
  <dgm:cxnLst>
    <dgm:cxn modelId="{1B1C251A-7081-435A-AB61-36A322294A56}" type="presOf" srcId="{D5FDDBDD-B803-4456-8DAC-6FA1EB50EC2C}" destId="{6D8532BA-1FC2-45E0-A1E3-F234BBBBA299}" srcOrd="0" destOrd="0" presId="urn:microsoft.com/office/officeart/2005/8/layout/hierarchy6"/>
    <dgm:cxn modelId="{DE93CC47-AE12-42B3-83A2-16F86E2595F1}" srcId="{3D866A7F-D3F0-4E08-B4AC-E5C024EB2A66}" destId="{6FB19091-A83F-4FD1-88AF-049F492E7C99}" srcOrd="0" destOrd="0" parTransId="{A3C63998-2992-48B9-80D7-14DBAC286460}" sibTransId="{C4B7B9CA-E943-44E3-8C26-6284CCCF4BF2}"/>
    <dgm:cxn modelId="{3C436433-E21E-4DFD-88F7-308791481625}" srcId="{4A6CBED5-4A3C-4B35-BCC5-CAA8FE2147CF}" destId="{9561C6D0-03BC-493E-9386-05E2FBC9FABA}" srcOrd="0" destOrd="0" parTransId="{6B065D42-834C-4553-BDA6-CC6542D083E0}" sibTransId="{DA853CAD-AD54-4A15-9987-F503D0E75CF1}"/>
    <dgm:cxn modelId="{C918065C-B0D3-4E78-B8C8-EFD8DB490AB7}" type="presOf" srcId="{A079CA53-35BC-4DEF-BB18-B9B9C52C8B61}" destId="{58EF5F9B-1D29-49EA-A7D0-8FBB6300E513}" srcOrd="0" destOrd="0" presId="urn:microsoft.com/office/officeart/2005/8/layout/hierarchy6"/>
    <dgm:cxn modelId="{55E461A7-F0E0-4C11-80D2-7239E747524A}" type="presOf" srcId="{A3C63998-2992-48B9-80D7-14DBAC286460}" destId="{142241C0-7984-4D8D-8024-A3F895F84568}" srcOrd="0" destOrd="0" presId="urn:microsoft.com/office/officeart/2005/8/layout/hierarchy6"/>
    <dgm:cxn modelId="{F80BAAE4-8C33-40F1-B118-E422025628EF}" type="presOf" srcId="{EF9ADF47-4647-4CB0-B10F-59642554FEF7}" destId="{205797BF-AF8D-4231-8711-36766B60717A}" srcOrd="0" destOrd="0" presId="urn:microsoft.com/office/officeart/2005/8/layout/hierarchy6"/>
    <dgm:cxn modelId="{BFE10886-7AA2-492A-B3B8-54BEECCBEDA2}" type="presOf" srcId="{4A6CBED5-4A3C-4B35-BCC5-CAA8FE2147CF}" destId="{5A5FDCE4-08EA-41D5-A77C-E5C1B83DF072}" srcOrd="0" destOrd="0" presId="urn:microsoft.com/office/officeart/2005/8/layout/hierarchy6"/>
    <dgm:cxn modelId="{F93AD6C8-174A-41E6-B69C-295CFC38BF65}" type="presOf" srcId="{661A0C2E-A09B-483D-B2BF-3AAF610B58A8}" destId="{13C49EFA-FE41-422B-8B2B-800C50AE3F7D}" srcOrd="0" destOrd="0" presId="urn:microsoft.com/office/officeart/2005/8/layout/hierarchy6"/>
    <dgm:cxn modelId="{C7963296-07A2-4B93-BC73-C46923037EC0}" srcId="{6FB19091-A83F-4FD1-88AF-049F492E7C99}" destId="{B4F1B4BD-7D82-4897-BA9E-7205F384FBDC}" srcOrd="0" destOrd="0" parTransId="{AAD4D72F-26B2-40DD-A37F-F95908BC975D}" sibTransId="{546AA573-5D3F-42A9-B837-405887E64761}"/>
    <dgm:cxn modelId="{034BB702-E9FC-4179-BE06-AD1465C12A88}" srcId="{9561C6D0-03BC-493E-9386-05E2FBC9FABA}" destId="{78EA101C-6CB7-4B2B-A899-DE3E5D1B3EC0}" srcOrd="0" destOrd="0" parTransId="{D5FDDBDD-B803-4456-8DAC-6FA1EB50EC2C}" sibTransId="{90F71ED7-FDBE-4566-B316-6A0502D5E435}"/>
    <dgm:cxn modelId="{36A993A2-1C74-4FB3-BD06-229ABFF61581}" type="presOf" srcId="{9561C6D0-03BC-493E-9386-05E2FBC9FABA}" destId="{2B98D5D1-2BD0-4DA4-8561-0E921393FEBC}" srcOrd="0" destOrd="0" presId="urn:microsoft.com/office/officeart/2005/8/layout/hierarchy6"/>
    <dgm:cxn modelId="{BB4AF327-83AF-40A6-B842-C2A24AEB1565}" type="presOf" srcId="{780FF6F2-79F4-4AE9-9E25-E4CDA42AA2D2}" destId="{044E2799-863A-4EC8-A662-B7476ADF30D4}" srcOrd="0" destOrd="0" presId="urn:microsoft.com/office/officeart/2005/8/layout/hierarchy6"/>
    <dgm:cxn modelId="{B7744069-D491-49AF-A8BD-26E9F5977A1D}" type="presOf" srcId="{6B065D42-834C-4553-BDA6-CC6542D083E0}" destId="{5AEC4B7D-7E3B-4E4A-B90D-2F51B22C9F84}" srcOrd="0" destOrd="0" presId="urn:microsoft.com/office/officeart/2005/8/layout/hierarchy6"/>
    <dgm:cxn modelId="{B75F81D5-6AE2-4BF3-B472-202A7E08FC8D}" type="presOf" srcId="{6FB19091-A83F-4FD1-88AF-049F492E7C99}" destId="{E7C43C9B-AAA1-4B95-BC2E-C4F92604AD29}" srcOrd="0" destOrd="0" presId="urn:microsoft.com/office/officeart/2005/8/layout/hierarchy6"/>
    <dgm:cxn modelId="{5E789A70-BDA1-4506-8D90-3E3F9AD9C78E}" srcId="{9561C6D0-03BC-493E-9386-05E2FBC9FABA}" destId="{3D866A7F-D3F0-4E08-B4AC-E5C024EB2A66}" srcOrd="1" destOrd="0" parTransId="{780FF6F2-79F4-4AE9-9E25-E4CDA42AA2D2}" sibTransId="{384DA149-1F33-43A8-9940-6F410757F166}"/>
    <dgm:cxn modelId="{A27F3809-BB95-4E87-B6D1-DFE4D2CDD7C4}" type="presOf" srcId="{B4F1B4BD-7D82-4897-BA9E-7205F384FBDC}" destId="{7B92A5C1-6A0A-41F9-9884-2236FCCF0B7F}" srcOrd="0" destOrd="0" presId="urn:microsoft.com/office/officeart/2005/8/layout/hierarchy6"/>
    <dgm:cxn modelId="{4F634204-81ED-4228-ABE6-5478909C8523}" type="presOf" srcId="{AAD4D72F-26B2-40DD-A37F-F95908BC975D}" destId="{08D6AABE-803D-4B5D-A82D-3C2487F8D4BF}" srcOrd="0" destOrd="0" presId="urn:microsoft.com/office/officeart/2005/8/layout/hierarchy6"/>
    <dgm:cxn modelId="{BE512BE4-CAF6-4000-9746-AFDC7499B65E}" srcId="{4A6CBED5-4A3C-4B35-BCC5-CAA8FE2147CF}" destId="{EF9ADF47-4647-4CB0-B10F-59642554FEF7}" srcOrd="1" destOrd="0" parTransId="{661A0C2E-A09B-483D-B2BF-3AAF610B58A8}" sibTransId="{5557C147-97C9-4A04-B475-79E691909B2A}"/>
    <dgm:cxn modelId="{97AEBF26-673C-4B70-B620-282ACECC9B28}" type="presOf" srcId="{3D866A7F-D3F0-4E08-B4AC-E5C024EB2A66}" destId="{68C87710-0E5D-47A4-89F7-41F5C9DC6DE5}" srcOrd="0" destOrd="0" presId="urn:microsoft.com/office/officeart/2005/8/layout/hierarchy6"/>
    <dgm:cxn modelId="{57158B38-F5CF-40D7-A7D8-38598BAD6AC5}" type="presOf" srcId="{78EA101C-6CB7-4B2B-A899-DE3E5D1B3EC0}" destId="{11A70EC9-73D4-41B3-A6B2-B40431144525}" srcOrd="0" destOrd="0" presId="urn:microsoft.com/office/officeart/2005/8/layout/hierarchy6"/>
    <dgm:cxn modelId="{912A7730-D354-40F1-9477-1A8A1E7546E0}" srcId="{A079CA53-35BC-4DEF-BB18-B9B9C52C8B61}" destId="{4A6CBED5-4A3C-4B35-BCC5-CAA8FE2147CF}" srcOrd="0" destOrd="0" parTransId="{1C621C2E-DEF9-4926-80E4-ACD173DEFD07}" sibTransId="{806ECB24-8513-4C3C-9650-266CB209DD16}"/>
    <dgm:cxn modelId="{C35FEF2A-771A-4B26-8671-94B45C99356C}" type="presParOf" srcId="{58EF5F9B-1D29-49EA-A7D0-8FBB6300E513}" destId="{1B4FF38E-1A75-4783-A4C2-E36BF2FA026A}" srcOrd="0" destOrd="0" presId="urn:microsoft.com/office/officeart/2005/8/layout/hierarchy6"/>
    <dgm:cxn modelId="{36BD9ABB-A3B6-4F9E-A495-CDB0B9BB5E9A}" type="presParOf" srcId="{1B4FF38E-1A75-4783-A4C2-E36BF2FA026A}" destId="{2CA7C229-0A6F-4B5C-9E6B-E19212E17279}" srcOrd="0" destOrd="0" presId="urn:microsoft.com/office/officeart/2005/8/layout/hierarchy6"/>
    <dgm:cxn modelId="{DB9A18D7-33CC-47BA-AB6A-DFF96642BE51}" type="presParOf" srcId="{2CA7C229-0A6F-4B5C-9E6B-E19212E17279}" destId="{E3F4AF68-B9CE-4CFF-8555-BD0036B9AE64}" srcOrd="0" destOrd="0" presId="urn:microsoft.com/office/officeart/2005/8/layout/hierarchy6"/>
    <dgm:cxn modelId="{E355353F-7608-442D-91BE-02C7C3723C44}" type="presParOf" srcId="{E3F4AF68-B9CE-4CFF-8555-BD0036B9AE64}" destId="{5A5FDCE4-08EA-41D5-A77C-E5C1B83DF072}" srcOrd="0" destOrd="0" presId="urn:microsoft.com/office/officeart/2005/8/layout/hierarchy6"/>
    <dgm:cxn modelId="{026F6055-148B-4112-8B08-4D2A1E7BB377}" type="presParOf" srcId="{E3F4AF68-B9CE-4CFF-8555-BD0036B9AE64}" destId="{0157A57F-A959-463A-9E2B-BC61C47869B7}" srcOrd="1" destOrd="0" presId="urn:microsoft.com/office/officeart/2005/8/layout/hierarchy6"/>
    <dgm:cxn modelId="{45619813-66A4-48D7-BBE9-31EB5B2CFDAA}" type="presParOf" srcId="{0157A57F-A959-463A-9E2B-BC61C47869B7}" destId="{5AEC4B7D-7E3B-4E4A-B90D-2F51B22C9F84}" srcOrd="0" destOrd="0" presId="urn:microsoft.com/office/officeart/2005/8/layout/hierarchy6"/>
    <dgm:cxn modelId="{2B120466-4554-42EF-ADAD-C202B0DE5B49}" type="presParOf" srcId="{0157A57F-A959-463A-9E2B-BC61C47869B7}" destId="{8CFC385C-047C-4AF0-A471-D8D1942332ED}" srcOrd="1" destOrd="0" presId="urn:microsoft.com/office/officeart/2005/8/layout/hierarchy6"/>
    <dgm:cxn modelId="{F05803D8-FD7B-40AB-BBF1-7D2C029B7D6A}" type="presParOf" srcId="{8CFC385C-047C-4AF0-A471-D8D1942332ED}" destId="{2B98D5D1-2BD0-4DA4-8561-0E921393FEBC}" srcOrd="0" destOrd="0" presId="urn:microsoft.com/office/officeart/2005/8/layout/hierarchy6"/>
    <dgm:cxn modelId="{CF71E6A6-5FC7-444C-8CA7-E2C4DC4FE0F3}" type="presParOf" srcId="{8CFC385C-047C-4AF0-A471-D8D1942332ED}" destId="{88F25B01-DFDC-411B-B671-48B0654571B0}" srcOrd="1" destOrd="0" presId="urn:microsoft.com/office/officeart/2005/8/layout/hierarchy6"/>
    <dgm:cxn modelId="{0F2A3633-3721-4662-95E6-AE75EAB109F8}" type="presParOf" srcId="{88F25B01-DFDC-411B-B671-48B0654571B0}" destId="{6D8532BA-1FC2-45E0-A1E3-F234BBBBA299}" srcOrd="0" destOrd="0" presId="urn:microsoft.com/office/officeart/2005/8/layout/hierarchy6"/>
    <dgm:cxn modelId="{08224F78-390D-4355-8169-BEE02EB53FDD}" type="presParOf" srcId="{88F25B01-DFDC-411B-B671-48B0654571B0}" destId="{73555671-3305-49B2-87CC-EA14282C0117}" srcOrd="1" destOrd="0" presId="urn:microsoft.com/office/officeart/2005/8/layout/hierarchy6"/>
    <dgm:cxn modelId="{E9E402A4-41F6-43C3-BEA7-C4B09A0B3522}" type="presParOf" srcId="{73555671-3305-49B2-87CC-EA14282C0117}" destId="{11A70EC9-73D4-41B3-A6B2-B40431144525}" srcOrd="0" destOrd="0" presId="urn:microsoft.com/office/officeart/2005/8/layout/hierarchy6"/>
    <dgm:cxn modelId="{97F99485-9AB5-44D4-8843-D7193AFA0950}" type="presParOf" srcId="{73555671-3305-49B2-87CC-EA14282C0117}" destId="{50561800-0511-4570-B1E7-6A09FC475E3C}" srcOrd="1" destOrd="0" presId="urn:microsoft.com/office/officeart/2005/8/layout/hierarchy6"/>
    <dgm:cxn modelId="{0EF422B8-6C64-4326-9956-474DA083007B}" type="presParOf" srcId="{88F25B01-DFDC-411B-B671-48B0654571B0}" destId="{044E2799-863A-4EC8-A662-B7476ADF30D4}" srcOrd="2" destOrd="0" presId="urn:microsoft.com/office/officeart/2005/8/layout/hierarchy6"/>
    <dgm:cxn modelId="{5604EA66-0208-4249-8D73-A303D4E6E1A9}" type="presParOf" srcId="{88F25B01-DFDC-411B-B671-48B0654571B0}" destId="{EAF99595-19AD-4F2F-AE08-6735F72517F6}" srcOrd="3" destOrd="0" presId="urn:microsoft.com/office/officeart/2005/8/layout/hierarchy6"/>
    <dgm:cxn modelId="{27368A02-8191-46DD-BD65-7A08EFA47AC0}" type="presParOf" srcId="{EAF99595-19AD-4F2F-AE08-6735F72517F6}" destId="{68C87710-0E5D-47A4-89F7-41F5C9DC6DE5}" srcOrd="0" destOrd="0" presId="urn:microsoft.com/office/officeart/2005/8/layout/hierarchy6"/>
    <dgm:cxn modelId="{CD5DDBCA-5566-44A9-86C6-A132A446C3F2}" type="presParOf" srcId="{EAF99595-19AD-4F2F-AE08-6735F72517F6}" destId="{5DA7CB6D-B0AF-43B1-A306-096B8A4BBC7A}" srcOrd="1" destOrd="0" presId="urn:microsoft.com/office/officeart/2005/8/layout/hierarchy6"/>
    <dgm:cxn modelId="{10575957-ED72-4ABE-82E9-A4080636408F}" type="presParOf" srcId="{5DA7CB6D-B0AF-43B1-A306-096B8A4BBC7A}" destId="{142241C0-7984-4D8D-8024-A3F895F84568}" srcOrd="0" destOrd="0" presId="urn:microsoft.com/office/officeart/2005/8/layout/hierarchy6"/>
    <dgm:cxn modelId="{DD0CF72C-9592-47F3-BE01-6A5CA332ECA6}" type="presParOf" srcId="{5DA7CB6D-B0AF-43B1-A306-096B8A4BBC7A}" destId="{FF24A415-3D03-416E-9097-E8DD174B092E}" srcOrd="1" destOrd="0" presId="urn:microsoft.com/office/officeart/2005/8/layout/hierarchy6"/>
    <dgm:cxn modelId="{98123EB8-AC1F-4318-A48C-229E8B64EA93}" type="presParOf" srcId="{FF24A415-3D03-416E-9097-E8DD174B092E}" destId="{E7C43C9B-AAA1-4B95-BC2E-C4F92604AD29}" srcOrd="0" destOrd="0" presId="urn:microsoft.com/office/officeart/2005/8/layout/hierarchy6"/>
    <dgm:cxn modelId="{23F8800D-F2F9-42A0-8CBB-C20430775E08}" type="presParOf" srcId="{FF24A415-3D03-416E-9097-E8DD174B092E}" destId="{8D6356F4-A16B-47A7-AD4D-916F9EAC7114}" srcOrd="1" destOrd="0" presId="urn:microsoft.com/office/officeart/2005/8/layout/hierarchy6"/>
    <dgm:cxn modelId="{46F42094-03FE-4BDC-B19F-A53167829DF0}" type="presParOf" srcId="{8D6356F4-A16B-47A7-AD4D-916F9EAC7114}" destId="{08D6AABE-803D-4B5D-A82D-3C2487F8D4BF}" srcOrd="0" destOrd="0" presId="urn:microsoft.com/office/officeart/2005/8/layout/hierarchy6"/>
    <dgm:cxn modelId="{309C382A-1F43-4853-8B34-B0EBDCFA1AC9}" type="presParOf" srcId="{8D6356F4-A16B-47A7-AD4D-916F9EAC7114}" destId="{27B9C307-DBAB-43B9-99F9-F074267B8DD6}" srcOrd="1" destOrd="0" presId="urn:microsoft.com/office/officeart/2005/8/layout/hierarchy6"/>
    <dgm:cxn modelId="{536A689C-CB2F-4598-8826-6E592F60E351}" type="presParOf" srcId="{27B9C307-DBAB-43B9-99F9-F074267B8DD6}" destId="{7B92A5C1-6A0A-41F9-9884-2236FCCF0B7F}" srcOrd="0" destOrd="0" presId="urn:microsoft.com/office/officeart/2005/8/layout/hierarchy6"/>
    <dgm:cxn modelId="{07190793-ECAA-45F9-BA85-F76A71073E33}" type="presParOf" srcId="{27B9C307-DBAB-43B9-99F9-F074267B8DD6}" destId="{006BCD30-4075-4586-8327-78B871FC48CB}" srcOrd="1" destOrd="0" presId="urn:microsoft.com/office/officeart/2005/8/layout/hierarchy6"/>
    <dgm:cxn modelId="{850B4FFF-C04C-4AAD-9722-A0BD5E9C9F21}" type="presParOf" srcId="{0157A57F-A959-463A-9E2B-BC61C47869B7}" destId="{13C49EFA-FE41-422B-8B2B-800C50AE3F7D}" srcOrd="2" destOrd="0" presId="urn:microsoft.com/office/officeart/2005/8/layout/hierarchy6"/>
    <dgm:cxn modelId="{4CE69E69-91D7-40FD-AF20-358B06778C7B}" type="presParOf" srcId="{0157A57F-A959-463A-9E2B-BC61C47869B7}" destId="{ADCED9D5-60D8-4C23-A38A-53ED1B26F219}" srcOrd="3" destOrd="0" presId="urn:microsoft.com/office/officeart/2005/8/layout/hierarchy6"/>
    <dgm:cxn modelId="{8738F43B-76EF-4A79-9025-F1C2AD0D7C64}" type="presParOf" srcId="{ADCED9D5-60D8-4C23-A38A-53ED1B26F219}" destId="{205797BF-AF8D-4231-8711-36766B60717A}" srcOrd="0" destOrd="0" presId="urn:microsoft.com/office/officeart/2005/8/layout/hierarchy6"/>
    <dgm:cxn modelId="{103C81F3-FB85-42E3-AA21-220E1D4295C1}" type="presParOf" srcId="{ADCED9D5-60D8-4C23-A38A-53ED1B26F219}" destId="{6F1AE4E5-DA8B-4440-962D-7D0AD7B644B9}" srcOrd="1" destOrd="0" presId="urn:microsoft.com/office/officeart/2005/8/layout/hierarchy6"/>
    <dgm:cxn modelId="{EF1CAF4A-32FD-4C8E-B0EA-5D60EF6B5F31}" type="presParOf" srcId="{58EF5F9B-1D29-49EA-A7D0-8FBB6300E513}" destId="{269CBABD-3B82-4A07-AD5E-BD088C41C581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22B4520-5FD6-47F2-AD87-727B07ABDA04}" type="doc">
      <dgm:prSet loTypeId="urn:microsoft.com/office/officeart/2008/layout/BendingPictureCaption" loCatId="picture" qsTypeId="urn:microsoft.com/office/officeart/2005/8/quickstyle/3d1" qsCatId="3D" csTypeId="urn:microsoft.com/office/officeart/2005/8/colors/accent5_3" csCatId="accent5" phldr="1"/>
      <dgm:spPr/>
      <dgm:t>
        <a:bodyPr/>
        <a:lstStyle/>
        <a:p>
          <a:endParaRPr lang="es-MX"/>
        </a:p>
      </dgm:t>
    </dgm:pt>
    <dgm:pt modelId="{1654C16B-DE6E-4422-A68F-B3F8022E10D0}">
      <dgm:prSet custT="1"/>
      <dgm:spPr/>
      <dgm:t>
        <a:bodyPr/>
        <a:lstStyle/>
        <a:p>
          <a:r>
            <a:rPr lang="es-MX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Observación</a:t>
          </a:r>
          <a:endParaRPr lang="es-MX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29534C-11C7-4C47-913C-FC1BC925AEA7}" type="parTrans" cxnId="{F657D546-F10E-454B-B1D4-7974F688B826}">
      <dgm:prSet/>
      <dgm:spPr/>
      <dgm:t>
        <a:bodyPr/>
        <a:lstStyle/>
        <a:p>
          <a:endParaRPr lang="es-MX"/>
        </a:p>
      </dgm:t>
    </dgm:pt>
    <dgm:pt modelId="{0C9677C6-1004-45D5-927D-0973726999F4}" type="sibTrans" cxnId="{F657D546-F10E-454B-B1D4-7974F688B826}">
      <dgm:prSet/>
      <dgm:spPr/>
      <dgm:t>
        <a:bodyPr/>
        <a:lstStyle/>
        <a:p>
          <a:endParaRPr lang="es-MX"/>
        </a:p>
      </dgm:t>
    </dgm:pt>
    <dgm:pt modelId="{7E29A24C-5824-4288-A2E8-55D6B85E6959}">
      <dgm:prSet phldrT="[Texto]" custT="1"/>
      <dgm:spPr/>
      <dgm:t>
        <a:bodyPr/>
        <a:lstStyle/>
        <a:p>
          <a:r>
            <a:rPr lang="es-MX" sz="2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Marchas exploratorias de seguridad</a:t>
          </a:r>
          <a:endParaRPr lang="es-MX" sz="2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2C1A3F-CD1F-497B-B058-1BEA3D86B467}" type="parTrans" cxnId="{56BCC3D5-D38C-4344-8956-4B00BCD3CCBA}">
      <dgm:prSet/>
      <dgm:spPr/>
      <dgm:t>
        <a:bodyPr/>
        <a:lstStyle/>
        <a:p>
          <a:endParaRPr lang="es-MX"/>
        </a:p>
      </dgm:t>
    </dgm:pt>
    <dgm:pt modelId="{628F19DA-E21F-4A51-ACC0-499D9A5DB041}" type="sibTrans" cxnId="{56BCC3D5-D38C-4344-8956-4B00BCD3CCBA}">
      <dgm:prSet/>
      <dgm:spPr/>
      <dgm:t>
        <a:bodyPr/>
        <a:lstStyle/>
        <a:p>
          <a:endParaRPr lang="es-MX"/>
        </a:p>
      </dgm:t>
    </dgm:pt>
    <dgm:pt modelId="{2B264538-61CD-4E0F-ADA2-8BAA03FB6398}">
      <dgm:prSet phldrT="[Texto]"/>
      <dgm:spPr/>
      <dgm:t>
        <a:bodyPr/>
        <a:lstStyle/>
        <a:p>
          <a:r>
            <a:rPr lang="es-MX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Método de Mosler</a:t>
          </a:r>
          <a:endParaRPr lang="es-MX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0231D1-FF30-4B21-A581-1F0B10B7FD07}" type="parTrans" cxnId="{F32039B7-288E-4199-85C0-08EF2DC0AF46}">
      <dgm:prSet/>
      <dgm:spPr/>
      <dgm:t>
        <a:bodyPr/>
        <a:lstStyle/>
        <a:p>
          <a:endParaRPr lang="es-MX"/>
        </a:p>
      </dgm:t>
    </dgm:pt>
    <dgm:pt modelId="{D2910814-4754-45AE-9ABA-BD682552938E}" type="sibTrans" cxnId="{F32039B7-288E-4199-85C0-08EF2DC0AF46}">
      <dgm:prSet/>
      <dgm:spPr/>
      <dgm:t>
        <a:bodyPr/>
        <a:lstStyle/>
        <a:p>
          <a:endParaRPr lang="es-MX"/>
        </a:p>
      </dgm:t>
    </dgm:pt>
    <dgm:pt modelId="{0DA7EBB6-9FBD-47DF-AED4-20E673221016}">
      <dgm:prSet phldrT="[Texto]" custT="1"/>
      <dgm:spPr/>
      <dgm:t>
        <a:bodyPr/>
        <a:lstStyle/>
        <a:p>
          <a:r>
            <a:rPr lang="es-MX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Entrevista</a:t>
          </a:r>
          <a:endParaRPr lang="es-MX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16D74D-8EA1-4B54-A8BC-3271D466AA70}" type="parTrans" cxnId="{83C635ED-DF5E-4E6C-8FA7-DBF7FCD9381B}">
      <dgm:prSet/>
      <dgm:spPr/>
      <dgm:t>
        <a:bodyPr/>
        <a:lstStyle/>
        <a:p>
          <a:endParaRPr lang="es-MX"/>
        </a:p>
      </dgm:t>
    </dgm:pt>
    <dgm:pt modelId="{EC6E25B9-D5DB-43AF-8A1E-A935B5A6DEC4}" type="sibTrans" cxnId="{83C635ED-DF5E-4E6C-8FA7-DBF7FCD9381B}">
      <dgm:prSet/>
      <dgm:spPr/>
      <dgm:t>
        <a:bodyPr/>
        <a:lstStyle/>
        <a:p>
          <a:endParaRPr lang="es-MX"/>
        </a:p>
      </dgm:t>
    </dgm:pt>
    <dgm:pt modelId="{9E74547B-BF9C-4014-AC74-07E8F7A8E545}">
      <dgm:prSet phldrT="[Texto]" custT="1"/>
      <dgm:spPr/>
      <dgm:t>
        <a:bodyPr/>
        <a:lstStyle/>
        <a:p>
          <a:r>
            <a:rPr lang="es-MX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Encuesta</a:t>
          </a:r>
          <a:endParaRPr lang="es-MX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30929D-3C9C-4A38-929D-81A9C4E96D2A}" type="parTrans" cxnId="{A4921466-BA86-4655-9AB1-A4F77C4F3270}">
      <dgm:prSet/>
      <dgm:spPr/>
      <dgm:t>
        <a:bodyPr/>
        <a:lstStyle/>
        <a:p>
          <a:endParaRPr lang="es-MX"/>
        </a:p>
      </dgm:t>
    </dgm:pt>
    <dgm:pt modelId="{CC43E28B-0825-409A-AC32-47C86C34C659}" type="sibTrans" cxnId="{A4921466-BA86-4655-9AB1-A4F77C4F3270}">
      <dgm:prSet/>
      <dgm:spPr/>
      <dgm:t>
        <a:bodyPr/>
        <a:lstStyle/>
        <a:p>
          <a:endParaRPr lang="es-MX"/>
        </a:p>
      </dgm:t>
    </dgm:pt>
    <dgm:pt modelId="{38E38676-CB15-432C-9A07-436EFE6CB5A9}">
      <dgm:prSet phldrT="[Texto]"/>
      <dgm:spPr/>
      <dgm:t>
        <a:bodyPr/>
        <a:lstStyle/>
        <a:p>
          <a:r>
            <a:rPr lang="es-MX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Estudio de seguridad</a:t>
          </a:r>
          <a:endParaRPr lang="es-MX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FB46CD-1C94-4ED5-BB17-B6C3B6D7A4B8}" type="parTrans" cxnId="{F3972BAC-6DA2-4B28-BCAA-15D71775C020}">
      <dgm:prSet/>
      <dgm:spPr/>
      <dgm:t>
        <a:bodyPr/>
        <a:lstStyle/>
        <a:p>
          <a:endParaRPr lang="es-MX"/>
        </a:p>
      </dgm:t>
    </dgm:pt>
    <dgm:pt modelId="{9DECB4AA-A6AC-457C-823C-C1ED87C962C4}" type="sibTrans" cxnId="{F3972BAC-6DA2-4B28-BCAA-15D71775C020}">
      <dgm:prSet/>
      <dgm:spPr/>
      <dgm:t>
        <a:bodyPr/>
        <a:lstStyle/>
        <a:p>
          <a:endParaRPr lang="es-MX"/>
        </a:p>
      </dgm:t>
    </dgm:pt>
    <dgm:pt modelId="{CE792016-5AF4-4BDE-8DC5-2488475DD80D}" type="pres">
      <dgm:prSet presAssocID="{B22B4520-5FD6-47F2-AD87-727B07ABDA04}" presName="diagram" presStyleCnt="0">
        <dgm:presLayoutVars>
          <dgm:dir/>
        </dgm:presLayoutVars>
      </dgm:prSet>
      <dgm:spPr/>
      <dgm:t>
        <a:bodyPr/>
        <a:lstStyle/>
        <a:p>
          <a:endParaRPr lang="es-MX"/>
        </a:p>
      </dgm:t>
    </dgm:pt>
    <dgm:pt modelId="{093EBACB-125C-4CFF-A785-6ACD0D35C1D2}" type="pres">
      <dgm:prSet presAssocID="{1654C16B-DE6E-4422-A68F-B3F8022E10D0}" presName="composite" presStyleCnt="0"/>
      <dgm:spPr/>
      <dgm:t>
        <a:bodyPr/>
        <a:lstStyle/>
        <a:p>
          <a:endParaRPr lang="es-MX"/>
        </a:p>
      </dgm:t>
    </dgm:pt>
    <dgm:pt modelId="{7F7A89E9-136D-4E94-AE0D-FE22858E707D}" type="pres">
      <dgm:prSet presAssocID="{1654C16B-DE6E-4422-A68F-B3F8022E10D0}" presName="Image" presStyleLbl="bgShp" presStyleIdx="0" presStyleCnt="6" custLinFactNeighborX="-125" custLinFactNeighborY="160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FB61F17A-7335-4048-B783-B5BC85B346EA}" type="pres">
      <dgm:prSet presAssocID="{1654C16B-DE6E-4422-A68F-B3F8022E10D0}" presName="Parent" presStyleLbl="node0" presStyleIdx="0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FCD614A-E79E-475F-8928-C8979B6ACFB7}" type="pres">
      <dgm:prSet presAssocID="{0C9677C6-1004-45D5-927D-0973726999F4}" presName="sibTrans" presStyleCnt="0"/>
      <dgm:spPr/>
      <dgm:t>
        <a:bodyPr/>
        <a:lstStyle/>
        <a:p>
          <a:endParaRPr lang="es-MX"/>
        </a:p>
      </dgm:t>
    </dgm:pt>
    <dgm:pt modelId="{83EDBEEE-B891-4BDA-843A-5DD07F82407B}" type="pres">
      <dgm:prSet presAssocID="{7E29A24C-5824-4288-A2E8-55D6B85E6959}" presName="composite" presStyleCnt="0"/>
      <dgm:spPr/>
      <dgm:t>
        <a:bodyPr/>
        <a:lstStyle/>
        <a:p>
          <a:endParaRPr lang="es-MX"/>
        </a:p>
      </dgm:t>
    </dgm:pt>
    <dgm:pt modelId="{BC5BBB15-167E-4AB2-AACB-083E28245142}" type="pres">
      <dgm:prSet presAssocID="{7E29A24C-5824-4288-A2E8-55D6B85E6959}" presName="Image" presStyleLbl="bgShp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6E5BFA7D-B633-40A7-B8B3-87DEBEFD33D3}" type="pres">
      <dgm:prSet presAssocID="{7E29A24C-5824-4288-A2E8-55D6B85E6959}" presName="Parent" presStyleLbl="node0" presStyleIdx="1" presStyleCnt="6" custScaleX="113851" custScaleY="9439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9B9E2C6-D583-427A-ACDB-DACC7F5D7798}" type="pres">
      <dgm:prSet presAssocID="{628F19DA-E21F-4A51-ACC0-499D9A5DB041}" presName="sibTrans" presStyleCnt="0"/>
      <dgm:spPr/>
    </dgm:pt>
    <dgm:pt modelId="{4317BBE3-E2CA-47D6-8DFB-D90A6F62BF71}" type="pres">
      <dgm:prSet presAssocID="{0DA7EBB6-9FBD-47DF-AED4-20E673221016}" presName="composite" presStyleCnt="0"/>
      <dgm:spPr/>
    </dgm:pt>
    <dgm:pt modelId="{88324D2E-01C8-4026-B610-966B20BA0717}" type="pres">
      <dgm:prSet presAssocID="{0DA7EBB6-9FBD-47DF-AED4-20E673221016}" presName="Image" presStyleLbl="bgShp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84FE0DEB-1473-4E25-A041-EF9FA3FDEAF4}" type="pres">
      <dgm:prSet presAssocID="{0DA7EBB6-9FBD-47DF-AED4-20E673221016}" presName="Parent" presStyleLbl="node0" presStyleIdx="2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1D7F477-9E59-4065-8855-BCAD9A12C6F4}" type="pres">
      <dgm:prSet presAssocID="{EC6E25B9-D5DB-43AF-8A1E-A935B5A6DEC4}" presName="sibTrans" presStyleCnt="0"/>
      <dgm:spPr/>
    </dgm:pt>
    <dgm:pt modelId="{4BE51C56-266F-4B06-BF05-3044AE57EFD2}" type="pres">
      <dgm:prSet presAssocID="{9E74547B-BF9C-4014-AC74-07E8F7A8E545}" presName="composite" presStyleCnt="0"/>
      <dgm:spPr/>
    </dgm:pt>
    <dgm:pt modelId="{E22EACA0-A4FD-429A-B33A-F4CD36543FB9}" type="pres">
      <dgm:prSet presAssocID="{9E74547B-BF9C-4014-AC74-07E8F7A8E545}" presName="Image" presStyleLbl="bgShp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78DB8C32-9130-4EF8-AED5-9EBA8E050BEE}" type="pres">
      <dgm:prSet presAssocID="{9E74547B-BF9C-4014-AC74-07E8F7A8E545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01521F7-3802-4526-8CAE-40504D28F694}" type="pres">
      <dgm:prSet presAssocID="{CC43E28B-0825-409A-AC32-47C86C34C659}" presName="sibTrans" presStyleCnt="0"/>
      <dgm:spPr/>
    </dgm:pt>
    <dgm:pt modelId="{02B63603-487C-45CD-BA06-A56E532EED5F}" type="pres">
      <dgm:prSet presAssocID="{38E38676-CB15-432C-9A07-436EFE6CB5A9}" presName="composite" presStyleCnt="0"/>
      <dgm:spPr/>
    </dgm:pt>
    <dgm:pt modelId="{AAF43BAE-6195-4622-8A21-4EAC3134A55E}" type="pres">
      <dgm:prSet presAssocID="{38E38676-CB15-432C-9A07-436EFE6CB5A9}" presName="Image" presStyleLbl="bgShp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910134DF-A3B3-495B-9057-01CD1A591FC5}" type="pres">
      <dgm:prSet presAssocID="{38E38676-CB15-432C-9A07-436EFE6CB5A9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74CA1B0-5D7E-4FEC-86B2-5C1FEC5A02CA}" type="pres">
      <dgm:prSet presAssocID="{9DECB4AA-A6AC-457C-823C-C1ED87C962C4}" presName="sibTrans" presStyleCnt="0"/>
      <dgm:spPr/>
    </dgm:pt>
    <dgm:pt modelId="{4639D7B5-6AA4-441E-AF01-E59581DABA39}" type="pres">
      <dgm:prSet presAssocID="{2B264538-61CD-4E0F-ADA2-8BAA03FB6398}" presName="composite" presStyleCnt="0"/>
      <dgm:spPr/>
    </dgm:pt>
    <dgm:pt modelId="{C93A34AC-2137-434C-B6E0-B1655A4E0C11}" type="pres">
      <dgm:prSet presAssocID="{2B264538-61CD-4E0F-ADA2-8BAA03FB6398}" presName="Image" presStyleLbl="bgShp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8972088C-67D8-4104-985E-A992E73ACAE3}" type="pres">
      <dgm:prSet presAssocID="{2B264538-61CD-4E0F-ADA2-8BAA03FB6398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F657D546-F10E-454B-B1D4-7974F688B826}" srcId="{B22B4520-5FD6-47F2-AD87-727B07ABDA04}" destId="{1654C16B-DE6E-4422-A68F-B3F8022E10D0}" srcOrd="0" destOrd="0" parTransId="{0029534C-11C7-4C47-913C-FC1BC925AEA7}" sibTransId="{0C9677C6-1004-45D5-927D-0973726999F4}"/>
    <dgm:cxn modelId="{83C635ED-DF5E-4E6C-8FA7-DBF7FCD9381B}" srcId="{B22B4520-5FD6-47F2-AD87-727B07ABDA04}" destId="{0DA7EBB6-9FBD-47DF-AED4-20E673221016}" srcOrd="2" destOrd="0" parTransId="{9A16D74D-8EA1-4B54-A8BC-3271D466AA70}" sibTransId="{EC6E25B9-D5DB-43AF-8A1E-A935B5A6DEC4}"/>
    <dgm:cxn modelId="{D46818AD-5BCF-4987-8108-02525CCA2C24}" type="presOf" srcId="{0DA7EBB6-9FBD-47DF-AED4-20E673221016}" destId="{84FE0DEB-1473-4E25-A041-EF9FA3FDEAF4}" srcOrd="0" destOrd="0" presId="urn:microsoft.com/office/officeart/2008/layout/BendingPictureCaption"/>
    <dgm:cxn modelId="{99271353-C99F-4E08-9B00-533D3FA3426B}" type="presOf" srcId="{B22B4520-5FD6-47F2-AD87-727B07ABDA04}" destId="{CE792016-5AF4-4BDE-8DC5-2488475DD80D}" srcOrd="0" destOrd="0" presId="urn:microsoft.com/office/officeart/2008/layout/BendingPictureCaption"/>
    <dgm:cxn modelId="{E91BBB25-1741-453F-ACB5-19596AFCA83D}" type="presOf" srcId="{38E38676-CB15-432C-9A07-436EFE6CB5A9}" destId="{910134DF-A3B3-495B-9057-01CD1A591FC5}" srcOrd="0" destOrd="0" presId="urn:microsoft.com/office/officeart/2008/layout/BendingPictureCaption"/>
    <dgm:cxn modelId="{56BCC3D5-D38C-4344-8956-4B00BCD3CCBA}" srcId="{B22B4520-5FD6-47F2-AD87-727B07ABDA04}" destId="{7E29A24C-5824-4288-A2E8-55D6B85E6959}" srcOrd="1" destOrd="0" parTransId="{5A2C1A3F-CD1F-497B-B058-1BEA3D86B467}" sibTransId="{628F19DA-E21F-4A51-ACC0-499D9A5DB041}"/>
    <dgm:cxn modelId="{F32039B7-288E-4199-85C0-08EF2DC0AF46}" srcId="{B22B4520-5FD6-47F2-AD87-727B07ABDA04}" destId="{2B264538-61CD-4E0F-ADA2-8BAA03FB6398}" srcOrd="5" destOrd="0" parTransId="{600231D1-FF30-4B21-A581-1F0B10B7FD07}" sibTransId="{D2910814-4754-45AE-9ABA-BD682552938E}"/>
    <dgm:cxn modelId="{A4921466-BA86-4655-9AB1-A4F77C4F3270}" srcId="{B22B4520-5FD6-47F2-AD87-727B07ABDA04}" destId="{9E74547B-BF9C-4014-AC74-07E8F7A8E545}" srcOrd="3" destOrd="0" parTransId="{B930929D-3C9C-4A38-929D-81A9C4E96D2A}" sibTransId="{CC43E28B-0825-409A-AC32-47C86C34C659}"/>
    <dgm:cxn modelId="{A603B422-EECC-4A0A-9174-4F8413C6C8EC}" type="presOf" srcId="{7E29A24C-5824-4288-A2E8-55D6B85E6959}" destId="{6E5BFA7D-B633-40A7-B8B3-87DEBEFD33D3}" srcOrd="0" destOrd="0" presId="urn:microsoft.com/office/officeart/2008/layout/BendingPictureCaption"/>
    <dgm:cxn modelId="{F3972BAC-6DA2-4B28-BCAA-15D71775C020}" srcId="{B22B4520-5FD6-47F2-AD87-727B07ABDA04}" destId="{38E38676-CB15-432C-9A07-436EFE6CB5A9}" srcOrd="4" destOrd="0" parTransId="{C0FB46CD-1C94-4ED5-BB17-B6C3B6D7A4B8}" sibTransId="{9DECB4AA-A6AC-457C-823C-C1ED87C962C4}"/>
    <dgm:cxn modelId="{623D1F7B-30B9-4967-8645-63BBE5E8969A}" type="presOf" srcId="{2B264538-61CD-4E0F-ADA2-8BAA03FB6398}" destId="{8972088C-67D8-4104-985E-A992E73ACAE3}" srcOrd="0" destOrd="0" presId="urn:microsoft.com/office/officeart/2008/layout/BendingPictureCaption"/>
    <dgm:cxn modelId="{E7FED180-E64A-4C86-BAB9-0353045B805D}" type="presOf" srcId="{1654C16B-DE6E-4422-A68F-B3F8022E10D0}" destId="{FB61F17A-7335-4048-B783-B5BC85B346EA}" srcOrd="0" destOrd="0" presId="urn:microsoft.com/office/officeart/2008/layout/BendingPictureCaption"/>
    <dgm:cxn modelId="{1503C64D-9142-42B1-B9B6-59CE41B5572E}" type="presOf" srcId="{9E74547B-BF9C-4014-AC74-07E8F7A8E545}" destId="{78DB8C32-9130-4EF8-AED5-9EBA8E050BEE}" srcOrd="0" destOrd="0" presId="urn:microsoft.com/office/officeart/2008/layout/BendingPictureCaption"/>
    <dgm:cxn modelId="{B8B40F91-F705-4BEA-94B0-CC44179DA208}" type="presParOf" srcId="{CE792016-5AF4-4BDE-8DC5-2488475DD80D}" destId="{093EBACB-125C-4CFF-A785-6ACD0D35C1D2}" srcOrd="0" destOrd="0" presId="urn:microsoft.com/office/officeart/2008/layout/BendingPictureCaption"/>
    <dgm:cxn modelId="{D159EEE0-D319-4BC2-971B-EE01B6CAA9A3}" type="presParOf" srcId="{093EBACB-125C-4CFF-A785-6ACD0D35C1D2}" destId="{7F7A89E9-136D-4E94-AE0D-FE22858E707D}" srcOrd="0" destOrd="0" presId="urn:microsoft.com/office/officeart/2008/layout/BendingPictureCaption"/>
    <dgm:cxn modelId="{EE19C8B3-BA65-4F2E-9666-32FA2A050AC2}" type="presParOf" srcId="{093EBACB-125C-4CFF-A785-6ACD0D35C1D2}" destId="{FB61F17A-7335-4048-B783-B5BC85B346EA}" srcOrd="1" destOrd="0" presId="urn:microsoft.com/office/officeart/2008/layout/BendingPictureCaption"/>
    <dgm:cxn modelId="{7B930FF6-CD55-4D3B-B9BC-02EE7E22CFB5}" type="presParOf" srcId="{CE792016-5AF4-4BDE-8DC5-2488475DD80D}" destId="{3FCD614A-E79E-475F-8928-C8979B6ACFB7}" srcOrd="1" destOrd="0" presId="urn:microsoft.com/office/officeart/2008/layout/BendingPictureCaption"/>
    <dgm:cxn modelId="{81FA3AED-5E0F-4867-AC01-FFE0EBC88E5B}" type="presParOf" srcId="{CE792016-5AF4-4BDE-8DC5-2488475DD80D}" destId="{83EDBEEE-B891-4BDA-843A-5DD07F82407B}" srcOrd="2" destOrd="0" presId="urn:microsoft.com/office/officeart/2008/layout/BendingPictureCaption"/>
    <dgm:cxn modelId="{9464570A-91BA-4640-B5A2-684792EF2DEA}" type="presParOf" srcId="{83EDBEEE-B891-4BDA-843A-5DD07F82407B}" destId="{BC5BBB15-167E-4AB2-AACB-083E28245142}" srcOrd="0" destOrd="0" presId="urn:microsoft.com/office/officeart/2008/layout/BendingPictureCaption"/>
    <dgm:cxn modelId="{1103A470-F4E6-44D1-A6E2-B349F541C203}" type="presParOf" srcId="{83EDBEEE-B891-4BDA-843A-5DD07F82407B}" destId="{6E5BFA7D-B633-40A7-B8B3-87DEBEFD33D3}" srcOrd="1" destOrd="0" presId="urn:microsoft.com/office/officeart/2008/layout/BendingPictureCaption"/>
    <dgm:cxn modelId="{443E0503-D124-49B5-9D85-15FF16B50EC3}" type="presParOf" srcId="{CE792016-5AF4-4BDE-8DC5-2488475DD80D}" destId="{79B9E2C6-D583-427A-ACDB-DACC7F5D7798}" srcOrd="3" destOrd="0" presId="urn:microsoft.com/office/officeart/2008/layout/BendingPictureCaption"/>
    <dgm:cxn modelId="{4EFE10AF-2160-47DF-A440-02AD3A1D08F8}" type="presParOf" srcId="{CE792016-5AF4-4BDE-8DC5-2488475DD80D}" destId="{4317BBE3-E2CA-47D6-8DFB-D90A6F62BF71}" srcOrd="4" destOrd="0" presId="urn:microsoft.com/office/officeart/2008/layout/BendingPictureCaption"/>
    <dgm:cxn modelId="{DC08FD26-E8C8-476E-9ACF-8D946094E0F5}" type="presParOf" srcId="{4317BBE3-E2CA-47D6-8DFB-D90A6F62BF71}" destId="{88324D2E-01C8-4026-B610-966B20BA0717}" srcOrd="0" destOrd="0" presId="urn:microsoft.com/office/officeart/2008/layout/BendingPictureCaption"/>
    <dgm:cxn modelId="{F6E55F5B-0B57-4AC6-9398-05CA8345A605}" type="presParOf" srcId="{4317BBE3-E2CA-47D6-8DFB-D90A6F62BF71}" destId="{84FE0DEB-1473-4E25-A041-EF9FA3FDEAF4}" srcOrd="1" destOrd="0" presId="urn:microsoft.com/office/officeart/2008/layout/BendingPictureCaption"/>
    <dgm:cxn modelId="{66D56C79-9231-424D-A18A-65F1FB7E6E05}" type="presParOf" srcId="{CE792016-5AF4-4BDE-8DC5-2488475DD80D}" destId="{41D7F477-9E59-4065-8855-BCAD9A12C6F4}" srcOrd="5" destOrd="0" presId="urn:microsoft.com/office/officeart/2008/layout/BendingPictureCaption"/>
    <dgm:cxn modelId="{4DC5AF8F-BBBF-4B36-9562-E82501E8970D}" type="presParOf" srcId="{CE792016-5AF4-4BDE-8DC5-2488475DD80D}" destId="{4BE51C56-266F-4B06-BF05-3044AE57EFD2}" srcOrd="6" destOrd="0" presId="urn:microsoft.com/office/officeart/2008/layout/BendingPictureCaption"/>
    <dgm:cxn modelId="{28D2FE94-EC5D-4D3C-B1DC-23AA06F7296D}" type="presParOf" srcId="{4BE51C56-266F-4B06-BF05-3044AE57EFD2}" destId="{E22EACA0-A4FD-429A-B33A-F4CD36543FB9}" srcOrd="0" destOrd="0" presId="urn:microsoft.com/office/officeart/2008/layout/BendingPictureCaption"/>
    <dgm:cxn modelId="{9445FFF8-2CDE-43D0-9D9C-E06863056063}" type="presParOf" srcId="{4BE51C56-266F-4B06-BF05-3044AE57EFD2}" destId="{78DB8C32-9130-4EF8-AED5-9EBA8E050BEE}" srcOrd="1" destOrd="0" presId="urn:microsoft.com/office/officeart/2008/layout/BendingPictureCaption"/>
    <dgm:cxn modelId="{EBE94785-299F-4FC2-BBEA-2C5558A99203}" type="presParOf" srcId="{CE792016-5AF4-4BDE-8DC5-2488475DD80D}" destId="{101521F7-3802-4526-8CAE-40504D28F694}" srcOrd="7" destOrd="0" presId="urn:microsoft.com/office/officeart/2008/layout/BendingPictureCaption"/>
    <dgm:cxn modelId="{D5991D5B-E437-4759-9659-55A97AB38A81}" type="presParOf" srcId="{CE792016-5AF4-4BDE-8DC5-2488475DD80D}" destId="{02B63603-487C-45CD-BA06-A56E532EED5F}" srcOrd="8" destOrd="0" presId="urn:microsoft.com/office/officeart/2008/layout/BendingPictureCaption"/>
    <dgm:cxn modelId="{8CEB86A0-D641-43F2-B9A5-2FA7C209338A}" type="presParOf" srcId="{02B63603-487C-45CD-BA06-A56E532EED5F}" destId="{AAF43BAE-6195-4622-8A21-4EAC3134A55E}" srcOrd="0" destOrd="0" presId="urn:microsoft.com/office/officeart/2008/layout/BendingPictureCaption"/>
    <dgm:cxn modelId="{7D7CBDA0-B3C8-455E-AC07-811129906D88}" type="presParOf" srcId="{02B63603-487C-45CD-BA06-A56E532EED5F}" destId="{910134DF-A3B3-495B-9057-01CD1A591FC5}" srcOrd="1" destOrd="0" presId="urn:microsoft.com/office/officeart/2008/layout/BendingPictureCaption"/>
    <dgm:cxn modelId="{CB6B9DF6-048E-48E2-B856-F6F13E571721}" type="presParOf" srcId="{CE792016-5AF4-4BDE-8DC5-2488475DD80D}" destId="{574CA1B0-5D7E-4FEC-86B2-5C1FEC5A02CA}" srcOrd="9" destOrd="0" presId="urn:microsoft.com/office/officeart/2008/layout/BendingPictureCaption"/>
    <dgm:cxn modelId="{17C8C565-ED32-4E36-95CC-2B7D19F41E85}" type="presParOf" srcId="{CE792016-5AF4-4BDE-8DC5-2488475DD80D}" destId="{4639D7B5-6AA4-441E-AF01-E59581DABA39}" srcOrd="10" destOrd="0" presId="urn:microsoft.com/office/officeart/2008/layout/BendingPictureCaption"/>
    <dgm:cxn modelId="{379DB20C-D04D-46E3-A44B-7956C62C8356}" type="presParOf" srcId="{4639D7B5-6AA4-441E-AF01-E59581DABA39}" destId="{C93A34AC-2137-434C-B6E0-B1655A4E0C11}" srcOrd="0" destOrd="0" presId="urn:microsoft.com/office/officeart/2008/layout/BendingPictureCaption"/>
    <dgm:cxn modelId="{127A4533-990D-4DB0-8AD3-61690D42064F}" type="presParOf" srcId="{4639D7B5-6AA4-441E-AF01-E59581DABA39}" destId="{8972088C-67D8-4104-985E-A992E73ACAE3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22B4520-5FD6-47F2-AD87-727B07ABDA04}" type="doc">
      <dgm:prSet loTypeId="urn:microsoft.com/office/officeart/2008/layout/BendingPictureCaption" loCatId="picture" qsTypeId="urn:microsoft.com/office/officeart/2005/8/quickstyle/3d1" qsCatId="3D" csTypeId="urn:microsoft.com/office/officeart/2005/8/colors/accent5_3" csCatId="accent5" phldr="1"/>
      <dgm:spPr/>
      <dgm:t>
        <a:bodyPr/>
        <a:lstStyle/>
        <a:p>
          <a:endParaRPr lang="es-MX"/>
        </a:p>
      </dgm:t>
    </dgm:pt>
    <dgm:pt modelId="{1654C16B-DE6E-4422-A68F-B3F8022E10D0}">
      <dgm:prSet custT="1"/>
      <dgm:spPr/>
      <dgm:t>
        <a:bodyPr/>
        <a:lstStyle/>
        <a:p>
          <a:r>
            <a:rPr lang="es-MX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Personal de portería no está capacitado</a:t>
          </a:r>
          <a:endParaRPr lang="es-MX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29534C-11C7-4C47-913C-FC1BC925AEA7}" type="parTrans" cxnId="{F657D546-F10E-454B-B1D4-7974F688B826}">
      <dgm:prSet/>
      <dgm:spPr/>
      <dgm:t>
        <a:bodyPr/>
        <a:lstStyle/>
        <a:p>
          <a:endParaRPr lang="es-MX"/>
        </a:p>
      </dgm:t>
    </dgm:pt>
    <dgm:pt modelId="{0C9677C6-1004-45D5-927D-0973726999F4}" type="sibTrans" cxnId="{F657D546-F10E-454B-B1D4-7974F688B826}">
      <dgm:prSet/>
      <dgm:spPr/>
      <dgm:t>
        <a:bodyPr/>
        <a:lstStyle/>
        <a:p>
          <a:endParaRPr lang="es-MX"/>
        </a:p>
      </dgm:t>
    </dgm:pt>
    <dgm:pt modelId="{7E29A24C-5824-4288-A2E8-55D6B85E6959}">
      <dgm:prSet phldrT="[Texto]" custT="1"/>
      <dgm:spPr/>
      <dgm:t>
        <a:bodyPr/>
        <a:lstStyle/>
        <a:p>
          <a:r>
            <a:rPr lang="es-MX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Cerramiento físico en malas condiciones por el uso</a:t>
          </a:r>
          <a:endParaRPr lang="es-MX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2C1A3F-CD1F-497B-B058-1BEA3D86B467}" type="parTrans" cxnId="{56BCC3D5-D38C-4344-8956-4B00BCD3CCBA}">
      <dgm:prSet/>
      <dgm:spPr/>
      <dgm:t>
        <a:bodyPr/>
        <a:lstStyle/>
        <a:p>
          <a:endParaRPr lang="es-MX"/>
        </a:p>
      </dgm:t>
    </dgm:pt>
    <dgm:pt modelId="{628F19DA-E21F-4A51-ACC0-499D9A5DB041}" type="sibTrans" cxnId="{56BCC3D5-D38C-4344-8956-4B00BCD3CCBA}">
      <dgm:prSet/>
      <dgm:spPr/>
      <dgm:t>
        <a:bodyPr/>
        <a:lstStyle/>
        <a:p>
          <a:endParaRPr lang="es-MX"/>
        </a:p>
      </dgm:t>
    </dgm:pt>
    <dgm:pt modelId="{2B264538-61CD-4E0F-ADA2-8BAA03FB6398}">
      <dgm:prSet phldrT="[Texto]"/>
      <dgm:spPr/>
      <dgm:t>
        <a:bodyPr/>
        <a:lstStyle/>
        <a:p>
          <a:r>
            <a:rPr lang="es-MX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No posee un sistema de cámaras de seguridad</a:t>
          </a:r>
        </a:p>
      </dgm:t>
    </dgm:pt>
    <dgm:pt modelId="{600231D1-FF30-4B21-A581-1F0B10B7FD07}" type="parTrans" cxnId="{F32039B7-288E-4199-85C0-08EF2DC0AF46}">
      <dgm:prSet/>
      <dgm:spPr/>
      <dgm:t>
        <a:bodyPr/>
        <a:lstStyle/>
        <a:p>
          <a:endParaRPr lang="es-MX"/>
        </a:p>
      </dgm:t>
    </dgm:pt>
    <dgm:pt modelId="{D2910814-4754-45AE-9ABA-BD682552938E}" type="sibTrans" cxnId="{F32039B7-288E-4199-85C0-08EF2DC0AF46}">
      <dgm:prSet/>
      <dgm:spPr/>
      <dgm:t>
        <a:bodyPr/>
        <a:lstStyle/>
        <a:p>
          <a:endParaRPr lang="es-MX"/>
        </a:p>
      </dgm:t>
    </dgm:pt>
    <dgm:pt modelId="{0DA7EBB6-9FBD-47DF-AED4-20E673221016}">
      <dgm:prSet phldrT="[Texto]" custT="1"/>
      <dgm:spPr/>
      <dgm:t>
        <a:bodyPr/>
        <a:lstStyle/>
        <a:p>
          <a:r>
            <a:rPr lang="es-MX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El</a:t>
          </a:r>
          <a:r>
            <a:rPr lang="es-MX" sz="18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ingreso fácil a la institución por las casas aledañas</a:t>
          </a:r>
          <a:endParaRPr lang="es-MX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16D74D-8EA1-4B54-A8BC-3271D466AA70}" type="parTrans" cxnId="{83C635ED-DF5E-4E6C-8FA7-DBF7FCD9381B}">
      <dgm:prSet/>
      <dgm:spPr/>
      <dgm:t>
        <a:bodyPr/>
        <a:lstStyle/>
        <a:p>
          <a:endParaRPr lang="es-MX"/>
        </a:p>
      </dgm:t>
    </dgm:pt>
    <dgm:pt modelId="{EC6E25B9-D5DB-43AF-8A1E-A935B5A6DEC4}" type="sibTrans" cxnId="{83C635ED-DF5E-4E6C-8FA7-DBF7FCD9381B}">
      <dgm:prSet/>
      <dgm:spPr/>
      <dgm:t>
        <a:bodyPr/>
        <a:lstStyle/>
        <a:p>
          <a:endParaRPr lang="es-MX"/>
        </a:p>
      </dgm:t>
    </dgm:pt>
    <dgm:pt modelId="{38E38676-CB15-432C-9A07-436EFE6CB5A9}">
      <dgm:prSet phldrT="[Texto]"/>
      <dgm:spPr/>
      <dgm:t>
        <a:bodyPr/>
        <a:lstStyle/>
        <a:p>
          <a:r>
            <a:rPr lang="es-MX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No posee un sistema de alarmas </a:t>
          </a:r>
          <a:endParaRPr lang="es-MX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FB46CD-1C94-4ED5-BB17-B6C3B6D7A4B8}" type="parTrans" cxnId="{F3972BAC-6DA2-4B28-BCAA-15D71775C020}">
      <dgm:prSet/>
      <dgm:spPr/>
      <dgm:t>
        <a:bodyPr/>
        <a:lstStyle/>
        <a:p>
          <a:endParaRPr lang="es-MX"/>
        </a:p>
      </dgm:t>
    </dgm:pt>
    <dgm:pt modelId="{9DECB4AA-A6AC-457C-823C-C1ED87C962C4}" type="sibTrans" cxnId="{F3972BAC-6DA2-4B28-BCAA-15D71775C020}">
      <dgm:prSet/>
      <dgm:spPr/>
      <dgm:t>
        <a:bodyPr/>
        <a:lstStyle/>
        <a:p>
          <a:endParaRPr lang="es-MX"/>
        </a:p>
      </dgm:t>
    </dgm:pt>
    <dgm:pt modelId="{C1AF2C3F-C1C0-4F9E-AAD2-2D1BFE7E0F54}">
      <dgm:prSet phldrT="[Texto]"/>
      <dgm:spPr/>
      <dgm:t>
        <a:bodyPr/>
        <a:lstStyle/>
        <a:p>
          <a:r>
            <a:rPr lang="es-MX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 fácil el ingreso por la puerta posterior</a:t>
          </a:r>
        </a:p>
      </dgm:t>
    </dgm:pt>
    <dgm:pt modelId="{E996E974-A96F-4B4B-A91B-50226EF63045}" type="parTrans" cxnId="{441C696F-F292-4DF2-93D3-AC500A16F8B4}">
      <dgm:prSet/>
      <dgm:spPr/>
      <dgm:t>
        <a:bodyPr/>
        <a:lstStyle/>
        <a:p>
          <a:endParaRPr lang="es-MX"/>
        </a:p>
      </dgm:t>
    </dgm:pt>
    <dgm:pt modelId="{585DC492-AF3B-4A7B-9DD4-3BD31F3B1F80}" type="sibTrans" cxnId="{441C696F-F292-4DF2-93D3-AC500A16F8B4}">
      <dgm:prSet/>
      <dgm:spPr/>
      <dgm:t>
        <a:bodyPr/>
        <a:lstStyle/>
        <a:p>
          <a:endParaRPr lang="es-MX"/>
        </a:p>
      </dgm:t>
    </dgm:pt>
    <dgm:pt modelId="{CE792016-5AF4-4BDE-8DC5-2488475DD80D}" type="pres">
      <dgm:prSet presAssocID="{B22B4520-5FD6-47F2-AD87-727B07ABDA04}" presName="diagram" presStyleCnt="0">
        <dgm:presLayoutVars>
          <dgm:dir/>
        </dgm:presLayoutVars>
      </dgm:prSet>
      <dgm:spPr/>
      <dgm:t>
        <a:bodyPr/>
        <a:lstStyle/>
        <a:p>
          <a:endParaRPr lang="es-MX"/>
        </a:p>
      </dgm:t>
    </dgm:pt>
    <dgm:pt modelId="{093EBACB-125C-4CFF-A785-6ACD0D35C1D2}" type="pres">
      <dgm:prSet presAssocID="{1654C16B-DE6E-4422-A68F-B3F8022E10D0}" presName="composite" presStyleCnt="0"/>
      <dgm:spPr/>
      <dgm:t>
        <a:bodyPr/>
        <a:lstStyle/>
        <a:p>
          <a:endParaRPr lang="es-MX"/>
        </a:p>
      </dgm:t>
    </dgm:pt>
    <dgm:pt modelId="{7F7A89E9-136D-4E94-AE0D-FE22858E707D}" type="pres">
      <dgm:prSet presAssocID="{1654C16B-DE6E-4422-A68F-B3F8022E10D0}" presName="Image" presStyleLbl="bgShp" presStyleIdx="0" presStyleCnt="6" custScaleY="133787" custLinFactNeighborX="-125" custLinFactNeighborY="160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FB61F17A-7335-4048-B783-B5BC85B346EA}" type="pres">
      <dgm:prSet presAssocID="{1654C16B-DE6E-4422-A68F-B3F8022E10D0}" presName="Parent" presStyleLbl="node0" presStyleIdx="0" presStyleCnt="6" custScaleY="14606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FCD614A-E79E-475F-8928-C8979B6ACFB7}" type="pres">
      <dgm:prSet presAssocID="{0C9677C6-1004-45D5-927D-0973726999F4}" presName="sibTrans" presStyleCnt="0"/>
      <dgm:spPr/>
      <dgm:t>
        <a:bodyPr/>
        <a:lstStyle/>
        <a:p>
          <a:endParaRPr lang="es-MX"/>
        </a:p>
      </dgm:t>
    </dgm:pt>
    <dgm:pt modelId="{83EDBEEE-B891-4BDA-843A-5DD07F82407B}" type="pres">
      <dgm:prSet presAssocID="{7E29A24C-5824-4288-A2E8-55D6B85E6959}" presName="composite" presStyleCnt="0"/>
      <dgm:spPr/>
      <dgm:t>
        <a:bodyPr/>
        <a:lstStyle/>
        <a:p>
          <a:endParaRPr lang="es-MX"/>
        </a:p>
      </dgm:t>
    </dgm:pt>
    <dgm:pt modelId="{BC5BBB15-167E-4AB2-AACB-083E28245142}" type="pres">
      <dgm:prSet presAssocID="{7E29A24C-5824-4288-A2E8-55D6B85E6959}" presName="Image" presStyleLbl="bgShp" presStyleIdx="1" presStyleCnt="6" custScaleY="11982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6E5BFA7D-B633-40A7-B8B3-87DEBEFD33D3}" type="pres">
      <dgm:prSet presAssocID="{7E29A24C-5824-4288-A2E8-55D6B85E6959}" presName="Parent" presStyleLbl="node0" presStyleIdx="1" presStyleCnt="6" custScaleX="113851" custScaleY="19864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9B9E2C6-D583-427A-ACDB-DACC7F5D7798}" type="pres">
      <dgm:prSet presAssocID="{628F19DA-E21F-4A51-ACC0-499D9A5DB041}" presName="sibTrans" presStyleCnt="0"/>
      <dgm:spPr/>
    </dgm:pt>
    <dgm:pt modelId="{4317BBE3-E2CA-47D6-8DFB-D90A6F62BF71}" type="pres">
      <dgm:prSet presAssocID="{0DA7EBB6-9FBD-47DF-AED4-20E673221016}" presName="composite" presStyleCnt="0"/>
      <dgm:spPr/>
    </dgm:pt>
    <dgm:pt modelId="{88324D2E-01C8-4026-B610-966B20BA0717}" type="pres">
      <dgm:prSet presAssocID="{0DA7EBB6-9FBD-47DF-AED4-20E673221016}" presName="Image" presStyleLbl="bgShp" presStyleIdx="2" presStyleCnt="6" custScaleX="108261" custScaleY="11571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84FE0DEB-1473-4E25-A041-EF9FA3FDEAF4}" type="pres">
      <dgm:prSet presAssocID="{0DA7EBB6-9FBD-47DF-AED4-20E673221016}" presName="Parent" presStyleLbl="node0" presStyleIdx="2" presStyleCnt="6" custScaleX="123625" custScaleY="17329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1D7F477-9E59-4065-8855-BCAD9A12C6F4}" type="pres">
      <dgm:prSet presAssocID="{EC6E25B9-D5DB-43AF-8A1E-A935B5A6DEC4}" presName="sibTrans" presStyleCnt="0"/>
      <dgm:spPr/>
    </dgm:pt>
    <dgm:pt modelId="{02B63603-487C-45CD-BA06-A56E532EED5F}" type="pres">
      <dgm:prSet presAssocID="{38E38676-CB15-432C-9A07-436EFE6CB5A9}" presName="composite" presStyleCnt="0"/>
      <dgm:spPr/>
    </dgm:pt>
    <dgm:pt modelId="{AAF43BAE-6195-4622-8A21-4EAC3134A55E}" type="pres">
      <dgm:prSet presAssocID="{38E38676-CB15-432C-9A07-436EFE6CB5A9}" presName="Image" presStyleLbl="bgShp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910134DF-A3B3-495B-9057-01CD1A591FC5}" type="pres">
      <dgm:prSet presAssocID="{38E38676-CB15-432C-9A07-436EFE6CB5A9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74CA1B0-5D7E-4FEC-86B2-5C1FEC5A02CA}" type="pres">
      <dgm:prSet presAssocID="{9DECB4AA-A6AC-457C-823C-C1ED87C962C4}" presName="sibTrans" presStyleCnt="0"/>
      <dgm:spPr/>
    </dgm:pt>
    <dgm:pt modelId="{4639D7B5-6AA4-441E-AF01-E59581DABA39}" type="pres">
      <dgm:prSet presAssocID="{2B264538-61CD-4E0F-ADA2-8BAA03FB6398}" presName="composite" presStyleCnt="0"/>
      <dgm:spPr/>
    </dgm:pt>
    <dgm:pt modelId="{C93A34AC-2137-434C-B6E0-B1655A4E0C11}" type="pres">
      <dgm:prSet presAssocID="{2B264538-61CD-4E0F-ADA2-8BAA03FB6398}" presName="Image" presStyleLbl="bgShp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8972088C-67D8-4104-985E-A992E73ACAE3}" type="pres">
      <dgm:prSet presAssocID="{2B264538-61CD-4E0F-ADA2-8BAA03FB6398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A6DCF06-372A-43FF-B26C-A799E2B4B9D4}" type="pres">
      <dgm:prSet presAssocID="{D2910814-4754-45AE-9ABA-BD682552938E}" presName="sibTrans" presStyleCnt="0"/>
      <dgm:spPr/>
    </dgm:pt>
    <dgm:pt modelId="{62480BCA-AD7E-49B1-BC82-C8E6B2D29DE3}" type="pres">
      <dgm:prSet presAssocID="{C1AF2C3F-C1C0-4F9E-AAD2-2D1BFE7E0F54}" presName="composite" presStyleCnt="0"/>
      <dgm:spPr/>
    </dgm:pt>
    <dgm:pt modelId="{BE4D82AA-8936-449C-9576-871A9C9F5FE7}" type="pres">
      <dgm:prSet presAssocID="{C1AF2C3F-C1C0-4F9E-AAD2-2D1BFE7E0F54}" presName="Image" presStyleLbl="bgShp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0415366D-9188-4432-9695-6DEE37D1A01D}" type="pres">
      <dgm:prSet presAssocID="{C1AF2C3F-C1C0-4F9E-AAD2-2D1BFE7E0F54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F657D546-F10E-454B-B1D4-7974F688B826}" srcId="{B22B4520-5FD6-47F2-AD87-727B07ABDA04}" destId="{1654C16B-DE6E-4422-A68F-B3F8022E10D0}" srcOrd="0" destOrd="0" parTransId="{0029534C-11C7-4C47-913C-FC1BC925AEA7}" sibTransId="{0C9677C6-1004-45D5-927D-0973726999F4}"/>
    <dgm:cxn modelId="{6037895E-3F48-4085-80BC-0D13665C9868}" type="presOf" srcId="{38E38676-CB15-432C-9A07-436EFE6CB5A9}" destId="{910134DF-A3B3-495B-9057-01CD1A591FC5}" srcOrd="0" destOrd="0" presId="urn:microsoft.com/office/officeart/2008/layout/BendingPictureCaption"/>
    <dgm:cxn modelId="{83C635ED-DF5E-4E6C-8FA7-DBF7FCD9381B}" srcId="{B22B4520-5FD6-47F2-AD87-727B07ABDA04}" destId="{0DA7EBB6-9FBD-47DF-AED4-20E673221016}" srcOrd="2" destOrd="0" parTransId="{9A16D74D-8EA1-4B54-A8BC-3271D466AA70}" sibTransId="{EC6E25B9-D5DB-43AF-8A1E-A935B5A6DEC4}"/>
    <dgm:cxn modelId="{AE75DD7F-A6F1-4CA9-B549-7C1F43EB1C09}" type="presOf" srcId="{1654C16B-DE6E-4422-A68F-B3F8022E10D0}" destId="{FB61F17A-7335-4048-B783-B5BC85B346EA}" srcOrd="0" destOrd="0" presId="urn:microsoft.com/office/officeart/2008/layout/BendingPictureCaption"/>
    <dgm:cxn modelId="{56BCC3D5-D38C-4344-8956-4B00BCD3CCBA}" srcId="{B22B4520-5FD6-47F2-AD87-727B07ABDA04}" destId="{7E29A24C-5824-4288-A2E8-55D6B85E6959}" srcOrd="1" destOrd="0" parTransId="{5A2C1A3F-CD1F-497B-B058-1BEA3D86B467}" sibTransId="{628F19DA-E21F-4A51-ACC0-499D9A5DB041}"/>
    <dgm:cxn modelId="{F32039B7-288E-4199-85C0-08EF2DC0AF46}" srcId="{B22B4520-5FD6-47F2-AD87-727B07ABDA04}" destId="{2B264538-61CD-4E0F-ADA2-8BAA03FB6398}" srcOrd="4" destOrd="0" parTransId="{600231D1-FF30-4B21-A581-1F0B10B7FD07}" sibTransId="{D2910814-4754-45AE-9ABA-BD682552938E}"/>
    <dgm:cxn modelId="{A7BE15D2-33CF-4639-B60D-F8871D470756}" type="presOf" srcId="{B22B4520-5FD6-47F2-AD87-727B07ABDA04}" destId="{CE792016-5AF4-4BDE-8DC5-2488475DD80D}" srcOrd="0" destOrd="0" presId="urn:microsoft.com/office/officeart/2008/layout/BendingPictureCaption"/>
    <dgm:cxn modelId="{90F02FDE-871D-4638-AF8C-382A745276B1}" type="presOf" srcId="{2B264538-61CD-4E0F-ADA2-8BAA03FB6398}" destId="{8972088C-67D8-4104-985E-A992E73ACAE3}" srcOrd="0" destOrd="0" presId="urn:microsoft.com/office/officeart/2008/layout/BendingPictureCaption"/>
    <dgm:cxn modelId="{692BD152-7E87-4C41-B417-49DBDA814045}" type="presOf" srcId="{C1AF2C3F-C1C0-4F9E-AAD2-2D1BFE7E0F54}" destId="{0415366D-9188-4432-9695-6DEE37D1A01D}" srcOrd="0" destOrd="0" presId="urn:microsoft.com/office/officeart/2008/layout/BendingPictureCaption"/>
    <dgm:cxn modelId="{441C696F-F292-4DF2-93D3-AC500A16F8B4}" srcId="{B22B4520-5FD6-47F2-AD87-727B07ABDA04}" destId="{C1AF2C3F-C1C0-4F9E-AAD2-2D1BFE7E0F54}" srcOrd="5" destOrd="0" parTransId="{E996E974-A96F-4B4B-A91B-50226EF63045}" sibTransId="{585DC492-AF3B-4A7B-9DD4-3BD31F3B1F80}"/>
    <dgm:cxn modelId="{C0CD9BED-FFC8-4E9E-9751-1536BC76DE3B}" type="presOf" srcId="{0DA7EBB6-9FBD-47DF-AED4-20E673221016}" destId="{84FE0DEB-1473-4E25-A041-EF9FA3FDEAF4}" srcOrd="0" destOrd="0" presId="urn:microsoft.com/office/officeart/2008/layout/BendingPictureCaption"/>
    <dgm:cxn modelId="{F3972BAC-6DA2-4B28-BCAA-15D71775C020}" srcId="{B22B4520-5FD6-47F2-AD87-727B07ABDA04}" destId="{38E38676-CB15-432C-9A07-436EFE6CB5A9}" srcOrd="3" destOrd="0" parTransId="{C0FB46CD-1C94-4ED5-BB17-B6C3B6D7A4B8}" sibTransId="{9DECB4AA-A6AC-457C-823C-C1ED87C962C4}"/>
    <dgm:cxn modelId="{8C0084DA-7F29-406B-AB0C-D865AB5BF8A4}" type="presOf" srcId="{7E29A24C-5824-4288-A2E8-55D6B85E6959}" destId="{6E5BFA7D-B633-40A7-B8B3-87DEBEFD33D3}" srcOrd="0" destOrd="0" presId="urn:microsoft.com/office/officeart/2008/layout/BendingPictureCaption"/>
    <dgm:cxn modelId="{2B02C780-93BD-4469-A40F-F19E892D6229}" type="presParOf" srcId="{CE792016-5AF4-4BDE-8DC5-2488475DD80D}" destId="{093EBACB-125C-4CFF-A785-6ACD0D35C1D2}" srcOrd="0" destOrd="0" presId="urn:microsoft.com/office/officeart/2008/layout/BendingPictureCaption"/>
    <dgm:cxn modelId="{2E7A3B68-C779-479F-973C-9C0468CB0E0B}" type="presParOf" srcId="{093EBACB-125C-4CFF-A785-6ACD0D35C1D2}" destId="{7F7A89E9-136D-4E94-AE0D-FE22858E707D}" srcOrd="0" destOrd="0" presId="urn:microsoft.com/office/officeart/2008/layout/BendingPictureCaption"/>
    <dgm:cxn modelId="{504444D7-BD76-4CE9-976F-A1A578D54CEF}" type="presParOf" srcId="{093EBACB-125C-4CFF-A785-6ACD0D35C1D2}" destId="{FB61F17A-7335-4048-B783-B5BC85B346EA}" srcOrd="1" destOrd="0" presId="urn:microsoft.com/office/officeart/2008/layout/BendingPictureCaption"/>
    <dgm:cxn modelId="{B268EFE0-EF1D-4C3C-AC41-8CC50002D372}" type="presParOf" srcId="{CE792016-5AF4-4BDE-8DC5-2488475DD80D}" destId="{3FCD614A-E79E-475F-8928-C8979B6ACFB7}" srcOrd="1" destOrd="0" presId="urn:microsoft.com/office/officeart/2008/layout/BendingPictureCaption"/>
    <dgm:cxn modelId="{D9145DDA-74F9-4C1C-B881-AD77D6458CC1}" type="presParOf" srcId="{CE792016-5AF4-4BDE-8DC5-2488475DD80D}" destId="{83EDBEEE-B891-4BDA-843A-5DD07F82407B}" srcOrd="2" destOrd="0" presId="urn:microsoft.com/office/officeart/2008/layout/BendingPictureCaption"/>
    <dgm:cxn modelId="{B680E4ED-C714-441A-9C18-0EE2639BDC44}" type="presParOf" srcId="{83EDBEEE-B891-4BDA-843A-5DD07F82407B}" destId="{BC5BBB15-167E-4AB2-AACB-083E28245142}" srcOrd="0" destOrd="0" presId="urn:microsoft.com/office/officeart/2008/layout/BendingPictureCaption"/>
    <dgm:cxn modelId="{813B455F-4913-4F05-97B4-CF9ECB31BF40}" type="presParOf" srcId="{83EDBEEE-B891-4BDA-843A-5DD07F82407B}" destId="{6E5BFA7D-B633-40A7-B8B3-87DEBEFD33D3}" srcOrd="1" destOrd="0" presId="urn:microsoft.com/office/officeart/2008/layout/BendingPictureCaption"/>
    <dgm:cxn modelId="{15D7595F-FC2C-4EDD-A1C8-9C5451418CCA}" type="presParOf" srcId="{CE792016-5AF4-4BDE-8DC5-2488475DD80D}" destId="{79B9E2C6-D583-427A-ACDB-DACC7F5D7798}" srcOrd="3" destOrd="0" presId="urn:microsoft.com/office/officeart/2008/layout/BendingPictureCaption"/>
    <dgm:cxn modelId="{F50CA8BF-59AE-4E59-B53B-BB8DF14AF62D}" type="presParOf" srcId="{CE792016-5AF4-4BDE-8DC5-2488475DD80D}" destId="{4317BBE3-E2CA-47D6-8DFB-D90A6F62BF71}" srcOrd="4" destOrd="0" presId="urn:microsoft.com/office/officeart/2008/layout/BendingPictureCaption"/>
    <dgm:cxn modelId="{80A20BA0-1D4D-466D-85B7-DF14E1C8CAB5}" type="presParOf" srcId="{4317BBE3-E2CA-47D6-8DFB-D90A6F62BF71}" destId="{88324D2E-01C8-4026-B610-966B20BA0717}" srcOrd="0" destOrd="0" presId="urn:microsoft.com/office/officeart/2008/layout/BendingPictureCaption"/>
    <dgm:cxn modelId="{58BB9ABF-E0AC-426A-98AC-60FD4B6E120F}" type="presParOf" srcId="{4317BBE3-E2CA-47D6-8DFB-D90A6F62BF71}" destId="{84FE0DEB-1473-4E25-A041-EF9FA3FDEAF4}" srcOrd="1" destOrd="0" presId="urn:microsoft.com/office/officeart/2008/layout/BendingPictureCaption"/>
    <dgm:cxn modelId="{20D1EAFA-0DCB-4F85-B75C-667287B38516}" type="presParOf" srcId="{CE792016-5AF4-4BDE-8DC5-2488475DD80D}" destId="{41D7F477-9E59-4065-8855-BCAD9A12C6F4}" srcOrd="5" destOrd="0" presId="urn:microsoft.com/office/officeart/2008/layout/BendingPictureCaption"/>
    <dgm:cxn modelId="{BDBEA2E8-C97D-46F7-A0FD-48A77835F37D}" type="presParOf" srcId="{CE792016-5AF4-4BDE-8DC5-2488475DD80D}" destId="{02B63603-487C-45CD-BA06-A56E532EED5F}" srcOrd="6" destOrd="0" presId="urn:microsoft.com/office/officeart/2008/layout/BendingPictureCaption"/>
    <dgm:cxn modelId="{29CADB1A-782C-4D21-88B6-EAC824048AE2}" type="presParOf" srcId="{02B63603-487C-45CD-BA06-A56E532EED5F}" destId="{AAF43BAE-6195-4622-8A21-4EAC3134A55E}" srcOrd="0" destOrd="0" presId="urn:microsoft.com/office/officeart/2008/layout/BendingPictureCaption"/>
    <dgm:cxn modelId="{DF0F089C-352A-41BF-ADAC-AC3DC24E2212}" type="presParOf" srcId="{02B63603-487C-45CD-BA06-A56E532EED5F}" destId="{910134DF-A3B3-495B-9057-01CD1A591FC5}" srcOrd="1" destOrd="0" presId="urn:microsoft.com/office/officeart/2008/layout/BendingPictureCaption"/>
    <dgm:cxn modelId="{F2186C05-F55D-472C-80FF-6E537FAB35C6}" type="presParOf" srcId="{CE792016-5AF4-4BDE-8DC5-2488475DD80D}" destId="{574CA1B0-5D7E-4FEC-86B2-5C1FEC5A02CA}" srcOrd="7" destOrd="0" presId="urn:microsoft.com/office/officeart/2008/layout/BendingPictureCaption"/>
    <dgm:cxn modelId="{D2FEE346-76DA-44AF-B752-D99650B363C8}" type="presParOf" srcId="{CE792016-5AF4-4BDE-8DC5-2488475DD80D}" destId="{4639D7B5-6AA4-441E-AF01-E59581DABA39}" srcOrd="8" destOrd="0" presId="urn:microsoft.com/office/officeart/2008/layout/BendingPictureCaption"/>
    <dgm:cxn modelId="{7E365435-DB66-4F98-BE06-FDE03C93F438}" type="presParOf" srcId="{4639D7B5-6AA4-441E-AF01-E59581DABA39}" destId="{C93A34AC-2137-434C-B6E0-B1655A4E0C11}" srcOrd="0" destOrd="0" presId="urn:microsoft.com/office/officeart/2008/layout/BendingPictureCaption"/>
    <dgm:cxn modelId="{DB1DB48E-639A-4085-8D67-C9D29B6DEFDD}" type="presParOf" srcId="{4639D7B5-6AA4-441E-AF01-E59581DABA39}" destId="{8972088C-67D8-4104-985E-A992E73ACAE3}" srcOrd="1" destOrd="0" presId="urn:microsoft.com/office/officeart/2008/layout/BendingPictureCaption"/>
    <dgm:cxn modelId="{76D9CD37-58A1-4233-A1CB-D5AAC084C50C}" type="presParOf" srcId="{CE792016-5AF4-4BDE-8DC5-2488475DD80D}" destId="{7A6DCF06-372A-43FF-B26C-A799E2B4B9D4}" srcOrd="9" destOrd="0" presId="urn:microsoft.com/office/officeart/2008/layout/BendingPictureCaption"/>
    <dgm:cxn modelId="{B151C5C9-8B67-4A57-811D-4A4DB2B8C6C5}" type="presParOf" srcId="{CE792016-5AF4-4BDE-8DC5-2488475DD80D}" destId="{62480BCA-AD7E-49B1-BC82-C8E6B2D29DE3}" srcOrd="10" destOrd="0" presId="urn:microsoft.com/office/officeart/2008/layout/BendingPictureCaption"/>
    <dgm:cxn modelId="{E408E55D-2760-452E-8ECC-4B2126A83DA1}" type="presParOf" srcId="{62480BCA-AD7E-49B1-BC82-C8E6B2D29DE3}" destId="{BE4D82AA-8936-449C-9576-871A9C9F5FE7}" srcOrd="0" destOrd="0" presId="urn:microsoft.com/office/officeart/2008/layout/BendingPictureCaption"/>
    <dgm:cxn modelId="{0828B201-25F7-4664-A495-9FBEB78FD58C}" type="presParOf" srcId="{62480BCA-AD7E-49B1-BC82-C8E6B2D29DE3}" destId="{0415366D-9188-4432-9695-6DEE37D1A01D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22B4520-5FD6-47F2-AD87-727B07ABDA04}" type="doc">
      <dgm:prSet loTypeId="urn:microsoft.com/office/officeart/2008/layout/BendingPictureCaption" loCatId="picture" qsTypeId="urn:microsoft.com/office/officeart/2005/8/quickstyle/3d1" qsCatId="3D" csTypeId="urn:microsoft.com/office/officeart/2005/8/colors/accent5_3" csCatId="accent5" phldr="1"/>
      <dgm:spPr/>
      <dgm:t>
        <a:bodyPr/>
        <a:lstStyle/>
        <a:p>
          <a:endParaRPr lang="es-MX"/>
        </a:p>
      </dgm:t>
    </dgm:pt>
    <dgm:pt modelId="{1654C16B-DE6E-4422-A68F-B3F8022E10D0}">
      <dgm:prSet custT="1"/>
      <dgm:spPr/>
      <dgm:t>
        <a:bodyPr/>
        <a:lstStyle/>
        <a:p>
          <a:r>
            <a:rPr lang="es-MX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Sector donde se pueden consumir alcohol y drogas</a:t>
          </a:r>
          <a:endParaRPr lang="es-MX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29534C-11C7-4C47-913C-FC1BC925AEA7}" type="parTrans" cxnId="{F657D546-F10E-454B-B1D4-7974F688B826}">
      <dgm:prSet/>
      <dgm:spPr/>
      <dgm:t>
        <a:bodyPr/>
        <a:lstStyle/>
        <a:p>
          <a:endParaRPr lang="es-MX"/>
        </a:p>
      </dgm:t>
    </dgm:pt>
    <dgm:pt modelId="{0C9677C6-1004-45D5-927D-0973726999F4}" type="sibTrans" cxnId="{F657D546-F10E-454B-B1D4-7974F688B826}">
      <dgm:prSet/>
      <dgm:spPr/>
      <dgm:t>
        <a:bodyPr/>
        <a:lstStyle/>
        <a:p>
          <a:endParaRPr lang="es-MX"/>
        </a:p>
      </dgm:t>
    </dgm:pt>
    <dgm:pt modelId="{7E29A24C-5824-4288-A2E8-55D6B85E6959}">
      <dgm:prSet phldrT="[Texto]" custT="1"/>
      <dgm:spPr/>
      <dgm:t>
        <a:bodyPr/>
        <a:lstStyle/>
        <a:p>
          <a:r>
            <a:rPr lang="es-MX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Lugar de ingreso fácil por la parte posterior de la institución</a:t>
          </a:r>
          <a:endParaRPr lang="es-MX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2C1A3F-CD1F-497B-B058-1BEA3D86B467}" type="parTrans" cxnId="{56BCC3D5-D38C-4344-8956-4B00BCD3CCBA}">
      <dgm:prSet/>
      <dgm:spPr/>
      <dgm:t>
        <a:bodyPr/>
        <a:lstStyle/>
        <a:p>
          <a:endParaRPr lang="es-MX"/>
        </a:p>
      </dgm:t>
    </dgm:pt>
    <dgm:pt modelId="{628F19DA-E21F-4A51-ACC0-499D9A5DB041}" type="sibTrans" cxnId="{56BCC3D5-D38C-4344-8956-4B00BCD3CCBA}">
      <dgm:prSet/>
      <dgm:spPr/>
      <dgm:t>
        <a:bodyPr/>
        <a:lstStyle/>
        <a:p>
          <a:endParaRPr lang="es-MX"/>
        </a:p>
      </dgm:t>
    </dgm:pt>
    <dgm:pt modelId="{2B264538-61CD-4E0F-ADA2-8BAA03FB6398}">
      <dgm:prSet phldrT="[Texto]"/>
      <dgm:spPr/>
      <dgm:t>
        <a:bodyPr/>
        <a:lstStyle/>
        <a:p>
          <a:r>
            <a:rPr lang="es-MX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Lugares donde se comente robos o asaltos</a:t>
          </a:r>
        </a:p>
      </dgm:t>
    </dgm:pt>
    <dgm:pt modelId="{600231D1-FF30-4B21-A581-1F0B10B7FD07}" type="parTrans" cxnId="{F32039B7-288E-4199-85C0-08EF2DC0AF46}">
      <dgm:prSet/>
      <dgm:spPr/>
      <dgm:t>
        <a:bodyPr/>
        <a:lstStyle/>
        <a:p>
          <a:endParaRPr lang="es-MX"/>
        </a:p>
      </dgm:t>
    </dgm:pt>
    <dgm:pt modelId="{D2910814-4754-45AE-9ABA-BD682552938E}" type="sibTrans" cxnId="{F32039B7-288E-4199-85C0-08EF2DC0AF46}">
      <dgm:prSet/>
      <dgm:spPr/>
      <dgm:t>
        <a:bodyPr/>
        <a:lstStyle/>
        <a:p>
          <a:endParaRPr lang="es-MX"/>
        </a:p>
      </dgm:t>
    </dgm:pt>
    <dgm:pt modelId="{38E38676-CB15-432C-9A07-436EFE6CB5A9}">
      <dgm:prSet phldrT="[Texto]"/>
      <dgm:spPr/>
      <dgm:t>
        <a:bodyPr/>
        <a:lstStyle/>
        <a:p>
          <a:r>
            <a:rPr lang="es-MX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Lugar donde se pueden provocar </a:t>
          </a:r>
          <a:r>
            <a:rPr lang="es-MX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bullying</a:t>
          </a:r>
          <a:endParaRPr lang="es-MX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FB46CD-1C94-4ED5-BB17-B6C3B6D7A4B8}" type="parTrans" cxnId="{F3972BAC-6DA2-4B28-BCAA-15D71775C020}">
      <dgm:prSet/>
      <dgm:spPr/>
      <dgm:t>
        <a:bodyPr/>
        <a:lstStyle/>
        <a:p>
          <a:endParaRPr lang="es-MX"/>
        </a:p>
      </dgm:t>
    </dgm:pt>
    <dgm:pt modelId="{9DECB4AA-A6AC-457C-823C-C1ED87C962C4}" type="sibTrans" cxnId="{F3972BAC-6DA2-4B28-BCAA-15D71775C020}">
      <dgm:prSet/>
      <dgm:spPr/>
      <dgm:t>
        <a:bodyPr/>
        <a:lstStyle/>
        <a:p>
          <a:endParaRPr lang="es-MX"/>
        </a:p>
      </dgm:t>
    </dgm:pt>
    <dgm:pt modelId="{9E74547B-BF9C-4014-AC74-07E8F7A8E545}">
      <dgm:prSet phldrT="[Texto]" custT="1"/>
      <dgm:spPr/>
      <dgm:t>
        <a:bodyPr/>
        <a:lstStyle/>
        <a:p>
          <a:r>
            <a:rPr lang="es-MX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Iluminación insuficiente en los interiores y exteriores</a:t>
          </a:r>
          <a:endParaRPr lang="es-MX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43E28B-0825-409A-AC32-47C86C34C659}" type="sibTrans" cxnId="{A4921466-BA86-4655-9AB1-A4F77C4F3270}">
      <dgm:prSet/>
      <dgm:spPr/>
      <dgm:t>
        <a:bodyPr/>
        <a:lstStyle/>
        <a:p>
          <a:endParaRPr lang="es-MX"/>
        </a:p>
      </dgm:t>
    </dgm:pt>
    <dgm:pt modelId="{B930929D-3C9C-4A38-929D-81A9C4E96D2A}" type="parTrans" cxnId="{A4921466-BA86-4655-9AB1-A4F77C4F3270}">
      <dgm:prSet/>
      <dgm:spPr/>
      <dgm:t>
        <a:bodyPr/>
        <a:lstStyle/>
        <a:p>
          <a:endParaRPr lang="es-MX"/>
        </a:p>
      </dgm:t>
    </dgm:pt>
    <dgm:pt modelId="{581EA8FB-D91A-4496-8AB4-112D0C42056C}">
      <dgm:prSet phldrT="[Texto]"/>
      <dgm:spPr/>
      <dgm:t>
        <a:bodyPr/>
        <a:lstStyle/>
        <a:p>
          <a:r>
            <a:rPr lang="es-MX" smtClean="0">
              <a:latin typeface="Times New Roman" panose="02020603050405020304" pitchFamily="18" charset="0"/>
              <a:cs typeface="Times New Roman" panose="02020603050405020304" pitchFamily="18" charset="0"/>
            </a:rPr>
            <a:t>Existen  lugares donde no hay control</a:t>
          </a:r>
          <a:endParaRPr lang="es-MX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255962-7AB0-4D37-9D21-BBE87C940029}" type="sibTrans" cxnId="{CEA69759-8698-40BE-BCC2-63196670665C}">
      <dgm:prSet/>
      <dgm:spPr/>
      <dgm:t>
        <a:bodyPr/>
        <a:lstStyle/>
        <a:p>
          <a:endParaRPr lang="es-MX"/>
        </a:p>
      </dgm:t>
    </dgm:pt>
    <dgm:pt modelId="{536E6D92-93AC-4DE5-9423-A8ACD911FB9D}" type="parTrans" cxnId="{CEA69759-8698-40BE-BCC2-63196670665C}">
      <dgm:prSet/>
      <dgm:spPr/>
      <dgm:t>
        <a:bodyPr/>
        <a:lstStyle/>
        <a:p>
          <a:endParaRPr lang="es-MX"/>
        </a:p>
      </dgm:t>
    </dgm:pt>
    <dgm:pt modelId="{CE792016-5AF4-4BDE-8DC5-2488475DD80D}" type="pres">
      <dgm:prSet presAssocID="{B22B4520-5FD6-47F2-AD87-727B07ABDA04}" presName="diagram" presStyleCnt="0">
        <dgm:presLayoutVars>
          <dgm:dir/>
        </dgm:presLayoutVars>
      </dgm:prSet>
      <dgm:spPr/>
      <dgm:t>
        <a:bodyPr/>
        <a:lstStyle/>
        <a:p>
          <a:endParaRPr lang="es-MX"/>
        </a:p>
      </dgm:t>
    </dgm:pt>
    <dgm:pt modelId="{093EBACB-125C-4CFF-A785-6ACD0D35C1D2}" type="pres">
      <dgm:prSet presAssocID="{1654C16B-DE6E-4422-A68F-B3F8022E10D0}" presName="composite" presStyleCnt="0"/>
      <dgm:spPr/>
      <dgm:t>
        <a:bodyPr/>
        <a:lstStyle/>
        <a:p>
          <a:endParaRPr lang="es-MX"/>
        </a:p>
      </dgm:t>
    </dgm:pt>
    <dgm:pt modelId="{7F7A89E9-136D-4E94-AE0D-FE22858E707D}" type="pres">
      <dgm:prSet presAssocID="{1654C16B-DE6E-4422-A68F-B3F8022E10D0}" presName="Image" presStyleLbl="bgShp" presStyleIdx="0" presStyleCnt="6" custScaleY="133787" custLinFactNeighborX="-125" custLinFactNeighborY="160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FB61F17A-7335-4048-B783-B5BC85B346EA}" type="pres">
      <dgm:prSet presAssocID="{1654C16B-DE6E-4422-A68F-B3F8022E10D0}" presName="Parent" presStyleLbl="node0" presStyleIdx="0" presStyleCnt="6" custScaleY="14606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FCD614A-E79E-475F-8928-C8979B6ACFB7}" type="pres">
      <dgm:prSet presAssocID="{0C9677C6-1004-45D5-927D-0973726999F4}" presName="sibTrans" presStyleCnt="0"/>
      <dgm:spPr/>
      <dgm:t>
        <a:bodyPr/>
        <a:lstStyle/>
        <a:p>
          <a:endParaRPr lang="es-MX"/>
        </a:p>
      </dgm:t>
    </dgm:pt>
    <dgm:pt modelId="{83EDBEEE-B891-4BDA-843A-5DD07F82407B}" type="pres">
      <dgm:prSet presAssocID="{7E29A24C-5824-4288-A2E8-55D6B85E6959}" presName="composite" presStyleCnt="0"/>
      <dgm:spPr/>
      <dgm:t>
        <a:bodyPr/>
        <a:lstStyle/>
        <a:p>
          <a:endParaRPr lang="es-MX"/>
        </a:p>
      </dgm:t>
    </dgm:pt>
    <dgm:pt modelId="{BC5BBB15-167E-4AB2-AACB-083E28245142}" type="pres">
      <dgm:prSet presAssocID="{7E29A24C-5824-4288-A2E8-55D6B85E6959}" presName="Image" presStyleLbl="bgShp" presStyleIdx="1" presStyleCnt="6" custScaleY="11982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6E5BFA7D-B633-40A7-B8B3-87DEBEFD33D3}" type="pres">
      <dgm:prSet presAssocID="{7E29A24C-5824-4288-A2E8-55D6B85E6959}" presName="Parent" presStyleLbl="node0" presStyleIdx="1" presStyleCnt="6" custScaleX="113851" custScaleY="108724" custLinFactNeighborY="3362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9B9E2C6-D583-427A-ACDB-DACC7F5D7798}" type="pres">
      <dgm:prSet presAssocID="{628F19DA-E21F-4A51-ACC0-499D9A5DB041}" presName="sibTrans" presStyleCnt="0"/>
      <dgm:spPr/>
    </dgm:pt>
    <dgm:pt modelId="{4BE51C56-266F-4B06-BF05-3044AE57EFD2}" type="pres">
      <dgm:prSet presAssocID="{9E74547B-BF9C-4014-AC74-07E8F7A8E545}" presName="composite" presStyleCnt="0"/>
      <dgm:spPr/>
    </dgm:pt>
    <dgm:pt modelId="{E22EACA0-A4FD-429A-B33A-F4CD36543FB9}" type="pres">
      <dgm:prSet presAssocID="{9E74547B-BF9C-4014-AC74-07E8F7A8E545}" presName="Image" presStyleLbl="bgShp" presStyleIdx="2" presStyleCnt="6" custScaleY="11085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78DB8C32-9130-4EF8-AED5-9EBA8E050BEE}" type="pres">
      <dgm:prSet presAssocID="{9E74547B-BF9C-4014-AC74-07E8F7A8E545}" presName="Parent" presStyleLbl="node0" presStyleIdx="2" presStyleCnt="6" custScaleY="11155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01521F7-3802-4526-8CAE-40504D28F694}" type="pres">
      <dgm:prSet presAssocID="{CC43E28B-0825-409A-AC32-47C86C34C659}" presName="sibTrans" presStyleCnt="0"/>
      <dgm:spPr/>
    </dgm:pt>
    <dgm:pt modelId="{02B63603-487C-45CD-BA06-A56E532EED5F}" type="pres">
      <dgm:prSet presAssocID="{38E38676-CB15-432C-9A07-436EFE6CB5A9}" presName="composite" presStyleCnt="0"/>
      <dgm:spPr/>
    </dgm:pt>
    <dgm:pt modelId="{AAF43BAE-6195-4622-8A21-4EAC3134A55E}" type="pres">
      <dgm:prSet presAssocID="{38E38676-CB15-432C-9A07-436EFE6CB5A9}" presName="Image" presStyleLbl="bgShp" presStyleIdx="3" presStyleCnt="6" custScaleY="12832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910134DF-A3B3-495B-9057-01CD1A591FC5}" type="pres">
      <dgm:prSet presAssocID="{38E38676-CB15-432C-9A07-436EFE6CB5A9}" presName="Parent" presStyleLbl="node0" presStyleIdx="3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74CA1B0-5D7E-4FEC-86B2-5C1FEC5A02CA}" type="pres">
      <dgm:prSet presAssocID="{9DECB4AA-A6AC-457C-823C-C1ED87C962C4}" presName="sibTrans" presStyleCnt="0"/>
      <dgm:spPr/>
    </dgm:pt>
    <dgm:pt modelId="{4639D7B5-6AA4-441E-AF01-E59581DABA39}" type="pres">
      <dgm:prSet presAssocID="{2B264538-61CD-4E0F-ADA2-8BAA03FB6398}" presName="composite" presStyleCnt="0"/>
      <dgm:spPr/>
    </dgm:pt>
    <dgm:pt modelId="{C93A34AC-2137-434C-B6E0-B1655A4E0C11}" type="pres">
      <dgm:prSet presAssocID="{2B264538-61CD-4E0F-ADA2-8BAA03FB6398}" presName="Image" presStyleLbl="bgShp" presStyleIdx="4" presStyleCnt="6" custScaleY="12608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8972088C-67D8-4104-985E-A992E73ACAE3}" type="pres">
      <dgm:prSet presAssocID="{2B264538-61CD-4E0F-ADA2-8BAA03FB6398}" presName="Parent" presStyleLbl="node0" presStyleIdx="4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A6DCF06-372A-43FF-B26C-A799E2B4B9D4}" type="pres">
      <dgm:prSet presAssocID="{D2910814-4754-45AE-9ABA-BD682552938E}" presName="sibTrans" presStyleCnt="0"/>
      <dgm:spPr/>
    </dgm:pt>
    <dgm:pt modelId="{12A038C8-71AB-46EB-A5EA-14480E580C16}" type="pres">
      <dgm:prSet presAssocID="{581EA8FB-D91A-4496-8AB4-112D0C42056C}" presName="composite" presStyleCnt="0"/>
      <dgm:spPr/>
    </dgm:pt>
    <dgm:pt modelId="{939788CF-4678-42C6-B381-78066D5CE97F}" type="pres">
      <dgm:prSet presAssocID="{581EA8FB-D91A-4496-8AB4-112D0C42056C}" presName="Image" presStyleLbl="bgShp" presStyleIdx="5" presStyleCnt="6" custScaleY="115605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4D37503F-0F1D-4EBA-A3AB-CC808B18F482}" type="pres">
      <dgm:prSet presAssocID="{581EA8FB-D91A-4496-8AB4-112D0C42056C}" presName="Parent" presStyleLbl="node0" presStyleIdx="5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F657D546-F10E-454B-B1D4-7974F688B826}" srcId="{B22B4520-5FD6-47F2-AD87-727B07ABDA04}" destId="{1654C16B-DE6E-4422-A68F-B3F8022E10D0}" srcOrd="0" destOrd="0" parTransId="{0029534C-11C7-4C47-913C-FC1BC925AEA7}" sibTransId="{0C9677C6-1004-45D5-927D-0973726999F4}"/>
    <dgm:cxn modelId="{744576CD-F721-4015-89C2-B213A119E131}" type="presOf" srcId="{38E38676-CB15-432C-9A07-436EFE6CB5A9}" destId="{910134DF-A3B3-495B-9057-01CD1A591FC5}" srcOrd="0" destOrd="0" presId="urn:microsoft.com/office/officeart/2008/layout/BendingPictureCaption"/>
    <dgm:cxn modelId="{CEA69759-8698-40BE-BCC2-63196670665C}" srcId="{B22B4520-5FD6-47F2-AD87-727B07ABDA04}" destId="{581EA8FB-D91A-4496-8AB4-112D0C42056C}" srcOrd="5" destOrd="0" parTransId="{536E6D92-93AC-4DE5-9423-A8ACD911FB9D}" sibTransId="{81255962-7AB0-4D37-9D21-BBE87C940029}"/>
    <dgm:cxn modelId="{8830DDE8-DFEC-4CF5-9ED8-AE756DCEB139}" type="presOf" srcId="{2B264538-61CD-4E0F-ADA2-8BAA03FB6398}" destId="{8972088C-67D8-4104-985E-A992E73ACAE3}" srcOrd="0" destOrd="0" presId="urn:microsoft.com/office/officeart/2008/layout/BendingPictureCaption"/>
    <dgm:cxn modelId="{4A98684E-D7BB-4C67-A451-3E36C95A2ABD}" type="presOf" srcId="{581EA8FB-D91A-4496-8AB4-112D0C42056C}" destId="{4D37503F-0F1D-4EBA-A3AB-CC808B18F482}" srcOrd="0" destOrd="0" presId="urn:microsoft.com/office/officeart/2008/layout/BendingPictureCaption"/>
    <dgm:cxn modelId="{56BCC3D5-D38C-4344-8956-4B00BCD3CCBA}" srcId="{B22B4520-5FD6-47F2-AD87-727B07ABDA04}" destId="{7E29A24C-5824-4288-A2E8-55D6B85E6959}" srcOrd="1" destOrd="0" parTransId="{5A2C1A3F-CD1F-497B-B058-1BEA3D86B467}" sibTransId="{628F19DA-E21F-4A51-ACC0-499D9A5DB041}"/>
    <dgm:cxn modelId="{F32039B7-288E-4199-85C0-08EF2DC0AF46}" srcId="{B22B4520-5FD6-47F2-AD87-727B07ABDA04}" destId="{2B264538-61CD-4E0F-ADA2-8BAA03FB6398}" srcOrd="4" destOrd="0" parTransId="{600231D1-FF30-4B21-A581-1F0B10B7FD07}" sibTransId="{D2910814-4754-45AE-9ABA-BD682552938E}"/>
    <dgm:cxn modelId="{A4921466-BA86-4655-9AB1-A4F77C4F3270}" srcId="{B22B4520-5FD6-47F2-AD87-727B07ABDA04}" destId="{9E74547B-BF9C-4014-AC74-07E8F7A8E545}" srcOrd="2" destOrd="0" parTransId="{B930929D-3C9C-4A38-929D-81A9C4E96D2A}" sibTransId="{CC43E28B-0825-409A-AC32-47C86C34C659}"/>
    <dgm:cxn modelId="{39DB4A09-D7AB-4D0B-8468-E5C88C869ADE}" type="presOf" srcId="{B22B4520-5FD6-47F2-AD87-727B07ABDA04}" destId="{CE792016-5AF4-4BDE-8DC5-2488475DD80D}" srcOrd="0" destOrd="0" presId="urn:microsoft.com/office/officeart/2008/layout/BendingPictureCaption"/>
    <dgm:cxn modelId="{E345BD0E-7DF3-418A-9689-4AF11E9B6EEF}" type="presOf" srcId="{7E29A24C-5824-4288-A2E8-55D6B85E6959}" destId="{6E5BFA7D-B633-40A7-B8B3-87DEBEFD33D3}" srcOrd="0" destOrd="0" presId="urn:microsoft.com/office/officeart/2008/layout/BendingPictureCaption"/>
    <dgm:cxn modelId="{F3972BAC-6DA2-4B28-BCAA-15D71775C020}" srcId="{B22B4520-5FD6-47F2-AD87-727B07ABDA04}" destId="{38E38676-CB15-432C-9A07-436EFE6CB5A9}" srcOrd="3" destOrd="0" parTransId="{C0FB46CD-1C94-4ED5-BB17-B6C3B6D7A4B8}" sibTransId="{9DECB4AA-A6AC-457C-823C-C1ED87C962C4}"/>
    <dgm:cxn modelId="{D38CAC85-ADA5-46C1-A09E-591B7E2CB1DE}" type="presOf" srcId="{1654C16B-DE6E-4422-A68F-B3F8022E10D0}" destId="{FB61F17A-7335-4048-B783-B5BC85B346EA}" srcOrd="0" destOrd="0" presId="urn:microsoft.com/office/officeart/2008/layout/BendingPictureCaption"/>
    <dgm:cxn modelId="{A7446232-048D-4DB5-80BC-9F6257BA71A3}" type="presOf" srcId="{9E74547B-BF9C-4014-AC74-07E8F7A8E545}" destId="{78DB8C32-9130-4EF8-AED5-9EBA8E050BEE}" srcOrd="0" destOrd="0" presId="urn:microsoft.com/office/officeart/2008/layout/BendingPictureCaption"/>
    <dgm:cxn modelId="{B9E4E104-FE0D-4AF7-B943-32EED6B5E7D4}" type="presParOf" srcId="{CE792016-5AF4-4BDE-8DC5-2488475DD80D}" destId="{093EBACB-125C-4CFF-A785-6ACD0D35C1D2}" srcOrd="0" destOrd="0" presId="urn:microsoft.com/office/officeart/2008/layout/BendingPictureCaption"/>
    <dgm:cxn modelId="{CDFDDA6A-5C40-4BB9-85A4-24E2C13CCC10}" type="presParOf" srcId="{093EBACB-125C-4CFF-A785-6ACD0D35C1D2}" destId="{7F7A89E9-136D-4E94-AE0D-FE22858E707D}" srcOrd="0" destOrd="0" presId="urn:microsoft.com/office/officeart/2008/layout/BendingPictureCaption"/>
    <dgm:cxn modelId="{7F28CD1C-B344-40DE-BCF9-DD5FCD5E2BB2}" type="presParOf" srcId="{093EBACB-125C-4CFF-A785-6ACD0D35C1D2}" destId="{FB61F17A-7335-4048-B783-B5BC85B346EA}" srcOrd="1" destOrd="0" presId="urn:microsoft.com/office/officeart/2008/layout/BendingPictureCaption"/>
    <dgm:cxn modelId="{89678019-2D34-41DD-A834-00078FA17F4A}" type="presParOf" srcId="{CE792016-5AF4-4BDE-8DC5-2488475DD80D}" destId="{3FCD614A-E79E-475F-8928-C8979B6ACFB7}" srcOrd="1" destOrd="0" presId="urn:microsoft.com/office/officeart/2008/layout/BendingPictureCaption"/>
    <dgm:cxn modelId="{C7D9D65E-0E54-4803-A140-238DBEFD3F3D}" type="presParOf" srcId="{CE792016-5AF4-4BDE-8DC5-2488475DD80D}" destId="{83EDBEEE-B891-4BDA-843A-5DD07F82407B}" srcOrd="2" destOrd="0" presId="urn:microsoft.com/office/officeart/2008/layout/BendingPictureCaption"/>
    <dgm:cxn modelId="{F7D364A7-09EA-4ADA-BA6C-9D38E3F9A7B7}" type="presParOf" srcId="{83EDBEEE-B891-4BDA-843A-5DD07F82407B}" destId="{BC5BBB15-167E-4AB2-AACB-083E28245142}" srcOrd="0" destOrd="0" presId="urn:microsoft.com/office/officeart/2008/layout/BendingPictureCaption"/>
    <dgm:cxn modelId="{257CFE32-7B19-4FA5-A7CD-F2C7BA053A70}" type="presParOf" srcId="{83EDBEEE-B891-4BDA-843A-5DD07F82407B}" destId="{6E5BFA7D-B633-40A7-B8B3-87DEBEFD33D3}" srcOrd="1" destOrd="0" presId="urn:microsoft.com/office/officeart/2008/layout/BendingPictureCaption"/>
    <dgm:cxn modelId="{5078D3D0-D0FA-425C-8A0A-64E24C3EF915}" type="presParOf" srcId="{CE792016-5AF4-4BDE-8DC5-2488475DD80D}" destId="{79B9E2C6-D583-427A-ACDB-DACC7F5D7798}" srcOrd="3" destOrd="0" presId="urn:microsoft.com/office/officeart/2008/layout/BendingPictureCaption"/>
    <dgm:cxn modelId="{48AED061-06B8-43BC-A05B-0D7F763569F9}" type="presParOf" srcId="{CE792016-5AF4-4BDE-8DC5-2488475DD80D}" destId="{4BE51C56-266F-4B06-BF05-3044AE57EFD2}" srcOrd="4" destOrd="0" presId="urn:microsoft.com/office/officeart/2008/layout/BendingPictureCaption"/>
    <dgm:cxn modelId="{4C8686C6-2A69-4835-8290-80E7F71C2A4B}" type="presParOf" srcId="{4BE51C56-266F-4B06-BF05-3044AE57EFD2}" destId="{E22EACA0-A4FD-429A-B33A-F4CD36543FB9}" srcOrd="0" destOrd="0" presId="urn:microsoft.com/office/officeart/2008/layout/BendingPictureCaption"/>
    <dgm:cxn modelId="{657F2EA9-298D-4ED9-9DEF-62874F16DB74}" type="presParOf" srcId="{4BE51C56-266F-4B06-BF05-3044AE57EFD2}" destId="{78DB8C32-9130-4EF8-AED5-9EBA8E050BEE}" srcOrd="1" destOrd="0" presId="urn:microsoft.com/office/officeart/2008/layout/BendingPictureCaption"/>
    <dgm:cxn modelId="{03677816-2AE5-40FC-B156-5CE69BCC04E2}" type="presParOf" srcId="{CE792016-5AF4-4BDE-8DC5-2488475DD80D}" destId="{101521F7-3802-4526-8CAE-40504D28F694}" srcOrd="5" destOrd="0" presId="urn:microsoft.com/office/officeart/2008/layout/BendingPictureCaption"/>
    <dgm:cxn modelId="{AA3244C1-D92B-43BF-B5CE-E6CB7E1DA3FD}" type="presParOf" srcId="{CE792016-5AF4-4BDE-8DC5-2488475DD80D}" destId="{02B63603-487C-45CD-BA06-A56E532EED5F}" srcOrd="6" destOrd="0" presId="urn:microsoft.com/office/officeart/2008/layout/BendingPictureCaption"/>
    <dgm:cxn modelId="{E459A6EA-E87A-47B6-8BD4-6C1D2045E232}" type="presParOf" srcId="{02B63603-487C-45CD-BA06-A56E532EED5F}" destId="{AAF43BAE-6195-4622-8A21-4EAC3134A55E}" srcOrd="0" destOrd="0" presId="urn:microsoft.com/office/officeart/2008/layout/BendingPictureCaption"/>
    <dgm:cxn modelId="{653C44E0-1409-431A-8AB4-7D18BE31355D}" type="presParOf" srcId="{02B63603-487C-45CD-BA06-A56E532EED5F}" destId="{910134DF-A3B3-495B-9057-01CD1A591FC5}" srcOrd="1" destOrd="0" presId="urn:microsoft.com/office/officeart/2008/layout/BendingPictureCaption"/>
    <dgm:cxn modelId="{654DCE5D-E086-426F-BAEB-9997F43EB96C}" type="presParOf" srcId="{CE792016-5AF4-4BDE-8DC5-2488475DD80D}" destId="{574CA1B0-5D7E-4FEC-86B2-5C1FEC5A02CA}" srcOrd="7" destOrd="0" presId="urn:microsoft.com/office/officeart/2008/layout/BendingPictureCaption"/>
    <dgm:cxn modelId="{092F31F6-810B-4A96-B424-AD420450ECB0}" type="presParOf" srcId="{CE792016-5AF4-4BDE-8DC5-2488475DD80D}" destId="{4639D7B5-6AA4-441E-AF01-E59581DABA39}" srcOrd="8" destOrd="0" presId="urn:microsoft.com/office/officeart/2008/layout/BendingPictureCaption"/>
    <dgm:cxn modelId="{66B02CB8-5B12-415C-B19C-B99DC8D2039E}" type="presParOf" srcId="{4639D7B5-6AA4-441E-AF01-E59581DABA39}" destId="{C93A34AC-2137-434C-B6E0-B1655A4E0C11}" srcOrd="0" destOrd="0" presId="urn:microsoft.com/office/officeart/2008/layout/BendingPictureCaption"/>
    <dgm:cxn modelId="{269A9FB2-52AF-4959-B916-0EC9DD705D38}" type="presParOf" srcId="{4639D7B5-6AA4-441E-AF01-E59581DABA39}" destId="{8972088C-67D8-4104-985E-A992E73ACAE3}" srcOrd="1" destOrd="0" presId="urn:microsoft.com/office/officeart/2008/layout/BendingPictureCaption"/>
    <dgm:cxn modelId="{8E5B9380-349E-461E-8680-2CBAD0AA1922}" type="presParOf" srcId="{CE792016-5AF4-4BDE-8DC5-2488475DD80D}" destId="{7A6DCF06-372A-43FF-B26C-A799E2B4B9D4}" srcOrd="9" destOrd="0" presId="urn:microsoft.com/office/officeart/2008/layout/BendingPictureCaption"/>
    <dgm:cxn modelId="{F0B7A105-E9FB-4C3D-B7D2-D2C247F14CAB}" type="presParOf" srcId="{CE792016-5AF4-4BDE-8DC5-2488475DD80D}" destId="{12A038C8-71AB-46EB-A5EA-14480E580C16}" srcOrd="10" destOrd="0" presId="urn:microsoft.com/office/officeart/2008/layout/BendingPictureCaption"/>
    <dgm:cxn modelId="{881A3EA4-5D7E-4B86-8455-AC67E77ECF57}" type="presParOf" srcId="{12A038C8-71AB-46EB-A5EA-14480E580C16}" destId="{939788CF-4678-42C6-B381-78066D5CE97F}" srcOrd="0" destOrd="0" presId="urn:microsoft.com/office/officeart/2008/layout/BendingPictureCaption"/>
    <dgm:cxn modelId="{2973AA06-215A-4B6C-83D3-6D17E5F9AF77}" type="presParOf" srcId="{12A038C8-71AB-46EB-A5EA-14480E580C16}" destId="{4D37503F-0F1D-4EBA-A3AB-CC808B18F482}" srcOrd="1" destOrd="0" presId="urn:microsoft.com/office/officeart/2008/layout/BendingPictureCaption"/>
  </dgm:cxnLst>
  <dgm:bg>
    <a:gradFill>
      <a:gsLst>
        <a:gs pos="0">
          <a:schemeClr val="accent3">
            <a:lumMod val="60000"/>
            <a:lumOff val="40000"/>
          </a:schemeClr>
        </a:gs>
        <a:gs pos="94000">
          <a:schemeClr val="accent3">
            <a:lumMod val="60000"/>
            <a:lumOff val="40000"/>
          </a:schemeClr>
        </a:gs>
        <a:gs pos="49000">
          <a:schemeClr val="bg1"/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396F80F-AA8E-42A5-8CE8-6662E62F2474}" type="doc">
      <dgm:prSet loTypeId="urn:microsoft.com/office/officeart/2005/8/layout/orgChart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F0622769-ED4B-4484-8B30-035F4F17F507}">
      <dgm:prSet phldrT="[Texto]" custT="1"/>
      <dgm:spPr/>
      <dgm:t>
        <a:bodyPr/>
        <a:lstStyle/>
        <a:p>
          <a:r>
            <a:rPr lang="es-MX" sz="2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Protocolos de Seguridad</a:t>
          </a:r>
          <a:endParaRPr lang="es-MX" sz="2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E89C9C-0F5C-4BC3-BCEA-E9CC1C2189A6}" type="parTrans" cxnId="{433834FA-C967-42F9-B996-019F67D9D6AE}">
      <dgm:prSet/>
      <dgm:spPr/>
      <dgm:t>
        <a:bodyPr/>
        <a:lstStyle/>
        <a:p>
          <a:endParaRPr lang="es-MX"/>
        </a:p>
      </dgm:t>
    </dgm:pt>
    <dgm:pt modelId="{9AF8B7FE-AE96-4C4C-B27E-65E68DDB6407}" type="sibTrans" cxnId="{433834FA-C967-42F9-B996-019F67D9D6AE}">
      <dgm:prSet/>
      <dgm:spPr/>
      <dgm:t>
        <a:bodyPr/>
        <a:lstStyle/>
        <a:p>
          <a:endParaRPr lang="es-MX"/>
        </a:p>
      </dgm:t>
    </dgm:pt>
    <dgm:pt modelId="{BE2F82D0-AA3D-4D87-8836-14E17D4B8D0A}">
      <dgm:prSet phldrT="[Texto]" custT="1"/>
      <dgm:spPr/>
      <dgm:t>
        <a:bodyPr/>
        <a:lstStyle/>
        <a:p>
          <a:r>
            <a:rPr lang="es-MX" sz="2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Robo</a:t>
          </a:r>
          <a:endParaRPr lang="es-MX" sz="2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62A050-B450-4AD1-BFD6-256796D757EC}" type="parTrans" cxnId="{0553A856-2D66-4FAB-A953-EEE41744559C}">
      <dgm:prSet/>
      <dgm:spPr/>
      <dgm:t>
        <a:bodyPr/>
        <a:lstStyle/>
        <a:p>
          <a:endParaRPr lang="es-MX"/>
        </a:p>
      </dgm:t>
    </dgm:pt>
    <dgm:pt modelId="{64555433-E6B9-4A8D-B5FA-156D8CCE7DDD}" type="sibTrans" cxnId="{0553A856-2D66-4FAB-A953-EEE41744559C}">
      <dgm:prSet/>
      <dgm:spPr/>
      <dgm:t>
        <a:bodyPr/>
        <a:lstStyle/>
        <a:p>
          <a:endParaRPr lang="es-MX"/>
        </a:p>
      </dgm:t>
    </dgm:pt>
    <dgm:pt modelId="{D49CE5AB-7B73-4425-831B-3735E528E9D7}">
      <dgm:prSet phldrT="[Texto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2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Hurto</a:t>
          </a:r>
          <a:endParaRPr lang="es-MX" sz="2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F8193AA-9042-4698-B4DD-AEC3D22DF774}" type="parTrans" cxnId="{76FDC65D-21A4-47C3-A3A2-7D205D42AB38}">
      <dgm:prSet/>
      <dgm:spPr/>
      <dgm:t>
        <a:bodyPr/>
        <a:lstStyle/>
        <a:p>
          <a:endParaRPr lang="es-MX"/>
        </a:p>
      </dgm:t>
    </dgm:pt>
    <dgm:pt modelId="{D18AF389-959D-40AF-B373-E7A3D72E3EEB}" type="sibTrans" cxnId="{76FDC65D-21A4-47C3-A3A2-7D205D42AB38}">
      <dgm:prSet/>
      <dgm:spPr/>
      <dgm:t>
        <a:bodyPr/>
        <a:lstStyle/>
        <a:p>
          <a:endParaRPr lang="es-MX"/>
        </a:p>
      </dgm:t>
    </dgm:pt>
    <dgm:pt modelId="{1C74F637-9911-4260-84E3-F7B5A9BDBBE6}">
      <dgm:prSet phldrT="[Texto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2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Bullying</a:t>
          </a:r>
        </a:p>
      </dgm:t>
    </dgm:pt>
    <dgm:pt modelId="{DA267001-7C6C-4776-A3F2-20ADFF57E109}" type="parTrans" cxnId="{9FB488E0-49D9-4981-9B6F-3439644B6EB2}">
      <dgm:prSet/>
      <dgm:spPr/>
      <dgm:t>
        <a:bodyPr/>
        <a:lstStyle/>
        <a:p>
          <a:endParaRPr lang="es-MX"/>
        </a:p>
      </dgm:t>
    </dgm:pt>
    <dgm:pt modelId="{B34C73CE-B73A-4AB4-99C9-4CE4390DA76E}" type="sibTrans" cxnId="{9FB488E0-49D9-4981-9B6F-3439644B6EB2}">
      <dgm:prSet/>
      <dgm:spPr/>
      <dgm:t>
        <a:bodyPr/>
        <a:lstStyle/>
        <a:p>
          <a:endParaRPr lang="es-MX"/>
        </a:p>
      </dgm:t>
    </dgm:pt>
    <dgm:pt modelId="{A925989F-2CBB-4B3E-A875-0106AB905B1D}">
      <dgm:prSet phldrT="[Texto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2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Consumo de alcohol y drogas</a:t>
          </a:r>
        </a:p>
      </dgm:t>
    </dgm:pt>
    <dgm:pt modelId="{7A12A83D-FDE7-42B0-B434-B11E6FAEBC05}" type="parTrans" cxnId="{9A162A10-5519-4F4A-8DD0-717AE0119EB0}">
      <dgm:prSet/>
      <dgm:spPr/>
      <dgm:t>
        <a:bodyPr/>
        <a:lstStyle/>
        <a:p>
          <a:endParaRPr lang="es-MX"/>
        </a:p>
      </dgm:t>
    </dgm:pt>
    <dgm:pt modelId="{C6C92E24-4A3E-480A-B37C-CD04357150DB}" type="sibTrans" cxnId="{9A162A10-5519-4F4A-8DD0-717AE0119EB0}">
      <dgm:prSet/>
      <dgm:spPr/>
      <dgm:t>
        <a:bodyPr/>
        <a:lstStyle/>
        <a:p>
          <a:endParaRPr lang="es-MX"/>
        </a:p>
      </dgm:t>
    </dgm:pt>
    <dgm:pt modelId="{59496DEB-62E7-4A87-895F-7621AEF02821}">
      <dgm:prSet phldrT="[Texto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2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Integración de pandillas</a:t>
          </a:r>
        </a:p>
      </dgm:t>
    </dgm:pt>
    <dgm:pt modelId="{62447B6F-2515-4FD6-ADE9-A3841246930F}" type="parTrans" cxnId="{AD2A6407-74E0-43E2-8924-3F5CD6BBB475}">
      <dgm:prSet/>
      <dgm:spPr/>
      <dgm:t>
        <a:bodyPr/>
        <a:lstStyle/>
        <a:p>
          <a:endParaRPr lang="es-MX"/>
        </a:p>
      </dgm:t>
    </dgm:pt>
    <dgm:pt modelId="{9E1142B6-3BA5-4244-895C-DBA131E9F13B}" type="sibTrans" cxnId="{AD2A6407-74E0-43E2-8924-3F5CD6BBB475}">
      <dgm:prSet/>
      <dgm:spPr/>
      <dgm:t>
        <a:bodyPr/>
        <a:lstStyle/>
        <a:p>
          <a:endParaRPr lang="es-MX"/>
        </a:p>
      </dgm:t>
    </dgm:pt>
    <dgm:pt modelId="{90FBD9CE-D48F-4CA5-9A25-D1BBD60F0BFC}" type="pres">
      <dgm:prSet presAssocID="{C396F80F-AA8E-42A5-8CE8-6662E62F247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1BC58E60-46E6-45C6-833A-1891ACBF02A7}" type="pres">
      <dgm:prSet presAssocID="{F0622769-ED4B-4484-8B30-035F4F17F507}" presName="hierRoot1" presStyleCnt="0">
        <dgm:presLayoutVars>
          <dgm:hierBranch val="init"/>
        </dgm:presLayoutVars>
      </dgm:prSet>
      <dgm:spPr/>
    </dgm:pt>
    <dgm:pt modelId="{D72BB6B9-72CF-4252-B29F-EF7C6E2F67CC}" type="pres">
      <dgm:prSet presAssocID="{F0622769-ED4B-4484-8B30-035F4F17F507}" presName="rootComposite1" presStyleCnt="0"/>
      <dgm:spPr/>
    </dgm:pt>
    <dgm:pt modelId="{8C50B4A9-FE66-4766-A786-BFE28AFADDED}" type="pres">
      <dgm:prSet presAssocID="{F0622769-ED4B-4484-8B30-035F4F17F507}" presName="rootText1" presStyleLbl="node0" presStyleIdx="0" presStyleCnt="1" custScaleY="13301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EAA20F1-675F-4927-B664-1A4A93C0BCCD}" type="pres">
      <dgm:prSet presAssocID="{F0622769-ED4B-4484-8B30-035F4F17F507}" presName="rootConnector1" presStyleLbl="node1" presStyleIdx="0" presStyleCnt="0"/>
      <dgm:spPr/>
      <dgm:t>
        <a:bodyPr/>
        <a:lstStyle/>
        <a:p>
          <a:endParaRPr lang="es-MX"/>
        </a:p>
      </dgm:t>
    </dgm:pt>
    <dgm:pt modelId="{8272156E-10BE-4061-AC33-0543FA70129C}" type="pres">
      <dgm:prSet presAssocID="{F0622769-ED4B-4484-8B30-035F4F17F507}" presName="hierChild2" presStyleCnt="0"/>
      <dgm:spPr/>
    </dgm:pt>
    <dgm:pt modelId="{01EB1440-6724-4CD2-9C2C-241AC7E1DEF8}" type="pres">
      <dgm:prSet presAssocID="{A162A050-B450-4AD1-BFD6-256796D757EC}" presName="Name37" presStyleLbl="parChTrans1D2" presStyleIdx="0" presStyleCnt="5"/>
      <dgm:spPr/>
      <dgm:t>
        <a:bodyPr/>
        <a:lstStyle/>
        <a:p>
          <a:endParaRPr lang="es-MX"/>
        </a:p>
      </dgm:t>
    </dgm:pt>
    <dgm:pt modelId="{64625684-67FB-4827-8781-EC3F989FABF6}" type="pres">
      <dgm:prSet presAssocID="{BE2F82D0-AA3D-4D87-8836-14E17D4B8D0A}" presName="hierRoot2" presStyleCnt="0">
        <dgm:presLayoutVars>
          <dgm:hierBranch val="init"/>
        </dgm:presLayoutVars>
      </dgm:prSet>
      <dgm:spPr/>
    </dgm:pt>
    <dgm:pt modelId="{07DFC257-8B4E-43F4-8B0A-033315A21B70}" type="pres">
      <dgm:prSet presAssocID="{BE2F82D0-AA3D-4D87-8836-14E17D4B8D0A}" presName="rootComposite" presStyleCnt="0"/>
      <dgm:spPr/>
    </dgm:pt>
    <dgm:pt modelId="{04940752-E83D-479B-B7D5-A697AF4364E2}" type="pres">
      <dgm:prSet presAssocID="{BE2F82D0-AA3D-4D87-8836-14E17D4B8D0A}" presName="rootText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266AFA96-79FA-4C61-BD24-84B8E5549051}" type="pres">
      <dgm:prSet presAssocID="{BE2F82D0-AA3D-4D87-8836-14E17D4B8D0A}" presName="rootConnector" presStyleLbl="node2" presStyleIdx="0" presStyleCnt="5"/>
      <dgm:spPr/>
      <dgm:t>
        <a:bodyPr/>
        <a:lstStyle/>
        <a:p>
          <a:endParaRPr lang="es-MX"/>
        </a:p>
      </dgm:t>
    </dgm:pt>
    <dgm:pt modelId="{1FCF0B05-7849-4F71-974B-8B5494A445B9}" type="pres">
      <dgm:prSet presAssocID="{BE2F82D0-AA3D-4D87-8836-14E17D4B8D0A}" presName="hierChild4" presStyleCnt="0"/>
      <dgm:spPr/>
    </dgm:pt>
    <dgm:pt modelId="{2F6C3565-B0A2-4BC8-8B44-FE5870C03844}" type="pres">
      <dgm:prSet presAssocID="{BE2F82D0-AA3D-4D87-8836-14E17D4B8D0A}" presName="hierChild5" presStyleCnt="0"/>
      <dgm:spPr/>
    </dgm:pt>
    <dgm:pt modelId="{5C58E918-E83D-4D5C-AE24-9A26C09D8CBE}" type="pres">
      <dgm:prSet presAssocID="{2F8193AA-9042-4698-B4DD-AEC3D22DF774}" presName="Name37" presStyleLbl="parChTrans1D2" presStyleIdx="1" presStyleCnt="5"/>
      <dgm:spPr/>
      <dgm:t>
        <a:bodyPr/>
        <a:lstStyle/>
        <a:p>
          <a:endParaRPr lang="es-MX"/>
        </a:p>
      </dgm:t>
    </dgm:pt>
    <dgm:pt modelId="{4BF84C8F-3880-4E92-87EF-793DAEBAF551}" type="pres">
      <dgm:prSet presAssocID="{D49CE5AB-7B73-4425-831B-3735E528E9D7}" presName="hierRoot2" presStyleCnt="0">
        <dgm:presLayoutVars>
          <dgm:hierBranch val="init"/>
        </dgm:presLayoutVars>
      </dgm:prSet>
      <dgm:spPr/>
    </dgm:pt>
    <dgm:pt modelId="{88A2CBF7-E9A3-42F1-BE50-777493E4B20F}" type="pres">
      <dgm:prSet presAssocID="{D49CE5AB-7B73-4425-831B-3735E528E9D7}" presName="rootComposite" presStyleCnt="0"/>
      <dgm:spPr/>
    </dgm:pt>
    <dgm:pt modelId="{08D2D282-450E-4550-8C2A-DEC05CD109DE}" type="pres">
      <dgm:prSet presAssocID="{D49CE5AB-7B73-4425-831B-3735E528E9D7}" presName="rootText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343BA3DC-E472-44DF-94A0-5FAC1EC74B65}" type="pres">
      <dgm:prSet presAssocID="{D49CE5AB-7B73-4425-831B-3735E528E9D7}" presName="rootConnector" presStyleLbl="node2" presStyleIdx="1" presStyleCnt="5"/>
      <dgm:spPr/>
      <dgm:t>
        <a:bodyPr/>
        <a:lstStyle/>
        <a:p>
          <a:endParaRPr lang="es-MX"/>
        </a:p>
      </dgm:t>
    </dgm:pt>
    <dgm:pt modelId="{BA35B17A-5EE6-4989-86FD-4E30A147AF04}" type="pres">
      <dgm:prSet presAssocID="{D49CE5AB-7B73-4425-831B-3735E528E9D7}" presName="hierChild4" presStyleCnt="0"/>
      <dgm:spPr/>
    </dgm:pt>
    <dgm:pt modelId="{B87E55DF-6B20-41E2-9472-892B71CDC436}" type="pres">
      <dgm:prSet presAssocID="{D49CE5AB-7B73-4425-831B-3735E528E9D7}" presName="hierChild5" presStyleCnt="0"/>
      <dgm:spPr/>
    </dgm:pt>
    <dgm:pt modelId="{0E2A6AFC-8339-458C-82ED-2B008A200E62}" type="pres">
      <dgm:prSet presAssocID="{DA267001-7C6C-4776-A3F2-20ADFF57E109}" presName="Name37" presStyleLbl="parChTrans1D2" presStyleIdx="2" presStyleCnt="5"/>
      <dgm:spPr/>
      <dgm:t>
        <a:bodyPr/>
        <a:lstStyle/>
        <a:p>
          <a:endParaRPr lang="es-MX"/>
        </a:p>
      </dgm:t>
    </dgm:pt>
    <dgm:pt modelId="{27F68B97-7A69-4A35-8439-3C9F37231353}" type="pres">
      <dgm:prSet presAssocID="{1C74F637-9911-4260-84E3-F7B5A9BDBBE6}" presName="hierRoot2" presStyleCnt="0">
        <dgm:presLayoutVars>
          <dgm:hierBranch val="init"/>
        </dgm:presLayoutVars>
      </dgm:prSet>
      <dgm:spPr/>
    </dgm:pt>
    <dgm:pt modelId="{2A6A790E-E46B-4B9C-ACAB-E7F63B31C542}" type="pres">
      <dgm:prSet presAssocID="{1C74F637-9911-4260-84E3-F7B5A9BDBBE6}" presName="rootComposite" presStyleCnt="0"/>
      <dgm:spPr/>
    </dgm:pt>
    <dgm:pt modelId="{2682AC73-848D-4D1D-BC32-FD1F129F62BF}" type="pres">
      <dgm:prSet presAssocID="{1C74F637-9911-4260-84E3-F7B5A9BDBBE6}" presName="rootText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DAA15148-B5CF-44CD-A7F7-63437603267D}" type="pres">
      <dgm:prSet presAssocID="{1C74F637-9911-4260-84E3-F7B5A9BDBBE6}" presName="rootConnector" presStyleLbl="node2" presStyleIdx="2" presStyleCnt="5"/>
      <dgm:spPr/>
      <dgm:t>
        <a:bodyPr/>
        <a:lstStyle/>
        <a:p>
          <a:endParaRPr lang="es-MX"/>
        </a:p>
      </dgm:t>
    </dgm:pt>
    <dgm:pt modelId="{2F50273D-3307-4623-883B-3B8098F6F39D}" type="pres">
      <dgm:prSet presAssocID="{1C74F637-9911-4260-84E3-F7B5A9BDBBE6}" presName="hierChild4" presStyleCnt="0"/>
      <dgm:spPr/>
    </dgm:pt>
    <dgm:pt modelId="{B4FEA058-0E13-448B-B1B1-A539035C6D2B}" type="pres">
      <dgm:prSet presAssocID="{1C74F637-9911-4260-84E3-F7B5A9BDBBE6}" presName="hierChild5" presStyleCnt="0"/>
      <dgm:spPr/>
    </dgm:pt>
    <dgm:pt modelId="{D1C77628-AE41-4E13-9CD6-63F0CCA21859}" type="pres">
      <dgm:prSet presAssocID="{7A12A83D-FDE7-42B0-B434-B11E6FAEBC05}" presName="Name37" presStyleLbl="parChTrans1D2" presStyleIdx="3" presStyleCnt="5"/>
      <dgm:spPr/>
      <dgm:t>
        <a:bodyPr/>
        <a:lstStyle/>
        <a:p>
          <a:endParaRPr lang="es-MX"/>
        </a:p>
      </dgm:t>
    </dgm:pt>
    <dgm:pt modelId="{BDF795F9-7167-43E2-A96C-AD3492D167FE}" type="pres">
      <dgm:prSet presAssocID="{A925989F-2CBB-4B3E-A875-0106AB905B1D}" presName="hierRoot2" presStyleCnt="0">
        <dgm:presLayoutVars>
          <dgm:hierBranch val="init"/>
        </dgm:presLayoutVars>
      </dgm:prSet>
      <dgm:spPr/>
    </dgm:pt>
    <dgm:pt modelId="{71207D96-8A1F-4C9F-9D65-137008EAF03E}" type="pres">
      <dgm:prSet presAssocID="{A925989F-2CBB-4B3E-A875-0106AB905B1D}" presName="rootComposite" presStyleCnt="0"/>
      <dgm:spPr/>
    </dgm:pt>
    <dgm:pt modelId="{B8E11BFE-8CB4-487C-983A-795D3FA71D25}" type="pres">
      <dgm:prSet presAssocID="{A925989F-2CBB-4B3E-A875-0106AB905B1D}" presName="rootText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2A58233E-0AFD-4C6E-A69A-CB891110A55D}" type="pres">
      <dgm:prSet presAssocID="{A925989F-2CBB-4B3E-A875-0106AB905B1D}" presName="rootConnector" presStyleLbl="node2" presStyleIdx="3" presStyleCnt="5"/>
      <dgm:spPr/>
      <dgm:t>
        <a:bodyPr/>
        <a:lstStyle/>
        <a:p>
          <a:endParaRPr lang="es-MX"/>
        </a:p>
      </dgm:t>
    </dgm:pt>
    <dgm:pt modelId="{32DA5851-62A2-4D79-BED8-3B9E2114ECFE}" type="pres">
      <dgm:prSet presAssocID="{A925989F-2CBB-4B3E-A875-0106AB905B1D}" presName="hierChild4" presStyleCnt="0"/>
      <dgm:spPr/>
    </dgm:pt>
    <dgm:pt modelId="{B1335F11-FEB8-4198-B4FC-723373A8CA55}" type="pres">
      <dgm:prSet presAssocID="{A925989F-2CBB-4B3E-A875-0106AB905B1D}" presName="hierChild5" presStyleCnt="0"/>
      <dgm:spPr/>
    </dgm:pt>
    <dgm:pt modelId="{866EA03E-2FCF-495B-BEC5-2B8046C01F77}" type="pres">
      <dgm:prSet presAssocID="{62447B6F-2515-4FD6-ADE9-A3841246930F}" presName="Name37" presStyleLbl="parChTrans1D2" presStyleIdx="4" presStyleCnt="5"/>
      <dgm:spPr/>
      <dgm:t>
        <a:bodyPr/>
        <a:lstStyle/>
        <a:p>
          <a:endParaRPr lang="es-MX"/>
        </a:p>
      </dgm:t>
    </dgm:pt>
    <dgm:pt modelId="{2A364114-725E-4876-8978-B249774D1975}" type="pres">
      <dgm:prSet presAssocID="{59496DEB-62E7-4A87-895F-7621AEF02821}" presName="hierRoot2" presStyleCnt="0">
        <dgm:presLayoutVars>
          <dgm:hierBranch val="init"/>
        </dgm:presLayoutVars>
      </dgm:prSet>
      <dgm:spPr/>
    </dgm:pt>
    <dgm:pt modelId="{7C42ECDC-891D-4760-88E3-905BFC36F687}" type="pres">
      <dgm:prSet presAssocID="{59496DEB-62E7-4A87-895F-7621AEF02821}" presName="rootComposite" presStyleCnt="0"/>
      <dgm:spPr/>
    </dgm:pt>
    <dgm:pt modelId="{F9323695-D92C-431A-9698-97522A31E92F}" type="pres">
      <dgm:prSet presAssocID="{59496DEB-62E7-4A87-895F-7621AEF02821}" presName="rootText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CE797FEE-FAB5-4DEA-AFF8-F0F96671DD44}" type="pres">
      <dgm:prSet presAssocID="{59496DEB-62E7-4A87-895F-7621AEF02821}" presName="rootConnector" presStyleLbl="node2" presStyleIdx="4" presStyleCnt="5"/>
      <dgm:spPr/>
      <dgm:t>
        <a:bodyPr/>
        <a:lstStyle/>
        <a:p>
          <a:endParaRPr lang="es-MX"/>
        </a:p>
      </dgm:t>
    </dgm:pt>
    <dgm:pt modelId="{EB7217C2-DDDF-4C77-97C0-15C0572BFB44}" type="pres">
      <dgm:prSet presAssocID="{59496DEB-62E7-4A87-895F-7621AEF02821}" presName="hierChild4" presStyleCnt="0"/>
      <dgm:spPr/>
    </dgm:pt>
    <dgm:pt modelId="{42F47DD0-A77A-454A-8C16-6186850957BF}" type="pres">
      <dgm:prSet presAssocID="{59496DEB-62E7-4A87-895F-7621AEF02821}" presName="hierChild5" presStyleCnt="0"/>
      <dgm:spPr/>
    </dgm:pt>
    <dgm:pt modelId="{3A80297D-3D7D-4455-848D-54ECF75555D2}" type="pres">
      <dgm:prSet presAssocID="{F0622769-ED4B-4484-8B30-035F4F17F507}" presName="hierChild3" presStyleCnt="0"/>
      <dgm:spPr/>
    </dgm:pt>
  </dgm:ptLst>
  <dgm:cxnLst>
    <dgm:cxn modelId="{9FB488E0-49D9-4981-9B6F-3439644B6EB2}" srcId="{F0622769-ED4B-4484-8B30-035F4F17F507}" destId="{1C74F637-9911-4260-84E3-F7B5A9BDBBE6}" srcOrd="2" destOrd="0" parTransId="{DA267001-7C6C-4776-A3F2-20ADFF57E109}" sibTransId="{B34C73CE-B73A-4AB4-99C9-4CE4390DA76E}"/>
    <dgm:cxn modelId="{C3F08972-ECC5-457B-A75E-322BC18BCAE8}" type="presOf" srcId="{C396F80F-AA8E-42A5-8CE8-6662E62F2474}" destId="{90FBD9CE-D48F-4CA5-9A25-D1BBD60F0BFC}" srcOrd="0" destOrd="0" presId="urn:microsoft.com/office/officeart/2005/8/layout/orgChart1"/>
    <dgm:cxn modelId="{4B944153-4773-4602-97D3-211D52C66C3E}" type="presOf" srcId="{F0622769-ED4B-4484-8B30-035F4F17F507}" destId="{1EAA20F1-675F-4927-B664-1A4A93C0BCCD}" srcOrd="1" destOrd="0" presId="urn:microsoft.com/office/officeart/2005/8/layout/orgChart1"/>
    <dgm:cxn modelId="{B76A53C9-924F-4B2F-BA70-53A0D89C8650}" type="presOf" srcId="{7A12A83D-FDE7-42B0-B434-B11E6FAEBC05}" destId="{D1C77628-AE41-4E13-9CD6-63F0CCA21859}" srcOrd="0" destOrd="0" presId="urn:microsoft.com/office/officeart/2005/8/layout/orgChart1"/>
    <dgm:cxn modelId="{E6C3DF41-126A-4F2E-A657-6DABA58FDE47}" type="presOf" srcId="{1C74F637-9911-4260-84E3-F7B5A9BDBBE6}" destId="{2682AC73-848D-4D1D-BC32-FD1F129F62BF}" srcOrd="0" destOrd="0" presId="urn:microsoft.com/office/officeart/2005/8/layout/orgChart1"/>
    <dgm:cxn modelId="{433834FA-C967-42F9-B996-019F67D9D6AE}" srcId="{C396F80F-AA8E-42A5-8CE8-6662E62F2474}" destId="{F0622769-ED4B-4484-8B30-035F4F17F507}" srcOrd="0" destOrd="0" parTransId="{B1E89C9C-0F5C-4BC3-BCEA-E9CC1C2189A6}" sibTransId="{9AF8B7FE-AE96-4C4C-B27E-65E68DDB6407}"/>
    <dgm:cxn modelId="{49522D3D-1C52-4424-82BD-BCFAF2D44DF4}" type="presOf" srcId="{A162A050-B450-4AD1-BFD6-256796D757EC}" destId="{01EB1440-6724-4CD2-9C2C-241AC7E1DEF8}" srcOrd="0" destOrd="0" presId="urn:microsoft.com/office/officeart/2005/8/layout/orgChart1"/>
    <dgm:cxn modelId="{8F1B5BDF-3E97-4A31-81C7-FCB24BF99FCE}" type="presOf" srcId="{DA267001-7C6C-4776-A3F2-20ADFF57E109}" destId="{0E2A6AFC-8339-458C-82ED-2B008A200E62}" srcOrd="0" destOrd="0" presId="urn:microsoft.com/office/officeart/2005/8/layout/orgChart1"/>
    <dgm:cxn modelId="{B59395D0-32D2-4AE0-9B83-C0A6ECCC1BBE}" type="presOf" srcId="{D49CE5AB-7B73-4425-831B-3735E528E9D7}" destId="{343BA3DC-E472-44DF-94A0-5FAC1EC74B65}" srcOrd="1" destOrd="0" presId="urn:microsoft.com/office/officeart/2005/8/layout/orgChart1"/>
    <dgm:cxn modelId="{419EEAC4-779B-44F9-8BC6-888C057C352E}" type="presOf" srcId="{F0622769-ED4B-4484-8B30-035F4F17F507}" destId="{8C50B4A9-FE66-4766-A786-BFE28AFADDED}" srcOrd="0" destOrd="0" presId="urn:microsoft.com/office/officeart/2005/8/layout/orgChart1"/>
    <dgm:cxn modelId="{5D6D5DEE-5C4E-4548-9815-91D4B01D0B2F}" type="presOf" srcId="{1C74F637-9911-4260-84E3-F7B5A9BDBBE6}" destId="{DAA15148-B5CF-44CD-A7F7-63437603267D}" srcOrd="1" destOrd="0" presId="urn:microsoft.com/office/officeart/2005/8/layout/orgChart1"/>
    <dgm:cxn modelId="{76FDC65D-21A4-47C3-A3A2-7D205D42AB38}" srcId="{F0622769-ED4B-4484-8B30-035F4F17F507}" destId="{D49CE5AB-7B73-4425-831B-3735E528E9D7}" srcOrd="1" destOrd="0" parTransId="{2F8193AA-9042-4698-B4DD-AEC3D22DF774}" sibTransId="{D18AF389-959D-40AF-B373-E7A3D72E3EEB}"/>
    <dgm:cxn modelId="{9A162A10-5519-4F4A-8DD0-717AE0119EB0}" srcId="{F0622769-ED4B-4484-8B30-035F4F17F507}" destId="{A925989F-2CBB-4B3E-A875-0106AB905B1D}" srcOrd="3" destOrd="0" parTransId="{7A12A83D-FDE7-42B0-B434-B11E6FAEBC05}" sibTransId="{C6C92E24-4A3E-480A-B37C-CD04357150DB}"/>
    <dgm:cxn modelId="{F4106013-52AA-462A-9FCC-C9108520ADE6}" type="presOf" srcId="{59496DEB-62E7-4A87-895F-7621AEF02821}" destId="{F9323695-D92C-431A-9698-97522A31E92F}" srcOrd="0" destOrd="0" presId="urn:microsoft.com/office/officeart/2005/8/layout/orgChart1"/>
    <dgm:cxn modelId="{CA905BA0-E3B2-4BD7-9AF6-8A4875AB2B26}" type="presOf" srcId="{BE2F82D0-AA3D-4D87-8836-14E17D4B8D0A}" destId="{266AFA96-79FA-4C61-BD24-84B8E5549051}" srcOrd="1" destOrd="0" presId="urn:microsoft.com/office/officeart/2005/8/layout/orgChart1"/>
    <dgm:cxn modelId="{7C4846C3-ABE4-47C2-AEB8-939B7B771019}" type="presOf" srcId="{62447B6F-2515-4FD6-ADE9-A3841246930F}" destId="{866EA03E-2FCF-495B-BEC5-2B8046C01F77}" srcOrd="0" destOrd="0" presId="urn:microsoft.com/office/officeart/2005/8/layout/orgChart1"/>
    <dgm:cxn modelId="{0553A856-2D66-4FAB-A953-EEE41744559C}" srcId="{F0622769-ED4B-4484-8B30-035F4F17F507}" destId="{BE2F82D0-AA3D-4D87-8836-14E17D4B8D0A}" srcOrd="0" destOrd="0" parTransId="{A162A050-B450-4AD1-BFD6-256796D757EC}" sibTransId="{64555433-E6B9-4A8D-B5FA-156D8CCE7DDD}"/>
    <dgm:cxn modelId="{32E0B653-9193-4317-84C9-714FBAE14CEC}" type="presOf" srcId="{BE2F82D0-AA3D-4D87-8836-14E17D4B8D0A}" destId="{04940752-E83D-479B-B7D5-A697AF4364E2}" srcOrd="0" destOrd="0" presId="urn:microsoft.com/office/officeart/2005/8/layout/orgChart1"/>
    <dgm:cxn modelId="{6FB95DCD-F979-4282-8994-DEAD05A29105}" type="presOf" srcId="{D49CE5AB-7B73-4425-831B-3735E528E9D7}" destId="{08D2D282-450E-4550-8C2A-DEC05CD109DE}" srcOrd="0" destOrd="0" presId="urn:microsoft.com/office/officeart/2005/8/layout/orgChart1"/>
    <dgm:cxn modelId="{D933935A-3126-4D7A-8416-62ACA31B9D72}" type="presOf" srcId="{A925989F-2CBB-4B3E-A875-0106AB905B1D}" destId="{2A58233E-0AFD-4C6E-A69A-CB891110A55D}" srcOrd="1" destOrd="0" presId="urn:microsoft.com/office/officeart/2005/8/layout/orgChart1"/>
    <dgm:cxn modelId="{AD2A6407-74E0-43E2-8924-3F5CD6BBB475}" srcId="{F0622769-ED4B-4484-8B30-035F4F17F507}" destId="{59496DEB-62E7-4A87-895F-7621AEF02821}" srcOrd="4" destOrd="0" parTransId="{62447B6F-2515-4FD6-ADE9-A3841246930F}" sibTransId="{9E1142B6-3BA5-4244-895C-DBA131E9F13B}"/>
    <dgm:cxn modelId="{018338FB-B53F-43CB-95E5-82F82F46118D}" type="presOf" srcId="{2F8193AA-9042-4698-B4DD-AEC3D22DF774}" destId="{5C58E918-E83D-4D5C-AE24-9A26C09D8CBE}" srcOrd="0" destOrd="0" presId="urn:microsoft.com/office/officeart/2005/8/layout/orgChart1"/>
    <dgm:cxn modelId="{893CF0DE-E0FC-40CE-88EE-9B3FBB85EBF2}" type="presOf" srcId="{A925989F-2CBB-4B3E-A875-0106AB905B1D}" destId="{B8E11BFE-8CB4-487C-983A-795D3FA71D25}" srcOrd="0" destOrd="0" presId="urn:microsoft.com/office/officeart/2005/8/layout/orgChart1"/>
    <dgm:cxn modelId="{3E5632EF-DEF1-417E-9B2E-B424A1D1890A}" type="presOf" srcId="{59496DEB-62E7-4A87-895F-7621AEF02821}" destId="{CE797FEE-FAB5-4DEA-AFF8-F0F96671DD44}" srcOrd="1" destOrd="0" presId="urn:microsoft.com/office/officeart/2005/8/layout/orgChart1"/>
    <dgm:cxn modelId="{77E1D6D4-6F38-4624-8CB7-B8B15F4B1734}" type="presParOf" srcId="{90FBD9CE-D48F-4CA5-9A25-D1BBD60F0BFC}" destId="{1BC58E60-46E6-45C6-833A-1891ACBF02A7}" srcOrd="0" destOrd="0" presId="urn:microsoft.com/office/officeart/2005/8/layout/orgChart1"/>
    <dgm:cxn modelId="{C0BA9303-7B37-4668-85C7-E4A7AE7EFF63}" type="presParOf" srcId="{1BC58E60-46E6-45C6-833A-1891ACBF02A7}" destId="{D72BB6B9-72CF-4252-B29F-EF7C6E2F67CC}" srcOrd="0" destOrd="0" presId="urn:microsoft.com/office/officeart/2005/8/layout/orgChart1"/>
    <dgm:cxn modelId="{03ACF7CC-2D09-45D9-9F28-5BBC535D15CA}" type="presParOf" srcId="{D72BB6B9-72CF-4252-B29F-EF7C6E2F67CC}" destId="{8C50B4A9-FE66-4766-A786-BFE28AFADDED}" srcOrd="0" destOrd="0" presId="urn:microsoft.com/office/officeart/2005/8/layout/orgChart1"/>
    <dgm:cxn modelId="{A607504A-01C1-48BB-AD9F-0F28C8A03929}" type="presParOf" srcId="{D72BB6B9-72CF-4252-B29F-EF7C6E2F67CC}" destId="{1EAA20F1-675F-4927-B664-1A4A93C0BCCD}" srcOrd="1" destOrd="0" presId="urn:microsoft.com/office/officeart/2005/8/layout/orgChart1"/>
    <dgm:cxn modelId="{483877D4-8F40-466E-B0AF-B514CA2CD203}" type="presParOf" srcId="{1BC58E60-46E6-45C6-833A-1891ACBF02A7}" destId="{8272156E-10BE-4061-AC33-0543FA70129C}" srcOrd="1" destOrd="0" presId="urn:microsoft.com/office/officeart/2005/8/layout/orgChart1"/>
    <dgm:cxn modelId="{6C5E7E75-C0F1-48BC-A235-3FBD3023A815}" type="presParOf" srcId="{8272156E-10BE-4061-AC33-0543FA70129C}" destId="{01EB1440-6724-4CD2-9C2C-241AC7E1DEF8}" srcOrd="0" destOrd="0" presId="urn:microsoft.com/office/officeart/2005/8/layout/orgChart1"/>
    <dgm:cxn modelId="{02EB2F44-01B8-4C6F-8137-4F7B84FF3855}" type="presParOf" srcId="{8272156E-10BE-4061-AC33-0543FA70129C}" destId="{64625684-67FB-4827-8781-EC3F989FABF6}" srcOrd="1" destOrd="0" presId="urn:microsoft.com/office/officeart/2005/8/layout/orgChart1"/>
    <dgm:cxn modelId="{20685CF6-F5FF-4069-B8FA-E7C86D7CB231}" type="presParOf" srcId="{64625684-67FB-4827-8781-EC3F989FABF6}" destId="{07DFC257-8B4E-43F4-8B0A-033315A21B70}" srcOrd="0" destOrd="0" presId="urn:microsoft.com/office/officeart/2005/8/layout/orgChart1"/>
    <dgm:cxn modelId="{59782427-22D6-451E-B3CF-6E0BADA9724D}" type="presParOf" srcId="{07DFC257-8B4E-43F4-8B0A-033315A21B70}" destId="{04940752-E83D-479B-B7D5-A697AF4364E2}" srcOrd="0" destOrd="0" presId="urn:microsoft.com/office/officeart/2005/8/layout/orgChart1"/>
    <dgm:cxn modelId="{BBED002F-CB9C-4E35-B60D-A87DE7F91D35}" type="presParOf" srcId="{07DFC257-8B4E-43F4-8B0A-033315A21B70}" destId="{266AFA96-79FA-4C61-BD24-84B8E5549051}" srcOrd="1" destOrd="0" presId="urn:microsoft.com/office/officeart/2005/8/layout/orgChart1"/>
    <dgm:cxn modelId="{6E34D34D-1352-4473-B0F5-C577749EDDFA}" type="presParOf" srcId="{64625684-67FB-4827-8781-EC3F989FABF6}" destId="{1FCF0B05-7849-4F71-974B-8B5494A445B9}" srcOrd="1" destOrd="0" presId="urn:microsoft.com/office/officeart/2005/8/layout/orgChart1"/>
    <dgm:cxn modelId="{91A128DA-F152-4533-B7C0-516C3169DF50}" type="presParOf" srcId="{64625684-67FB-4827-8781-EC3F989FABF6}" destId="{2F6C3565-B0A2-4BC8-8B44-FE5870C03844}" srcOrd="2" destOrd="0" presId="urn:microsoft.com/office/officeart/2005/8/layout/orgChart1"/>
    <dgm:cxn modelId="{441272C2-F9CA-436E-9C1B-CB719E91D357}" type="presParOf" srcId="{8272156E-10BE-4061-AC33-0543FA70129C}" destId="{5C58E918-E83D-4D5C-AE24-9A26C09D8CBE}" srcOrd="2" destOrd="0" presId="urn:microsoft.com/office/officeart/2005/8/layout/orgChart1"/>
    <dgm:cxn modelId="{83D46F9B-2757-4543-AB59-EEEA29D3C6A8}" type="presParOf" srcId="{8272156E-10BE-4061-AC33-0543FA70129C}" destId="{4BF84C8F-3880-4E92-87EF-793DAEBAF551}" srcOrd="3" destOrd="0" presId="urn:microsoft.com/office/officeart/2005/8/layout/orgChart1"/>
    <dgm:cxn modelId="{09C6CD49-0017-48A8-8A2D-DE6EC775BEAD}" type="presParOf" srcId="{4BF84C8F-3880-4E92-87EF-793DAEBAF551}" destId="{88A2CBF7-E9A3-42F1-BE50-777493E4B20F}" srcOrd="0" destOrd="0" presId="urn:microsoft.com/office/officeart/2005/8/layout/orgChart1"/>
    <dgm:cxn modelId="{6831E7D1-CA18-4BBE-B5F9-B6AC2AB8AC1E}" type="presParOf" srcId="{88A2CBF7-E9A3-42F1-BE50-777493E4B20F}" destId="{08D2D282-450E-4550-8C2A-DEC05CD109DE}" srcOrd="0" destOrd="0" presId="urn:microsoft.com/office/officeart/2005/8/layout/orgChart1"/>
    <dgm:cxn modelId="{8DAC6C63-986B-4BCE-A74D-D51DDF6B0699}" type="presParOf" srcId="{88A2CBF7-E9A3-42F1-BE50-777493E4B20F}" destId="{343BA3DC-E472-44DF-94A0-5FAC1EC74B65}" srcOrd="1" destOrd="0" presId="urn:microsoft.com/office/officeart/2005/8/layout/orgChart1"/>
    <dgm:cxn modelId="{BC47E387-C971-4327-A3B1-F976B06B8D26}" type="presParOf" srcId="{4BF84C8F-3880-4E92-87EF-793DAEBAF551}" destId="{BA35B17A-5EE6-4989-86FD-4E30A147AF04}" srcOrd="1" destOrd="0" presId="urn:microsoft.com/office/officeart/2005/8/layout/orgChart1"/>
    <dgm:cxn modelId="{EE6FC4BB-801D-41E2-A8A0-5AAEFEFA0881}" type="presParOf" srcId="{4BF84C8F-3880-4E92-87EF-793DAEBAF551}" destId="{B87E55DF-6B20-41E2-9472-892B71CDC436}" srcOrd="2" destOrd="0" presId="urn:microsoft.com/office/officeart/2005/8/layout/orgChart1"/>
    <dgm:cxn modelId="{326B702D-A3A2-4C78-8EAA-03E419BDE3BE}" type="presParOf" srcId="{8272156E-10BE-4061-AC33-0543FA70129C}" destId="{0E2A6AFC-8339-458C-82ED-2B008A200E62}" srcOrd="4" destOrd="0" presId="urn:microsoft.com/office/officeart/2005/8/layout/orgChart1"/>
    <dgm:cxn modelId="{82114F7D-0E3F-4E31-9D86-6BAC629DE541}" type="presParOf" srcId="{8272156E-10BE-4061-AC33-0543FA70129C}" destId="{27F68B97-7A69-4A35-8439-3C9F37231353}" srcOrd="5" destOrd="0" presId="urn:microsoft.com/office/officeart/2005/8/layout/orgChart1"/>
    <dgm:cxn modelId="{ED397B84-564F-4283-973B-2D7B52444EB1}" type="presParOf" srcId="{27F68B97-7A69-4A35-8439-3C9F37231353}" destId="{2A6A790E-E46B-4B9C-ACAB-E7F63B31C542}" srcOrd="0" destOrd="0" presId="urn:microsoft.com/office/officeart/2005/8/layout/orgChart1"/>
    <dgm:cxn modelId="{210C70AA-38F0-491E-B52B-75DD69B240E4}" type="presParOf" srcId="{2A6A790E-E46B-4B9C-ACAB-E7F63B31C542}" destId="{2682AC73-848D-4D1D-BC32-FD1F129F62BF}" srcOrd="0" destOrd="0" presId="urn:microsoft.com/office/officeart/2005/8/layout/orgChart1"/>
    <dgm:cxn modelId="{0CA6E181-C24F-4A2F-81E7-F4B8BCCC7FE7}" type="presParOf" srcId="{2A6A790E-E46B-4B9C-ACAB-E7F63B31C542}" destId="{DAA15148-B5CF-44CD-A7F7-63437603267D}" srcOrd="1" destOrd="0" presId="urn:microsoft.com/office/officeart/2005/8/layout/orgChart1"/>
    <dgm:cxn modelId="{455D4806-826C-4B71-9E51-785D51F36EE8}" type="presParOf" srcId="{27F68B97-7A69-4A35-8439-3C9F37231353}" destId="{2F50273D-3307-4623-883B-3B8098F6F39D}" srcOrd="1" destOrd="0" presId="urn:microsoft.com/office/officeart/2005/8/layout/orgChart1"/>
    <dgm:cxn modelId="{86295CCC-E626-4A08-B63C-1B6D5C00C5B3}" type="presParOf" srcId="{27F68B97-7A69-4A35-8439-3C9F37231353}" destId="{B4FEA058-0E13-448B-B1B1-A539035C6D2B}" srcOrd="2" destOrd="0" presId="urn:microsoft.com/office/officeart/2005/8/layout/orgChart1"/>
    <dgm:cxn modelId="{DFB5A24E-4ED5-475B-900B-13A5D950BEDB}" type="presParOf" srcId="{8272156E-10BE-4061-AC33-0543FA70129C}" destId="{D1C77628-AE41-4E13-9CD6-63F0CCA21859}" srcOrd="6" destOrd="0" presId="urn:microsoft.com/office/officeart/2005/8/layout/orgChart1"/>
    <dgm:cxn modelId="{BBDD8013-015E-41FE-BD12-F7D6B1E8DE93}" type="presParOf" srcId="{8272156E-10BE-4061-AC33-0543FA70129C}" destId="{BDF795F9-7167-43E2-A96C-AD3492D167FE}" srcOrd="7" destOrd="0" presId="urn:microsoft.com/office/officeart/2005/8/layout/orgChart1"/>
    <dgm:cxn modelId="{265B41B8-0955-4F8C-9D38-C08B8B93F613}" type="presParOf" srcId="{BDF795F9-7167-43E2-A96C-AD3492D167FE}" destId="{71207D96-8A1F-4C9F-9D65-137008EAF03E}" srcOrd="0" destOrd="0" presId="urn:microsoft.com/office/officeart/2005/8/layout/orgChart1"/>
    <dgm:cxn modelId="{4AEA429A-DE02-4F30-AB64-CEAB7B0F63D6}" type="presParOf" srcId="{71207D96-8A1F-4C9F-9D65-137008EAF03E}" destId="{B8E11BFE-8CB4-487C-983A-795D3FA71D25}" srcOrd="0" destOrd="0" presId="urn:microsoft.com/office/officeart/2005/8/layout/orgChart1"/>
    <dgm:cxn modelId="{B33D3A06-FB54-4318-8E67-4E4987A7081E}" type="presParOf" srcId="{71207D96-8A1F-4C9F-9D65-137008EAF03E}" destId="{2A58233E-0AFD-4C6E-A69A-CB891110A55D}" srcOrd="1" destOrd="0" presId="urn:microsoft.com/office/officeart/2005/8/layout/orgChart1"/>
    <dgm:cxn modelId="{A3CBA0EF-C571-47A3-B468-EA3A31B57189}" type="presParOf" srcId="{BDF795F9-7167-43E2-A96C-AD3492D167FE}" destId="{32DA5851-62A2-4D79-BED8-3B9E2114ECFE}" srcOrd="1" destOrd="0" presId="urn:microsoft.com/office/officeart/2005/8/layout/orgChart1"/>
    <dgm:cxn modelId="{CF287702-ABBF-4087-8D24-C8BDECC6C77D}" type="presParOf" srcId="{BDF795F9-7167-43E2-A96C-AD3492D167FE}" destId="{B1335F11-FEB8-4198-B4FC-723373A8CA55}" srcOrd="2" destOrd="0" presId="urn:microsoft.com/office/officeart/2005/8/layout/orgChart1"/>
    <dgm:cxn modelId="{71CA4281-8B4A-452C-90CF-2ACEDE46A835}" type="presParOf" srcId="{8272156E-10BE-4061-AC33-0543FA70129C}" destId="{866EA03E-2FCF-495B-BEC5-2B8046C01F77}" srcOrd="8" destOrd="0" presId="urn:microsoft.com/office/officeart/2005/8/layout/orgChart1"/>
    <dgm:cxn modelId="{4DAF2489-A21B-4F4B-8DA6-B1571E80385F}" type="presParOf" srcId="{8272156E-10BE-4061-AC33-0543FA70129C}" destId="{2A364114-725E-4876-8978-B249774D1975}" srcOrd="9" destOrd="0" presId="urn:microsoft.com/office/officeart/2005/8/layout/orgChart1"/>
    <dgm:cxn modelId="{54EE160E-9DB6-458A-A3EB-FE76BE1BECF2}" type="presParOf" srcId="{2A364114-725E-4876-8978-B249774D1975}" destId="{7C42ECDC-891D-4760-88E3-905BFC36F687}" srcOrd="0" destOrd="0" presId="urn:microsoft.com/office/officeart/2005/8/layout/orgChart1"/>
    <dgm:cxn modelId="{B23B3BDF-E062-492D-AD2B-729AC309FCC0}" type="presParOf" srcId="{7C42ECDC-891D-4760-88E3-905BFC36F687}" destId="{F9323695-D92C-431A-9698-97522A31E92F}" srcOrd="0" destOrd="0" presId="urn:microsoft.com/office/officeart/2005/8/layout/orgChart1"/>
    <dgm:cxn modelId="{786BB517-BFBB-4E7E-936F-999D7F59AFE4}" type="presParOf" srcId="{7C42ECDC-891D-4760-88E3-905BFC36F687}" destId="{CE797FEE-FAB5-4DEA-AFF8-F0F96671DD44}" srcOrd="1" destOrd="0" presId="urn:microsoft.com/office/officeart/2005/8/layout/orgChart1"/>
    <dgm:cxn modelId="{47998E86-47DB-4B7B-8ACA-617F304E1DFC}" type="presParOf" srcId="{2A364114-725E-4876-8978-B249774D1975}" destId="{EB7217C2-DDDF-4C77-97C0-15C0572BFB44}" srcOrd="1" destOrd="0" presId="urn:microsoft.com/office/officeart/2005/8/layout/orgChart1"/>
    <dgm:cxn modelId="{C1E7D112-8EFF-4B23-B79D-668336ABB1AB}" type="presParOf" srcId="{2A364114-725E-4876-8978-B249774D1975}" destId="{42F47DD0-A77A-454A-8C16-6186850957BF}" srcOrd="2" destOrd="0" presId="urn:microsoft.com/office/officeart/2005/8/layout/orgChart1"/>
    <dgm:cxn modelId="{FAB70680-748E-4AD8-8229-956B5B01EC09}" type="presParOf" srcId="{1BC58E60-46E6-45C6-833A-1891ACBF02A7}" destId="{3A80297D-3D7D-4455-848D-54ECF75555D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680394D-A2FE-4596-AB8A-BB8D3E9A1B91}" type="doc">
      <dgm:prSet loTypeId="urn:microsoft.com/office/officeart/2005/8/layout/orgChart1" loCatId="hierarchy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65203BD9-95DF-4524-AD52-9DCA5F75670D}">
      <dgm:prSet phldrT="[Texto]" custT="1"/>
      <dgm:spPr>
        <a:solidFill>
          <a:srgbClr val="7030A0"/>
        </a:solidFill>
      </dgm:spPr>
      <dgm:t>
        <a:bodyPr/>
        <a:lstStyle/>
        <a:p>
          <a:r>
            <a:rPr lang="es-MX" sz="2500" dirty="0">
              <a:latin typeface="Times New Roman" panose="02020603050405020304" pitchFamily="18" charset="0"/>
              <a:cs typeface="Times New Roman" panose="02020603050405020304" pitchFamily="18" charset="0"/>
            </a:rPr>
            <a:t>Comité de seguridad  </a:t>
          </a:r>
          <a:endParaRPr lang="es-MX" sz="25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s-MX" sz="2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Encabezada</a:t>
          </a:r>
          <a:r>
            <a:rPr lang="es-MX" sz="2500" dirty="0">
              <a:latin typeface="Times New Roman" panose="02020603050405020304" pitchFamily="18" charset="0"/>
              <a:cs typeface="Times New Roman" panose="02020603050405020304" pitchFamily="18" charset="0"/>
            </a:rPr>
            <a:t>: Director de la Unidad Educativa "Julio Tobar </a:t>
          </a:r>
          <a:r>
            <a:rPr lang="es-MX" sz="25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Donoso"</a:t>
          </a:r>
          <a:endParaRPr lang="es-MX" sz="25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36ABB1-ED98-4966-BBA1-24C2E2F0FCFD}" type="parTrans" cxnId="{60EF5FF9-A67E-4A7A-A05E-85E0EF44CCA6}">
      <dgm:prSet/>
      <dgm:spPr/>
      <dgm:t>
        <a:bodyPr/>
        <a:lstStyle/>
        <a:p>
          <a:endParaRPr lang="es-MX"/>
        </a:p>
      </dgm:t>
    </dgm:pt>
    <dgm:pt modelId="{7D639EB2-4F1C-4E50-B248-B526274C4987}" type="sibTrans" cxnId="{60EF5FF9-A67E-4A7A-A05E-85E0EF44CCA6}">
      <dgm:prSet/>
      <dgm:spPr/>
      <dgm:t>
        <a:bodyPr/>
        <a:lstStyle/>
        <a:p>
          <a:endParaRPr lang="es-MX"/>
        </a:p>
      </dgm:t>
    </dgm:pt>
    <dgm:pt modelId="{B86B8AD8-4BEE-4861-B0F4-050270FD5A5D}" type="asst">
      <dgm:prSet phldrT="[Texto]" custT="1"/>
      <dgm:spPr>
        <a:solidFill>
          <a:schemeClr val="accent2"/>
        </a:solidFill>
      </dgm:spPr>
      <dgm:t>
        <a:bodyPr/>
        <a:lstStyle/>
        <a:p>
          <a:r>
            <a:rPr lang="es-MX" sz="2500" dirty="0">
              <a:latin typeface="Times New Roman" panose="02020603050405020304" pitchFamily="18" charset="0"/>
              <a:cs typeface="Times New Roman" panose="02020603050405020304" pitchFamily="18" charset="0"/>
            </a:rPr>
            <a:t>Jefe de seguridad </a:t>
          </a:r>
        </a:p>
      </dgm:t>
    </dgm:pt>
    <dgm:pt modelId="{47BEF996-D96A-40AB-9D8D-2BFEF307BE92}" type="parTrans" cxnId="{9307E9B9-5F68-47C4-9533-0E79881DEA06}">
      <dgm:prSet/>
      <dgm:spPr/>
      <dgm:t>
        <a:bodyPr/>
        <a:lstStyle/>
        <a:p>
          <a:endParaRPr lang="es-MX"/>
        </a:p>
      </dgm:t>
    </dgm:pt>
    <dgm:pt modelId="{6273A4F1-8EC6-4917-BB11-83B39EE3CDFE}" type="sibTrans" cxnId="{9307E9B9-5F68-47C4-9533-0E79881DEA06}">
      <dgm:prSet/>
      <dgm:spPr/>
      <dgm:t>
        <a:bodyPr/>
        <a:lstStyle/>
        <a:p>
          <a:endParaRPr lang="es-MX"/>
        </a:p>
      </dgm:t>
    </dgm:pt>
    <dgm:pt modelId="{91FDAE44-145A-479E-AA4E-32BA5A88EA88}">
      <dgm:prSet phldrT="[Texto]" custT="1"/>
      <dgm:spPr>
        <a:solidFill>
          <a:srgbClr val="0070C0"/>
        </a:solidFill>
      </dgm:spPr>
      <dgm:t>
        <a:bodyPr/>
        <a:lstStyle/>
        <a:p>
          <a:r>
            <a:rPr lang="es-MX" sz="2500" dirty="0">
              <a:latin typeface="Times New Roman" panose="02020603050405020304" pitchFamily="18" charset="0"/>
              <a:cs typeface="Times New Roman" panose="02020603050405020304" pitchFamily="18" charset="0"/>
            </a:rPr>
            <a:t>Brigada de seguridad personal </a:t>
          </a:r>
        </a:p>
      </dgm:t>
    </dgm:pt>
    <dgm:pt modelId="{D5B428D8-4D2C-41C4-B8E9-38D7E8D2FC06}" type="parTrans" cxnId="{A9DBBDC7-AB34-477A-8F5F-B0D1866D7926}">
      <dgm:prSet/>
      <dgm:spPr/>
      <dgm:t>
        <a:bodyPr/>
        <a:lstStyle/>
        <a:p>
          <a:endParaRPr lang="es-MX"/>
        </a:p>
      </dgm:t>
    </dgm:pt>
    <dgm:pt modelId="{BD38B1CA-6331-421E-B0D4-3E34099520F4}" type="sibTrans" cxnId="{A9DBBDC7-AB34-477A-8F5F-B0D1866D7926}">
      <dgm:prSet/>
      <dgm:spPr/>
      <dgm:t>
        <a:bodyPr/>
        <a:lstStyle/>
        <a:p>
          <a:endParaRPr lang="es-MX"/>
        </a:p>
      </dgm:t>
    </dgm:pt>
    <dgm:pt modelId="{FE88FC16-313D-45C6-AA30-A63C52E74722}">
      <dgm:prSet phldrT="[Texto]" custT="1"/>
      <dgm:spPr>
        <a:solidFill>
          <a:srgbClr val="FFC000"/>
        </a:solidFill>
      </dgm:spPr>
      <dgm:t>
        <a:bodyPr/>
        <a:lstStyle/>
        <a:p>
          <a:r>
            <a:rPr lang="es-MX" sz="2500" dirty="0">
              <a:latin typeface="Times New Roman" panose="02020603050405020304" pitchFamily="18" charset="0"/>
              <a:cs typeface="Times New Roman" panose="02020603050405020304" pitchFamily="18" charset="0"/>
            </a:rPr>
            <a:t>Brigada de educación vial</a:t>
          </a:r>
        </a:p>
      </dgm:t>
    </dgm:pt>
    <dgm:pt modelId="{BE828C4A-D09F-4FCB-9007-E2C473C3B23C}" type="sibTrans" cxnId="{ABCC2B20-022F-4F9C-ACC0-701070429232}">
      <dgm:prSet/>
      <dgm:spPr/>
      <dgm:t>
        <a:bodyPr/>
        <a:lstStyle/>
        <a:p>
          <a:endParaRPr lang="es-MX"/>
        </a:p>
      </dgm:t>
    </dgm:pt>
    <dgm:pt modelId="{CAF8DDB0-08BC-4B5F-BEE0-A86F743F1D39}" type="parTrans" cxnId="{ABCC2B20-022F-4F9C-ACC0-701070429232}">
      <dgm:prSet/>
      <dgm:spPr/>
      <dgm:t>
        <a:bodyPr/>
        <a:lstStyle/>
        <a:p>
          <a:endParaRPr lang="es-MX"/>
        </a:p>
      </dgm:t>
    </dgm:pt>
    <dgm:pt modelId="{212A0EA2-38D8-42B6-9585-85F54C066501}">
      <dgm:prSet phldrT="[Texto]" custT="1"/>
      <dgm:spPr>
        <a:solidFill>
          <a:srgbClr val="FF0000"/>
        </a:solidFill>
      </dgm:spPr>
      <dgm:t>
        <a:bodyPr/>
        <a:lstStyle/>
        <a:p>
          <a:r>
            <a:rPr lang="es-MX" sz="2500" dirty="0">
              <a:latin typeface="Times New Roman" panose="02020603050405020304" pitchFamily="18" charset="0"/>
              <a:cs typeface="Times New Roman" panose="02020603050405020304" pitchFamily="18" charset="0"/>
            </a:rPr>
            <a:t>Brigada de primeros auxilios</a:t>
          </a:r>
        </a:p>
      </dgm:t>
    </dgm:pt>
    <dgm:pt modelId="{603880F3-E793-41E1-B35F-1AC9E1C538CD}" type="sibTrans" cxnId="{3B169BE9-FA60-488E-97D0-3D9F80BDDEA0}">
      <dgm:prSet/>
      <dgm:spPr/>
      <dgm:t>
        <a:bodyPr/>
        <a:lstStyle/>
        <a:p>
          <a:endParaRPr lang="es-MX"/>
        </a:p>
      </dgm:t>
    </dgm:pt>
    <dgm:pt modelId="{5D20C15A-FCD4-466E-B857-ACF1ACBC6488}" type="parTrans" cxnId="{3B169BE9-FA60-488E-97D0-3D9F80BDDEA0}">
      <dgm:prSet/>
      <dgm:spPr/>
      <dgm:t>
        <a:bodyPr/>
        <a:lstStyle/>
        <a:p>
          <a:endParaRPr lang="es-MX"/>
        </a:p>
      </dgm:t>
    </dgm:pt>
    <dgm:pt modelId="{7F6B78B3-A132-4199-B7C9-48965630FFA8}">
      <dgm:prSet custT="1"/>
      <dgm:spPr>
        <a:solidFill>
          <a:srgbClr val="00B050"/>
        </a:solidFill>
      </dgm:spPr>
      <dgm:t>
        <a:bodyPr/>
        <a:lstStyle/>
        <a:p>
          <a:r>
            <a:rPr lang="es-MX" sz="2500" dirty="0">
              <a:latin typeface="Times New Roman" panose="02020603050405020304" pitchFamily="18" charset="0"/>
              <a:cs typeface="Times New Roman" panose="02020603050405020304" pitchFamily="18" charset="0"/>
            </a:rPr>
            <a:t>Brigada de  comunicación</a:t>
          </a:r>
        </a:p>
      </dgm:t>
    </dgm:pt>
    <dgm:pt modelId="{E73F2A34-0934-4D70-9054-E91BD496FF26}" type="parTrans" cxnId="{88BD4760-2721-40AB-A35A-0F8213350445}">
      <dgm:prSet/>
      <dgm:spPr/>
      <dgm:t>
        <a:bodyPr/>
        <a:lstStyle/>
        <a:p>
          <a:endParaRPr lang="es-MX"/>
        </a:p>
      </dgm:t>
    </dgm:pt>
    <dgm:pt modelId="{F670380C-EC64-45C0-A809-72B033E9A467}" type="sibTrans" cxnId="{88BD4760-2721-40AB-A35A-0F8213350445}">
      <dgm:prSet/>
      <dgm:spPr/>
      <dgm:t>
        <a:bodyPr/>
        <a:lstStyle/>
        <a:p>
          <a:endParaRPr lang="es-MX"/>
        </a:p>
      </dgm:t>
    </dgm:pt>
    <dgm:pt modelId="{781A545C-07A3-43CD-B370-9BF0CB6C4961}" type="pres">
      <dgm:prSet presAssocID="{4680394D-A2FE-4596-AB8A-BB8D3E9A1B9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8F959249-2B1A-43B1-AB27-7F5CCBDD91B5}" type="pres">
      <dgm:prSet presAssocID="{65203BD9-95DF-4524-AD52-9DCA5F75670D}" presName="hierRoot1" presStyleCnt="0">
        <dgm:presLayoutVars>
          <dgm:hierBranch val="init"/>
        </dgm:presLayoutVars>
      </dgm:prSet>
      <dgm:spPr/>
      <dgm:t>
        <a:bodyPr/>
        <a:lstStyle/>
        <a:p>
          <a:endParaRPr lang="es-MX"/>
        </a:p>
      </dgm:t>
    </dgm:pt>
    <dgm:pt modelId="{F2DFE592-012A-426C-B5C9-151B0888F50A}" type="pres">
      <dgm:prSet presAssocID="{65203BD9-95DF-4524-AD52-9DCA5F75670D}" presName="rootComposite1" presStyleCnt="0"/>
      <dgm:spPr/>
      <dgm:t>
        <a:bodyPr/>
        <a:lstStyle/>
        <a:p>
          <a:endParaRPr lang="es-MX"/>
        </a:p>
      </dgm:t>
    </dgm:pt>
    <dgm:pt modelId="{4FE9C648-E646-457F-B4E4-72716F5C5B4D}" type="pres">
      <dgm:prSet presAssocID="{65203BD9-95DF-4524-AD52-9DCA5F75670D}" presName="rootText1" presStyleLbl="node0" presStyleIdx="0" presStyleCnt="1" custScaleX="235171" custScaleY="114114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EFDA4A6C-5A13-43AA-A9E3-42990236E4DC}" type="pres">
      <dgm:prSet presAssocID="{65203BD9-95DF-4524-AD52-9DCA5F75670D}" presName="rootConnector1" presStyleLbl="node1" presStyleIdx="0" presStyleCnt="0"/>
      <dgm:spPr/>
      <dgm:t>
        <a:bodyPr/>
        <a:lstStyle/>
        <a:p>
          <a:endParaRPr lang="es-MX"/>
        </a:p>
      </dgm:t>
    </dgm:pt>
    <dgm:pt modelId="{08BF8D33-EBE5-416B-B4DA-381D9EA11903}" type="pres">
      <dgm:prSet presAssocID="{65203BD9-95DF-4524-AD52-9DCA5F75670D}" presName="hierChild2" presStyleCnt="0"/>
      <dgm:spPr/>
      <dgm:t>
        <a:bodyPr/>
        <a:lstStyle/>
        <a:p>
          <a:endParaRPr lang="es-MX"/>
        </a:p>
      </dgm:t>
    </dgm:pt>
    <dgm:pt modelId="{3B1A9D87-37C3-44C6-A412-A4DB782DB107}" type="pres">
      <dgm:prSet presAssocID="{D5B428D8-4D2C-41C4-B8E9-38D7E8D2FC06}" presName="Name37" presStyleLbl="parChTrans1D2" presStyleIdx="0" presStyleCnt="5"/>
      <dgm:spPr/>
      <dgm:t>
        <a:bodyPr/>
        <a:lstStyle/>
        <a:p>
          <a:endParaRPr lang="es-MX"/>
        </a:p>
      </dgm:t>
    </dgm:pt>
    <dgm:pt modelId="{ADD58C76-290A-49A7-8BB2-B708B2D0BA32}" type="pres">
      <dgm:prSet presAssocID="{91FDAE44-145A-479E-AA4E-32BA5A88EA88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MX"/>
        </a:p>
      </dgm:t>
    </dgm:pt>
    <dgm:pt modelId="{D1DEA569-B475-44AA-9B92-197A8F9C3FF7}" type="pres">
      <dgm:prSet presAssocID="{91FDAE44-145A-479E-AA4E-32BA5A88EA88}" presName="rootComposite" presStyleCnt="0"/>
      <dgm:spPr/>
      <dgm:t>
        <a:bodyPr/>
        <a:lstStyle/>
        <a:p>
          <a:endParaRPr lang="es-MX"/>
        </a:p>
      </dgm:t>
    </dgm:pt>
    <dgm:pt modelId="{8AF8AA63-0528-4255-8747-BE2BF7216B73}" type="pres">
      <dgm:prSet presAssocID="{91FDAE44-145A-479E-AA4E-32BA5A88EA88}" presName="rootText" presStyleLbl="node2" presStyleIdx="0" presStyleCnt="4" custScaleY="114269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B571AD4-6B60-4D22-A547-DEB8CA40B192}" type="pres">
      <dgm:prSet presAssocID="{91FDAE44-145A-479E-AA4E-32BA5A88EA88}" presName="rootConnector" presStyleLbl="node2" presStyleIdx="0" presStyleCnt="4"/>
      <dgm:spPr/>
      <dgm:t>
        <a:bodyPr/>
        <a:lstStyle/>
        <a:p>
          <a:endParaRPr lang="es-MX"/>
        </a:p>
      </dgm:t>
    </dgm:pt>
    <dgm:pt modelId="{B5ED2C81-CE71-4BB1-B42C-3CEB815CC6E6}" type="pres">
      <dgm:prSet presAssocID="{91FDAE44-145A-479E-AA4E-32BA5A88EA88}" presName="hierChild4" presStyleCnt="0"/>
      <dgm:spPr/>
      <dgm:t>
        <a:bodyPr/>
        <a:lstStyle/>
        <a:p>
          <a:endParaRPr lang="es-MX"/>
        </a:p>
      </dgm:t>
    </dgm:pt>
    <dgm:pt modelId="{844DEB08-2AF7-4C79-A4B1-0CA92FD00373}" type="pres">
      <dgm:prSet presAssocID="{91FDAE44-145A-479E-AA4E-32BA5A88EA88}" presName="hierChild5" presStyleCnt="0"/>
      <dgm:spPr/>
      <dgm:t>
        <a:bodyPr/>
        <a:lstStyle/>
        <a:p>
          <a:endParaRPr lang="es-MX"/>
        </a:p>
      </dgm:t>
    </dgm:pt>
    <dgm:pt modelId="{2EEE767C-931D-4CF3-BCFE-423555B4B81A}" type="pres">
      <dgm:prSet presAssocID="{CAF8DDB0-08BC-4B5F-BEE0-A86F743F1D39}" presName="Name37" presStyleLbl="parChTrans1D2" presStyleIdx="1" presStyleCnt="5"/>
      <dgm:spPr/>
      <dgm:t>
        <a:bodyPr/>
        <a:lstStyle/>
        <a:p>
          <a:endParaRPr lang="es-MX"/>
        </a:p>
      </dgm:t>
    </dgm:pt>
    <dgm:pt modelId="{C37C68CF-4F06-46F4-95F2-F4A76165915A}" type="pres">
      <dgm:prSet presAssocID="{FE88FC16-313D-45C6-AA30-A63C52E74722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MX"/>
        </a:p>
      </dgm:t>
    </dgm:pt>
    <dgm:pt modelId="{06C7D76D-221F-4B30-BC3C-A5CEA773D982}" type="pres">
      <dgm:prSet presAssocID="{FE88FC16-313D-45C6-AA30-A63C52E74722}" presName="rootComposite" presStyleCnt="0"/>
      <dgm:spPr/>
      <dgm:t>
        <a:bodyPr/>
        <a:lstStyle/>
        <a:p>
          <a:endParaRPr lang="es-MX"/>
        </a:p>
      </dgm:t>
    </dgm:pt>
    <dgm:pt modelId="{D89D110A-1543-436E-85C6-B06E354942F8}" type="pres">
      <dgm:prSet presAssocID="{FE88FC16-313D-45C6-AA30-A63C52E74722}" presName="rootText" presStyleLbl="node2" presStyleIdx="1" presStyleCnt="4" custScaleY="111415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0376783D-59A0-47E1-BF56-75E0B74FE617}" type="pres">
      <dgm:prSet presAssocID="{FE88FC16-313D-45C6-AA30-A63C52E74722}" presName="rootConnector" presStyleLbl="node2" presStyleIdx="1" presStyleCnt="4"/>
      <dgm:spPr/>
      <dgm:t>
        <a:bodyPr/>
        <a:lstStyle/>
        <a:p>
          <a:endParaRPr lang="es-MX"/>
        </a:p>
      </dgm:t>
    </dgm:pt>
    <dgm:pt modelId="{A7EEDD5B-598B-4734-B56D-407608452EEB}" type="pres">
      <dgm:prSet presAssocID="{FE88FC16-313D-45C6-AA30-A63C52E74722}" presName="hierChild4" presStyleCnt="0"/>
      <dgm:spPr/>
      <dgm:t>
        <a:bodyPr/>
        <a:lstStyle/>
        <a:p>
          <a:endParaRPr lang="es-MX"/>
        </a:p>
      </dgm:t>
    </dgm:pt>
    <dgm:pt modelId="{F1DE484C-6F44-4CD7-8575-A31051C60C1E}" type="pres">
      <dgm:prSet presAssocID="{FE88FC16-313D-45C6-AA30-A63C52E74722}" presName="hierChild5" presStyleCnt="0"/>
      <dgm:spPr/>
      <dgm:t>
        <a:bodyPr/>
        <a:lstStyle/>
        <a:p>
          <a:endParaRPr lang="es-MX"/>
        </a:p>
      </dgm:t>
    </dgm:pt>
    <dgm:pt modelId="{BF47EF4A-CF76-4B3B-BF59-743A79723134}" type="pres">
      <dgm:prSet presAssocID="{5D20C15A-FCD4-466E-B857-ACF1ACBC6488}" presName="Name37" presStyleLbl="parChTrans1D2" presStyleIdx="2" presStyleCnt="5"/>
      <dgm:spPr/>
      <dgm:t>
        <a:bodyPr/>
        <a:lstStyle/>
        <a:p>
          <a:endParaRPr lang="es-MX"/>
        </a:p>
      </dgm:t>
    </dgm:pt>
    <dgm:pt modelId="{9F7BADC1-7122-45B3-9980-EA98FBFD184A}" type="pres">
      <dgm:prSet presAssocID="{212A0EA2-38D8-42B6-9585-85F54C066501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MX"/>
        </a:p>
      </dgm:t>
    </dgm:pt>
    <dgm:pt modelId="{59086417-F3DC-42FB-BE0C-172CE8AE041E}" type="pres">
      <dgm:prSet presAssocID="{212A0EA2-38D8-42B6-9585-85F54C066501}" presName="rootComposite" presStyleCnt="0"/>
      <dgm:spPr/>
      <dgm:t>
        <a:bodyPr/>
        <a:lstStyle/>
        <a:p>
          <a:endParaRPr lang="es-MX"/>
        </a:p>
      </dgm:t>
    </dgm:pt>
    <dgm:pt modelId="{16524CB9-4C9A-4965-97BC-2E347E377732}" type="pres">
      <dgm:prSet presAssocID="{212A0EA2-38D8-42B6-9585-85F54C066501}" presName="rootText" presStyleLbl="node2" presStyleIdx="2" presStyleCnt="4" custScaleY="114269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C5A0BD84-36C8-480D-A86A-93D709FAEB6F}" type="pres">
      <dgm:prSet presAssocID="{212A0EA2-38D8-42B6-9585-85F54C066501}" presName="rootConnector" presStyleLbl="node2" presStyleIdx="2" presStyleCnt="4"/>
      <dgm:spPr/>
      <dgm:t>
        <a:bodyPr/>
        <a:lstStyle/>
        <a:p>
          <a:endParaRPr lang="es-MX"/>
        </a:p>
      </dgm:t>
    </dgm:pt>
    <dgm:pt modelId="{972EFF0D-E100-410B-BF80-C0ACFE3FCF4A}" type="pres">
      <dgm:prSet presAssocID="{212A0EA2-38D8-42B6-9585-85F54C066501}" presName="hierChild4" presStyleCnt="0"/>
      <dgm:spPr/>
      <dgm:t>
        <a:bodyPr/>
        <a:lstStyle/>
        <a:p>
          <a:endParaRPr lang="es-MX"/>
        </a:p>
      </dgm:t>
    </dgm:pt>
    <dgm:pt modelId="{0C1BF18E-5077-4AA3-8F08-2A9D16EE7449}" type="pres">
      <dgm:prSet presAssocID="{212A0EA2-38D8-42B6-9585-85F54C066501}" presName="hierChild5" presStyleCnt="0"/>
      <dgm:spPr/>
      <dgm:t>
        <a:bodyPr/>
        <a:lstStyle/>
        <a:p>
          <a:endParaRPr lang="es-MX"/>
        </a:p>
      </dgm:t>
    </dgm:pt>
    <dgm:pt modelId="{B95182C4-5CC2-4297-A9D2-864777F848A1}" type="pres">
      <dgm:prSet presAssocID="{E73F2A34-0934-4D70-9054-E91BD496FF26}" presName="Name37" presStyleLbl="parChTrans1D2" presStyleIdx="3" presStyleCnt="5"/>
      <dgm:spPr/>
      <dgm:t>
        <a:bodyPr/>
        <a:lstStyle/>
        <a:p>
          <a:endParaRPr lang="es-MX"/>
        </a:p>
      </dgm:t>
    </dgm:pt>
    <dgm:pt modelId="{CBA1DDAC-B87F-43DD-B466-35F835A5196A}" type="pres">
      <dgm:prSet presAssocID="{7F6B78B3-A132-4199-B7C9-48965630FFA8}" presName="hierRoot2" presStyleCnt="0">
        <dgm:presLayoutVars>
          <dgm:hierBranch val="init"/>
        </dgm:presLayoutVars>
      </dgm:prSet>
      <dgm:spPr/>
      <dgm:t>
        <a:bodyPr/>
        <a:lstStyle/>
        <a:p>
          <a:endParaRPr lang="es-MX"/>
        </a:p>
      </dgm:t>
    </dgm:pt>
    <dgm:pt modelId="{DC1C078C-A80F-417D-9D6E-4AA8EF5EEE50}" type="pres">
      <dgm:prSet presAssocID="{7F6B78B3-A132-4199-B7C9-48965630FFA8}" presName="rootComposite" presStyleCnt="0"/>
      <dgm:spPr/>
      <dgm:t>
        <a:bodyPr/>
        <a:lstStyle/>
        <a:p>
          <a:endParaRPr lang="es-MX"/>
        </a:p>
      </dgm:t>
    </dgm:pt>
    <dgm:pt modelId="{05968A97-CD6F-44E4-90E0-E4509779CAA2}" type="pres">
      <dgm:prSet presAssocID="{7F6B78B3-A132-4199-B7C9-48965630FFA8}" presName="rootText" presStyleLbl="node2" presStyleIdx="3" presStyleCnt="4" custScaleY="105708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4721150E-E8C8-4543-A583-62D3CAC6DCD0}" type="pres">
      <dgm:prSet presAssocID="{7F6B78B3-A132-4199-B7C9-48965630FFA8}" presName="rootConnector" presStyleLbl="node2" presStyleIdx="3" presStyleCnt="4"/>
      <dgm:spPr/>
      <dgm:t>
        <a:bodyPr/>
        <a:lstStyle/>
        <a:p>
          <a:endParaRPr lang="es-MX"/>
        </a:p>
      </dgm:t>
    </dgm:pt>
    <dgm:pt modelId="{B7346BE3-4A02-41A8-B228-B6AFEF9B159D}" type="pres">
      <dgm:prSet presAssocID="{7F6B78B3-A132-4199-B7C9-48965630FFA8}" presName="hierChild4" presStyleCnt="0"/>
      <dgm:spPr/>
      <dgm:t>
        <a:bodyPr/>
        <a:lstStyle/>
        <a:p>
          <a:endParaRPr lang="es-MX"/>
        </a:p>
      </dgm:t>
    </dgm:pt>
    <dgm:pt modelId="{D5F21673-9423-427A-99E6-9483D62107C3}" type="pres">
      <dgm:prSet presAssocID="{7F6B78B3-A132-4199-B7C9-48965630FFA8}" presName="hierChild5" presStyleCnt="0"/>
      <dgm:spPr/>
      <dgm:t>
        <a:bodyPr/>
        <a:lstStyle/>
        <a:p>
          <a:endParaRPr lang="es-MX"/>
        </a:p>
      </dgm:t>
    </dgm:pt>
    <dgm:pt modelId="{3B0CC0C2-6A57-4247-B148-EA1C828B09EE}" type="pres">
      <dgm:prSet presAssocID="{65203BD9-95DF-4524-AD52-9DCA5F75670D}" presName="hierChild3" presStyleCnt="0"/>
      <dgm:spPr/>
      <dgm:t>
        <a:bodyPr/>
        <a:lstStyle/>
        <a:p>
          <a:endParaRPr lang="es-MX"/>
        </a:p>
      </dgm:t>
    </dgm:pt>
    <dgm:pt modelId="{F2D94D5C-1DE6-4D5C-AA3A-7864140B5559}" type="pres">
      <dgm:prSet presAssocID="{47BEF996-D96A-40AB-9D8D-2BFEF307BE92}" presName="Name111" presStyleLbl="parChTrans1D2" presStyleIdx="4" presStyleCnt="5"/>
      <dgm:spPr/>
      <dgm:t>
        <a:bodyPr/>
        <a:lstStyle/>
        <a:p>
          <a:endParaRPr lang="es-MX"/>
        </a:p>
      </dgm:t>
    </dgm:pt>
    <dgm:pt modelId="{8A336D6A-BD78-42C3-872C-30B2926FC1F7}" type="pres">
      <dgm:prSet presAssocID="{B86B8AD8-4BEE-4861-B0F4-050270FD5A5D}" presName="hierRoot3" presStyleCnt="0">
        <dgm:presLayoutVars>
          <dgm:hierBranch val="init"/>
        </dgm:presLayoutVars>
      </dgm:prSet>
      <dgm:spPr/>
      <dgm:t>
        <a:bodyPr/>
        <a:lstStyle/>
        <a:p>
          <a:endParaRPr lang="es-MX"/>
        </a:p>
      </dgm:t>
    </dgm:pt>
    <dgm:pt modelId="{A498160A-3FA2-4555-B6DD-519DCFC8E764}" type="pres">
      <dgm:prSet presAssocID="{B86B8AD8-4BEE-4861-B0F4-050270FD5A5D}" presName="rootComposite3" presStyleCnt="0"/>
      <dgm:spPr/>
      <dgm:t>
        <a:bodyPr/>
        <a:lstStyle/>
        <a:p>
          <a:endParaRPr lang="es-MX"/>
        </a:p>
      </dgm:t>
    </dgm:pt>
    <dgm:pt modelId="{9A4022C9-74C3-41CE-9902-9EEC00F46E85}" type="pres">
      <dgm:prSet presAssocID="{B86B8AD8-4BEE-4861-B0F4-050270FD5A5D}" presName="rootText3" presStyleLbl="asst1" presStyleIdx="0" presStyleCnt="1" custScaleY="75783" custLinFactNeighborX="-1054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121B416E-7628-43EB-9731-15D10CF9A34F}" type="pres">
      <dgm:prSet presAssocID="{B86B8AD8-4BEE-4861-B0F4-050270FD5A5D}" presName="rootConnector3" presStyleLbl="asst1" presStyleIdx="0" presStyleCnt="1"/>
      <dgm:spPr/>
      <dgm:t>
        <a:bodyPr/>
        <a:lstStyle/>
        <a:p>
          <a:endParaRPr lang="es-MX"/>
        </a:p>
      </dgm:t>
    </dgm:pt>
    <dgm:pt modelId="{00EF8EDA-DB72-442D-9021-13164F063629}" type="pres">
      <dgm:prSet presAssocID="{B86B8AD8-4BEE-4861-B0F4-050270FD5A5D}" presName="hierChild6" presStyleCnt="0"/>
      <dgm:spPr/>
      <dgm:t>
        <a:bodyPr/>
        <a:lstStyle/>
        <a:p>
          <a:endParaRPr lang="es-MX"/>
        </a:p>
      </dgm:t>
    </dgm:pt>
    <dgm:pt modelId="{5C22AAAE-931A-4D78-9D57-A3839B5E584E}" type="pres">
      <dgm:prSet presAssocID="{B86B8AD8-4BEE-4861-B0F4-050270FD5A5D}" presName="hierChild7" presStyleCnt="0"/>
      <dgm:spPr/>
      <dgm:t>
        <a:bodyPr/>
        <a:lstStyle/>
        <a:p>
          <a:endParaRPr lang="es-MX"/>
        </a:p>
      </dgm:t>
    </dgm:pt>
  </dgm:ptLst>
  <dgm:cxnLst>
    <dgm:cxn modelId="{9307E9B9-5F68-47C4-9533-0E79881DEA06}" srcId="{65203BD9-95DF-4524-AD52-9DCA5F75670D}" destId="{B86B8AD8-4BEE-4861-B0F4-050270FD5A5D}" srcOrd="0" destOrd="0" parTransId="{47BEF996-D96A-40AB-9D8D-2BFEF307BE92}" sibTransId="{6273A4F1-8EC6-4917-BB11-83B39EE3CDFE}"/>
    <dgm:cxn modelId="{0389AFD3-F735-4529-93FC-6B416EEA81F7}" type="presOf" srcId="{65203BD9-95DF-4524-AD52-9DCA5F75670D}" destId="{EFDA4A6C-5A13-43AA-A9E3-42990236E4DC}" srcOrd="1" destOrd="0" presId="urn:microsoft.com/office/officeart/2005/8/layout/orgChart1"/>
    <dgm:cxn modelId="{55B61B37-E4DA-4E65-8BE9-7C50E88B9DB2}" type="presOf" srcId="{4680394D-A2FE-4596-AB8A-BB8D3E9A1B91}" destId="{781A545C-07A3-43CD-B370-9BF0CB6C4961}" srcOrd="0" destOrd="0" presId="urn:microsoft.com/office/officeart/2005/8/layout/orgChart1"/>
    <dgm:cxn modelId="{3B169BE9-FA60-488E-97D0-3D9F80BDDEA0}" srcId="{65203BD9-95DF-4524-AD52-9DCA5F75670D}" destId="{212A0EA2-38D8-42B6-9585-85F54C066501}" srcOrd="3" destOrd="0" parTransId="{5D20C15A-FCD4-466E-B857-ACF1ACBC6488}" sibTransId="{603880F3-E793-41E1-B35F-1AC9E1C538CD}"/>
    <dgm:cxn modelId="{8F8C7CAE-64AF-4C42-91F3-6D2A4F9F65ED}" type="presOf" srcId="{65203BD9-95DF-4524-AD52-9DCA5F75670D}" destId="{4FE9C648-E646-457F-B4E4-72716F5C5B4D}" srcOrd="0" destOrd="0" presId="urn:microsoft.com/office/officeart/2005/8/layout/orgChart1"/>
    <dgm:cxn modelId="{434B44E3-BAEA-414C-86AE-8CC1D248ED84}" type="presOf" srcId="{91FDAE44-145A-479E-AA4E-32BA5A88EA88}" destId="{8AF8AA63-0528-4255-8747-BE2BF7216B73}" srcOrd="0" destOrd="0" presId="urn:microsoft.com/office/officeart/2005/8/layout/orgChart1"/>
    <dgm:cxn modelId="{A7168378-2FF4-4D26-AEAE-CF5F5DF73E64}" type="presOf" srcId="{B86B8AD8-4BEE-4861-B0F4-050270FD5A5D}" destId="{121B416E-7628-43EB-9731-15D10CF9A34F}" srcOrd="1" destOrd="0" presId="urn:microsoft.com/office/officeart/2005/8/layout/orgChart1"/>
    <dgm:cxn modelId="{FD38A3BB-2F35-4C01-BF48-8087CCEE56D9}" type="presOf" srcId="{CAF8DDB0-08BC-4B5F-BEE0-A86F743F1D39}" destId="{2EEE767C-931D-4CF3-BCFE-423555B4B81A}" srcOrd="0" destOrd="0" presId="urn:microsoft.com/office/officeart/2005/8/layout/orgChart1"/>
    <dgm:cxn modelId="{4CBFBAB9-CCFE-4211-98A2-EA502691BED7}" type="presOf" srcId="{FE88FC16-313D-45C6-AA30-A63C52E74722}" destId="{0376783D-59A0-47E1-BF56-75E0B74FE617}" srcOrd="1" destOrd="0" presId="urn:microsoft.com/office/officeart/2005/8/layout/orgChart1"/>
    <dgm:cxn modelId="{9EDD48F2-4362-4E29-BDE5-F1DE9B33780B}" type="presOf" srcId="{7F6B78B3-A132-4199-B7C9-48965630FFA8}" destId="{05968A97-CD6F-44E4-90E0-E4509779CAA2}" srcOrd="0" destOrd="0" presId="urn:microsoft.com/office/officeart/2005/8/layout/orgChart1"/>
    <dgm:cxn modelId="{88BD4760-2721-40AB-A35A-0F8213350445}" srcId="{65203BD9-95DF-4524-AD52-9DCA5F75670D}" destId="{7F6B78B3-A132-4199-B7C9-48965630FFA8}" srcOrd="4" destOrd="0" parTransId="{E73F2A34-0934-4D70-9054-E91BD496FF26}" sibTransId="{F670380C-EC64-45C0-A809-72B033E9A467}"/>
    <dgm:cxn modelId="{39457201-5A0E-4FFA-91AE-7FBC99F5BB8D}" type="presOf" srcId="{E73F2A34-0934-4D70-9054-E91BD496FF26}" destId="{B95182C4-5CC2-4297-A9D2-864777F848A1}" srcOrd="0" destOrd="0" presId="urn:microsoft.com/office/officeart/2005/8/layout/orgChart1"/>
    <dgm:cxn modelId="{60EF5FF9-A67E-4A7A-A05E-85E0EF44CCA6}" srcId="{4680394D-A2FE-4596-AB8A-BB8D3E9A1B91}" destId="{65203BD9-95DF-4524-AD52-9DCA5F75670D}" srcOrd="0" destOrd="0" parTransId="{D036ABB1-ED98-4966-BBA1-24C2E2F0FCFD}" sibTransId="{7D639EB2-4F1C-4E50-B248-B526274C4987}"/>
    <dgm:cxn modelId="{A9DBBDC7-AB34-477A-8F5F-B0D1866D7926}" srcId="{65203BD9-95DF-4524-AD52-9DCA5F75670D}" destId="{91FDAE44-145A-479E-AA4E-32BA5A88EA88}" srcOrd="1" destOrd="0" parTransId="{D5B428D8-4D2C-41C4-B8E9-38D7E8D2FC06}" sibTransId="{BD38B1CA-6331-421E-B0D4-3E34099520F4}"/>
    <dgm:cxn modelId="{8F21CEBD-A308-4318-ACB9-B3D1CAC27DAE}" type="presOf" srcId="{47BEF996-D96A-40AB-9D8D-2BFEF307BE92}" destId="{F2D94D5C-1DE6-4D5C-AA3A-7864140B5559}" srcOrd="0" destOrd="0" presId="urn:microsoft.com/office/officeart/2005/8/layout/orgChart1"/>
    <dgm:cxn modelId="{A4770690-1DF2-400E-93FC-AACB3E2B067F}" type="presOf" srcId="{D5B428D8-4D2C-41C4-B8E9-38D7E8D2FC06}" destId="{3B1A9D87-37C3-44C6-A412-A4DB782DB107}" srcOrd="0" destOrd="0" presId="urn:microsoft.com/office/officeart/2005/8/layout/orgChart1"/>
    <dgm:cxn modelId="{BFCB684E-A464-49E4-A64A-E73397D8B675}" type="presOf" srcId="{7F6B78B3-A132-4199-B7C9-48965630FFA8}" destId="{4721150E-E8C8-4543-A583-62D3CAC6DCD0}" srcOrd="1" destOrd="0" presId="urn:microsoft.com/office/officeart/2005/8/layout/orgChart1"/>
    <dgm:cxn modelId="{090FEB1C-9276-4A76-A711-40EEE53FA5BA}" type="presOf" srcId="{91FDAE44-145A-479E-AA4E-32BA5A88EA88}" destId="{1B571AD4-6B60-4D22-A547-DEB8CA40B192}" srcOrd="1" destOrd="0" presId="urn:microsoft.com/office/officeart/2005/8/layout/orgChart1"/>
    <dgm:cxn modelId="{4F48253A-068B-4E5E-90D8-685469502523}" type="presOf" srcId="{212A0EA2-38D8-42B6-9585-85F54C066501}" destId="{16524CB9-4C9A-4965-97BC-2E347E377732}" srcOrd="0" destOrd="0" presId="urn:microsoft.com/office/officeart/2005/8/layout/orgChart1"/>
    <dgm:cxn modelId="{ABCC2B20-022F-4F9C-ACC0-701070429232}" srcId="{65203BD9-95DF-4524-AD52-9DCA5F75670D}" destId="{FE88FC16-313D-45C6-AA30-A63C52E74722}" srcOrd="2" destOrd="0" parTransId="{CAF8DDB0-08BC-4B5F-BEE0-A86F743F1D39}" sibTransId="{BE828C4A-D09F-4FCB-9007-E2C473C3B23C}"/>
    <dgm:cxn modelId="{77AFF53B-6594-4C4C-A0F3-AFE23B82964D}" type="presOf" srcId="{212A0EA2-38D8-42B6-9585-85F54C066501}" destId="{C5A0BD84-36C8-480D-A86A-93D709FAEB6F}" srcOrd="1" destOrd="0" presId="urn:microsoft.com/office/officeart/2005/8/layout/orgChart1"/>
    <dgm:cxn modelId="{ADA22515-3DC8-4A2B-8E9B-53A482C46B9A}" type="presOf" srcId="{FE88FC16-313D-45C6-AA30-A63C52E74722}" destId="{D89D110A-1543-436E-85C6-B06E354942F8}" srcOrd="0" destOrd="0" presId="urn:microsoft.com/office/officeart/2005/8/layout/orgChart1"/>
    <dgm:cxn modelId="{F57446AF-0022-4DE2-BCD0-CD5AC08F1C6B}" type="presOf" srcId="{5D20C15A-FCD4-466E-B857-ACF1ACBC6488}" destId="{BF47EF4A-CF76-4B3B-BF59-743A79723134}" srcOrd="0" destOrd="0" presId="urn:microsoft.com/office/officeart/2005/8/layout/orgChart1"/>
    <dgm:cxn modelId="{BD2BAF79-9B86-4B3C-9C10-6AB9E027A295}" type="presOf" srcId="{B86B8AD8-4BEE-4861-B0F4-050270FD5A5D}" destId="{9A4022C9-74C3-41CE-9902-9EEC00F46E85}" srcOrd="0" destOrd="0" presId="urn:microsoft.com/office/officeart/2005/8/layout/orgChart1"/>
    <dgm:cxn modelId="{319F1D12-B8B8-42E9-A5D3-A199910C6251}" type="presParOf" srcId="{781A545C-07A3-43CD-B370-9BF0CB6C4961}" destId="{8F959249-2B1A-43B1-AB27-7F5CCBDD91B5}" srcOrd="0" destOrd="0" presId="urn:microsoft.com/office/officeart/2005/8/layout/orgChart1"/>
    <dgm:cxn modelId="{0F449554-6EB2-4874-9562-C451E3BDBE22}" type="presParOf" srcId="{8F959249-2B1A-43B1-AB27-7F5CCBDD91B5}" destId="{F2DFE592-012A-426C-B5C9-151B0888F50A}" srcOrd="0" destOrd="0" presId="urn:microsoft.com/office/officeart/2005/8/layout/orgChart1"/>
    <dgm:cxn modelId="{371505DE-5B70-4E99-94E1-FB1E835B2220}" type="presParOf" srcId="{F2DFE592-012A-426C-B5C9-151B0888F50A}" destId="{4FE9C648-E646-457F-B4E4-72716F5C5B4D}" srcOrd="0" destOrd="0" presId="urn:microsoft.com/office/officeart/2005/8/layout/orgChart1"/>
    <dgm:cxn modelId="{A642FB9B-B4B0-4B33-ABE7-0CF23D37043F}" type="presParOf" srcId="{F2DFE592-012A-426C-B5C9-151B0888F50A}" destId="{EFDA4A6C-5A13-43AA-A9E3-42990236E4DC}" srcOrd="1" destOrd="0" presId="urn:microsoft.com/office/officeart/2005/8/layout/orgChart1"/>
    <dgm:cxn modelId="{14C77E5C-539B-4844-8261-7FBF3651B9E9}" type="presParOf" srcId="{8F959249-2B1A-43B1-AB27-7F5CCBDD91B5}" destId="{08BF8D33-EBE5-416B-B4DA-381D9EA11903}" srcOrd="1" destOrd="0" presId="urn:microsoft.com/office/officeart/2005/8/layout/orgChart1"/>
    <dgm:cxn modelId="{340AFC4A-E807-41F7-A912-1A6705FC9C30}" type="presParOf" srcId="{08BF8D33-EBE5-416B-B4DA-381D9EA11903}" destId="{3B1A9D87-37C3-44C6-A412-A4DB782DB107}" srcOrd="0" destOrd="0" presId="urn:microsoft.com/office/officeart/2005/8/layout/orgChart1"/>
    <dgm:cxn modelId="{BFAD11C6-D03D-4847-96D1-8BD4C3A914E0}" type="presParOf" srcId="{08BF8D33-EBE5-416B-B4DA-381D9EA11903}" destId="{ADD58C76-290A-49A7-8BB2-B708B2D0BA32}" srcOrd="1" destOrd="0" presId="urn:microsoft.com/office/officeart/2005/8/layout/orgChart1"/>
    <dgm:cxn modelId="{CBBB7447-6769-4E2C-864F-C7A9B72CE609}" type="presParOf" srcId="{ADD58C76-290A-49A7-8BB2-B708B2D0BA32}" destId="{D1DEA569-B475-44AA-9B92-197A8F9C3FF7}" srcOrd="0" destOrd="0" presId="urn:microsoft.com/office/officeart/2005/8/layout/orgChart1"/>
    <dgm:cxn modelId="{2C100FB9-7090-4D97-BB70-10DABA6AAA8E}" type="presParOf" srcId="{D1DEA569-B475-44AA-9B92-197A8F9C3FF7}" destId="{8AF8AA63-0528-4255-8747-BE2BF7216B73}" srcOrd="0" destOrd="0" presId="urn:microsoft.com/office/officeart/2005/8/layout/orgChart1"/>
    <dgm:cxn modelId="{ABF98240-F4C5-469B-AB13-EF539DAA4F3E}" type="presParOf" srcId="{D1DEA569-B475-44AA-9B92-197A8F9C3FF7}" destId="{1B571AD4-6B60-4D22-A547-DEB8CA40B192}" srcOrd="1" destOrd="0" presId="urn:microsoft.com/office/officeart/2005/8/layout/orgChart1"/>
    <dgm:cxn modelId="{8D68418B-18C5-47CD-9106-64DA0A7D3051}" type="presParOf" srcId="{ADD58C76-290A-49A7-8BB2-B708B2D0BA32}" destId="{B5ED2C81-CE71-4BB1-B42C-3CEB815CC6E6}" srcOrd="1" destOrd="0" presId="urn:microsoft.com/office/officeart/2005/8/layout/orgChart1"/>
    <dgm:cxn modelId="{D8B4B564-B744-48CC-AB3A-D7D7FB3A1CA9}" type="presParOf" srcId="{ADD58C76-290A-49A7-8BB2-B708B2D0BA32}" destId="{844DEB08-2AF7-4C79-A4B1-0CA92FD00373}" srcOrd="2" destOrd="0" presId="urn:microsoft.com/office/officeart/2005/8/layout/orgChart1"/>
    <dgm:cxn modelId="{34FE127A-DEDC-4D52-9D78-3DBE1288D391}" type="presParOf" srcId="{08BF8D33-EBE5-416B-B4DA-381D9EA11903}" destId="{2EEE767C-931D-4CF3-BCFE-423555B4B81A}" srcOrd="2" destOrd="0" presId="urn:microsoft.com/office/officeart/2005/8/layout/orgChart1"/>
    <dgm:cxn modelId="{756CB9B1-2EF3-4FE9-977C-006581FE58B9}" type="presParOf" srcId="{08BF8D33-EBE5-416B-B4DA-381D9EA11903}" destId="{C37C68CF-4F06-46F4-95F2-F4A76165915A}" srcOrd="3" destOrd="0" presId="urn:microsoft.com/office/officeart/2005/8/layout/orgChart1"/>
    <dgm:cxn modelId="{1FDB4EE6-25F8-44B6-9354-1AD2447C0FA1}" type="presParOf" srcId="{C37C68CF-4F06-46F4-95F2-F4A76165915A}" destId="{06C7D76D-221F-4B30-BC3C-A5CEA773D982}" srcOrd="0" destOrd="0" presId="urn:microsoft.com/office/officeart/2005/8/layout/orgChart1"/>
    <dgm:cxn modelId="{5C882414-57B2-4A3D-B320-F74C0CD2A2D4}" type="presParOf" srcId="{06C7D76D-221F-4B30-BC3C-A5CEA773D982}" destId="{D89D110A-1543-436E-85C6-B06E354942F8}" srcOrd="0" destOrd="0" presId="urn:microsoft.com/office/officeart/2005/8/layout/orgChart1"/>
    <dgm:cxn modelId="{B0B30ACA-E7D0-4AC7-96BD-2E31657307DE}" type="presParOf" srcId="{06C7D76D-221F-4B30-BC3C-A5CEA773D982}" destId="{0376783D-59A0-47E1-BF56-75E0B74FE617}" srcOrd="1" destOrd="0" presId="urn:microsoft.com/office/officeart/2005/8/layout/orgChart1"/>
    <dgm:cxn modelId="{05243255-9AA5-4C95-AE92-2AE513E55846}" type="presParOf" srcId="{C37C68CF-4F06-46F4-95F2-F4A76165915A}" destId="{A7EEDD5B-598B-4734-B56D-407608452EEB}" srcOrd="1" destOrd="0" presId="urn:microsoft.com/office/officeart/2005/8/layout/orgChart1"/>
    <dgm:cxn modelId="{C9840239-4118-47AF-B153-C3C7C1A43064}" type="presParOf" srcId="{C37C68CF-4F06-46F4-95F2-F4A76165915A}" destId="{F1DE484C-6F44-4CD7-8575-A31051C60C1E}" srcOrd="2" destOrd="0" presId="urn:microsoft.com/office/officeart/2005/8/layout/orgChart1"/>
    <dgm:cxn modelId="{EDBED7FA-4579-4CB8-925B-CFC2AFB92B74}" type="presParOf" srcId="{08BF8D33-EBE5-416B-B4DA-381D9EA11903}" destId="{BF47EF4A-CF76-4B3B-BF59-743A79723134}" srcOrd="4" destOrd="0" presId="urn:microsoft.com/office/officeart/2005/8/layout/orgChart1"/>
    <dgm:cxn modelId="{0F77BC42-32DA-413F-9384-072E22F40430}" type="presParOf" srcId="{08BF8D33-EBE5-416B-B4DA-381D9EA11903}" destId="{9F7BADC1-7122-45B3-9980-EA98FBFD184A}" srcOrd="5" destOrd="0" presId="urn:microsoft.com/office/officeart/2005/8/layout/orgChart1"/>
    <dgm:cxn modelId="{10CD8CD2-8CEE-4B31-9A47-F6F1DAF7B641}" type="presParOf" srcId="{9F7BADC1-7122-45B3-9980-EA98FBFD184A}" destId="{59086417-F3DC-42FB-BE0C-172CE8AE041E}" srcOrd="0" destOrd="0" presId="urn:microsoft.com/office/officeart/2005/8/layout/orgChart1"/>
    <dgm:cxn modelId="{9B798B39-0074-4734-A548-75CD29B8FA25}" type="presParOf" srcId="{59086417-F3DC-42FB-BE0C-172CE8AE041E}" destId="{16524CB9-4C9A-4965-97BC-2E347E377732}" srcOrd="0" destOrd="0" presId="urn:microsoft.com/office/officeart/2005/8/layout/orgChart1"/>
    <dgm:cxn modelId="{A165C70F-6749-4B6F-B553-93BAC26F7F86}" type="presParOf" srcId="{59086417-F3DC-42FB-BE0C-172CE8AE041E}" destId="{C5A0BD84-36C8-480D-A86A-93D709FAEB6F}" srcOrd="1" destOrd="0" presId="urn:microsoft.com/office/officeart/2005/8/layout/orgChart1"/>
    <dgm:cxn modelId="{9C4675D7-8F9B-4484-A6AA-FF565F2037DD}" type="presParOf" srcId="{9F7BADC1-7122-45B3-9980-EA98FBFD184A}" destId="{972EFF0D-E100-410B-BF80-C0ACFE3FCF4A}" srcOrd="1" destOrd="0" presId="urn:microsoft.com/office/officeart/2005/8/layout/orgChart1"/>
    <dgm:cxn modelId="{7F6F4F16-20FC-44A4-B284-9BFF9E6D18DA}" type="presParOf" srcId="{9F7BADC1-7122-45B3-9980-EA98FBFD184A}" destId="{0C1BF18E-5077-4AA3-8F08-2A9D16EE7449}" srcOrd="2" destOrd="0" presId="urn:microsoft.com/office/officeart/2005/8/layout/orgChart1"/>
    <dgm:cxn modelId="{691C1C09-3DC6-4F54-A309-E7D050EC1FD5}" type="presParOf" srcId="{08BF8D33-EBE5-416B-B4DA-381D9EA11903}" destId="{B95182C4-5CC2-4297-A9D2-864777F848A1}" srcOrd="6" destOrd="0" presId="urn:microsoft.com/office/officeart/2005/8/layout/orgChart1"/>
    <dgm:cxn modelId="{64471C3D-65DA-4917-9022-4A5E3A143304}" type="presParOf" srcId="{08BF8D33-EBE5-416B-B4DA-381D9EA11903}" destId="{CBA1DDAC-B87F-43DD-B466-35F835A5196A}" srcOrd="7" destOrd="0" presId="urn:microsoft.com/office/officeart/2005/8/layout/orgChart1"/>
    <dgm:cxn modelId="{1C1ACAFA-BADA-4FC9-B8BD-CC05115F2CB8}" type="presParOf" srcId="{CBA1DDAC-B87F-43DD-B466-35F835A5196A}" destId="{DC1C078C-A80F-417D-9D6E-4AA8EF5EEE50}" srcOrd="0" destOrd="0" presId="urn:microsoft.com/office/officeart/2005/8/layout/orgChart1"/>
    <dgm:cxn modelId="{30D2CB96-5F46-43B3-A691-C701FD4E183E}" type="presParOf" srcId="{DC1C078C-A80F-417D-9D6E-4AA8EF5EEE50}" destId="{05968A97-CD6F-44E4-90E0-E4509779CAA2}" srcOrd="0" destOrd="0" presId="urn:microsoft.com/office/officeart/2005/8/layout/orgChart1"/>
    <dgm:cxn modelId="{DAF08D05-6FAC-44F0-98A3-D7E475C6FEE9}" type="presParOf" srcId="{DC1C078C-A80F-417D-9D6E-4AA8EF5EEE50}" destId="{4721150E-E8C8-4543-A583-62D3CAC6DCD0}" srcOrd="1" destOrd="0" presId="urn:microsoft.com/office/officeart/2005/8/layout/orgChart1"/>
    <dgm:cxn modelId="{CAB8285E-4EF2-4A88-80B1-0FAE8325FCC0}" type="presParOf" srcId="{CBA1DDAC-B87F-43DD-B466-35F835A5196A}" destId="{B7346BE3-4A02-41A8-B228-B6AFEF9B159D}" srcOrd="1" destOrd="0" presId="urn:microsoft.com/office/officeart/2005/8/layout/orgChart1"/>
    <dgm:cxn modelId="{82AD18E8-A026-409A-8C46-D35098440B4C}" type="presParOf" srcId="{CBA1DDAC-B87F-43DD-B466-35F835A5196A}" destId="{D5F21673-9423-427A-99E6-9483D62107C3}" srcOrd="2" destOrd="0" presId="urn:microsoft.com/office/officeart/2005/8/layout/orgChart1"/>
    <dgm:cxn modelId="{083CFB2F-45A7-41E1-AB1A-94D15D4FB2C6}" type="presParOf" srcId="{8F959249-2B1A-43B1-AB27-7F5CCBDD91B5}" destId="{3B0CC0C2-6A57-4247-B148-EA1C828B09EE}" srcOrd="2" destOrd="0" presId="urn:microsoft.com/office/officeart/2005/8/layout/orgChart1"/>
    <dgm:cxn modelId="{39B45480-9533-412E-A435-920826FD8D50}" type="presParOf" srcId="{3B0CC0C2-6A57-4247-B148-EA1C828B09EE}" destId="{F2D94D5C-1DE6-4D5C-AA3A-7864140B5559}" srcOrd="0" destOrd="0" presId="urn:microsoft.com/office/officeart/2005/8/layout/orgChart1"/>
    <dgm:cxn modelId="{9F92B778-EBC5-4728-8AAA-DD24CF89ECE0}" type="presParOf" srcId="{3B0CC0C2-6A57-4247-B148-EA1C828B09EE}" destId="{8A336D6A-BD78-42C3-872C-30B2926FC1F7}" srcOrd="1" destOrd="0" presId="urn:microsoft.com/office/officeart/2005/8/layout/orgChart1"/>
    <dgm:cxn modelId="{8BEF0D86-AD69-44C1-BDC1-CC749E11442C}" type="presParOf" srcId="{8A336D6A-BD78-42C3-872C-30B2926FC1F7}" destId="{A498160A-3FA2-4555-B6DD-519DCFC8E764}" srcOrd="0" destOrd="0" presId="urn:microsoft.com/office/officeart/2005/8/layout/orgChart1"/>
    <dgm:cxn modelId="{948AECBA-8838-4682-A236-A05F3331426E}" type="presParOf" srcId="{A498160A-3FA2-4555-B6DD-519DCFC8E764}" destId="{9A4022C9-74C3-41CE-9902-9EEC00F46E85}" srcOrd="0" destOrd="0" presId="urn:microsoft.com/office/officeart/2005/8/layout/orgChart1"/>
    <dgm:cxn modelId="{E8A9B677-984A-4DD2-9AB5-113C627BF957}" type="presParOf" srcId="{A498160A-3FA2-4555-B6DD-519DCFC8E764}" destId="{121B416E-7628-43EB-9731-15D10CF9A34F}" srcOrd="1" destOrd="0" presId="urn:microsoft.com/office/officeart/2005/8/layout/orgChart1"/>
    <dgm:cxn modelId="{AD3E41B5-E848-48B3-A29B-014FC373C86C}" type="presParOf" srcId="{8A336D6A-BD78-42C3-872C-30B2926FC1F7}" destId="{00EF8EDA-DB72-442D-9021-13164F063629}" srcOrd="1" destOrd="0" presId="urn:microsoft.com/office/officeart/2005/8/layout/orgChart1"/>
    <dgm:cxn modelId="{296DEE89-A6C5-4789-875A-75C61B3F97CB}" type="presParOf" srcId="{8A336D6A-BD78-42C3-872C-30B2926FC1F7}" destId="{5C22AAAE-931A-4D78-9D57-A3839B5E584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9CB612-3064-4EE3-BDB3-803171035BFC}">
      <dsp:nvSpPr>
        <dsp:cNvPr id="0" name=""/>
        <dsp:cNvSpPr/>
      </dsp:nvSpPr>
      <dsp:spPr>
        <a:xfrm>
          <a:off x="2811066" y="7783"/>
          <a:ext cx="2313720" cy="176656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900" kern="1200" dirty="0" smtClean="0"/>
            <a:t>¿Cuáles son los riesgos antrópicos?</a:t>
          </a:r>
          <a:endParaRPr lang="es-MX" sz="1900" kern="1200" dirty="0"/>
        </a:p>
      </dsp:txBody>
      <dsp:txXfrm>
        <a:off x="2897302" y="94019"/>
        <a:ext cx="2141248" cy="1594089"/>
      </dsp:txXfrm>
    </dsp:sp>
    <dsp:sp modelId="{C5F69C06-3B8A-40A5-A4DD-AAC394633EDA}">
      <dsp:nvSpPr>
        <dsp:cNvPr id="0" name=""/>
        <dsp:cNvSpPr/>
      </dsp:nvSpPr>
      <dsp:spPr>
        <a:xfrm>
          <a:off x="1570654" y="891064"/>
          <a:ext cx="4794544" cy="4794544"/>
        </a:xfrm>
        <a:custGeom>
          <a:avLst/>
          <a:gdLst/>
          <a:ahLst/>
          <a:cxnLst/>
          <a:rect l="0" t="0" r="0" b="0"/>
          <a:pathLst>
            <a:path>
              <a:moveTo>
                <a:pt x="3821345" y="468819"/>
              </a:moveTo>
              <a:arcTo wR="2397272" hR="2397272" stAng="18386649" swAng="1410126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3E6CDA-2A20-4C12-B513-FFD2E7A2122D}">
      <dsp:nvSpPr>
        <dsp:cNvPr id="0" name=""/>
        <dsp:cNvSpPr/>
      </dsp:nvSpPr>
      <dsp:spPr>
        <a:xfrm>
          <a:off x="4965121" y="2372361"/>
          <a:ext cx="2800154" cy="1831949"/>
        </a:xfrm>
        <a:prstGeom prst="roundRect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900" kern="1200" dirty="0" smtClean="0"/>
            <a:t>¿Cuáles son los factores que generan los riesgos de origen antrópico?</a:t>
          </a:r>
          <a:endParaRPr lang="es-MX" sz="1900" kern="1200" dirty="0"/>
        </a:p>
      </dsp:txBody>
      <dsp:txXfrm>
        <a:off x="5054549" y="2461789"/>
        <a:ext cx="2621298" cy="1653093"/>
      </dsp:txXfrm>
    </dsp:sp>
    <dsp:sp modelId="{BC1B95C5-A6B6-4642-B526-145B576C1087}">
      <dsp:nvSpPr>
        <dsp:cNvPr id="0" name=""/>
        <dsp:cNvSpPr/>
      </dsp:nvSpPr>
      <dsp:spPr>
        <a:xfrm>
          <a:off x="1566058" y="902260"/>
          <a:ext cx="4794544" cy="4794544"/>
        </a:xfrm>
        <a:custGeom>
          <a:avLst/>
          <a:gdLst/>
          <a:ahLst/>
          <a:cxnLst/>
          <a:rect l="0" t="0" r="0" b="0"/>
          <a:pathLst>
            <a:path>
              <a:moveTo>
                <a:pt x="4471926" y="3598405"/>
              </a:moveTo>
              <a:arcTo wR="2397272" hR="2397272" stAng="1804137" swAng="1470639"/>
            </a:path>
          </a:pathLst>
        </a:custGeom>
        <a:noFill/>
        <a:ln w="6350" cap="flat" cmpd="sng" algn="ctr">
          <a:solidFill>
            <a:schemeClr val="accent4">
              <a:hueOff val="3465231"/>
              <a:satOff val="-15989"/>
              <a:lumOff val="58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25EE6E-7F90-4C91-99FF-8C6EAB997CB9}">
      <dsp:nvSpPr>
        <dsp:cNvPr id="0" name=""/>
        <dsp:cNvSpPr/>
      </dsp:nvSpPr>
      <dsp:spPr>
        <a:xfrm>
          <a:off x="2837198" y="5135180"/>
          <a:ext cx="2234011" cy="1116423"/>
        </a:xfrm>
        <a:prstGeom prst="roundRect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900" kern="1200" dirty="0" smtClean="0"/>
            <a:t>¿Qué mecanismos de seguridad posee?</a:t>
          </a:r>
          <a:endParaRPr lang="es-MX" sz="1900" kern="1200" dirty="0"/>
        </a:p>
      </dsp:txBody>
      <dsp:txXfrm>
        <a:off x="2891697" y="5189679"/>
        <a:ext cx="2125013" cy="1007425"/>
      </dsp:txXfrm>
    </dsp:sp>
    <dsp:sp modelId="{56DF11D8-0FB7-45F9-9D0F-868CBDFB1B04}">
      <dsp:nvSpPr>
        <dsp:cNvPr id="0" name=""/>
        <dsp:cNvSpPr/>
      </dsp:nvSpPr>
      <dsp:spPr>
        <a:xfrm>
          <a:off x="1574829" y="902170"/>
          <a:ext cx="4794544" cy="4794544"/>
        </a:xfrm>
        <a:custGeom>
          <a:avLst/>
          <a:gdLst/>
          <a:ahLst/>
          <a:cxnLst/>
          <a:rect l="0" t="0" r="0" b="0"/>
          <a:pathLst>
            <a:path>
              <a:moveTo>
                <a:pt x="976858" y="4328421"/>
              </a:moveTo>
              <a:arcTo wR="2397272" hR="2397272" stAng="7580129" swAng="1507518"/>
            </a:path>
          </a:pathLst>
        </a:custGeom>
        <a:noFill/>
        <a:ln w="6350" cap="flat" cmpd="sng" algn="ctr">
          <a:solidFill>
            <a:schemeClr val="accent4">
              <a:hueOff val="6930461"/>
              <a:satOff val="-31979"/>
              <a:lumOff val="1177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C37F39-7881-454C-916B-2F0DEBF0C979}">
      <dsp:nvSpPr>
        <dsp:cNvPr id="0" name=""/>
        <dsp:cNvSpPr/>
      </dsp:nvSpPr>
      <dsp:spPr>
        <a:xfrm>
          <a:off x="191689" y="2439260"/>
          <a:ext cx="2757931" cy="1698152"/>
        </a:xfrm>
        <a:prstGeom prst="round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900" kern="1200" dirty="0" smtClean="0"/>
            <a:t>¿Cómo los Protocolos y el plan de Seguridad personal permitirán reducir los riesgos de origen antrópico?</a:t>
          </a:r>
          <a:endParaRPr lang="es-MX" sz="1900" kern="1200" dirty="0"/>
        </a:p>
      </dsp:txBody>
      <dsp:txXfrm>
        <a:off x="274586" y="2522157"/>
        <a:ext cx="2592137" cy="1532358"/>
      </dsp:txXfrm>
    </dsp:sp>
    <dsp:sp modelId="{89B8CCA7-F31A-438D-9788-D482DEF6BAA7}">
      <dsp:nvSpPr>
        <dsp:cNvPr id="0" name=""/>
        <dsp:cNvSpPr/>
      </dsp:nvSpPr>
      <dsp:spPr>
        <a:xfrm>
          <a:off x="1570654" y="891064"/>
          <a:ext cx="4794544" cy="4794544"/>
        </a:xfrm>
        <a:custGeom>
          <a:avLst/>
          <a:gdLst/>
          <a:ahLst/>
          <a:cxnLst/>
          <a:rect l="0" t="0" r="0" b="0"/>
          <a:pathLst>
            <a:path>
              <a:moveTo>
                <a:pt x="293663" y="1247599"/>
              </a:moveTo>
              <a:arcTo wR="2397272" hR="2397272" stAng="12519460" swAng="1474471"/>
            </a:path>
          </a:pathLst>
        </a:custGeom>
        <a:noFill/>
        <a:ln w="6350" cap="flat" cmpd="sng" algn="ctr">
          <a:solidFill>
            <a:schemeClr val="accent6"/>
          </a:solidFill>
          <a:prstDash val="solid"/>
          <a:miter lim="800000"/>
          <a:tailEnd type="arrow"/>
        </a:ln>
        <a:effectLst/>
      </dsp:spPr>
      <dsp:style>
        <a:lnRef idx="1">
          <a:schemeClr val="accent6"/>
        </a:lnRef>
        <a:fillRef idx="0">
          <a:schemeClr val="accent6"/>
        </a:fillRef>
        <a:effectRef idx="0">
          <a:schemeClr val="accent6"/>
        </a:effectRef>
        <a:fontRef idx="minor">
          <a:schemeClr val="tx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7A89E9-136D-4E94-AE0D-FE22858E707D}">
      <dsp:nvSpPr>
        <dsp:cNvPr id="0" name=""/>
        <dsp:cNvSpPr/>
      </dsp:nvSpPr>
      <dsp:spPr>
        <a:xfrm>
          <a:off x="0" y="751326"/>
          <a:ext cx="4667885" cy="344954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B61F17A-7335-4048-B783-B5BC85B346EA}">
      <dsp:nvSpPr>
        <dsp:cNvPr id="0" name=""/>
        <dsp:cNvSpPr/>
      </dsp:nvSpPr>
      <dsp:spPr>
        <a:xfrm>
          <a:off x="949342" y="3519973"/>
          <a:ext cx="4022326" cy="966632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8585" tIns="108585" rIns="108585" bIns="108585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s-MX" sz="5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Espacial</a:t>
          </a:r>
          <a:endParaRPr lang="es-MX" sz="5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49342" y="3519973"/>
        <a:ext cx="4022326" cy="966632"/>
      </dsp:txXfrm>
    </dsp:sp>
    <dsp:sp modelId="{BC5BBB15-167E-4AB2-AACB-083E28245142}">
      <dsp:nvSpPr>
        <dsp:cNvPr id="0" name=""/>
        <dsp:cNvSpPr/>
      </dsp:nvSpPr>
      <dsp:spPr>
        <a:xfrm>
          <a:off x="5756366" y="695892"/>
          <a:ext cx="4667885" cy="3449549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6E5BFA7D-B633-40A7-B8B3-87DEBEFD33D3}">
      <dsp:nvSpPr>
        <dsp:cNvPr id="0" name=""/>
        <dsp:cNvSpPr/>
      </dsp:nvSpPr>
      <dsp:spPr>
        <a:xfrm>
          <a:off x="6699875" y="3519973"/>
          <a:ext cx="4022326" cy="966632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8585" tIns="108585" rIns="108585" bIns="108585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s-MX" sz="57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Temporal</a:t>
          </a:r>
          <a:endParaRPr lang="es-MX" sz="57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99875" y="3519973"/>
        <a:ext cx="4022326" cy="9666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5FDCE4-08EA-41D5-A77C-E5C1B83DF072}">
      <dsp:nvSpPr>
        <dsp:cNvPr id="0" name=""/>
        <dsp:cNvSpPr/>
      </dsp:nvSpPr>
      <dsp:spPr>
        <a:xfrm>
          <a:off x="5005761" y="161344"/>
          <a:ext cx="3802382" cy="72232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Seguridad Integral</a:t>
          </a:r>
        </a:p>
      </dsp:txBody>
      <dsp:txXfrm>
        <a:off x="5026917" y="182500"/>
        <a:ext cx="3760070" cy="680011"/>
      </dsp:txXfrm>
    </dsp:sp>
    <dsp:sp modelId="{5AEC4B7D-7E3B-4E4A-B90D-2F51B22C9F84}">
      <dsp:nvSpPr>
        <dsp:cNvPr id="0" name=""/>
        <dsp:cNvSpPr/>
      </dsp:nvSpPr>
      <dsp:spPr>
        <a:xfrm>
          <a:off x="4541268" y="883668"/>
          <a:ext cx="2365684" cy="445933"/>
        </a:xfrm>
        <a:custGeom>
          <a:avLst/>
          <a:gdLst/>
          <a:ahLst/>
          <a:cxnLst/>
          <a:rect l="0" t="0" r="0" b="0"/>
          <a:pathLst>
            <a:path>
              <a:moveTo>
                <a:pt x="2365684" y="0"/>
              </a:moveTo>
              <a:lnTo>
                <a:pt x="2365684" y="222966"/>
              </a:lnTo>
              <a:lnTo>
                <a:pt x="0" y="222966"/>
              </a:lnTo>
              <a:lnTo>
                <a:pt x="0" y="44593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98D5D1-2BD0-4DA4-8561-0E921393FEBC}">
      <dsp:nvSpPr>
        <dsp:cNvPr id="0" name=""/>
        <dsp:cNvSpPr/>
      </dsp:nvSpPr>
      <dsp:spPr>
        <a:xfrm>
          <a:off x="2289288" y="1329601"/>
          <a:ext cx="4503958" cy="68206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Seguridad de los habitantes</a:t>
          </a:r>
        </a:p>
      </dsp:txBody>
      <dsp:txXfrm>
        <a:off x="2309265" y="1349578"/>
        <a:ext cx="4464004" cy="642112"/>
      </dsp:txXfrm>
    </dsp:sp>
    <dsp:sp modelId="{6D8532BA-1FC2-45E0-A1E3-F234BBBBA299}">
      <dsp:nvSpPr>
        <dsp:cNvPr id="0" name=""/>
        <dsp:cNvSpPr/>
      </dsp:nvSpPr>
      <dsp:spPr>
        <a:xfrm>
          <a:off x="2160826" y="2011668"/>
          <a:ext cx="2380441" cy="445933"/>
        </a:xfrm>
        <a:custGeom>
          <a:avLst/>
          <a:gdLst/>
          <a:ahLst/>
          <a:cxnLst/>
          <a:rect l="0" t="0" r="0" b="0"/>
          <a:pathLst>
            <a:path>
              <a:moveTo>
                <a:pt x="2380441" y="0"/>
              </a:moveTo>
              <a:lnTo>
                <a:pt x="2380441" y="222966"/>
              </a:lnTo>
              <a:lnTo>
                <a:pt x="0" y="222966"/>
              </a:lnTo>
              <a:lnTo>
                <a:pt x="0" y="44593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A70EC9-73D4-41B3-A6B2-B40431144525}">
      <dsp:nvSpPr>
        <dsp:cNvPr id="0" name=""/>
        <dsp:cNvSpPr/>
      </dsp:nvSpPr>
      <dsp:spPr>
        <a:xfrm>
          <a:off x="254259" y="2457602"/>
          <a:ext cx="3813134" cy="64235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a) Seguridad Pública</a:t>
          </a:r>
        </a:p>
      </dsp:txBody>
      <dsp:txXfrm>
        <a:off x="273073" y="2476416"/>
        <a:ext cx="3775506" cy="604728"/>
      </dsp:txXfrm>
    </dsp:sp>
    <dsp:sp modelId="{044E2799-863A-4EC8-A662-B7476ADF30D4}">
      <dsp:nvSpPr>
        <dsp:cNvPr id="0" name=""/>
        <dsp:cNvSpPr/>
      </dsp:nvSpPr>
      <dsp:spPr>
        <a:xfrm>
          <a:off x="4541268" y="2011668"/>
          <a:ext cx="2157405" cy="4459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2966"/>
              </a:lnTo>
              <a:lnTo>
                <a:pt x="2157405" y="222966"/>
              </a:lnTo>
              <a:lnTo>
                <a:pt x="2157405" y="44593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C87710-0E5D-47A4-89F7-41F5C9DC6DE5}">
      <dsp:nvSpPr>
        <dsp:cNvPr id="0" name=""/>
        <dsp:cNvSpPr/>
      </dsp:nvSpPr>
      <dsp:spPr>
        <a:xfrm>
          <a:off x="4569069" y="2457602"/>
          <a:ext cx="4259207" cy="72622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b) Seguridad Ciudadana</a:t>
          </a:r>
        </a:p>
      </dsp:txBody>
      <dsp:txXfrm>
        <a:off x="4590339" y="2478872"/>
        <a:ext cx="4216667" cy="683685"/>
      </dsp:txXfrm>
    </dsp:sp>
    <dsp:sp modelId="{142241C0-7984-4D8D-8024-A3F895F84568}">
      <dsp:nvSpPr>
        <dsp:cNvPr id="0" name=""/>
        <dsp:cNvSpPr/>
      </dsp:nvSpPr>
      <dsp:spPr>
        <a:xfrm>
          <a:off x="6652953" y="3183827"/>
          <a:ext cx="91440" cy="24237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2376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C43C9B-AAA1-4B95-BC2E-C4F92604AD29}">
      <dsp:nvSpPr>
        <dsp:cNvPr id="0" name=""/>
        <dsp:cNvSpPr/>
      </dsp:nvSpPr>
      <dsp:spPr>
        <a:xfrm>
          <a:off x="4555632" y="3426203"/>
          <a:ext cx="4286081" cy="69890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>
              <a:latin typeface="Times New Roman" panose="02020603050405020304" pitchFamily="18" charset="0"/>
              <a:cs typeface="Times New Roman" panose="02020603050405020304" pitchFamily="18" charset="0"/>
            </a:rPr>
            <a:t>Seguridad Humana</a:t>
          </a:r>
        </a:p>
      </dsp:txBody>
      <dsp:txXfrm>
        <a:off x="4576102" y="3446673"/>
        <a:ext cx="4245141" cy="657960"/>
      </dsp:txXfrm>
    </dsp:sp>
    <dsp:sp modelId="{08D6AABE-803D-4B5D-A82D-3C2487F8D4BF}">
      <dsp:nvSpPr>
        <dsp:cNvPr id="0" name=""/>
        <dsp:cNvSpPr/>
      </dsp:nvSpPr>
      <dsp:spPr>
        <a:xfrm>
          <a:off x="6652953" y="4125104"/>
          <a:ext cx="91440" cy="27029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7029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92A5C1-6A0A-41F9-9884-2236FCCF0B7F}">
      <dsp:nvSpPr>
        <dsp:cNvPr id="0" name=""/>
        <dsp:cNvSpPr/>
      </dsp:nvSpPr>
      <dsp:spPr>
        <a:xfrm>
          <a:off x="4583342" y="4395396"/>
          <a:ext cx="4230662" cy="70638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>
              <a:latin typeface="Times New Roman" panose="02020603050405020304" pitchFamily="18" charset="0"/>
              <a:cs typeface="Times New Roman" panose="02020603050405020304" pitchFamily="18" charset="0"/>
            </a:rPr>
            <a:t>Seguridad Personal</a:t>
          </a:r>
        </a:p>
      </dsp:txBody>
      <dsp:txXfrm>
        <a:off x="4604031" y="4416085"/>
        <a:ext cx="4189284" cy="665003"/>
      </dsp:txXfrm>
    </dsp:sp>
    <dsp:sp modelId="{13C49EFA-FE41-422B-8B2B-800C50AE3F7D}">
      <dsp:nvSpPr>
        <dsp:cNvPr id="0" name=""/>
        <dsp:cNvSpPr/>
      </dsp:nvSpPr>
      <dsp:spPr>
        <a:xfrm>
          <a:off x="6906952" y="883668"/>
          <a:ext cx="2502817" cy="4459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2966"/>
              </a:lnTo>
              <a:lnTo>
                <a:pt x="2502817" y="222966"/>
              </a:lnTo>
              <a:lnTo>
                <a:pt x="2502817" y="445933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5797BF-AF8D-4231-8711-36766B60717A}">
      <dsp:nvSpPr>
        <dsp:cNvPr id="0" name=""/>
        <dsp:cNvSpPr/>
      </dsp:nvSpPr>
      <dsp:spPr>
        <a:xfrm>
          <a:off x="7294923" y="1329601"/>
          <a:ext cx="4229692" cy="80197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Seguridad del Estado </a:t>
          </a:r>
        </a:p>
      </dsp:txBody>
      <dsp:txXfrm>
        <a:off x="7318412" y="1353090"/>
        <a:ext cx="4182714" cy="755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7A89E9-136D-4E94-AE0D-FE22858E707D}">
      <dsp:nvSpPr>
        <dsp:cNvPr id="0" name=""/>
        <dsp:cNvSpPr/>
      </dsp:nvSpPr>
      <dsp:spPr>
        <a:xfrm>
          <a:off x="172861" y="132015"/>
          <a:ext cx="3092213" cy="228513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B61F17A-7335-4048-B783-B5BC85B346EA}">
      <dsp:nvSpPr>
        <dsp:cNvPr id="0" name=""/>
        <dsp:cNvSpPr/>
      </dsp:nvSpPr>
      <dsp:spPr>
        <a:xfrm>
          <a:off x="801748" y="1966090"/>
          <a:ext cx="2664567" cy="640339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s-MX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Observación</a:t>
          </a:r>
          <a:endParaRPr lang="es-MX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01748" y="1966090"/>
        <a:ext cx="2664567" cy="640339"/>
      </dsp:txXfrm>
    </dsp:sp>
    <dsp:sp modelId="{BC5BBB15-167E-4AB2-AACB-083E28245142}">
      <dsp:nvSpPr>
        <dsp:cNvPr id="0" name=""/>
        <dsp:cNvSpPr/>
      </dsp:nvSpPr>
      <dsp:spPr>
        <a:xfrm>
          <a:off x="3984865" y="104266"/>
          <a:ext cx="3092213" cy="228513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6E5BFA7D-B633-40A7-B8B3-87DEBEFD33D3}">
      <dsp:nvSpPr>
        <dsp:cNvPr id="0" name=""/>
        <dsp:cNvSpPr/>
      </dsp:nvSpPr>
      <dsp:spPr>
        <a:xfrm>
          <a:off x="4425352" y="1993008"/>
          <a:ext cx="3033636" cy="604448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815" tIns="43815" rIns="43815" bIns="4381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s-MX" sz="23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Marchas exploratorias de seguridad</a:t>
          </a:r>
          <a:endParaRPr lang="es-MX" sz="23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25352" y="1993008"/>
        <a:ext cx="3033636" cy="604448"/>
      </dsp:txXfrm>
    </dsp:sp>
    <dsp:sp modelId="{88324D2E-01C8-4026-B610-966B20BA0717}">
      <dsp:nvSpPr>
        <dsp:cNvPr id="0" name=""/>
        <dsp:cNvSpPr/>
      </dsp:nvSpPr>
      <dsp:spPr>
        <a:xfrm>
          <a:off x="7977539" y="95293"/>
          <a:ext cx="3092213" cy="2285134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4FE0DEB-1473-4E25-A041-EF9FA3FDEAF4}">
      <dsp:nvSpPr>
        <dsp:cNvPr id="0" name=""/>
        <dsp:cNvSpPr/>
      </dsp:nvSpPr>
      <dsp:spPr>
        <a:xfrm>
          <a:off x="8602560" y="1966090"/>
          <a:ext cx="2664567" cy="640339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s-MX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Entrevista</a:t>
          </a:r>
          <a:endParaRPr lang="es-MX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02560" y="1966090"/>
        <a:ext cx="2664567" cy="640339"/>
      </dsp:txXfrm>
    </dsp:sp>
    <dsp:sp modelId="{E22EACA0-A4FD-429A-B33A-F4CD36543FB9}">
      <dsp:nvSpPr>
        <dsp:cNvPr id="0" name=""/>
        <dsp:cNvSpPr/>
      </dsp:nvSpPr>
      <dsp:spPr>
        <a:xfrm>
          <a:off x="268994" y="2935388"/>
          <a:ext cx="3092213" cy="2285134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78DB8C32-9130-4EF8-AED5-9EBA8E050BEE}">
      <dsp:nvSpPr>
        <dsp:cNvPr id="0" name=""/>
        <dsp:cNvSpPr/>
      </dsp:nvSpPr>
      <dsp:spPr>
        <a:xfrm>
          <a:off x="894016" y="4806185"/>
          <a:ext cx="2664567" cy="640339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s-MX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Encuesta</a:t>
          </a:r>
          <a:endParaRPr lang="es-MX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94016" y="4806185"/>
        <a:ext cx="2664567" cy="640339"/>
      </dsp:txXfrm>
    </dsp:sp>
    <dsp:sp modelId="{AAF43BAE-6195-4622-8A21-4EAC3134A55E}">
      <dsp:nvSpPr>
        <dsp:cNvPr id="0" name=""/>
        <dsp:cNvSpPr/>
      </dsp:nvSpPr>
      <dsp:spPr>
        <a:xfrm>
          <a:off x="4077132" y="2935388"/>
          <a:ext cx="3092213" cy="2285134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910134DF-A3B3-495B-9057-01CD1A591FC5}">
      <dsp:nvSpPr>
        <dsp:cNvPr id="0" name=""/>
        <dsp:cNvSpPr/>
      </dsp:nvSpPr>
      <dsp:spPr>
        <a:xfrm>
          <a:off x="4702154" y="4806185"/>
          <a:ext cx="2664567" cy="640339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s-MX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Estudio de seguridad</a:t>
          </a:r>
          <a:endParaRPr lang="es-MX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02154" y="4806185"/>
        <a:ext cx="2664567" cy="640339"/>
      </dsp:txXfrm>
    </dsp:sp>
    <dsp:sp modelId="{C93A34AC-2137-434C-B6E0-B1655A4E0C11}">
      <dsp:nvSpPr>
        <dsp:cNvPr id="0" name=""/>
        <dsp:cNvSpPr/>
      </dsp:nvSpPr>
      <dsp:spPr>
        <a:xfrm>
          <a:off x="7885271" y="2935388"/>
          <a:ext cx="3092213" cy="2285134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972088C-67D8-4104-985E-A992E73ACAE3}">
      <dsp:nvSpPr>
        <dsp:cNvPr id="0" name=""/>
        <dsp:cNvSpPr/>
      </dsp:nvSpPr>
      <dsp:spPr>
        <a:xfrm>
          <a:off x="8510293" y="4806185"/>
          <a:ext cx="2664567" cy="640339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s-MX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Método de Mosler</a:t>
          </a:r>
          <a:endParaRPr lang="es-MX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510293" y="4806185"/>
        <a:ext cx="2664567" cy="6403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7A89E9-136D-4E94-AE0D-FE22858E707D}">
      <dsp:nvSpPr>
        <dsp:cNvPr id="0" name=""/>
        <dsp:cNvSpPr/>
      </dsp:nvSpPr>
      <dsp:spPr>
        <a:xfrm>
          <a:off x="426251" y="120613"/>
          <a:ext cx="2843804" cy="281161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B61F17A-7335-4048-B783-B5BC85B346EA}">
      <dsp:nvSpPr>
        <dsp:cNvPr id="0" name=""/>
        <dsp:cNvSpPr/>
      </dsp:nvSpPr>
      <dsp:spPr>
        <a:xfrm>
          <a:off x="1004617" y="2026750"/>
          <a:ext cx="2450512" cy="860151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s-MX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Personal de portería no está capacitado</a:t>
          </a:r>
          <a:endParaRPr lang="es-MX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04617" y="2026750"/>
        <a:ext cx="2450512" cy="860151"/>
      </dsp:txXfrm>
    </dsp:sp>
    <dsp:sp modelId="{BC5BBB15-167E-4AB2-AACB-083E28245142}">
      <dsp:nvSpPr>
        <dsp:cNvPr id="0" name=""/>
        <dsp:cNvSpPr/>
      </dsp:nvSpPr>
      <dsp:spPr>
        <a:xfrm>
          <a:off x="3927872" y="88557"/>
          <a:ext cx="2843804" cy="251817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6E5BFA7D-B633-40A7-B8B3-87DEBEFD33D3}">
      <dsp:nvSpPr>
        <dsp:cNvPr id="0" name=""/>
        <dsp:cNvSpPr/>
      </dsp:nvSpPr>
      <dsp:spPr>
        <a:xfrm>
          <a:off x="4332973" y="1726904"/>
          <a:ext cx="2789932" cy="1169835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s-MX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Cerramiento físico en malas condiciones por el uso</a:t>
          </a:r>
          <a:endParaRPr lang="es-MX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332973" y="1726904"/>
        <a:ext cx="2789932" cy="1169835"/>
      </dsp:txXfrm>
    </dsp:sp>
    <dsp:sp modelId="{88324D2E-01C8-4026-B610-966B20BA0717}">
      <dsp:nvSpPr>
        <dsp:cNvPr id="0" name=""/>
        <dsp:cNvSpPr/>
      </dsp:nvSpPr>
      <dsp:spPr>
        <a:xfrm>
          <a:off x="7595648" y="147467"/>
          <a:ext cx="3078730" cy="2431862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4FE0DEB-1473-4E25-A041-EF9FA3FDEAF4}">
      <dsp:nvSpPr>
        <dsp:cNvPr id="0" name=""/>
        <dsp:cNvSpPr/>
      </dsp:nvSpPr>
      <dsp:spPr>
        <a:xfrm>
          <a:off x="7998456" y="1817322"/>
          <a:ext cx="3029445" cy="1020508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s-MX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El</a:t>
          </a:r>
          <a:r>
            <a:rPr lang="es-MX" sz="1800" kern="1200" baseline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ingreso fácil a la institución por las casas aledañas</a:t>
          </a:r>
          <a:endParaRPr lang="es-MX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98456" y="1817322"/>
        <a:ext cx="3029445" cy="1020508"/>
      </dsp:txXfrm>
    </dsp:sp>
    <dsp:sp modelId="{AAF43BAE-6195-4622-8A21-4EAC3134A55E}">
      <dsp:nvSpPr>
        <dsp:cNvPr id="0" name=""/>
        <dsp:cNvSpPr/>
      </dsp:nvSpPr>
      <dsp:spPr>
        <a:xfrm>
          <a:off x="718126" y="3200988"/>
          <a:ext cx="2843804" cy="2101560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910134DF-A3B3-495B-9057-01CD1A591FC5}">
      <dsp:nvSpPr>
        <dsp:cNvPr id="0" name=""/>
        <dsp:cNvSpPr/>
      </dsp:nvSpPr>
      <dsp:spPr>
        <a:xfrm>
          <a:off x="1292937" y="4921497"/>
          <a:ext cx="2450512" cy="588898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s-MX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No posee un sistema de alarmas </a:t>
          </a:r>
          <a:endParaRPr lang="es-MX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292937" y="4921497"/>
        <a:ext cx="2450512" cy="588898"/>
      </dsp:txXfrm>
    </dsp:sp>
    <dsp:sp modelId="{C93A34AC-2137-434C-B6E0-B1655A4E0C11}">
      <dsp:nvSpPr>
        <dsp:cNvPr id="0" name=""/>
        <dsp:cNvSpPr/>
      </dsp:nvSpPr>
      <dsp:spPr>
        <a:xfrm>
          <a:off x="4216192" y="3200988"/>
          <a:ext cx="2843804" cy="2101560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972088C-67D8-4104-985E-A992E73ACAE3}">
      <dsp:nvSpPr>
        <dsp:cNvPr id="0" name=""/>
        <dsp:cNvSpPr/>
      </dsp:nvSpPr>
      <dsp:spPr>
        <a:xfrm>
          <a:off x="4791003" y="4921497"/>
          <a:ext cx="2450512" cy="588898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s-MX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No posee un sistema de cámaras de seguridad</a:t>
          </a:r>
        </a:p>
      </dsp:txBody>
      <dsp:txXfrm>
        <a:off x="4791003" y="4921497"/>
        <a:ext cx="2450512" cy="588898"/>
      </dsp:txXfrm>
    </dsp:sp>
    <dsp:sp modelId="{BE4D82AA-8936-449C-9576-871A9C9F5FE7}">
      <dsp:nvSpPr>
        <dsp:cNvPr id="0" name=""/>
        <dsp:cNvSpPr/>
      </dsp:nvSpPr>
      <dsp:spPr>
        <a:xfrm>
          <a:off x="7714258" y="3200988"/>
          <a:ext cx="2843804" cy="2101560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0415366D-9188-4432-9695-6DEE37D1A01D}">
      <dsp:nvSpPr>
        <dsp:cNvPr id="0" name=""/>
        <dsp:cNvSpPr/>
      </dsp:nvSpPr>
      <dsp:spPr>
        <a:xfrm>
          <a:off x="8289069" y="4921497"/>
          <a:ext cx="2450512" cy="588898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s-MX" sz="19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 fácil el ingreso por la puerta posterior</a:t>
          </a:r>
        </a:p>
      </dsp:txBody>
      <dsp:txXfrm>
        <a:off x="8289069" y="4921497"/>
        <a:ext cx="2450512" cy="58889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7A89E9-136D-4E94-AE0D-FE22858E707D}">
      <dsp:nvSpPr>
        <dsp:cNvPr id="0" name=""/>
        <dsp:cNvSpPr/>
      </dsp:nvSpPr>
      <dsp:spPr>
        <a:xfrm>
          <a:off x="485467" y="104115"/>
          <a:ext cx="2984667" cy="295088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B61F17A-7335-4048-B783-B5BC85B346EA}">
      <dsp:nvSpPr>
        <dsp:cNvPr id="0" name=""/>
        <dsp:cNvSpPr/>
      </dsp:nvSpPr>
      <dsp:spPr>
        <a:xfrm>
          <a:off x="1092482" y="2104669"/>
          <a:ext cx="2571894" cy="902757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s-MX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Sector donde se pueden consumir alcohol y drogas</a:t>
          </a:r>
          <a:endParaRPr lang="es-MX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92482" y="2104669"/>
        <a:ext cx="2571894" cy="902757"/>
      </dsp:txXfrm>
    </dsp:sp>
    <dsp:sp modelId="{BC5BBB15-167E-4AB2-AACB-083E28245142}">
      <dsp:nvSpPr>
        <dsp:cNvPr id="0" name=""/>
        <dsp:cNvSpPr/>
      </dsp:nvSpPr>
      <dsp:spPr>
        <a:xfrm>
          <a:off x="4114552" y="209419"/>
          <a:ext cx="2984667" cy="264290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6E5BFA7D-B633-40A7-B8B3-87DEBEFD33D3}">
      <dsp:nvSpPr>
        <dsp:cNvPr id="0" name=""/>
        <dsp:cNvSpPr/>
      </dsp:nvSpPr>
      <dsp:spPr>
        <a:xfrm>
          <a:off x="4539719" y="2414634"/>
          <a:ext cx="2928127" cy="671989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s-MX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Lugar de ingreso fácil por la parte posterior de la institución</a:t>
          </a:r>
          <a:endParaRPr lang="es-MX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39719" y="2414634"/>
        <a:ext cx="2928127" cy="671989"/>
      </dsp:txXfrm>
    </dsp:sp>
    <dsp:sp modelId="{E22EACA0-A4FD-429A-B33A-F4CD36543FB9}">
      <dsp:nvSpPr>
        <dsp:cNvPr id="0" name=""/>
        <dsp:cNvSpPr/>
      </dsp:nvSpPr>
      <dsp:spPr>
        <a:xfrm>
          <a:off x="7918022" y="254487"/>
          <a:ext cx="2984667" cy="2445126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78DB8C32-9130-4EF8-AED5-9EBA8E050BEE}">
      <dsp:nvSpPr>
        <dsp:cNvPr id="0" name=""/>
        <dsp:cNvSpPr/>
      </dsp:nvSpPr>
      <dsp:spPr>
        <a:xfrm>
          <a:off x="8521306" y="2144237"/>
          <a:ext cx="2571894" cy="689499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s-MX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Iluminación insuficiente en los interiores y exteriores</a:t>
          </a:r>
          <a:endParaRPr lang="es-MX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521306" y="2144237"/>
        <a:ext cx="2571894" cy="689499"/>
      </dsp:txXfrm>
    </dsp:sp>
    <dsp:sp modelId="{AAF43BAE-6195-4622-8A21-4EAC3134A55E}">
      <dsp:nvSpPr>
        <dsp:cNvPr id="0" name=""/>
        <dsp:cNvSpPr/>
      </dsp:nvSpPr>
      <dsp:spPr>
        <a:xfrm>
          <a:off x="578256" y="3337071"/>
          <a:ext cx="2984667" cy="2830366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910134DF-A3B3-495B-9057-01CD1A591FC5}">
      <dsp:nvSpPr>
        <dsp:cNvPr id="0" name=""/>
        <dsp:cNvSpPr/>
      </dsp:nvSpPr>
      <dsp:spPr>
        <a:xfrm>
          <a:off x="1181540" y="5455157"/>
          <a:ext cx="2571894" cy="618069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s-MX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Lugar donde se pueden provocar </a:t>
          </a:r>
          <a:r>
            <a:rPr lang="es-MX" sz="20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bullying</a:t>
          </a:r>
          <a:endParaRPr lang="es-MX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81540" y="5455157"/>
        <a:ext cx="2571894" cy="618069"/>
      </dsp:txXfrm>
    </dsp:sp>
    <dsp:sp modelId="{C93A34AC-2137-434C-B6E0-B1655A4E0C11}">
      <dsp:nvSpPr>
        <dsp:cNvPr id="0" name=""/>
        <dsp:cNvSpPr/>
      </dsp:nvSpPr>
      <dsp:spPr>
        <a:xfrm>
          <a:off x="4203610" y="3361753"/>
          <a:ext cx="2984667" cy="2781004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972088C-67D8-4104-985E-A992E73ACAE3}">
      <dsp:nvSpPr>
        <dsp:cNvPr id="0" name=""/>
        <dsp:cNvSpPr/>
      </dsp:nvSpPr>
      <dsp:spPr>
        <a:xfrm>
          <a:off x="4806894" y="5455157"/>
          <a:ext cx="2571894" cy="618069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s-MX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Lugares donde se comente robos o asaltos</a:t>
          </a:r>
        </a:p>
      </dsp:txBody>
      <dsp:txXfrm>
        <a:off x="4806894" y="5455157"/>
        <a:ext cx="2571894" cy="618069"/>
      </dsp:txXfrm>
    </dsp:sp>
    <dsp:sp modelId="{939788CF-4678-42C6-B381-78066D5CE97F}">
      <dsp:nvSpPr>
        <dsp:cNvPr id="0" name=""/>
        <dsp:cNvSpPr/>
      </dsp:nvSpPr>
      <dsp:spPr>
        <a:xfrm>
          <a:off x="7828963" y="3454307"/>
          <a:ext cx="2984667" cy="2549851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4D37503F-0F1D-4EBA-A3AB-CC808B18F482}">
      <dsp:nvSpPr>
        <dsp:cNvPr id="0" name=""/>
        <dsp:cNvSpPr/>
      </dsp:nvSpPr>
      <dsp:spPr>
        <a:xfrm>
          <a:off x="8432247" y="5432134"/>
          <a:ext cx="2571894" cy="618069"/>
        </a:xfrm>
        <a:prstGeom prst="rect">
          <a:avLst/>
        </a:prstGeom>
        <a:gradFill rotWithShape="0">
          <a:gsLst>
            <a:gs pos="0">
              <a:schemeClr val="accent5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s-MX" sz="2000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Existen  lugares donde no hay control</a:t>
          </a:r>
          <a:endParaRPr lang="es-MX" sz="20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432247" y="5432134"/>
        <a:ext cx="2571894" cy="61806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6EA03E-2FCF-495B-BEC5-2B8046C01F77}">
      <dsp:nvSpPr>
        <dsp:cNvPr id="0" name=""/>
        <dsp:cNvSpPr/>
      </dsp:nvSpPr>
      <dsp:spPr>
        <a:xfrm>
          <a:off x="5841124" y="1439590"/>
          <a:ext cx="4840104" cy="4200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004"/>
              </a:lnTo>
              <a:lnTo>
                <a:pt x="4840104" y="210004"/>
              </a:lnTo>
              <a:lnTo>
                <a:pt x="4840104" y="42000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C77628-AE41-4E13-9CD6-63F0CCA21859}">
      <dsp:nvSpPr>
        <dsp:cNvPr id="0" name=""/>
        <dsp:cNvSpPr/>
      </dsp:nvSpPr>
      <dsp:spPr>
        <a:xfrm>
          <a:off x="5841124" y="1439590"/>
          <a:ext cx="2420052" cy="4200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004"/>
              </a:lnTo>
              <a:lnTo>
                <a:pt x="2420052" y="210004"/>
              </a:lnTo>
              <a:lnTo>
                <a:pt x="2420052" y="42000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2A6AFC-8339-458C-82ED-2B008A200E62}">
      <dsp:nvSpPr>
        <dsp:cNvPr id="0" name=""/>
        <dsp:cNvSpPr/>
      </dsp:nvSpPr>
      <dsp:spPr>
        <a:xfrm>
          <a:off x="5795404" y="1439590"/>
          <a:ext cx="91440" cy="42000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2000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58E918-E83D-4D5C-AE24-9A26C09D8CBE}">
      <dsp:nvSpPr>
        <dsp:cNvPr id="0" name=""/>
        <dsp:cNvSpPr/>
      </dsp:nvSpPr>
      <dsp:spPr>
        <a:xfrm>
          <a:off x="3421071" y="1439590"/>
          <a:ext cx="2420052" cy="420009"/>
        </a:xfrm>
        <a:custGeom>
          <a:avLst/>
          <a:gdLst/>
          <a:ahLst/>
          <a:cxnLst/>
          <a:rect l="0" t="0" r="0" b="0"/>
          <a:pathLst>
            <a:path>
              <a:moveTo>
                <a:pt x="2420052" y="0"/>
              </a:moveTo>
              <a:lnTo>
                <a:pt x="2420052" y="210004"/>
              </a:lnTo>
              <a:lnTo>
                <a:pt x="0" y="210004"/>
              </a:lnTo>
              <a:lnTo>
                <a:pt x="0" y="42000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EB1440-6724-4CD2-9C2C-241AC7E1DEF8}">
      <dsp:nvSpPr>
        <dsp:cNvPr id="0" name=""/>
        <dsp:cNvSpPr/>
      </dsp:nvSpPr>
      <dsp:spPr>
        <a:xfrm>
          <a:off x="1001019" y="1439590"/>
          <a:ext cx="4840104" cy="420009"/>
        </a:xfrm>
        <a:custGeom>
          <a:avLst/>
          <a:gdLst/>
          <a:ahLst/>
          <a:cxnLst/>
          <a:rect l="0" t="0" r="0" b="0"/>
          <a:pathLst>
            <a:path>
              <a:moveTo>
                <a:pt x="4840104" y="0"/>
              </a:moveTo>
              <a:lnTo>
                <a:pt x="4840104" y="210004"/>
              </a:lnTo>
              <a:lnTo>
                <a:pt x="0" y="210004"/>
              </a:lnTo>
              <a:lnTo>
                <a:pt x="0" y="420009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50B4A9-FE66-4766-A786-BFE28AFADDED}">
      <dsp:nvSpPr>
        <dsp:cNvPr id="0" name=""/>
        <dsp:cNvSpPr/>
      </dsp:nvSpPr>
      <dsp:spPr>
        <a:xfrm>
          <a:off x="4841102" y="109391"/>
          <a:ext cx="2000043" cy="133019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Protocolos de Seguridad</a:t>
          </a:r>
          <a:endParaRPr lang="es-MX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41102" y="109391"/>
        <a:ext cx="2000043" cy="1330198"/>
      </dsp:txXfrm>
    </dsp:sp>
    <dsp:sp modelId="{04940752-E83D-479B-B7D5-A697AF4364E2}">
      <dsp:nvSpPr>
        <dsp:cNvPr id="0" name=""/>
        <dsp:cNvSpPr/>
      </dsp:nvSpPr>
      <dsp:spPr>
        <a:xfrm>
          <a:off x="998" y="1859599"/>
          <a:ext cx="2000043" cy="100002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Robo</a:t>
          </a:r>
          <a:endParaRPr lang="es-MX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98" y="1859599"/>
        <a:ext cx="2000043" cy="1000021"/>
      </dsp:txXfrm>
    </dsp:sp>
    <dsp:sp modelId="{08D2D282-450E-4550-8C2A-DEC05CD109DE}">
      <dsp:nvSpPr>
        <dsp:cNvPr id="0" name=""/>
        <dsp:cNvSpPr/>
      </dsp:nvSpPr>
      <dsp:spPr>
        <a:xfrm>
          <a:off x="2421050" y="1859599"/>
          <a:ext cx="2000043" cy="1000021"/>
        </a:xfrm>
        <a:prstGeom prst="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Hurto</a:t>
          </a:r>
          <a:endParaRPr lang="es-MX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21050" y="1859599"/>
        <a:ext cx="2000043" cy="1000021"/>
      </dsp:txXfrm>
    </dsp:sp>
    <dsp:sp modelId="{2682AC73-848D-4D1D-BC32-FD1F129F62BF}">
      <dsp:nvSpPr>
        <dsp:cNvPr id="0" name=""/>
        <dsp:cNvSpPr/>
      </dsp:nvSpPr>
      <dsp:spPr>
        <a:xfrm>
          <a:off x="4841102" y="1859599"/>
          <a:ext cx="2000043" cy="1000021"/>
        </a:xfrm>
        <a:prstGeom prst="rect">
          <a:avLst/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Bullying</a:t>
          </a:r>
        </a:p>
      </dsp:txBody>
      <dsp:txXfrm>
        <a:off x="4841102" y="1859599"/>
        <a:ext cx="2000043" cy="1000021"/>
      </dsp:txXfrm>
    </dsp:sp>
    <dsp:sp modelId="{B8E11BFE-8CB4-487C-983A-795D3FA71D25}">
      <dsp:nvSpPr>
        <dsp:cNvPr id="0" name=""/>
        <dsp:cNvSpPr/>
      </dsp:nvSpPr>
      <dsp:spPr>
        <a:xfrm>
          <a:off x="7261154" y="1859599"/>
          <a:ext cx="2000043" cy="1000021"/>
        </a:xfrm>
        <a:prstGeom prst="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Consumo de alcohol y drogas</a:t>
          </a:r>
        </a:p>
      </dsp:txBody>
      <dsp:txXfrm>
        <a:off x="7261154" y="1859599"/>
        <a:ext cx="2000043" cy="1000021"/>
      </dsp:txXfrm>
    </dsp:sp>
    <dsp:sp modelId="{F9323695-D92C-431A-9698-97522A31E92F}">
      <dsp:nvSpPr>
        <dsp:cNvPr id="0" name=""/>
        <dsp:cNvSpPr/>
      </dsp:nvSpPr>
      <dsp:spPr>
        <a:xfrm>
          <a:off x="9681206" y="1859599"/>
          <a:ext cx="2000043" cy="1000021"/>
        </a:xfrm>
        <a:prstGeom prst="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Integración de pandillas</a:t>
          </a:r>
        </a:p>
      </dsp:txBody>
      <dsp:txXfrm>
        <a:off x="9681206" y="1859599"/>
        <a:ext cx="2000043" cy="100002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D94D5C-1DE6-4D5C-AA3A-7864140B5559}">
      <dsp:nvSpPr>
        <dsp:cNvPr id="0" name=""/>
        <dsp:cNvSpPr/>
      </dsp:nvSpPr>
      <dsp:spPr>
        <a:xfrm>
          <a:off x="4865462" y="1654932"/>
          <a:ext cx="255309" cy="1016465"/>
        </a:xfrm>
        <a:custGeom>
          <a:avLst/>
          <a:gdLst/>
          <a:ahLst/>
          <a:cxnLst/>
          <a:rect l="0" t="0" r="0" b="0"/>
          <a:pathLst>
            <a:path>
              <a:moveTo>
                <a:pt x="255309" y="0"/>
              </a:moveTo>
              <a:lnTo>
                <a:pt x="255309" y="1016465"/>
              </a:lnTo>
              <a:lnTo>
                <a:pt x="0" y="101646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5182C4-5CC2-4297-A9D2-864777F848A1}">
      <dsp:nvSpPr>
        <dsp:cNvPr id="0" name=""/>
        <dsp:cNvSpPr/>
      </dsp:nvSpPr>
      <dsp:spPr>
        <a:xfrm>
          <a:off x="5120772" y="1654932"/>
          <a:ext cx="4010620" cy="20329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0912"/>
              </a:lnTo>
              <a:lnTo>
                <a:pt x="4010620" y="1800912"/>
              </a:lnTo>
              <a:lnTo>
                <a:pt x="4010620" y="2032931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47EF4A-CF76-4B3B-BF59-743A79723134}">
      <dsp:nvSpPr>
        <dsp:cNvPr id="0" name=""/>
        <dsp:cNvSpPr/>
      </dsp:nvSpPr>
      <dsp:spPr>
        <a:xfrm>
          <a:off x="5120772" y="1654932"/>
          <a:ext cx="1336873" cy="20329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0912"/>
              </a:lnTo>
              <a:lnTo>
                <a:pt x="1336873" y="1800912"/>
              </a:lnTo>
              <a:lnTo>
                <a:pt x="1336873" y="2032931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EE767C-931D-4CF3-BCFE-423555B4B81A}">
      <dsp:nvSpPr>
        <dsp:cNvPr id="0" name=""/>
        <dsp:cNvSpPr/>
      </dsp:nvSpPr>
      <dsp:spPr>
        <a:xfrm>
          <a:off x="3783898" y="1654932"/>
          <a:ext cx="1336873" cy="2032931"/>
        </a:xfrm>
        <a:custGeom>
          <a:avLst/>
          <a:gdLst/>
          <a:ahLst/>
          <a:cxnLst/>
          <a:rect l="0" t="0" r="0" b="0"/>
          <a:pathLst>
            <a:path>
              <a:moveTo>
                <a:pt x="1336873" y="0"/>
              </a:moveTo>
              <a:lnTo>
                <a:pt x="1336873" y="1800912"/>
              </a:lnTo>
              <a:lnTo>
                <a:pt x="0" y="1800912"/>
              </a:lnTo>
              <a:lnTo>
                <a:pt x="0" y="2032931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1A9D87-37C3-44C6-A412-A4DB782DB107}">
      <dsp:nvSpPr>
        <dsp:cNvPr id="0" name=""/>
        <dsp:cNvSpPr/>
      </dsp:nvSpPr>
      <dsp:spPr>
        <a:xfrm>
          <a:off x="1110151" y="1654932"/>
          <a:ext cx="4010620" cy="2032931"/>
        </a:xfrm>
        <a:custGeom>
          <a:avLst/>
          <a:gdLst/>
          <a:ahLst/>
          <a:cxnLst/>
          <a:rect l="0" t="0" r="0" b="0"/>
          <a:pathLst>
            <a:path>
              <a:moveTo>
                <a:pt x="4010620" y="0"/>
              </a:moveTo>
              <a:lnTo>
                <a:pt x="4010620" y="1800912"/>
              </a:lnTo>
              <a:lnTo>
                <a:pt x="0" y="1800912"/>
              </a:lnTo>
              <a:lnTo>
                <a:pt x="0" y="2032931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E9C648-E646-457F-B4E4-72716F5C5B4D}">
      <dsp:nvSpPr>
        <dsp:cNvPr id="0" name=""/>
        <dsp:cNvSpPr/>
      </dsp:nvSpPr>
      <dsp:spPr>
        <a:xfrm>
          <a:off x="2522475" y="394139"/>
          <a:ext cx="5196593" cy="1260793"/>
        </a:xfrm>
        <a:prstGeom prst="rect">
          <a:avLst/>
        </a:prstGeom>
        <a:solidFill>
          <a:srgbClr val="7030A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Comité de seguridad  </a:t>
          </a:r>
          <a:endParaRPr lang="es-MX" sz="2500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Encabezada</a:t>
          </a:r>
          <a:r>
            <a:rPr lang="es-MX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Director de la Unidad Educativa "Julio Tobar </a:t>
          </a:r>
          <a:r>
            <a:rPr lang="es-MX" sz="25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Donoso"</a:t>
          </a:r>
          <a:endParaRPr lang="es-MX" sz="2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22475" y="394139"/>
        <a:ext cx="5196593" cy="1260793"/>
      </dsp:txXfrm>
    </dsp:sp>
    <dsp:sp modelId="{8AF8AA63-0528-4255-8747-BE2BF7216B73}">
      <dsp:nvSpPr>
        <dsp:cNvPr id="0" name=""/>
        <dsp:cNvSpPr/>
      </dsp:nvSpPr>
      <dsp:spPr>
        <a:xfrm>
          <a:off x="5297" y="3687864"/>
          <a:ext cx="2209708" cy="1262505"/>
        </a:xfrm>
        <a:prstGeom prst="rect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Brigada de seguridad personal </a:t>
          </a:r>
        </a:p>
      </dsp:txBody>
      <dsp:txXfrm>
        <a:off x="5297" y="3687864"/>
        <a:ext cx="2209708" cy="1262505"/>
      </dsp:txXfrm>
    </dsp:sp>
    <dsp:sp modelId="{D89D110A-1543-436E-85C6-B06E354942F8}">
      <dsp:nvSpPr>
        <dsp:cNvPr id="0" name=""/>
        <dsp:cNvSpPr/>
      </dsp:nvSpPr>
      <dsp:spPr>
        <a:xfrm>
          <a:off x="2679044" y="3687864"/>
          <a:ext cx="2209708" cy="1230973"/>
        </a:xfrm>
        <a:prstGeom prst="rect">
          <a:avLst/>
        </a:prstGeom>
        <a:solidFill>
          <a:srgbClr val="FFC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Brigada de educación vial</a:t>
          </a:r>
        </a:p>
      </dsp:txBody>
      <dsp:txXfrm>
        <a:off x="2679044" y="3687864"/>
        <a:ext cx="2209708" cy="1230973"/>
      </dsp:txXfrm>
    </dsp:sp>
    <dsp:sp modelId="{16524CB9-4C9A-4965-97BC-2E347E377732}">
      <dsp:nvSpPr>
        <dsp:cNvPr id="0" name=""/>
        <dsp:cNvSpPr/>
      </dsp:nvSpPr>
      <dsp:spPr>
        <a:xfrm>
          <a:off x="5352791" y="3687864"/>
          <a:ext cx="2209708" cy="1262505"/>
        </a:xfrm>
        <a:prstGeom prst="rect">
          <a:avLst/>
        </a:prstGeom>
        <a:solidFill>
          <a:srgbClr val="FF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Brigada de primeros auxilios</a:t>
          </a:r>
        </a:p>
      </dsp:txBody>
      <dsp:txXfrm>
        <a:off x="5352791" y="3687864"/>
        <a:ext cx="2209708" cy="1262505"/>
      </dsp:txXfrm>
    </dsp:sp>
    <dsp:sp modelId="{05968A97-CD6F-44E4-90E0-E4509779CAA2}">
      <dsp:nvSpPr>
        <dsp:cNvPr id="0" name=""/>
        <dsp:cNvSpPr/>
      </dsp:nvSpPr>
      <dsp:spPr>
        <a:xfrm>
          <a:off x="8026538" y="3687864"/>
          <a:ext cx="2209708" cy="1167919"/>
        </a:xfrm>
        <a:prstGeom prst="rect">
          <a:avLst/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Brigada de  comunicación</a:t>
          </a:r>
        </a:p>
      </dsp:txBody>
      <dsp:txXfrm>
        <a:off x="8026538" y="3687864"/>
        <a:ext cx="2209708" cy="1167919"/>
      </dsp:txXfrm>
    </dsp:sp>
    <dsp:sp modelId="{9A4022C9-74C3-41CE-9902-9EEC00F46E85}">
      <dsp:nvSpPr>
        <dsp:cNvPr id="0" name=""/>
        <dsp:cNvSpPr/>
      </dsp:nvSpPr>
      <dsp:spPr>
        <a:xfrm>
          <a:off x="2655754" y="2252752"/>
          <a:ext cx="2209708" cy="837291"/>
        </a:xfrm>
        <a:prstGeom prst="rect">
          <a:avLst/>
        </a:prstGeom>
        <a:solidFill>
          <a:schemeClr val="accent2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Jefe de seguridad </a:t>
          </a:r>
        </a:p>
      </dsp:txBody>
      <dsp:txXfrm>
        <a:off x="2655754" y="2252752"/>
        <a:ext cx="2209708" cy="8372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24AF-6A9D-485C-8722-D0F6DCD5C1FA}" type="datetimeFigureOut">
              <a:rPr lang="es-MX" smtClean="0"/>
              <a:t>14/08/2018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2E2820-18A5-4052-875E-6768B6D2A1A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2024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E2820-18A5-4052-875E-6768B6D2A1A3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34495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E2820-18A5-4052-875E-6768B6D2A1A3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41974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4EE69-0EEA-4622-9D4D-F160987EAEF6}" type="datetimeFigureOut">
              <a:rPr lang="es-MX" smtClean="0"/>
              <a:t>14/08/2018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EF0A3-F906-4627-AF75-F5A6FE6366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8647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4EE69-0EEA-4622-9D4D-F160987EAEF6}" type="datetimeFigureOut">
              <a:rPr lang="es-MX" smtClean="0"/>
              <a:t>14/08/2018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EF0A3-F906-4627-AF75-F5A6FE6366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7800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4EE69-0EEA-4622-9D4D-F160987EAEF6}" type="datetimeFigureOut">
              <a:rPr lang="es-MX" smtClean="0"/>
              <a:t>14/08/2018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EF0A3-F906-4627-AF75-F5A6FE6366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10204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4EE69-0EEA-4622-9D4D-F160987EAEF6}" type="datetimeFigureOut">
              <a:rPr lang="es-MX" smtClean="0"/>
              <a:t>14/08/2018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EF0A3-F906-4627-AF75-F5A6FE6366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67657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4EE69-0EEA-4622-9D4D-F160987EAEF6}" type="datetimeFigureOut">
              <a:rPr lang="es-MX" smtClean="0"/>
              <a:t>14/08/2018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EF0A3-F906-4627-AF75-F5A6FE6366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62737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4EE69-0EEA-4622-9D4D-F160987EAEF6}" type="datetimeFigureOut">
              <a:rPr lang="es-MX" smtClean="0"/>
              <a:t>14/08/2018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EF0A3-F906-4627-AF75-F5A6FE6366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08131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4EE69-0EEA-4622-9D4D-F160987EAEF6}" type="datetimeFigureOut">
              <a:rPr lang="es-MX" smtClean="0"/>
              <a:t>14/08/2018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EF0A3-F906-4627-AF75-F5A6FE6366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295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4EE69-0EEA-4622-9D4D-F160987EAEF6}" type="datetimeFigureOut">
              <a:rPr lang="es-MX" smtClean="0"/>
              <a:t>14/08/2018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EF0A3-F906-4627-AF75-F5A6FE6366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95611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4EE69-0EEA-4622-9D4D-F160987EAEF6}" type="datetimeFigureOut">
              <a:rPr lang="es-MX" smtClean="0"/>
              <a:t>14/08/2018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EF0A3-F906-4627-AF75-F5A6FE6366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3640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4EE69-0EEA-4622-9D4D-F160987EAEF6}" type="datetimeFigureOut">
              <a:rPr lang="es-MX" smtClean="0"/>
              <a:t>14/08/2018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EF0A3-F906-4627-AF75-F5A6FE6366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1265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4EE69-0EEA-4622-9D4D-F160987EAEF6}" type="datetimeFigureOut">
              <a:rPr lang="es-MX" smtClean="0"/>
              <a:t>14/08/2018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8EF0A3-F906-4627-AF75-F5A6FE6366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64959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4EE69-0EEA-4622-9D4D-F160987EAEF6}" type="datetimeFigureOut">
              <a:rPr lang="es-MX" smtClean="0"/>
              <a:t>14/08/2018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EF0A3-F906-4627-AF75-F5A6FE63662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2734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82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87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1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3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4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/>
          <a:srcRect l="580" t="1311" r="3468" b="3496"/>
          <a:stretch/>
        </p:blipFill>
        <p:spPr>
          <a:xfrm>
            <a:off x="243433" y="280375"/>
            <a:ext cx="2023672" cy="2017576"/>
          </a:xfrm>
          <a:prstGeom prst="ellipse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-12878" y="808413"/>
            <a:ext cx="12192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MX" sz="22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MX" sz="2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UNIVERSIDAD DE LAS FUERZAS ARMADAS - ESPE</a:t>
            </a:r>
          </a:p>
          <a:p>
            <a:pPr algn="ctr"/>
            <a:endParaRPr lang="es-MX" sz="22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MX" sz="2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CARRERA DE INGENIERÍA EN SEGURIDAD</a:t>
            </a:r>
          </a:p>
          <a:p>
            <a:pPr algn="ctr"/>
            <a:endParaRPr lang="es-MX" sz="2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MX" sz="2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TEMA: </a:t>
            </a:r>
            <a:r>
              <a:rPr lang="es-EC" sz="2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 RIESGOS DE ORIGEN ANTRÓPICO QUE AFECTAN LA SEGURIDAD PERSONAL DE LOS MIEMBROS DE LA UNIDAD EDUCATIVA “JULIO TOBAR DONOSO”, SECTOR CHILLOGALLO, CANTÓN QUITO, PROVINCIA DE PICHINCHA. </a:t>
            </a:r>
            <a:r>
              <a:rPr lang="es-EC" sz="2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PROPUESTA.</a:t>
            </a:r>
          </a:p>
          <a:p>
            <a:pPr algn="ctr"/>
            <a:endParaRPr lang="es-EC" sz="2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2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AUTOR</a:t>
            </a:r>
            <a:r>
              <a:rPr lang="es-EC" sz="2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KARINA BELÉN RONQUILLO </a:t>
            </a:r>
            <a:r>
              <a:rPr lang="es-EC" sz="2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TOAZO</a:t>
            </a:r>
          </a:p>
          <a:p>
            <a:pPr algn="ctr"/>
            <a:endParaRPr lang="es-EC" sz="2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2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DIRECTOR</a:t>
            </a:r>
            <a:r>
              <a:rPr lang="es-EC" sz="2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CRNL. S.P. VÁSQUEZ BRIONES, RENÉ </a:t>
            </a:r>
            <a:r>
              <a:rPr lang="es-EC" sz="2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PATRICIO</a:t>
            </a:r>
            <a:endParaRPr lang="es-MX" sz="2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MX" sz="2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2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SANGOLQUÌ</a:t>
            </a:r>
            <a:endParaRPr lang="es-MX" sz="2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MX" sz="22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sz="22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  <a:r>
              <a:rPr lang="es-MX" dirty="0" smtClean="0"/>
              <a:t> </a:t>
            </a:r>
            <a:endParaRPr lang="es-MX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10394851" y="280375"/>
            <a:ext cx="1435154" cy="173045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/>
          <a:srcRect l="14395" t="4934" r="16137" b="2543"/>
          <a:stretch/>
        </p:blipFill>
        <p:spPr>
          <a:xfrm>
            <a:off x="243433" y="4868969"/>
            <a:ext cx="1446132" cy="1803778"/>
          </a:xfrm>
          <a:prstGeom prst="rect">
            <a:avLst/>
          </a:prstGeom>
          <a:effectLst/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6018" y="4817453"/>
            <a:ext cx="1712820" cy="15801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1047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28000">
              <a:schemeClr val="bg1"/>
            </a:gs>
            <a:gs pos="47796">
              <a:schemeClr val="accent1">
                <a:lumMod val="40000"/>
                <a:lumOff val="60000"/>
              </a:schemeClr>
            </a:gs>
            <a:gs pos="78000">
              <a:srgbClr val="C2DAEF"/>
            </a:gs>
            <a:gs pos="63000">
              <a:schemeClr val="accent1">
                <a:lumMod val="45000"/>
                <a:lumOff val="55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redondeado 7"/>
          <p:cNvSpPr/>
          <p:nvPr/>
        </p:nvSpPr>
        <p:spPr>
          <a:xfrm>
            <a:off x="3281965" y="746975"/>
            <a:ext cx="5525036" cy="59242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Áreas básicas de la Seguridad Personal</a:t>
            </a:r>
            <a:endParaRPr lang="es-MX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448613" y="2509231"/>
            <a:ext cx="1818064" cy="1174123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Seguridad Económica</a:t>
            </a:r>
            <a:endParaRPr lang="es-MX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ángulo redondeado 19"/>
          <p:cNvSpPr/>
          <p:nvPr/>
        </p:nvSpPr>
        <p:spPr>
          <a:xfrm>
            <a:off x="2451812" y="2509230"/>
            <a:ext cx="1850265" cy="117412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Seguridad Alimentaria</a:t>
            </a:r>
            <a:endParaRPr lang="es-MX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ángulo redondeado 20"/>
          <p:cNvSpPr/>
          <p:nvPr/>
        </p:nvSpPr>
        <p:spPr>
          <a:xfrm>
            <a:off x="4487212" y="2509230"/>
            <a:ext cx="1715037" cy="117412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Seguridad de la Salud</a:t>
            </a:r>
            <a:endParaRPr lang="es-MX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ángulo redondeado 21"/>
          <p:cNvSpPr/>
          <p:nvPr/>
        </p:nvSpPr>
        <p:spPr>
          <a:xfrm>
            <a:off x="6387384" y="2509230"/>
            <a:ext cx="1715037" cy="117412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Seguridad Ambiental</a:t>
            </a:r>
            <a:endParaRPr lang="es-MX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ángulo redondeado 22"/>
          <p:cNvSpPr/>
          <p:nvPr/>
        </p:nvSpPr>
        <p:spPr>
          <a:xfrm>
            <a:off x="8287556" y="2509229"/>
            <a:ext cx="1715037" cy="117412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Seguridad de la Comunidad</a:t>
            </a:r>
            <a:endParaRPr lang="es-MX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ángulo redondeado 23"/>
          <p:cNvSpPr/>
          <p:nvPr/>
        </p:nvSpPr>
        <p:spPr>
          <a:xfrm>
            <a:off x="10187728" y="2488834"/>
            <a:ext cx="1715037" cy="117412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Seguridad Política</a:t>
            </a:r>
            <a:endParaRPr lang="es-MX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ángulo redondeado 24"/>
          <p:cNvSpPr/>
          <p:nvPr/>
        </p:nvSpPr>
        <p:spPr>
          <a:xfrm>
            <a:off x="1355499" y="4490428"/>
            <a:ext cx="1911909" cy="1174123"/>
          </a:xfrm>
          <a:prstGeom prst="roundRect">
            <a:avLst/>
          </a:prstGeom>
          <a:solidFill>
            <a:srgbClr val="F0C5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Seguridad de Ciencia y Tecnología</a:t>
            </a:r>
            <a:endParaRPr lang="es-MX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ángulo redondeado 25"/>
          <p:cNvSpPr/>
          <p:nvPr/>
        </p:nvSpPr>
        <p:spPr>
          <a:xfrm>
            <a:off x="3468710" y="4509734"/>
            <a:ext cx="1850265" cy="1174123"/>
          </a:xfrm>
          <a:prstGeom prst="roundRect">
            <a:avLst/>
          </a:prstGeom>
          <a:solidFill>
            <a:srgbClr val="FFA18B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Seguridad Cultural</a:t>
            </a:r>
            <a:endParaRPr lang="es-MX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ángulo redondeado 26"/>
          <p:cNvSpPr/>
          <p:nvPr/>
        </p:nvSpPr>
        <p:spPr>
          <a:xfrm>
            <a:off x="5480564" y="4490428"/>
            <a:ext cx="1649435" cy="1174123"/>
          </a:xfrm>
          <a:prstGeom prst="roundRect">
            <a:avLst/>
          </a:prstGeom>
          <a:solidFill>
            <a:srgbClr val="FFB3D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Seguridad Social</a:t>
            </a:r>
            <a:endParaRPr lang="es-MX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ángulo redondeado 27"/>
          <p:cNvSpPr/>
          <p:nvPr/>
        </p:nvSpPr>
        <p:spPr>
          <a:xfrm>
            <a:off x="7317346" y="4509734"/>
            <a:ext cx="1762259" cy="1174123"/>
          </a:xfrm>
          <a:prstGeom prst="roundRect">
            <a:avLst/>
          </a:prstGeom>
          <a:solidFill>
            <a:srgbClr val="A3FFA3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Seguridad Física</a:t>
            </a:r>
            <a:endParaRPr lang="es-MX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ángulo redondeado 28"/>
          <p:cNvSpPr/>
          <p:nvPr/>
        </p:nvSpPr>
        <p:spPr>
          <a:xfrm>
            <a:off x="9280907" y="4479703"/>
            <a:ext cx="1694644" cy="11741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Seguridad Sanitaria</a:t>
            </a:r>
            <a:endParaRPr lang="es-MX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Conector recto de flecha 30"/>
          <p:cNvCxnSpPr/>
          <p:nvPr/>
        </p:nvCxnSpPr>
        <p:spPr>
          <a:xfrm flipH="1">
            <a:off x="5318975" y="1996225"/>
            <a:ext cx="0" cy="5022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Conector recto de flecha 32"/>
          <p:cNvCxnSpPr/>
          <p:nvPr/>
        </p:nvCxnSpPr>
        <p:spPr>
          <a:xfrm flipH="1">
            <a:off x="1355499" y="2006951"/>
            <a:ext cx="0" cy="5022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Conector recto de flecha 33"/>
          <p:cNvCxnSpPr/>
          <p:nvPr/>
        </p:nvCxnSpPr>
        <p:spPr>
          <a:xfrm flipH="1">
            <a:off x="11036127" y="1986556"/>
            <a:ext cx="0" cy="5022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Conector recto de flecha 34"/>
          <p:cNvCxnSpPr/>
          <p:nvPr/>
        </p:nvCxnSpPr>
        <p:spPr>
          <a:xfrm flipH="1">
            <a:off x="9175663" y="2006951"/>
            <a:ext cx="0" cy="5022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Conector recto de flecha 35"/>
          <p:cNvCxnSpPr/>
          <p:nvPr/>
        </p:nvCxnSpPr>
        <p:spPr>
          <a:xfrm flipH="1">
            <a:off x="3376944" y="1996225"/>
            <a:ext cx="0" cy="5022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Conector recto de flecha 36"/>
          <p:cNvCxnSpPr/>
          <p:nvPr/>
        </p:nvCxnSpPr>
        <p:spPr>
          <a:xfrm flipH="1">
            <a:off x="7317347" y="2006951"/>
            <a:ext cx="0" cy="5022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Conector recto 38"/>
          <p:cNvCxnSpPr/>
          <p:nvPr/>
        </p:nvCxnSpPr>
        <p:spPr>
          <a:xfrm>
            <a:off x="1355499" y="1996225"/>
            <a:ext cx="968974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Conector recto de flecha 39"/>
          <p:cNvCxnSpPr/>
          <p:nvPr/>
        </p:nvCxnSpPr>
        <p:spPr>
          <a:xfrm>
            <a:off x="6316283" y="1339402"/>
            <a:ext cx="0" cy="315102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Conector recto de flecha 44"/>
          <p:cNvCxnSpPr/>
          <p:nvPr/>
        </p:nvCxnSpPr>
        <p:spPr>
          <a:xfrm flipH="1">
            <a:off x="8205453" y="2006951"/>
            <a:ext cx="0" cy="24834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Conector recto de flecha 47"/>
          <p:cNvCxnSpPr/>
          <p:nvPr/>
        </p:nvCxnSpPr>
        <p:spPr>
          <a:xfrm flipH="1">
            <a:off x="10109918" y="1996225"/>
            <a:ext cx="0" cy="24834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Conector recto de flecha 48"/>
          <p:cNvCxnSpPr/>
          <p:nvPr/>
        </p:nvCxnSpPr>
        <p:spPr>
          <a:xfrm>
            <a:off x="4374790" y="1996225"/>
            <a:ext cx="0" cy="24834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Conector recto de flecha 50"/>
          <p:cNvCxnSpPr/>
          <p:nvPr/>
        </p:nvCxnSpPr>
        <p:spPr>
          <a:xfrm>
            <a:off x="2370784" y="1986556"/>
            <a:ext cx="0" cy="24834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16" y="0"/>
            <a:ext cx="2203928" cy="206814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7710" y="4456811"/>
            <a:ext cx="2530641" cy="253064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12052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0C5FF"/>
            </a:gs>
            <a:gs pos="28000">
              <a:schemeClr val="bg1"/>
            </a:gs>
            <a:gs pos="47796">
              <a:srgbClr val="F0C5FF"/>
            </a:gs>
            <a:gs pos="78000">
              <a:schemeClr val="bg1"/>
            </a:gs>
            <a:gs pos="63000">
              <a:srgbClr val="F0C5FF"/>
            </a:gs>
            <a:gs pos="100000">
              <a:srgbClr val="F0C5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3524788" y="300506"/>
            <a:ext cx="5525036" cy="59242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Clasificación de los Riesgos</a:t>
            </a:r>
            <a:endParaRPr lang="es-MX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321303" y="1384873"/>
            <a:ext cx="2223609" cy="76106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Riesgos de origen natural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4468969" y="1411304"/>
            <a:ext cx="3580327" cy="569883"/>
          </a:xfrm>
          <a:prstGeom prst="roundRect">
            <a:avLst/>
          </a:prstGeom>
          <a:solidFill>
            <a:srgbClr val="FD917B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Riesgos de origen antrópico</a:t>
            </a:r>
            <a:endParaRPr lang="es-MX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8803654" y="1388228"/>
            <a:ext cx="2244948" cy="47652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Riesgos laborales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Conector recto de flecha 10"/>
          <p:cNvCxnSpPr/>
          <p:nvPr/>
        </p:nvCxnSpPr>
        <p:spPr>
          <a:xfrm flipH="1">
            <a:off x="9915937" y="1115088"/>
            <a:ext cx="0" cy="2704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>
            <a:off x="1420216" y="1116566"/>
            <a:ext cx="0" cy="2683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/>
          <p:cNvCxnSpPr/>
          <p:nvPr/>
        </p:nvCxnSpPr>
        <p:spPr>
          <a:xfrm>
            <a:off x="1425322" y="1116565"/>
            <a:ext cx="84777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 flipH="1">
            <a:off x="6262484" y="870389"/>
            <a:ext cx="5097" cy="5409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ángulo redondeado 28"/>
          <p:cNvSpPr/>
          <p:nvPr/>
        </p:nvSpPr>
        <p:spPr>
          <a:xfrm>
            <a:off x="227794" y="2466714"/>
            <a:ext cx="2233808" cy="110775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Biológico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Meteorológico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Geofísicos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ángulo redondeado 29"/>
          <p:cNvSpPr/>
          <p:nvPr/>
        </p:nvSpPr>
        <p:spPr>
          <a:xfrm>
            <a:off x="4454901" y="2249495"/>
            <a:ext cx="3580327" cy="3842212"/>
          </a:xfrm>
          <a:prstGeom prst="roundRect">
            <a:avLst/>
          </a:prstGeom>
          <a:solidFill>
            <a:srgbClr val="FFA18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Agresión Verbal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Agresión física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Hurto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Acciones Vandálicas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Extorsión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Secuestro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Consumo de drogas y alcohol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Integración de pandillas</a:t>
            </a:r>
            <a:endParaRPr lang="es-MX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ángulo redondeado 30"/>
          <p:cNvSpPr/>
          <p:nvPr/>
        </p:nvSpPr>
        <p:spPr>
          <a:xfrm>
            <a:off x="8803654" y="2145941"/>
            <a:ext cx="2244949" cy="198415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Químicos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Físicos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Biológicos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Psicosociales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Ergonómicos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Mecánicos</a:t>
            </a:r>
          </a:p>
        </p:txBody>
      </p:sp>
      <p:cxnSp>
        <p:nvCxnSpPr>
          <p:cNvPr id="14" name="Conector recto de flecha 13"/>
          <p:cNvCxnSpPr/>
          <p:nvPr/>
        </p:nvCxnSpPr>
        <p:spPr>
          <a:xfrm>
            <a:off x="1451080" y="2198407"/>
            <a:ext cx="0" cy="2683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>
            <a:off x="6280989" y="1981187"/>
            <a:ext cx="0" cy="2683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>
            <a:off x="9960200" y="1864755"/>
            <a:ext cx="0" cy="2683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934" y="4355923"/>
            <a:ext cx="1600519" cy="244977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541" y="1970096"/>
            <a:ext cx="1786058" cy="240729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79" y="4598148"/>
            <a:ext cx="2418838" cy="176309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6957" y="4425348"/>
            <a:ext cx="2838079" cy="213682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77421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chemeClr val="accent5">
                <a:lumMod val="40000"/>
                <a:lumOff val="60000"/>
              </a:schemeClr>
            </a:gs>
            <a:gs pos="23000">
              <a:schemeClr val="bg1"/>
            </a:gs>
            <a:gs pos="100000">
              <a:schemeClr val="bg1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3618963" y="339142"/>
            <a:ext cx="5383369" cy="66969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Causas y consecuencias del problema</a:t>
            </a:r>
            <a:endParaRPr lang="es-MX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2642450" y="1455310"/>
            <a:ext cx="1375760" cy="44646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Causas</a:t>
            </a:r>
            <a:endParaRPr lang="es-MX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8190961" y="1455310"/>
            <a:ext cx="2266681" cy="446469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Consecuencias</a:t>
            </a:r>
            <a:endParaRPr lang="es-MX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710620" y="2292439"/>
            <a:ext cx="5239420" cy="311083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Falta de mecanismos de seguridad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Falta de </a:t>
            </a:r>
            <a:r>
              <a:rPr lang="es-MX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s-MX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apacitación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Falta de una cultura de seguridad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Falta de educación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Desintegración Familiar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Migración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Falta de comunicación familiar</a:t>
            </a:r>
            <a:endParaRPr lang="es-MX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7253082" y="2292439"/>
            <a:ext cx="4142437" cy="206062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Pérdida de vidas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Pérdidas económicas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Daños a la imagen de la institución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Daños psicológicos</a:t>
            </a:r>
            <a:endParaRPr lang="es-MX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Conector recto de flecha 2"/>
          <p:cNvCxnSpPr>
            <a:stCxn id="4" idx="2"/>
            <a:endCxn id="6" idx="0"/>
          </p:cNvCxnSpPr>
          <p:nvPr/>
        </p:nvCxnSpPr>
        <p:spPr>
          <a:xfrm flipH="1">
            <a:off x="3330330" y="1008841"/>
            <a:ext cx="2980318" cy="44646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>
            <a:stCxn id="4" idx="2"/>
          </p:cNvCxnSpPr>
          <p:nvPr/>
        </p:nvCxnSpPr>
        <p:spPr>
          <a:xfrm>
            <a:off x="6310648" y="1008841"/>
            <a:ext cx="3113984" cy="44646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>
            <a:endCxn id="8" idx="0"/>
          </p:cNvCxnSpPr>
          <p:nvPr/>
        </p:nvCxnSpPr>
        <p:spPr>
          <a:xfrm>
            <a:off x="3330330" y="1873875"/>
            <a:ext cx="0" cy="418564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>
            <a:off x="9424632" y="1901779"/>
            <a:ext cx="0" cy="418564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" name="Imagen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2945" y="4091782"/>
            <a:ext cx="4276725" cy="300037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0162" y="-126124"/>
            <a:ext cx="3526552" cy="271639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10746514" y="244330"/>
            <a:ext cx="1236136" cy="149048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6753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5000">
              <a:schemeClr val="accent6">
                <a:lumMod val="40000"/>
                <a:lumOff val="60000"/>
              </a:schemeClr>
            </a:gs>
            <a:gs pos="23000">
              <a:schemeClr val="bg1"/>
            </a:gs>
            <a:gs pos="100000">
              <a:schemeClr val="bg1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50717" y="330947"/>
            <a:ext cx="4768258" cy="523220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Identificación de las variables</a:t>
            </a:r>
          </a:p>
        </p:txBody>
      </p:sp>
      <p:sp>
        <p:nvSpPr>
          <p:cNvPr id="5" name="Elipse 4"/>
          <p:cNvSpPr/>
          <p:nvPr/>
        </p:nvSpPr>
        <p:spPr>
          <a:xfrm>
            <a:off x="3837902" y="2266680"/>
            <a:ext cx="4855336" cy="4275788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¿Cómo un plan de seguridad personal contribuirá a reducir los riesgos de origen antrópico que afectan a la Seguridad Personal de los miembros de la Unidad Educativa “Julio Tobar Donoso”, sector Chillogallo, cantón Quito, provincia de Pichincha</a:t>
            </a:r>
            <a:r>
              <a:rPr lang="es-EC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4213841" y="1743460"/>
            <a:ext cx="4103459" cy="523220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Pregunta de investigación</a:t>
            </a:r>
          </a:p>
        </p:txBody>
      </p:sp>
      <p:sp>
        <p:nvSpPr>
          <p:cNvPr id="9" name="Flecha derecha 8"/>
          <p:cNvSpPr/>
          <p:nvPr/>
        </p:nvSpPr>
        <p:spPr>
          <a:xfrm>
            <a:off x="1957586" y="3155973"/>
            <a:ext cx="2625368" cy="1686483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Seguridad Personal</a:t>
            </a:r>
            <a:endParaRPr lang="es-MX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echa derecha 9"/>
          <p:cNvSpPr/>
          <p:nvPr/>
        </p:nvSpPr>
        <p:spPr>
          <a:xfrm flipH="1">
            <a:off x="7843233" y="4336374"/>
            <a:ext cx="2730321" cy="1519707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Riesgos Antrópicos</a:t>
            </a:r>
            <a:endParaRPr lang="es-MX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10161428" y="4077624"/>
            <a:ext cx="1918956" cy="10186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Variable Dependiente</a:t>
            </a:r>
            <a:endParaRPr lang="es-MX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257577" y="2531347"/>
            <a:ext cx="2112135" cy="124925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Variable independiente</a:t>
            </a:r>
            <a:endParaRPr lang="es-MX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9177" y="56199"/>
            <a:ext cx="2870601" cy="2785335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76" y="4586926"/>
            <a:ext cx="3291722" cy="2082113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23305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250531" y="650541"/>
            <a:ext cx="6197811" cy="630942"/>
          </a:xfrm>
          <a:prstGeom prst="rect">
            <a:avLst/>
          </a:prstGeom>
          <a:noFill/>
          <a:ln>
            <a:noFill/>
          </a:ln>
          <a:effectLst>
            <a:reflection endPos="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s-MX" sz="35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 de la Investigación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049" y="1494603"/>
            <a:ext cx="6369721" cy="505366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3658" y="5073056"/>
            <a:ext cx="2117210" cy="133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1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5000">
              <a:schemeClr val="accent2">
                <a:lumMod val="60000"/>
                <a:lumOff val="40000"/>
              </a:schemeClr>
            </a:gs>
            <a:gs pos="23000">
              <a:schemeClr val="bg1"/>
            </a:gs>
            <a:gs pos="100000">
              <a:schemeClr val="bg1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50717" y="330947"/>
            <a:ext cx="3725069" cy="523220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Tipos de investigación</a:t>
            </a:r>
          </a:p>
        </p:txBody>
      </p:sp>
      <p:sp>
        <p:nvSpPr>
          <p:cNvPr id="6" name="Flecha derecha 5"/>
          <p:cNvSpPr/>
          <p:nvPr/>
        </p:nvSpPr>
        <p:spPr>
          <a:xfrm>
            <a:off x="550717" y="1171978"/>
            <a:ext cx="2343954" cy="2202287"/>
          </a:xfrm>
          <a:prstGeom prst="right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Investigación de Campo</a:t>
            </a:r>
            <a:endParaRPr lang="es-MX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echa derecha 6"/>
          <p:cNvSpPr/>
          <p:nvPr/>
        </p:nvSpPr>
        <p:spPr>
          <a:xfrm>
            <a:off x="550717" y="3692076"/>
            <a:ext cx="2343954" cy="2202287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Investigación de determinista</a:t>
            </a:r>
            <a:endParaRPr lang="es-MX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3422704" y="1144140"/>
            <a:ext cx="4188709" cy="220228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acudió al lugar de los hechos, donde se realizó la verificación de las instalaciones y se levanto la información necesaria.</a:t>
            </a:r>
            <a:endParaRPr lang="es-MX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3422705" y="3818384"/>
            <a:ext cx="4188708" cy="220228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muestra no fue tomada al azar, se eligió a personas que tienen criterio más formado para evitar caer en falacias.</a:t>
            </a:r>
            <a:endParaRPr lang="es-MX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8139446" y="631065"/>
            <a:ext cx="3606087" cy="292350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s-MX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redondeado 12"/>
          <p:cNvSpPr/>
          <p:nvPr/>
        </p:nvSpPr>
        <p:spPr>
          <a:xfrm>
            <a:off x="8139447" y="3692076"/>
            <a:ext cx="3606086" cy="263145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s-MX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994" y="854167"/>
            <a:ext cx="3322749" cy="236008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/>
          <a:srcRect l="16810"/>
          <a:stretch/>
        </p:blipFill>
        <p:spPr>
          <a:xfrm>
            <a:off x="8293994" y="4018209"/>
            <a:ext cx="3322750" cy="200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56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5000">
              <a:srgbClr val="FFB3D9"/>
            </a:gs>
            <a:gs pos="23000">
              <a:schemeClr val="bg1"/>
            </a:gs>
            <a:gs pos="100000">
              <a:schemeClr val="bg1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50717" y="330947"/>
            <a:ext cx="3918252" cy="523220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Niveles de investigación</a:t>
            </a:r>
          </a:p>
        </p:txBody>
      </p:sp>
      <p:sp>
        <p:nvSpPr>
          <p:cNvPr id="5" name="Flecha derecha 4"/>
          <p:cNvSpPr/>
          <p:nvPr/>
        </p:nvSpPr>
        <p:spPr>
          <a:xfrm>
            <a:off x="550717" y="1171978"/>
            <a:ext cx="2343954" cy="2202287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Investigación descriptiva</a:t>
            </a:r>
            <a:endParaRPr lang="es-MX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echa derecha 5"/>
          <p:cNvSpPr/>
          <p:nvPr/>
        </p:nvSpPr>
        <p:spPr>
          <a:xfrm>
            <a:off x="550717" y="3692076"/>
            <a:ext cx="2343954" cy="1572651"/>
          </a:xfrm>
          <a:prstGeom prst="rightArrow">
            <a:avLst/>
          </a:prstGeom>
          <a:solidFill>
            <a:srgbClr val="F0C5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Investigación exploratoria</a:t>
            </a:r>
            <a:endParaRPr lang="es-MX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3422704" y="1144140"/>
            <a:ext cx="4188709" cy="220228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Permitió elegir un instrumento para la recolección de datos en este caso la encuesta. Además ayudo a describir los riesgos y su incidencia</a:t>
            </a:r>
            <a:endParaRPr lang="es-MX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3422705" y="3818385"/>
            <a:ext cx="4188708" cy="1598742"/>
          </a:xfrm>
          <a:prstGeom prst="roundRect">
            <a:avLst/>
          </a:prstGeom>
          <a:solidFill>
            <a:srgbClr val="F0C5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Permitió la recolección de información primaria, permitiéndonos acercándonos al problema. Antecedentes.</a:t>
            </a:r>
            <a:endParaRPr lang="es-MX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8139446" y="894881"/>
            <a:ext cx="3606087" cy="426954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s-MX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7064" y="1171978"/>
            <a:ext cx="2990850" cy="3810000"/>
          </a:xfrm>
          <a:prstGeom prst="rect">
            <a:avLst/>
          </a:prstGeom>
        </p:spPr>
      </p:pic>
      <p:cxnSp>
        <p:nvCxnSpPr>
          <p:cNvPr id="3" name="Conector recto de flecha 2"/>
          <p:cNvCxnSpPr>
            <a:stCxn id="7" idx="3"/>
          </p:cNvCxnSpPr>
          <p:nvPr/>
        </p:nvCxnSpPr>
        <p:spPr>
          <a:xfrm flipV="1">
            <a:off x="7611413" y="2230582"/>
            <a:ext cx="528033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2489" y="5441525"/>
            <a:ext cx="2117210" cy="133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48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rgbClr val="F4ECD3"/>
            </a:gs>
            <a:gs pos="41000">
              <a:schemeClr val="accent4">
                <a:lumMod val="40000"/>
                <a:lumOff val="60000"/>
              </a:schemeClr>
            </a:gs>
            <a:gs pos="85000">
              <a:schemeClr val="accent4">
                <a:lumMod val="40000"/>
                <a:lumOff val="60000"/>
              </a:schemeClr>
            </a:gs>
            <a:gs pos="61000">
              <a:schemeClr val="accent4">
                <a:lumMod val="40000"/>
                <a:lumOff val="60000"/>
              </a:schemeClr>
            </a:gs>
            <a:gs pos="11000">
              <a:schemeClr val="bg1"/>
            </a:gs>
            <a:gs pos="100000">
              <a:schemeClr val="bg1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550717" y="330947"/>
            <a:ext cx="5018810" cy="523220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Población y muestra</a:t>
            </a:r>
          </a:p>
        </p:txBody>
      </p:sp>
      <p:sp>
        <p:nvSpPr>
          <p:cNvPr id="6" name="Flecha derecha 5"/>
          <p:cNvSpPr/>
          <p:nvPr/>
        </p:nvSpPr>
        <p:spPr>
          <a:xfrm>
            <a:off x="550717" y="1171978"/>
            <a:ext cx="2343954" cy="2202287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Población</a:t>
            </a:r>
            <a:endParaRPr lang="es-MX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lecha derecha 6"/>
          <p:cNvSpPr/>
          <p:nvPr/>
        </p:nvSpPr>
        <p:spPr>
          <a:xfrm>
            <a:off x="550717" y="3692076"/>
            <a:ext cx="2343954" cy="2202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Muestra</a:t>
            </a:r>
            <a:endParaRPr lang="es-MX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3422704" y="1144140"/>
            <a:ext cx="4188709" cy="220228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MX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considero para la investigación a todos los miembros de la jornada vespertina de la Unidad Educativa “Julio Tobar Donoso” </a:t>
            </a:r>
            <a:endParaRPr lang="es-MX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3422705" y="3818384"/>
            <a:ext cx="4188708" cy="22022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es-MX" sz="2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tomó una parte de la comunidad de los estudiantes, la totalidad de profesores y personal administrativo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8139446" y="1144140"/>
            <a:ext cx="3606087" cy="223012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s-MX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8139447" y="3692076"/>
            <a:ext cx="3606086" cy="23285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MX" sz="2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1359" y="1294292"/>
            <a:ext cx="3333932" cy="1901981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1359" y="4010025"/>
            <a:ext cx="3233332" cy="154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lumMod val="95000"/>
              </a:schemeClr>
            </a:gs>
            <a:gs pos="95000">
              <a:schemeClr val="bg1">
                <a:lumMod val="95000"/>
              </a:schemeClr>
            </a:gs>
            <a:gs pos="49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550717" y="330947"/>
            <a:ext cx="3356265" cy="523220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Instrumentos</a:t>
            </a:r>
          </a:p>
        </p:txBody>
      </p:sp>
      <p:graphicFrame>
        <p:nvGraphicFramePr>
          <p:cNvPr id="17" name="Diagrama 16"/>
          <p:cNvGraphicFramePr/>
          <p:nvPr>
            <p:extLst>
              <p:ext uri="{D42A27DB-BD31-4B8C-83A1-F6EECF244321}">
                <p14:modId xmlns:p14="http://schemas.microsoft.com/office/powerpoint/2010/main" val="855634564"/>
              </p:ext>
            </p:extLst>
          </p:nvPr>
        </p:nvGraphicFramePr>
        <p:xfrm>
          <a:off x="387926" y="1011382"/>
          <a:ext cx="11443855" cy="55418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9892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">
              <a:schemeClr val="bg1"/>
            </a:gs>
            <a:gs pos="23000">
              <a:srgbClr val="FCF4FF"/>
            </a:gs>
            <a:gs pos="46000">
              <a:srgbClr val="F0C5FF"/>
            </a:gs>
            <a:gs pos="97000">
              <a:srgbClr val="F0C5FF"/>
            </a:gs>
            <a:gs pos="71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317433" y="853466"/>
            <a:ext cx="61989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Análisis e interpretación de resultados</a:t>
            </a:r>
            <a:endParaRPr lang="es-MX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475" y="1668272"/>
            <a:ext cx="4936545" cy="492244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5350" y="5382545"/>
            <a:ext cx="2117210" cy="133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50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55000">
              <a:schemeClr val="accent6">
                <a:lumMod val="40000"/>
                <a:lumOff val="60000"/>
              </a:schemeClr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484923" y="1067135"/>
            <a:ext cx="7525602" cy="5262979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just"/>
            <a:r>
              <a:rPr lang="es-EC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Vivimos en un mundo donde día con día la tecnología avanza a pasos gigantescos, la población cuenta con dispositivos de última generación entre ellos los niños y adolescentes, y así mismo las organizaciones usan este tipo de aparatos para poder delinquir y causar daño, </a:t>
            </a:r>
            <a:r>
              <a:rPr lang="es-EC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usan la información personal expuestas en redes sociales para poder conocer a su víctimas y poder atacar a la salida de clases o por los alrededores de las instituciones, por ello es necesario estar preparados para enfrentar los riesgos antrópicos, es decir que son causados por acción directa del hombre.</a:t>
            </a:r>
            <a:endParaRPr lang="es-MX" sz="2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23427" y="474396"/>
            <a:ext cx="7655031" cy="523220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4781" y="736006"/>
            <a:ext cx="3946999" cy="3330838"/>
          </a:xfrm>
          <a:prstGeom prst="rect">
            <a:avLst/>
          </a:prstGeom>
          <a:effectLst>
            <a:softEdge rad="49530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525" y="4066844"/>
            <a:ext cx="4181475" cy="2933700"/>
          </a:xfrm>
          <a:prstGeom prst="rect">
            <a:avLst/>
          </a:prstGeom>
          <a:effectLst>
            <a:softEdge rad="406400"/>
          </a:effectLst>
        </p:spPr>
      </p:pic>
    </p:spTree>
    <p:extLst>
      <p:ext uri="{BB962C8B-B14F-4D97-AF65-F5344CB8AC3E}">
        <p14:creationId xmlns:p14="http://schemas.microsoft.com/office/powerpoint/2010/main" val="43608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94000">
              <a:schemeClr val="accent6">
                <a:lumMod val="60000"/>
                <a:lumOff val="40000"/>
              </a:schemeClr>
            </a:gs>
            <a:gs pos="49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363190" y="317093"/>
            <a:ext cx="5531428" cy="523220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Análisis del estudio de seguridad</a:t>
            </a:r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185368333"/>
              </p:ext>
            </p:extLst>
          </p:nvPr>
        </p:nvGraphicFramePr>
        <p:xfrm>
          <a:off x="374073" y="955964"/>
          <a:ext cx="11457708" cy="55972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782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94000">
              <a:schemeClr val="accent6">
                <a:lumMod val="40000"/>
                <a:lumOff val="60000"/>
              </a:schemeClr>
            </a:gs>
            <a:gs pos="49000">
              <a:schemeClr val="bg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6659724"/>
              </p:ext>
            </p:extLst>
          </p:nvPr>
        </p:nvGraphicFramePr>
        <p:xfrm>
          <a:off x="443345" y="266579"/>
          <a:ext cx="11582399" cy="62361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7482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5000">
              <a:schemeClr val="bg1"/>
            </a:gs>
            <a:gs pos="51000">
              <a:schemeClr val="accent5">
                <a:lumMod val="40000"/>
                <a:lumOff val="60000"/>
              </a:schemeClr>
            </a:gs>
            <a:gs pos="29000">
              <a:schemeClr val="accent5">
                <a:lumMod val="20000"/>
                <a:lumOff val="80000"/>
              </a:schemeClr>
            </a:gs>
            <a:gs pos="94000">
              <a:schemeClr val="bg1"/>
            </a:gs>
            <a:gs pos="3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595" y="2071253"/>
            <a:ext cx="3062855" cy="2930237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5" name="Flecha derecha 4"/>
          <p:cNvSpPr/>
          <p:nvPr/>
        </p:nvSpPr>
        <p:spPr>
          <a:xfrm>
            <a:off x="692727" y="1828800"/>
            <a:ext cx="2701637" cy="3172691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Entrevista</a:t>
            </a:r>
            <a:endParaRPr lang="es-MX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7786254" y="1676399"/>
            <a:ext cx="3810000" cy="347749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 Vicerrector de la Unidad Educativa “Julio Tobar Donoso”, manifiesta y confirma la existencia de la materialización de riesgos antrópicos y apoya la propuesta para la creación de protocolos y un plan de seguridad personal para garantizar la seguridad de todos los miembros de la institución.</a:t>
            </a:r>
            <a:endParaRPr lang="es-MX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03117" y="483347"/>
            <a:ext cx="2109356" cy="523220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Entrevista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7723" y="5382517"/>
            <a:ext cx="2161735" cy="136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000">
              <a:srgbClr val="A3FFA3"/>
            </a:gs>
            <a:gs pos="0">
              <a:srgbClr val="A3FFA3"/>
            </a:gs>
            <a:gs pos="51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881259" y="262884"/>
            <a:ext cx="5018810" cy="523220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Encuesta dirigida a estudiantes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78631" y="1048520"/>
            <a:ext cx="3702628" cy="553998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MX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¿Te sientes seguro dentro de tu institución?	</a:t>
            </a:r>
            <a:endParaRPr lang="es-MX" sz="1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3889612" y="1044453"/>
            <a:ext cx="41563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¿Te sientes seguro en los alrededores de tu institución?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8566061" y="1044453"/>
            <a:ext cx="2948243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Alguna vez has sido afectado </a:t>
            </a:r>
            <a:r>
              <a:rPr lang="es-EC" sz="15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por:</a:t>
            </a:r>
            <a:endParaRPr lang="es-MX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46" y="1561151"/>
            <a:ext cx="3784861" cy="2276475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12" y="3904233"/>
            <a:ext cx="3766347" cy="2621258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8745" y="1561151"/>
            <a:ext cx="3933825" cy="2276475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8568" y="3933257"/>
            <a:ext cx="3853321" cy="2592234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8189" y="1598450"/>
            <a:ext cx="4083988" cy="2239175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2145" y="3933257"/>
            <a:ext cx="4060032" cy="259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82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000">
              <a:srgbClr val="A3FFA3"/>
            </a:gs>
            <a:gs pos="0">
              <a:srgbClr val="A3FFA3"/>
            </a:gs>
            <a:gs pos="51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363190" y="317093"/>
            <a:ext cx="5018810" cy="523220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Encuesta dirigida a estudiantes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218208" y="1203783"/>
            <a:ext cx="3702628" cy="553998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MX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¿Si </a:t>
            </a:r>
            <a:r>
              <a:rPr lang="es-MX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fuiste afectado por las anteriores acciones, que daños te causó?</a:t>
            </a:r>
            <a:endParaRPr lang="es-MX" sz="1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4059280" y="1214866"/>
            <a:ext cx="384473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¿Si alguien dentro de la institución te ataca física o verbalmente qué haces?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9048718" y="1203783"/>
            <a:ext cx="297692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¿Has recibido algún tipo de capacitación o información de cómo actuar sobre estos hechos?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08" y="4015070"/>
            <a:ext cx="3602954" cy="237187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208" y="1768864"/>
            <a:ext cx="3702628" cy="197143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9280" y="1801718"/>
            <a:ext cx="4850994" cy="182817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2081" y="3773155"/>
            <a:ext cx="4738357" cy="272407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8718" y="2094405"/>
            <a:ext cx="2976926" cy="115639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3681" y="4015070"/>
            <a:ext cx="2821963" cy="23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77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000">
              <a:srgbClr val="00FFFF"/>
            </a:gs>
            <a:gs pos="0">
              <a:srgbClr val="00FFFF"/>
            </a:gs>
            <a:gs pos="51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413164" y="317093"/>
            <a:ext cx="8894617" cy="523220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Encuesta dirigida a profesores y personal administrativo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218208" y="984034"/>
            <a:ext cx="3702628" cy="784830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MX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¿Considera que la institución le brinda la seguridad necesaria para el desarrollo de sus actividades?</a:t>
            </a:r>
            <a:endParaRPr lang="es-MX" sz="1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4045425" y="984034"/>
            <a:ext cx="384473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¿Se siente seguro en los alrededores de tu institución?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8014751" y="896922"/>
            <a:ext cx="401089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¿Cuál es el principal problema de seguridad que usted ha visto o ha escuchado dentro y en los alrededores de la institución?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585" y="1912585"/>
            <a:ext cx="3484924" cy="133821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585" y="3832942"/>
            <a:ext cx="3466041" cy="260450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6202" y="1562189"/>
            <a:ext cx="3583183" cy="2039002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8132" y="3832942"/>
            <a:ext cx="3833652" cy="2604501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6372" y="1681752"/>
            <a:ext cx="4000948" cy="2543156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1902" y="4362882"/>
            <a:ext cx="3893741" cy="227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6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000">
              <a:srgbClr val="00FFFF"/>
            </a:gs>
            <a:gs pos="0">
              <a:srgbClr val="00FFFF"/>
            </a:gs>
            <a:gs pos="51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413164" y="317093"/>
            <a:ext cx="8894617" cy="523220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Encuesta dirigida a profesores y personal administrativo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72726" y="1271724"/>
            <a:ext cx="3792651" cy="553998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MX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¿Se han tomado acciones frente a estos hechos?</a:t>
            </a:r>
            <a:endParaRPr lang="es-MX" sz="1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4045425" y="984034"/>
            <a:ext cx="384473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¿Qué </a:t>
            </a:r>
            <a:r>
              <a:rPr lang="es-MX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institución ha brindado el apoyo necesario para salvaguardar la integridad personal de los miembros de la institución?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8589818" y="896922"/>
            <a:ext cx="343582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¿Ha recibido algún tipo de capacitación para enfrentar estos hechos por parte de las autoridades competentes?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27" y="1907172"/>
            <a:ext cx="3471063" cy="119582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29" y="3265896"/>
            <a:ext cx="3471062" cy="257949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5378" y="1768864"/>
            <a:ext cx="4767749" cy="176719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6155" y="3623172"/>
            <a:ext cx="4693663" cy="267163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4693" y="1738361"/>
            <a:ext cx="2886075" cy="12192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2562" y="3051448"/>
            <a:ext cx="3190006" cy="249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6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accent2">
                <a:lumMod val="60000"/>
                <a:lumOff val="40000"/>
              </a:schemeClr>
            </a:gs>
            <a:gs pos="0">
              <a:schemeClr val="accent2">
                <a:lumMod val="40000"/>
                <a:lumOff val="60000"/>
              </a:schemeClr>
            </a:gs>
            <a:gs pos="51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" y="400220"/>
            <a:ext cx="12192000" cy="492443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MX" sz="2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Métodos para determinar el nivel de afectación de los riesgos de origen antrópico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387928" y="1148365"/>
            <a:ext cx="2840182" cy="400110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endParaRPr lang="es-MX" sz="2000" b="1" dirty="0" smtClean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3948546" y="1106483"/>
            <a:ext cx="4294909" cy="35697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Método de Mosler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redondeado 12"/>
          <p:cNvSpPr/>
          <p:nvPr/>
        </p:nvSpPr>
        <p:spPr>
          <a:xfrm>
            <a:off x="270164" y="2090474"/>
            <a:ext cx="2046315" cy="91763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Definición del riesgo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ángulo redondeado 17"/>
          <p:cNvSpPr/>
          <p:nvPr/>
        </p:nvSpPr>
        <p:spPr>
          <a:xfrm>
            <a:off x="9230815" y="2086949"/>
            <a:ext cx="2745991" cy="65395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Cálculo de la clase de riesgo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ángulo redondeado 18"/>
          <p:cNvSpPr/>
          <p:nvPr/>
        </p:nvSpPr>
        <p:spPr>
          <a:xfrm>
            <a:off x="6077968" y="2088465"/>
            <a:ext cx="2804160" cy="50032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Evaluación del riesgo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ángulo redondeado 19"/>
          <p:cNvSpPr/>
          <p:nvPr/>
        </p:nvSpPr>
        <p:spPr>
          <a:xfrm>
            <a:off x="2522850" y="2100560"/>
            <a:ext cx="3293250" cy="50032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Análisis de riesgo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ángulo redondeado 20"/>
          <p:cNvSpPr/>
          <p:nvPr/>
        </p:nvSpPr>
        <p:spPr>
          <a:xfrm>
            <a:off x="270165" y="3457377"/>
            <a:ext cx="2046314" cy="149707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Identificación del riesgo considerando el bien y daño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ángulo redondeado 21"/>
          <p:cNvSpPr/>
          <p:nvPr/>
        </p:nvSpPr>
        <p:spPr>
          <a:xfrm>
            <a:off x="2528432" y="3021167"/>
            <a:ext cx="3293249" cy="353214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Fase que tiene como objetivo una vez definido los riesgos, la determinación y cálculo de los criterios: </a:t>
            </a:r>
            <a:endParaRPr lang="es-MX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Función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Sustitución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Profundidad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Extensión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Agresión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Vulnerabilidad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ángulo redondeado 22"/>
          <p:cNvSpPr/>
          <p:nvPr/>
        </p:nvSpPr>
        <p:spPr>
          <a:xfrm>
            <a:off x="6077968" y="2966468"/>
            <a:ext cx="2804160" cy="123394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Tiene por objeto cuantificar el riesgo una vez que se definió y analizó</a:t>
            </a:r>
          </a:p>
        </p:txBody>
      </p:sp>
      <p:sp>
        <p:nvSpPr>
          <p:cNvPr id="24" name="Rectángulo redondeado 23"/>
          <p:cNvSpPr/>
          <p:nvPr/>
        </p:nvSpPr>
        <p:spPr>
          <a:xfrm>
            <a:off x="5984545" y="4448881"/>
            <a:ext cx="3110362" cy="193498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6231" y="4605266"/>
            <a:ext cx="2816541" cy="1645920"/>
          </a:xfrm>
          <a:prstGeom prst="rect">
            <a:avLst/>
          </a:prstGeom>
        </p:spPr>
      </p:pic>
      <p:sp>
        <p:nvSpPr>
          <p:cNvPr id="27" name="Rectángulo redondeado 26"/>
          <p:cNvSpPr/>
          <p:nvPr/>
        </p:nvSpPr>
        <p:spPr>
          <a:xfrm>
            <a:off x="9259835" y="3141458"/>
            <a:ext cx="2745991" cy="10568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Clasifica al riesgo, en función de lo que se obtuvo en la evaluación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ángulo redondeado 27"/>
          <p:cNvSpPr/>
          <p:nvPr/>
        </p:nvSpPr>
        <p:spPr>
          <a:xfrm>
            <a:off x="9287090" y="4460733"/>
            <a:ext cx="2745991" cy="193498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0188" y="4637575"/>
            <a:ext cx="2459799" cy="1581299"/>
          </a:xfrm>
          <a:prstGeom prst="rect">
            <a:avLst/>
          </a:prstGeom>
        </p:spPr>
      </p:pic>
      <p:cxnSp>
        <p:nvCxnSpPr>
          <p:cNvPr id="5" name="Conector recto de flecha 4"/>
          <p:cNvCxnSpPr>
            <a:endCxn id="13" idx="0"/>
          </p:cNvCxnSpPr>
          <p:nvPr/>
        </p:nvCxnSpPr>
        <p:spPr>
          <a:xfrm>
            <a:off x="1266092" y="1744394"/>
            <a:ext cx="0" cy="346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/>
          <p:nvPr/>
        </p:nvCxnSpPr>
        <p:spPr>
          <a:xfrm>
            <a:off x="4203895" y="1738660"/>
            <a:ext cx="0" cy="346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/>
          <p:nvPr/>
        </p:nvCxnSpPr>
        <p:spPr>
          <a:xfrm>
            <a:off x="7463635" y="1749445"/>
            <a:ext cx="0" cy="346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/>
          <p:cNvCxnSpPr/>
          <p:nvPr/>
        </p:nvCxnSpPr>
        <p:spPr>
          <a:xfrm>
            <a:off x="10632831" y="1734904"/>
            <a:ext cx="0" cy="346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/>
          <p:cNvCxnSpPr/>
          <p:nvPr/>
        </p:nvCxnSpPr>
        <p:spPr>
          <a:xfrm>
            <a:off x="1266092" y="1744394"/>
            <a:ext cx="936673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>
            <a:endCxn id="21" idx="0"/>
          </p:cNvCxnSpPr>
          <p:nvPr/>
        </p:nvCxnSpPr>
        <p:spPr>
          <a:xfrm>
            <a:off x="1266092" y="3008104"/>
            <a:ext cx="0" cy="4492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de flecha 35"/>
          <p:cNvCxnSpPr>
            <a:endCxn id="23" idx="0"/>
          </p:cNvCxnSpPr>
          <p:nvPr/>
        </p:nvCxnSpPr>
        <p:spPr>
          <a:xfrm>
            <a:off x="7463635" y="2588791"/>
            <a:ext cx="0" cy="3776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/>
          <p:cNvCxnSpPr/>
          <p:nvPr/>
        </p:nvCxnSpPr>
        <p:spPr>
          <a:xfrm>
            <a:off x="4203895" y="2630427"/>
            <a:ext cx="0" cy="3776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de flecha 37"/>
          <p:cNvCxnSpPr/>
          <p:nvPr/>
        </p:nvCxnSpPr>
        <p:spPr>
          <a:xfrm>
            <a:off x="10603810" y="2777629"/>
            <a:ext cx="0" cy="3776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de flecha 38"/>
          <p:cNvCxnSpPr/>
          <p:nvPr/>
        </p:nvCxnSpPr>
        <p:spPr>
          <a:xfrm>
            <a:off x="6077968" y="1375435"/>
            <a:ext cx="0" cy="3460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656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035" y="173209"/>
            <a:ext cx="11544300" cy="655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65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000">
              <a:schemeClr val="accent6">
                <a:lumMod val="20000"/>
                <a:lumOff val="80000"/>
              </a:schemeClr>
            </a:gs>
            <a:gs pos="0">
              <a:schemeClr val="accent6">
                <a:lumMod val="60000"/>
                <a:lumOff val="40000"/>
              </a:schemeClr>
            </a:gs>
            <a:gs pos="51000">
              <a:schemeClr val="bg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35280" y="217340"/>
            <a:ext cx="2209799" cy="492443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MX" sz="26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-493085" y="879600"/>
            <a:ext cx="122072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medio de las encuestas aplicadas a los estudiantes, profesores y personal administrativo de la Unidad Educativa “Julio Tobar Donoso” y el método de Mosler se pudo determinar que los riesgos de origen antrópico que en mayor frecuencia se han presentado son  el robo, hurto,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bullying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problemas de integración de pandillas y consumo de alcohol y drogas.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Unidad Educativa “Julio Tobar Donoso” no dispone de un mapa de riesgos de origen antrópico, esto no permite que los miembros de la institución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conozcan zonas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seguras en caso de presentarse una emergencia y a su vez identificar los peligros existentes.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medio del estudio de seguridad se determinó que el control de ingreso a la institución lo realiza el conserje del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establecimiento, su barra perimétrica están en mal estado por el uso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no poseen mecanismos de seguridad como alarmas, cámaras de seguridad, lo cual hace vulnerable al establecimiento facilitando la materialización de riesgos de origen antrópico.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 cuando a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resultados obtenidos en la entrevista y encuestas a los miembros de la Unidad Educativa “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Julio Tobar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Donoso”, se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pudo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determinar que la mitad del personal no ha sido capacitado en cuanto a riesgos de origen antrópico.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57300" lvl="2" indent="-342900" algn="just">
              <a:buFont typeface="Arial" panose="020B0604020202020204" pitchFamily="34" charset="0"/>
              <a:buChar char="•"/>
            </a:pP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Unidad Educativa “Julio Tobar Donoso” no cuenta con un comité de seguridad para riesgos antrópicos por lo que no existe la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conformación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brigadas de seguridad ni tampoco conocen de las funciones a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realizarse en caso de emergencia,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esto no permite brindar mayor seguridad a los miembros de la institución.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1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40000">
              <a:schemeClr val="accent1">
                <a:lumMod val="45000"/>
                <a:lumOff val="55000"/>
              </a:schemeClr>
            </a:gs>
            <a:gs pos="70000">
              <a:schemeClr val="accent1">
                <a:lumMod val="45000"/>
                <a:lumOff val="55000"/>
              </a:schemeClr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21430" y="365125"/>
            <a:ext cx="3900055" cy="1044576"/>
          </a:xfrm>
        </p:spPr>
        <p:txBody>
          <a:bodyPr>
            <a:normAutofit/>
          </a:bodyPr>
          <a:lstStyle/>
          <a:p>
            <a:pPr algn="ctr"/>
            <a:r>
              <a:rPr lang="es-MX" sz="28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CASO MARÍA EMILIA</a:t>
            </a:r>
            <a:br>
              <a:rPr lang="es-MX" sz="28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MX" sz="2800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CUENCA</a:t>
            </a:r>
            <a:endParaRPr lang="es-MX" sz="2800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b="9567"/>
          <a:stretch/>
        </p:blipFill>
        <p:spPr>
          <a:xfrm>
            <a:off x="393985" y="2004744"/>
            <a:ext cx="2792281" cy="4393222"/>
          </a:xfrm>
          <a:prstGeom prst="rect">
            <a:avLst/>
          </a:prstGeom>
          <a:ln w="38100">
            <a:solidFill>
              <a:srgbClr val="FF3399"/>
            </a:solidFill>
          </a:ln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4017097" y="365125"/>
            <a:ext cx="3900055" cy="1044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CASO BRITANY</a:t>
            </a:r>
            <a:br>
              <a:rPr lang="es-MX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MX" sz="28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GUAYAQUIL</a:t>
            </a:r>
            <a:endParaRPr lang="es-MX" sz="28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8194096" y="365125"/>
            <a:ext cx="3900055" cy="1044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MX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ESCUELA CAMINOS DEL INCA </a:t>
            </a:r>
            <a:endParaRPr lang="es-MX" sz="2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7965" y="1977850"/>
            <a:ext cx="4467225" cy="4106428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6889" y="1964993"/>
            <a:ext cx="2854467" cy="1918731"/>
          </a:xfrm>
          <a:prstGeom prst="rect">
            <a:avLst/>
          </a:prstGeom>
          <a:ln w="38100">
            <a:solidFill>
              <a:srgbClr val="FF3300"/>
            </a:solidFill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6889" y="4439017"/>
            <a:ext cx="2856059" cy="1645261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17156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000">
              <a:schemeClr val="accent5">
                <a:lumMod val="20000"/>
                <a:lumOff val="80000"/>
              </a:schemeClr>
            </a:gs>
            <a:gs pos="0">
              <a:schemeClr val="accent5">
                <a:lumMod val="60000"/>
                <a:lumOff val="40000"/>
              </a:schemeClr>
            </a:gs>
            <a:gs pos="51000">
              <a:schemeClr val="bg1"/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35280" y="217340"/>
            <a:ext cx="2910840" cy="492443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MX" sz="2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-785949" y="858330"/>
            <a:ext cx="12438017" cy="5647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s-EC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Elaborar </a:t>
            </a:r>
            <a:r>
              <a:rPr lang="es-EC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implantar un </a:t>
            </a:r>
            <a:r>
              <a:rPr lang="es-EC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 y </a:t>
            </a:r>
            <a:r>
              <a:rPr lang="es-EC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protocolos de seguridad </a:t>
            </a:r>
            <a:r>
              <a:rPr lang="es-EC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personal que </a:t>
            </a:r>
            <a:r>
              <a:rPr lang="es-EC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permitan minimizar los riesgos de origen antrópico que afectan a la Unidad Educativa “Julio Tobar Donoso” con la finalidad de precautelar la seguridad de los miembros y sus bienes </a:t>
            </a:r>
            <a:r>
              <a:rPr lang="es-EC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materiales.</a:t>
            </a:r>
            <a:r>
              <a:rPr lang="es-MX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Además </a:t>
            </a:r>
            <a:r>
              <a:rPr lang="es-EC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s-EC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olicitar a </a:t>
            </a:r>
            <a:r>
              <a:rPr lang="es-EC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Policía Nacional, realizar rondas de patrullajes más a menudo con el objetivo de evitar que se comentan hechos </a:t>
            </a:r>
            <a:r>
              <a:rPr lang="es-EC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delictivos.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s-EC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Elaborar </a:t>
            </a:r>
            <a:r>
              <a:rPr lang="es-EC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mapa de riesgos de origen antrópico con leyendas de fácil entendimiento, con el propósito de que todos los miembros del establecimiento educativo conozcan las zonas seguras y peligrosas.</a:t>
            </a:r>
            <a:endParaRPr lang="es-MX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s-EC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Implementar el control de acceso por parte de guardias de seguridad de manera permanente por la experiencia que poseen con el propósito de evitar el entren personas no </a:t>
            </a:r>
            <a:r>
              <a:rPr lang="es-EC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deseadas e instalar cámaras de seguridad  un sistema de alarmas. Crear </a:t>
            </a:r>
            <a:r>
              <a:rPr lang="es-EC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buzón de </a:t>
            </a:r>
            <a:r>
              <a:rPr lang="es-EC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denuncias </a:t>
            </a:r>
            <a:r>
              <a:rPr lang="es-EC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 que las personas víctimas de bullying puedan </a:t>
            </a:r>
            <a:r>
              <a:rPr lang="es-EC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delatar </a:t>
            </a:r>
            <a:r>
              <a:rPr lang="es-EC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sus agresores de manera </a:t>
            </a:r>
            <a:r>
              <a:rPr lang="es-EC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confidencial y </a:t>
            </a:r>
            <a:r>
              <a:rPr lang="es-EC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concienciar a los estudiantes por medio de charlas sobre </a:t>
            </a:r>
            <a:r>
              <a:rPr lang="es-EC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los </a:t>
            </a:r>
            <a:r>
              <a:rPr lang="es-EC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efectos de este tipo de acciones. Fortalecer los </a:t>
            </a:r>
            <a:r>
              <a:rPr lang="es-EC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C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futbol, básquet, baile, bastoneas y ciencias por parte de las autoridades con el objetivo de que os </a:t>
            </a:r>
            <a:r>
              <a:rPr lang="es-EC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alumnos </a:t>
            </a:r>
            <a:r>
              <a:rPr lang="es-EC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utilicen mejor su tiempo y evitan integrar pandillas y el en consumo </a:t>
            </a:r>
            <a:r>
              <a:rPr lang="es-EC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alcohol y drogas.</a:t>
            </a:r>
            <a:endParaRPr lang="es-MX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s-EC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Realizar capacitaciones sobre casos de riesgos antrópicos con el apoyo de los profesores para poder aplicar talleres de simulación en cuanto a temas de seguridad personal, esto facilita el trabajo ya que tanto en alumnos como padres de familia se puede hacer una retroalimentación en cuanto a los peligros que se ven expuestos. También coordinar con los organismos de gobierno para dictar charlas en cuanto a temas de </a:t>
            </a:r>
            <a:r>
              <a:rPr lang="es-EC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seguridad.</a:t>
            </a:r>
            <a:endParaRPr lang="es-MX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2" indent="-285750" algn="just">
              <a:buFont typeface="Arial" panose="020B0604020202020204" pitchFamily="34" charset="0"/>
              <a:buChar char="•"/>
            </a:pPr>
            <a:r>
              <a:rPr lang="es-EC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Crear </a:t>
            </a:r>
            <a:r>
              <a:rPr lang="es-EC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 comité de seguridad para enfrentar los riesgos antrópicos con el objetivo que cada miembro de la institución conozca las instrucciones de que deben realizar antes, durante y después de presentarse una </a:t>
            </a:r>
            <a:r>
              <a:rPr lang="es-EC" sz="1900">
                <a:latin typeface="Times New Roman" panose="02020603050405020304" pitchFamily="18" charset="0"/>
                <a:cs typeface="Times New Roman" panose="02020603050405020304" pitchFamily="18" charset="0"/>
              </a:rPr>
              <a:t>emergencia</a:t>
            </a:r>
            <a:r>
              <a:rPr lang="es-EC" sz="19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s-MX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048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2000">
              <a:schemeClr val="bg1"/>
            </a:gs>
            <a:gs pos="0">
              <a:schemeClr val="accent4">
                <a:lumMod val="40000"/>
                <a:lumOff val="60000"/>
              </a:schemeClr>
            </a:gs>
            <a:gs pos="31000">
              <a:srgbClr val="FFF4D3"/>
            </a:gs>
            <a:gs pos="96000">
              <a:schemeClr val="accent4">
                <a:lumMod val="40000"/>
                <a:lumOff val="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404360" y="720260"/>
            <a:ext cx="2910840" cy="492443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MX" sz="26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Propuesta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885" y="1346057"/>
            <a:ext cx="5527789" cy="509958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916925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845003" y="345861"/>
            <a:ext cx="934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ctr">
              <a:spcAft>
                <a:spcPts val="800"/>
              </a:spcAft>
              <a:tabLst>
                <a:tab pos="1890395" algn="l"/>
                <a:tab pos="2716530" algn="ctr"/>
                <a:tab pos="5433060" algn="r"/>
              </a:tabLst>
            </a:pPr>
            <a:r>
              <a:rPr lang="es-MX" sz="36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Protocolos de seguridad para los miembros de la Unidad Educativa “Julio Tobar Donoso”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343" y="1885070"/>
            <a:ext cx="6860637" cy="4065563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0606" y="5281034"/>
            <a:ext cx="2117210" cy="133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736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bg1"/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095936932"/>
              </p:ext>
            </p:extLst>
          </p:nvPr>
        </p:nvGraphicFramePr>
        <p:xfrm>
          <a:off x="257828" y="1463040"/>
          <a:ext cx="11682248" cy="2969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2780" y="289633"/>
            <a:ext cx="2868276" cy="211594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139" y="4625687"/>
            <a:ext cx="3110971" cy="209867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598045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98672" y="589378"/>
            <a:ext cx="763051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ctr">
              <a:spcAft>
                <a:spcPts val="800"/>
              </a:spcAft>
              <a:tabLst>
                <a:tab pos="1890395" algn="l"/>
                <a:tab pos="2716530" algn="ctr"/>
                <a:tab pos="5433060" algn="r"/>
              </a:tabLst>
            </a:pPr>
            <a:r>
              <a:rPr lang="es-EC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 de seguridad personal para los miembros de </a:t>
            </a:r>
            <a:r>
              <a:rPr lang="es-EC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Unidad </a:t>
            </a:r>
            <a:r>
              <a:rPr lang="es-EC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Educativa “Julio Tobar Donoso</a:t>
            </a:r>
            <a:r>
              <a:rPr lang="es-EC" sz="3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s-MX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0397" y="2569153"/>
            <a:ext cx="3200400" cy="32575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672" y="2850140"/>
            <a:ext cx="2905125" cy="269557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6877" y="5282654"/>
            <a:ext cx="2117210" cy="133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130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27000">
              <a:schemeClr val="accent5">
                <a:lumMod val="20000"/>
                <a:lumOff val="80000"/>
              </a:schemeClr>
            </a:gs>
            <a:gs pos="48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8344" y="264638"/>
            <a:ext cx="2209799" cy="492443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MX" sz="26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Misión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-1" y="964757"/>
            <a:ext cx="11130455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algn="just"/>
            <a:r>
              <a:rPr lang="es-EC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 Unidad </a:t>
            </a:r>
            <a:r>
              <a:rPr lang="es-EC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Educativa “Julio Tobar Donoso” ejecute con </a:t>
            </a:r>
            <a:r>
              <a:rPr lang="es-EC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todo los miembros el plan </a:t>
            </a:r>
            <a:r>
              <a:rPr lang="es-EC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seguridad personal durante el período 2017 – 2018 por medio de la implantación de normas, procedimientos y medidas de seguridad dentro y en los alrededores de la institución para poder minimizar los riesgos de origen antrópico y poder actuar de manera efectiva en caso de presentarse una emergencia teniendo siempre como prioridad la integridad física y psicológica del quienes forman este establecimiento educativo y sus bienes materiales</a:t>
            </a:r>
            <a:r>
              <a:rPr lang="es-EC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MX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110" y="4005109"/>
            <a:ext cx="5400675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144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B3D9"/>
            </a:gs>
            <a:gs pos="52000">
              <a:schemeClr val="bg1"/>
            </a:gs>
            <a:gs pos="87000">
              <a:srgbClr val="FFB3D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905247434"/>
              </p:ext>
            </p:extLst>
          </p:nvPr>
        </p:nvGraphicFramePr>
        <p:xfrm>
          <a:off x="561472" y="1220979"/>
          <a:ext cx="10241545" cy="5344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303748" y="264638"/>
            <a:ext cx="6112815" cy="492107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MX" sz="26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Conformación del comité de seguridad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9090" y="510691"/>
            <a:ext cx="4335855" cy="2056532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1976391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0C5FF"/>
            </a:gs>
            <a:gs pos="50000">
              <a:schemeClr val="bg1"/>
            </a:gs>
            <a:gs pos="100000">
              <a:srgbClr val="F0C5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4430110" y="199699"/>
            <a:ext cx="3331779" cy="62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Integrantes de las Brigadas de seguridad 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6053953" y="1723704"/>
            <a:ext cx="1650127" cy="95643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Brigadas de educación vial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52246" y="3042746"/>
            <a:ext cx="1755229" cy="10562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Brigada de seguridad personal 1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252244" y="4472151"/>
            <a:ext cx="1755229" cy="20390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padres de familia</a:t>
            </a:r>
          </a:p>
          <a:p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Profesor</a:t>
            </a:r>
          </a:p>
          <a:p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Inspector (Jefe de la brigada)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2125714" y="4472151"/>
            <a:ext cx="1755229" cy="20390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padres de familia</a:t>
            </a:r>
          </a:p>
          <a:p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Profesor</a:t>
            </a:r>
          </a:p>
          <a:p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Inspector (Jefe de la brigada)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3999184" y="4472151"/>
            <a:ext cx="1755229" cy="20390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padres de familia</a:t>
            </a:r>
          </a:p>
          <a:p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Profesor</a:t>
            </a:r>
          </a:p>
          <a:p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Inspector (Jefe de la brigada)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2125715" y="3042747"/>
            <a:ext cx="1755229" cy="10562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Brigada de seguridad personal 2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3999184" y="3042747"/>
            <a:ext cx="1755229" cy="10562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Brigada de seguridad personal 3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2125715" y="1723704"/>
            <a:ext cx="1907630" cy="83031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Brigadas de seguridad personal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7927424" y="1723704"/>
            <a:ext cx="1907630" cy="95643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Brigadas de primeros auxilios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10000589" y="1723704"/>
            <a:ext cx="1907630" cy="95643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Brigadas de seguridad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6053954" y="3247708"/>
            <a:ext cx="1650127" cy="15353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padres de 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familia</a:t>
            </a:r>
          </a:p>
          <a:p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Profesor (Jefe de la brigada)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7927424" y="3247709"/>
            <a:ext cx="1907630" cy="153530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profesor</a:t>
            </a:r>
          </a:p>
          <a:p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inspector</a:t>
            </a:r>
          </a:p>
          <a:p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vicerrector (Jefe de la brigada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10000589" y="3247709"/>
            <a:ext cx="1907630" cy="153530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profesor</a:t>
            </a:r>
          </a:p>
          <a:p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inspector (Jefe de la brigada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Conector recto de flecha 2"/>
          <p:cNvCxnSpPr>
            <a:endCxn id="21" idx="0"/>
          </p:cNvCxnSpPr>
          <p:nvPr/>
        </p:nvCxnSpPr>
        <p:spPr>
          <a:xfrm>
            <a:off x="3074276" y="1308538"/>
            <a:ext cx="5254" cy="4151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/>
          <p:nvPr/>
        </p:nvCxnSpPr>
        <p:spPr>
          <a:xfrm>
            <a:off x="6873762" y="1308529"/>
            <a:ext cx="5254" cy="4151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/>
          <p:nvPr/>
        </p:nvCxnSpPr>
        <p:spPr>
          <a:xfrm>
            <a:off x="8881239" y="1308529"/>
            <a:ext cx="5254" cy="4151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/>
          <p:cNvCxnSpPr/>
          <p:nvPr/>
        </p:nvCxnSpPr>
        <p:spPr>
          <a:xfrm>
            <a:off x="10937325" y="1332183"/>
            <a:ext cx="5254" cy="4151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/>
          <p:cNvCxnSpPr/>
          <p:nvPr/>
        </p:nvCxnSpPr>
        <p:spPr>
          <a:xfrm>
            <a:off x="3074276" y="1308529"/>
            <a:ext cx="78630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>
            <a:stCxn id="8" idx="2"/>
          </p:cNvCxnSpPr>
          <p:nvPr/>
        </p:nvCxnSpPr>
        <p:spPr>
          <a:xfrm>
            <a:off x="6096000" y="819809"/>
            <a:ext cx="5253" cy="5123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32"/>
          <p:cNvCxnSpPr/>
          <p:nvPr/>
        </p:nvCxnSpPr>
        <p:spPr>
          <a:xfrm>
            <a:off x="1085193" y="2769035"/>
            <a:ext cx="0" cy="2684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de flecha 35"/>
          <p:cNvCxnSpPr>
            <a:endCxn id="19" idx="0"/>
          </p:cNvCxnSpPr>
          <p:nvPr/>
        </p:nvCxnSpPr>
        <p:spPr>
          <a:xfrm flipH="1">
            <a:off x="3003330" y="2783045"/>
            <a:ext cx="0" cy="2597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de flecha 36"/>
          <p:cNvCxnSpPr/>
          <p:nvPr/>
        </p:nvCxnSpPr>
        <p:spPr>
          <a:xfrm>
            <a:off x="4931977" y="2769035"/>
            <a:ext cx="0" cy="2811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/>
          <p:cNvCxnSpPr/>
          <p:nvPr/>
        </p:nvCxnSpPr>
        <p:spPr>
          <a:xfrm>
            <a:off x="1085193" y="2769465"/>
            <a:ext cx="38467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de flecha 42"/>
          <p:cNvCxnSpPr>
            <a:endCxn id="14" idx="0"/>
          </p:cNvCxnSpPr>
          <p:nvPr/>
        </p:nvCxnSpPr>
        <p:spPr>
          <a:xfrm>
            <a:off x="1085193" y="4091162"/>
            <a:ext cx="0" cy="3809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cto de flecha 44"/>
          <p:cNvCxnSpPr/>
          <p:nvPr/>
        </p:nvCxnSpPr>
        <p:spPr>
          <a:xfrm>
            <a:off x="4950370" y="4091161"/>
            <a:ext cx="0" cy="3809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cto de flecha 45"/>
          <p:cNvCxnSpPr/>
          <p:nvPr/>
        </p:nvCxnSpPr>
        <p:spPr>
          <a:xfrm>
            <a:off x="3003328" y="4091162"/>
            <a:ext cx="0" cy="3809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cto de flecha 46"/>
          <p:cNvCxnSpPr>
            <a:stCxn id="10" idx="2"/>
          </p:cNvCxnSpPr>
          <p:nvPr/>
        </p:nvCxnSpPr>
        <p:spPr>
          <a:xfrm>
            <a:off x="6879017" y="2680138"/>
            <a:ext cx="0" cy="590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ector recto de flecha 48"/>
          <p:cNvCxnSpPr/>
          <p:nvPr/>
        </p:nvCxnSpPr>
        <p:spPr>
          <a:xfrm>
            <a:off x="10951975" y="2670707"/>
            <a:ext cx="0" cy="590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cto de flecha 49"/>
          <p:cNvCxnSpPr/>
          <p:nvPr/>
        </p:nvCxnSpPr>
        <p:spPr>
          <a:xfrm>
            <a:off x="8881239" y="2657108"/>
            <a:ext cx="0" cy="590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7412" y="4472150"/>
            <a:ext cx="4727706" cy="2580082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34999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86629" y="250570"/>
            <a:ext cx="3283514" cy="492443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s-MX" sz="26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Fases de las brigadas</a:t>
            </a: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5948635"/>
              </p:ext>
            </p:extLst>
          </p:nvPr>
        </p:nvGraphicFramePr>
        <p:xfrm>
          <a:off x="500911" y="996112"/>
          <a:ext cx="11237433" cy="5290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16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0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303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1971">
                <a:tc gridSpan="3">
                  <a:txBody>
                    <a:bodyPr/>
                    <a:lstStyle/>
                    <a:p>
                      <a:pPr algn="ctr"/>
                      <a:r>
                        <a:rPr lang="es-MX" sz="2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Brigada de seguridad personal</a:t>
                      </a:r>
                      <a:endParaRPr lang="es-MX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889">
                <a:tc>
                  <a:txBody>
                    <a:bodyPr/>
                    <a:lstStyle/>
                    <a:p>
                      <a:pPr algn="ctr"/>
                      <a:r>
                        <a:rPr lang="es-MX" sz="2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Antes</a:t>
                      </a:r>
                      <a:endParaRPr lang="es-MX" sz="2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Durante</a:t>
                      </a:r>
                      <a:endParaRPr lang="es-MX" sz="2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Después</a:t>
                      </a:r>
                      <a:endParaRPr lang="es-MX" sz="2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74693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Conocer los lugares de ubicación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Verificar que las señaléticas estén en perfecto estado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Minimizar y eliminar</a:t>
                      </a:r>
                      <a:r>
                        <a:rPr lang="es-MX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riesgos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Coordinar con las autoridades para realizar los patrullajes de la Policía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Identificar a expendedores de drogas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Identificar si hay estudiantes que practican </a:t>
                      </a:r>
                      <a:r>
                        <a:rPr lang="es-MX" sz="18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bullying</a:t>
                      </a:r>
                      <a:endParaRPr lang="es-MX" sz="18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Registrar los problemas que se presenten diariamente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Identificar la existencia de pandillas juveniles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Informar a las autoridades sobre la presencia de extraños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Colaborar con los talleres de simulación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Verificar que no se presenten altercados en los  interiores de la institución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Dar aviso al jefe de</a:t>
                      </a:r>
                      <a:r>
                        <a:rPr lang="es-MX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seguridad sobre la materialización de riesgos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responder con agresiones en caso de presentarse una emergencia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Mantener la calma de todos los miembros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Situar a los miembros de la institución en casos seguros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Actuar de acuerdo a los protocolos de seguridad</a:t>
                      </a:r>
                      <a:endParaRPr lang="es-MX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Verificar</a:t>
                      </a:r>
                      <a:r>
                        <a:rPr lang="es-MX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las novedades que se presentaron durante la emergencia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Elaborar</a:t>
                      </a:r>
                      <a:r>
                        <a:rPr lang="es-MX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un informe detallado de lo ocurrido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Realizar la denuncia con las autoridades competentes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Determinar las fallas cometidas por la organización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Elaborar un informe de daños humanos y materiales </a:t>
                      </a:r>
                      <a:endParaRPr lang="es-MX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Imagen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" t="10509" r="12224" b="4665"/>
          <a:stretch/>
        </p:blipFill>
        <p:spPr bwMode="auto">
          <a:xfrm>
            <a:off x="10896751" y="5486399"/>
            <a:ext cx="1069276" cy="12297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2222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0764358"/>
              </p:ext>
            </p:extLst>
          </p:nvPr>
        </p:nvGraphicFramePr>
        <p:xfrm>
          <a:off x="516677" y="302428"/>
          <a:ext cx="11237433" cy="5625405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52692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35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45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4714">
                <a:tc gridSpan="3">
                  <a:txBody>
                    <a:bodyPr/>
                    <a:lstStyle/>
                    <a:p>
                      <a:pPr algn="ctr"/>
                      <a:r>
                        <a:rPr lang="es-MX" sz="2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Brigada de educación</a:t>
                      </a:r>
                      <a:r>
                        <a:rPr lang="es-MX" sz="25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vial</a:t>
                      </a:r>
                      <a:endParaRPr lang="es-MX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242">
                <a:tc>
                  <a:txBody>
                    <a:bodyPr/>
                    <a:lstStyle/>
                    <a:p>
                      <a:pPr algn="ctr"/>
                      <a:r>
                        <a:rPr lang="es-MX" sz="2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Antes</a:t>
                      </a:r>
                      <a:endParaRPr lang="es-MX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Durante</a:t>
                      </a:r>
                      <a:endParaRPr lang="es-MX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5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Después</a:t>
                      </a:r>
                      <a:endParaRPr lang="es-MX" sz="2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1944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Elaborar las señaléticas de siga y pare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Educar a los miembros sobre las normas básicas de peatones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Educar a los estudiantes sobre la utilización correcta de las vías públicas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Talleres de simulación en caso de presentarse una emergencia vial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Cumplir con lo que establece el plan de seguridad personal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Identificar las vías de mayor peligro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Apoyar a la bridad de seguridad personal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 caso de evidenciar una acción que pone el peligros la seguridad de los miembros notificar al jefe de la brigada de seguridad personal.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Hacer</a:t>
                      </a:r>
                      <a:r>
                        <a:rPr lang="es-MX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que todos los miembros de la institución mantenga la calma en caso de emergencia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 caso de existir un accidente de tráfico dar aviso inmediato al jefe de seguridad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Evitar la aglomeración de gente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mover al herido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Verificar los datos</a:t>
                      </a:r>
                      <a:r>
                        <a:rPr lang="es-MX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 los heridos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Hacer un seguimiento del estado de salud del herido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Elaborar un informe con todo lo acontecido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 caso de interrumpir las actividades diarias, hacer que todo vuelva a la normalidad.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Imagen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509" y="5044965"/>
            <a:ext cx="1367111" cy="157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817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bg1"/>
            </a:gs>
            <a:gs pos="47000">
              <a:schemeClr val="accent2">
                <a:lumMod val="40000"/>
                <a:lumOff val="60000"/>
              </a:schemeClr>
            </a:gs>
            <a:gs pos="100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0544958" y="119373"/>
            <a:ext cx="1523680" cy="1837196"/>
          </a:xfrm>
          <a:prstGeom prst="rect">
            <a:avLst/>
          </a:prstGeom>
          <a:effectLst/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14395" t="4934" r="16137" b="2543"/>
          <a:stretch/>
        </p:blipFill>
        <p:spPr>
          <a:xfrm>
            <a:off x="130616" y="119373"/>
            <a:ext cx="1472924" cy="1837196"/>
          </a:xfrm>
          <a:prstGeom prst="rect">
            <a:avLst/>
          </a:prstGeom>
          <a:effectLst/>
        </p:spPr>
      </p:pic>
      <p:sp>
        <p:nvSpPr>
          <p:cNvPr id="3" name="Rectángulo 2"/>
          <p:cNvSpPr/>
          <p:nvPr/>
        </p:nvSpPr>
        <p:spPr>
          <a:xfrm>
            <a:off x="4473488" y="439664"/>
            <a:ext cx="3241183" cy="566670"/>
          </a:xfrm>
          <a:prstGeom prst="rect">
            <a:avLst/>
          </a:prstGeom>
          <a:solidFill>
            <a:srgbClr val="FFB8A7"/>
          </a:solidFill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 PROBLEMA</a:t>
            </a:r>
            <a:endParaRPr lang="es-MX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Conector recto de flecha 8"/>
          <p:cNvCxnSpPr/>
          <p:nvPr/>
        </p:nvCxnSpPr>
        <p:spPr>
          <a:xfrm flipH="1">
            <a:off x="2949163" y="1037294"/>
            <a:ext cx="3166108" cy="4023426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Conector recto de flecha 32"/>
          <p:cNvCxnSpPr/>
          <p:nvPr/>
        </p:nvCxnSpPr>
        <p:spPr>
          <a:xfrm>
            <a:off x="6074248" y="1032865"/>
            <a:ext cx="2686018" cy="3944879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Rectángulo redondeado 34"/>
          <p:cNvSpPr/>
          <p:nvPr/>
        </p:nvSpPr>
        <p:spPr>
          <a:xfrm>
            <a:off x="130617" y="2333537"/>
            <a:ext cx="2342926" cy="23157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falta de control al ingresar a las institución educativa</a:t>
            </a:r>
          </a:p>
        </p:txBody>
      </p:sp>
      <p:sp>
        <p:nvSpPr>
          <p:cNvPr id="37" name="Rectángulo redondeado 36"/>
          <p:cNvSpPr/>
          <p:nvPr/>
        </p:nvSpPr>
        <p:spPr>
          <a:xfrm>
            <a:off x="2690842" y="2333537"/>
            <a:ext cx="3040257" cy="23157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Falta de la implementación de normas, políticas y medidas de seguridad</a:t>
            </a:r>
          </a:p>
        </p:txBody>
      </p:sp>
      <p:sp>
        <p:nvSpPr>
          <p:cNvPr id="38" name="Rectángulo redondeado 37"/>
          <p:cNvSpPr/>
          <p:nvPr/>
        </p:nvSpPr>
        <p:spPr>
          <a:xfrm>
            <a:off x="6052515" y="2333537"/>
            <a:ext cx="2948810" cy="2315736"/>
          </a:xfrm>
          <a:prstGeom prst="round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Desconocimiento de los riesgos a los cuáles se exponen los miembros de la institución</a:t>
            </a:r>
          </a:p>
        </p:txBody>
      </p:sp>
      <p:sp>
        <p:nvSpPr>
          <p:cNvPr id="39" name="Rectángulo redondeado 38"/>
          <p:cNvSpPr/>
          <p:nvPr/>
        </p:nvSpPr>
        <p:spPr>
          <a:xfrm>
            <a:off x="9229227" y="2333537"/>
            <a:ext cx="2745474" cy="2315736"/>
          </a:xfrm>
          <a:prstGeom prst="roundRect">
            <a:avLst/>
          </a:prstGeom>
          <a:solidFill>
            <a:srgbClr val="B17ED8"/>
          </a:solidFill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Comportamientos agresivos de los </a:t>
            </a:r>
            <a:r>
              <a:rPr lang="es-MX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estudiantes, pueden integrar pandillas</a:t>
            </a:r>
            <a:endParaRPr lang="es-MX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ángulo redondeado 42"/>
          <p:cNvSpPr/>
          <p:nvPr/>
        </p:nvSpPr>
        <p:spPr>
          <a:xfrm>
            <a:off x="1603540" y="5090985"/>
            <a:ext cx="2715010" cy="1348452"/>
          </a:xfrm>
          <a:prstGeom prst="roundRect">
            <a:avLst/>
          </a:prstGeom>
          <a:solidFill>
            <a:srgbClr val="FFB3D9"/>
          </a:solidFill>
          <a:ln w="38100">
            <a:solidFill>
              <a:srgbClr val="FF3399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personal no está capacitado adecuadamente</a:t>
            </a:r>
          </a:p>
        </p:txBody>
      </p:sp>
      <p:sp>
        <p:nvSpPr>
          <p:cNvPr id="44" name="Rectángulo redondeado 43"/>
          <p:cNvSpPr/>
          <p:nvPr/>
        </p:nvSpPr>
        <p:spPr>
          <a:xfrm>
            <a:off x="6982157" y="4977744"/>
            <a:ext cx="3398700" cy="1486176"/>
          </a:xfrm>
          <a:prstGeom prst="roundRect">
            <a:avLst/>
          </a:prstGeom>
          <a:solidFill>
            <a:srgbClr val="B3FFB3"/>
          </a:solidFill>
          <a:ln w="38100">
            <a:solidFill>
              <a:srgbClr val="00FF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ubicación en un área que se ha materializado riesgos como robos, asaltos</a:t>
            </a:r>
          </a:p>
        </p:txBody>
      </p:sp>
      <p:cxnSp>
        <p:nvCxnSpPr>
          <p:cNvPr id="46" name="Conector recto de flecha 45"/>
          <p:cNvCxnSpPr/>
          <p:nvPr/>
        </p:nvCxnSpPr>
        <p:spPr>
          <a:xfrm>
            <a:off x="6084796" y="1024975"/>
            <a:ext cx="1618711" cy="1278297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Conector recto de flecha 48"/>
          <p:cNvCxnSpPr>
            <a:stCxn id="3" idx="2"/>
          </p:cNvCxnSpPr>
          <p:nvPr/>
        </p:nvCxnSpPr>
        <p:spPr>
          <a:xfrm>
            <a:off x="6094080" y="1006334"/>
            <a:ext cx="4818892" cy="1296438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Conector recto de flecha 50"/>
          <p:cNvCxnSpPr>
            <a:stCxn id="3" idx="2"/>
          </p:cNvCxnSpPr>
          <p:nvPr/>
        </p:nvCxnSpPr>
        <p:spPr>
          <a:xfrm flipH="1">
            <a:off x="1171411" y="1006334"/>
            <a:ext cx="4922669" cy="1326024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Conector recto de flecha 52"/>
          <p:cNvCxnSpPr>
            <a:endCxn id="37" idx="0"/>
          </p:cNvCxnSpPr>
          <p:nvPr/>
        </p:nvCxnSpPr>
        <p:spPr>
          <a:xfrm flipH="1">
            <a:off x="4210971" y="1037854"/>
            <a:ext cx="1871945" cy="1295683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681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257271"/>
              </p:ext>
            </p:extLst>
          </p:nvPr>
        </p:nvGraphicFramePr>
        <p:xfrm>
          <a:off x="516677" y="302428"/>
          <a:ext cx="11237433" cy="5860836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4181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67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4714">
                <a:tc gridSpan="3">
                  <a:txBody>
                    <a:bodyPr/>
                    <a:lstStyle/>
                    <a:p>
                      <a:pPr algn="ctr"/>
                      <a:r>
                        <a:rPr lang="es-MX" sz="2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Brigada de primeros auxilios</a:t>
                      </a:r>
                      <a:endParaRPr lang="es-MX" sz="2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33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242">
                <a:tc>
                  <a:txBody>
                    <a:bodyPr/>
                    <a:lstStyle/>
                    <a:p>
                      <a:pPr algn="ctr"/>
                      <a:r>
                        <a:rPr lang="es-MX" sz="2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Antes</a:t>
                      </a:r>
                      <a:endParaRPr lang="es-MX" sz="2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A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Durante</a:t>
                      </a:r>
                      <a:endParaRPr lang="es-MX" sz="2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A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Después</a:t>
                      </a:r>
                      <a:endParaRPr lang="es-MX" sz="2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A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19449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Preparar y capacitar de manera significativa al personal sobre la atención de primeros auxilios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Prepara un botiquín de seguridad que contenga todo lo necesario para atender una emergencia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Llevar un adecuado control de los medicamentos que se tengan en el botiquín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Participar de manera activa en las campañas de salud que se den en la institución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Participar en cursos de primero auxilios impartidos por personas capacitadas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Practicar continuamente en talleres de simulación en cuanto a la atención de personas en caso de sufrir lesiones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ABD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s-MX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Identificar una zona</a:t>
                      </a:r>
                      <a:r>
                        <a:rPr lang="es-MX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segura para proceder con la atención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Atender de manera urgente</a:t>
                      </a:r>
                      <a:r>
                        <a:rPr lang="es-MX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al miembro afectado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Una vez que se atendió la emergencia calificarla e identificar la lesión para evitar causar más daño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Optimizar el tiempo de atención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Confirmar que todo el personal esté en perfectas condiciones de salud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s-MX" sz="18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s-MX" sz="18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ABD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Esperar en el lugar seguro donde se atienda la emergencia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Elaborar un informe de todas las acciones que primeros auxilios que se realizó es decir el número de personas atendidas, sus lesiones entre otras.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Entregar el informe final de toda la brigada al jefe de seguridad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A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688" y="4871545"/>
            <a:ext cx="1542044" cy="178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535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1779417"/>
              </p:ext>
            </p:extLst>
          </p:nvPr>
        </p:nvGraphicFramePr>
        <p:xfrm>
          <a:off x="500911" y="271394"/>
          <a:ext cx="11237433" cy="6248400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49528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54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91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8077">
                <a:tc gridSpan="3">
                  <a:txBody>
                    <a:bodyPr/>
                    <a:lstStyle/>
                    <a:p>
                      <a:pPr algn="ctr"/>
                      <a:r>
                        <a:rPr lang="es-MX" sz="2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Brigada de comunicación</a:t>
                      </a:r>
                      <a:endParaRPr lang="es-MX" sz="2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823">
                <a:tc>
                  <a:txBody>
                    <a:bodyPr/>
                    <a:lstStyle/>
                    <a:p>
                      <a:pPr algn="ctr"/>
                      <a:r>
                        <a:rPr lang="es-MX" sz="2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Antes</a:t>
                      </a:r>
                      <a:endParaRPr lang="es-MX" sz="2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Durante</a:t>
                      </a:r>
                      <a:endParaRPr lang="es-MX" sz="2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5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Después</a:t>
                      </a:r>
                      <a:endParaRPr lang="es-MX" sz="25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6817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Actualizar junto con el jefe seguridad el mapa de riesgos y dar a conocer a los miembros de la Unidad Educativa “Julio Tobar Donoso” este debe contener las zonas seguras y de riesgo.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Actualizar el directorio de teléfonos de emergencia y comunicarlas a todos los miembros de la institución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Informar sobre todas las medidas de prevención que adopten el comité de seguridad y las respectivas brigadas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Contar con un radiotransmisores para que todas las brigadas estén comunicadas en caso de presentarse una emergencia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Tener bocinas para poder transmitir cualquier tipo de información de relevancia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Realizar campañas de difusión sobre todas las campañas que realicen cada una de las brigadas de emergencia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Capacitar sobre los riesgos antrópicos</a:t>
                      </a:r>
                    </a:p>
                  </a:txBody>
                  <a:tcPr>
                    <a:lnL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Hacer que la información en la emergencia llegue de manera oportuna y veraz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 caso de robo, agresiones físicas fuera de la instalaciones o agresiones de pandillas contactarse al 911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 caso de ubicar a personas que consumen drogas contactarse de manera inmediata con la DINAPEN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 caso de ser víctimas de agresiones psicológicas acudir de manera inmediata al DECE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 caso de ocurrir la emergencia y se tenga que transferir al afectado se tiene que anotar los datos de la ambulancia que lo transporte y la unidad médica a la cual se le envía.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s-MX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Recibir todos los informes realizados por cada una de las brigadas de emergencia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Informar a los directivos de las zonas de alto riesgos identificados por cada una de las brigadas luego de presentarse la emergencia</a:t>
                      </a:r>
                      <a:endParaRPr lang="es-MX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6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Imagen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637" y="5388429"/>
            <a:ext cx="1293177" cy="138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76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6000">
              <a:schemeClr val="accent5">
                <a:lumMod val="20000"/>
                <a:lumOff val="80000"/>
              </a:schemeClr>
            </a:gs>
            <a:gs pos="0">
              <a:schemeClr val="accent5">
                <a:lumMod val="60000"/>
                <a:lumOff val="40000"/>
              </a:schemeClr>
            </a:gs>
            <a:gs pos="50000">
              <a:schemeClr val="bg1"/>
            </a:gs>
            <a:gs pos="7345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03747" y="316521"/>
            <a:ext cx="6112815" cy="492107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s-MX" sz="26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Medios materiales y humanos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320562" y="941978"/>
            <a:ext cx="11261837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medios que se necesitan para poder implantar el plan de seguridad personal, es de suma importancia para poder responder de manera efectiva a las emergencias de tipo antrópico que se puedan presentar: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544451" y="2200822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890395" algn="l"/>
                <a:tab pos="2716530" algn="ctr"/>
                <a:tab pos="5433060" algn="r"/>
              </a:tabLst>
            </a:pPr>
            <a:r>
              <a:rPr lang="es-EC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Medios materiales</a:t>
            </a:r>
            <a:endParaRPr lang="es-MX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890395" algn="l"/>
                <a:tab pos="2716530" algn="ctr"/>
                <a:tab pos="5433060" algn="r"/>
              </a:tabLst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Barreras de tipos físicas</a:t>
            </a:r>
            <a:endParaRPr lang="es-MX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890395" algn="l"/>
                <a:tab pos="2716530" algn="ctr"/>
                <a:tab pos="5433060" algn="r"/>
              </a:tabLst>
            </a:pP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Barrera de tipo electrónica</a:t>
            </a:r>
            <a:endParaRPr lang="es-MX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890395" algn="l"/>
                <a:tab pos="2716530" algn="ctr"/>
                <a:tab pos="5433060" algn="r"/>
              </a:tabLst>
            </a:pP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Circuito 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cerrado de cámaras de seguridad</a:t>
            </a:r>
            <a:endParaRPr lang="es-MX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890395" algn="l"/>
                <a:tab pos="2716530" algn="ctr"/>
                <a:tab pos="5433060" algn="r"/>
              </a:tabLst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Detectores de metales</a:t>
            </a:r>
            <a:endParaRPr lang="es-MX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890395" algn="l"/>
                <a:tab pos="2716530" algn="ctr"/>
                <a:tab pos="5433060" algn="r"/>
              </a:tabLst>
            </a:pPr>
            <a:r>
              <a:rPr lang="es-EC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Citófono</a:t>
            </a:r>
            <a:endParaRPr lang="es-MX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890395" algn="l"/>
                <a:tab pos="2716530" algn="ctr"/>
                <a:tab pos="5433060" algn="r"/>
              </a:tabLst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Sistema de alamas</a:t>
            </a:r>
            <a:endParaRPr lang="es-MX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890395" algn="l"/>
                <a:tab pos="2716530" algn="ctr"/>
                <a:tab pos="5433060" algn="r"/>
              </a:tabLst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Mapa de riesgos de origen antrópico</a:t>
            </a:r>
            <a:endParaRPr lang="es-MX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890395" algn="l"/>
                <a:tab pos="2716530" algn="ctr"/>
                <a:tab pos="5433060" algn="r"/>
              </a:tabLst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Chalecos para brigadistas</a:t>
            </a:r>
            <a:endParaRPr lang="es-MX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  <a:tabLst>
                <a:tab pos="1890395" algn="l"/>
                <a:tab pos="2716530" algn="ctr"/>
                <a:tab pos="5433060" algn="r"/>
              </a:tabLst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Linternas con choque </a:t>
            </a: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eléctrico para defensa personal</a:t>
            </a:r>
            <a:endParaRPr lang="es-MX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7351296" y="2362840"/>
            <a:ext cx="447675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890395" algn="l"/>
                <a:tab pos="2716530" algn="ctr"/>
                <a:tab pos="5433060" algn="r"/>
              </a:tabLst>
            </a:pPr>
            <a:r>
              <a:rPr lang="es-EC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Medios Humanos</a:t>
            </a:r>
            <a:endParaRPr lang="es-MX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890395" algn="l"/>
                <a:tab pos="2716530" algn="ctr"/>
                <a:tab pos="5433060" algn="r"/>
              </a:tabLst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Barreras Humanas </a:t>
            </a:r>
            <a:endParaRPr lang="es-MX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890395" algn="l"/>
                <a:tab pos="2716530" algn="ctr"/>
                <a:tab pos="5433060" algn="r"/>
              </a:tabLst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Personal de seguridad</a:t>
            </a:r>
            <a:endParaRPr lang="es-MX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890395" algn="l"/>
                <a:tab pos="2716530" algn="ctr"/>
                <a:tab pos="5433060" algn="r"/>
              </a:tabLst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Personal administrativo</a:t>
            </a:r>
            <a:endParaRPr lang="es-MX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890395" algn="l"/>
                <a:tab pos="2716530" algn="ctr"/>
                <a:tab pos="5433060" algn="r"/>
              </a:tabLst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Estudiantes</a:t>
            </a:r>
            <a:endParaRPr lang="es-MX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890395" algn="l"/>
                <a:tab pos="2716530" algn="ctr"/>
                <a:tab pos="5433060" algn="r"/>
              </a:tabLst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Autoridades</a:t>
            </a:r>
            <a:endParaRPr lang="es-MX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890395" algn="l"/>
                <a:tab pos="2716530" algn="ctr"/>
                <a:tab pos="5433060" algn="r"/>
              </a:tabLst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Jefe de seguridad</a:t>
            </a:r>
            <a:endParaRPr lang="es-MX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Times New Roman" panose="02020603050405020304" pitchFamily="18" charset="0"/>
              <a:buChar char="-"/>
              <a:tabLst>
                <a:tab pos="1890395" algn="l"/>
                <a:tab pos="2716530" algn="ctr"/>
                <a:tab pos="5433060" algn="r"/>
              </a:tabLst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Jefes de las brigadas de seguridad</a:t>
            </a:r>
            <a:endParaRPr lang="es-MX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Times New Roman" panose="02020603050405020304" pitchFamily="18" charset="0"/>
              <a:buChar char="-"/>
              <a:tabLst>
                <a:tab pos="1890395" algn="l"/>
                <a:tab pos="2716530" algn="ctr"/>
                <a:tab pos="5433060" algn="r"/>
              </a:tabLst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Brigadas de seguridad</a:t>
            </a:r>
            <a:endParaRPr lang="es-MX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2463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2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tx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899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36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6000">
              <a:schemeClr val="accent2">
                <a:lumMod val="20000"/>
                <a:lumOff val="80000"/>
              </a:schemeClr>
            </a:gs>
            <a:gs pos="2000">
              <a:schemeClr val="accent2">
                <a:lumMod val="60000"/>
                <a:lumOff val="40000"/>
              </a:schemeClr>
            </a:gs>
            <a:gs pos="50000">
              <a:schemeClr val="bg1"/>
            </a:gs>
            <a:gs pos="73450">
              <a:schemeClr val="accent2">
                <a:lumMod val="20000"/>
                <a:lumOff val="8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303747" y="316521"/>
            <a:ext cx="6112815" cy="492107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s-MX" sz="2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Presupuesto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862" y="233362"/>
            <a:ext cx="6772275" cy="639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8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/>
          <a:srcRect l="580" t="1311" r="3468" b="3496"/>
          <a:stretch/>
        </p:blipFill>
        <p:spPr>
          <a:xfrm>
            <a:off x="243433" y="280375"/>
            <a:ext cx="2023672" cy="2017576"/>
          </a:xfrm>
          <a:prstGeom prst="ellipse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0" y="2377783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MX" sz="22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MX" sz="5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GRACIAS</a:t>
            </a:r>
            <a:endParaRPr lang="es-MX" sz="5000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10394851" y="280375"/>
            <a:ext cx="1435154" cy="173045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/>
          <a:srcRect l="14395" t="4934" r="16137" b="2543"/>
          <a:stretch/>
        </p:blipFill>
        <p:spPr>
          <a:xfrm>
            <a:off x="243433" y="4868969"/>
            <a:ext cx="1446132" cy="1803778"/>
          </a:xfrm>
          <a:prstGeom prst="rect">
            <a:avLst/>
          </a:prstGeom>
          <a:effectLst/>
        </p:spPr>
      </p:pic>
      <p:sp>
        <p:nvSpPr>
          <p:cNvPr id="8" name="CuadroTexto 7"/>
          <p:cNvSpPr txBox="1"/>
          <p:nvPr/>
        </p:nvSpPr>
        <p:spPr>
          <a:xfrm>
            <a:off x="1495603" y="5897642"/>
            <a:ext cx="10502434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Cuando los sueños son más grandes que los obstáculos se vuelven realidad</a:t>
            </a:r>
          </a:p>
          <a:p>
            <a:pPr algn="r"/>
            <a:r>
              <a:rPr lang="es-MX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seguridad es un bien preciado que todos debemos cultivar y transmitir </a:t>
            </a:r>
            <a:r>
              <a:rPr lang="es-MX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las nuevas generaciones</a:t>
            </a:r>
            <a:r>
              <a:rPr lang="es-MX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J.M</a:t>
            </a:r>
            <a:r>
              <a:rPr lang="es-MX" sz="23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MX" sz="2300" b="1" i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MX" i="1" dirty="0"/>
          </a:p>
        </p:txBody>
      </p:sp>
    </p:spTree>
    <p:extLst>
      <p:ext uri="{BB962C8B-B14F-4D97-AF65-F5344CB8AC3E}">
        <p14:creationId xmlns:p14="http://schemas.microsoft.com/office/powerpoint/2010/main" val="424299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5000">
              <a:srgbClr val="E9E7E7"/>
            </a:gs>
            <a:gs pos="43000">
              <a:srgbClr val="F0EFEF"/>
            </a:gs>
            <a:gs pos="0">
              <a:srgbClr val="B17ED8"/>
            </a:gs>
            <a:gs pos="100000">
              <a:srgbClr val="B17ED8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073422589"/>
              </p:ext>
            </p:extLst>
          </p:nvPr>
        </p:nvGraphicFramePr>
        <p:xfrm>
          <a:off x="4127182" y="289874"/>
          <a:ext cx="7956965" cy="62516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906603" y="650266"/>
            <a:ext cx="3966299" cy="954107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FORMULACIÓN DEL PROBLEMA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603" y="2152861"/>
            <a:ext cx="2441508" cy="415387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9"/>
          <a:srcRect l="14395" t="4934" r="16137" b="2543"/>
          <a:stretch/>
        </p:blipFill>
        <p:spPr>
          <a:xfrm>
            <a:off x="10770454" y="5116376"/>
            <a:ext cx="1194958" cy="1490486"/>
          </a:xfrm>
          <a:prstGeom prst="rect">
            <a:avLst/>
          </a:prstGeom>
          <a:effectLst/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0"/>
          <a:srcRect/>
          <a:stretch/>
        </p:blipFill>
        <p:spPr>
          <a:xfrm>
            <a:off x="10729276" y="126766"/>
            <a:ext cx="1236136" cy="149048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8987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66000">
              <a:srgbClr val="E8EEF8"/>
            </a:gs>
            <a:gs pos="43000">
              <a:srgbClr val="D1DCF1"/>
            </a:gs>
            <a:gs pos="0">
              <a:schemeClr val="accent5"/>
            </a:gs>
            <a:gs pos="96000">
              <a:schemeClr val="accent5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906603" y="650266"/>
            <a:ext cx="3055797" cy="523220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DELIMITACIÓN</a:t>
            </a: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904382805"/>
              </p:ext>
            </p:extLst>
          </p:nvPr>
        </p:nvGraphicFramePr>
        <p:xfrm>
          <a:off x="906603" y="1370703"/>
          <a:ext cx="10728036" cy="51824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7"/>
          <a:srcRect l="14395" t="4934" r="16137" b="2543"/>
          <a:stretch/>
        </p:blipFill>
        <p:spPr>
          <a:xfrm>
            <a:off x="10654544" y="166633"/>
            <a:ext cx="1194958" cy="149048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4073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5FFC5"/>
            </a:gs>
            <a:gs pos="66000">
              <a:schemeClr val="bg1"/>
            </a:gs>
            <a:gs pos="43000">
              <a:schemeClr val="bg1"/>
            </a:gs>
            <a:gs pos="0">
              <a:srgbClr val="C5FFC5"/>
            </a:gs>
            <a:gs pos="51326">
              <a:schemeClr val="bg1"/>
            </a:gs>
            <a:gs pos="96000">
              <a:srgbClr val="B3FFB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550717" y="659628"/>
            <a:ext cx="2341419" cy="523220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OBJETIVOS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904004" y="1538790"/>
            <a:ext cx="1662546" cy="523220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</a:t>
            </a:r>
          </a:p>
        </p:txBody>
      </p:sp>
      <p:cxnSp>
        <p:nvCxnSpPr>
          <p:cNvPr id="8" name="Conector recto de flecha 7"/>
          <p:cNvCxnSpPr/>
          <p:nvPr/>
        </p:nvCxnSpPr>
        <p:spPr>
          <a:xfrm flipV="1">
            <a:off x="2833254" y="928076"/>
            <a:ext cx="436419" cy="17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3186543" y="681947"/>
            <a:ext cx="2068226" cy="523220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Específicos</a:t>
            </a:r>
          </a:p>
        </p:txBody>
      </p:sp>
      <p:cxnSp>
        <p:nvCxnSpPr>
          <p:cNvPr id="15" name="Conector recto de flecha 14"/>
          <p:cNvCxnSpPr/>
          <p:nvPr/>
        </p:nvCxnSpPr>
        <p:spPr>
          <a:xfrm>
            <a:off x="1735277" y="2062010"/>
            <a:ext cx="0" cy="3625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ángulo redondeado 18"/>
          <p:cNvSpPr/>
          <p:nvPr/>
        </p:nvSpPr>
        <p:spPr>
          <a:xfrm>
            <a:off x="173181" y="2424582"/>
            <a:ext cx="3096492" cy="364374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Identificar los riesgos de origen antrópicos a los cuales están expuestos y afectan la seguridad personal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los miembros de la institución, a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 de construir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protocolos y planes </a:t>
            </a:r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seguridad que permitan </a:t>
            </a: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reducir dichos riesgos.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Conector recto de flecha 21"/>
          <p:cNvCxnSpPr/>
          <p:nvPr/>
        </p:nvCxnSpPr>
        <p:spPr>
          <a:xfrm>
            <a:off x="1721426" y="1252123"/>
            <a:ext cx="0" cy="3625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 flipV="1">
            <a:off x="5254769" y="928076"/>
            <a:ext cx="436419" cy="17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ectángulo redondeado 23"/>
          <p:cNvSpPr/>
          <p:nvPr/>
        </p:nvSpPr>
        <p:spPr>
          <a:xfrm>
            <a:off x="5922817" y="240136"/>
            <a:ext cx="5825838" cy="606368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Identificar los riesgos antrópicos que afectan la seguridad personal de los miembros de la unidad educativa.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Determinar los factores</a:t>
            </a:r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 generan los riesgos antrópicos y afectan la seguridad personal de los miembros de la institución.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Establecer mecanismos de seguridad posee la institución para poder contrarrestar los riesgos de origen antrópico.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Proponer protocolos y un plan de seguridad personal que permitan reducir los riesgos de origen antrópico.</a:t>
            </a:r>
          </a:p>
          <a:p>
            <a:endParaRPr lang="es-EC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253" y="2772678"/>
            <a:ext cx="2190750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32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B3D9"/>
            </a:gs>
            <a:gs pos="74000">
              <a:schemeClr val="bg1"/>
            </a:gs>
            <a:gs pos="83000">
              <a:schemeClr val="bg1"/>
            </a:gs>
            <a:gs pos="100000">
              <a:srgbClr val="FFB3D9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50717" y="330947"/>
            <a:ext cx="5406738" cy="523220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FUNDAMENTACIÓN TEÓRICA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5957455" y="1172554"/>
            <a:ext cx="1842654" cy="429491"/>
          </a:xfrm>
          <a:prstGeom prst="roundRect">
            <a:avLst/>
          </a:prstGeom>
          <a:solidFill>
            <a:srgbClr val="FFB3D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SEGURIDAD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450760" y="2554587"/>
            <a:ext cx="1506828" cy="66008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Origen de la seguridad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2209800" y="2551845"/>
            <a:ext cx="1929684" cy="66008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Origen del concepto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441777" y="3494133"/>
            <a:ext cx="1506828" cy="66008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Miño (2007)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2205308" y="3509421"/>
            <a:ext cx="1929684" cy="51105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Foucault </a:t>
            </a:r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(2006)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4391696" y="2565638"/>
            <a:ext cx="2040227" cy="660081"/>
          </a:xfrm>
          <a:prstGeom prst="roundRect">
            <a:avLst/>
          </a:prstGeom>
          <a:solidFill>
            <a:srgbClr val="F0C5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Concepto de seguridad</a:t>
            </a:r>
            <a:endParaRPr lang="es-MX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2205308" y="4310104"/>
            <a:ext cx="1929684" cy="47312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Pérez (2014)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redondeado 12"/>
          <p:cNvSpPr/>
          <p:nvPr/>
        </p:nvSpPr>
        <p:spPr>
          <a:xfrm>
            <a:off x="2176331" y="5072855"/>
            <a:ext cx="1929684" cy="39655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Vidales (2013)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ángulo redondeado 14"/>
          <p:cNvSpPr/>
          <p:nvPr/>
        </p:nvSpPr>
        <p:spPr>
          <a:xfrm>
            <a:off x="2176331" y="5724573"/>
            <a:ext cx="1929684" cy="37362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Hurrell (1998)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ángulo redondeado 15"/>
          <p:cNvSpPr/>
          <p:nvPr/>
        </p:nvSpPr>
        <p:spPr>
          <a:xfrm>
            <a:off x="4391695" y="3434907"/>
            <a:ext cx="2035737" cy="454514"/>
          </a:xfrm>
          <a:prstGeom prst="roundRect">
            <a:avLst/>
          </a:prstGeom>
          <a:solidFill>
            <a:srgbClr val="F0C5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Vallejo (2015)</a:t>
            </a:r>
            <a:endParaRPr lang="es-MX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ángulo redondeado 16"/>
          <p:cNvSpPr/>
          <p:nvPr/>
        </p:nvSpPr>
        <p:spPr>
          <a:xfrm>
            <a:off x="4355982" y="4098610"/>
            <a:ext cx="2071449" cy="459536"/>
          </a:xfrm>
          <a:prstGeom prst="roundRect">
            <a:avLst/>
          </a:prstGeom>
          <a:solidFill>
            <a:srgbClr val="F0C5FF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Enrique (2015)</a:t>
            </a:r>
            <a:endParaRPr lang="es-MX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ángulo redondeado 17"/>
          <p:cNvSpPr/>
          <p:nvPr/>
        </p:nvSpPr>
        <p:spPr>
          <a:xfrm>
            <a:off x="6684135" y="2530259"/>
            <a:ext cx="2472743" cy="91832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Seguridad como una necesidad básica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ángulo redondeado 18"/>
          <p:cNvSpPr/>
          <p:nvPr/>
        </p:nvSpPr>
        <p:spPr>
          <a:xfrm>
            <a:off x="6679646" y="3647203"/>
            <a:ext cx="2477231" cy="52640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Maslow (1991)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ángulo redondeado 20"/>
          <p:cNvSpPr/>
          <p:nvPr/>
        </p:nvSpPr>
        <p:spPr>
          <a:xfrm>
            <a:off x="9409090" y="2551845"/>
            <a:ext cx="2297806" cy="68766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Factores de la Seguridad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ángulo redondeado 21"/>
          <p:cNvSpPr/>
          <p:nvPr/>
        </p:nvSpPr>
        <p:spPr>
          <a:xfrm>
            <a:off x="9409090" y="3448582"/>
            <a:ext cx="2297806" cy="68766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 objeto a proteger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ángulo redondeado 22"/>
          <p:cNvSpPr/>
          <p:nvPr/>
        </p:nvSpPr>
        <p:spPr>
          <a:xfrm>
            <a:off x="9409091" y="4332467"/>
            <a:ext cx="2297805" cy="48597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Las amenazas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ángulo redondeado 23"/>
          <p:cNvSpPr/>
          <p:nvPr/>
        </p:nvSpPr>
        <p:spPr>
          <a:xfrm>
            <a:off x="9409091" y="5028384"/>
            <a:ext cx="2297805" cy="61294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El tiempo y espacio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ángulo redondeado 24"/>
          <p:cNvSpPr/>
          <p:nvPr/>
        </p:nvSpPr>
        <p:spPr>
          <a:xfrm>
            <a:off x="9409091" y="5911385"/>
            <a:ext cx="2297805" cy="65166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Los medios de protección</a:t>
            </a:r>
            <a:endParaRPr lang="es-MX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Conector recto de flecha 2"/>
          <p:cNvCxnSpPr>
            <a:stCxn id="5" idx="2"/>
            <a:endCxn id="6" idx="0"/>
          </p:cNvCxnSpPr>
          <p:nvPr/>
        </p:nvCxnSpPr>
        <p:spPr>
          <a:xfrm flipH="1">
            <a:off x="1204174" y="1602045"/>
            <a:ext cx="5674608" cy="95254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Conector recto de flecha 28"/>
          <p:cNvCxnSpPr/>
          <p:nvPr/>
        </p:nvCxnSpPr>
        <p:spPr>
          <a:xfrm>
            <a:off x="6878782" y="1602045"/>
            <a:ext cx="3810683" cy="920146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Conector recto de flecha 30"/>
          <p:cNvCxnSpPr>
            <a:endCxn id="18" idx="0"/>
          </p:cNvCxnSpPr>
          <p:nvPr/>
        </p:nvCxnSpPr>
        <p:spPr>
          <a:xfrm>
            <a:off x="6816094" y="1587037"/>
            <a:ext cx="1104413" cy="943222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Conector recto de flecha 32"/>
          <p:cNvCxnSpPr>
            <a:endCxn id="10" idx="0"/>
          </p:cNvCxnSpPr>
          <p:nvPr/>
        </p:nvCxnSpPr>
        <p:spPr>
          <a:xfrm flipH="1">
            <a:off x="5411810" y="1599201"/>
            <a:ext cx="1404284" cy="966437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Conector recto de flecha 34"/>
          <p:cNvCxnSpPr>
            <a:stCxn id="5" idx="2"/>
            <a:endCxn id="7" idx="0"/>
          </p:cNvCxnSpPr>
          <p:nvPr/>
        </p:nvCxnSpPr>
        <p:spPr>
          <a:xfrm flipH="1">
            <a:off x="3174642" y="1602045"/>
            <a:ext cx="3704140" cy="94980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9" name="Imagen 38"/>
          <p:cNvPicPr/>
          <p:nvPr/>
        </p:nvPicPr>
        <p:blipFill rotWithShape="1">
          <a:blip r:embed="rId2"/>
          <a:srcRect t="-7076" b="-7765"/>
          <a:stretch/>
        </p:blipFill>
        <p:spPr bwMode="auto">
          <a:xfrm>
            <a:off x="6542369" y="4428649"/>
            <a:ext cx="2691134" cy="21997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131" y="247838"/>
            <a:ext cx="2117210" cy="133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08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20000"/>
                <a:lumOff val="80000"/>
              </a:schemeClr>
            </a:gs>
            <a:gs pos="43000">
              <a:schemeClr val="bg1"/>
            </a:gs>
            <a:gs pos="83000">
              <a:schemeClr val="accent4">
                <a:lumMod val="20000"/>
                <a:lumOff val="80000"/>
              </a:schemeClr>
            </a:gs>
            <a:gs pos="100000">
              <a:schemeClr val="accent4">
                <a:lumMod val="20000"/>
                <a:lumOff val="8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862022721"/>
              </p:ext>
            </p:extLst>
          </p:nvPr>
        </p:nvGraphicFramePr>
        <p:xfrm>
          <a:off x="274579" y="1077133"/>
          <a:ext cx="11778875" cy="5642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550717" y="330947"/>
            <a:ext cx="6445828" cy="523220"/>
          </a:xfrm>
          <a:prstGeom prst="rect">
            <a:avLst/>
          </a:prstGeom>
          <a:noFill/>
          <a:effectLst>
            <a:reflection endPos="0" dist="50800" dir="5400000" sy="-100000" algn="bl" rotWithShape="0"/>
          </a:effectLst>
        </p:spPr>
        <p:txBody>
          <a:bodyPr wrap="square" rtlCol="0">
            <a:spAutoFit/>
          </a:bodyPr>
          <a:lstStyle/>
          <a:p>
            <a:r>
              <a:rPr lang="es-MX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Ley de la Seguridad Pública y del Estado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89710" y="99126"/>
            <a:ext cx="1870391" cy="216755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834365"/>
            <a:ext cx="3451540" cy="3184167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40695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3001</TotalTime>
  <Words>3097</Words>
  <Application>Microsoft Office PowerPoint</Application>
  <PresentationFormat>Panorámica</PresentationFormat>
  <Paragraphs>362</Paragraphs>
  <Slides>46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46</vt:i4>
      </vt:variant>
    </vt:vector>
  </HeadingPairs>
  <TitlesOfParts>
    <vt:vector size="52" baseType="lpstr">
      <vt:lpstr>Arial</vt:lpstr>
      <vt:lpstr>Calibri</vt:lpstr>
      <vt:lpstr>Calibri Light</vt:lpstr>
      <vt:lpstr>Symbol</vt:lpstr>
      <vt:lpstr>Times New Roman</vt:lpstr>
      <vt:lpstr>Tema de Office</vt:lpstr>
      <vt:lpstr>Presentación de PowerPoint</vt:lpstr>
      <vt:lpstr>Presentación de PowerPoint</vt:lpstr>
      <vt:lpstr>CASO MARÍA EMILIA CUENCA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</dc:creator>
  <cp:lastModifiedBy>Belen Ronquillo</cp:lastModifiedBy>
  <cp:revision>405</cp:revision>
  <dcterms:created xsi:type="dcterms:W3CDTF">2018-08-06T03:51:15Z</dcterms:created>
  <dcterms:modified xsi:type="dcterms:W3CDTF">2018-08-15T01:41:10Z</dcterms:modified>
</cp:coreProperties>
</file>