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89" r:id="rId4"/>
    <p:sldId id="258" r:id="rId5"/>
    <p:sldId id="274" r:id="rId6"/>
    <p:sldId id="259" r:id="rId7"/>
    <p:sldId id="260" r:id="rId8"/>
    <p:sldId id="261" r:id="rId9"/>
    <p:sldId id="276" r:id="rId10"/>
    <p:sldId id="277" r:id="rId11"/>
    <p:sldId id="262" r:id="rId12"/>
    <p:sldId id="263" r:id="rId13"/>
    <p:sldId id="278" r:id="rId14"/>
    <p:sldId id="264" r:id="rId15"/>
    <p:sldId id="279" r:id="rId16"/>
    <p:sldId id="265" r:id="rId17"/>
    <p:sldId id="299" r:id="rId18"/>
    <p:sldId id="266" r:id="rId19"/>
    <p:sldId id="280" r:id="rId20"/>
    <p:sldId id="267" r:id="rId21"/>
    <p:sldId id="281" r:id="rId22"/>
    <p:sldId id="268" r:id="rId23"/>
    <p:sldId id="282" r:id="rId24"/>
    <p:sldId id="283" r:id="rId25"/>
    <p:sldId id="290" r:id="rId26"/>
    <p:sldId id="296" r:id="rId27"/>
    <p:sldId id="297" r:id="rId28"/>
    <p:sldId id="293" r:id="rId29"/>
    <p:sldId id="286"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54B"/>
    <a:srgbClr val="28C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61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RICMOBILICLOUD\Public\0.%20Tesis%20Final\0000%20Mas%20que%20final\Resultad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ICMOBILICLOUD\Public\0.%20Tesis%20Final\0000%20Mas%20que%20final\Resultado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EC" b="1">
                <a:solidFill>
                  <a:sysClr val="windowText" lastClr="000000"/>
                </a:solidFill>
                <a:latin typeface="Times New Roman" panose="02020603050405020304" pitchFamily="18" charset="0"/>
                <a:cs typeface="Times New Roman" panose="02020603050405020304" pitchFamily="18" charset="0"/>
              </a:rPr>
              <a:t>Indicadores</a:t>
            </a:r>
            <a:r>
              <a:rPr lang="es-EC" b="1" baseline="0">
                <a:solidFill>
                  <a:sysClr val="windowText" lastClr="000000"/>
                </a:solidFill>
                <a:latin typeface="Times New Roman" panose="02020603050405020304" pitchFamily="18" charset="0"/>
                <a:cs typeface="Times New Roman" panose="02020603050405020304" pitchFamily="18" charset="0"/>
              </a:rPr>
              <a:t> </a:t>
            </a:r>
            <a:r>
              <a:rPr lang="es-EC" b="1">
                <a:solidFill>
                  <a:sysClr val="windowText" lastClr="000000"/>
                </a:solidFill>
                <a:latin typeface="Times New Roman" panose="02020603050405020304" pitchFamily="18" charset="0"/>
                <a:cs typeface="Times New Roman" panose="02020603050405020304" pitchFamily="18" charset="0"/>
              </a:rPr>
              <a:t>Seguridad</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419"/>
        </a:p>
      </c:txPr>
    </c:title>
    <c:autoTitleDeleted val="0"/>
    <c:plotArea>
      <c:layout/>
      <c:pieChart>
        <c:varyColors val="1"/>
        <c:ser>
          <c:idx val="0"/>
          <c:order val="0"/>
          <c:spPr>
            <a:ln>
              <a:solidFill>
                <a:sysClr val="windowText" lastClr="000000"/>
              </a:solidFill>
            </a:ln>
          </c:spPr>
          <c:dPt>
            <c:idx val="0"/>
            <c:bubble3D val="0"/>
            <c:spPr>
              <a:solidFill>
                <a:schemeClr val="accent6">
                  <a:lumMod val="40000"/>
                  <a:lumOff val="60000"/>
                </a:schemeClr>
              </a:solidFill>
              <a:ln w="19050">
                <a:solidFill>
                  <a:sysClr val="windowText" lastClr="000000"/>
                </a:solidFill>
              </a:ln>
              <a:effectLst/>
            </c:spPr>
            <c:extLst>
              <c:ext xmlns:c16="http://schemas.microsoft.com/office/drawing/2014/chart" uri="{C3380CC4-5D6E-409C-BE32-E72D297353CC}">
                <c16:uniqueId val="{00000001-2F63-41F7-A3CC-028D0D9F8695}"/>
              </c:ext>
            </c:extLst>
          </c:dPt>
          <c:dPt>
            <c:idx val="1"/>
            <c:bubble3D val="0"/>
            <c:spPr>
              <a:solidFill>
                <a:schemeClr val="accent4">
                  <a:lumMod val="40000"/>
                  <a:lumOff val="60000"/>
                </a:schemeClr>
              </a:solidFill>
              <a:ln w="19050">
                <a:solidFill>
                  <a:sysClr val="windowText" lastClr="000000"/>
                </a:solidFill>
              </a:ln>
              <a:effectLst/>
            </c:spPr>
            <c:extLst>
              <c:ext xmlns:c16="http://schemas.microsoft.com/office/drawing/2014/chart" uri="{C3380CC4-5D6E-409C-BE32-E72D297353CC}">
                <c16:uniqueId val="{00000003-2F63-41F7-A3CC-028D0D9F8695}"/>
              </c:ext>
            </c:extLst>
          </c:dPt>
          <c:dLbls>
            <c:dLbl>
              <c:idx val="0"/>
              <c:layout>
                <c:manualLayout>
                  <c:x val="1.6525809273840768E-2"/>
                  <c:y val="-6.73410738911873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63-41F7-A3CC-028D0D9F8695}"/>
                </c:ext>
              </c:extLst>
            </c:dLbl>
            <c:dLbl>
              <c:idx val="1"/>
              <c:layout>
                <c:manualLayout>
                  <c:x val="-6.9096675415573055E-3"/>
                  <c:y val="2.3054406334801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63-41F7-A3CC-028D0D9F869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showLegendKey val="0"/>
            <c:showVal val="0"/>
            <c:showCatName val="0"/>
            <c:showSerName val="0"/>
            <c:showPercent val="0"/>
            <c:showBubbleSize val="0"/>
            <c:extLst>
              <c:ext xmlns:c15="http://schemas.microsoft.com/office/drawing/2012/chart" uri="{CE6537A1-D6FC-4f65-9D91-7224C49458BB}"/>
            </c:extLst>
          </c:dLbls>
          <c:cat>
            <c:strRef>
              <c:f>(Seguridad!$J$5,Seguridad!$M$5)</c:f>
              <c:strCache>
                <c:ptCount val="2"/>
                <c:pt idx="0">
                  <c:v>Relevantes</c:v>
                </c:pt>
                <c:pt idx="1">
                  <c:v>Menos relevantes</c:v>
                </c:pt>
              </c:strCache>
            </c:strRef>
          </c:cat>
          <c:val>
            <c:numRef>
              <c:f>(Seguridad!$J$13,Seguridad!$M$13)</c:f>
              <c:numCache>
                <c:formatCode>0%</c:formatCode>
                <c:ptCount val="2"/>
                <c:pt idx="0">
                  <c:v>0.88</c:v>
                </c:pt>
                <c:pt idx="1">
                  <c:v>0.12</c:v>
                </c:pt>
              </c:numCache>
            </c:numRef>
          </c:val>
          <c:extLst>
            <c:ext xmlns:c16="http://schemas.microsoft.com/office/drawing/2014/chart" uri="{C3380CC4-5D6E-409C-BE32-E72D297353CC}">
              <c16:uniqueId val="{00000004-2F63-41F7-A3CC-028D0D9F869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a:solidFill>
        <a:schemeClr val="accent6">
          <a:lumMod val="75000"/>
        </a:schemeClr>
      </a:solidFill>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s-EC" sz="1800" b="1" i="0" baseline="0">
                <a:solidFill>
                  <a:sysClr val="windowText" lastClr="000000"/>
                </a:solidFill>
                <a:effectLst/>
              </a:rPr>
              <a:t>Criterios Calidad de Servicio</a:t>
            </a:r>
            <a:endParaRPr lang="es-419">
              <a:solidFill>
                <a:sysClr val="windowText" lastClr="000000"/>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419"/>
        </a:p>
      </c:txPr>
    </c:title>
    <c:autoTitleDeleted val="0"/>
    <c:plotArea>
      <c:layout/>
      <c:radarChart>
        <c:radarStyle val="marker"/>
        <c:varyColors val="0"/>
        <c:ser>
          <c:idx val="0"/>
          <c:order val="0"/>
          <c:tx>
            <c:v>Criterios</c:v>
          </c:tx>
          <c:spPr>
            <a:ln w="28575" cap="rnd">
              <a:solidFill>
                <a:schemeClr val="accent1"/>
              </a:solidFill>
              <a:round/>
            </a:ln>
            <a:effectLst/>
          </c:spPr>
          <c:marker>
            <c:symbol val="none"/>
          </c:marker>
          <c:cat>
            <c:strRef>
              <c:f>'Calidad de serv'!$P$24:$P$28</c:f>
              <c:strCache>
                <c:ptCount val="5"/>
                <c:pt idx="0">
                  <c:v>Insumos</c:v>
                </c:pt>
                <c:pt idx="1">
                  <c:v>Personal</c:v>
                </c:pt>
                <c:pt idx="2">
                  <c:v>Alimentos y Bebidas</c:v>
                </c:pt>
                <c:pt idx="3">
                  <c:v>Instalaciones</c:v>
                </c:pt>
                <c:pt idx="4">
                  <c:v>Servicio</c:v>
                </c:pt>
              </c:strCache>
            </c:strRef>
          </c:cat>
          <c:val>
            <c:numRef>
              <c:f>'Calidad de serv'!$Q$24:$Q$28</c:f>
              <c:numCache>
                <c:formatCode>0%</c:formatCode>
                <c:ptCount val="5"/>
                <c:pt idx="0">
                  <c:v>1</c:v>
                </c:pt>
                <c:pt idx="1">
                  <c:v>0.43</c:v>
                </c:pt>
                <c:pt idx="2">
                  <c:v>0.87</c:v>
                </c:pt>
                <c:pt idx="3">
                  <c:v>0.28999999999999998</c:v>
                </c:pt>
                <c:pt idx="4">
                  <c:v>0.6</c:v>
                </c:pt>
              </c:numCache>
            </c:numRef>
          </c:val>
          <c:extLst>
            <c:ext xmlns:c16="http://schemas.microsoft.com/office/drawing/2014/chart" uri="{C3380CC4-5D6E-409C-BE32-E72D297353CC}">
              <c16:uniqueId val="{00000000-CBAE-471F-88C3-FEAFE9B33809}"/>
            </c:ext>
          </c:extLst>
        </c:ser>
        <c:ser>
          <c:idx val="1"/>
          <c:order val="1"/>
          <c:tx>
            <c:v>Promedio</c:v>
          </c:tx>
          <c:spPr>
            <a:ln w="28575" cap="rnd">
              <a:solidFill>
                <a:schemeClr val="accent2"/>
              </a:solidFill>
              <a:round/>
            </a:ln>
            <a:effectLst/>
          </c:spPr>
          <c:marker>
            <c:symbol val="none"/>
          </c:marker>
          <c:cat>
            <c:strRef>
              <c:f>'Calidad de serv'!$P$24:$P$28</c:f>
              <c:strCache>
                <c:ptCount val="5"/>
                <c:pt idx="0">
                  <c:v>Insumos</c:v>
                </c:pt>
                <c:pt idx="1">
                  <c:v>Personal</c:v>
                </c:pt>
                <c:pt idx="2">
                  <c:v>Alimentos y Bebidas</c:v>
                </c:pt>
                <c:pt idx="3">
                  <c:v>Instalaciones</c:v>
                </c:pt>
                <c:pt idx="4">
                  <c:v>Servicio</c:v>
                </c:pt>
              </c:strCache>
            </c:strRef>
          </c:cat>
          <c:val>
            <c:numRef>
              <c:f>'Calidad de serv'!$R$24:$R$28</c:f>
              <c:numCache>
                <c:formatCode>0%</c:formatCode>
                <c:ptCount val="5"/>
                <c:pt idx="0">
                  <c:v>0.6</c:v>
                </c:pt>
                <c:pt idx="1">
                  <c:v>0.6</c:v>
                </c:pt>
                <c:pt idx="2">
                  <c:v>0.6</c:v>
                </c:pt>
                <c:pt idx="3">
                  <c:v>0.6</c:v>
                </c:pt>
                <c:pt idx="4">
                  <c:v>0.6</c:v>
                </c:pt>
              </c:numCache>
            </c:numRef>
          </c:val>
          <c:extLst>
            <c:ext xmlns:c16="http://schemas.microsoft.com/office/drawing/2014/chart" uri="{C3380CC4-5D6E-409C-BE32-E72D297353CC}">
              <c16:uniqueId val="{00000001-CBAE-471F-88C3-FEAFE9B33809}"/>
            </c:ext>
          </c:extLst>
        </c:ser>
        <c:dLbls>
          <c:showLegendKey val="0"/>
          <c:showVal val="0"/>
          <c:showCatName val="0"/>
          <c:showSerName val="0"/>
          <c:showPercent val="0"/>
          <c:showBubbleSize val="0"/>
        </c:dLbls>
        <c:axId val="2103284128"/>
        <c:axId val="1915428736"/>
      </c:radarChart>
      <c:catAx>
        <c:axId val="210328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1915428736"/>
        <c:crosses val="autoZero"/>
        <c:auto val="1"/>
        <c:lblAlgn val="ctr"/>
        <c:lblOffset val="100"/>
        <c:noMultiLvlLbl val="0"/>
      </c:catAx>
      <c:valAx>
        <c:axId val="1915428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crossAx val="21032841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a:solidFill>
        <a:schemeClr val="accent6">
          <a:lumMod val="75000"/>
        </a:schemeClr>
      </a:solid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5DD63-8714-4C70-905D-A7D9A40DF86B}" type="doc">
      <dgm:prSet loTypeId="urn:microsoft.com/office/officeart/2005/8/layout/vProcess5" loCatId="process" qsTypeId="urn:microsoft.com/office/officeart/2005/8/quickstyle/simple1" qsCatId="simple" csTypeId="urn:microsoft.com/office/officeart/2005/8/colors/accent6_1" csCatId="accent6" phldr="1"/>
      <dgm:spPr/>
      <dgm:t>
        <a:bodyPr/>
        <a:lstStyle/>
        <a:p>
          <a:endParaRPr lang="es-EC"/>
        </a:p>
      </dgm:t>
    </dgm:pt>
    <dgm:pt modelId="{681340B1-76AA-4C71-B4B3-8150240BF8DD}">
      <dgm:prSet phldrT="[Texto]"/>
      <dgm:spPr>
        <a:ln>
          <a:solidFill>
            <a:schemeClr val="accent6">
              <a:lumMod val="50000"/>
            </a:schemeClr>
          </a:solidFill>
        </a:ln>
      </dgm:spPr>
      <dgm:t>
        <a:bodyPr/>
        <a:lstStyle/>
        <a:p>
          <a:r>
            <a:rPr lang="es-EC" dirty="0"/>
            <a:t>Recomendaciones de sostenibilidad no aplicadas adecuadamente</a:t>
          </a:r>
        </a:p>
      </dgm:t>
    </dgm:pt>
    <dgm:pt modelId="{BB5D28D5-2628-4D76-B425-BBC04CE28D27}" type="parTrans" cxnId="{0D567767-44FC-4A1C-BE66-EC88EEB75258}">
      <dgm:prSet/>
      <dgm:spPr/>
      <dgm:t>
        <a:bodyPr/>
        <a:lstStyle/>
        <a:p>
          <a:endParaRPr lang="es-EC"/>
        </a:p>
      </dgm:t>
    </dgm:pt>
    <dgm:pt modelId="{9636FFB1-E314-49B2-A2BB-9B080C4D5521}" type="sibTrans" cxnId="{0D567767-44FC-4A1C-BE66-EC88EEB75258}">
      <dgm:prSet/>
      <dgm:spPr>
        <a:solidFill>
          <a:schemeClr val="accent6">
            <a:lumMod val="60000"/>
            <a:lumOff val="40000"/>
            <a:alpha val="90000"/>
          </a:schemeClr>
        </a:solidFill>
        <a:ln>
          <a:solidFill>
            <a:schemeClr val="accent6">
              <a:lumMod val="50000"/>
              <a:alpha val="90000"/>
            </a:schemeClr>
          </a:solidFill>
        </a:ln>
      </dgm:spPr>
      <dgm:t>
        <a:bodyPr/>
        <a:lstStyle/>
        <a:p>
          <a:endParaRPr lang="es-EC"/>
        </a:p>
      </dgm:t>
    </dgm:pt>
    <dgm:pt modelId="{F68E065B-E54C-42F5-978A-2EAC452290A8}">
      <dgm:prSet phldrT="[Texto]"/>
      <dgm:spPr>
        <a:ln>
          <a:solidFill>
            <a:schemeClr val="accent6">
              <a:lumMod val="50000"/>
            </a:schemeClr>
          </a:solidFill>
        </a:ln>
      </dgm:spPr>
      <dgm:t>
        <a:bodyPr/>
        <a:lstStyle/>
        <a:p>
          <a:r>
            <a:rPr lang="es-EC" dirty="0"/>
            <a:t>La sostenibilidad depende de los escenarios de análisis</a:t>
          </a:r>
        </a:p>
      </dgm:t>
    </dgm:pt>
    <dgm:pt modelId="{01D10D40-8793-47CA-ACE9-1BD188D2DE64}" type="parTrans" cxnId="{3551CA26-DD24-4743-9363-C41CDBAF1EC7}">
      <dgm:prSet/>
      <dgm:spPr/>
      <dgm:t>
        <a:bodyPr/>
        <a:lstStyle/>
        <a:p>
          <a:endParaRPr lang="es-EC"/>
        </a:p>
      </dgm:t>
    </dgm:pt>
    <dgm:pt modelId="{300D2714-9953-4746-AA7F-39834D89447D}" type="sibTrans" cxnId="{3551CA26-DD24-4743-9363-C41CDBAF1EC7}">
      <dgm:prSet/>
      <dgm:spPr>
        <a:solidFill>
          <a:schemeClr val="accent6">
            <a:lumMod val="60000"/>
            <a:lumOff val="40000"/>
            <a:alpha val="90000"/>
          </a:schemeClr>
        </a:solidFill>
        <a:ln>
          <a:solidFill>
            <a:schemeClr val="accent6">
              <a:lumMod val="50000"/>
              <a:alpha val="90000"/>
            </a:schemeClr>
          </a:solidFill>
        </a:ln>
      </dgm:spPr>
      <dgm:t>
        <a:bodyPr/>
        <a:lstStyle/>
        <a:p>
          <a:endParaRPr lang="es-EC"/>
        </a:p>
      </dgm:t>
    </dgm:pt>
    <dgm:pt modelId="{5DF0B013-554C-4FCF-A493-CA916C365E99}">
      <dgm:prSet phldrT="[Texto]"/>
      <dgm:spPr>
        <a:ln>
          <a:solidFill>
            <a:schemeClr val="accent6">
              <a:lumMod val="50000"/>
            </a:schemeClr>
          </a:solidFill>
        </a:ln>
      </dgm:spPr>
      <dgm:t>
        <a:bodyPr/>
        <a:lstStyle/>
        <a:p>
          <a:r>
            <a:rPr lang="es-EC" dirty="0"/>
            <a:t>No se aplica en la totalidad de las empresas del área de alojamiento </a:t>
          </a:r>
        </a:p>
      </dgm:t>
    </dgm:pt>
    <dgm:pt modelId="{14DE4BEE-DB82-41C7-B8E5-AA5237E8CB94}" type="parTrans" cxnId="{5CF88C8A-485E-4D2D-B13A-8B43EE72900E}">
      <dgm:prSet/>
      <dgm:spPr/>
      <dgm:t>
        <a:bodyPr/>
        <a:lstStyle/>
        <a:p>
          <a:endParaRPr lang="es-EC"/>
        </a:p>
      </dgm:t>
    </dgm:pt>
    <dgm:pt modelId="{1E44800F-768D-45F9-91B7-F3F1411AD68A}" type="sibTrans" cxnId="{5CF88C8A-485E-4D2D-B13A-8B43EE72900E}">
      <dgm:prSet/>
      <dgm:spPr/>
      <dgm:t>
        <a:bodyPr/>
        <a:lstStyle/>
        <a:p>
          <a:endParaRPr lang="es-EC"/>
        </a:p>
      </dgm:t>
    </dgm:pt>
    <dgm:pt modelId="{9D10738B-8EC5-4DBE-8C27-E73F2C7E03BF}" type="pres">
      <dgm:prSet presAssocID="{F165DD63-8714-4C70-905D-A7D9A40DF86B}" presName="outerComposite" presStyleCnt="0">
        <dgm:presLayoutVars>
          <dgm:chMax val="5"/>
          <dgm:dir/>
          <dgm:resizeHandles val="exact"/>
        </dgm:presLayoutVars>
      </dgm:prSet>
      <dgm:spPr/>
    </dgm:pt>
    <dgm:pt modelId="{32784527-F939-4AD0-AA22-465C61DF0B0F}" type="pres">
      <dgm:prSet presAssocID="{F165DD63-8714-4C70-905D-A7D9A40DF86B}" presName="dummyMaxCanvas" presStyleCnt="0">
        <dgm:presLayoutVars/>
      </dgm:prSet>
      <dgm:spPr/>
    </dgm:pt>
    <dgm:pt modelId="{33981087-5857-4EBB-B782-3F66B095D123}" type="pres">
      <dgm:prSet presAssocID="{F165DD63-8714-4C70-905D-A7D9A40DF86B}" presName="ThreeNodes_1" presStyleLbl="node1" presStyleIdx="0" presStyleCnt="3" custLinFactNeighborX="384">
        <dgm:presLayoutVars>
          <dgm:bulletEnabled val="1"/>
        </dgm:presLayoutVars>
      </dgm:prSet>
      <dgm:spPr/>
    </dgm:pt>
    <dgm:pt modelId="{EECEDF0A-4AFB-4E0A-8772-49AECED761DD}" type="pres">
      <dgm:prSet presAssocID="{F165DD63-8714-4C70-905D-A7D9A40DF86B}" presName="ThreeNodes_2" presStyleLbl="node1" presStyleIdx="1" presStyleCnt="3">
        <dgm:presLayoutVars>
          <dgm:bulletEnabled val="1"/>
        </dgm:presLayoutVars>
      </dgm:prSet>
      <dgm:spPr/>
    </dgm:pt>
    <dgm:pt modelId="{782C12C2-F659-4302-9241-9A3ADEEF25AA}" type="pres">
      <dgm:prSet presAssocID="{F165DD63-8714-4C70-905D-A7D9A40DF86B}" presName="ThreeNodes_3" presStyleLbl="node1" presStyleIdx="2" presStyleCnt="3">
        <dgm:presLayoutVars>
          <dgm:bulletEnabled val="1"/>
        </dgm:presLayoutVars>
      </dgm:prSet>
      <dgm:spPr/>
    </dgm:pt>
    <dgm:pt modelId="{35825A32-D27D-4354-9DB8-E414282494AE}" type="pres">
      <dgm:prSet presAssocID="{F165DD63-8714-4C70-905D-A7D9A40DF86B}" presName="ThreeConn_1-2" presStyleLbl="fgAccFollowNode1" presStyleIdx="0" presStyleCnt="2">
        <dgm:presLayoutVars>
          <dgm:bulletEnabled val="1"/>
        </dgm:presLayoutVars>
      </dgm:prSet>
      <dgm:spPr/>
    </dgm:pt>
    <dgm:pt modelId="{64CAF01F-2D5B-4C43-B01B-7535579F50C8}" type="pres">
      <dgm:prSet presAssocID="{F165DD63-8714-4C70-905D-A7D9A40DF86B}" presName="ThreeConn_2-3" presStyleLbl="fgAccFollowNode1" presStyleIdx="1" presStyleCnt="2">
        <dgm:presLayoutVars>
          <dgm:bulletEnabled val="1"/>
        </dgm:presLayoutVars>
      </dgm:prSet>
      <dgm:spPr/>
    </dgm:pt>
    <dgm:pt modelId="{DC148E2F-2C8A-4878-B81E-C29E213FFA0A}" type="pres">
      <dgm:prSet presAssocID="{F165DD63-8714-4C70-905D-A7D9A40DF86B}" presName="ThreeNodes_1_text" presStyleLbl="node1" presStyleIdx="2" presStyleCnt="3">
        <dgm:presLayoutVars>
          <dgm:bulletEnabled val="1"/>
        </dgm:presLayoutVars>
      </dgm:prSet>
      <dgm:spPr/>
    </dgm:pt>
    <dgm:pt modelId="{B3F4CB5D-5071-4A15-9F24-7EF78DA8F8C3}" type="pres">
      <dgm:prSet presAssocID="{F165DD63-8714-4C70-905D-A7D9A40DF86B}" presName="ThreeNodes_2_text" presStyleLbl="node1" presStyleIdx="2" presStyleCnt="3">
        <dgm:presLayoutVars>
          <dgm:bulletEnabled val="1"/>
        </dgm:presLayoutVars>
      </dgm:prSet>
      <dgm:spPr/>
    </dgm:pt>
    <dgm:pt modelId="{0F805E47-4B7B-4B85-B948-672BF61EE86A}" type="pres">
      <dgm:prSet presAssocID="{F165DD63-8714-4C70-905D-A7D9A40DF86B}" presName="ThreeNodes_3_text" presStyleLbl="node1" presStyleIdx="2" presStyleCnt="3">
        <dgm:presLayoutVars>
          <dgm:bulletEnabled val="1"/>
        </dgm:presLayoutVars>
      </dgm:prSet>
      <dgm:spPr/>
    </dgm:pt>
  </dgm:ptLst>
  <dgm:cxnLst>
    <dgm:cxn modelId="{43724A1A-37DC-4B9B-8D89-E33517A4A919}" type="presOf" srcId="{681340B1-76AA-4C71-B4B3-8150240BF8DD}" destId="{33981087-5857-4EBB-B782-3F66B095D123}" srcOrd="0" destOrd="0" presId="urn:microsoft.com/office/officeart/2005/8/layout/vProcess5"/>
    <dgm:cxn modelId="{3551CA26-DD24-4743-9363-C41CDBAF1EC7}" srcId="{F165DD63-8714-4C70-905D-A7D9A40DF86B}" destId="{F68E065B-E54C-42F5-978A-2EAC452290A8}" srcOrd="1" destOrd="0" parTransId="{01D10D40-8793-47CA-ACE9-1BD188D2DE64}" sibTransId="{300D2714-9953-4746-AA7F-39834D89447D}"/>
    <dgm:cxn modelId="{46FD2B28-2A4E-4488-A0D3-0CA8D5BDE698}" type="presOf" srcId="{F68E065B-E54C-42F5-978A-2EAC452290A8}" destId="{B3F4CB5D-5071-4A15-9F24-7EF78DA8F8C3}" srcOrd="1" destOrd="0" presId="urn:microsoft.com/office/officeart/2005/8/layout/vProcess5"/>
    <dgm:cxn modelId="{37F0C729-708D-4440-BC70-D6183A08A3A7}" type="presOf" srcId="{F165DD63-8714-4C70-905D-A7D9A40DF86B}" destId="{9D10738B-8EC5-4DBE-8C27-E73F2C7E03BF}" srcOrd="0" destOrd="0" presId="urn:microsoft.com/office/officeart/2005/8/layout/vProcess5"/>
    <dgm:cxn modelId="{C2E7253D-3880-48CA-9267-EDBF0E409BF2}" type="presOf" srcId="{681340B1-76AA-4C71-B4B3-8150240BF8DD}" destId="{DC148E2F-2C8A-4878-B81E-C29E213FFA0A}" srcOrd="1" destOrd="0" presId="urn:microsoft.com/office/officeart/2005/8/layout/vProcess5"/>
    <dgm:cxn modelId="{EEDBB560-FF21-4941-9471-1C3A0901628B}" type="presOf" srcId="{5DF0B013-554C-4FCF-A493-CA916C365E99}" destId="{782C12C2-F659-4302-9241-9A3ADEEF25AA}" srcOrd="0" destOrd="0" presId="urn:microsoft.com/office/officeart/2005/8/layout/vProcess5"/>
    <dgm:cxn modelId="{0D567767-44FC-4A1C-BE66-EC88EEB75258}" srcId="{F165DD63-8714-4C70-905D-A7D9A40DF86B}" destId="{681340B1-76AA-4C71-B4B3-8150240BF8DD}" srcOrd="0" destOrd="0" parTransId="{BB5D28D5-2628-4D76-B425-BBC04CE28D27}" sibTransId="{9636FFB1-E314-49B2-A2BB-9B080C4D5521}"/>
    <dgm:cxn modelId="{D5C1D851-3ADF-4F0A-866C-14130D0320CF}" type="presOf" srcId="{300D2714-9953-4746-AA7F-39834D89447D}" destId="{64CAF01F-2D5B-4C43-B01B-7535579F50C8}" srcOrd="0" destOrd="0" presId="urn:microsoft.com/office/officeart/2005/8/layout/vProcess5"/>
    <dgm:cxn modelId="{2FDD378A-73A6-4769-BAA5-E664E9E3E564}" type="presOf" srcId="{5DF0B013-554C-4FCF-A493-CA916C365E99}" destId="{0F805E47-4B7B-4B85-B948-672BF61EE86A}" srcOrd="1" destOrd="0" presId="urn:microsoft.com/office/officeart/2005/8/layout/vProcess5"/>
    <dgm:cxn modelId="{5CF88C8A-485E-4D2D-B13A-8B43EE72900E}" srcId="{F165DD63-8714-4C70-905D-A7D9A40DF86B}" destId="{5DF0B013-554C-4FCF-A493-CA916C365E99}" srcOrd="2" destOrd="0" parTransId="{14DE4BEE-DB82-41C7-B8E5-AA5237E8CB94}" sibTransId="{1E44800F-768D-45F9-91B7-F3F1411AD68A}"/>
    <dgm:cxn modelId="{2E651997-2E94-4E0D-BC9F-D3D13EA8C4D5}" type="presOf" srcId="{9636FFB1-E314-49B2-A2BB-9B080C4D5521}" destId="{35825A32-D27D-4354-9DB8-E414282494AE}" srcOrd="0" destOrd="0" presId="urn:microsoft.com/office/officeart/2005/8/layout/vProcess5"/>
    <dgm:cxn modelId="{6262BCEE-5B23-4447-934B-3AF64017C0D9}" type="presOf" srcId="{F68E065B-E54C-42F5-978A-2EAC452290A8}" destId="{EECEDF0A-4AFB-4E0A-8772-49AECED761DD}" srcOrd="0" destOrd="0" presId="urn:microsoft.com/office/officeart/2005/8/layout/vProcess5"/>
    <dgm:cxn modelId="{33A9AA46-2526-43E7-A95E-4FDF45C5265D}" type="presParOf" srcId="{9D10738B-8EC5-4DBE-8C27-E73F2C7E03BF}" destId="{32784527-F939-4AD0-AA22-465C61DF0B0F}" srcOrd="0" destOrd="0" presId="urn:microsoft.com/office/officeart/2005/8/layout/vProcess5"/>
    <dgm:cxn modelId="{D6848700-20E3-4AF1-BABF-22236A4E881F}" type="presParOf" srcId="{9D10738B-8EC5-4DBE-8C27-E73F2C7E03BF}" destId="{33981087-5857-4EBB-B782-3F66B095D123}" srcOrd="1" destOrd="0" presId="urn:microsoft.com/office/officeart/2005/8/layout/vProcess5"/>
    <dgm:cxn modelId="{5FEA7D51-9D79-4378-A7CD-91368EB59B84}" type="presParOf" srcId="{9D10738B-8EC5-4DBE-8C27-E73F2C7E03BF}" destId="{EECEDF0A-4AFB-4E0A-8772-49AECED761DD}" srcOrd="2" destOrd="0" presId="urn:microsoft.com/office/officeart/2005/8/layout/vProcess5"/>
    <dgm:cxn modelId="{0797C251-F24C-4DD6-B931-D1ED19E9C993}" type="presParOf" srcId="{9D10738B-8EC5-4DBE-8C27-E73F2C7E03BF}" destId="{782C12C2-F659-4302-9241-9A3ADEEF25AA}" srcOrd="3" destOrd="0" presId="urn:microsoft.com/office/officeart/2005/8/layout/vProcess5"/>
    <dgm:cxn modelId="{DC9D474F-1EBA-4D1B-8641-75A576D8591E}" type="presParOf" srcId="{9D10738B-8EC5-4DBE-8C27-E73F2C7E03BF}" destId="{35825A32-D27D-4354-9DB8-E414282494AE}" srcOrd="4" destOrd="0" presId="urn:microsoft.com/office/officeart/2005/8/layout/vProcess5"/>
    <dgm:cxn modelId="{907C327E-1EAF-4529-88E1-EA03F360D825}" type="presParOf" srcId="{9D10738B-8EC5-4DBE-8C27-E73F2C7E03BF}" destId="{64CAF01F-2D5B-4C43-B01B-7535579F50C8}" srcOrd="5" destOrd="0" presId="urn:microsoft.com/office/officeart/2005/8/layout/vProcess5"/>
    <dgm:cxn modelId="{FC5696DA-92C6-489D-9DD9-E826C7E20BFB}" type="presParOf" srcId="{9D10738B-8EC5-4DBE-8C27-E73F2C7E03BF}" destId="{DC148E2F-2C8A-4878-B81E-C29E213FFA0A}" srcOrd="6" destOrd="0" presId="urn:microsoft.com/office/officeart/2005/8/layout/vProcess5"/>
    <dgm:cxn modelId="{7E209069-916B-4928-BE68-7DA3572AA268}" type="presParOf" srcId="{9D10738B-8EC5-4DBE-8C27-E73F2C7E03BF}" destId="{B3F4CB5D-5071-4A15-9F24-7EF78DA8F8C3}" srcOrd="7" destOrd="0" presId="urn:microsoft.com/office/officeart/2005/8/layout/vProcess5"/>
    <dgm:cxn modelId="{F0ACDACF-4EEA-4C82-BEE7-3724CE3CB27A}" type="presParOf" srcId="{9D10738B-8EC5-4DBE-8C27-E73F2C7E03BF}" destId="{0F805E47-4B7B-4B85-B948-672BF61EE86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03B8A9-8A2A-43A9-BEC2-30C6DCCBEA42}"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es-419"/>
        </a:p>
      </dgm:t>
    </dgm:pt>
    <dgm:pt modelId="{5BE452C1-88D6-4198-8C99-BBD35AC56EF5}">
      <dgm:prSet phldrT="[Texto]" custT="1"/>
      <dgm:spPr/>
      <dgm:t>
        <a:bodyPr/>
        <a:lstStyle/>
        <a:p>
          <a:r>
            <a:rPr lang="es-419" sz="2000" b="1" dirty="0">
              <a:solidFill>
                <a:schemeClr val="tx1"/>
              </a:solidFill>
              <a:latin typeface="+mn-lt"/>
              <a:cs typeface="Arial" panose="020B0604020202020204" pitchFamily="34" charset="0"/>
            </a:rPr>
            <a:t>De los hoteles encuestados el 50% cuentan con certificación de sostenibilidad.</a:t>
          </a:r>
          <a:endParaRPr lang="es-419" sz="2000" dirty="0">
            <a:solidFill>
              <a:schemeClr val="tx1"/>
            </a:solidFill>
          </a:endParaRPr>
        </a:p>
      </dgm:t>
    </dgm:pt>
    <dgm:pt modelId="{FAC0D586-5179-4E8A-BC1B-62F6C3CF3802}" type="parTrans" cxnId="{DCFAFBA1-0119-43A1-A9B1-70ACA0B35B24}">
      <dgm:prSet/>
      <dgm:spPr/>
      <dgm:t>
        <a:bodyPr/>
        <a:lstStyle/>
        <a:p>
          <a:endParaRPr lang="es-419" sz="2800"/>
        </a:p>
      </dgm:t>
    </dgm:pt>
    <dgm:pt modelId="{00B9F1B2-8C54-4A21-B736-C7F767DA5684}" type="sibTrans" cxnId="{DCFAFBA1-0119-43A1-A9B1-70ACA0B35B24}">
      <dgm:prSet/>
      <dgm:spPr/>
      <dgm:t>
        <a:bodyPr/>
        <a:lstStyle/>
        <a:p>
          <a:endParaRPr lang="es-419" sz="2800"/>
        </a:p>
      </dgm:t>
    </dgm:pt>
    <dgm:pt modelId="{ACE9B668-FDE3-4B46-B516-FA55E57BF22C}">
      <dgm:prSet phldrT="[Texto]" custT="1"/>
      <dgm:spPr/>
      <dgm:t>
        <a:bodyPr/>
        <a:lstStyle/>
        <a:p>
          <a:r>
            <a:rPr lang="es-419" sz="2000" b="1" dirty="0">
              <a:solidFill>
                <a:schemeClr val="tx1"/>
              </a:solidFill>
            </a:rPr>
            <a:t>De los 20 criterios con los que cuenta la Norma Smart Voyager Express 14 resultaron ser relevantes, de los 116 indicadores con los que cuenta la norma 77 indicadores resultaron relevantes.</a:t>
          </a:r>
          <a:endParaRPr lang="es-419" sz="2000" dirty="0">
            <a:solidFill>
              <a:schemeClr val="tx1"/>
            </a:solidFill>
          </a:endParaRPr>
        </a:p>
      </dgm:t>
    </dgm:pt>
    <dgm:pt modelId="{8540582B-B472-4474-908C-A300FF3D4222}" type="parTrans" cxnId="{43ADC709-D47F-4780-90A8-8FFDBF819CB1}">
      <dgm:prSet/>
      <dgm:spPr/>
      <dgm:t>
        <a:bodyPr/>
        <a:lstStyle/>
        <a:p>
          <a:endParaRPr lang="es-419" sz="2800"/>
        </a:p>
      </dgm:t>
    </dgm:pt>
    <dgm:pt modelId="{1FD18AFD-2F8D-4940-8E6F-D85CD1A83D94}" type="sibTrans" cxnId="{43ADC709-D47F-4780-90A8-8FFDBF819CB1}">
      <dgm:prSet/>
      <dgm:spPr/>
      <dgm:t>
        <a:bodyPr/>
        <a:lstStyle/>
        <a:p>
          <a:endParaRPr lang="es-419" sz="2800"/>
        </a:p>
      </dgm:t>
    </dgm:pt>
    <dgm:pt modelId="{D66FF9B0-F92C-4051-932B-22928A25E660}">
      <dgm:prSet phldrT="[Texto]" custT="1"/>
      <dgm:spPr/>
      <dgm:t>
        <a:bodyPr/>
        <a:lstStyle/>
        <a:p>
          <a:r>
            <a:rPr lang="es-EC" sz="1800" b="1" dirty="0"/>
            <a:t>La norma Smart Voyager Express posee ciertas características incompatibles con la realidad geográfica y temporal de la ZET del Centro Histórico de Quito, deja de lado a indicadores relacionados con el patrimonio</a:t>
          </a:r>
          <a:endParaRPr lang="es-419" sz="1800" dirty="0"/>
        </a:p>
      </dgm:t>
    </dgm:pt>
    <dgm:pt modelId="{B1EA9D41-EA68-4760-BC24-E939EC2F3781}" type="parTrans" cxnId="{0F3E2275-7070-4A96-AF9F-FE1C86F50761}">
      <dgm:prSet/>
      <dgm:spPr/>
      <dgm:t>
        <a:bodyPr/>
        <a:lstStyle/>
        <a:p>
          <a:endParaRPr lang="es-419" sz="2800"/>
        </a:p>
      </dgm:t>
    </dgm:pt>
    <dgm:pt modelId="{9B9A8226-70C0-4355-A9BF-C32C547D5397}" type="sibTrans" cxnId="{0F3E2275-7070-4A96-AF9F-FE1C86F50761}">
      <dgm:prSet/>
      <dgm:spPr/>
      <dgm:t>
        <a:bodyPr/>
        <a:lstStyle/>
        <a:p>
          <a:endParaRPr lang="es-419" sz="2800"/>
        </a:p>
      </dgm:t>
    </dgm:pt>
    <dgm:pt modelId="{CDC4C074-23C9-4E46-9385-DEE72B23F878}" type="pres">
      <dgm:prSet presAssocID="{1203B8A9-8A2A-43A9-BEC2-30C6DCCBEA42}" presName="rootnode" presStyleCnt="0">
        <dgm:presLayoutVars>
          <dgm:chMax/>
          <dgm:chPref/>
          <dgm:dir/>
          <dgm:animLvl val="lvl"/>
        </dgm:presLayoutVars>
      </dgm:prSet>
      <dgm:spPr/>
    </dgm:pt>
    <dgm:pt modelId="{20450161-37AD-45A3-88C8-85CDD11CACF2}" type="pres">
      <dgm:prSet presAssocID="{5BE452C1-88D6-4198-8C99-BBD35AC56EF5}" presName="composite" presStyleCnt="0"/>
      <dgm:spPr/>
    </dgm:pt>
    <dgm:pt modelId="{53C359EF-1327-46D9-9841-235AE90967BE}" type="pres">
      <dgm:prSet presAssocID="{5BE452C1-88D6-4198-8C99-BBD35AC56EF5}" presName="LShape" presStyleLbl="alignNode1" presStyleIdx="0" presStyleCnt="5" custLinFactNeighborX="-959" custLinFactNeighborY="-57957"/>
      <dgm:spPr/>
    </dgm:pt>
    <dgm:pt modelId="{BBF00E89-089A-4475-B7D9-749BDC3B4C81}" type="pres">
      <dgm:prSet presAssocID="{5BE452C1-88D6-4198-8C99-BBD35AC56EF5}" presName="ParentText" presStyleLbl="revTx" presStyleIdx="0" presStyleCnt="3" custLinFactNeighborX="-387" custLinFactNeighborY="-41621">
        <dgm:presLayoutVars>
          <dgm:chMax val="0"/>
          <dgm:chPref val="0"/>
          <dgm:bulletEnabled val="1"/>
        </dgm:presLayoutVars>
      </dgm:prSet>
      <dgm:spPr/>
    </dgm:pt>
    <dgm:pt modelId="{F033AB96-0979-434C-8910-BE12C841BC11}" type="pres">
      <dgm:prSet presAssocID="{5BE452C1-88D6-4198-8C99-BBD35AC56EF5}" presName="Triangle" presStyleLbl="alignNode1" presStyleIdx="1" presStyleCnt="5" custAng="5400000" custLinFactX="33267" custLinFactNeighborX="100000" custLinFactNeighborY="-41390"/>
      <dgm:spPr/>
    </dgm:pt>
    <dgm:pt modelId="{0B28FF9B-EC1D-492F-9270-51B9ED0D2092}" type="pres">
      <dgm:prSet presAssocID="{00B9F1B2-8C54-4A21-B736-C7F767DA5684}" presName="sibTrans" presStyleCnt="0"/>
      <dgm:spPr/>
    </dgm:pt>
    <dgm:pt modelId="{3F0E85A4-96BC-4270-877D-E0E25B332F9C}" type="pres">
      <dgm:prSet presAssocID="{00B9F1B2-8C54-4A21-B736-C7F767DA5684}" presName="space" presStyleCnt="0"/>
      <dgm:spPr/>
    </dgm:pt>
    <dgm:pt modelId="{235E3FA2-10D7-46E2-8895-7DEA7682DB6D}" type="pres">
      <dgm:prSet presAssocID="{ACE9B668-FDE3-4B46-B516-FA55E57BF22C}" presName="composite" presStyleCnt="0"/>
      <dgm:spPr/>
    </dgm:pt>
    <dgm:pt modelId="{169414D6-D670-4D5C-A928-E35E9777E1BC}" type="pres">
      <dgm:prSet presAssocID="{ACE9B668-FDE3-4B46-B516-FA55E57BF22C}" presName="LShape" presStyleLbl="alignNode1" presStyleIdx="2" presStyleCnt="5" custLinFactNeighborX="-4808" custLinFactNeighborY="25044"/>
      <dgm:spPr/>
    </dgm:pt>
    <dgm:pt modelId="{6C9746CB-823C-4CF5-B1CE-98B9C8239AD7}" type="pres">
      <dgm:prSet presAssocID="{ACE9B668-FDE3-4B46-B516-FA55E57BF22C}" presName="ParentText" presStyleLbl="revTx" presStyleIdx="1" presStyleCnt="3" custLinFactNeighborX="-1996" custLinFactNeighborY="26157">
        <dgm:presLayoutVars>
          <dgm:chMax val="0"/>
          <dgm:chPref val="0"/>
          <dgm:bulletEnabled val="1"/>
        </dgm:presLayoutVars>
      </dgm:prSet>
      <dgm:spPr/>
    </dgm:pt>
    <dgm:pt modelId="{B0888506-D052-47C7-9F5C-CAD12A458DD2}" type="pres">
      <dgm:prSet presAssocID="{ACE9B668-FDE3-4B46-B516-FA55E57BF22C}" presName="Triangle" presStyleLbl="alignNode1" presStyleIdx="3" presStyleCnt="5" custAng="5400000" custLinFactX="28639" custLinFactY="100000" custLinFactNeighborX="100000" custLinFactNeighborY="102425"/>
      <dgm:spPr/>
    </dgm:pt>
    <dgm:pt modelId="{B642E3C9-8FE9-4C82-B3C8-1360D5016D77}" type="pres">
      <dgm:prSet presAssocID="{1FD18AFD-2F8D-4940-8E6F-D85CD1A83D94}" presName="sibTrans" presStyleCnt="0"/>
      <dgm:spPr/>
    </dgm:pt>
    <dgm:pt modelId="{725976DB-E6A7-4E72-9DDB-F9ED94F8A191}" type="pres">
      <dgm:prSet presAssocID="{1FD18AFD-2F8D-4940-8E6F-D85CD1A83D94}" presName="space" presStyleCnt="0"/>
      <dgm:spPr/>
    </dgm:pt>
    <dgm:pt modelId="{063642C3-2142-4A26-9D01-8B6C5BD4A32E}" type="pres">
      <dgm:prSet presAssocID="{D66FF9B0-F92C-4051-932B-22928A25E660}" presName="composite" presStyleCnt="0"/>
      <dgm:spPr/>
    </dgm:pt>
    <dgm:pt modelId="{7F438053-EB5E-4253-AB3F-F60718408631}" type="pres">
      <dgm:prSet presAssocID="{D66FF9B0-F92C-4051-932B-22928A25E660}" presName="LShape" presStyleLbl="alignNode1" presStyleIdx="4" presStyleCnt="5" custLinFactNeighborX="-5143" custLinFactNeighborY="96469"/>
      <dgm:spPr/>
    </dgm:pt>
    <dgm:pt modelId="{E2014D4B-F89D-4E4A-80DB-F80615BDF09B}" type="pres">
      <dgm:prSet presAssocID="{D66FF9B0-F92C-4051-932B-22928A25E660}" presName="ParentText" presStyleLbl="revTx" presStyleIdx="2" presStyleCnt="3" custLinFactNeighborX="-3418" custLinFactNeighborY="76044">
        <dgm:presLayoutVars>
          <dgm:chMax val="0"/>
          <dgm:chPref val="0"/>
          <dgm:bulletEnabled val="1"/>
        </dgm:presLayoutVars>
      </dgm:prSet>
      <dgm:spPr/>
    </dgm:pt>
  </dgm:ptLst>
  <dgm:cxnLst>
    <dgm:cxn modelId="{824C2D04-0FF2-453D-BC81-559ECC5C76DC}" type="presOf" srcId="{5BE452C1-88D6-4198-8C99-BBD35AC56EF5}" destId="{BBF00E89-089A-4475-B7D9-749BDC3B4C81}" srcOrd="0" destOrd="0" presId="urn:microsoft.com/office/officeart/2009/3/layout/StepUpProcess"/>
    <dgm:cxn modelId="{43ADC709-D47F-4780-90A8-8FFDBF819CB1}" srcId="{1203B8A9-8A2A-43A9-BEC2-30C6DCCBEA42}" destId="{ACE9B668-FDE3-4B46-B516-FA55E57BF22C}" srcOrd="1" destOrd="0" parTransId="{8540582B-B472-4474-908C-A300FF3D4222}" sibTransId="{1FD18AFD-2F8D-4940-8E6F-D85CD1A83D94}"/>
    <dgm:cxn modelId="{0F3E2275-7070-4A96-AF9F-FE1C86F50761}" srcId="{1203B8A9-8A2A-43A9-BEC2-30C6DCCBEA42}" destId="{D66FF9B0-F92C-4051-932B-22928A25E660}" srcOrd="2" destOrd="0" parTransId="{B1EA9D41-EA68-4760-BC24-E939EC2F3781}" sibTransId="{9B9A8226-70C0-4355-A9BF-C32C547D5397}"/>
    <dgm:cxn modelId="{DCFAFBA1-0119-43A1-A9B1-70ACA0B35B24}" srcId="{1203B8A9-8A2A-43A9-BEC2-30C6DCCBEA42}" destId="{5BE452C1-88D6-4198-8C99-BBD35AC56EF5}" srcOrd="0" destOrd="0" parTransId="{FAC0D586-5179-4E8A-BC1B-62F6C3CF3802}" sibTransId="{00B9F1B2-8C54-4A21-B736-C7F767DA5684}"/>
    <dgm:cxn modelId="{A73B3DAE-43FC-4CDD-8F1F-A6404ECF8A88}" type="presOf" srcId="{D66FF9B0-F92C-4051-932B-22928A25E660}" destId="{E2014D4B-F89D-4E4A-80DB-F80615BDF09B}" srcOrd="0" destOrd="0" presId="urn:microsoft.com/office/officeart/2009/3/layout/StepUpProcess"/>
    <dgm:cxn modelId="{BB5C13B5-93C6-4438-8D55-877052670C35}" type="presOf" srcId="{1203B8A9-8A2A-43A9-BEC2-30C6DCCBEA42}" destId="{CDC4C074-23C9-4E46-9385-DEE72B23F878}" srcOrd="0" destOrd="0" presId="urn:microsoft.com/office/officeart/2009/3/layout/StepUpProcess"/>
    <dgm:cxn modelId="{5A9652E2-09E9-42FB-80C4-8F138C753271}" type="presOf" srcId="{ACE9B668-FDE3-4B46-B516-FA55E57BF22C}" destId="{6C9746CB-823C-4CF5-B1CE-98B9C8239AD7}" srcOrd="0" destOrd="0" presId="urn:microsoft.com/office/officeart/2009/3/layout/StepUpProcess"/>
    <dgm:cxn modelId="{C5D957E0-22C1-4251-9C26-2AC77DF59E20}" type="presParOf" srcId="{CDC4C074-23C9-4E46-9385-DEE72B23F878}" destId="{20450161-37AD-45A3-88C8-85CDD11CACF2}" srcOrd="0" destOrd="0" presId="urn:microsoft.com/office/officeart/2009/3/layout/StepUpProcess"/>
    <dgm:cxn modelId="{299222D6-5FA1-42AB-ACFD-6A105E0E5F9C}" type="presParOf" srcId="{20450161-37AD-45A3-88C8-85CDD11CACF2}" destId="{53C359EF-1327-46D9-9841-235AE90967BE}" srcOrd="0" destOrd="0" presId="urn:microsoft.com/office/officeart/2009/3/layout/StepUpProcess"/>
    <dgm:cxn modelId="{25AC5EFB-A42E-4D71-AC1A-62B568144D27}" type="presParOf" srcId="{20450161-37AD-45A3-88C8-85CDD11CACF2}" destId="{BBF00E89-089A-4475-B7D9-749BDC3B4C81}" srcOrd="1" destOrd="0" presId="urn:microsoft.com/office/officeart/2009/3/layout/StepUpProcess"/>
    <dgm:cxn modelId="{AFC5C5EB-ABD8-4809-8864-117A98828576}" type="presParOf" srcId="{20450161-37AD-45A3-88C8-85CDD11CACF2}" destId="{F033AB96-0979-434C-8910-BE12C841BC11}" srcOrd="2" destOrd="0" presId="urn:microsoft.com/office/officeart/2009/3/layout/StepUpProcess"/>
    <dgm:cxn modelId="{BA0841BA-BD7A-44A3-ADB0-4C6FD912BECA}" type="presParOf" srcId="{CDC4C074-23C9-4E46-9385-DEE72B23F878}" destId="{0B28FF9B-EC1D-492F-9270-51B9ED0D2092}" srcOrd="1" destOrd="0" presId="urn:microsoft.com/office/officeart/2009/3/layout/StepUpProcess"/>
    <dgm:cxn modelId="{AD5FD370-4CDE-4066-B04C-5DC79DF9927A}" type="presParOf" srcId="{0B28FF9B-EC1D-492F-9270-51B9ED0D2092}" destId="{3F0E85A4-96BC-4270-877D-E0E25B332F9C}" srcOrd="0" destOrd="0" presId="urn:microsoft.com/office/officeart/2009/3/layout/StepUpProcess"/>
    <dgm:cxn modelId="{0A4F7A21-69D2-4C0A-8D01-EE3184432456}" type="presParOf" srcId="{CDC4C074-23C9-4E46-9385-DEE72B23F878}" destId="{235E3FA2-10D7-46E2-8895-7DEA7682DB6D}" srcOrd="2" destOrd="0" presId="urn:microsoft.com/office/officeart/2009/3/layout/StepUpProcess"/>
    <dgm:cxn modelId="{E6F110F1-7B8C-4E20-B82E-47BA70B8C408}" type="presParOf" srcId="{235E3FA2-10D7-46E2-8895-7DEA7682DB6D}" destId="{169414D6-D670-4D5C-A928-E35E9777E1BC}" srcOrd="0" destOrd="0" presId="urn:microsoft.com/office/officeart/2009/3/layout/StepUpProcess"/>
    <dgm:cxn modelId="{BDF80778-A5F9-4251-842E-A985E50695A1}" type="presParOf" srcId="{235E3FA2-10D7-46E2-8895-7DEA7682DB6D}" destId="{6C9746CB-823C-4CF5-B1CE-98B9C8239AD7}" srcOrd="1" destOrd="0" presId="urn:microsoft.com/office/officeart/2009/3/layout/StepUpProcess"/>
    <dgm:cxn modelId="{D1376D83-B474-489B-950E-9DCDE74DC4EF}" type="presParOf" srcId="{235E3FA2-10D7-46E2-8895-7DEA7682DB6D}" destId="{B0888506-D052-47C7-9F5C-CAD12A458DD2}" srcOrd="2" destOrd="0" presId="urn:microsoft.com/office/officeart/2009/3/layout/StepUpProcess"/>
    <dgm:cxn modelId="{9DABB89B-767A-4FEE-9231-39A2E7D75F21}" type="presParOf" srcId="{CDC4C074-23C9-4E46-9385-DEE72B23F878}" destId="{B642E3C9-8FE9-4C82-B3C8-1360D5016D77}" srcOrd="3" destOrd="0" presId="urn:microsoft.com/office/officeart/2009/3/layout/StepUpProcess"/>
    <dgm:cxn modelId="{D7FAF5F7-A042-4A1D-8E5E-FA97DB3F7721}" type="presParOf" srcId="{B642E3C9-8FE9-4C82-B3C8-1360D5016D77}" destId="{725976DB-E6A7-4E72-9DDB-F9ED94F8A191}" srcOrd="0" destOrd="0" presId="urn:microsoft.com/office/officeart/2009/3/layout/StepUpProcess"/>
    <dgm:cxn modelId="{8ED770F0-A80E-4B21-84DB-CC4131AFB13F}" type="presParOf" srcId="{CDC4C074-23C9-4E46-9385-DEE72B23F878}" destId="{063642C3-2142-4A26-9D01-8B6C5BD4A32E}" srcOrd="4" destOrd="0" presId="urn:microsoft.com/office/officeart/2009/3/layout/StepUpProcess"/>
    <dgm:cxn modelId="{A410E673-82B3-415F-97C4-101C18E1A4B2}" type="presParOf" srcId="{063642C3-2142-4A26-9D01-8B6C5BD4A32E}" destId="{7F438053-EB5E-4253-AB3F-F60718408631}" srcOrd="0" destOrd="0" presId="urn:microsoft.com/office/officeart/2009/3/layout/StepUpProcess"/>
    <dgm:cxn modelId="{7678140D-D603-450B-9998-6604CDBD8478}" type="presParOf" srcId="{063642C3-2142-4A26-9D01-8B6C5BD4A32E}" destId="{E2014D4B-F89D-4E4A-80DB-F80615BDF09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BEB9FC-F6B5-4D13-8C0F-FDA4F92DBFF3}" type="doc">
      <dgm:prSet loTypeId="urn:microsoft.com/office/officeart/2005/8/layout/pyramid2" loCatId="pyramid" qsTypeId="urn:microsoft.com/office/officeart/2005/8/quickstyle/simple1" qsCatId="simple" csTypeId="urn:microsoft.com/office/officeart/2005/8/colors/accent6_5" csCatId="accent6" phldr="1"/>
      <dgm:spPr/>
    </dgm:pt>
    <dgm:pt modelId="{6306EF80-153E-452A-96E3-46A8432C054D}">
      <dgm:prSet phldrT="[Texto]" custT="1"/>
      <dgm:spPr/>
      <dgm:t>
        <a:bodyPr/>
        <a:lstStyle/>
        <a:p>
          <a:pPr algn="l"/>
          <a:r>
            <a:rPr lang="es-419" sz="1800" b="1" dirty="0"/>
            <a:t>Las autoridades responsables de sostenibilidad implementen una certificación de sostenibilidad turística para establecimientos hoteleros en base al Conjunto de Indicadores elaborados en el presente trabajo de investigación.</a:t>
          </a:r>
          <a:endParaRPr lang="es-EC" sz="1800" b="1" dirty="0"/>
        </a:p>
      </dgm:t>
    </dgm:pt>
    <dgm:pt modelId="{010C931B-8C12-4A10-83AD-2CCEF510C5A0}" type="parTrans" cxnId="{39966EFF-FB4D-413A-9FE9-98AFEBF10919}">
      <dgm:prSet/>
      <dgm:spPr/>
      <dgm:t>
        <a:bodyPr/>
        <a:lstStyle/>
        <a:p>
          <a:pPr algn="l"/>
          <a:endParaRPr lang="es-EC" sz="2000"/>
        </a:p>
      </dgm:t>
    </dgm:pt>
    <dgm:pt modelId="{F55E4143-483F-4EE0-93C7-5348AE8FC566}" type="sibTrans" cxnId="{39966EFF-FB4D-413A-9FE9-98AFEBF10919}">
      <dgm:prSet/>
      <dgm:spPr/>
      <dgm:t>
        <a:bodyPr/>
        <a:lstStyle/>
        <a:p>
          <a:pPr algn="l"/>
          <a:endParaRPr lang="es-EC" sz="2000"/>
        </a:p>
      </dgm:t>
    </dgm:pt>
    <dgm:pt modelId="{2599AFB1-16BA-454A-BD9C-786FF6E1099F}">
      <dgm:prSet phldrT="[Texto]" custT="1"/>
      <dgm:spPr/>
      <dgm:t>
        <a:bodyPr/>
        <a:lstStyle/>
        <a:p>
          <a:pPr algn="l"/>
          <a:r>
            <a:rPr lang="es-419" sz="1800" b="1" dirty="0"/>
            <a:t>Debe existir diálogos permanentes entre los responsables de las políticas de sostenibilidad, los empresarios de los establecimientos de alojamientos y la parte académica, para establecer de manera propicia una certificación de sostenibilidad turística.</a:t>
          </a:r>
          <a:endParaRPr lang="es-EC" sz="1800" b="1" dirty="0"/>
        </a:p>
      </dgm:t>
    </dgm:pt>
    <dgm:pt modelId="{EDB3D893-B250-46E5-A6ED-D751A21C5965}" type="parTrans" cxnId="{F1332F40-2D29-46EE-AF8A-4EF258BFDDD5}">
      <dgm:prSet/>
      <dgm:spPr/>
      <dgm:t>
        <a:bodyPr/>
        <a:lstStyle/>
        <a:p>
          <a:pPr algn="l"/>
          <a:endParaRPr lang="es-EC" sz="2000"/>
        </a:p>
      </dgm:t>
    </dgm:pt>
    <dgm:pt modelId="{E067E2EC-F38C-45D5-99BC-51E3E44057F3}" type="sibTrans" cxnId="{F1332F40-2D29-46EE-AF8A-4EF258BFDDD5}">
      <dgm:prSet/>
      <dgm:spPr/>
      <dgm:t>
        <a:bodyPr/>
        <a:lstStyle/>
        <a:p>
          <a:pPr algn="l"/>
          <a:endParaRPr lang="es-EC" sz="2000"/>
        </a:p>
      </dgm:t>
    </dgm:pt>
    <dgm:pt modelId="{F5F973B5-8D23-42AC-8B69-D7690374CC28}">
      <dgm:prSet phldrT="[Texto]" custT="1"/>
      <dgm:spPr/>
      <dgm:t>
        <a:bodyPr/>
        <a:lstStyle/>
        <a:p>
          <a:pPr algn="l"/>
          <a:r>
            <a:rPr lang="es-EC" sz="1800" b="1"/>
            <a:t>Normas o certificaciones deben tomar en cuenta aspectos de realidad geográfica y temporal</a:t>
          </a:r>
          <a:endParaRPr lang="es-EC" sz="1800" b="1" dirty="0">
            <a:solidFill>
              <a:srgbClr val="FF0000"/>
            </a:solidFill>
          </a:endParaRPr>
        </a:p>
      </dgm:t>
    </dgm:pt>
    <dgm:pt modelId="{ACB41DE3-2273-4300-922B-C355AD05E261}" type="parTrans" cxnId="{0F477DD8-A5CF-478F-9D09-15BD08F842DC}">
      <dgm:prSet/>
      <dgm:spPr/>
      <dgm:t>
        <a:bodyPr/>
        <a:lstStyle/>
        <a:p>
          <a:pPr algn="l"/>
          <a:endParaRPr lang="es-EC" sz="2000"/>
        </a:p>
      </dgm:t>
    </dgm:pt>
    <dgm:pt modelId="{88827A09-3698-42E4-B656-EF2F0CFA0BC5}" type="sibTrans" cxnId="{0F477DD8-A5CF-478F-9D09-15BD08F842DC}">
      <dgm:prSet/>
      <dgm:spPr/>
      <dgm:t>
        <a:bodyPr/>
        <a:lstStyle/>
        <a:p>
          <a:pPr algn="l"/>
          <a:endParaRPr lang="es-EC" sz="2000"/>
        </a:p>
      </dgm:t>
    </dgm:pt>
    <dgm:pt modelId="{FE23A57A-FAB2-4767-9DED-677BFDB2AB01}">
      <dgm:prSet custT="1"/>
      <dgm:spPr/>
      <dgm:t>
        <a:bodyPr/>
        <a:lstStyle/>
        <a:p>
          <a:pPr algn="just"/>
          <a:r>
            <a:rPr lang="es-EC" sz="1700" b="1" dirty="0"/>
            <a:t>Fijar incentivos económicos y beneficios tangibles, además de las distinciones a la marca de las empresas. Seguimiento y control de la gestión de las empresas</a:t>
          </a:r>
          <a:endParaRPr lang="es-EC" sz="1700" b="1" dirty="0">
            <a:solidFill>
              <a:srgbClr val="FF0000"/>
            </a:solidFill>
          </a:endParaRPr>
        </a:p>
      </dgm:t>
    </dgm:pt>
    <dgm:pt modelId="{2D545786-9D2D-4E8C-B2F1-CF814858CA3B}" type="parTrans" cxnId="{D74F52D3-ED27-4A53-85EB-8FC69EFD64A0}">
      <dgm:prSet/>
      <dgm:spPr/>
      <dgm:t>
        <a:bodyPr/>
        <a:lstStyle/>
        <a:p>
          <a:endParaRPr lang="es-419"/>
        </a:p>
      </dgm:t>
    </dgm:pt>
    <dgm:pt modelId="{720A1FE3-9B89-476A-A0E6-1B5E876365AF}" type="sibTrans" cxnId="{D74F52D3-ED27-4A53-85EB-8FC69EFD64A0}">
      <dgm:prSet/>
      <dgm:spPr/>
      <dgm:t>
        <a:bodyPr/>
        <a:lstStyle/>
        <a:p>
          <a:endParaRPr lang="es-419"/>
        </a:p>
      </dgm:t>
    </dgm:pt>
    <dgm:pt modelId="{B3C1F7E1-0CEE-492D-8158-AB71544E6419}" type="pres">
      <dgm:prSet presAssocID="{F1BEB9FC-F6B5-4D13-8C0F-FDA4F92DBFF3}" presName="compositeShape" presStyleCnt="0">
        <dgm:presLayoutVars>
          <dgm:dir/>
          <dgm:resizeHandles/>
        </dgm:presLayoutVars>
      </dgm:prSet>
      <dgm:spPr/>
    </dgm:pt>
    <dgm:pt modelId="{670B83AC-255E-49FB-9312-54AF82B2506D}" type="pres">
      <dgm:prSet presAssocID="{F1BEB9FC-F6B5-4D13-8C0F-FDA4F92DBFF3}" presName="pyramid" presStyleLbl="node1" presStyleIdx="0" presStyleCnt="1" custLinFactNeighborX="840" custLinFactNeighborY="280"/>
      <dgm:spPr>
        <a:prstGeom prst="ellipse">
          <a:avLst/>
        </a:prstGeom>
      </dgm:spPr>
    </dgm:pt>
    <dgm:pt modelId="{0FA04AF3-A91A-4070-B3CC-CEED4AECD11F}" type="pres">
      <dgm:prSet presAssocID="{F1BEB9FC-F6B5-4D13-8C0F-FDA4F92DBFF3}" presName="theList" presStyleCnt="0"/>
      <dgm:spPr/>
    </dgm:pt>
    <dgm:pt modelId="{72A659FD-B04C-4ABE-8976-AE90E5CE4373}" type="pres">
      <dgm:prSet presAssocID="{6306EF80-153E-452A-96E3-46A8432C054D}" presName="aNode" presStyleLbl="fgAcc1" presStyleIdx="0" presStyleCnt="4" custScaleX="213530">
        <dgm:presLayoutVars>
          <dgm:bulletEnabled val="1"/>
        </dgm:presLayoutVars>
      </dgm:prSet>
      <dgm:spPr/>
    </dgm:pt>
    <dgm:pt modelId="{450D38D1-E9DB-4F9C-A07C-DE76393CD9FD}" type="pres">
      <dgm:prSet presAssocID="{6306EF80-153E-452A-96E3-46A8432C054D}" presName="aSpace" presStyleCnt="0"/>
      <dgm:spPr/>
    </dgm:pt>
    <dgm:pt modelId="{24F71318-FCF1-488A-A0D8-5987EF627149}" type="pres">
      <dgm:prSet presAssocID="{2599AFB1-16BA-454A-BD9C-786FF6E1099F}" presName="aNode" presStyleLbl="fgAcc1" presStyleIdx="1" presStyleCnt="4" custScaleX="213530">
        <dgm:presLayoutVars>
          <dgm:bulletEnabled val="1"/>
        </dgm:presLayoutVars>
      </dgm:prSet>
      <dgm:spPr/>
    </dgm:pt>
    <dgm:pt modelId="{5D3B17FB-1CC1-4605-AE30-DCBDA85B8A85}" type="pres">
      <dgm:prSet presAssocID="{2599AFB1-16BA-454A-BD9C-786FF6E1099F}" presName="aSpace" presStyleCnt="0"/>
      <dgm:spPr/>
    </dgm:pt>
    <dgm:pt modelId="{CABE61EF-0896-42F2-9D4E-5F457238ED90}" type="pres">
      <dgm:prSet presAssocID="{F5F973B5-8D23-42AC-8B69-D7690374CC28}" presName="aNode" presStyleLbl="fgAcc1" presStyleIdx="2" presStyleCnt="4" custScaleX="213530">
        <dgm:presLayoutVars>
          <dgm:bulletEnabled val="1"/>
        </dgm:presLayoutVars>
      </dgm:prSet>
      <dgm:spPr/>
    </dgm:pt>
    <dgm:pt modelId="{73CCFB64-51F1-444A-8680-393278359046}" type="pres">
      <dgm:prSet presAssocID="{F5F973B5-8D23-42AC-8B69-D7690374CC28}" presName="aSpace" presStyleCnt="0"/>
      <dgm:spPr/>
    </dgm:pt>
    <dgm:pt modelId="{6F8DADC1-952E-494A-AB72-9515F147677B}" type="pres">
      <dgm:prSet presAssocID="{FE23A57A-FAB2-4767-9DED-677BFDB2AB01}" presName="aNode" presStyleLbl="fgAcc1" presStyleIdx="3" presStyleCnt="4" custScaleX="214869">
        <dgm:presLayoutVars>
          <dgm:bulletEnabled val="1"/>
        </dgm:presLayoutVars>
      </dgm:prSet>
      <dgm:spPr/>
    </dgm:pt>
    <dgm:pt modelId="{E7A93B66-44E7-4D48-B9E3-5E6EA7ADE075}" type="pres">
      <dgm:prSet presAssocID="{FE23A57A-FAB2-4767-9DED-677BFDB2AB01}" presName="aSpace" presStyleCnt="0"/>
      <dgm:spPr/>
    </dgm:pt>
  </dgm:ptLst>
  <dgm:cxnLst>
    <dgm:cxn modelId="{F1332F40-2D29-46EE-AF8A-4EF258BFDDD5}" srcId="{F1BEB9FC-F6B5-4D13-8C0F-FDA4F92DBFF3}" destId="{2599AFB1-16BA-454A-BD9C-786FF6E1099F}" srcOrd="1" destOrd="0" parTransId="{EDB3D893-B250-46E5-A6ED-D751A21C5965}" sibTransId="{E067E2EC-F38C-45D5-99BC-51E3E44057F3}"/>
    <dgm:cxn modelId="{47AEEE5E-A60F-472E-A79D-0AFD7AA5C98B}" type="presOf" srcId="{F1BEB9FC-F6B5-4D13-8C0F-FDA4F92DBFF3}" destId="{B3C1F7E1-0CEE-492D-8158-AB71544E6419}" srcOrd="0" destOrd="0" presId="urn:microsoft.com/office/officeart/2005/8/layout/pyramid2"/>
    <dgm:cxn modelId="{7245D663-26A7-471E-B8CB-DB73CBC0AE97}" type="presOf" srcId="{2599AFB1-16BA-454A-BD9C-786FF6E1099F}" destId="{24F71318-FCF1-488A-A0D8-5987EF627149}" srcOrd="0" destOrd="0" presId="urn:microsoft.com/office/officeart/2005/8/layout/pyramid2"/>
    <dgm:cxn modelId="{C0AB7C68-AB28-4D40-96C7-9875827AB6E1}" type="presOf" srcId="{FE23A57A-FAB2-4767-9DED-677BFDB2AB01}" destId="{6F8DADC1-952E-494A-AB72-9515F147677B}" srcOrd="0" destOrd="0" presId="urn:microsoft.com/office/officeart/2005/8/layout/pyramid2"/>
    <dgm:cxn modelId="{4D09856C-73CA-4BB2-A5BA-2A1E8CF8ECD4}" type="presOf" srcId="{F5F973B5-8D23-42AC-8B69-D7690374CC28}" destId="{CABE61EF-0896-42F2-9D4E-5F457238ED90}" srcOrd="0" destOrd="0" presId="urn:microsoft.com/office/officeart/2005/8/layout/pyramid2"/>
    <dgm:cxn modelId="{D74F52D3-ED27-4A53-85EB-8FC69EFD64A0}" srcId="{F1BEB9FC-F6B5-4D13-8C0F-FDA4F92DBFF3}" destId="{FE23A57A-FAB2-4767-9DED-677BFDB2AB01}" srcOrd="3" destOrd="0" parTransId="{2D545786-9D2D-4E8C-B2F1-CF814858CA3B}" sibTransId="{720A1FE3-9B89-476A-A0E6-1B5E876365AF}"/>
    <dgm:cxn modelId="{4274FDD7-5797-44AC-98D4-A52867DC4A1A}" type="presOf" srcId="{6306EF80-153E-452A-96E3-46A8432C054D}" destId="{72A659FD-B04C-4ABE-8976-AE90E5CE4373}" srcOrd="0" destOrd="0" presId="urn:microsoft.com/office/officeart/2005/8/layout/pyramid2"/>
    <dgm:cxn modelId="{0F477DD8-A5CF-478F-9D09-15BD08F842DC}" srcId="{F1BEB9FC-F6B5-4D13-8C0F-FDA4F92DBFF3}" destId="{F5F973B5-8D23-42AC-8B69-D7690374CC28}" srcOrd="2" destOrd="0" parTransId="{ACB41DE3-2273-4300-922B-C355AD05E261}" sibTransId="{88827A09-3698-42E4-B656-EF2F0CFA0BC5}"/>
    <dgm:cxn modelId="{39966EFF-FB4D-413A-9FE9-98AFEBF10919}" srcId="{F1BEB9FC-F6B5-4D13-8C0F-FDA4F92DBFF3}" destId="{6306EF80-153E-452A-96E3-46A8432C054D}" srcOrd="0" destOrd="0" parTransId="{010C931B-8C12-4A10-83AD-2CCEF510C5A0}" sibTransId="{F55E4143-483F-4EE0-93C7-5348AE8FC566}"/>
    <dgm:cxn modelId="{9BD77D0C-EEDE-4FB9-B690-29074C1A0610}" type="presParOf" srcId="{B3C1F7E1-0CEE-492D-8158-AB71544E6419}" destId="{670B83AC-255E-49FB-9312-54AF82B2506D}" srcOrd="0" destOrd="0" presId="urn:microsoft.com/office/officeart/2005/8/layout/pyramid2"/>
    <dgm:cxn modelId="{9290CAE7-799E-4E3C-AAD9-B81373E8DF60}" type="presParOf" srcId="{B3C1F7E1-0CEE-492D-8158-AB71544E6419}" destId="{0FA04AF3-A91A-4070-B3CC-CEED4AECD11F}" srcOrd="1" destOrd="0" presId="urn:microsoft.com/office/officeart/2005/8/layout/pyramid2"/>
    <dgm:cxn modelId="{E77FAB9F-A982-4CD0-A087-CDD0295C9684}" type="presParOf" srcId="{0FA04AF3-A91A-4070-B3CC-CEED4AECD11F}" destId="{72A659FD-B04C-4ABE-8976-AE90E5CE4373}" srcOrd="0" destOrd="0" presId="urn:microsoft.com/office/officeart/2005/8/layout/pyramid2"/>
    <dgm:cxn modelId="{0A833EC5-8F4C-42BF-B040-166C73CCC852}" type="presParOf" srcId="{0FA04AF3-A91A-4070-B3CC-CEED4AECD11F}" destId="{450D38D1-E9DB-4F9C-A07C-DE76393CD9FD}" srcOrd="1" destOrd="0" presId="urn:microsoft.com/office/officeart/2005/8/layout/pyramid2"/>
    <dgm:cxn modelId="{23E35200-5729-44E7-A2A1-87B7B775A452}" type="presParOf" srcId="{0FA04AF3-A91A-4070-B3CC-CEED4AECD11F}" destId="{24F71318-FCF1-488A-A0D8-5987EF627149}" srcOrd="2" destOrd="0" presId="urn:microsoft.com/office/officeart/2005/8/layout/pyramid2"/>
    <dgm:cxn modelId="{084E544E-3AE6-47A4-AFA9-302D34CF4E3A}" type="presParOf" srcId="{0FA04AF3-A91A-4070-B3CC-CEED4AECD11F}" destId="{5D3B17FB-1CC1-4605-AE30-DCBDA85B8A85}" srcOrd="3" destOrd="0" presId="urn:microsoft.com/office/officeart/2005/8/layout/pyramid2"/>
    <dgm:cxn modelId="{F69D3973-27D4-467D-834D-E31E91AC4AD8}" type="presParOf" srcId="{0FA04AF3-A91A-4070-B3CC-CEED4AECD11F}" destId="{CABE61EF-0896-42F2-9D4E-5F457238ED90}" srcOrd="4" destOrd="0" presId="urn:microsoft.com/office/officeart/2005/8/layout/pyramid2"/>
    <dgm:cxn modelId="{3ED168ED-B209-4361-931D-D2C28B1E0EC5}" type="presParOf" srcId="{0FA04AF3-A91A-4070-B3CC-CEED4AECD11F}" destId="{73CCFB64-51F1-444A-8680-393278359046}" srcOrd="5" destOrd="0" presId="urn:microsoft.com/office/officeart/2005/8/layout/pyramid2"/>
    <dgm:cxn modelId="{42A19390-5EFF-4CB2-91CF-97C6C5C0CBB4}" type="presParOf" srcId="{0FA04AF3-A91A-4070-B3CC-CEED4AECD11F}" destId="{6F8DADC1-952E-494A-AB72-9515F147677B}" srcOrd="6" destOrd="0" presId="urn:microsoft.com/office/officeart/2005/8/layout/pyramid2"/>
    <dgm:cxn modelId="{A7D9CDFF-7803-42BF-BAF7-31BE0F15173B}" type="presParOf" srcId="{0FA04AF3-A91A-4070-B3CC-CEED4AECD11F}" destId="{E7A93B66-44E7-4D48-B9E3-5E6EA7ADE07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BEB9FC-F6B5-4D13-8C0F-FDA4F92DBFF3}" type="doc">
      <dgm:prSet loTypeId="urn:microsoft.com/office/officeart/2005/8/layout/pyramid2" loCatId="pyramid" qsTypeId="urn:microsoft.com/office/officeart/2005/8/quickstyle/simple1" qsCatId="simple" csTypeId="urn:microsoft.com/office/officeart/2005/8/colors/accent6_5" csCatId="accent6" phldr="1"/>
      <dgm:spPr/>
    </dgm:pt>
    <dgm:pt modelId="{6306EF80-153E-452A-96E3-46A8432C054D}">
      <dgm:prSet phldrT="[Texto]" custT="1"/>
      <dgm:spPr/>
      <dgm:t>
        <a:bodyPr/>
        <a:lstStyle/>
        <a:p>
          <a:pPr algn="l"/>
          <a:r>
            <a:rPr lang="es-419" sz="1800" b="1" dirty="0"/>
            <a:t>Los establecimientos hoteleros de la ZET Centro Histórico deben implementar una Certificación de Sostenibilidad sea nacional o internacional ya que esto se traduciría en beneficios para el medio ambiente, la empresa y la sociedad en general.</a:t>
          </a:r>
          <a:endParaRPr lang="es-EC" sz="1800" b="1" dirty="0"/>
        </a:p>
      </dgm:t>
    </dgm:pt>
    <dgm:pt modelId="{010C931B-8C12-4A10-83AD-2CCEF510C5A0}" type="parTrans" cxnId="{39966EFF-FB4D-413A-9FE9-98AFEBF10919}">
      <dgm:prSet/>
      <dgm:spPr/>
      <dgm:t>
        <a:bodyPr/>
        <a:lstStyle/>
        <a:p>
          <a:pPr algn="l"/>
          <a:endParaRPr lang="es-EC" sz="2000"/>
        </a:p>
      </dgm:t>
    </dgm:pt>
    <dgm:pt modelId="{F55E4143-483F-4EE0-93C7-5348AE8FC566}" type="sibTrans" cxnId="{39966EFF-FB4D-413A-9FE9-98AFEBF10919}">
      <dgm:prSet/>
      <dgm:spPr/>
      <dgm:t>
        <a:bodyPr/>
        <a:lstStyle/>
        <a:p>
          <a:pPr algn="l"/>
          <a:endParaRPr lang="es-EC" sz="2000"/>
        </a:p>
      </dgm:t>
    </dgm:pt>
    <dgm:pt modelId="{F5F973B5-8D23-42AC-8B69-D7690374CC28}">
      <dgm:prSet phldrT="[Texto]" custT="1"/>
      <dgm:spPr/>
      <dgm:t>
        <a:bodyPr/>
        <a:lstStyle/>
        <a:p>
          <a:pPr algn="l"/>
          <a:r>
            <a:rPr lang="es-EC" sz="1800" b="1" dirty="0"/>
            <a:t>Instituciones públicas o certificadoras  de sostenibilidad podrían conjugar sus esfuerzos con la academia</a:t>
          </a:r>
          <a:endParaRPr lang="es-EC" sz="1800" b="1" dirty="0">
            <a:solidFill>
              <a:srgbClr val="FF0000"/>
            </a:solidFill>
          </a:endParaRPr>
        </a:p>
      </dgm:t>
    </dgm:pt>
    <dgm:pt modelId="{ACB41DE3-2273-4300-922B-C355AD05E261}" type="parTrans" cxnId="{0F477DD8-A5CF-478F-9D09-15BD08F842DC}">
      <dgm:prSet/>
      <dgm:spPr/>
      <dgm:t>
        <a:bodyPr/>
        <a:lstStyle/>
        <a:p>
          <a:pPr algn="l"/>
          <a:endParaRPr lang="es-EC" sz="2000"/>
        </a:p>
      </dgm:t>
    </dgm:pt>
    <dgm:pt modelId="{88827A09-3698-42E4-B656-EF2F0CFA0BC5}" type="sibTrans" cxnId="{0F477DD8-A5CF-478F-9D09-15BD08F842DC}">
      <dgm:prSet/>
      <dgm:spPr/>
      <dgm:t>
        <a:bodyPr/>
        <a:lstStyle/>
        <a:p>
          <a:pPr algn="l"/>
          <a:endParaRPr lang="es-EC" sz="2000"/>
        </a:p>
      </dgm:t>
    </dgm:pt>
    <dgm:pt modelId="{F38062B9-04D4-49E3-B942-E2D10152D1E0}">
      <dgm:prSet custT="1"/>
      <dgm:spPr/>
      <dgm:t>
        <a:bodyPr/>
        <a:lstStyle/>
        <a:p>
          <a:pPr algn="just"/>
          <a:r>
            <a:rPr lang="es-419" sz="1800" b="1" dirty="0"/>
            <a:t>Los establecimientos hoteleros deben realizar esfuerzos por mejorar los indicadores que resultaron ser menos relevantes con el fin de que puedan obtener una mejor puntuación al momento de implementar un modelo de certificación de sostenibilidad turística</a:t>
          </a:r>
        </a:p>
      </dgm:t>
    </dgm:pt>
    <dgm:pt modelId="{E8D2C762-7D80-44B1-A4A4-CC4B55BB91BB}" type="parTrans" cxnId="{B67AF960-95D8-4D98-AF71-340BDE71D454}">
      <dgm:prSet/>
      <dgm:spPr/>
      <dgm:t>
        <a:bodyPr/>
        <a:lstStyle/>
        <a:p>
          <a:endParaRPr lang="es-419"/>
        </a:p>
      </dgm:t>
    </dgm:pt>
    <dgm:pt modelId="{E6A932AC-AD86-4B0F-A401-EFD6EE561DB5}" type="sibTrans" cxnId="{B67AF960-95D8-4D98-AF71-340BDE71D454}">
      <dgm:prSet/>
      <dgm:spPr/>
      <dgm:t>
        <a:bodyPr/>
        <a:lstStyle/>
        <a:p>
          <a:endParaRPr lang="es-419"/>
        </a:p>
      </dgm:t>
    </dgm:pt>
    <dgm:pt modelId="{B3C1F7E1-0CEE-492D-8158-AB71544E6419}" type="pres">
      <dgm:prSet presAssocID="{F1BEB9FC-F6B5-4D13-8C0F-FDA4F92DBFF3}" presName="compositeShape" presStyleCnt="0">
        <dgm:presLayoutVars>
          <dgm:dir/>
          <dgm:resizeHandles/>
        </dgm:presLayoutVars>
      </dgm:prSet>
      <dgm:spPr/>
    </dgm:pt>
    <dgm:pt modelId="{670B83AC-255E-49FB-9312-54AF82B2506D}" type="pres">
      <dgm:prSet presAssocID="{F1BEB9FC-F6B5-4D13-8C0F-FDA4F92DBFF3}" presName="pyramid" presStyleLbl="node1" presStyleIdx="0" presStyleCnt="1"/>
      <dgm:spPr>
        <a:prstGeom prst="ellipse">
          <a:avLst/>
        </a:prstGeom>
      </dgm:spPr>
    </dgm:pt>
    <dgm:pt modelId="{0FA04AF3-A91A-4070-B3CC-CEED4AECD11F}" type="pres">
      <dgm:prSet presAssocID="{F1BEB9FC-F6B5-4D13-8C0F-FDA4F92DBFF3}" presName="theList" presStyleCnt="0"/>
      <dgm:spPr/>
    </dgm:pt>
    <dgm:pt modelId="{72A659FD-B04C-4ABE-8976-AE90E5CE4373}" type="pres">
      <dgm:prSet presAssocID="{6306EF80-153E-452A-96E3-46A8432C054D}" presName="aNode" presStyleLbl="fgAcc1" presStyleIdx="0" presStyleCnt="3" custScaleX="213530">
        <dgm:presLayoutVars>
          <dgm:bulletEnabled val="1"/>
        </dgm:presLayoutVars>
      </dgm:prSet>
      <dgm:spPr/>
    </dgm:pt>
    <dgm:pt modelId="{450D38D1-E9DB-4F9C-A07C-DE76393CD9FD}" type="pres">
      <dgm:prSet presAssocID="{6306EF80-153E-452A-96E3-46A8432C054D}" presName="aSpace" presStyleCnt="0"/>
      <dgm:spPr/>
    </dgm:pt>
    <dgm:pt modelId="{AA24A570-B287-42FF-B9A5-A80AAB4BD522}" type="pres">
      <dgm:prSet presAssocID="{F38062B9-04D4-49E3-B942-E2D10152D1E0}" presName="aNode" presStyleLbl="fgAcc1" presStyleIdx="1" presStyleCnt="3" custScaleX="212734">
        <dgm:presLayoutVars>
          <dgm:bulletEnabled val="1"/>
        </dgm:presLayoutVars>
      </dgm:prSet>
      <dgm:spPr/>
    </dgm:pt>
    <dgm:pt modelId="{E8D8898F-E188-4D3E-865C-56CF7C2FCF13}" type="pres">
      <dgm:prSet presAssocID="{F38062B9-04D4-49E3-B942-E2D10152D1E0}" presName="aSpace" presStyleCnt="0"/>
      <dgm:spPr/>
    </dgm:pt>
    <dgm:pt modelId="{CABE61EF-0896-42F2-9D4E-5F457238ED90}" type="pres">
      <dgm:prSet presAssocID="{F5F973B5-8D23-42AC-8B69-D7690374CC28}" presName="aNode" presStyleLbl="fgAcc1" presStyleIdx="2" presStyleCnt="3" custScaleX="213530" custLinFactNeighborX="984" custLinFactNeighborY="-3464">
        <dgm:presLayoutVars>
          <dgm:bulletEnabled val="1"/>
        </dgm:presLayoutVars>
      </dgm:prSet>
      <dgm:spPr/>
    </dgm:pt>
    <dgm:pt modelId="{73CCFB64-51F1-444A-8680-393278359046}" type="pres">
      <dgm:prSet presAssocID="{F5F973B5-8D23-42AC-8B69-D7690374CC28}" presName="aSpace" presStyleCnt="0"/>
      <dgm:spPr/>
    </dgm:pt>
  </dgm:ptLst>
  <dgm:cxnLst>
    <dgm:cxn modelId="{47AEEE5E-A60F-472E-A79D-0AFD7AA5C98B}" type="presOf" srcId="{F1BEB9FC-F6B5-4D13-8C0F-FDA4F92DBFF3}" destId="{B3C1F7E1-0CEE-492D-8158-AB71544E6419}" srcOrd="0" destOrd="0" presId="urn:microsoft.com/office/officeart/2005/8/layout/pyramid2"/>
    <dgm:cxn modelId="{B67AF960-95D8-4D98-AF71-340BDE71D454}" srcId="{F1BEB9FC-F6B5-4D13-8C0F-FDA4F92DBFF3}" destId="{F38062B9-04D4-49E3-B942-E2D10152D1E0}" srcOrd="1" destOrd="0" parTransId="{E8D2C762-7D80-44B1-A4A4-CC4B55BB91BB}" sibTransId="{E6A932AC-AD86-4B0F-A401-EFD6EE561DB5}"/>
    <dgm:cxn modelId="{DE3C1542-D80D-4679-8A8C-195C7915B90C}" type="presOf" srcId="{F38062B9-04D4-49E3-B942-E2D10152D1E0}" destId="{AA24A570-B287-42FF-B9A5-A80AAB4BD522}" srcOrd="0" destOrd="0" presId="urn:microsoft.com/office/officeart/2005/8/layout/pyramid2"/>
    <dgm:cxn modelId="{4D09856C-73CA-4BB2-A5BA-2A1E8CF8ECD4}" type="presOf" srcId="{F5F973B5-8D23-42AC-8B69-D7690374CC28}" destId="{CABE61EF-0896-42F2-9D4E-5F457238ED90}" srcOrd="0" destOrd="0" presId="urn:microsoft.com/office/officeart/2005/8/layout/pyramid2"/>
    <dgm:cxn modelId="{4274FDD7-5797-44AC-98D4-A52867DC4A1A}" type="presOf" srcId="{6306EF80-153E-452A-96E3-46A8432C054D}" destId="{72A659FD-B04C-4ABE-8976-AE90E5CE4373}" srcOrd="0" destOrd="0" presId="urn:microsoft.com/office/officeart/2005/8/layout/pyramid2"/>
    <dgm:cxn modelId="{0F477DD8-A5CF-478F-9D09-15BD08F842DC}" srcId="{F1BEB9FC-F6B5-4D13-8C0F-FDA4F92DBFF3}" destId="{F5F973B5-8D23-42AC-8B69-D7690374CC28}" srcOrd="2" destOrd="0" parTransId="{ACB41DE3-2273-4300-922B-C355AD05E261}" sibTransId="{88827A09-3698-42E4-B656-EF2F0CFA0BC5}"/>
    <dgm:cxn modelId="{39966EFF-FB4D-413A-9FE9-98AFEBF10919}" srcId="{F1BEB9FC-F6B5-4D13-8C0F-FDA4F92DBFF3}" destId="{6306EF80-153E-452A-96E3-46A8432C054D}" srcOrd="0" destOrd="0" parTransId="{010C931B-8C12-4A10-83AD-2CCEF510C5A0}" sibTransId="{F55E4143-483F-4EE0-93C7-5348AE8FC566}"/>
    <dgm:cxn modelId="{9BD77D0C-EEDE-4FB9-B690-29074C1A0610}" type="presParOf" srcId="{B3C1F7E1-0CEE-492D-8158-AB71544E6419}" destId="{670B83AC-255E-49FB-9312-54AF82B2506D}" srcOrd="0" destOrd="0" presId="urn:microsoft.com/office/officeart/2005/8/layout/pyramid2"/>
    <dgm:cxn modelId="{9290CAE7-799E-4E3C-AAD9-B81373E8DF60}" type="presParOf" srcId="{B3C1F7E1-0CEE-492D-8158-AB71544E6419}" destId="{0FA04AF3-A91A-4070-B3CC-CEED4AECD11F}" srcOrd="1" destOrd="0" presId="urn:microsoft.com/office/officeart/2005/8/layout/pyramid2"/>
    <dgm:cxn modelId="{E77FAB9F-A982-4CD0-A087-CDD0295C9684}" type="presParOf" srcId="{0FA04AF3-A91A-4070-B3CC-CEED4AECD11F}" destId="{72A659FD-B04C-4ABE-8976-AE90E5CE4373}" srcOrd="0" destOrd="0" presId="urn:microsoft.com/office/officeart/2005/8/layout/pyramid2"/>
    <dgm:cxn modelId="{0A833EC5-8F4C-42BF-B040-166C73CCC852}" type="presParOf" srcId="{0FA04AF3-A91A-4070-B3CC-CEED4AECD11F}" destId="{450D38D1-E9DB-4F9C-A07C-DE76393CD9FD}" srcOrd="1" destOrd="0" presId="urn:microsoft.com/office/officeart/2005/8/layout/pyramid2"/>
    <dgm:cxn modelId="{D25C6D83-D02F-419D-BEE4-0440CB1571C9}" type="presParOf" srcId="{0FA04AF3-A91A-4070-B3CC-CEED4AECD11F}" destId="{AA24A570-B287-42FF-B9A5-A80AAB4BD522}" srcOrd="2" destOrd="0" presId="urn:microsoft.com/office/officeart/2005/8/layout/pyramid2"/>
    <dgm:cxn modelId="{3E7CC4AB-00D7-4B00-91AB-0363E6CA10E1}" type="presParOf" srcId="{0FA04AF3-A91A-4070-B3CC-CEED4AECD11F}" destId="{E8D8898F-E188-4D3E-865C-56CF7C2FCF13}" srcOrd="3" destOrd="0" presId="urn:microsoft.com/office/officeart/2005/8/layout/pyramid2"/>
    <dgm:cxn modelId="{F69D3973-27D4-467D-834D-E31E91AC4AD8}" type="presParOf" srcId="{0FA04AF3-A91A-4070-B3CC-CEED4AECD11F}" destId="{CABE61EF-0896-42F2-9D4E-5F457238ED90}" srcOrd="4" destOrd="0" presId="urn:microsoft.com/office/officeart/2005/8/layout/pyramid2"/>
    <dgm:cxn modelId="{3ED168ED-B209-4361-931D-D2C28B1E0EC5}" type="presParOf" srcId="{0FA04AF3-A91A-4070-B3CC-CEED4AECD11F}" destId="{73CCFB64-51F1-444A-8680-39327835904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6FEC7-D930-4BF7-BD98-AD9080C91386}" type="doc">
      <dgm:prSet loTypeId="urn:microsoft.com/office/officeart/2005/8/layout/process1" loCatId="process" qsTypeId="urn:microsoft.com/office/officeart/2005/8/quickstyle/simple5" qsCatId="simple" csTypeId="urn:microsoft.com/office/officeart/2005/8/colors/accent1_4" csCatId="accent1" phldr="1"/>
      <dgm:spPr/>
    </dgm:pt>
    <dgm:pt modelId="{4FE6AC70-78BE-49E4-ACB0-BDE054B17383}">
      <dgm:prSet phldrT="[Texto]" custT="1"/>
      <dgm:spPr/>
      <dgm:t>
        <a:bodyPr/>
        <a:lstStyle/>
        <a:p>
          <a:r>
            <a:rPr lang="es-EC" sz="1400" b="1">
              <a:solidFill>
                <a:schemeClr val="bg1"/>
              </a:solidFill>
            </a:rPr>
            <a:t>Determinar</a:t>
          </a:r>
          <a:endParaRPr lang="es-EC" sz="1400" b="1" dirty="0">
            <a:solidFill>
              <a:schemeClr val="bg1"/>
            </a:solidFill>
          </a:endParaRPr>
        </a:p>
      </dgm:t>
    </dgm:pt>
    <dgm:pt modelId="{984608C8-6AD1-4BDB-94B1-8D8E19DF7C3C}" type="parTrans" cxnId="{86411EBF-7995-47A9-9CAC-2B15832B47EA}">
      <dgm:prSet/>
      <dgm:spPr/>
      <dgm:t>
        <a:bodyPr/>
        <a:lstStyle/>
        <a:p>
          <a:endParaRPr lang="es-EC"/>
        </a:p>
      </dgm:t>
    </dgm:pt>
    <dgm:pt modelId="{9236F3BE-058E-4460-9ABC-D41F180FCE41}" type="sibTrans" cxnId="{86411EBF-7995-47A9-9CAC-2B15832B47EA}">
      <dgm:prSet/>
      <dgm:spPr/>
      <dgm:t>
        <a:bodyPr/>
        <a:lstStyle/>
        <a:p>
          <a:endParaRPr lang="es-EC"/>
        </a:p>
      </dgm:t>
    </dgm:pt>
    <dgm:pt modelId="{AFBC2A19-95DA-4304-A139-FC31E9AE820A}">
      <dgm:prSet phldrT="[Texto]" custT="1"/>
      <dgm:spPr/>
      <dgm:t>
        <a:bodyPr/>
        <a:lstStyle/>
        <a:p>
          <a:r>
            <a:rPr lang="es-EC" sz="1400" b="1">
              <a:solidFill>
                <a:schemeClr val="bg1"/>
              </a:solidFill>
            </a:rPr>
            <a:t>Factores sostenibilidad</a:t>
          </a:r>
          <a:endParaRPr lang="es-EC" sz="1400" b="1" dirty="0">
            <a:solidFill>
              <a:schemeClr val="bg1"/>
            </a:solidFill>
          </a:endParaRPr>
        </a:p>
      </dgm:t>
    </dgm:pt>
    <dgm:pt modelId="{52A0FF5F-31DE-4040-B026-9B54B4F669B1}" type="parTrans" cxnId="{FFA2E756-D340-43BB-A156-841444A6E64B}">
      <dgm:prSet/>
      <dgm:spPr/>
      <dgm:t>
        <a:bodyPr/>
        <a:lstStyle/>
        <a:p>
          <a:endParaRPr lang="es-EC"/>
        </a:p>
      </dgm:t>
    </dgm:pt>
    <dgm:pt modelId="{E48AE191-1B1B-41BB-9758-FB1FC621536C}" type="sibTrans" cxnId="{FFA2E756-D340-43BB-A156-841444A6E64B}">
      <dgm:prSet/>
      <dgm:spPr/>
      <dgm:t>
        <a:bodyPr/>
        <a:lstStyle/>
        <a:p>
          <a:endParaRPr lang="es-EC"/>
        </a:p>
      </dgm:t>
    </dgm:pt>
    <dgm:pt modelId="{6F1DFEDC-4179-42E1-92CA-7D7282D242D3}">
      <dgm:prSet phldrT="[Texto]" custT="1"/>
      <dgm:spPr/>
      <dgm:t>
        <a:bodyPr/>
        <a:lstStyle/>
        <a:p>
          <a:r>
            <a:rPr lang="es-EC" sz="1400" b="1">
              <a:solidFill>
                <a:schemeClr val="bg1"/>
              </a:solidFill>
            </a:rPr>
            <a:t>Gestión establecimientos</a:t>
          </a:r>
          <a:endParaRPr lang="es-EC" sz="1400" b="1" dirty="0">
            <a:solidFill>
              <a:schemeClr val="bg1"/>
            </a:solidFill>
          </a:endParaRPr>
        </a:p>
      </dgm:t>
    </dgm:pt>
    <dgm:pt modelId="{E8563499-8500-4E10-9B50-1132ED5687DC}" type="parTrans" cxnId="{C003EC62-4D0F-46A3-8176-B3942C86674B}">
      <dgm:prSet/>
      <dgm:spPr/>
      <dgm:t>
        <a:bodyPr/>
        <a:lstStyle/>
        <a:p>
          <a:endParaRPr lang="es-EC"/>
        </a:p>
      </dgm:t>
    </dgm:pt>
    <dgm:pt modelId="{0815A212-A835-400B-B68E-4368209D861B}" type="sibTrans" cxnId="{C003EC62-4D0F-46A3-8176-B3942C86674B}">
      <dgm:prSet/>
      <dgm:spPr/>
      <dgm:t>
        <a:bodyPr/>
        <a:lstStyle/>
        <a:p>
          <a:endParaRPr lang="es-EC"/>
        </a:p>
      </dgm:t>
    </dgm:pt>
    <dgm:pt modelId="{42E13961-39FB-4F52-BFE8-8E1EFCD8DFC9}" type="pres">
      <dgm:prSet presAssocID="{F416FEC7-D930-4BF7-BD98-AD9080C91386}" presName="Name0" presStyleCnt="0">
        <dgm:presLayoutVars>
          <dgm:dir/>
          <dgm:resizeHandles val="exact"/>
        </dgm:presLayoutVars>
      </dgm:prSet>
      <dgm:spPr/>
    </dgm:pt>
    <dgm:pt modelId="{B5AF0D8E-A98B-4FB3-84F7-F24886DE1EFA}" type="pres">
      <dgm:prSet presAssocID="{4FE6AC70-78BE-49E4-ACB0-BDE054B17383}" presName="node" presStyleLbl="node1" presStyleIdx="0" presStyleCnt="3">
        <dgm:presLayoutVars>
          <dgm:bulletEnabled val="1"/>
        </dgm:presLayoutVars>
      </dgm:prSet>
      <dgm:spPr/>
    </dgm:pt>
    <dgm:pt modelId="{B3FE1B51-4400-4A3A-A34B-51E8AEA2D7CC}" type="pres">
      <dgm:prSet presAssocID="{9236F3BE-058E-4460-9ABC-D41F180FCE41}" presName="sibTrans" presStyleLbl="sibTrans2D1" presStyleIdx="0" presStyleCnt="2"/>
      <dgm:spPr/>
    </dgm:pt>
    <dgm:pt modelId="{6277508F-B128-4F29-9B4B-24679667FCE2}" type="pres">
      <dgm:prSet presAssocID="{9236F3BE-058E-4460-9ABC-D41F180FCE41}" presName="connectorText" presStyleLbl="sibTrans2D1" presStyleIdx="0" presStyleCnt="2"/>
      <dgm:spPr/>
    </dgm:pt>
    <dgm:pt modelId="{4DE11D2D-03B4-44D3-B3EF-58F1DBAAECA7}" type="pres">
      <dgm:prSet presAssocID="{AFBC2A19-95DA-4304-A139-FC31E9AE820A}" presName="node" presStyleLbl="node1" presStyleIdx="1" presStyleCnt="3">
        <dgm:presLayoutVars>
          <dgm:bulletEnabled val="1"/>
        </dgm:presLayoutVars>
      </dgm:prSet>
      <dgm:spPr/>
    </dgm:pt>
    <dgm:pt modelId="{DB20D104-0F3B-45F4-9CAB-E4C9E1ACE7C0}" type="pres">
      <dgm:prSet presAssocID="{E48AE191-1B1B-41BB-9758-FB1FC621536C}" presName="sibTrans" presStyleLbl="sibTrans2D1" presStyleIdx="1" presStyleCnt="2"/>
      <dgm:spPr/>
    </dgm:pt>
    <dgm:pt modelId="{6998ABE7-ED51-4F7B-BB09-E7304106E496}" type="pres">
      <dgm:prSet presAssocID="{E48AE191-1B1B-41BB-9758-FB1FC621536C}" presName="connectorText" presStyleLbl="sibTrans2D1" presStyleIdx="1" presStyleCnt="2"/>
      <dgm:spPr/>
    </dgm:pt>
    <dgm:pt modelId="{BDD4AA4A-215C-42DF-8232-47C0FAE4F958}" type="pres">
      <dgm:prSet presAssocID="{6F1DFEDC-4179-42E1-92CA-7D7282D242D3}" presName="node" presStyleLbl="node1" presStyleIdx="2" presStyleCnt="3" custScaleX="140454">
        <dgm:presLayoutVars>
          <dgm:bulletEnabled val="1"/>
        </dgm:presLayoutVars>
      </dgm:prSet>
      <dgm:spPr/>
    </dgm:pt>
  </dgm:ptLst>
  <dgm:cxnLst>
    <dgm:cxn modelId="{04ECA01E-903E-4F7B-8331-9072D41CB10A}" type="presOf" srcId="{E48AE191-1B1B-41BB-9758-FB1FC621536C}" destId="{DB20D104-0F3B-45F4-9CAB-E4C9E1ACE7C0}" srcOrd="0" destOrd="0" presId="urn:microsoft.com/office/officeart/2005/8/layout/process1"/>
    <dgm:cxn modelId="{C003EC62-4D0F-46A3-8176-B3942C86674B}" srcId="{F416FEC7-D930-4BF7-BD98-AD9080C91386}" destId="{6F1DFEDC-4179-42E1-92CA-7D7282D242D3}" srcOrd="2" destOrd="0" parTransId="{E8563499-8500-4E10-9B50-1132ED5687DC}" sibTransId="{0815A212-A835-400B-B68E-4368209D861B}"/>
    <dgm:cxn modelId="{27298B44-90FF-4329-AFFD-16974AA15648}" type="presOf" srcId="{9236F3BE-058E-4460-9ABC-D41F180FCE41}" destId="{6277508F-B128-4F29-9B4B-24679667FCE2}" srcOrd="1" destOrd="0" presId="urn:microsoft.com/office/officeart/2005/8/layout/process1"/>
    <dgm:cxn modelId="{FFA2E756-D340-43BB-A156-841444A6E64B}" srcId="{F416FEC7-D930-4BF7-BD98-AD9080C91386}" destId="{AFBC2A19-95DA-4304-A139-FC31E9AE820A}" srcOrd="1" destOrd="0" parTransId="{52A0FF5F-31DE-4040-B026-9B54B4F669B1}" sibTransId="{E48AE191-1B1B-41BB-9758-FB1FC621536C}"/>
    <dgm:cxn modelId="{EAE1627C-8C1A-41CF-AD8F-CAAA201F817E}" type="presOf" srcId="{E48AE191-1B1B-41BB-9758-FB1FC621536C}" destId="{6998ABE7-ED51-4F7B-BB09-E7304106E496}" srcOrd="1" destOrd="0" presId="urn:microsoft.com/office/officeart/2005/8/layout/process1"/>
    <dgm:cxn modelId="{91B51A7F-829D-4ABD-904D-4AB459E2AFAF}" type="presOf" srcId="{4FE6AC70-78BE-49E4-ACB0-BDE054B17383}" destId="{B5AF0D8E-A98B-4FB3-84F7-F24886DE1EFA}" srcOrd="0" destOrd="0" presId="urn:microsoft.com/office/officeart/2005/8/layout/process1"/>
    <dgm:cxn modelId="{E0C6D796-D0DD-4369-ADA5-EA4957B4D955}" type="presOf" srcId="{6F1DFEDC-4179-42E1-92CA-7D7282D242D3}" destId="{BDD4AA4A-215C-42DF-8232-47C0FAE4F958}" srcOrd="0" destOrd="0" presId="urn:microsoft.com/office/officeart/2005/8/layout/process1"/>
    <dgm:cxn modelId="{18DBAEA4-5DB4-42A3-AAB6-077CAD4A59C0}" type="presOf" srcId="{9236F3BE-058E-4460-9ABC-D41F180FCE41}" destId="{B3FE1B51-4400-4A3A-A34B-51E8AEA2D7CC}" srcOrd="0" destOrd="0" presId="urn:microsoft.com/office/officeart/2005/8/layout/process1"/>
    <dgm:cxn modelId="{33855DAB-ADD0-4225-A0D0-E3F73C0CE35D}" type="presOf" srcId="{AFBC2A19-95DA-4304-A139-FC31E9AE820A}" destId="{4DE11D2D-03B4-44D3-B3EF-58F1DBAAECA7}" srcOrd="0" destOrd="0" presId="urn:microsoft.com/office/officeart/2005/8/layout/process1"/>
    <dgm:cxn modelId="{DC090BBC-513F-4045-B9AD-A4201D7D0DE0}" type="presOf" srcId="{F416FEC7-D930-4BF7-BD98-AD9080C91386}" destId="{42E13961-39FB-4F52-BFE8-8E1EFCD8DFC9}" srcOrd="0" destOrd="0" presId="urn:microsoft.com/office/officeart/2005/8/layout/process1"/>
    <dgm:cxn modelId="{86411EBF-7995-47A9-9CAC-2B15832B47EA}" srcId="{F416FEC7-D930-4BF7-BD98-AD9080C91386}" destId="{4FE6AC70-78BE-49E4-ACB0-BDE054B17383}" srcOrd="0" destOrd="0" parTransId="{984608C8-6AD1-4BDB-94B1-8D8E19DF7C3C}" sibTransId="{9236F3BE-058E-4460-9ABC-D41F180FCE41}"/>
    <dgm:cxn modelId="{D7A97F22-5AF9-451C-8EE6-4AD59A73D250}" type="presParOf" srcId="{42E13961-39FB-4F52-BFE8-8E1EFCD8DFC9}" destId="{B5AF0D8E-A98B-4FB3-84F7-F24886DE1EFA}" srcOrd="0" destOrd="0" presId="urn:microsoft.com/office/officeart/2005/8/layout/process1"/>
    <dgm:cxn modelId="{ACEFF40D-CD69-4430-8EF2-FFC7BAF0BDFB}" type="presParOf" srcId="{42E13961-39FB-4F52-BFE8-8E1EFCD8DFC9}" destId="{B3FE1B51-4400-4A3A-A34B-51E8AEA2D7CC}" srcOrd="1" destOrd="0" presId="urn:microsoft.com/office/officeart/2005/8/layout/process1"/>
    <dgm:cxn modelId="{E8099CAD-552C-4B91-84D5-7D8E7B2B3A76}" type="presParOf" srcId="{B3FE1B51-4400-4A3A-A34B-51E8AEA2D7CC}" destId="{6277508F-B128-4F29-9B4B-24679667FCE2}" srcOrd="0" destOrd="0" presId="urn:microsoft.com/office/officeart/2005/8/layout/process1"/>
    <dgm:cxn modelId="{C301808B-00AD-4926-978E-178736804C2A}" type="presParOf" srcId="{42E13961-39FB-4F52-BFE8-8E1EFCD8DFC9}" destId="{4DE11D2D-03B4-44D3-B3EF-58F1DBAAECA7}" srcOrd="2" destOrd="0" presId="urn:microsoft.com/office/officeart/2005/8/layout/process1"/>
    <dgm:cxn modelId="{C5C4A4BC-7170-42BB-9C3E-AA46D55A4E0E}" type="presParOf" srcId="{42E13961-39FB-4F52-BFE8-8E1EFCD8DFC9}" destId="{DB20D104-0F3B-45F4-9CAB-E4C9E1ACE7C0}" srcOrd="3" destOrd="0" presId="urn:microsoft.com/office/officeart/2005/8/layout/process1"/>
    <dgm:cxn modelId="{843DD4AD-9E23-4BE0-BF38-E12F70649720}" type="presParOf" srcId="{DB20D104-0F3B-45F4-9CAB-E4C9E1ACE7C0}" destId="{6998ABE7-ED51-4F7B-BB09-E7304106E496}" srcOrd="0" destOrd="0" presId="urn:microsoft.com/office/officeart/2005/8/layout/process1"/>
    <dgm:cxn modelId="{A20A74C5-1B64-4518-A57D-6CA2FF22B276}" type="presParOf" srcId="{42E13961-39FB-4F52-BFE8-8E1EFCD8DFC9}" destId="{BDD4AA4A-215C-42DF-8232-47C0FAE4F95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16FEC7-D930-4BF7-BD98-AD9080C91386}" type="doc">
      <dgm:prSet loTypeId="urn:microsoft.com/office/officeart/2005/8/layout/process1" loCatId="process" qsTypeId="urn:microsoft.com/office/officeart/2005/8/quickstyle/simple5" qsCatId="simple" csTypeId="urn:microsoft.com/office/officeart/2005/8/colors/accent1_4" csCatId="accent1" phldr="1"/>
      <dgm:spPr/>
    </dgm:pt>
    <dgm:pt modelId="{4FE6AC70-78BE-49E4-ACB0-BDE054B17383}">
      <dgm:prSet phldrT="[Texto]" custT="1"/>
      <dgm:spPr/>
      <dgm:t>
        <a:bodyPr/>
        <a:lstStyle/>
        <a:p>
          <a:r>
            <a:rPr lang="es-EC" sz="1400" b="1" dirty="0"/>
            <a:t>Analizar</a:t>
          </a:r>
        </a:p>
      </dgm:t>
    </dgm:pt>
    <dgm:pt modelId="{984608C8-6AD1-4BDB-94B1-8D8E19DF7C3C}" type="parTrans" cxnId="{86411EBF-7995-47A9-9CAC-2B15832B47EA}">
      <dgm:prSet/>
      <dgm:spPr/>
      <dgm:t>
        <a:bodyPr/>
        <a:lstStyle/>
        <a:p>
          <a:endParaRPr lang="es-EC"/>
        </a:p>
      </dgm:t>
    </dgm:pt>
    <dgm:pt modelId="{9236F3BE-058E-4460-9ABC-D41F180FCE41}" type="sibTrans" cxnId="{86411EBF-7995-47A9-9CAC-2B15832B47EA}">
      <dgm:prSet/>
      <dgm:spPr/>
      <dgm:t>
        <a:bodyPr/>
        <a:lstStyle/>
        <a:p>
          <a:endParaRPr lang="es-EC"/>
        </a:p>
      </dgm:t>
    </dgm:pt>
    <dgm:pt modelId="{AFBC2A19-95DA-4304-A139-FC31E9AE820A}">
      <dgm:prSet phldrT="[Texto]" custT="1"/>
      <dgm:spPr/>
      <dgm:t>
        <a:bodyPr/>
        <a:lstStyle/>
        <a:p>
          <a:r>
            <a:rPr lang="es-EC" sz="1400" b="1" dirty="0"/>
            <a:t>Resultados</a:t>
          </a:r>
        </a:p>
      </dgm:t>
    </dgm:pt>
    <dgm:pt modelId="{52A0FF5F-31DE-4040-B026-9B54B4F669B1}" type="parTrans" cxnId="{FFA2E756-D340-43BB-A156-841444A6E64B}">
      <dgm:prSet/>
      <dgm:spPr/>
      <dgm:t>
        <a:bodyPr/>
        <a:lstStyle/>
        <a:p>
          <a:endParaRPr lang="es-EC"/>
        </a:p>
      </dgm:t>
    </dgm:pt>
    <dgm:pt modelId="{E48AE191-1B1B-41BB-9758-FB1FC621536C}" type="sibTrans" cxnId="{FFA2E756-D340-43BB-A156-841444A6E64B}">
      <dgm:prSet/>
      <dgm:spPr/>
      <dgm:t>
        <a:bodyPr/>
        <a:lstStyle/>
        <a:p>
          <a:endParaRPr lang="es-EC"/>
        </a:p>
      </dgm:t>
    </dgm:pt>
    <dgm:pt modelId="{6F1DFEDC-4179-42E1-92CA-7D7282D242D3}">
      <dgm:prSet phldrT="[Texto]" custT="1"/>
      <dgm:spPr/>
      <dgm:t>
        <a:bodyPr/>
        <a:lstStyle/>
        <a:p>
          <a:r>
            <a:rPr lang="es-EC" sz="1400" b="1" dirty="0"/>
            <a:t>Desarrollo turístico</a:t>
          </a:r>
        </a:p>
      </dgm:t>
    </dgm:pt>
    <dgm:pt modelId="{E8563499-8500-4E10-9B50-1132ED5687DC}" type="parTrans" cxnId="{C003EC62-4D0F-46A3-8176-B3942C86674B}">
      <dgm:prSet/>
      <dgm:spPr/>
      <dgm:t>
        <a:bodyPr/>
        <a:lstStyle/>
        <a:p>
          <a:endParaRPr lang="es-EC"/>
        </a:p>
      </dgm:t>
    </dgm:pt>
    <dgm:pt modelId="{0815A212-A835-400B-B68E-4368209D861B}" type="sibTrans" cxnId="{C003EC62-4D0F-46A3-8176-B3942C86674B}">
      <dgm:prSet/>
      <dgm:spPr/>
      <dgm:t>
        <a:bodyPr/>
        <a:lstStyle/>
        <a:p>
          <a:endParaRPr lang="es-EC"/>
        </a:p>
      </dgm:t>
    </dgm:pt>
    <dgm:pt modelId="{42E13961-39FB-4F52-BFE8-8E1EFCD8DFC9}" type="pres">
      <dgm:prSet presAssocID="{F416FEC7-D930-4BF7-BD98-AD9080C91386}" presName="Name0" presStyleCnt="0">
        <dgm:presLayoutVars>
          <dgm:dir/>
          <dgm:resizeHandles val="exact"/>
        </dgm:presLayoutVars>
      </dgm:prSet>
      <dgm:spPr/>
    </dgm:pt>
    <dgm:pt modelId="{B5AF0D8E-A98B-4FB3-84F7-F24886DE1EFA}" type="pres">
      <dgm:prSet presAssocID="{4FE6AC70-78BE-49E4-ACB0-BDE054B17383}" presName="node" presStyleLbl="node1" presStyleIdx="0" presStyleCnt="3">
        <dgm:presLayoutVars>
          <dgm:bulletEnabled val="1"/>
        </dgm:presLayoutVars>
      </dgm:prSet>
      <dgm:spPr/>
    </dgm:pt>
    <dgm:pt modelId="{B3FE1B51-4400-4A3A-A34B-51E8AEA2D7CC}" type="pres">
      <dgm:prSet presAssocID="{9236F3BE-058E-4460-9ABC-D41F180FCE41}" presName="sibTrans" presStyleLbl="sibTrans2D1" presStyleIdx="0" presStyleCnt="2"/>
      <dgm:spPr/>
    </dgm:pt>
    <dgm:pt modelId="{6277508F-B128-4F29-9B4B-24679667FCE2}" type="pres">
      <dgm:prSet presAssocID="{9236F3BE-058E-4460-9ABC-D41F180FCE41}" presName="connectorText" presStyleLbl="sibTrans2D1" presStyleIdx="0" presStyleCnt="2"/>
      <dgm:spPr/>
    </dgm:pt>
    <dgm:pt modelId="{4DE11D2D-03B4-44D3-B3EF-58F1DBAAECA7}" type="pres">
      <dgm:prSet presAssocID="{AFBC2A19-95DA-4304-A139-FC31E9AE820A}" presName="node" presStyleLbl="node1" presStyleIdx="1" presStyleCnt="3">
        <dgm:presLayoutVars>
          <dgm:bulletEnabled val="1"/>
        </dgm:presLayoutVars>
      </dgm:prSet>
      <dgm:spPr/>
    </dgm:pt>
    <dgm:pt modelId="{DB20D104-0F3B-45F4-9CAB-E4C9E1ACE7C0}" type="pres">
      <dgm:prSet presAssocID="{E48AE191-1B1B-41BB-9758-FB1FC621536C}" presName="sibTrans" presStyleLbl="sibTrans2D1" presStyleIdx="1" presStyleCnt="2"/>
      <dgm:spPr/>
    </dgm:pt>
    <dgm:pt modelId="{6998ABE7-ED51-4F7B-BB09-E7304106E496}" type="pres">
      <dgm:prSet presAssocID="{E48AE191-1B1B-41BB-9758-FB1FC621536C}" presName="connectorText" presStyleLbl="sibTrans2D1" presStyleIdx="1" presStyleCnt="2"/>
      <dgm:spPr/>
    </dgm:pt>
    <dgm:pt modelId="{BDD4AA4A-215C-42DF-8232-47C0FAE4F958}" type="pres">
      <dgm:prSet presAssocID="{6F1DFEDC-4179-42E1-92CA-7D7282D242D3}" presName="node" presStyleLbl="node1" presStyleIdx="2" presStyleCnt="3">
        <dgm:presLayoutVars>
          <dgm:bulletEnabled val="1"/>
        </dgm:presLayoutVars>
      </dgm:prSet>
      <dgm:spPr/>
    </dgm:pt>
  </dgm:ptLst>
  <dgm:cxnLst>
    <dgm:cxn modelId="{04ECA01E-903E-4F7B-8331-9072D41CB10A}" type="presOf" srcId="{E48AE191-1B1B-41BB-9758-FB1FC621536C}" destId="{DB20D104-0F3B-45F4-9CAB-E4C9E1ACE7C0}" srcOrd="0" destOrd="0" presId="urn:microsoft.com/office/officeart/2005/8/layout/process1"/>
    <dgm:cxn modelId="{C003EC62-4D0F-46A3-8176-B3942C86674B}" srcId="{F416FEC7-D930-4BF7-BD98-AD9080C91386}" destId="{6F1DFEDC-4179-42E1-92CA-7D7282D242D3}" srcOrd="2" destOrd="0" parTransId="{E8563499-8500-4E10-9B50-1132ED5687DC}" sibTransId="{0815A212-A835-400B-B68E-4368209D861B}"/>
    <dgm:cxn modelId="{27298B44-90FF-4329-AFFD-16974AA15648}" type="presOf" srcId="{9236F3BE-058E-4460-9ABC-D41F180FCE41}" destId="{6277508F-B128-4F29-9B4B-24679667FCE2}" srcOrd="1" destOrd="0" presId="urn:microsoft.com/office/officeart/2005/8/layout/process1"/>
    <dgm:cxn modelId="{FFA2E756-D340-43BB-A156-841444A6E64B}" srcId="{F416FEC7-D930-4BF7-BD98-AD9080C91386}" destId="{AFBC2A19-95DA-4304-A139-FC31E9AE820A}" srcOrd="1" destOrd="0" parTransId="{52A0FF5F-31DE-4040-B026-9B54B4F669B1}" sibTransId="{E48AE191-1B1B-41BB-9758-FB1FC621536C}"/>
    <dgm:cxn modelId="{EAE1627C-8C1A-41CF-AD8F-CAAA201F817E}" type="presOf" srcId="{E48AE191-1B1B-41BB-9758-FB1FC621536C}" destId="{6998ABE7-ED51-4F7B-BB09-E7304106E496}" srcOrd="1" destOrd="0" presId="urn:microsoft.com/office/officeart/2005/8/layout/process1"/>
    <dgm:cxn modelId="{91B51A7F-829D-4ABD-904D-4AB459E2AFAF}" type="presOf" srcId="{4FE6AC70-78BE-49E4-ACB0-BDE054B17383}" destId="{B5AF0D8E-A98B-4FB3-84F7-F24886DE1EFA}" srcOrd="0" destOrd="0" presId="urn:microsoft.com/office/officeart/2005/8/layout/process1"/>
    <dgm:cxn modelId="{E0C6D796-D0DD-4369-ADA5-EA4957B4D955}" type="presOf" srcId="{6F1DFEDC-4179-42E1-92CA-7D7282D242D3}" destId="{BDD4AA4A-215C-42DF-8232-47C0FAE4F958}" srcOrd="0" destOrd="0" presId="urn:microsoft.com/office/officeart/2005/8/layout/process1"/>
    <dgm:cxn modelId="{18DBAEA4-5DB4-42A3-AAB6-077CAD4A59C0}" type="presOf" srcId="{9236F3BE-058E-4460-9ABC-D41F180FCE41}" destId="{B3FE1B51-4400-4A3A-A34B-51E8AEA2D7CC}" srcOrd="0" destOrd="0" presId="urn:microsoft.com/office/officeart/2005/8/layout/process1"/>
    <dgm:cxn modelId="{33855DAB-ADD0-4225-A0D0-E3F73C0CE35D}" type="presOf" srcId="{AFBC2A19-95DA-4304-A139-FC31E9AE820A}" destId="{4DE11D2D-03B4-44D3-B3EF-58F1DBAAECA7}" srcOrd="0" destOrd="0" presId="urn:microsoft.com/office/officeart/2005/8/layout/process1"/>
    <dgm:cxn modelId="{DC090BBC-513F-4045-B9AD-A4201D7D0DE0}" type="presOf" srcId="{F416FEC7-D930-4BF7-BD98-AD9080C91386}" destId="{42E13961-39FB-4F52-BFE8-8E1EFCD8DFC9}" srcOrd="0" destOrd="0" presId="urn:microsoft.com/office/officeart/2005/8/layout/process1"/>
    <dgm:cxn modelId="{86411EBF-7995-47A9-9CAC-2B15832B47EA}" srcId="{F416FEC7-D930-4BF7-BD98-AD9080C91386}" destId="{4FE6AC70-78BE-49E4-ACB0-BDE054B17383}" srcOrd="0" destOrd="0" parTransId="{984608C8-6AD1-4BDB-94B1-8D8E19DF7C3C}" sibTransId="{9236F3BE-058E-4460-9ABC-D41F180FCE41}"/>
    <dgm:cxn modelId="{D7A97F22-5AF9-451C-8EE6-4AD59A73D250}" type="presParOf" srcId="{42E13961-39FB-4F52-BFE8-8E1EFCD8DFC9}" destId="{B5AF0D8E-A98B-4FB3-84F7-F24886DE1EFA}" srcOrd="0" destOrd="0" presId="urn:microsoft.com/office/officeart/2005/8/layout/process1"/>
    <dgm:cxn modelId="{ACEFF40D-CD69-4430-8EF2-FFC7BAF0BDFB}" type="presParOf" srcId="{42E13961-39FB-4F52-BFE8-8E1EFCD8DFC9}" destId="{B3FE1B51-4400-4A3A-A34B-51E8AEA2D7CC}" srcOrd="1" destOrd="0" presId="urn:microsoft.com/office/officeart/2005/8/layout/process1"/>
    <dgm:cxn modelId="{E8099CAD-552C-4B91-84D5-7D8E7B2B3A76}" type="presParOf" srcId="{B3FE1B51-4400-4A3A-A34B-51E8AEA2D7CC}" destId="{6277508F-B128-4F29-9B4B-24679667FCE2}" srcOrd="0" destOrd="0" presId="urn:microsoft.com/office/officeart/2005/8/layout/process1"/>
    <dgm:cxn modelId="{C301808B-00AD-4926-978E-178736804C2A}" type="presParOf" srcId="{42E13961-39FB-4F52-BFE8-8E1EFCD8DFC9}" destId="{4DE11D2D-03B4-44D3-B3EF-58F1DBAAECA7}" srcOrd="2" destOrd="0" presId="urn:microsoft.com/office/officeart/2005/8/layout/process1"/>
    <dgm:cxn modelId="{C5C4A4BC-7170-42BB-9C3E-AA46D55A4E0E}" type="presParOf" srcId="{42E13961-39FB-4F52-BFE8-8E1EFCD8DFC9}" destId="{DB20D104-0F3B-45F4-9CAB-E4C9E1ACE7C0}" srcOrd="3" destOrd="0" presId="urn:microsoft.com/office/officeart/2005/8/layout/process1"/>
    <dgm:cxn modelId="{843DD4AD-9E23-4BE0-BF38-E12F70649720}" type="presParOf" srcId="{DB20D104-0F3B-45F4-9CAB-E4C9E1ACE7C0}" destId="{6998ABE7-ED51-4F7B-BB09-E7304106E496}" srcOrd="0" destOrd="0" presId="urn:microsoft.com/office/officeart/2005/8/layout/process1"/>
    <dgm:cxn modelId="{A20A74C5-1B64-4518-A57D-6CA2FF22B276}" type="presParOf" srcId="{42E13961-39FB-4F52-BFE8-8E1EFCD8DFC9}" destId="{BDD4AA4A-215C-42DF-8232-47C0FAE4F958}"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6FEC7-D930-4BF7-BD98-AD9080C91386}" type="doc">
      <dgm:prSet loTypeId="urn:microsoft.com/office/officeart/2005/8/layout/process1" loCatId="process" qsTypeId="urn:microsoft.com/office/officeart/2005/8/quickstyle/simple5" qsCatId="simple" csTypeId="urn:microsoft.com/office/officeart/2005/8/colors/accent1_4" csCatId="accent1" phldr="1"/>
      <dgm:spPr/>
    </dgm:pt>
    <dgm:pt modelId="{4FE6AC70-78BE-49E4-ACB0-BDE054B17383}">
      <dgm:prSet phldrT="[Texto]" custT="1"/>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s-EC" sz="1400" b="1" kern="1200" dirty="0">
              <a:latin typeface="Calibri" panose="020F0502020204030204"/>
              <a:ea typeface="+mn-ea"/>
              <a:cs typeface="+mn-cs"/>
            </a:rPr>
            <a:t>Identificar</a:t>
          </a:r>
        </a:p>
      </dgm:t>
    </dgm:pt>
    <dgm:pt modelId="{984608C8-6AD1-4BDB-94B1-8D8E19DF7C3C}" type="parTrans" cxnId="{86411EBF-7995-47A9-9CAC-2B15832B47EA}">
      <dgm:prSet/>
      <dgm:spPr/>
      <dgm:t>
        <a:bodyPr/>
        <a:lstStyle/>
        <a:p>
          <a:endParaRPr lang="es-EC"/>
        </a:p>
      </dgm:t>
    </dgm:pt>
    <dgm:pt modelId="{9236F3BE-058E-4460-9ABC-D41F180FCE41}" type="sibTrans" cxnId="{86411EBF-7995-47A9-9CAC-2B15832B47EA}">
      <dgm:prSet/>
      <dgm:spPr/>
      <dgm:t>
        <a:bodyPr/>
        <a:lstStyle/>
        <a:p>
          <a:endParaRPr lang="es-EC"/>
        </a:p>
      </dgm:t>
    </dgm:pt>
    <dgm:pt modelId="{AFBC2A19-95DA-4304-A139-FC31E9AE820A}">
      <dgm:prSet phldrT="[Texto]" custT="1"/>
      <dgm:spPr/>
      <dgm:t>
        <a:bodyPr/>
        <a:lstStyle/>
        <a:p>
          <a:r>
            <a:rPr lang="es-EC" sz="1400" b="1" dirty="0"/>
            <a:t>Situación actual</a:t>
          </a:r>
        </a:p>
      </dgm:t>
    </dgm:pt>
    <dgm:pt modelId="{52A0FF5F-31DE-4040-B026-9B54B4F669B1}" type="parTrans" cxnId="{FFA2E756-D340-43BB-A156-841444A6E64B}">
      <dgm:prSet/>
      <dgm:spPr/>
      <dgm:t>
        <a:bodyPr/>
        <a:lstStyle/>
        <a:p>
          <a:endParaRPr lang="es-EC"/>
        </a:p>
      </dgm:t>
    </dgm:pt>
    <dgm:pt modelId="{E48AE191-1B1B-41BB-9758-FB1FC621536C}" type="sibTrans" cxnId="{FFA2E756-D340-43BB-A156-841444A6E64B}">
      <dgm:prSet/>
      <dgm:spPr/>
      <dgm:t>
        <a:bodyPr/>
        <a:lstStyle/>
        <a:p>
          <a:endParaRPr lang="es-EC"/>
        </a:p>
      </dgm:t>
    </dgm:pt>
    <dgm:pt modelId="{6F1DFEDC-4179-42E1-92CA-7D7282D242D3}">
      <dgm:prSet phldrT="[Texto]" custT="1"/>
      <dgm:spPr/>
      <dgm:t>
        <a:bodyPr/>
        <a:lstStyle/>
        <a:p>
          <a:r>
            <a:rPr lang="es-EC" sz="1400" b="1" dirty="0"/>
            <a:t>Investigación de campo</a:t>
          </a:r>
        </a:p>
      </dgm:t>
    </dgm:pt>
    <dgm:pt modelId="{E8563499-8500-4E10-9B50-1132ED5687DC}" type="parTrans" cxnId="{C003EC62-4D0F-46A3-8176-B3942C86674B}">
      <dgm:prSet/>
      <dgm:spPr/>
      <dgm:t>
        <a:bodyPr/>
        <a:lstStyle/>
        <a:p>
          <a:endParaRPr lang="es-EC"/>
        </a:p>
      </dgm:t>
    </dgm:pt>
    <dgm:pt modelId="{0815A212-A835-400B-B68E-4368209D861B}" type="sibTrans" cxnId="{C003EC62-4D0F-46A3-8176-B3942C86674B}">
      <dgm:prSet/>
      <dgm:spPr/>
      <dgm:t>
        <a:bodyPr/>
        <a:lstStyle/>
        <a:p>
          <a:endParaRPr lang="es-EC"/>
        </a:p>
      </dgm:t>
    </dgm:pt>
    <dgm:pt modelId="{42E13961-39FB-4F52-BFE8-8E1EFCD8DFC9}" type="pres">
      <dgm:prSet presAssocID="{F416FEC7-D930-4BF7-BD98-AD9080C91386}" presName="Name0" presStyleCnt="0">
        <dgm:presLayoutVars>
          <dgm:dir/>
          <dgm:resizeHandles val="exact"/>
        </dgm:presLayoutVars>
      </dgm:prSet>
      <dgm:spPr/>
    </dgm:pt>
    <dgm:pt modelId="{B5AF0D8E-A98B-4FB3-84F7-F24886DE1EFA}" type="pres">
      <dgm:prSet presAssocID="{4FE6AC70-78BE-49E4-ACB0-BDE054B17383}" presName="node" presStyleLbl="node1" presStyleIdx="0" presStyleCnt="3">
        <dgm:presLayoutVars>
          <dgm:bulletEnabled val="1"/>
        </dgm:presLayoutVars>
      </dgm:prSet>
      <dgm:spPr>
        <a:xfrm>
          <a:off x="4520" y="0"/>
          <a:ext cx="1351172" cy="757129"/>
        </a:xfrm>
        <a:prstGeom prst="roundRect">
          <a:avLst>
            <a:gd name="adj" fmla="val 10000"/>
          </a:avLst>
        </a:prstGeom>
      </dgm:spPr>
    </dgm:pt>
    <dgm:pt modelId="{B3FE1B51-4400-4A3A-A34B-51E8AEA2D7CC}" type="pres">
      <dgm:prSet presAssocID="{9236F3BE-058E-4460-9ABC-D41F180FCE41}" presName="sibTrans" presStyleLbl="sibTrans2D1" presStyleIdx="0" presStyleCnt="2"/>
      <dgm:spPr/>
    </dgm:pt>
    <dgm:pt modelId="{6277508F-B128-4F29-9B4B-24679667FCE2}" type="pres">
      <dgm:prSet presAssocID="{9236F3BE-058E-4460-9ABC-D41F180FCE41}" presName="connectorText" presStyleLbl="sibTrans2D1" presStyleIdx="0" presStyleCnt="2"/>
      <dgm:spPr/>
    </dgm:pt>
    <dgm:pt modelId="{4DE11D2D-03B4-44D3-B3EF-58F1DBAAECA7}" type="pres">
      <dgm:prSet presAssocID="{AFBC2A19-95DA-4304-A139-FC31E9AE820A}" presName="node" presStyleLbl="node1" presStyleIdx="1" presStyleCnt="3">
        <dgm:presLayoutVars>
          <dgm:bulletEnabled val="1"/>
        </dgm:presLayoutVars>
      </dgm:prSet>
      <dgm:spPr/>
    </dgm:pt>
    <dgm:pt modelId="{DB20D104-0F3B-45F4-9CAB-E4C9E1ACE7C0}" type="pres">
      <dgm:prSet presAssocID="{E48AE191-1B1B-41BB-9758-FB1FC621536C}" presName="sibTrans" presStyleLbl="sibTrans2D1" presStyleIdx="1" presStyleCnt="2"/>
      <dgm:spPr/>
    </dgm:pt>
    <dgm:pt modelId="{6998ABE7-ED51-4F7B-BB09-E7304106E496}" type="pres">
      <dgm:prSet presAssocID="{E48AE191-1B1B-41BB-9758-FB1FC621536C}" presName="connectorText" presStyleLbl="sibTrans2D1" presStyleIdx="1" presStyleCnt="2"/>
      <dgm:spPr/>
    </dgm:pt>
    <dgm:pt modelId="{BDD4AA4A-215C-42DF-8232-47C0FAE4F958}" type="pres">
      <dgm:prSet presAssocID="{6F1DFEDC-4179-42E1-92CA-7D7282D242D3}" presName="node" presStyleLbl="node1" presStyleIdx="2" presStyleCnt="3">
        <dgm:presLayoutVars>
          <dgm:bulletEnabled val="1"/>
        </dgm:presLayoutVars>
      </dgm:prSet>
      <dgm:spPr/>
    </dgm:pt>
  </dgm:ptLst>
  <dgm:cxnLst>
    <dgm:cxn modelId="{04ECA01E-903E-4F7B-8331-9072D41CB10A}" type="presOf" srcId="{E48AE191-1B1B-41BB-9758-FB1FC621536C}" destId="{DB20D104-0F3B-45F4-9CAB-E4C9E1ACE7C0}" srcOrd="0" destOrd="0" presId="urn:microsoft.com/office/officeart/2005/8/layout/process1"/>
    <dgm:cxn modelId="{C003EC62-4D0F-46A3-8176-B3942C86674B}" srcId="{F416FEC7-D930-4BF7-BD98-AD9080C91386}" destId="{6F1DFEDC-4179-42E1-92CA-7D7282D242D3}" srcOrd="2" destOrd="0" parTransId="{E8563499-8500-4E10-9B50-1132ED5687DC}" sibTransId="{0815A212-A835-400B-B68E-4368209D861B}"/>
    <dgm:cxn modelId="{27298B44-90FF-4329-AFFD-16974AA15648}" type="presOf" srcId="{9236F3BE-058E-4460-9ABC-D41F180FCE41}" destId="{6277508F-B128-4F29-9B4B-24679667FCE2}" srcOrd="1" destOrd="0" presId="urn:microsoft.com/office/officeart/2005/8/layout/process1"/>
    <dgm:cxn modelId="{FFA2E756-D340-43BB-A156-841444A6E64B}" srcId="{F416FEC7-D930-4BF7-BD98-AD9080C91386}" destId="{AFBC2A19-95DA-4304-A139-FC31E9AE820A}" srcOrd="1" destOrd="0" parTransId="{52A0FF5F-31DE-4040-B026-9B54B4F669B1}" sibTransId="{E48AE191-1B1B-41BB-9758-FB1FC621536C}"/>
    <dgm:cxn modelId="{EAE1627C-8C1A-41CF-AD8F-CAAA201F817E}" type="presOf" srcId="{E48AE191-1B1B-41BB-9758-FB1FC621536C}" destId="{6998ABE7-ED51-4F7B-BB09-E7304106E496}" srcOrd="1" destOrd="0" presId="urn:microsoft.com/office/officeart/2005/8/layout/process1"/>
    <dgm:cxn modelId="{91B51A7F-829D-4ABD-904D-4AB459E2AFAF}" type="presOf" srcId="{4FE6AC70-78BE-49E4-ACB0-BDE054B17383}" destId="{B5AF0D8E-A98B-4FB3-84F7-F24886DE1EFA}" srcOrd="0" destOrd="0" presId="urn:microsoft.com/office/officeart/2005/8/layout/process1"/>
    <dgm:cxn modelId="{E0C6D796-D0DD-4369-ADA5-EA4957B4D955}" type="presOf" srcId="{6F1DFEDC-4179-42E1-92CA-7D7282D242D3}" destId="{BDD4AA4A-215C-42DF-8232-47C0FAE4F958}" srcOrd="0" destOrd="0" presId="urn:microsoft.com/office/officeart/2005/8/layout/process1"/>
    <dgm:cxn modelId="{18DBAEA4-5DB4-42A3-AAB6-077CAD4A59C0}" type="presOf" srcId="{9236F3BE-058E-4460-9ABC-D41F180FCE41}" destId="{B3FE1B51-4400-4A3A-A34B-51E8AEA2D7CC}" srcOrd="0" destOrd="0" presId="urn:microsoft.com/office/officeart/2005/8/layout/process1"/>
    <dgm:cxn modelId="{33855DAB-ADD0-4225-A0D0-E3F73C0CE35D}" type="presOf" srcId="{AFBC2A19-95DA-4304-A139-FC31E9AE820A}" destId="{4DE11D2D-03B4-44D3-B3EF-58F1DBAAECA7}" srcOrd="0" destOrd="0" presId="urn:microsoft.com/office/officeart/2005/8/layout/process1"/>
    <dgm:cxn modelId="{DC090BBC-513F-4045-B9AD-A4201D7D0DE0}" type="presOf" srcId="{F416FEC7-D930-4BF7-BD98-AD9080C91386}" destId="{42E13961-39FB-4F52-BFE8-8E1EFCD8DFC9}" srcOrd="0" destOrd="0" presId="urn:microsoft.com/office/officeart/2005/8/layout/process1"/>
    <dgm:cxn modelId="{86411EBF-7995-47A9-9CAC-2B15832B47EA}" srcId="{F416FEC7-D930-4BF7-BD98-AD9080C91386}" destId="{4FE6AC70-78BE-49E4-ACB0-BDE054B17383}" srcOrd="0" destOrd="0" parTransId="{984608C8-6AD1-4BDB-94B1-8D8E19DF7C3C}" sibTransId="{9236F3BE-058E-4460-9ABC-D41F180FCE41}"/>
    <dgm:cxn modelId="{D7A97F22-5AF9-451C-8EE6-4AD59A73D250}" type="presParOf" srcId="{42E13961-39FB-4F52-BFE8-8E1EFCD8DFC9}" destId="{B5AF0D8E-A98B-4FB3-84F7-F24886DE1EFA}" srcOrd="0" destOrd="0" presId="urn:microsoft.com/office/officeart/2005/8/layout/process1"/>
    <dgm:cxn modelId="{ACEFF40D-CD69-4430-8EF2-FFC7BAF0BDFB}" type="presParOf" srcId="{42E13961-39FB-4F52-BFE8-8E1EFCD8DFC9}" destId="{B3FE1B51-4400-4A3A-A34B-51E8AEA2D7CC}" srcOrd="1" destOrd="0" presId="urn:microsoft.com/office/officeart/2005/8/layout/process1"/>
    <dgm:cxn modelId="{E8099CAD-552C-4B91-84D5-7D8E7B2B3A76}" type="presParOf" srcId="{B3FE1B51-4400-4A3A-A34B-51E8AEA2D7CC}" destId="{6277508F-B128-4F29-9B4B-24679667FCE2}" srcOrd="0" destOrd="0" presId="urn:microsoft.com/office/officeart/2005/8/layout/process1"/>
    <dgm:cxn modelId="{C301808B-00AD-4926-978E-178736804C2A}" type="presParOf" srcId="{42E13961-39FB-4F52-BFE8-8E1EFCD8DFC9}" destId="{4DE11D2D-03B4-44D3-B3EF-58F1DBAAECA7}" srcOrd="2" destOrd="0" presId="urn:microsoft.com/office/officeart/2005/8/layout/process1"/>
    <dgm:cxn modelId="{C5C4A4BC-7170-42BB-9C3E-AA46D55A4E0E}" type="presParOf" srcId="{42E13961-39FB-4F52-BFE8-8E1EFCD8DFC9}" destId="{DB20D104-0F3B-45F4-9CAB-E4C9E1ACE7C0}" srcOrd="3" destOrd="0" presId="urn:microsoft.com/office/officeart/2005/8/layout/process1"/>
    <dgm:cxn modelId="{843DD4AD-9E23-4BE0-BF38-E12F70649720}" type="presParOf" srcId="{DB20D104-0F3B-45F4-9CAB-E4C9E1ACE7C0}" destId="{6998ABE7-ED51-4F7B-BB09-E7304106E496}" srcOrd="0" destOrd="0" presId="urn:microsoft.com/office/officeart/2005/8/layout/process1"/>
    <dgm:cxn modelId="{A20A74C5-1B64-4518-A57D-6CA2FF22B276}" type="presParOf" srcId="{42E13961-39FB-4F52-BFE8-8E1EFCD8DFC9}" destId="{BDD4AA4A-215C-42DF-8232-47C0FAE4F958}"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62A60-B127-440D-B1E3-C4188C04ED7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B8FFC556-233E-4958-9DE4-9EE7E7809305}">
      <dgm:prSet phldrT="[Texto]"/>
      <dgm:spPr/>
      <dgm:t>
        <a:bodyPr/>
        <a:lstStyle/>
        <a:p>
          <a:pPr>
            <a:buFont typeface="Arial" panose="020B0604020202020204" pitchFamily="34" charset="0"/>
            <a:buChar char="•"/>
          </a:pPr>
          <a:r>
            <a:rPr lang="es-EC" dirty="0"/>
            <a:t>Comisión Mundial de medio ambiente y desarrollo (necesidades – limitaciones).</a:t>
          </a:r>
        </a:p>
      </dgm:t>
    </dgm:pt>
    <dgm:pt modelId="{93FEA137-5201-4B7E-BC14-78029BA5EFBF}" type="parTrans" cxnId="{A20DAA27-FB44-4ACD-BE7A-4A3933CA8B54}">
      <dgm:prSet/>
      <dgm:spPr/>
      <dgm:t>
        <a:bodyPr/>
        <a:lstStyle/>
        <a:p>
          <a:endParaRPr lang="es-EC"/>
        </a:p>
      </dgm:t>
    </dgm:pt>
    <dgm:pt modelId="{E2B03577-2A27-4615-94A5-44B4FC6AC8F3}" type="sibTrans" cxnId="{A20DAA27-FB44-4ACD-BE7A-4A3933CA8B54}">
      <dgm:prSet/>
      <dgm:spPr/>
      <dgm:t>
        <a:bodyPr/>
        <a:lstStyle/>
        <a:p>
          <a:endParaRPr lang="es-EC"/>
        </a:p>
      </dgm:t>
    </dgm:pt>
    <dgm:pt modelId="{A7CB76AF-91D6-48DE-8AC8-9067516B5EE3}">
      <dgm:prSet/>
      <dgm:spPr/>
      <dgm:t>
        <a:bodyPr/>
        <a:lstStyle/>
        <a:p>
          <a:r>
            <a:rPr lang="es-EC" dirty="0"/>
            <a:t>Fusión entre conservación y desarrollo.</a:t>
          </a:r>
        </a:p>
      </dgm:t>
    </dgm:pt>
    <dgm:pt modelId="{17ECB299-A2B8-4644-9DE4-7FB1249E83E8}" type="parTrans" cxnId="{891380BA-F7A6-4D14-A11D-86AF38C52BC4}">
      <dgm:prSet/>
      <dgm:spPr/>
      <dgm:t>
        <a:bodyPr/>
        <a:lstStyle/>
        <a:p>
          <a:endParaRPr lang="es-EC"/>
        </a:p>
      </dgm:t>
    </dgm:pt>
    <dgm:pt modelId="{C4DD424B-950E-4D29-B4E0-9150D5C2B928}" type="sibTrans" cxnId="{891380BA-F7A6-4D14-A11D-86AF38C52BC4}">
      <dgm:prSet/>
      <dgm:spPr/>
      <dgm:t>
        <a:bodyPr/>
        <a:lstStyle/>
        <a:p>
          <a:endParaRPr lang="es-EC"/>
        </a:p>
      </dgm:t>
    </dgm:pt>
    <dgm:pt modelId="{C10F16C9-1D4D-48DB-91F9-95F3C9B2D21E}">
      <dgm:prSet/>
      <dgm:spPr/>
      <dgm:t>
        <a:bodyPr/>
        <a:lstStyle/>
        <a:p>
          <a:r>
            <a:rPr lang="es-EC" dirty="0"/>
            <a:t>Desarrollo sostenible – Turismo.</a:t>
          </a:r>
        </a:p>
      </dgm:t>
    </dgm:pt>
    <dgm:pt modelId="{F0B8E1CA-6ADE-4528-B49D-C3F4F000B46D}" type="parTrans" cxnId="{B4681934-16FC-4B4B-92A0-F6FFA19628A2}">
      <dgm:prSet/>
      <dgm:spPr/>
      <dgm:t>
        <a:bodyPr/>
        <a:lstStyle/>
        <a:p>
          <a:endParaRPr lang="es-EC"/>
        </a:p>
      </dgm:t>
    </dgm:pt>
    <dgm:pt modelId="{81F06A41-D8AE-4504-8177-9EB18C820D13}" type="sibTrans" cxnId="{B4681934-16FC-4B4B-92A0-F6FFA19628A2}">
      <dgm:prSet/>
      <dgm:spPr/>
      <dgm:t>
        <a:bodyPr/>
        <a:lstStyle/>
        <a:p>
          <a:endParaRPr lang="es-EC"/>
        </a:p>
      </dgm:t>
    </dgm:pt>
    <dgm:pt modelId="{9F5B2C88-F372-434C-86ED-C5DAE3CF240C}">
      <dgm:prSet/>
      <dgm:spPr/>
      <dgm:t>
        <a:bodyPr/>
        <a:lstStyle/>
        <a:p>
          <a:r>
            <a:rPr lang="es-EC" dirty="0"/>
            <a:t>Rentabilidad a los empresarios, fortalecimiento de la </a:t>
          </a:r>
          <a:r>
            <a:rPr lang="es-EC" dirty="0">
              <a:effectLst>
                <a:glow rad="228600">
                  <a:schemeClr val="accent6">
                    <a:satMod val="175000"/>
                    <a:alpha val="40000"/>
                  </a:schemeClr>
                </a:glow>
              </a:effectLst>
            </a:rPr>
            <a:t>comunidad anfitriona o actores de la sociedad receptora</a:t>
          </a:r>
          <a:r>
            <a:rPr lang="es-EC" dirty="0"/>
            <a:t>, conservación de recursos naturales y culturales.</a:t>
          </a:r>
        </a:p>
      </dgm:t>
    </dgm:pt>
    <dgm:pt modelId="{06104AF7-7DAD-474F-9255-43FB5F926EE6}" type="parTrans" cxnId="{5F5EA3A5-152B-402E-A9A8-F9AC415B939A}">
      <dgm:prSet/>
      <dgm:spPr/>
      <dgm:t>
        <a:bodyPr/>
        <a:lstStyle/>
        <a:p>
          <a:endParaRPr lang="es-EC"/>
        </a:p>
      </dgm:t>
    </dgm:pt>
    <dgm:pt modelId="{0757FA22-5C73-40A1-84B6-F1C250BC4E4B}" type="sibTrans" cxnId="{5F5EA3A5-152B-402E-A9A8-F9AC415B939A}">
      <dgm:prSet/>
      <dgm:spPr/>
      <dgm:t>
        <a:bodyPr/>
        <a:lstStyle/>
        <a:p>
          <a:endParaRPr lang="es-EC"/>
        </a:p>
      </dgm:t>
    </dgm:pt>
    <dgm:pt modelId="{A023B38D-60D9-40AF-965A-E45FA81C9AC0}" type="pres">
      <dgm:prSet presAssocID="{23062A60-B127-440D-B1E3-C4188C04ED70}" presName="Name0" presStyleCnt="0">
        <dgm:presLayoutVars>
          <dgm:chPref val="1"/>
          <dgm:dir/>
          <dgm:animOne val="branch"/>
          <dgm:animLvl val="lvl"/>
          <dgm:resizeHandles/>
        </dgm:presLayoutVars>
      </dgm:prSet>
      <dgm:spPr/>
    </dgm:pt>
    <dgm:pt modelId="{2A10065F-0108-4E72-9D63-A1B1570F08B2}" type="pres">
      <dgm:prSet presAssocID="{B8FFC556-233E-4958-9DE4-9EE7E7809305}" presName="vertOne" presStyleCnt="0"/>
      <dgm:spPr/>
    </dgm:pt>
    <dgm:pt modelId="{B612D089-25DB-419B-BD13-6E167DA510F9}" type="pres">
      <dgm:prSet presAssocID="{B8FFC556-233E-4958-9DE4-9EE7E7809305}" presName="txOne" presStyleLbl="node0" presStyleIdx="0" presStyleCnt="1">
        <dgm:presLayoutVars>
          <dgm:chPref val="3"/>
        </dgm:presLayoutVars>
      </dgm:prSet>
      <dgm:spPr/>
    </dgm:pt>
    <dgm:pt modelId="{A5FA818E-783A-48E9-B8DC-0B916A865372}" type="pres">
      <dgm:prSet presAssocID="{B8FFC556-233E-4958-9DE4-9EE7E7809305}" presName="parTransOne" presStyleCnt="0"/>
      <dgm:spPr/>
    </dgm:pt>
    <dgm:pt modelId="{69D0E31A-41B4-439E-99B1-F39FCAA87D02}" type="pres">
      <dgm:prSet presAssocID="{B8FFC556-233E-4958-9DE4-9EE7E7809305}" presName="horzOne" presStyleCnt="0"/>
      <dgm:spPr/>
    </dgm:pt>
    <dgm:pt modelId="{76BECD64-FCAD-427E-98B7-90012CE697A8}" type="pres">
      <dgm:prSet presAssocID="{A7CB76AF-91D6-48DE-8AC8-9067516B5EE3}" presName="vertTwo" presStyleCnt="0"/>
      <dgm:spPr/>
    </dgm:pt>
    <dgm:pt modelId="{1FDCF7BD-14C3-4CF3-A1AE-2076DFA666E6}" type="pres">
      <dgm:prSet presAssocID="{A7CB76AF-91D6-48DE-8AC8-9067516B5EE3}" presName="txTwo" presStyleLbl="node2" presStyleIdx="0" presStyleCnt="1">
        <dgm:presLayoutVars>
          <dgm:chPref val="3"/>
        </dgm:presLayoutVars>
      </dgm:prSet>
      <dgm:spPr/>
    </dgm:pt>
    <dgm:pt modelId="{C2E25C2C-3642-4F32-A3FB-E8A995A929F4}" type="pres">
      <dgm:prSet presAssocID="{A7CB76AF-91D6-48DE-8AC8-9067516B5EE3}" presName="parTransTwo" presStyleCnt="0"/>
      <dgm:spPr/>
    </dgm:pt>
    <dgm:pt modelId="{C86D3D02-225B-4FB9-B480-E3E1EC0CB2A9}" type="pres">
      <dgm:prSet presAssocID="{A7CB76AF-91D6-48DE-8AC8-9067516B5EE3}" presName="horzTwo" presStyleCnt="0"/>
      <dgm:spPr/>
    </dgm:pt>
    <dgm:pt modelId="{CF4CCDFC-615B-41FC-B64B-AF613202D40A}" type="pres">
      <dgm:prSet presAssocID="{C10F16C9-1D4D-48DB-91F9-95F3C9B2D21E}" presName="vertThree" presStyleCnt="0"/>
      <dgm:spPr/>
    </dgm:pt>
    <dgm:pt modelId="{C3857969-8C4D-4F7A-97DB-E23BEFBF85F4}" type="pres">
      <dgm:prSet presAssocID="{C10F16C9-1D4D-48DB-91F9-95F3C9B2D21E}" presName="txThree" presStyleLbl="node3" presStyleIdx="0" presStyleCnt="1">
        <dgm:presLayoutVars>
          <dgm:chPref val="3"/>
        </dgm:presLayoutVars>
      </dgm:prSet>
      <dgm:spPr/>
    </dgm:pt>
    <dgm:pt modelId="{8FC44104-74DF-4349-8E82-F741B4A90B48}" type="pres">
      <dgm:prSet presAssocID="{C10F16C9-1D4D-48DB-91F9-95F3C9B2D21E}" presName="parTransThree" presStyleCnt="0"/>
      <dgm:spPr/>
    </dgm:pt>
    <dgm:pt modelId="{5F03791C-00E4-4DE5-B302-D49E674A1436}" type="pres">
      <dgm:prSet presAssocID="{C10F16C9-1D4D-48DB-91F9-95F3C9B2D21E}" presName="horzThree" presStyleCnt="0"/>
      <dgm:spPr/>
    </dgm:pt>
    <dgm:pt modelId="{02F014C2-2BB1-4420-9DA5-97EEBE578036}" type="pres">
      <dgm:prSet presAssocID="{9F5B2C88-F372-434C-86ED-C5DAE3CF240C}" presName="vertFour" presStyleCnt="0">
        <dgm:presLayoutVars>
          <dgm:chPref val="3"/>
        </dgm:presLayoutVars>
      </dgm:prSet>
      <dgm:spPr/>
    </dgm:pt>
    <dgm:pt modelId="{437679F0-0384-45BE-955C-85D1307784A5}" type="pres">
      <dgm:prSet presAssocID="{9F5B2C88-F372-434C-86ED-C5DAE3CF240C}" presName="txFour" presStyleLbl="node4" presStyleIdx="0" presStyleCnt="1">
        <dgm:presLayoutVars>
          <dgm:chPref val="3"/>
        </dgm:presLayoutVars>
      </dgm:prSet>
      <dgm:spPr/>
    </dgm:pt>
    <dgm:pt modelId="{9A5BC254-473F-47B0-B1F2-F9EFBC54A1B4}" type="pres">
      <dgm:prSet presAssocID="{9F5B2C88-F372-434C-86ED-C5DAE3CF240C}" presName="horzFour" presStyleCnt="0"/>
      <dgm:spPr/>
    </dgm:pt>
  </dgm:ptLst>
  <dgm:cxnLst>
    <dgm:cxn modelId="{CF29AA15-2D90-466D-B43D-5EE198624940}" type="presOf" srcId="{23062A60-B127-440D-B1E3-C4188C04ED70}" destId="{A023B38D-60D9-40AF-965A-E45FA81C9AC0}" srcOrd="0" destOrd="0" presId="urn:microsoft.com/office/officeart/2005/8/layout/hierarchy4"/>
    <dgm:cxn modelId="{09E02321-5FAC-4F07-AC5F-0B8A45DF6F9C}" type="presOf" srcId="{A7CB76AF-91D6-48DE-8AC8-9067516B5EE3}" destId="{1FDCF7BD-14C3-4CF3-A1AE-2076DFA666E6}" srcOrd="0" destOrd="0" presId="urn:microsoft.com/office/officeart/2005/8/layout/hierarchy4"/>
    <dgm:cxn modelId="{A20DAA27-FB44-4ACD-BE7A-4A3933CA8B54}" srcId="{23062A60-B127-440D-B1E3-C4188C04ED70}" destId="{B8FFC556-233E-4958-9DE4-9EE7E7809305}" srcOrd="0" destOrd="0" parTransId="{93FEA137-5201-4B7E-BC14-78029BA5EFBF}" sibTransId="{E2B03577-2A27-4615-94A5-44B4FC6AC8F3}"/>
    <dgm:cxn modelId="{B4681934-16FC-4B4B-92A0-F6FFA19628A2}" srcId="{A7CB76AF-91D6-48DE-8AC8-9067516B5EE3}" destId="{C10F16C9-1D4D-48DB-91F9-95F3C9B2D21E}" srcOrd="0" destOrd="0" parTransId="{F0B8E1CA-6ADE-4528-B49D-C3F4F000B46D}" sibTransId="{81F06A41-D8AE-4504-8177-9EB18C820D13}"/>
    <dgm:cxn modelId="{5F5EA3A5-152B-402E-A9A8-F9AC415B939A}" srcId="{C10F16C9-1D4D-48DB-91F9-95F3C9B2D21E}" destId="{9F5B2C88-F372-434C-86ED-C5DAE3CF240C}" srcOrd="0" destOrd="0" parTransId="{06104AF7-7DAD-474F-9255-43FB5F926EE6}" sibTransId="{0757FA22-5C73-40A1-84B6-F1C250BC4E4B}"/>
    <dgm:cxn modelId="{956D1EAF-BF15-48EE-BADC-521B924915C6}" type="presOf" srcId="{9F5B2C88-F372-434C-86ED-C5DAE3CF240C}" destId="{437679F0-0384-45BE-955C-85D1307784A5}" srcOrd="0" destOrd="0" presId="urn:microsoft.com/office/officeart/2005/8/layout/hierarchy4"/>
    <dgm:cxn modelId="{891380BA-F7A6-4D14-A11D-86AF38C52BC4}" srcId="{B8FFC556-233E-4958-9DE4-9EE7E7809305}" destId="{A7CB76AF-91D6-48DE-8AC8-9067516B5EE3}" srcOrd="0" destOrd="0" parTransId="{17ECB299-A2B8-4644-9DE4-7FB1249E83E8}" sibTransId="{C4DD424B-950E-4D29-B4E0-9150D5C2B928}"/>
    <dgm:cxn modelId="{D037D9C1-4214-4A2B-9655-437C7611460A}" type="presOf" srcId="{B8FFC556-233E-4958-9DE4-9EE7E7809305}" destId="{B612D089-25DB-419B-BD13-6E167DA510F9}" srcOrd="0" destOrd="0" presId="urn:microsoft.com/office/officeart/2005/8/layout/hierarchy4"/>
    <dgm:cxn modelId="{023115F0-985B-472D-A1BA-631A618F8F64}" type="presOf" srcId="{C10F16C9-1D4D-48DB-91F9-95F3C9B2D21E}" destId="{C3857969-8C4D-4F7A-97DB-E23BEFBF85F4}" srcOrd="0" destOrd="0" presId="urn:microsoft.com/office/officeart/2005/8/layout/hierarchy4"/>
    <dgm:cxn modelId="{A7F555DE-30A5-4B45-88C8-C9F9B2809530}" type="presParOf" srcId="{A023B38D-60D9-40AF-965A-E45FA81C9AC0}" destId="{2A10065F-0108-4E72-9D63-A1B1570F08B2}" srcOrd="0" destOrd="0" presId="urn:microsoft.com/office/officeart/2005/8/layout/hierarchy4"/>
    <dgm:cxn modelId="{B4EEE020-63F6-4042-91AC-F7EFA6E5C6D6}" type="presParOf" srcId="{2A10065F-0108-4E72-9D63-A1B1570F08B2}" destId="{B612D089-25DB-419B-BD13-6E167DA510F9}" srcOrd="0" destOrd="0" presId="urn:microsoft.com/office/officeart/2005/8/layout/hierarchy4"/>
    <dgm:cxn modelId="{7008EA73-CA1B-4EF9-9F0F-7D49175AD145}" type="presParOf" srcId="{2A10065F-0108-4E72-9D63-A1B1570F08B2}" destId="{A5FA818E-783A-48E9-B8DC-0B916A865372}" srcOrd="1" destOrd="0" presId="urn:microsoft.com/office/officeart/2005/8/layout/hierarchy4"/>
    <dgm:cxn modelId="{974D6D58-870C-468F-B8CB-5A402253E3F0}" type="presParOf" srcId="{2A10065F-0108-4E72-9D63-A1B1570F08B2}" destId="{69D0E31A-41B4-439E-99B1-F39FCAA87D02}" srcOrd="2" destOrd="0" presId="urn:microsoft.com/office/officeart/2005/8/layout/hierarchy4"/>
    <dgm:cxn modelId="{72169912-7312-4D69-BAD4-6B21D45AEFFD}" type="presParOf" srcId="{69D0E31A-41B4-439E-99B1-F39FCAA87D02}" destId="{76BECD64-FCAD-427E-98B7-90012CE697A8}" srcOrd="0" destOrd="0" presId="urn:microsoft.com/office/officeart/2005/8/layout/hierarchy4"/>
    <dgm:cxn modelId="{22B5B353-442C-47AA-B339-1F1FE6F6276E}" type="presParOf" srcId="{76BECD64-FCAD-427E-98B7-90012CE697A8}" destId="{1FDCF7BD-14C3-4CF3-A1AE-2076DFA666E6}" srcOrd="0" destOrd="0" presId="urn:microsoft.com/office/officeart/2005/8/layout/hierarchy4"/>
    <dgm:cxn modelId="{7C129E20-AA0A-4448-92A8-2C68C56B0011}" type="presParOf" srcId="{76BECD64-FCAD-427E-98B7-90012CE697A8}" destId="{C2E25C2C-3642-4F32-A3FB-E8A995A929F4}" srcOrd="1" destOrd="0" presId="urn:microsoft.com/office/officeart/2005/8/layout/hierarchy4"/>
    <dgm:cxn modelId="{35C3FB04-7B46-4BFE-8FBC-8DEF268BDECF}" type="presParOf" srcId="{76BECD64-FCAD-427E-98B7-90012CE697A8}" destId="{C86D3D02-225B-4FB9-B480-E3E1EC0CB2A9}" srcOrd="2" destOrd="0" presId="urn:microsoft.com/office/officeart/2005/8/layout/hierarchy4"/>
    <dgm:cxn modelId="{E4E8A247-0380-4159-A6BE-786F77088F88}" type="presParOf" srcId="{C86D3D02-225B-4FB9-B480-E3E1EC0CB2A9}" destId="{CF4CCDFC-615B-41FC-B64B-AF613202D40A}" srcOrd="0" destOrd="0" presId="urn:microsoft.com/office/officeart/2005/8/layout/hierarchy4"/>
    <dgm:cxn modelId="{E89AB7FF-E7E4-490D-B985-52ED9CB1F7C5}" type="presParOf" srcId="{CF4CCDFC-615B-41FC-B64B-AF613202D40A}" destId="{C3857969-8C4D-4F7A-97DB-E23BEFBF85F4}" srcOrd="0" destOrd="0" presId="urn:microsoft.com/office/officeart/2005/8/layout/hierarchy4"/>
    <dgm:cxn modelId="{553359AF-A744-4580-B49C-6433F84A872D}" type="presParOf" srcId="{CF4CCDFC-615B-41FC-B64B-AF613202D40A}" destId="{8FC44104-74DF-4349-8E82-F741B4A90B48}" srcOrd="1" destOrd="0" presId="urn:microsoft.com/office/officeart/2005/8/layout/hierarchy4"/>
    <dgm:cxn modelId="{91FF3D25-84DF-4E26-A983-479D3BB103A1}" type="presParOf" srcId="{CF4CCDFC-615B-41FC-B64B-AF613202D40A}" destId="{5F03791C-00E4-4DE5-B302-D49E674A1436}" srcOrd="2" destOrd="0" presId="urn:microsoft.com/office/officeart/2005/8/layout/hierarchy4"/>
    <dgm:cxn modelId="{980F0974-3BA1-4432-BCC3-48CD0245556D}" type="presParOf" srcId="{5F03791C-00E4-4DE5-B302-D49E674A1436}" destId="{02F014C2-2BB1-4420-9DA5-97EEBE578036}" srcOrd="0" destOrd="0" presId="urn:microsoft.com/office/officeart/2005/8/layout/hierarchy4"/>
    <dgm:cxn modelId="{8E0C8107-A617-4415-9B04-20AEDCC40C55}" type="presParOf" srcId="{02F014C2-2BB1-4420-9DA5-97EEBE578036}" destId="{437679F0-0384-45BE-955C-85D1307784A5}" srcOrd="0" destOrd="0" presId="urn:microsoft.com/office/officeart/2005/8/layout/hierarchy4"/>
    <dgm:cxn modelId="{D5B2EBA3-A4FE-4936-BDAB-A83E34FADD0E}" type="presParOf" srcId="{02F014C2-2BB1-4420-9DA5-97EEBE578036}" destId="{9A5BC254-473F-47B0-B1F2-F9EFBC54A1B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629DDE-81E2-48BB-A28B-4E707C3B80F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s-EC"/>
        </a:p>
      </dgm:t>
    </dgm:pt>
    <dgm:pt modelId="{FFF5ECC3-706A-420E-A90C-A9EACFDD9E58}">
      <dgm:prSet phldrT="[Texto]"/>
      <dgm:spPr/>
      <dgm:t>
        <a:bodyPr/>
        <a:lstStyle/>
        <a:p>
          <a:r>
            <a:rPr lang="es-EC" dirty="0"/>
            <a:t>Enfoque de la investigación</a:t>
          </a:r>
        </a:p>
      </dgm:t>
    </dgm:pt>
    <dgm:pt modelId="{71D3BE71-AF00-49B3-AD59-3CC638A4306B}" type="parTrans" cxnId="{F64862B8-13A2-4DB2-A077-48E69D01D645}">
      <dgm:prSet/>
      <dgm:spPr/>
      <dgm:t>
        <a:bodyPr/>
        <a:lstStyle/>
        <a:p>
          <a:endParaRPr lang="es-EC"/>
        </a:p>
      </dgm:t>
    </dgm:pt>
    <dgm:pt modelId="{50FC8132-48F5-4471-BD22-DB61BF37AC24}" type="sibTrans" cxnId="{F64862B8-13A2-4DB2-A077-48E69D01D645}">
      <dgm:prSet/>
      <dgm:spPr/>
      <dgm:t>
        <a:bodyPr/>
        <a:lstStyle/>
        <a:p>
          <a:endParaRPr lang="es-EC"/>
        </a:p>
      </dgm:t>
    </dgm:pt>
    <dgm:pt modelId="{8086558D-1B5C-458F-9B4D-5F9084B45DC2}">
      <dgm:prSet phldrT="[Texto]" custT="1"/>
      <dgm:spPr/>
      <dgm:t>
        <a:bodyPr/>
        <a:lstStyle/>
        <a:p>
          <a:r>
            <a:rPr lang="es-EC" sz="2400" dirty="0"/>
            <a:t>Mixto</a:t>
          </a:r>
        </a:p>
      </dgm:t>
    </dgm:pt>
    <dgm:pt modelId="{53532355-3666-437B-92B2-F4A31F8DA1EB}" type="parTrans" cxnId="{950F7A92-8464-4763-B8BA-C2408049A8B1}">
      <dgm:prSet/>
      <dgm:spPr/>
      <dgm:t>
        <a:bodyPr/>
        <a:lstStyle/>
        <a:p>
          <a:endParaRPr lang="es-EC"/>
        </a:p>
      </dgm:t>
    </dgm:pt>
    <dgm:pt modelId="{E12E9449-A94B-434E-88AD-55AF911200D4}" type="sibTrans" cxnId="{950F7A92-8464-4763-B8BA-C2408049A8B1}">
      <dgm:prSet/>
      <dgm:spPr/>
      <dgm:t>
        <a:bodyPr/>
        <a:lstStyle/>
        <a:p>
          <a:endParaRPr lang="es-EC"/>
        </a:p>
      </dgm:t>
    </dgm:pt>
    <dgm:pt modelId="{C6F18E55-5BB1-4D12-AB20-199B91D90213}">
      <dgm:prSet phldrT="[Texto]"/>
      <dgm:spPr/>
      <dgm:t>
        <a:bodyPr/>
        <a:lstStyle/>
        <a:p>
          <a:r>
            <a:rPr lang="es-EC" dirty="0"/>
            <a:t>Tipología de la investigación</a:t>
          </a:r>
        </a:p>
      </dgm:t>
    </dgm:pt>
    <dgm:pt modelId="{751A9874-1366-4590-8F39-052D44F9608C}" type="parTrans" cxnId="{90C4DE55-BD96-45F7-9E9D-1F8E2609AF57}">
      <dgm:prSet/>
      <dgm:spPr/>
      <dgm:t>
        <a:bodyPr/>
        <a:lstStyle/>
        <a:p>
          <a:endParaRPr lang="es-EC"/>
        </a:p>
      </dgm:t>
    </dgm:pt>
    <dgm:pt modelId="{670C7DD5-1A2A-4C86-9D7A-DD203BB3B9F6}" type="sibTrans" cxnId="{90C4DE55-BD96-45F7-9E9D-1F8E2609AF57}">
      <dgm:prSet/>
      <dgm:spPr/>
      <dgm:t>
        <a:bodyPr/>
        <a:lstStyle/>
        <a:p>
          <a:endParaRPr lang="es-EC"/>
        </a:p>
      </dgm:t>
    </dgm:pt>
    <dgm:pt modelId="{BEB1D9A3-6136-423B-8A3F-324987E1746A}">
      <dgm:prSet phldrT="[Texto]" custT="1"/>
      <dgm:spPr/>
      <dgm:t>
        <a:bodyPr/>
        <a:lstStyle/>
        <a:p>
          <a:r>
            <a:rPr lang="es-EC" sz="2400" dirty="0"/>
            <a:t>Por su finalidad: aplicada</a:t>
          </a:r>
        </a:p>
      </dgm:t>
    </dgm:pt>
    <dgm:pt modelId="{1DDFDF8C-33A7-445B-8A4E-2488631118DE}" type="parTrans" cxnId="{5FE6FEE7-AA3E-4E97-AFB5-B0D4B92C870C}">
      <dgm:prSet/>
      <dgm:spPr/>
      <dgm:t>
        <a:bodyPr/>
        <a:lstStyle/>
        <a:p>
          <a:endParaRPr lang="es-EC"/>
        </a:p>
      </dgm:t>
    </dgm:pt>
    <dgm:pt modelId="{97B09A1C-9D7D-48AC-B647-C3D5D941536A}" type="sibTrans" cxnId="{5FE6FEE7-AA3E-4E97-AFB5-B0D4B92C870C}">
      <dgm:prSet/>
      <dgm:spPr/>
      <dgm:t>
        <a:bodyPr/>
        <a:lstStyle/>
        <a:p>
          <a:endParaRPr lang="es-EC"/>
        </a:p>
      </dgm:t>
    </dgm:pt>
    <dgm:pt modelId="{D27E3288-72DE-4C04-B126-31329C08C528}">
      <dgm:prSet phldrT="[Texto]" custT="1"/>
      <dgm:spPr/>
      <dgm:t>
        <a:bodyPr/>
        <a:lstStyle/>
        <a:p>
          <a:r>
            <a:rPr lang="es-EC" sz="2400" dirty="0"/>
            <a:t>Por sus fuentes de información: mixto </a:t>
          </a:r>
        </a:p>
      </dgm:t>
    </dgm:pt>
    <dgm:pt modelId="{E90B4B36-EC80-4D55-8A6E-6103FBA9DEEF}" type="parTrans" cxnId="{58AC85E3-CE21-47EC-8D89-E63D571B5059}">
      <dgm:prSet/>
      <dgm:spPr/>
      <dgm:t>
        <a:bodyPr/>
        <a:lstStyle/>
        <a:p>
          <a:endParaRPr lang="es-EC"/>
        </a:p>
      </dgm:t>
    </dgm:pt>
    <dgm:pt modelId="{ED3EF36C-6964-488D-A485-97C88657A00F}" type="sibTrans" cxnId="{58AC85E3-CE21-47EC-8D89-E63D571B5059}">
      <dgm:prSet/>
      <dgm:spPr/>
      <dgm:t>
        <a:bodyPr/>
        <a:lstStyle/>
        <a:p>
          <a:endParaRPr lang="es-EC"/>
        </a:p>
      </dgm:t>
    </dgm:pt>
    <dgm:pt modelId="{8F7A576A-13F0-4DD3-B3AC-30FDCB3D9A40}">
      <dgm:prSet phldrT="[Texto]"/>
      <dgm:spPr/>
      <dgm:t>
        <a:bodyPr/>
        <a:lstStyle/>
        <a:p>
          <a:r>
            <a:rPr lang="es-EC" dirty="0"/>
            <a:t>Instrumentos de recolección de datos</a:t>
          </a:r>
        </a:p>
      </dgm:t>
    </dgm:pt>
    <dgm:pt modelId="{00CADE28-EDDD-4920-A5A0-486DEDB89E19}" type="parTrans" cxnId="{B7DE42A7-25AE-4FB1-B54A-92592BAEFA45}">
      <dgm:prSet/>
      <dgm:spPr/>
      <dgm:t>
        <a:bodyPr/>
        <a:lstStyle/>
        <a:p>
          <a:endParaRPr lang="es-EC"/>
        </a:p>
      </dgm:t>
    </dgm:pt>
    <dgm:pt modelId="{DE45DC1E-91BA-4A4E-BB5B-6C9823757C80}" type="sibTrans" cxnId="{B7DE42A7-25AE-4FB1-B54A-92592BAEFA45}">
      <dgm:prSet/>
      <dgm:spPr/>
      <dgm:t>
        <a:bodyPr/>
        <a:lstStyle/>
        <a:p>
          <a:endParaRPr lang="es-EC"/>
        </a:p>
      </dgm:t>
    </dgm:pt>
    <dgm:pt modelId="{C4D8A260-0F90-4AA8-A35E-1EE704D1B4F1}">
      <dgm:prSet phldrT="[Texto]" custT="1"/>
      <dgm:spPr/>
      <dgm:t>
        <a:bodyPr/>
        <a:lstStyle/>
        <a:p>
          <a:r>
            <a:rPr lang="es-EC" sz="2400" dirty="0"/>
            <a:t>Bibliográficas (Primera Fase de la investigación)</a:t>
          </a:r>
        </a:p>
      </dgm:t>
    </dgm:pt>
    <dgm:pt modelId="{A7A50097-EC11-4419-96C0-E3AA2B62D194}" type="parTrans" cxnId="{FE2A643E-BEAA-4A24-B489-74C2F450540E}">
      <dgm:prSet/>
      <dgm:spPr/>
      <dgm:t>
        <a:bodyPr/>
        <a:lstStyle/>
        <a:p>
          <a:endParaRPr lang="es-EC"/>
        </a:p>
      </dgm:t>
    </dgm:pt>
    <dgm:pt modelId="{197D438F-51BC-4E62-AF45-FC728BF18813}" type="sibTrans" cxnId="{FE2A643E-BEAA-4A24-B489-74C2F450540E}">
      <dgm:prSet/>
      <dgm:spPr/>
      <dgm:t>
        <a:bodyPr/>
        <a:lstStyle/>
        <a:p>
          <a:endParaRPr lang="es-EC"/>
        </a:p>
      </dgm:t>
    </dgm:pt>
    <dgm:pt modelId="{B69E9069-8AC2-486F-A9F7-D8CC2571244E}">
      <dgm:prSet phldrT="[Texto]" custT="1"/>
      <dgm:spPr/>
      <dgm:t>
        <a:bodyPr/>
        <a:lstStyle/>
        <a:p>
          <a:r>
            <a:rPr lang="es-EC" sz="2400" dirty="0"/>
            <a:t>Encuestas</a:t>
          </a:r>
          <a:endParaRPr lang="es-EC" sz="1800" dirty="0"/>
        </a:p>
      </dgm:t>
    </dgm:pt>
    <dgm:pt modelId="{499FF907-9B87-40F7-B464-D450C25354E5}" type="parTrans" cxnId="{0C1729EE-2700-4E4E-B8EC-96A71FC081B1}">
      <dgm:prSet/>
      <dgm:spPr/>
      <dgm:t>
        <a:bodyPr/>
        <a:lstStyle/>
        <a:p>
          <a:endParaRPr lang="es-EC"/>
        </a:p>
      </dgm:t>
    </dgm:pt>
    <dgm:pt modelId="{FAC6CF01-E21B-4C6E-8416-5068EFDC76B5}" type="sibTrans" cxnId="{0C1729EE-2700-4E4E-B8EC-96A71FC081B1}">
      <dgm:prSet/>
      <dgm:spPr/>
      <dgm:t>
        <a:bodyPr/>
        <a:lstStyle/>
        <a:p>
          <a:endParaRPr lang="es-EC"/>
        </a:p>
      </dgm:t>
    </dgm:pt>
    <dgm:pt modelId="{92FFD2D3-7675-4E83-80EC-905972DB2967}">
      <dgm:prSet phldrT="[Texto]" custT="1"/>
      <dgm:spPr/>
      <dgm:t>
        <a:bodyPr/>
        <a:lstStyle/>
        <a:p>
          <a:r>
            <a:rPr lang="es-EC" sz="2400" dirty="0"/>
            <a:t>Por la unidades de análisis: investigación de campo </a:t>
          </a:r>
        </a:p>
      </dgm:t>
    </dgm:pt>
    <dgm:pt modelId="{1EABF311-7086-4070-9B1A-B0ED4127EAF8}" type="parTrans" cxnId="{7603645F-88B8-4DEE-AAEC-943280F1EBDC}">
      <dgm:prSet/>
      <dgm:spPr/>
      <dgm:t>
        <a:bodyPr/>
        <a:lstStyle/>
        <a:p>
          <a:endParaRPr lang="es-EC"/>
        </a:p>
      </dgm:t>
    </dgm:pt>
    <dgm:pt modelId="{B86B48F6-1863-48C7-9E3B-4F9AB3E9E237}" type="sibTrans" cxnId="{7603645F-88B8-4DEE-AAEC-943280F1EBDC}">
      <dgm:prSet/>
      <dgm:spPr/>
      <dgm:t>
        <a:bodyPr/>
        <a:lstStyle/>
        <a:p>
          <a:endParaRPr lang="es-EC"/>
        </a:p>
      </dgm:t>
    </dgm:pt>
    <dgm:pt modelId="{EFAF45EE-EC4B-4A73-B25D-E8036F473EC0}">
      <dgm:prSet phldrT="[Texto]" custT="1"/>
      <dgm:spPr/>
      <dgm:t>
        <a:bodyPr/>
        <a:lstStyle/>
        <a:p>
          <a:r>
            <a:rPr lang="es-EC" sz="2400" dirty="0"/>
            <a:t>Por el control de variables: </a:t>
          </a:r>
          <a:r>
            <a:rPr lang="es-419" sz="2400" dirty="0"/>
            <a:t>controlada de forma no experimental</a:t>
          </a:r>
          <a:r>
            <a:rPr lang="es-EC" sz="2400" dirty="0"/>
            <a:t> </a:t>
          </a:r>
        </a:p>
      </dgm:t>
    </dgm:pt>
    <dgm:pt modelId="{C1508816-6EEE-4A9E-A610-92B8E2F91943}" type="parTrans" cxnId="{02D26348-1E1B-475F-86DA-BFF922F9887B}">
      <dgm:prSet/>
      <dgm:spPr/>
      <dgm:t>
        <a:bodyPr/>
        <a:lstStyle/>
        <a:p>
          <a:endParaRPr lang="es-EC"/>
        </a:p>
      </dgm:t>
    </dgm:pt>
    <dgm:pt modelId="{9A2CB771-F2E6-4F05-8E6C-178128BA6EF4}" type="sibTrans" cxnId="{02D26348-1E1B-475F-86DA-BFF922F9887B}">
      <dgm:prSet/>
      <dgm:spPr/>
      <dgm:t>
        <a:bodyPr/>
        <a:lstStyle/>
        <a:p>
          <a:endParaRPr lang="es-EC"/>
        </a:p>
      </dgm:t>
    </dgm:pt>
    <dgm:pt modelId="{1CD6AF5F-E86D-4FA6-8762-25DED0C5423D}">
      <dgm:prSet phldrT="[Texto]" custT="1"/>
      <dgm:spPr/>
      <dgm:t>
        <a:bodyPr/>
        <a:lstStyle/>
        <a:p>
          <a:r>
            <a:rPr lang="es-EC" sz="2400" dirty="0"/>
            <a:t>Por el alcance: </a:t>
          </a:r>
          <a:r>
            <a:rPr lang="es-419" sz="2400" dirty="0"/>
            <a:t>exploratorio – descriptivo</a:t>
          </a:r>
          <a:r>
            <a:rPr lang="es-EC" sz="2400" dirty="0"/>
            <a:t> </a:t>
          </a:r>
        </a:p>
      </dgm:t>
    </dgm:pt>
    <dgm:pt modelId="{71725803-1AFF-4235-88C8-5F81C7F92BC1}" type="parTrans" cxnId="{B756A46C-7DF1-4C86-A1A4-9E60212339F1}">
      <dgm:prSet/>
      <dgm:spPr/>
      <dgm:t>
        <a:bodyPr/>
        <a:lstStyle/>
        <a:p>
          <a:endParaRPr lang="es-EC"/>
        </a:p>
      </dgm:t>
    </dgm:pt>
    <dgm:pt modelId="{48B4D948-0423-426D-AFCC-139D5F36649F}" type="sibTrans" cxnId="{B756A46C-7DF1-4C86-A1A4-9E60212339F1}">
      <dgm:prSet/>
      <dgm:spPr/>
      <dgm:t>
        <a:bodyPr/>
        <a:lstStyle/>
        <a:p>
          <a:endParaRPr lang="es-EC"/>
        </a:p>
      </dgm:t>
    </dgm:pt>
    <dgm:pt modelId="{E2D35C15-E8AD-4004-996D-B4F710708815}">
      <dgm:prSet phldrT="[Texto]" custT="1"/>
      <dgm:spPr/>
      <dgm:t>
        <a:bodyPr/>
        <a:lstStyle/>
        <a:p>
          <a:r>
            <a:rPr lang="es-EC" sz="2400" dirty="0"/>
            <a:t>Entrevistas</a:t>
          </a:r>
        </a:p>
      </dgm:t>
    </dgm:pt>
    <dgm:pt modelId="{56BD092C-7B34-417D-BA95-76764831FD15}" type="parTrans" cxnId="{E9B0AAEC-E3A2-4A4B-AF86-3EB556A26DA9}">
      <dgm:prSet/>
      <dgm:spPr/>
      <dgm:t>
        <a:bodyPr/>
        <a:lstStyle/>
        <a:p>
          <a:endParaRPr lang="es-419"/>
        </a:p>
      </dgm:t>
    </dgm:pt>
    <dgm:pt modelId="{D6ECDCA8-1A22-44C0-8BAE-FC151B2A1BB2}" type="sibTrans" cxnId="{E9B0AAEC-E3A2-4A4B-AF86-3EB556A26DA9}">
      <dgm:prSet/>
      <dgm:spPr/>
      <dgm:t>
        <a:bodyPr/>
        <a:lstStyle/>
        <a:p>
          <a:endParaRPr lang="es-419"/>
        </a:p>
      </dgm:t>
    </dgm:pt>
    <dgm:pt modelId="{12453646-729B-4F57-8898-2E7184FA608F}" type="pres">
      <dgm:prSet presAssocID="{DA629DDE-81E2-48BB-A28B-4E707C3B80F1}" presName="Name0" presStyleCnt="0">
        <dgm:presLayoutVars>
          <dgm:dir/>
          <dgm:animLvl val="lvl"/>
          <dgm:resizeHandles val="exact"/>
        </dgm:presLayoutVars>
      </dgm:prSet>
      <dgm:spPr/>
    </dgm:pt>
    <dgm:pt modelId="{D608D662-13A4-45F7-B516-407B10592EBB}" type="pres">
      <dgm:prSet presAssocID="{FFF5ECC3-706A-420E-A90C-A9EACFDD9E58}" presName="linNode" presStyleCnt="0"/>
      <dgm:spPr/>
    </dgm:pt>
    <dgm:pt modelId="{471206A3-43C7-4C99-8BF1-D8C31BA55FAB}" type="pres">
      <dgm:prSet presAssocID="{FFF5ECC3-706A-420E-A90C-A9EACFDD9E58}" presName="parentText" presStyleLbl="node1" presStyleIdx="0" presStyleCnt="3">
        <dgm:presLayoutVars>
          <dgm:chMax val="1"/>
          <dgm:bulletEnabled val="1"/>
        </dgm:presLayoutVars>
      </dgm:prSet>
      <dgm:spPr/>
    </dgm:pt>
    <dgm:pt modelId="{978351FC-5968-4727-A1D4-C9A41C25AD5C}" type="pres">
      <dgm:prSet presAssocID="{FFF5ECC3-706A-420E-A90C-A9EACFDD9E58}" presName="descendantText" presStyleLbl="alignAccFollowNode1" presStyleIdx="0" presStyleCnt="3" custLinFactNeighborX="0">
        <dgm:presLayoutVars>
          <dgm:bulletEnabled val="1"/>
        </dgm:presLayoutVars>
      </dgm:prSet>
      <dgm:spPr/>
    </dgm:pt>
    <dgm:pt modelId="{F7B23CAD-2248-44A3-B1FC-838047EBCF40}" type="pres">
      <dgm:prSet presAssocID="{50FC8132-48F5-4471-BD22-DB61BF37AC24}" presName="sp" presStyleCnt="0"/>
      <dgm:spPr/>
    </dgm:pt>
    <dgm:pt modelId="{EF1B77DC-2F4F-40B8-89C8-BF51D47B4FF9}" type="pres">
      <dgm:prSet presAssocID="{C6F18E55-5BB1-4D12-AB20-199B91D90213}" presName="linNode" presStyleCnt="0"/>
      <dgm:spPr/>
    </dgm:pt>
    <dgm:pt modelId="{41D25B5C-87C9-4C3A-9423-AAA539C16F84}" type="pres">
      <dgm:prSet presAssocID="{C6F18E55-5BB1-4D12-AB20-199B91D90213}" presName="parentText" presStyleLbl="node1" presStyleIdx="1" presStyleCnt="3" custScaleY="150176">
        <dgm:presLayoutVars>
          <dgm:chMax val="1"/>
          <dgm:bulletEnabled val="1"/>
        </dgm:presLayoutVars>
      </dgm:prSet>
      <dgm:spPr/>
    </dgm:pt>
    <dgm:pt modelId="{0666E95C-289E-40C7-BD6B-72418535B700}" type="pres">
      <dgm:prSet presAssocID="{C6F18E55-5BB1-4D12-AB20-199B91D90213}" presName="descendantText" presStyleLbl="alignAccFollowNode1" presStyleIdx="1" presStyleCnt="3" custScaleY="217572">
        <dgm:presLayoutVars>
          <dgm:bulletEnabled val="1"/>
        </dgm:presLayoutVars>
      </dgm:prSet>
      <dgm:spPr/>
    </dgm:pt>
    <dgm:pt modelId="{EA240A35-EC2C-4CC8-BE96-FA65535160CD}" type="pres">
      <dgm:prSet presAssocID="{670C7DD5-1A2A-4C86-9D7A-DD203BB3B9F6}" presName="sp" presStyleCnt="0"/>
      <dgm:spPr/>
    </dgm:pt>
    <dgm:pt modelId="{3B23AEC0-7693-47DD-9700-9980F9777F1F}" type="pres">
      <dgm:prSet presAssocID="{8F7A576A-13F0-4DD3-B3AC-30FDCB3D9A40}" presName="linNode" presStyleCnt="0"/>
      <dgm:spPr/>
    </dgm:pt>
    <dgm:pt modelId="{A6A0D56F-9658-4ABF-83B3-A41A0253C139}" type="pres">
      <dgm:prSet presAssocID="{8F7A576A-13F0-4DD3-B3AC-30FDCB3D9A40}" presName="parentText" presStyleLbl="node1" presStyleIdx="2" presStyleCnt="3">
        <dgm:presLayoutVars>
          <dgm:chMax val="1"/>
          <dgm:bulletEnabled val="1"/>
        </dgm:presLayoutVars>
      </dgm:prSet>
      <dgm:spPr/>
    </dgm:pt>
    <dgm:pt modelId="{E2A14C15-577A-436A-9F84-32E665B8DA46}" type="pres">
      <dgm:prSet presAssocID="{8F7A576A-13F0-4DD3-B3AC-30FDCB3D9A40}" presName="descendantText" presStyleLbl="alignAccFollowNode1" presStyleIdx="2" presStyleCnt="3">
        <dgm:presLayoutVars>
          <dgm:bulletEnabled val="1"/>
        </dgm:presLayoutVars>
      </dgm:prSet>
      <dgm:spPr/>
    </dgm:pt>
  </dgm:ptLst>
  <dgm:cxnLst>
    <dgm:cxn modelId="{F77E0E00-D1D7-47B5-A530-F26FD1B503B6}" type="presOf" srcId="{DA629DDE-81E2-48BB-A28B-4E707C3B80F1}" destId="{12453646-729B-4F57-8898-2E7184FA608F}" srcOrd="0" destOrd="0" presId="urn:microsoft.com/office/officeart/2005/8/layout/vList5"/>
    <dgm:cxn modelId="{87A24A20-52D8-4E49-B013-9FB8D2231D72}" type="presOf" srcId="{1CD6AF5F-E86D-4FA6-8762-25DED0C5423D}" destId="{0666E95C-289E-40C7-BD6B-72418535B700}" srcOrd="0" destOrd="4" presId="urn:microsoft.com/office/officeart/2005/8/layout/vList5"/>
    <dgm:cxn modelId="{43F0CB30-8C99-44CC-B967-C7AF12F71927}" type="presOf" srcId="{8F7A576A-13F0-4DD3-B3AC-30FDCB3D9A40}" destId="{A6A0D56F-9658-4ABF-83B3-A41A0253C139}" srcOrd="0" destOrd="0" presId="urn:microsoft.com/office/officeart/2005/8/layout/vList5"/>
    <dgm:cxn modelId="{FE2A643E-BEAA-4A24-B489-74C2F450540E}" srcId="{8F7A576A-13F0-4DD3-B3AC-30FDCB3D9A40}" destId="{C4D8A260-0F90-4AA8-A35E-1EE704D1B4F1}" srcOrd="0" destOrd="0" parTransId="{A7A50097-EC11-4419-96C0-E3AA2B62D194}" sibTransId="{197D438F-51BC-4E62-AF45-FC728BF18813}"/>
    <dgm:cxn modelId="{7603645F-88B8-4DEE-AAEC-943280F1EBDC}" srcId="{C6F18E55-5BB1-4D12-AB20-199B91D90213}" destId="{92FFD2D3-7675-4E83-80EC-905972DB2967}" srcOrd="2" destOrd="0" parTransId="{1EABF311-7086-4070-9B1A-B0ED4127EAF8}" sibTransId="{B86B48F6-1863-48C7-9E3B-4F9AB3E9E237}"/>
    <dgm:cxn modelId="{02D26348-1E1B-475F-86DA-BFF922F9887B}" srcId="{C6F18E55-5BB1-4D12-AB20-199B91D90213}" destId="{EFAF45EE-EC4B-4A73-B25D-E8036F473EC0}" srcOrd="3" destOrd="0" parTransId="{C1508816-6EEE-4A9E-A610-92B8E2F91943}" sibTransId="{9A2CB771-F2E6-4F05-8E6C-178128BA6EF4}"/>
    <dgm:cxn modelId="{B756A46C-7DF1-4C86-A1A4-9E60212339F1}" srcId="{C6F18E55-5BB1-4D12-AB20-199B91D90213}" destId="{1CD6AF5F-E86D-4FA6-8762-25DED0C5423D}" srcOrd="4" destOrd="0" parTransId="{71725803-1AFF-4235-88C8-5F81C7F92BC1}" sibTransId="{48B4D948-0423-426D-AFCC-139D5F36649F}"/>
    <dgm:cxn modelId="{CBF8A350-B879-48D9-B892-98C3DF0683EF}" type="presOf" srcId="{FFF5ECC3-706A-420E-A90C-A9EACFDD9E58}" destId="{471206A3-43C7-4C99-8BF1-D8C31BA55FAB}" srcOrd="0" destOrd="0" presId="urn:microsoft.com/office/officeart/2005/8/layout/vList5"/>
    <dgm:cxn modelId="{9D784154-C45E-4451-8144-1E1A9E3C0696}" type="presOf" srcId="{E2D35C15-E8AD-4004-996D-B4F710708815}" destId="{E2A14C15-577A-436A-9F84-32E665B8DA46}" srcOrd="0" destOrd="1" presId="urn:microsoft.com/office/officeart/2005/8/layout/vList5"/>
    <dgm:cxn modelId="{90C4DE55-BD96-45F7-9E9D-1F8E2609AF57}" srcId="{DA629DDE-81E2-48BB-A28B-4E707C3B80F1}" destId="{C6F18E55-5BB1-4D12-AB20-199B91D90213}" srcOrd="1" destOrd="0" parTransId="{751A9874-1366-4590-8F39-052D44F9608C}" sibTransId="{670C7DD5-1A2A-4C86-9D7A-DD203BB3B9F6}"/>
    <dgm:cxn modelId="{8E31C187-B987-4E9D-8DAC-A574AE3C3A6C}" type="presOf" srcId="{D27E3288-72DE-4C04-B126-31329C08C528}" destId="{0666E95C-289E-40C7-BD6B-72418535B700}" srcOrd="0" destOrd="1" presId="urn:microsoft.com/office/officeart/2005/8/layout/vList5"/>
    <dgm:cxn modelId="{D9C6588F-C71C-4145-84B2-4EF95EAA95D8}" type="presOf" srcId="{EFAF45EE-EC4B-4A73-B25D-E8036F473EC0}" destId="{0666E95C-289E-40C7-BD6B-72418535B700}" srcOrd="0" destOrd="3" presId="urn:microsoft.com/office/officeart/2005/8/layout/vList5"/>
    <dgm:cxn modelId="{950F7A92-8464-4763-B8BA-C2408049A8B1}" srcId="{FFF5ECC3-706A-420E-A90C-A9EACFDD9E58}" destId="{8086558D-1B5C-458F-9B4D-5F9084B45DC2}" srcOrd="0" destOrd="0" parTransId="{53532355-3666-437B-92B2-F4A31F8DA1EB}" sibTransId="{E12E9449-A94B-434E-88AD-55AF911200D4}"/>
    <dgm:cxn modelId="{BEC9719C-1BBD-48DC-AD1A-07312AF6B51D}" type="presOf" srcId="{92FFD2D3-7675-4E83-80EC-905972DB2967}" destId="{0666E95C-289E-40C7-BD6B-72418535B700}" srcOrd="0" destOrd="2" presId="urn:microsoft.com/office/officeart/2005/8/layout/vList5"/>
    <dgm:cxn modelId="{B7DE42A7-25AE-4FB1-B54A-92592BAEFA45}" srcId="{DA629DDE-81E2-48BB-A28B-4E707C3B80F1}" destId="{8F7A576A-13F0-4DD3-B3AC-30FDCB3D9A40}" srcOrd="2" destOrd="0" parTransId="{00CADE28-EDDD-4920-A5A0-486DEDB89E19}" sibTransId="{DE45DC1E-91BA-4A4E-BB5B-6C9823757C80}"/>
    <dgm:cxn modelId="{9190FFAD-A624-4835-ABBC-F9F6934BD57B}" type="presOf" srcId="{BEB1D9A3-6136-423B-8A3F-324987E1746A}" destId="{0666E95C-289E-40C7-BD6B-72418535B700}" srcOrd="0" destOrd="0" presId="urn:microsoft.com/office/officeart/2005/8/layout/vList5"/>
    <dgm:cxn modelId="{EBB671AF-44BC-4752-B240-117DB0272DAA}" type="presOf" srcId="{8086558D-1B5C-458F-9B4D-5F9084B45DC2}" destId="{978351FC-5968-4727-A1D4-C9A41C25AD5C}" srcOrd="0" destOrd="0" presId="urn:microsoft.com/office/officeart/2005/8/layout/vList5"/>
    <dgm:cxn modelId="{F64862B8-13A2-4DB2-A077-48E69D01D645}" srcId="{DA629DDE-81E2-48BB-A28B-4E707C3B80F1}" destId="{FFF5ECC3-706A-420E-A90C-A9EACFDD9E58}" srcOrd="0" destOrd="0" parTransId="{71D3BE71-AF00-49B3-AD59-3CC638A4306B}" sibTransId="{50FC8132-48F5-4471-BD22-DB61BF37AC24}"/>
    <dgm:cxn modelId="{820865D6-7212-459A-B598-45935CE5B76A}" type="presOf" srcId="{B69E9069-8AC2-486F-A9F7-D8CC2571244E}" destId="{E2A14C15-577A-436A-9F84-32E665B8DA46}" srcOrd="0" destOrd="2" presId="urn:microsoft.com/office/officeart/2005/8/layout/vList5"/>
    <dgm:cxn modelId="{58AC85E3-CE21-47EC-8D89-E63D571B5059}" srcId="{C6F18E55-5BB1-4D12-AB20-199B91D90213}" destId="{D27E3288-72DE-4C04-B126-31329C08C528}" srcOrd="1" destOrd="0" parTransId="{E90B4B36-EC80-4D55-8A6E-6103FBA9DEEF}" sibTransId="{ED3EF36C-6964-488D-A485-97C88657A00F}"/>
    <dgm:cxn modelId="{5FE6FEE7-AA3E-4E97-AFB5-B0D4B92C870C}" srcId="{C6F18E55-5BB1-4D12-AB20-199B91D90213}" destId="{BEB1D9A3-6136-423B-8A3F-324987E1746A}" srcOrd="0" destOrd="0" parTransId="{1DDFDF8C-33A7-445B-8A4E-2488631118DE}" sibTransId="{97B09A1C-9D7D-48AC-B647-C3D5D941536A}"/>
    <dgm:cxn modelId="{E9B0AAEC-E3A2-4A4B-AF86-3EB556A26DA9}" srcId="{8F7A576A-13F0-4DD3-B3AC-30FDCB3D9A40}" destId="{E2D35C15-E8AD-4004-996D-B4F710708815}" srcOrd="1" destOrd="0" parTransId="{56BD092C-7B34-417D-BA95-76764831FD15}" sibTransId="{D6ECDCA8-1A22-44C0-8BAE-FC151B2A1BB2}"/>
    <dgm:cxn modelId="{0C1729EE-2700-4E4E-B8EC-96A71FC081B1}" srcId="{8F7A576A-13F0-4DD3-B3AC-30FDCB3D9A40}" destId="{B69E9069-8AC2-486F-A9F7-D8CC2571244E}" srcOrd="2" destOrd="0" parTransId="{499FF907-9B87-40F7-B464-D450C25354E5}" sibTransId="{FAC6CF01-E21B-4C6E-8416-5068EFDC76B5}"/>
    <dgm:cxn modelId="{62E0C8F3-8EFC-4E73-9689-EA888F8087D1}" type="presOf" srcId="{C4D8A260-0F90-4AA8-A35E-1EE704D1B4F1}" destId="{E2A14C15-577A-436A-9F84-32E665B8DA46}" srcOrd="0" destOrd="0" presId="urn:microsoft.com/office/officeart/2005/8/layout/vList5"/>
    <dgm:cxn modelId="{D95DD6FB-03D7-4C59-B4EB-89330BE28E0E}" type="presOf" srcId="{C6F18E55-5BB1-4D12-AB20-199B91D90213}" destId="{41D25B5C-87C9-4C3A-9423-AAA539C16F84}" srcOrd="0" destOrd="0" presId="urn:microsoft.com/office/officeart/2005/8/layout/vList5"/>
    <dgm:cxn modelId="{0E5FA3E8-33C9-4567-BA2F-64E4E99F2DF4}" type="presParOf" srcId="{12453646-729B-4F57-8898-2E7184FA608F}" destId="{D608D662-13A4-45F7-B516-407B10592EBB}" srcOrd="0" destOrd="0" presId="urn:microsoft.com/office/officeart/2005/8/layout/vList5"/>
    <dgm:cxn modelId="{D66805C6-1215-4924-A04D-024A87D6DE73}" type="presParOf" srcId="{D608D662-13A4-45F7-B516-407B10592EBB}" destId="{471206A3-43C7-4C99-8BF1-D8C31BA55FAB}" srcOrd="0" destOrd="0" presId="urn:microsoft.com/office/officeart/2005/8/layout/vList5"/>
    <dgm:cxn modelId="{550BBF55-4AD9-4D5A-94F0-3F776D4C7C8B}" type="presParOf" srcId="{D608D662-13A4-45F7-B516-407B10592EBB}" destId="{978351FC-5968-4727-A1D4-C9A41C25AD5C}" srcOrd="1" destOrd="0" presId="urn:microsoft.com/office/officeart/2005/8/layout/vList5"/>
    <dgm:cxn modelId="{A7BDD63E-0AB7-458F-84FE-B4FD7516FADB}" type="presParOf" srcId="{12453646-729B-4F57-8898-2E7184FA608F}" destId="{F7B23CAD-2248-44A3-B1FC-838047EBCF40}" srcOrd="1" destOrd="0" presId="urn:microsoft.com/office/officeart/2005/8/layout/vList5"/>
    <dgm:cxn modelId="{5122DFB8-D0D7-4A32-B952-12EEA276B216}" type="presParOf" srcId="{12453646-729B-4F57-8898-2E7184FA608F}" destId="{EF1B77DC-2F4F-40B8-89C8-BF51D47B4FF9}" srcOrd="2" destOrd="0" presId="urn:microsoft.com/office/officeart/2005/8/layout/vList5"/>
    <dgm:cxn modelId="{5726FBEB-5321-407A-9675-50947EE0E1FA}" type="presParOf" srcId="{EF1B77DC-2F4F-40B8-89C8-BF51D47B4FF9}" destId="{41D25B5C-87C9-4C3A-9423-AAA539C16F84}" srcOrd="0" destOrd="0" presId="urn:microsoft.com/office/officeart/2005/8/layout/vList5"/>
    <dgm:cxn modelId="{1B8FB612-F057-4F18-93E2-3F5B33418ECA}" type="presParOf" srcId="{EF1B77DC-2F4F-40B8-89C8-BF51D47B4FF9}" destId="{0666E95C-289E-40C7-BD6B-72418535B700}" srcOrd="1" destOrd="0" presId="urn:microsoft.com/office/officeart/2005/8/layout/vList5"/>
    <dgm:cxn modelId="{B86C7702-9D2B-4382-9464-D0389F4185A1}" type="presParOf" srcId="{12453646-729B-4F57-8898-2E7184FA608F}" destId="{EA240A35-EC2C-4CC8-BE96-FA65535160CD}" srcOrd="3" destOrd="0" presId="urn:microsoft.com/office/officeart/2005/8/layout/vList5"/>
    <dgm:cxn modelId="{9404ED22-A4B1-415D-BDD6-00AE15E88B2C}" type="presParOf" srcId="{12453646-729B-4F57-8898-2E7184FA608F}" destId="{3B23AEC0-7693-47DD-9700-9980F9777F1F}" srcOrd="4" destOrd="0" presId="urn:microsoft.com/office/officeart/2005/8/layout/vList5"/>
    <dgm:cxn modelId="{8CBE76B3-57B4-40D4-884E-20FD66FABB0F}" type="presParOf" srcId="{3B23AEC0-7693-47DD-9700-9980F9777F1F}" destId="{A6A0D56F-9658-4ABF-83B3-A41A0253C139}" srcOrd="0" destOrd="0" presId="urn:microsoft.com/office/officeart/2005/8/layout/vList5"/>
    <dgm:cxn modelId="{2994D632-241E-4540-928D-625A48A709B7}" type="presParOf" srcId="{3B23AEC0-7693-47DD-9700-9980F9777F1F}" destId="{E2A14C15-577A-436A-9F84-32E665B8DA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00EE5B-A8C7-4A53-AD65-D22F734B6F3C}" type="doc">
      <dgm:prSet loTypeId="urn:microsoft.com/office/officeart/2005/8/layout/chevron1" loCatId="process" qsTypeId="urn:microsoft.com/office/officeart/2005/8/quickstyle/simple1" qsCatId="simple" csTypeId="urn:microsoft.com/office/officeart/2005/8/colors/accent6_5" csCatId="accent6" phldr="1"/>
      <dgm:spPr/>
    </dgm:pt>
    <dgm:pt modelId="{D35A50F2-AF4D-434B-BEB2-FF818500A930}">
      <dgm:prSet phldrT="[Texto]"/>
      <dgm:spPr/>
      <dgm:t>
        <a:bodyPr/>
        <a:lstStyle/>
        <a:p>
          <a:r>
            <a:rPr lang="es-EC" dirty="0">
              <a:solidFill>
                <a:schemeClr val="tx1"/>
              </a:solidFill>
            </a:rPr>
            <a:t>Agrupamiento de indicadores semejantes</a:t>
          </a:r>
        </a:p>
      </dgm:t>
    </dgm:pt>
    <dgm:pt modelId="{D4365D47-7740-424F-A13E-2FF547D45589}" type="parTrans" cxnId="{6C692F8D-9953-4880-880F-F2A0E0EA941A}">
      <dgm:prSet/>
      <dgm:spPr/>
      <dgm:t>
        <a:bodyPr/>
        <a:lstStyle/>
        <a:p>
          <a:endParaRPr lang="es-EC">
            <a:solidFill>
              <a:schemeClr val="tx1"/>
            </a:solidFill>
          </a:endParaRPr>
        </a:p>
      </dgm:t>
    </dgm:pt>
    <dgm:pt modelId="{5F276E55-B184-485C-BB82-D3E61A268145}" type="sibTrans" cxnId="{6C692F8D-9953-4880-880F-F2A0E0EA941A}">
      <dgm:prSet/>
      <dgm:spPr/>
      <dgm:t>
        <a:bodyPr/>
        <a:lstStyle/>
        <a:p>
          <a:endParaRPr lang="es-EC">
            <a:solidFill>
              <a:schemeClr val="tx1"/>
            </a:solidFill>
          </a:endParaRPr>
        </a:p>
      </dgm:t>
    </dgm:pt>
    <dgm:pt modelId="{967B9839-DAD8-446E-AE21-DD7BD807939F}">
      <dgm:prSet phldrT="[Texto]"/>
      <dgm:spPr/>
      <dgm:t>
        <a:bodyPr/>
        <a:lstStyle/>
        <a:p>
          <a:r>
            <a:rPr lang="es-EC" dirty="0">
              <a:solidFill>
                <a:schemeClr val="tx1"/>
              </a:solidFill>
            </a:rPr>
            <a:t>Determinación de la variable y conceptualización</a:t>
          </a:r>
        </a:p>
      </dgm:t>
    </dgm:pt>
    <dgm:pt modelId="{BEE5E145-C927-49B8-AE0C-F259685674CE}" type="parTrans" cxnId="{DA154471-360D-49FB-9F57-31DEF045AEB0}">
      <dgm:prSet/>
      <dgm:spPr/>
      <dgm:t>
        <a:bodyPr/>
        <a:lstStyle/>
        <a:p>
          <a:endParaRPr lang="es-EC">
            <a:solidFill>
              <a:schemeClr val="tx1"/>
            </a:solidFill>
          </a:endParaRPr>
        </a:p>
      </dgm:t>
    </dgm:pt>
    <dgm:pt modelId="{E77EAE26-A7E2-49DE-BFB1-B01E3480A35B}" type="sibTrans" cxnId="{DA154471-360D-49FB-9F57-31DEF045AEB0}">
      <dgm:prSet/>
      <dgm:spPr/>
      <dgm:t>
        <a:bodyPr/>
        <a:lstStyle/>
        <a:p>
          <a:endParaRPr lang="es-EC">
            <a:solidFill>
              <a:schemeClr val="tx1"/>
            </a:solidFill>
          </a:endParaRPr>
        </a:p>
      </dgm:t>
    </dgm:pt>
    <dgm:pt modelId="{5D9BEB15-378B-47DD-B308-A21BFF7261C6}">
      <dgm:prSet phldrT="[Texto]"/>
      <dgm:spPr/>
      <dgm:t>
        <a:bodyPr/>
        <a:lstStyle/>
        <a:p>
          <a:r>
            <a:rPr lang="es-EC" dirty="0">
              <a:solidFill>
                <a:schemeClr val="tx1"/>
              </a:solidFill>
            </a:rPr>
            <a:t>Planteamiento de la pregunta</a:t>
          </a:r>
        </a:p>
      </dgm:t>
    </dgm:pt>
    <dgm:pt modelId="{F3F1EC5D-B8B3-4FE7-A3D4-3BB5A9D27086}" type="parTrans" cxnId="{28B3C8CD-633B-4F41-A31B-2405DDD62119}">
      <dgm:prSet/>
      <dgm:spPr/>
      <dgm:t>
        <a:bodyPr/>
        <a:lstStyle/>
        <a:p>
          <a:endParaRPr lang="es-EC">
            <a:solidFill>
              <a:schemeClr val="tx1"/>
            </a:solidFill>
          </a:endParaRPr>
        </a:p>
      </dgm:t>
    </dgm:pt>
    <dgm:pt modelId="{3079CE53-DA64-462F-A4E1-94E94ED25BC7}" type="sibTrans" cxnId="{28B3C8CD-633B-4F41-A31B-2405DDD62119}">
      <dgm:prSet/>
      <dgm:spPr/>
      <dgm:t>
        <a:bodyPr/>
        <a:lstStyle/>
        <a:p>
          <a:endParaRPr lang="es-EC">
            <a:solidFill>
              <a:schemeClr val="tx1"/>
            </a:solidFill>
          </a:endParaRPr>
        </a:p>
      </dgm:t>
    </dgm:pt>
    <dgm:pt modelId="{01D0C703-ACB3-4B1C-97CD-34ADDC0BC561}">
      <dgm:prSet phldrT="[Texto]"/>
      <dgm:spPr/>
      <dgm:t>
        <a:bodyPr/>
        <a:lstStyle/>
        <a:p>
          <a:r>
            <a:rPr lang="es-EC" dirty="0">
              <a:solidFill>
                <a:schemeClr val="tx1"/>
              </a:solidFill>
            </a:rPr>
            <a:t>Formulación del cuestionario</a:t>
          </a:r>
        </a:p>
      </dgm:t>
    </dgm:pt>
    <dgm:pt modelId="{8FAB9CE4-D774-42BD-A065-7F87543D2747}" type="parTrans" cxnId="{454C9165-8D77-4367-B697-47EADE488A09}">
      <dgm:prSet/>
      <dgm:spPr/>
      <dgm:t>
        <a:bodyPr/>
        <a:lstStyle/>
        <a:p>
          <a:endParaRPr lang="es-EC">
            <a:solidFill>
              <a:schemeClr val="tx1"/>
            </a:solidFill>
          </a:endParaRPr>
        </a:p>
      </dgm:t>
    </dgm:pt>
    <dgm:pt modelId="{C93E4F0C-BCE5-48EC-BB8D-7F8B3219190E}" type="sibTrans" cxnId="{454C9165-8D77-4367-B697-47EADE488A09}">
      <dgm:prSet/>
      <dgm:spPr/>
      <dgm:t>
        <a:bodyPr/>
        <a:lstStyle/>
        <a:p>
          <a:endParaRPr lang="es-EC">
            <a:solidFill>
              <a:schemeClr val="tx1"/>
            </a:solidFill>
          </a:endParaRPr>
        </a:p>
      </dgm:t>
    </dgm:pt>
    <dgm:pt modelId="{57CAA925-6043-4146-B5C0-AA3327FDE153}">
      <dgm:prSet phldrT="[Texto]"/>
      <dgm:spPr/>
      <dgm:t>
        <a:bodyPr/>
        <a:lstStyle/>
        <a:p>
          <a:r>
            <a:rPr lang="es-EC" dirty="0">
              <a:solidFill>
                <a:schemeClr val="tx1"/>
              </a:solidFill>
            </a:rPr>
            <a:t>Validación por expertos</a:t>
          </a:r>
        </a:p>
      </dgm:t>
    </dgm:pt>
    <dgm:pt modelId="{D75A5C4E-F7CB-4AC3-8E1F-D8FC4B33646D}" type="parTrans" cxnId="{19F930C8-360E-4965-9698-868F585FD2BD}">
      <dgm:prSet/>
      <dgm:spPr/>
      <dgm:t>
        <a:bodyPr/>
        <a:lstStyle/>
        <a:p>
          <a:endParaRPr lang="es-EC">
            <a:solidFill>
              <a:schemeClr val="tx1"/>
            </a:solidFill>
          </a:endParaRPr>
        </a:p>
      </dgm:t>
    </dgm:pt>
    <dgm:pt modelId="{8EE9FAC8-2D52-4DC2-9F1D-9A919F871BD0}" type="sibTrans" cxnId="{19F930C8-360E-4965-9698-868F585FD2BD}">
      <dgm:prSet/>
      <dgm:spPr/>
      <dgm:t>
        <a:bodyPr/>
        <a:lstStyle/>
        <a:p>
          <a:endParaRPr lang="es-EC">
            <a:solidFill>
              <a:schemeClr val="tx1"/>
            </a:solidFill>
          </a:endParaRPr>
        </a:p>
      </dgm:t>
    </dgm:pt>
    <dgm:pt modelId="{A3268A51-1E32-42E3-B89C-7C74E8E3401D}">
      <dgm:prSet phldrT="[Texto]"/>
      <dgm:spPr/>
      <dgm:t>
        <a:bodyPr/>
        <a:lstStyle/>
        <a:p>
          <a:r>
            <a:rPr lang="es-EC" dirty="0">
              <a:solidFill>
                <a:schemeClr val="tx1"/>
              </a:solidFill>
            </a:rPr>
            <a:t>Planteamiento final de la encuesta</a:t>
          </a:r>
        </a:p>
      </dgm:t>
    </dgm:pt>
    <dgm:pt modelId="{7D7C8B7F-D200-47A4-BCE3-8811A18A5A1F}" type="parTrans" cxnId="{77E5F760-A52C-4CCB-ABFF-A5821E8283E5}">
      <dgm:prSet/>
      <dgm:spPr/>
      <dgm:t>
        <a:bodyPr/>
        <a:lstStyle/>
        <a:p>
          <a:endParaRPr lang="es-EC">
            <a:solidFill>
              <a:schemeClr val="tx1"/>
            </a:solidFill>
          </a:endParaRPr>
        </a:p>
      </dgm:t>
    </dgm:pt>
    <dgm:pt modelId="{59DB902C-B290-4CB8-9ED2-9627FB774F3D}" type="sibTrans" cxnId="{77E5F760-A52C-4CCB-ABFF-A5821E8283E5}">
      <dgm:prSet/>
      <dgm:spPr/>
      <dgm:t>
        <a:bodyPr/>
        <a:lstStyle/>
        <a:p>
          <a:endParaRPr lang="es-EC">
            <a:solidFill>
              <a:schemeClr val="tx1"/>
            </a:solidFill>
          </a:endParaRPr>
        </a:p>
      </dgm:t>
    </dgm:pt>
    <dgm:pt modelId="{D96CB9D2-7835-44A1-91F9-65D328AACF10}" type="pres">
      <dgm:prSet presAssocID="{3400EE5B-A8C7-4A53-AD65-D22F734B6F3C}" presName="Name0" presStyleCnt="0">
        <dgm:presLayoutVars>
          <dgm:dir/>
          <dgm:animLvl val="lvl"/>
          <dgm:resizeHandles val="exact"/>
        </dgm:presLayoutVars>
      </dgm:prSet>
      <dgm:spPr/>
    </dgm:pt>
    <dgm:pt modelId="{5A8C9545-8D4A-4AAB-982B-1F4354EDF6AD}" type="pres">
      <dgm:prSet presAssocID="{D35A50F2-AF4D-434B-BEB2-FF818500A930}" presName="parTxOnly" presStyleLbl="node1" presStyleIdx="0" presStyleCnt="6">
        <dgm:presLayoutVars>
          <dgm:chMax val="0"/>
          <dgm:chPref val="0"/>
          <dgm:bulletEnabled val="1"/>
        </dgm:presLayoutVars>
      </dgm:prSet>
      <dgm:spPr/>
    </dgm:pt>
    <dgm:pt modelId="{3815A408-355B-42D8-AD32-A9BEA0B15143}" type="pres">
      <dgm:prSet presAssocID="{5F276E55-B184-485C-BB82-D3E61A268145}" presName="parTxOnlySpace" presStyleCnt="0"/>
      <dgm:spPr/>
    </dgm:pt>
    <dgm:pt modelId="{447437E1-CD2F-4EFA-A51C-26561F69CBE1}" type="pres">
      <dgm:prSet presAssocID="{967B9839-DAD8-446E-AE21-DD7BD807939F}" presName="parTxOnly" presStyleLbl="node1" presStyleIdx="1" presStyleCnt="6">
        <dgm:presLayoutVars>
          <dgm:chMax val="0"/>
          <dgm:chPref val="0"/>
          <dgm:bulletEnabled val="1"/>
        </dgm:presLayoutVars>
      </dgm:prSet>
      <dgm:spPr/>
    </dgm:pt>
    <dgm:pt modelId="{E4A4C3E8-8C9F-44CC-AA82-A1B0D6ACC300}" type="pres">
      <dgm:prSet presAssocID="{E77EAE26-A7E2-49DE-BFB1-B01E3480A35B}" presName="parTxOnlySpace" presStyleCnt="0"/>
      <dgm:spPr/>
    </dgm:pt>
    <dgm:pt modelId="{93AB9F3D-B82E-4799-84A7-2A574B528668}" type="pres">
      <dgm:prSet presAssocID="{5D9BEB15-378B-47DD-B308-A21BFF7261C6}" presName="parTxOnly" presStyleLbl="node1" presStyleIdx="2" presStyleCnt="6">
        <dgm:presLayoutVars>
          <dgm:chMax val="0"/>
          <dgm:chPref val="0"/>
          <dgm:bulletEnabled val="1"/>
        </dgm:presLayoutVars>
      </dgm:prSet>
      <dgm:spPr/>
    </dgm:pt>
    <dgm:pt modelId="{70AE9F56-160D-481D-808E-E9431784C89D}" type="pres">
      <dgm:prSet presAssocID="{3079CE53-DA64-462F-A4E1-94E94ED25BC7}" presName="parTxOnlySpace" presStyleCnt="0"/>
      <dgm:spPr/>
    </dgm:pt>
    <dgm:pt modelId="{5F326421-8370-4ABA-9C20-6CB16FD196D9}" type="pres">
      <dgm:prSet presAssocID="{01D0C703-ACB3-4B1C-97CD-34ADDC0BC561}" presName="parTxOnly" presStyleLbl="node1" presStyleIdx="3" presStyleCnt="6">
        <dgm:presLayoutVars>
          <dgm:chMax val="0"/>
          <dgm:chPref val="0"/>
          <dgm:bulletEnabled val="1"/>
        </dgm:presLayoutVars>
      </dgm:prSet>
      <dgm:spPr/>
    </dgm:pt>
    <dgm:pt modelId="{650A6C17-7BE1-43D8-BA26-8EA42D250035}" type="pres">
      <dgm:prSet presAssocID="{C93E4F0C-BCE5-48EC-BB8D-7F8B3219190E}" presName="parTxOnlySpace" presStyleCnt="0"/>
      <dgm:spPr/>
    </dgm:pt>
    <dgm:pt modelId="{2C7A1BC5-4BB9-4AA8-A46D-7FB2446C0378}" type="pres">
      <dgm:prSet presAssocID="{57CAA925-6043-4146-B5C0-AA3327FDE153}" presName="parTxOnly" presStyleLbl="node1" presStyleIdx="4" presStyleCnt="6">
        <dgm:presLayoutVars>
          <dgm:chMax val="0"/>
          <dgm:chPref val="0"/>
          <dgm:bulletEnabled val="1"/>
        </dgm:presLayoutVars>
      </dgm:prSet>
      <dgm:spPr/>
    </dgm:pt>
    <dgm:pt modelId="{24903554-BA79-4C43-A67D-ECDF349B7EAF}" type="pres">
      <dgm:prSet presAssocID="{8EE9FAC8-2D52-4DC2-9F1D-9A919F871BD0}" presName="parTxOnlySpace" presStyleCnt="0"/>
      <dgm:spPr/>
    </dgm:pt>
    <dgm:pt modelId="{D677E37F-2EB2-4F6B-A09E-C420CE29EDFF}" type="pres">
      <dgm:prSet presAssocID="{A3268A51-1E32-42E3-B89C-7C74E8E3401D}" presName="parTxOnly" presStyleLbl="node1" presStyleIdx="5" presStyleCnt="6">
        <dgm:presLayoutVars>
          <dgm:chMax val="0"/>
          <dgm:chPref val="0"/>
          <dgm:bulletEnabled val="1"/>
        </dgm:presLayoutVars>
      </dgm:prSet>
      <dgm:spPr/>
    </dgm:pt>
  </dgm:ptLst>
  <dgm:cxnLst>
    <dgm:cxn modelId="{ED51DE1A-5786-44E8-98ED-A53509EF45DD}" type="presOf" srcId="{A3268A51-1E32-42E3-B89C-7C74E8E3401D}" destId="{D677E37F-2EB2-4F6B-A09E-C420CE29EDFF}" srcOrd="0" destOrd="0" presId="urn:microsoft.com/office/officeart/2005/8/layout/chevron1"/>
    <dgm:cxn modelId="{DC2CC81B-4482-4155-A59A-A8CCDCEA6B13}" type="presOf" srcId="{57CAA925-6043-4146-B5C0-AA3327FDE153}" destId="{2C7A1BC5-4BB9-4AA8-A46D-7FB2446C0378}" srcOrd="0" destOrd="0" presId="urn:microsoft.com/office/officeart/2005/8/layout/chevron1"/>
    <dgm:cxn modelId="{8D19C636-2E33-41AE-B3BD-C48744510CFB}" type="presOf" srcId="{5D9BEB15-378B-47DD-B308-A21BFF7261C6}" destId="{93AB9F3D-B82E-4799-84A7-2A574B528668}" srcOrd="0" destOrd="0" presId="urn:microsoft.com/office/officeart/2005/8/layout/chevron1"/>
    <dgm:cxn modelId="{77E5F760-A52C-4CCB-ABFF-A5821E8283E5}" srcId="{3400EE5B-A8C7-4A53-AD65-D22F734B6F3C}" destId="{A3268A51-1E32-42E3-B89C-7C74E8E3401D}" srcOrd="5" destOrd="0" parTransId="{7D7C8B7F-D200-47A4-BCE3-8811A18A5A1F}" sibTransId="{59DB902C-B290-4CB8-9ED2-9627FB774F3D}"/>
    <dgm:cxn modelId="{B8E80D41-76B2-4CDD-B027-C4D618F75C03}" type="presOf" srcId="{D35A50F2-AF4D-434B-BEB2-FF818500A930}" destId="{5A8C9545-8D4A-4AAB-982B-1F4354EDF6AD}" srcOrd="0" destOrd="0" presId="urn:microsoft.com/office/officeart/2005/8/layout/chevron1"/>
    <dgm:cxn modelId="{454C9165-8D77-4367-B697-47EADE488A09}" srcId="{3400EE5B-A8C7-4A53-AD65-D22F734B6F3C}" destId="{01D0C703-ACB3-4B1C-97CD-34ADDC0BC561}" srcOrd="3" destOrd="0" parTransId="{8FAB9CE4-D774-42BD-A065-7F87543D2747}" sibTransId="{C93E4F0C-BCE5-48EC-BB8D-7F8B3219190E}"/>
    <dgm:cxn modelId="{6FA2184E-7DFF-4483-89CF-7B91E73B99D7}" type="presOf" srcId="{01D0C703-ACB3-4B1C-97CD-34ADDC0BC561}" destId="{5F326421-8370-4ABA-9C20-6CB16FD196D9}" srcOrd="0" destOrd="0" presId="urn:microsoft.com/office/officeart/2005/8/layout/chevron1"/>
    <dgm:cxn modelId="{DA154471-360D-49FB-9F57-31DEF045AEB0}" srcId="{3400EE5B-A8C7-4A53-AD65-D22F734B6F3C}" destId="{967B9839-DAD8-446E-AE21-DD7BD807939F}" srcOrd="1" destOrd="0" parTransId="{BEE5E145-C927-49B8-AE0C-F259685674CE}" sibTransId="{E77EAE26-A7E2-49DE-BFB1-B01E3480A35B}"/>
    <dgm:cxn modelId="{63604373-F12E-464F-A7DD-BE69713BB470}" type="presOf" srcId="{967B9839-DAD8-446E-AE21-DD7BD807939F}" destId="{447437E1-CD2F-4EFA-A51C-26561F69CBE1}" srcOrd="0" destOrd="0" presId="urn:microsoft.com/office/officeart/2005/8/layout/chevron1"/>
    <dgm:cxn modelId="{6C692F8D-9953-4880-880F-F2A0E0EA941A}" srcId="{3400EE5B-A8C7-4A53-AD65-D22F734B6F3C}" destId="{D35A50F2-AF4D-434B-BEB2-FF818500A930}" srcOrd="0" destOrd="0" parTransId="{D4365D47-7740-424F-A13E-2FF547D45589}" sibTransId="{5F276E55-B184-485C-BB82-D3E61A268145}"/>
    <dgm:cxn modelId="{19F930C8-360E-4965-9698-868F585FD2BD}" srcId="{3400EE5B-A8C7-4A53-AD65-D22F734B6F3C}" destId="{57CAA925-6043-4146-B5C0-AA3327FDE153}" srcOrd="4" destOrd="0" parTransId="{D75A5C4E-F7CB-4AC3-8E1F-D8FC4B33646D}" sibTransId="{8EE9FAC8-2D52-4DC2-9F1D-9A919F871BD0}"/>
    <dgm:cxn modelId="{28B3C8CD-633B-4F41-A31B-2405DDD62119}" srcId="{3400EE5B-A8C7-4A53-AD65-D22F734B6F3C}" destId="{5D9BEB15-378B-47DD-B308-A21BFF7261C6}" srcOrd="2" destOrd="0" parTransId="{F3F1EC5D-B8B3-4FE7-A3D4-3BB5A9D27086}" sibTransId="{3079CE53-DA64-462F-A4E1-94E94ED25BC7}"/>
    <dgm:cxn modelId="{C8F97AFF-90ED-46FB-A4A8-60090FAB49B6}" type="presOf" srcId="{3400EE5B-A8C7-4A53-AD65-D22F734B6F3C}" destId="{D96CB9D2-7835-44A1-91F9-65D328AACF10}" srcOrd="0" destOrd="0" presId="urn:microsoft.com/office/officeart/2005/8/layout/chevron1"/>
    <dgm:cxn modelId="{15E4F26E-0E76-4E54-A57F-D13F96464367}" type="presParOf" srcId="{D96CB9D2-7835-44A1-91F9-65D328AACF10}" destId="{5A8C9545-8D4A-4AAB-982B-1F4354EDF6AD}" srcOrd="0" destOrd="0" presId="urn:microsoft.com/office/officeart/2005/8/layout/chevron1"/>
    <dgm:cxn modelId="{754BF714-707D-41F6-993B-7444ED29497C}" type="presParOf" srcId="{D96CB9D2-7835-44A1-91F9-65D328AACF10}" destId="{3815A408-355B-42D8-AD32-A9BEA0B15143}" srcOrd="1" destOrd="0" presId="urn:microsoft.com/office/officeart/2005/8/layout/chevron1"/>
    <dgm:cxn modelId="{5549AEB4-C7F2-4500-8B07-8A81A8581875}" type="presParOf" srcId="{D96CB9D2-7835-44A1-91F9-65D328AACF10}" destId="{447437E1-CD2F-4EFA-A51C-26561F69CBE1}" srcOrd="2" destOrd="0" presId="urn:microsoft.com/office/officeart/2005/8/layout/chevron1"/>
    <dgm:cxn modelId="{62A0EBB8-A75D-47C8-B112-FFBADDB0E75F}" type="presParOf" srcId="{D96CB9D2-7835-44A1-91F9-65D328AACF10}" destId="{E4A4C3E8-8C9F-44CC-AA82-A1B0D6ACC300}" srcOrd="3" destOrd="0" presId="urn:microsoft.com/office/officeart/2005/8/layout/chevron1"/>
    <dgm:cxn modelId="{5C6D5CC0-0539-419E-BC10-59D8DEFB1D0F}" type="presParOf" srcId="{D96CB9D2-7835-44A1-91F9-65D328AACF10}" destId="{93AB9F3D-B82E-4799-84A7-2A574B528668}" srcOrd="4" destOrd="0" presId="urn:microsoft.com/office/officeart/2005/8/layout/chevron1"/>
    <dgm:cxn modelId="{24DBAB00-27F6-4DC2-9676-923042381361}" type="presParOf" srcId="{D96CB9D2-7835-44A1-91F9-65D328AACF10}" destId="{70AE9F56-160D-481D-808E-E9431784C89D}" srcOrd="5" destOrd="0" presId="urn:microsoft.com/office/officeart/2005/8/layout/chevron1"/>
    <dgm:cxn modelId="{A19C9302-2B17-4C31-9944-DB632385AA7B}" type="presParOf" srcId="{D96CB9D2-7835-44A1-91F9-65D328AACF10}" destId="{5F326421-8370-4ABA-9C20-6CB16FD196D9}" srcOrd="6" destOrd="0" presId="urn:microsoft.com/office/officeart/2005/8/layout/chevron1"/>
    <dgm:cxn modelId="{658DD1F0-4CDF-406D-8422-5BAA11C7DBCE}" type="presParOf" srcId="{D96CB9D2-7835-44A1-91F9-65D328AACF10}" destId="{650A6C17-7BE1-43D8-BA26-8EA42D250035}" srcOrd="7" destOrd="0" presId="urn:microsoft.com/office/officeart/2005/8/layout/chevron1"/>
    <dgm:cxn modelId="{F0ABDFDE-EEFD-4BA0-9966-42DE7E3799DC}" type="presParOf" srcId="{D96CB9D2-7835-44A1-91F9-65D328AACF10}" destId="{2C7A1BC5-4BB9-4AA8-A46D-7FB2446C0378}" srcOrd="8" destOrd="0" presId="urn:microsoft.com/office/officeart/2005/8/layout/chevron1"/>
    <dgm:cxn modelId="{F474D374-6E59-4836-BF0F-1304F4FD18DF}" type="presParOf" srcId="{D96CB9D2-7835-44A1-91F9-65D328AACF10}" destId="{24903554-BA79-4C43-A67D-ECDF349B7EAF}" srcOrd="9" destOrd="0" presId="urn:microsoft.com/office/officeart/2005/8/layout/chevron1"/>
    <dgm:cxn modelId="{54013740-82EF-408B-8F12-EA941CA58837}" type="presParOf" srcId="{D96CB9D2-7835-44A1-91F9-65D328AACF10}" destId="{D677E37F-2EB2-4F6B-A09E-C420CE29EDF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2DF927-5FAF-4973-821A-BE26D2B50A9D}" type="doc">
      <dgm:prSet loTypeId="urn:microsoft.com/office/officeart/2005/8/layout/hierarchy4" loCatId="list" qsTypeId="urn:microsoft.com/office/officeart/2005/8/quickstyle/simple1" qsCatId="simple" csTypeId="urn:microsoft.com/office/officeart/2005/8/colors/accent1_5" csCatId="accent1" phldr="1"/>
      <dgm:spPr/>
      <dgm:t>
        <a:bodyPr/>
        <a:lstStyle/>
        <a:p>
          <a:endParaRPr lang="es-EC"/>
        </a:p>
      </dgm:t>
    </dgm:pt>
    <dgm:pt modelId="{56F046C7-8555-4508-B670-76CC6853C092}">
      <dgm:prSet phldrT="[Texto]"/>
      <dgm:spPr/>
      <dgm:t>
        <a:bodyPr/>
        <a:lstStyle/>
        <a:p>
          <a:r>
            <a:rPr lang="es-EC" dirty="0">
              <a:solidFill>
                <a:schemeClr val="tx1"/>
              </a:solidFill>
            </a:rPr>
            <a:t>Fases</a:t>
          </a:r>
        </a:p>
      </dgm:t>
    </dgm:pt>
    <dgm:pt modelId="{8461539E-9117-4845-97BC-D206F90D8513}" type="parTrans" cxnId="{8CBF9F90-4043-4392-AAB7-B3843D0A9225}">
      <dgm:prSet/>
      <dgm:spPr/>
      <dgm:t>
        <a:bodyPr/>
        <a:lstStyle/>
        <a:p>
          <a:endParaRPr lang="es-EC">
            <a:solidFill>
              <a:schemeClr val="tx1"/>
            </a:solidFill>
          </a:endParaRPr>
        </a:p>
      </dgm:t>
    </dgm:pt>
    <dgm:pt modelId="{06216498-2A82-4F21-999B-112EF51DA0D3}" type="sibTrans" cxnId="{8CBF9F90-4043-4392-AAB7-B3843D0A9225}">
      <dgm:prSet/>
      <dgm:spPr/>
      <dgm:t>
        <a:bodyPr/>
        <a:lstStyle/>
        <a:p>
          <a:endParaRPr lang="es-EC">
            <a:solidFill>
              <a:schemeClr val="tx1"/>
            </a:solidFill>
          </a:endParaRPr>
        </a:p>
      </dgm:t>
    </dgm:pt>
    <dgm:pt modelId="{07FABE41-7452-488A-825D-A85DD2DDC569}">
      <dgm:prSet phldrT="[Texto]"/>
      <dgm:spPr/>
      <dgm:t>
        <a:bodyPr/>
        <a:lstStyle/>
        <a:p>
          <a:r>
            <a:rPr lang="es-EC" dirty="0">
              <a:solidFill>
                <a:schemeClr val="tx1"/>
              </a:solidFill>
            </a:rPr>
            <a:t>Documental</a:t>
          </a:r>
        </a:p>
      </dgm:t>
    </dgm:pt>
    <dgm:pt modelId="{3C0A7235-794F-47EA-8CBD-98E568CAB808}" type="parTrans" cxnId="{C365C820-DA74-46B1-AFB5-93C87D88DA4C}">
      <dgm:prSet/>
      <dgm:spPr/>
      <dgm:t>
        <a:bodyPr/>
        <a:lstStyle/>
        <a:p>
          <a:endParaRPr lang="es-EC">
            <a:solidFill>
              <a:schemeClr val="tx1"/>
            </a:solidFill>
          </a:endParaRPr>
        </a:p>
      </dgm:t>
    </dgm:pt>
    <dgm:pt modelId="{044DB4CE-2A4C-4545-A724-E98E445A909C}" type="sibTrans" cxnId="{C365C820-DA74-46B1-AFB5-93C87D88DA4C}">
      <dgm:prSet/>
      <dgm:spPr/>
      <dgm:t>
        <a:bodyPr/>
        <a:lstStyle/>
        <a:p>
          <a:endParaRPr lang="es-EC">
            <a:solidFill>
              <a:schemeClr val="tx1"/>
            </a:solidFill>
          </a:endParaRPr>
        </a:p>
      </dgm:t>
    </dgm:pt>
    <dgm:pt modelId="{1F44A387-18EA-4110-A38F-69E962FB3692}">
      <dgm:prSet phldrT="[Texto]"/>
      <dgm:spPr/>
      <dgm:t>
        <a:bodyPr/>
        <a:lstStyle/>
        <a:p>
          <a:r>
            <a:rPr lang="es-EC" dirty="0">
              <a:solidFill>
                <a:schemeClr val="tx1"/>
              </a:solidFill>
            </a:rPr>
            <a:t>21 hoteles de 2 a 5 estrellas (6 de 4 y 5 estrellas)</a:t>
          </a:r>
        </a:p>
      </dgm:t>
    </dgm:pt>
    <dgm:pt modelId="{18DE8E14-F85D-4D86-A0A9-570B5C6AC064}" type="parTrans" cxnId="{33D4872F-89B3-45CB-81F1-5A71EEB98A83}">
      <dgm:prSet/>
      <dgm:spPr/>
      <dgm:t>
        <a:bodyPr/>
        <a:lstStyle/>
        <a:p>
          <a:endParaRPr lang="es-EC">
            <a:solidFill>
              <a:schemeClr val="tx1"/>
            </a:solidFill>
          </a:endParaRPr>
        </a:p>
      </dgm:t>
    </dgm:pt>
    <dgm:pt modelId="{E2BD700B-9D2C-4107-A4DC-C897DACD0B43}" type="sibTrans" cxnId="{33D4872F-89B3-45CB-81F1-5A71EEB98A83}">
      <dgm:prSet/>
      <dgm:spPr/>
      <dgm:t>
        <a:bodyPr/>
        <a:lstStyle/>
        <a:p>
          <a:endParaRPr lang="es-EC">
            <a:solidFill>
              <a:schemeClr val="tx1"/>
            </a:solidFill>
          </a:endParaRPr>
        </a:p>
      </dgm:t>
    </dgm:pt>
    <dgm:pt modelId="{A018C5B4-1F96-4E50-A1BF-ABE53C856FA9}">
      <dgm:prSet phldrT="[Texto]"/>
      <dgm:spPr/>
      <dgm:t>
        <a:bodyPr/>
        <a:lstStyle/>
        <a:p>
          <a:r>
            <a:rPr lang="es-EC" dirty="0">
              <a:solidFill>
                <a:schemeClr val="tx1"/>
              </a:solidFill>
            </a:rPr>
            <a:t>Catastro Turístico 2017 - ZET</a:t>
          </a:r>
        </a:p>
      </dgm:t>
    </dgm:pt>
    <dgm:pt modelId="{ABF56F7A-12A2-48C0-BDD3-A9449429DFB3}" type="sibTrans" cxnId="{D7560C57-6FF4-4158-A36C-36432D2427E2}">
      <dgm:prSet/>
      <dgm:spPr/>
      <dgm:t>
        <a:bodyPr/>
        <a:lstStyle/>
        <a:p>
          <a:endParaRPr lang="es-EC">
            <a:solidFill>
              <a:schemeClr val="tx1"/>
            </a:solidFill>
          </a:endParaRPr>
        </a:p>
      </dgm:t>
    </dgm:pt>
    <dgm:pt modelId="{62654BD0-BFCA-486A-A016-BBF1AC298CC8}" type="parTrans" cxnId="{D7560C57-6FF4-4158-A36C-36432D2427E2}">
      <dgm:prSet/>
      <dgm:spPr/>
      <dgm:t>
        <a:bodyPr/>
        <a:lstStyle/>
        <a:p>
          <a:endParaRPr lang="es-EC">
            <a:solidFill>
              <a:schemeClr val="tx1"/>
            </a:solidFill>
          </a:endParaRPr>
        </a:p>
      </dgm:t>
    </dgm:pt>
    <dgm:pt modelId="{2CE8C6FA-41DC-4F5E-B203-6BCD75107251}">
      <dgm:prSet phldrT="[Texto]"/>
      <dgm:spPr/>
      <dgm:t>
        <a:bodyPr/>
        <a:lstStyle/>
        <a:p>
          <a:r>
            <a:rPr lang="es-EC" dirty="0">
              <a:solidFill>
                <a:schemeClr val="tx1"/>
              </a:solidFill>
            </a:rPr>
            <a:t>Población de estudio</a:t>
          </a:r>
        </a:p>
      </dgm:t>
    </dgm:pt>
    <dgm:pt modelId="{ED1D2E10-BF96-4803-B900-CFA75BC8CE4C}" type="sibTrans" cxnId="{5A60E192-9FC9-4A29-906F-1B3F34B0AEEA}">
      <dgm:prSet/>
      <dgm:spPr/>
      <dgm:t>
        <a:bodyPr/>
        <a:lstStyle/>
        <a:p>
          <a:endParaRPr lang="es-EC">
            <a:solidFill>
              <a:schemeClr val="tx1"/>
            </a:solidFill>
          </a:endParaRPr>
        </a:p>
      </dgm:t>
    </dgm:pt>
    <dgm:pt modelId="{D0CBE948-228E-4129-9C18-AEAAF0FD99F8}" type="parTrans" cxnId="{5A60E192-9FC9-4A29-906F-1B3F34B0AEEA}">
      <dgm:prSet/>
      <dgm:spPr/>
      <dgm:t>
        <a:bodyPr/>
        <a:lstStyle/>
        <a:p>
          <a:endParaRPr lang="es-EC">
            <a:solidFill>
              <a:schemeClr val="tx1"/>
            </a:solidFill>
          </a:endParaRPr>
        </a:p>
      </dgm:t>
    </dgm:pt>
    <dgm:pt modelId="{50E938F5-0901-4855-95D2-A52458F5B27C}">
      <dgm:prSet phldrT="[Texto]"/>
      <dgm:spPr/>
      <dgm:t>
        <a:bodyPr/>
        <a:lstStyle/>
        <a:p>
          <a:r>
            <a:rPr lang="es-EC" dirty="0">
              <a:solidFill>
                <a:schemeClr val="tx1"/>
              </a:solidFill>
            </a:rPr>
            <a:t>Censo</a:t>
          </a:r>
        </a:p>
      </dgm:t>
    </dgm:pt>
    <dgm:pt modelId="{A835D873-1F5A-4B8A-9DDB-4A42A812950F}" type="parTrans" cxnId="{17F6C8C6-95E8-4E6D-A1F2-BBA0F8995D41}">
      <dgm:prSet/>
      <dgm:spPr/>
      <dgm:t>
        <a:bodyPr/>
        <a:lstStyle/>
        <a:p>
          <a:endParaRPr lang="es-EC">
            <a:solidFill>
              <a:schemeClr val="tx1"/>
            </a:solidFill>
          </a:endParaRPr>
        </a:p>
      </dgm:t>
    </dgm:pt>
    <dgm:pt modelId="{D2097415-0FCD-4832-8D2A-625F2AB24358}" type="sibTrans" cxnId="{17F6C8C6-95E8-4E6D-A1F2-BBA0F8995D41}">
      <dgm:prSet/>
      <dgm:spPr/>
      <dgm:t>
        <a:bodyPr/>
        <a:lstStyle/>
        <a:p>
          <a:endParaRPr lang="es-EC">
            <a:solidFill>
              <a:schemeClr val="tx1"/>
            </a:solidFill>
          </a:endParaRPr>
        </a:p>
      </dgm:t>
    </dgm:pt>
    <dgm:pt modelId="{9E812CC0-BAAE-463C-BD4A-B7378EAF005E}">
      <dgm:prSet phldrT="[Texto]"/>
      <dgm:spPr/>
      <dgm:t>
        <a:bodyPr/>
        <a:lstStyle/>
        <a:p>
          <a:r>
            <a:rPr lang="es-EC" dirty="0">
              <a:solidFill>
                <a:schemeClr val="tx1"/>
              </a:solidFill>
            </a:rPr>
            <a:t>Entrevistas</a:t>
          </a:r>
        </a:p>
      </dgm:t>
    </dgm:pt>
    <dgm:pt modelId="{6607FEC7-A559-44AC-8CAC-090916371FED}" type="parTrans" cxnId="{829258F1-A501-422C-8733-9BD098DB0588}">
      <dgm:prSet/>
      <dgm:spPr/>
      <dgm:t>
        <a:bodyPr/>
        <a:lstStyle/>
        <a:p>
          <a:endParaRPr lang="es-EC">
            <a:solidFill>
              <a:schemeClr val="tx1"/>
            </a:solidFill>
          </a:endParaRPr>
        </a:p>
      </dgm:t>
    </dgm:pt>
    <dgm:pt modelId="{BCF4C834-9D70-4CEE-AEF7-02DC33B343D9}" type="sibTrans" cxnId="{829258F1-A501-422C-8733-9BD098DB0588}">
      <dgm:prSet/>
      <dgm:spPr/>
      <dgm:t>
        <a:bodyPr/>
        <a:lstStyle/>
        <a:p>
          <a:endParaRPr lang="es-EC">
            <a:solidFill>
              <a:schemeClr val="tx1"/>
            </a:solidFill>
          </a:endParaRPr>
        </a:p>
      </dgm:t>
    </dgm:pt>
    <dgm:pt modelId="{86FC7BE6-7AAA-49C6-B6E3-33DFEE951F3D}">
      <dgm:prSet phldrT="[Texto]"/>
      <dgm:spPr/>
      <dgm:t>
        <a:bodyPr/>
        <a:lstStyle/>
        <a:p>
          <a:pPr algn="l"/>
          <a:r>
            <a:rPr lang="es-EC" dirty="0">
              <a:solidFill>
                <a:schemeClr val="tx1"/>
              </a:solidFill>
            </a:rPr>
            <a:t>* AHOTEC</a:t>
          </a:r>
          <a:br>
            <a:rPr lang="es-EC" dirty="0">
              <a:solidFill>
                <a:schemeClr val="tx1"/>
              </a:solidFill>
            </a:rPr>
          </a:br>
          <a:r>
            <a:rPr lang="es-EC" dirty="0">
              <a:solidFill>
                <a:schemeClr val="tx1"/>
              </a:solidFill>
            </a:rPr>
            <a:t>* C y D</a:t>
          </a:r>
          <a:br>
            <a:rPr lang="es-EC" dirty="0">
              <a:solidFill>
                <a:schemeClr val="tx1"/>
              </a:solidFill>
            </a:rPr>
          </a:br>
          <a:r>
            <a:rPr lang="es-EC" dirty="0">
              <a:solidFill>
                <a:schemeClr val="tx1"/>
              </a:solidFill>
            </a:rPr>
            <a:t>* MINTUR</a:t>
          </a:r>
          <a:br>
            <a:rPr lang="es-EC" dirty="0">
              <a:solidFill>
                <a:schemeClr val="tx1"/>
              </a:solidFill>
            </a:rPr>
          </a:br>
          <a:r>
            <a:rPr lang="es-EC" dirty="0">
              <a:solidFill>
                <a:schemeClr val="tx1"/>
              </a:solidFill>
            </a:rPr>
            <a:t>* Secretaría Del Ambiente  DMQ</a:t>
          </a:r>
        </a:p>
      </dgm:t>
    </dgm:pt>
    <dgm:pt modelId="{8911866C-E599-4AAD-8A08-73AC1E5E1F53}" type="parTrans" cxnId="{116E2938-0758-457F-9918-E8318AA76556}">
      <dgm:prSet/>
      <dgm:spPr/>
      <dgm:t>
        <a:bodyPr/>
        <a:lstStyle/>
        <a:p>
          <a:endParaRPr lang="es-EC">
            <a:solidFill>
              <a:schemeClr val="tx1"/>
            </a:solidFill>
          </a:endParaRPr>
        </a:p>
      </dgm:t>
    </dgm:pt>
    <dgm:pt modelId="{BD09BE11-A398-45A5-B908-A1137AB52166}" type="sibTrans" cxnId="{116E2938-0758-457F-9918-E8318AA76556}">
      <dgm:prSet/>
      <dgm:spPr/>
      <dgm:t>
        <a:bodyPr/>
        <a:lstStyle/>
        <a:p>
          <a:endParaRPr lang="es-EC">
            <a:solidFill>
              <a:schemeClr val="tx1"/>
            </a:solidFill>
          </a:endParaRPr>
        </a:p>
      </dgm:t>
    </dgm:pt>
    <dgm:pt modelId="{532D43F0-F5DD-4543-9D92-DDB3342FC952}" type="pres">
      <dgm:prSet presAssocID="{332DF927-5FAF-4973-821A-BE26D2B50A9D}" presName="Name0" presStyleCnt="0">
        <dgm:presLayoutVars>
          <dgm:chPref val="1"/>
          <dgm:dir/>
          <dgm:animOne val="branch"/>
          <dgm:animLvl val="lvl"/>
          <dgm:resizeHandles/>
        </dgm:presLayoutVars>
      </dgm:prSet>
      <dgm:spPr/>
    </dgm:pt>
    <dgm:pt modelId="{3B444E4B-707A-4890-9AD6-D171F10084EF}" type="pres">
      <dgm:prSet presAssocID="{56F046C7-8555-4508-B670-76CC6853C092}" presName="vertOne" presStyleCnt="0"/>
      <dgm:spPr/>
    </dgm:pt>
    <dgm:pt modelId="{4B6CFC91-7896-41FE-BD79-0397021FDE7B}" type="pres">
      <dgm:prSet presAssocID="{56F046C7-8555-4508-B670-76CC6853C092}" presName="txOne" presStyleLbl="node0" presStyleIdx="0" presStyleCnt="1" custScaleY="43189">
        <dgm:presLayoutVars>
          <dgm:chPref val="3"/>
        </dgm:presLayoutVars>
      </dgm:prSet>
      <dgm:spPr/>
    </dgm:pt>
    <dgm:pt modelId="{CF836105-E7BA-435C-8286-05EC9D924FC8}" type="pres">
      <dgm:prSet presAssocID="{56F046C7-8555-4508-B670-76CC6853C092}" presName="parTransOne" presStyleCnt="0"/>
      <dgm:spPr/>
    </dgm:pt>
    <dgm:pt modelId="{4C5DBA10-7EAB-4AD9-9F10-47E9C83F5682}" type="pres">
      <dgm:prSet presAssocID="{56F046C7-8555-4508-B670-76CC6853C092}" presName="horzOne" presStyleCnt="0"/>
      <dgm:spPr/>
    </dgm:pt>
    <dgm:pt modelId="{39148015-8CB8-4052-800E-DBFD46CC9D8F}" type="pres">
      <dgm:prSet presAssocID="{07FABE41-7452-488A-825D-A85DD2DDC569}" presName="vertTwo" presStyleCnt="0"/>
      <dgm:spPr/>
    </dgm:pt>
    <dgm:pt modelId="{5BF34FBD-A9FD-4C6C-9958-62FB877E88F9}" type="pres">
      <dgm:prSet presAssocID="{07FABE41-7452-488A-825D-A85DD2DDC569}" presName="txTwo" presStyleLbl="node2" presStyleIdx="0" presStyleCnt="3" custScaleY="53186" custLinFactNeighborX="-301">
        <dgm:presLayoutVars>
          <dgm:chPref val="3"/>
        </dgm:presLayoutVars>
      </dgm:prSet>
      <dgm:spPr/>
    </dgm:pt>
    <dgm:pt modelId="{E5E5FF06-048A-4F38-82BA-CD448C206202}" type="pres">
      <dgm:prSet presAssocID="{07FABE41-7452-488A-825D-A85DD2DDC569}" presName="horzTwo" presStyleCnt="0"/>
      <dgm:spPr/>
    </dgm:pt>
    <dgm:pt modelId="{42F1A28C-0782-473B-B409-6927CB77C469}" type="pres">
      <dgm:prSet presAssocID="{044DB4CE-2A4C-4545-A724-E98E445A909C}" presName="sibSpaceTwo" presStyleCnt="0"/>
      <dgm:spPr/>
    </dgm:pt>
    <dgm:pt modelId="{FADF2B77-D982-406A-B76E-C96618EDAAA2}" type="pres">
      <dgm:prSet presAssocID="{2CE8C6FA-41DC-4F5E-B203-6BCD75107251}" presName="vertTwo" presStyleCnt="0"/>
      <dgm:spPr/>
    </dgm:pt>
    <dgm:pt modelId="{457409E0-3888-42DC-8791-2DAED2A128C4}" type="pres">
      <dgm:prSet presAssocID="{2CE8C6FA-41DC-4F5E-B203-6BCD75107251}" presName="txTwo" presStyleLbl="node2" presStyleIdx="1" presStyleCnt="3" custScaleY="53186" custLinFactNeighborX="-98">
        <dgm:presLayoutVars>
          <dgm:chPref val="3"/>
        </dgm:presLayoutVars>
      </dgm:prSet>
      <dgm:spPr/>
    </dgm:pt>
    <dgm:pt modelId="{747EDB79-2FEE-4032-A746-6399A0EEC83A}" type="pres">
      <dgm:prSet presAssocID="{2CE8C6FA-41DC-4F5E-B203-6BCD75107251}" presName="parTransTwo" presStyleCnt="0"/>
      <dgm:spPr/>
    </dgm:pt>
    <dgm:pt modelId="{E85CD0C0-FA7D-44A0-B934-9B055F2EA567}" type="pres">
      <dgm:prSet presAssocID="{2CE8C6FA-41DC-4F5E-B203-6BCD75107251}" presName="horzTwo" presStyleCnt="0"/>
      <dgm:spPr/>
    </dgm:pt>
    <dgm:pt modelId="{AEB6A5EB-E1E0-41AF-87DF-E0FEC428F549}" type="pres">
      <dgm:prSet presAssocID="{A018C5B4-1F96-4E50-A1BF-ABE53C856FA9}" presName="vertThree" presStyleCnt="0"/>
      <dgm:spPr/>
    </dgm:pt>
    <dgm:pt modelId="{91124E93-772D-47BF-B1F5-D9741A68EA91}" type="pres">
      <dgm:prSet presAssocID="{A018C5B4-1F96-4E50-A1BF-ABE53C856FA9}" presName="txThree" presStyleLbl="node3" presStyleIdx="0" presStyleCnt="4">
        <dgm:presLayoutVars>
          <dgm:chPref val="3"/>
        </dgm:presLayoutVars>
      </dgm:prSet>
      <dgm:spPr/>
    </dgm:pt>
    <dgm:pt modelId="{2BB6996F-EB00-4554-A02A-E23B101F10B1}" type="pres">
      <dgm:prSet presAssocID="{A018C5B4-1F96-4E50-A1BF-ABE53C856FA9}" presName="horzThree" presStyleCnt="0"/>
      <dgm:spPr/>
    </dgm:pt>
    <dgm:pt modelId="{F9400729-E813-4AD3-BB6E-E91BC6AD4BB3}" type="pres">
      <dgm:prSet presAssocID="{ABF56F7A-12A2-48C0-BDD3-A9449429DFB3}" presName="sibSpaceThree" presStyleCnt="0"/>
      <dgm:spPr/>
    </dgm:pt>
    <dgm:pt modelId="{0F084226-6FDE-41F1-B7AA-9FAE18BD3945}" type="pres">
      <dgm:prSet presAssocID="{1F44A387-18EA-4110-A38F-69E962FB3692}" presName="vertThree" presStyleCnt="0"/>
      <dgm:spPr/>
    </dgm:pt>
    <dgm:pt modelId="{F8106043-4084-4343-A379-CD80A169255C}" type="pres">
      <dgm:prSet presAssocID="{1F44A387-18EA-4110-A38F-69E962FB3692}" presName="txThree" presStyleLbl="node3" presStyleIdx="1" presStyleCnt="4">
        <dgm:presLayoutVars>
          <dgm:chPref val="3"/>
        </dgm:presLayoutVars>
      </dgm:prSet>
      <dgm:spPr/>
    </dgm:pt>
    <dgm:pt modelId="{9AEA5C12-D26E-43A6-8225-735AE41BE0C4}" type="pres">
      <dgm:prSet presAssocID="{1F44A387-18EA-4110-A38F-69E962FB3692}" presName="horzThree" presStyleCnt="0"/>
      <dgm:spPr/>
    </dgm:pt>
    <dgm:pt modelId="{42512A61-94B3-4F98-A047-1F2302239F15}" type="pres">
      <dgm:prSet presAssocID="{E2BD700B-9D2C-4107-A4DC-C897DACD0B43}" presName="sibSpaceThree" presStyleCnt="0"/>
      <dgm:spPr/>
    </dgm:pt>
    <dgm:pt modelId="{825DBD7F-A44B-4649-AA15-B019C673EEB4}" type="pres">
      <dgm:prSet presAssocID="{50E938F5-0901-4855-95D2-A52458F5B27C}" presName="vertThree" presStyleCnt="0"/>
      <dgm:spPr/>
    </dgm:pt>
    <dgm:pt modelId="{C5CFFFEE-7B2F-4E8A-9503-75F3A5D00D84}" type="pres">
      <dgm:prSet presAssocID="{50E938F5-0901-4855-95D2-A52458F5B27C}" presName="txThree" presStyleLbl="node3" presStyleIdx="2" presStyleCnt="4">
        <dgm:presLayoutVars>
          <dgm:chPref val="3"/>
        </dgm:presLayoutVars>
      </dgm:prSet>
      <dgm:spPr/>
    </dgm:pt>
    <dgm:pt modelId="{79DA1E84-0865-4585-90EB-88CF0EC5BFA6}" type="pres">
      <dgm:prSet presAssocID="{50E938F5-0901-4855-95D2-A52458F5B27C}" presName="horzThree" presStyleCnt="0"/>
      <dgm:spPr/>
    </dgm:pt>
    <dgm:pt modelId="{445C1127-879A-4C30-A76C-3F3378075EAE}" type="pres">
      <dgm:prSet presAssocID="{ED1D2E10-BF96-4803-B900-CFA75BC8CE4C}" presName="sibSpaceTwo" presStyleCnt="0"/>
      <dgm:spPr/>
    </dgm:pt>
    <dgm:pt modelId="{2946CFD1-E3C1-4E94-99F6-0C05DE51E920}" type="pres">
      <dgm:prSet presAssocID="{9E812CC0-BAAE-463C-BD4A-B7378EAF005E}" presName="vertTwo" presStyleCnt="0"/>
      <dgm:spPr/>
    </dgm:pt>
    <dgm:pt modelId="{4953EB30-0A02-4731-8376-71F209EAAE90}" type="pres">
      <dgm:prSet presAssocID="{9E812CC0-BAAE-463C-BD4A-B7378EAF005E}" presName="txTwo" presStyleLbl="node2" presStyleIdx="2" presStyleCnt="3" custScaleY="53186" custLinFactNeighborX="-301">
        <dgm:presLayoutVars>
          <dgm:chPref val="3"/>
        </dgm:presLayoutVars>
      </dgm:prSet>
      <dgm:spPr/>
    </dgm:pt>
    <dgm:pt modelId="{0C9AE767-76C1-4238-B1D6-371EC7E4D617}" type="pres">
      <dgm:prSet presAssocID="{9E812CC0-BAAE-463C-BD4A-B7378EAF005E}" presName="parTransTwo" presStyleCnt="0"/>
      <dgm:spPr/>
    </dgm:pt>
    <dgm:pt modelId="{047DF6B5-663D-4D78-8FFF-527CC4EA64C4}" type="pres">
      <dgm:prSet presAssocID="{9E812CC0-BAAE-463C-BD4A-B7378EAF005E}" presName="horzTwo" presStyleCnt="0"/>
      <dgm:spPr/>
    </dgm:pt>
    <dgm:pt modelId="{3710AE9E-9022-4B50-9B04-E9FEC617F088}" type="pres">
      <dgm:prSet presAssocID="{86FC7BE6-7AAA-49C6-B6E3-33DFEE951F3D}" presName="vertThree" presStyleCnt="0"/>
      <dgm:spPr/>
    </dgm:pt>
    <dgm:pt modelId="{0A41756C-3ACC-44AA-9B20-25E2C33DA23B}" type="pres">
      <dgm:prSet presAssocID="{86FC7BE6-7AAA-49C6-B6E3-33DFEE951F3D}" presName="txThree" presStyleLbl="node3" presStyleIdx="3" presStyleCnt="4">
        <dgm:presLayoutVars>
          <dgm:chPref val="3"/>
        </dgm:presLayoutVars>
      </dgm:prSet>
      <dgm:spPr/>
    </dgm:pt>
    <dgm:pt modelId="{66219EA3-0ED5-4940-91F2-839D42639B2D}" type="pres">
      <dgm:prSet presAssocID="{86FC7BE6-7AAA-49C6-B6E3-33DFEE951F3D}" presName="horzThree" presStyleCnt="0"/>
      <dgm:spPr/>
    </dgm:pt>
  </dgm:ptLst>
  <dgm:cxnLst>
    <dgm:cxn modelId="{688DA91F-0044-4100-B79A-463E1A977302}" type="presOf" srcId="{86FC7BE6-7AAA-49C6-B6E3-33DFEE951F3D}" destId="{0A41756C-3ACC-44AA-9B20-25E2C33DA23B}" srcOrd="0" destOrd="0" presId="urn:microsoft.com/office/officeart/2005/8/layout/hierarchy4"/>
    <dgm:cxn modelId="{C365C820-DA74-46B1-AFB5-93C87D88DA4C}" srcId="{56F046C7-8555-4508-B670-76CC6853C092}" destId="{07FABE41-7452-488A-825D-A85DD2DDC569}" srcOrd="0" destOrd="0" parTransId="{3C0A7235-794F-47EA-8CBD-98E568CAB808}" sibTransId="{044DB4CE-2A4C-4545-A724-E98E445A909C}"/>
    <dgm:cxn modelId="{33D4872F-89B3-45CB-81F1-5A71EEB98A83}" srcId="{2CE8C6FA-41DC-4F5E-B203-6BCD75107251}" destId="{1F44A387-18EA-4110-A38F-69E962FB3692}" srcOrd="1" destOrd="0" parTransId="{18DE8E14-F85D-4D86-A0A9-570B5C6AC064}" sibTransId="{E2BD700B-9D2C-4107-A4DC-C897DACD0B43}"/>
    <dgm:cxn modelId="{266CF931-3A83-4983-860D-3B0D06CDFF60}" type="presOf" srcId="{A018C5B4-1F96-4E50-A1BF-ABE53C856FA9}" destId="{91124E93-772D-47BF-B1F5-D9741A68EA91}" srcOrd="0" destOrd="0" presId="urn:microsoft.com/office/officeart/2005/8/layout/hierarchy4"/>
    <dgm:cxn modelId="{116E2938-0758-457F-9918-E8318AA76556}" srcId="{9E812CC0-BAAE-463C-BD4A-B7378EAF005E}" destId="{86FC7BE6-7AAA-49C6-B6E3-33DFEE951F3D}" srcOrd="0" destOrd="0" parTransId="{8911866C-E599-4AAD-8A08-73AC1E5E1F53}" sibTransId="{BD09BE11-A398-45A5-B908-A1137AB52166}"/>
    <dgm:cxn modelId="{0916A068-434D-4572-AE9F-C4EB46C1E74D}" type="presOf" srcId="{9E812CC0-BAAE-463C-BD4A-B7378EAF005E}" destId="{4953EB30-0A02-4731-8376-71F209EAAE90}" srcOrd="0" destOrd="0" presId="urn:microsoft.com/office/officeart/2005/8/layout/hierarchy4"/>
    <dgm:cxn modelId="{6DABCE6E-575C-4FC9-96E0-66A53B06708B}" type="presOf" srcId="{56F046C7-8555-4508-B670-76CC6853C092}" destId="{4B6CFC91-7896-41FE-BD79-0397021FDE7B}" srcOrd="0" destOrd="0" presId="urn:microsoft.com/office/officeart/2005/8/layout/hierarchy4"/>
    <dgm:cxn modelId="{689F7956-9BC1-4EB2-92EF-279EC743B120}" type="presOf" srcId="{332DF927-5FAF-4973-821A-BE26D2B50A9D}" destId="{532D43F0-F5DD-4543-9D92-DDB3342FC952}" srcOrd="0" destOrd="0" presId="urn:microsoft.com/office/officeart/2005/8/layout/hierarchy4"/>
    <dgm:cxn modelId="{D7560C57-6FF4-4158-A36C-36432D2427E2}" srcId="{2CE8C6FA-41DC-4F5E-B203-6BCD75107251}" destId="{A018C5B4-1F96-4E50-A1BF-ABE53C856FA9}" srcOrd="0" destOrd="0" parTransId="{62654BD0-BFCA-486A-A016-BBF1AC298CC8}" sibTransId="{ABF56F7A-12A2-48C0-BDD3-A9449429DFB3}"/>
    <dgm:cxn modelId="{366BF479-9EF4-4C71-86DE-661F94E7FDC5}" type="presOf" srcId="{1F44A387-18EA-4110-A38F-69E962FB3692}" destId="{F8106043-4084-4343-A379-CD80A169255C}" srcOrd="0" destOrd="0" presId="urn:microsoft.com/office/officeart/2005/8/layout/hierarchy4"/>
    <dgm:cxn modelId="{8CBF9F90-4043-4392-AAB7-B3843D0A9225}" srcId="{332DF927-5FAF-4973-821A-BE26D2B50A9D}" destId="{56F046C7-8555-4508-B670-76CC6853C092}" srcOrd="0" destOrd="0" parTransId="{8461539E-9117-4845-97BC-D206F90D8513}" sibTransId="{06216498-2A82-4F21-999B-112EF51DA0D3}"/>
    <dgm:cxn modelId="{5A60E192-9FC9-4A29-906F-1B3F34B0AEEA}" srcId="{56F046C7-8555-4508-B670-76CC6853C092}" destId="{2CE8C6FA-41DC-4F5E-B203-6BCD75107251}" srcOrd="1" destOrd="0" parTransId="{D0CBE948-228E-4129-9C18-AEAAF0FD99F8}" sibTransId="{ED1D2E10-BF96-4803-B900-CFA75BC8CE4C}"/>
    <dgm:cxn modelId="{EBABF9BD-8E40-4F2E-A58F-35CE510D7AD6}" type="presOf" srcId="{2CE8C6FA-41DC-4F5E-B203-6BCD75107251}" destId="{457409E0-3888-42DC-8791-2DAED2A128C4}" srcOrd="0" destOrd="0" presId="urn:microsoft.com/office/officeart/2005/8/layout/hierarchy4"/>
    <dgm:cxn modelId="{9A2E75BE-5B9C-401A-8C89-F4D365A7820F}" type="presOf" srcId="{50E938F5-0901-4855-95D2-A52458F5B27C}" destId="{C5CFFFEE-7B2F-4E8A-9503-75F3A5D00D84}" srcOrd="0" destOrd="0" presId="urn:microsoft.com/office/officeart/2005/8/layout/hierarchy4"/>
    <dgm:cxn modelId="{17F6C8C6-95E8-4E6D-A1F2-BBA0F8995D41}" srcId="{2CE8C6FA-41DC-4F5E-B203-6BCD75107251}" destId="{50E938F5-0901-4855-95D2-A52458F5B27C}" srcOrd="2" destOrd="0" parTransId="{A835D873-1F5A-4B8A-9DDB-4A42A812950F}" sibTransId="{D2097415-0FCD-4832-8D2A-625F2AB24358}"/>
    <dgm:cxn modelId="{829258F1-A501-422C-8733-9BD098DB0588}" srcId="{56F046C7-8555-4508-B670-76CC6853C092}" destId="{9E812CC0-BAAE-463C-BD4A-B7378EAF005E}" srcOrd="2" destOrd="0" parTransId="{6607FEC7-A559-44AC-8CAC-090916371FED}" sibTransId="{BCF4C834-9D70-4CEE-AEF7-02DC33B343D9}"/>
    <dgm:cxn modelId="{42CBD8F2-AD20-4FA7-84B7-B5A9557D58A1}" type="presOf" srcId="{07FABE41-7452-488A-825D-A85DD2DDC569}" destId="{5BF34FBD-A9FD-4C6C-9958-62FB877E88F9}" srcOrd="0" destOrd="0" presId="urn:microsoft.com/office/officeart/2005/8/layout/hierarchy4"/>
    <dgm:cxn modelId="{68A3A478-3644-456F-8341-23189CAF5326}" type="presParOf" srcId="{532D43F0-F5DD-4543-9D92-DDB3342FC952}" destId="{3B444E4B-707A-4890-9AD6-D171F10084EF}" srcOrd="0" destOrd="0" presId="urn:microsoft.com/office/officeart/2005/8/layout/hierarchy4"/>
    <dgm:cxn modelId="{DB261530-7DAC-4746-9DD6-3224EA437A7B}" type="presParOf" srcId="{3B444E4B-707A-4890-9AD6-D171F10084EF}" destId="{4B6CFC91-7896-41FE-BD79-0397021FDE7B}" srcOrd="0" destOrd="0" presId="urn:microsoft.com/office/officeart/2005/8/layout/hierarchy4"/>
    <dgm:cxn modelId="{F9A64DC5-D4B3-4CEE-8594-9B525B1209B7}" type="presParOf" srcId="{3B444E4B-707A-4890-9AD6-D171F10084EF}" destId="{CF836105-E7BA-435C-8286-05EC9D924FC8}" srcOrd="1" destOrd="0" presId="urn:microsoft.com/office/officeart/2005/8/layout/hierarchy4"/>
    <dgm:cxn modelId="{0E258431-0499-4BAB-BEE9-0965A2D62F41}" type="presParOf" srcId="{3B444E4B-707A-4890-9AD6-D171F10084EF}" destId="{4C5DBA10-7EAB-4AD9-9F10-47E9C83F5682}" srcOrd="2" destOrd="0" presId="urn:microsoft.com/office/officeart/2005/8/layout/hierarchy4"/>
    <dgm:cxn modelId="{82FD55C1-0221-4DBA-A4D7-AB1444272A43}" type="presParOf" srcId="{4C5DBA10-7EAB-4AD9-9F10-47E9C83F5682}" destId="{39148015-8CB8-4052-800E-DBFD46CC9D8F}" srcOrd="0" destOrd="0" presId="urn:microsoft.com/office/officeart/2005/8/layout/hierarchy4"/>
    <dgm:cxn modelId="{6B9EEA18-5412-401B-9D4C-70B3A8B29081}" type="presParOf" srcId="{39148015-8CB8-4052-800E-DBFD46CC9D8F}" destId="{5BF34FBD-A9FD-4C6C-9958-62FB877E88F9}" srcOrd="0" destOrd="0" presId="urn:microsoft.com/office/officeart/2005/8/layout/hierarchy4"/>
    <dgm:cxn modelId="{568DBE56-FC61-4A87-B69B-0137A7AB1697}" type="presParOf" srcId="{39148015-8CB8-4052-800E-DBFD46CC9D8F}" destId="{E5E5FF06-048A-4F38-82BA-CD448C206202}" srcOrd="1" destOrd="0" presId="urn:microsoft.com/office/officeart/2005/8/layout/hierarchy4"/>
    <dgm:cxn modelId="{409A4736-3970-4AB5-8273-F152812FA1A1}" type="presParOf" srcId="{4C5DBA10-7EAB-4AD9-9F10-47E9C83F5682}" destId="{42F1A28C-0782-473B-B409-6927CB77C469}" srcOrd="1" destOrd="0" presId="urn:microsoft.com/office/officeart/2005/8/layout/hierarchy4"/>
    <dgm:cxn modelId="{3E83537E-0FEC-487E-96B3-19CBEE24ABE3}" type="presParOf" srcId="{4C5DBA10-7EAB-4AD9-9F10-47E9C83F5682}" destId="{FADF2B77-D982-406A-B76E-C96618EDAAA2}" srcOrd="2" destOrd="0" presId="urn:microsoft.com/office/officeart/2005/8/layout/hierarchy4"/>
    <dgm:cxn modelId="{B5595A60-2F55-4701-96F0-A02BD6743EB3}" type="presParOf" srcId="{FADF2B77-D982-406A-B76E-C96618EDAAA2}" destId="{457409E0-3888-42DC-8791-2DAED2A128C4}" srcOrd="0" destOrd="0" presId="urn:microsoft.com/office/officeart/2005/8/layout/hierarchy4"/>
    <dgm:cxn modelId="{E977538F-2A74-4079-852D-8D13EA711BEC}" type="presParOf" srcId="{FADF2B77-D982-406A-B76E-C96618EDAAA2}" destId="{747EDB79-2FEE-4032-A746-6399A0EEC83A}" srcOrd="1" destOrd="0" presId="urn:microsoft.com/office/officeart/2005/8/layout/hierarchy4"/>
    <dgm:cxn modelId="{D0D39D30-D786-4426-88E3-E5237A62E297}" type="presParOf" srcId="{FADF2B77-D982-406A-B76E-C96618EDAAA2}" destId="{E85CD0C0-FA7D-44A0-B934-9B055F2EA567}" srcOrd="2" destOrd="0" presId="urn:microsoft.com/office/officeart/2005/8/layout/hierarchy4"/>
    <dgm:cxn modelId="{FC170ACE-6B4E-4C5E-B5D4-BE7C6E464E84}" type="presParOf" srcId="{E85CD0C0-FA7D-44A0-B934-9B055F2EA567}" destId="{AEB6A5EB-E1E0-41AF-87DF-E0FEC428F549}" srcOrd="0" destOrd="0" presId="urn:microsoft.com/office/officeart/2005/8/layout/hierarchy4"/>
    <dgm:cxn modelId="{A9619264-6265-46CC-A926-88CE9D1E68D1}" type="presParOf" srcId="{AEB6A5EB-E1E0-41AF-87DF-E0FEC428F549}" destId="{91124E93-772D-47BF-B1F5-D9741A68EA91}" srcOrd="0" destOrd="0" presId="urn:microsoft.com/office/officeart/2005/8/layout/hierarchy4"/>
    <dgm:cxn modelId="{9388D4CB-9187-40FB-97D6-58D6FF70A055}" type="presParOf" srcId="{AEB6A5EB-E1E0-41AF-87DF-E0FEC428F549}" destId="{2BB6996F-EB00-4554-A02A-E23B101F10B1}" srcOrd="1" destOrd="0" presId="urn:microsoft.com/office/officeart/2005/8/layout/hierarchy4"/>
    <dgm:cxn modelId="{9866F7BF-3EA0-4880-82F0-CADA5A2A4BAD}" type="presParOf" srcId="{E85CD0C0-FA7D-44A0-B934-9B055F2EA567}" destId="{F9400729-E813-4AD3-BB6E-E91BC6AD4BB3}" srcOrd="1" destOrd="0" presId="urn:microsoft.com/office/officeart/2005/8/layout/hierarchy4"/>
    <dgm:cxn modelId="{CAF11696-F29E-45ED-B94C-509516A6D197}" type="presParOf" srcId="{E85CD0C0-FA7D-44A0-B934-9B055F2EA567}" destId="{0F084226-6FDE-41F1-B7AA-9FAE18BD3945}" srcOrd="2" destOrd="0" presId="urn:microsoft.com/office/officeart/2005/8/layout/hierarchy4"/>
    <dgm:cxn modelId="{33282DA3-0595-4B3B-A3B1-09C5EE01B756}" type="presParOf" srcId="{0F084226-6FDE-41F1-B7AA-9FAE18BD3945}" destId="{F8106043-4084-4343-A379-CD80A169255C}" srcOrd="0" destOrd="0" presId="urn:microsoft.com/office/officeart/2005/8/layout/hierarchy4"/>
    <dgm:cxn modelId="{B671B545-7BD7-468C-BB3F-731C986C00D1}" type="presParOf" srcId="{0F084226-6FDE-41F1-B7AA-9FAE18BD3945}" destId="{9AEA5C12-D26E-43A6-8225-735AE41BE0C4}" srcOrd="1" destOrd="0" presId="urn:microsoft.com/office/officeart/2005/8/layout/hierarchy4"/>
    <dgm:cxn modelId="{F8B31EAE-E184-4E6E-9089-50B10B82A71C}" type="presParOf" srcId="{E85CD0C0-FA7D-44A0-B934-9B055F2EA567}" destId="{42512A61-94B3-4F98-A047-1F2302239F15}" srcOrd="3" destOrd="0" presId="urn:microsoft.com/office/officeart/2005/8/layout/hierarchy4"/>
    <dgm:cxn modelId="{CD2E6EE1-5607-4486-81F6-DFD72EBD8DA8}" type="presParOf" srcId="{E85CD0C0-FA7D-44A0-B934-9B055F2EA567}" destId="{825DBD7F-A44B-4649-AA15-B019C673EEB4}" srcOrd="4" destOrd="0" presId="urn:microsoft.com/office/officeart/2005/8/layout/hierarchy4"/>
    <dgm:cxn modelId="{76B22502-B0D9-40F8-B1DE-2658F56BFCBB}" type="presParOf" srcId="{825DBD7F-A44B-4649-AA15-B019C673EEB4}" destId="{C5CFFFEE-7B2F-4E8A-9503-75F3A5D00D84}" srcOrd="0" destOrd="0" presId="urn:microsoft.com/office/officeart/2005/8/layout/hierarchy4"/>
    <dgm:cxn modelId="{AE157FB3-E92E-4C9C-8A8F-4D496D42804C}" type="presParOf" srcId="{825DBD7F-A44B-4649-AA15-B019C673EEB4}" destId="{79DA1E84-0865-4585-90EB-88CF0EC5BFA6}" srcOrd="1" destOrd="0" presId="urn:microsoft.com/office/officeart/2005/8/layout/hierarchy4"/>
    <dgm:cxn modelId="{3CEE09E0-7935-4BB2-90D6-2A780EFB3FE7}" type="presParOf" srcId="{4C5DBA10-7EAB-4AD9-9F10-47E9C83F5682}" destId="{445C1127-879A-4C30-A76C-3F3378075EAE}" srcOrd="3" destOrd="0" presId="urn:microsoft.com/office/officeart/2005/8/layout/hierarchy4"/>
    <dgm:cxn modelId="{EFE110FD-BDCA-4F22-AF63-3E19381A971A}" type="presParOf" srcId="{4C5DBA10-7EAB-4AD9-9F10-47E9C83F5682}" destId="{2946CFD1-E3C1-4E94-99F6-0C05DE51E920}" srcOrd="4" destOrd="0" presId="urn:microsoft.com/office/officeart/2005/8/layout/hierarchy4"/>
    <dgm:cxn modelId="{FE822955-3FAD-4261-8199-821B98FE918C}" type="presParOf" srcId="{2946CFD1-E3C1-4E94-99F6-0C05DE51E920}" destId="{4953EB30-0A02-4731-8376-71F209EAAE90}" srcOrd="0" destOrd="0" presId="urn:microsoft.com/office/officeart/2005/8/layout/hierarchy4"/>
    <dgm:cxn modelId="{DEB34B2C-DF7D-40AD-82EE-5E011670E7EB}" type="presParOf" srcId="{2946CFD1-E3C1-4E94-99F6-0C05DE51E920}" destId="{0C9AE767-76C1-4238-B1D6-371EC7E4D617}" srcOrd="1" destOrd="0" presId="urn:microsoft.com/office/officeart/2005/8/layout/hierarchy4"/>
    <dgm:cxn modelId="{FE2A5736-F89A-48BF-A1B3-908C789DB2B8}" type="presParOf" srcId="{2946CFD1-E3C1-4E94-99F6-0C05DE51E920}" destId="{047DF6B5-663D-4D78-8FFF-527CC4EA64C4}" srcOrd="2" destOrd="0" presId="urn:microsoft.com/office/officeart/2005/8/layout/hierarchy4"/>
    <dgm:cxn modelId="{853B3E23-E341-4B14-8062-368F95C76062}" type="presParOf" srcId="{047DF6B5-663D-4D78-8FFF-527CC4EA64C4}" destId="{3710AE9E-9022-4B50-9B04-E9FEC617F088}" srcOrd="0" destOrd="0" presId="urn:microsoft.com/office/officeart/2005/8/layout/hierarchy4"/>
    <dgm:cxn modelId="{2A345C29-2C6E-4596-96EE-88B10C235777}" type="presParOf" srcId="{3710AE9E-9022-4B50-9B04-E9FEC617F088}" destId="{0A41756C-3ACC-44AA-9B20-25E2C33DA23B}" srcOrd="0" destOrd="0" presId="urn:microsoft.com/office/officeart/2005/8/layout/hierarchy4"/>
    <dgm:cxn modelId="{4894E0C4-9EA3-4B58-9D0A-CF29E8EC1BDB}" type="presParOf" srcId="{3710AE9E-9022-4B50-9B04-E9FEC617F088}" destId="{66219EA3-0ED5-4940-91F2-839D42639B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03B8A9-8A2A-43A9-BEC2-30C6DCCBEA42}" type="doc">
      <dgm:prSet loTypeId="urn:microsoft.com/office/officeart/2009/3/layout/StepUpProcess" loCatId="process" qsTypeId="urn:microsoft.com/office/officeart/2005/8/quickstyle/simple1" qsCatId="simple" csTypeId="urn:microsoft.com/office/officeart/2005/8/colors/accent1_3" csCatId="accent1" phldr="1"/>
      <dgm:spPr/>
      <dgm:t>
        <a:bodyPr/>
        <a:lstStyle/>
        <a:p>
          <a:endParaRPr lang="es-419"/>
        </a:p>
      </dgm:t>
    </dgm:pt>
    <dgm:pt modelId="{5BE452C1-88D6-4198-8C99-BBD35AC56EF5}">
      <dgm:prSet phldrT="[Texto]" custT="1"/>
      <dgm:spPr/>
      <dgm:t>
        <a:bodyPr/>
        <a:lstStyle/>
        <a:p>
          <a:r>
            <a:rPr lang="es-419" sz="2000" b="1" dirty="0">
              <a:solidFill>
                <a:schemeClr val="tx1"/>
              </a:solidFill>
            </a:rPr>
            <a:t>El 66% de las dimensiones, 70% de los criterios y el 66% de los indicadores son relevantes.</a:t>
          </a:r>
          <a:endParaRPr lang="es-419" sz="2000" dirty="0">
            <a:solidFill>
              <a:schemeClr val="tx1"/>
            </a:solidFill>
          </a:endParaRPr>
        </a:p>
      </dgm:t>
    </dgm:pt>
    <dgm:pt modelId="{FAC0D586-5179-4E8A-BC1B-62F6C3CF3802}" type="parTrans" cxnId="{DCFAFBA1-0119-43A1-A9B1-70ACA0B35B24}">
      <dgm:prSet/>
      <dgm:spPr/>
      <dgm:t>
        <a:bodyPr/>
        <a:lstStyle/>
        <a:p>
          <a:endParaRPr lang="es-419" sz="2800"/>
        </a:p>
      </dgm:t>
    </dgm:pt>
    <dgm:pt modelId="{00B9F1B2-8C54-4A21-B736-C7F767DA5684}" type="sibTrans" cxnId="{DCFAFBA1-0119-43A1-A9B1-70ACA0B35B24}">
      <dgm:prSet/>
      <dgm:spPr/>
      <dgm:t>
        <a:bodyPr/>
        <a:lstStyle/>
        <a:p>
          <a:endParaRPr lang="es-419" sz="2800"/>
        </a:p>
      </dgm:t>
    </dgm:pt>
    <dgm:pt modelId="{ACE9B668-FDE3-4B46-B516-FA55E57BF22C}">
      <dgm:prSet phldrT="[Texto]" custT="1"/>
      <dgm:spPr/>
      <dgm:t>
        <a:bodyPr/>
        <a:lstStyle/>
        <a:p>
          <a:r>
            <a:rPr lang="es-EC" sz="2000" b="1" dirty="0">
              <a:solidFill>
                <a:schemeClr val="tx1"/>
              </a:solidFill>
            </a:rPr>
            <a:t>No existe en el país una certificación de sostenibilidad turística que sea de cumplimiento obligatorio para los establecimientos hoteleros ubicados en la ZET Centro Histórico</a:t>
          </a:r>
          <a:endParaRPr lang="es-419" sz="2000" dirty="0">
            <a:solidFill>
              <a:schemeClr val="tx1"/>
            </a:solidFill>
          </a:endParaRPr>
        </a:p>
      </dgm:t>
    </dgm:pt>
    <dgm:pt modelId="{8540582B-B472-4474-908C-A300FF3D4222}" type="parTrans" cxnId="{43ADC709-D47F-4780-90A8-8FFDBF819CB1}">
      <dgm:prSet/>
      <dgm:spPr/>
      <dgm:t>
        <a:bodyPr/>
        <a:lstStyle/>
        <a:p>
          <a:endParaRPr lang="es-419" sz="2800"/>
        </a:p>
      </dgm:t>
    </dgm:pt>
    <dgm:pt modelId="{1FD18AFD-2F8D-4940-8E6F-D85CD1A83D94}" type="sibTrans" cxnId="{43ADC709-D47F-4780-90A8-8FFDBF819CB1}">
      <dgm:prSet/>
      <dgm:spPr/>
      <dgm:t>
        <a:bodyPr/>
        <a:lstStyle/>
        <a:p>
          <a:endParaRPr lang="es-419" sz="2800"/>
        </a:p>
      </dgm:t>
    </dgm:pt>
    <dgm:pt modelId="{D66FF9B0-F92C-4051-932B-22928A25E660}">
      <dgm:prSet phldrT="[Texto]" custT="1"/>
      <dgm:spPr/>
      <dgm:t>
        <a:bodyPr/>
        <a:lstStyle/>
        <a:p>
          <a:r>
            <a:rPr lang="es-EC" sz="2000" b="1" dirty="0"/>
            <a:t>La base del desarrollo sostenible es el cuidado y concientización del capital humano y la calidad en los procesos</a:t>
          </a:r>
          <a:endParaRPr lang="es-419" sz="2000" dirty="0"/>
        </a:p>
      </dgm:t>
    </dgm:pt>
    <dgm:pt modelId="{B1EA9D41-EA68-4760-BC24-E939EC2F3781}" type="parTrans" cxnId="{0F3E2275-7070-4A96-AF9F-FE1C86F50761}">
      <dgm:prSet/>
      <dgm:spPr/>
      <dgm:t>
        <a:bodyPr/>
        <a:lstStyle/>
        <a:p>
          <a:endParaRPr lang="es-419" sz="2800"/>
        </a:p>
      </dgm:t>
    </dgm:pt>
    <dgm:pt modelId="{9B9A8226-70C0-4355-A9BF-C32C547D5397}" type="sibTrans" cxnId="{0F3E2275-7070-4A96-AF9F-FE1C86F50761}">
      <dgm:prSet/>
      <dgm:spPr/>
      <dgm:t>
        <a:bodyPr/>
        <a:lstStyle/>
        <a:p>
          <a:endParaRPr lang="es-419" sz="2800"/>
        </a:p>
      </dgm:t>
    </dgm:pt>
    <dgm:pt modelId="{C4FC439C-C16D-452D-A1DD-47BA2FF559FA}">
      <dgm:prSet phldrT="[Texto]" custT="1"/>
      <dgm:spPr/>
      <dgm:t>
        <a:bodyPr/>
        <a:lstStyle/>
        <a:p>
          <a:r>
            <a:rPr lang="es-EC" sz="2000" b="1" dirty="0"/>
            <a:t>Los indicadores no toman en cuenta a todos los involucrados o </a:t>
          </a:r>
          <a:r>
            <a:rPr lang="es-EC" sz="2000" b="1" dirty="0" err="1"/>
            <a:t>stakeholders</a:t>
          </a:r>
          <a:r>
            <a:rPr lang="es-EC" sz="2000" b="1" dirty="0"/>
            <a:t> dentro del desarrollo sostenible.</a:t>
          </a:r>
          <a:endParaRPr lang="es-419" sz="2000" dirty="0"/>
        </a:p>
      </dgm:t>
    </dgm:pt>
    <dgm:pt modelId="{05B21360-5524-40ED-BAD1-9931835B8AAC}" type="parTrans" cxnId="{A1C0B681-4082-4314-9A48-A8852CBC2236}">
      <dgm:prSet/>
      <dgm:spPr/>
      <dgm:t>
        <a:bodyPr/>
        <a:lstStyle/>
        <a:p>
          <a:endParaRPr lang="es-419" sz="2800"/>
        </a:p>
      </dgm:t>
    </dgm:pt>
    <dgm:pt modelId="{8BC68381-3276-4FF6-9AB7-230825A7604A}" type="sibTrans" cxnId="{A1C0B681-4082-4314-9A48-A8852CBC2236}">
      <dgm:prSet/>
      <dgm:spPr/>
      <dgm:t>
        <a:bodyPr/>
        <a:lstStyle/>
        <a:p>
          <a:endParaRPr lang="es-419" sz="2800"/>
        </a:p>
      </dgm:t>
    </dgm:pt>
    <dgm:pt modelId="{CDC4C074-23C9-4E46-9385-DEE72B23F878}" type="pres">
      <dgm:prSet presAssocID="{1203B8A9-8A2A-43A9-BEC2-30C6DCCBEA42}" presName="rootnode" presStyleCnt="0">
        <dgm:presLayoutVars>
          <dgm:chMax/>
          <dgm:chPref/>
          <dgm:dir/>
          <dgm:animLvl val="lvl"/>
        </dgm:presLayoutVars>
      </dgm:prSet>
      <dgm:spPr/>
    </dgm:pt>
    <dgm:pt modelId="{20450161-37AD-45A3-88C8-85CDD11CACF2}" type="pres">
      <dgm:prSet presAssocID="{5BE452C1-88D6-4198-8C99-BBD35AC56EF5}" presName="composite" presStyleCnt="0"/>
      <dgm:spPr/>
    </dgm:pt>
    <dgm:pt modelId="{53C359EF-1327-46D9-9841-235AE90967BE}" type="pres">
      <dgm:prSet presAssocID="{5BE452C1-88D6-4198-8C99-BBD35AC56EF5}" presName="LShape" presStyleLbl="alignNode1" presStyleIdx="0" presStyleCnt="7" custLinFactY="-59133" custLinFactNeighborX="-2580" custLinFactNeighborY="-100000"/>
      <dgm:spPr/>
    </dgm:pt>
    <dgm:pt modelId="{BBF00E89-089A-4475-B7D9-749BDC3B4C81}" type="pres">
      <dgm:prSet presAssocID="{5BE452C1-88D6-4198-8C99-BBD35AC56EF5}" presName="ParentText" presStyleLbl="revTx" presStyleIdx="0" presStyleCnt="4" custLinFactY="-18610" custLinFactNeighborX="-3080" custLinFactNeighborY="-100000">
        <dgm:presLayoutVars>
          <dgm:chMax val="0"/>
          <dgm:chPref val="0"/>
          <dgm:bulletEnabled val="1"/>
        </dgm:presLayoutVars>
      </dgm:prSet>
      <dgm:spPr/>
    </dgm:pt>
    <dgm:pt modelId="{F033AB96-0979-434C-8910-BE12C841BC11}" type="pres">
      <dgm:prSet presAssocID="{5BE452C1-88D6-4198-8C99-BBD35AC56EF5}" presName="Triangle" presStyleLbl="alignNode1" presStyleIdx="1" presStyleCnt="7" custAng="5400000" custLinFactX="30888" custLinFactY="-168718" custLinFactNeighborX="100000" custLinFactNeighborY="-200000"/>
      <dgm:spPr/>
    </dgm:pt>
    <dgm:pt modelId="{0B28FF9B-EC1D-492F-9270-51B9ED0D2092}" type="pres">
      <dgm:prSet presAssocID="{00B9F1B2-8C54-4A21-B736-C7F767DA5684}" presName="sibTrans" presStyleCnt="0"/>
      <dgm:spPr/>
    </dgm:pt>
    <dgm:pt modelId="{3F0E85A4-96BC-4270-877D-E0E25B332F9C}" type="pres">
      <dgm:prSet presAssocID="{00B9F1B2-8C54-4A21-B736-C7F767DA5684}" presName="space" presStyleCnt="0"/>
      <dgm:spPr/>
    </dgm:pt>
    <dgm:pt modelId="{235E3FA2-10D7-46E2-8895-7DEA7682DB6D}" type="pres">
      <dgm:prSet presAssocID="{ACE9B668-FDE3-4B46-B516-FA55E57BF22C}" presName="composite" presStyleCnt="0"/>
      <dgm:spPr/>
    </dgm:pt>
    <dgm:pt modelId="{169414D6-D670-4D5C-A928-E35E9777E1BC}" type="pres">
      <dgm:prSet presAssocID="{ACE9B668-FDE3-4B46-B516-FA55E57BF22C}" presName="LShape" presStyleLbl="alignNode1" presStyleIdx="2" presStyleCnt="7" custLinFactNeighborX="-4584" custLinFactNeighborY="-66661"/>
      <dgm:spPr/>
    </dgm:pt>
    <dgm:pt modelId="{6C9746CB-823C-4CF5-B1CE-98B9C8239AD7}" type="pres">
      <dgm:prSet presAssocID="{ACE9B668-FDE3-4B46-B516-FA55E57BF22C}" presName="ParentText" presStyleLbl="revTx" presStyleIdx="1" presStyleCnt="4" custLinFactNeighborX="697" custLinFactNeighborY="-47145">
        <dgm:presLayoutVars>
          <dgm:chMax val="0"/>
          <dgm:chPref val="0"/>
          <dgm:bulletEnabled val="1"/>
        </dgm:presLayoutVars>
      </dgm:prSet>
      <dgm:spPr/>
    </dgm:pt>
    <dgm:pt modelId="{B0888506-D052-47C7-9F5C-CAD12A458DD2}" type="pres">
      <dgm:prSet presAssocID="{ACE9B668-FDE3-4B46-B516-FA55E57BF22C}" presName="Triangle" presStyleLbl="alignNode1" presStyleIdx="3" presStyleCnt="7" custAng="5400000" custLinFactX="45292" custLinFactNeighborX="100000" custLinFactNeighborY="-43020"/>
      <dgm:spPr/>
    </dgm:pt>
    <dgm:pt modelId="{B642E3C9-8FE9-4C82-B3C8-1360D5016D77}" type="pres">
      <dgm:prSet presAssocID="{1FD18AFD-2F8D-4940-8E6F-D85CD1A83D94}" presName="sibTrans" presStyleCnt="0"/>
      <dgm:spPr/>
    </dgm:pt>
    <dgm:pt modelId="{725976DB-E6A7-4E72-9DDB-F9ED94F8A191}" type="pres">
      <dgm:prSet presAssocID="{1FD18AFD-2F8D-4940-8E6F-D85CD1A83D94}" presName="space" presStyleCnt="0"/>
      <dgm:spPr/>
    </dgm:pt>
    <dgm:pt modelId="{063642C3-2142-4A26-9D01-8B6C5BD4A32E}" type="pres">
      <dgm:prSet presAssocID="{D66FF9B0-F92C-4051-932B-22928A25E660}" presName="composite" presStyleCnt="0"/>
      <dgm:spPr/>
    </dgm:pt>
    <dgm:pt modelId="{7F438053-EB5E-4253-AB3F-F60718408631}" type="pres">
      <dgm:prSet presAssocID="{D66FF9B0-F92C-4051-932B-22928A25E660}" presName="LShape" presStyleLbl="alignNode1" presStyleIdx="4" presStyleCnt="7" custLinFactNeighborX="-1901" custLinFactNeighborY="25563"/>
      <dgm:spPr/>
    </dgm:pt>
    <dgm:pt modelId="{E2014D4B-F89D-4E4A-80DB-F80615BDF09B}" type="pres">
      <dgm:prSet presAssocID="{D66FF9B0-F92C-4051-932B-22928A25E660}" presName="ParentText" presStyleLbl="revTx" presStyleIdx="2" presStyleCnt="4" custLinFactNeighborX="362" custLinFactNeighborY="24349">
        <dgm:presLayoutVars>
          <dgm:chMax val="0"/>
          <dgm:chPref val="0"/>
          <dgm:bulletEnabled val="1"/>
        </dgm:presLayoutVars>
      </dgm:prSet>
      <dgm:spPr/>
    </dgm:pt>
    <dgm:pt modelId="{3AFC1CF1-F789-42B1-A980-152200B3663B}" type="pres">
      <dgm:prSet presAssocID="{D66FF9B0-F92C-4051-932B-22928A25E660}" presName="Triangle" presStyleLbl="alignNode1" presStyleIdx="5" presStyleCnt="7" custAng="5572296" custLinFactX="46942" custLinFactY="100000" custLinFactNeighborX="100000" custLinFactNeighborY="189995"/>
      <dgm:spPr/>
    </dgm:pt>
    <dgm:pt modelId="{D2C32986-AD5E-418F-8A50-485B962BA3EB}" type="pres">
      <dgm:prSet presAssocID="{9B9A8226-70C0-4355-A9BF-C32C547D5397}" presName="sibTrans" presStyleCnt="0"/>
      <dgm:spPr/>
    </dgm:pt>
    <dgm:pt modelId="{6B425CD5-93E9-49F9-8353-FBDD3EFE133F}" type="pres">
      <dgm:prSet presAssocID="{9B9A8226-70C0-4355-A9BF-C32C547D5397}" presName="space" presStyleCnt="0"/>
      <dgm:spPr/>
    </dgm:pt>
    <dgm:pt modelId="{44F23AF5-89E6-4CB1-8B5F-DF3EB00AD235}" type="pres">
      <dgm:prSet presAssocID="{C4FC439C-C16D-452D-A1DD-47BA2FF559FA}" presName="composite" presStyleCnt="0"/>
      <dgm:spPr/>
    </dgm:pt>
    <dgm:pt modelId="{18ADB091-08B1-47C1-B2AA-770129EAD0D3}" type="pres">
      <dgm:prSet presAssocID="{C4FC439C-C16D-452D-A1DD-47BA2FF559FA}" presName="LShape" presStyleLbl="alignNode1" presStyleIdx="6" presStyleCnt="7" custLinFactY="21523" custLinFactNeighborX="-3086" custLinFactNeighborY="100000"/>
      <dgm:spPr/>
    </dgm:pt>
    <dgm:pt modelId="{B615FB52-81CA-44AB-B36B-452C47281912}" type="pres">
      <dgm:prSet presAssocID="{C4FC439C-C16D-452D-A1DD-47BA2FF559FA}" presName="ParentText" presStyleLbl="revTx" presStyleIdx="3" presStyleCnt="4" custLinFactNeighborX="-1052" custLinFactNeighborY="97290">
        <dgm:presLayoutVars>
          <dgm:chMax val="0"/>
          <dgm:chPref val="0"/>
          <dgm:bulletEnabled val="1"/>
        </dgm:presLayoutVars>
      </dgm:prSet>
      <dgm:spPr/>
    </dgm:pt>
  </dgm:ptLst>
  <dgm:cxnLst>
    <dgm:cxn modelId="{824C2D04-0FF2-453D-BC81-559ECC5C76DC}" type="presOf" srcId="{5BE452C1-88D6-4198-8C99-BBD35AC56EF5}" destId="{BBF00E89-089A-4475-B7D9-749BDC3B4C81}" srcOrd="0" destOrd="0" presId="urn:microsoft.com/office/officeart/2009/3/layout/StepUpProcess"/>
    <dgm:cxn modelId="{43ADC709-D47F-4780-90A8-8FFDBF819CB1}" srcId="{1203B8A9-8A2A-43A9-BEC2-30C6DCCBEA42}" destId="{ACE9B668-FDE3-4B46-B516-FA55E57BF22C}" srcOrd="1" destOrd="0" parTransId="{8540582B-B472-4474-908C-A300FF3D4222}" sibTransId="{1FD18AFD-2F8D-4940-8E6F-D85CD1A83D94}"/>
    <dgm:cxn modelId="{414EE50A-A44B-4467-AB1F-2C4F0173F110}" type="presOf" srcId="{C4FC439C-C16D-452D-A1DD-47BA2FF559FA}" destId="{B615FB52-81CA-44AB-B36B-452C47281912}" srcOrd="0" destOrd="0" presId="urn:microsoft.com/office/officeart/2009/3/layout/StepUpProcess"/>
    <dgm:cxn modelId="{0F3E2275-7070-4A96-AF9F-FE1C86F50761}" srcId="{1203B8A9-8A2A-43A9-BEC2-30C6DCCBEA42}" destId="{D66FF9B0-F92C-4051-932B-22928A25E660}" srcOrd="2" destOrd="0" parTransId="{B1EA9D41-EA68-4760-BC24-E939EC2F3781}" sibTransId="{9B9A8226-70C0-4355-A9BF-C32C547D5397}"/>
    <dgm:cxn modelId="{A1C0B681-4082-4314-9A48-A8852CBC2236}" srcId="{1203B8A9-8A2A-43A9-BEC2-30C6DCCBEA42}" destId="{C4FC439C-C16D-452D-A1DD-47BA2FF559FA}" srcOrd="3" destOrd="0" parTransId="{05B21360-5524-40ED-BAD1-9931835B8AAC}" sibTransId="{8BC68381-3276-4FF6-9AB7-230825A7604A}"/>
    <dgm:cxn modelId="{DCFAFBA1-0119-43A1-A9B1-70ACA0B35B24}" srcId="{1203B8A9-8A2A-43A9-BEC2-30C6DCCBEA42}" destId="{5BE452C1-88D6-4198-8C99-BBD35AC56EF5}" srcOrd="0" destOrd="0" parTransId="{FAC0D586-5179-4E8A-BC1B-62F6C3CF3802}" sibTransId="{00B9F1B2-8C54-4A21-B736-C7F767DA5684}"/>
    <dgm:cxn modelId="{A73B3DAE-43FC-4CDD-8F1F-A6404ECF8A88}" type="presOf" srcId="{D66FF9B0-F92C-4051-932B-22928A25E660}" destId="{E2014D4B-F89D-4E4A-80DB-F80615BDF09B}" srcOrd="0" destOrd="0" presId="urn:microsoft.com/office/officeart/2009/3/layout/StepUpProcess"/>
    <dgm:cxn modelId="{BB5C13B5-93C6-4438-8D55-877052670C35}" type="presOf" srcId="{1203B8A9-8A2A-43A9-BEC2-30C6DCCBEA42}" destId="{CDC4C074-23C9-4E46-9385-DEE72B23F878}" srcOrd="0" destOrd="0" presId="urn:microsoft.com/office/officeart/2009/3/layout/StepUpProcess"/>
    <dgm:cxn modelId="{5A9652E2-09E9-42FB-80C4-8F138C753271}" type="presOf" srcId="{ACE9B668-FDE3-4B46-B516-FA55E57BF22C}" destId="{6C9746CB-823C-4CF5-B1CE-98B9C8239AD7}" srcOrd="0" destOrd="0" presId="urn:microsoft.com/office/officeart/2009/3/layout/StepUpProcess"/>
    <dgm:cxn modelId="{C5D957E0-22C1-4251-9C26-2AC77DF59E20}" type="presParOf" srcId="{CDC4C074-23C9-4E46-9385-DEE72B23F878}" destId="{20450161-37AD-45A3-88C8-85CDD11CACF2}" srcOrd="0" destOrd="0" presId="urn:microsoft.com/office/officeart/2009/3/layout/StepUpProcess"/>
    <dgm:cxn modelId="{299222D6-5FA1-42AB-ACFD-6A105E0E5F9C}" type="presParOf" srcId="{20450161-37AD-45A3-88C8-85CDD11CACF2}" destId="{53C359EF-1327-46D9-9841-235AE90967BE}" srcOrd="0" destOrd="0" presId="urn:microsoft.com/office/officeart/2009/3/layout/StepUpProcess"/>
    <dgm:cxn modelId="{25AC5EFB-A42E-4D71-AC1A-62B568144D27}" type="presParOf" srcId="{20450161-37AD-45A3-88C8-85CDD11CACF2}" destId="{BBF00E89-089A-4475-B7D9-749BDC3B4C81}" srcOrd="1" destOrd="0" presId="urn:microsoft.com/office/officeart/2009/3/layout/StepUpProcess"/>
    <dgm:cxn modelId="{AFC5C5EB-ABD8-4809-8864-117A98828576}" type="presParOf" srcId="{20450161-37AD-45A3-88C8-85CDD11CACF2}" destId="{F033AB96-0979-434C-8910-BE12C841BC11}" srcOrd="2" destOrd="0" presId="urn:microsoft.com/office/officeart/2009/3/layout/StepUpProcess"/>
    <dgm:cxn modelId="{BA0841BA-BD7A-44A3-ADB0-4C6FD912BECA}" type="presParOf" srcId="{CDC4C074-23C9-4E46-9385-DEE72B23F878}" destId="{0B28FF9B-EC1D-492F-9270-51B9ED0D2092}" srcOrd="1" destOrd="0" presId="urn:microsoft.com/office/officeart/2009/3/layout/StepUpProcess"/>
    <dgm:cxn modelId="{AD5FD370-4CDE-4066-B04C-5DC79DF9927A}" type="presParOf" srcId="{0B28FF9B-EC1D-492F-9270-51B9ED0D2092}" destId="{3F0E85A4-96BC-4270-877D-E0E25B332F9C}" srcOrd="0" destOrd="0" presId="urn:microsoft.com/office/officeart/2009/3/layout/StepUpProcess"/>
    <dgm:cxn modelId="{0A4F7A21-69D2-4C0A-8D01-EE3184432456}" type="presParOf" srcId="{CDC4C074-23C9-4E46-9385-DEE72B23F878}" destId="{235E3FA2-10D7-46E2-8895-7DEA7682DB6D}" srcOrd="2" destOrd="0" presId="urn:microsoft.com/office/officeart/2009/3/layout/StepUpProcess"/>
    <dgm:cxn modelId="{E6F110F1-7B8C-4E20-B82E-47BA70B8C408}" type="presParOf" srcId="{235E3FA2-10D7-46E2-8895-7DEA7682DB6D}" destId="{169414D6-D670-4D5C-A928-E35E9777E1BC}" srcOrd="0" destOrd="0" presId="urn:microsoft.com/office/officeart/2009/3/layout/StepUpProcess"/>
    <dgm:cxn modelId="{BDF80778-A5F9-4251-842E-A985E50695A1}" type="presParOf" srcId="{235E3FA2-10D7-46E2-8895-7DEA7682DB6D}" destId="{6C9746CB-823C-4CF5-B1CE-98B9C8239AD7}" srcOrd="1" destOrd="0" presId="urn:microsoft.com/office/officeart/2009/3/layout/StepUpProcess"/>
    <dgm:cxn modelId="{D1376D83-B474-489B-950E-9DCDE74DC4EF}" type="presParOf" srcId="{235E3FA2-10D7-46E2-8895-7DEA7682DB6D}" destId="{B0888506-D052-47C7-9F5C-CAD12A458DD2}" srcOrd="2" destOrd="0" presId="urn:microsoft.com/office/officeart/2009/3/layout/StepUpProcess"/>
    <dgm:cxn modelId="{9DABB89B-767A-4FEE-9231-39A2E7D75F21}" type="presParOf" srcId="{CDC4C074-23C9-4E46-9385-DEE72B23F878}" destId="{B642E3C9-8FE9-4C82-B3C8-1360D5016D77}" srcOrd="3" destOrd="0" presId="urn:microsoft.com/office/officeart/2009/3/layout/StepUpProcess"/>
    <dgm:cxn modelId="{D7FAF5F7-A042-4A1D-8E5E-FA97DB3F7721}" type="presParOf" srcId="{B642E3C9-8FE9-4C82-B3C8-1360D5016D77}" destId="{725976DB-E6A7-4E72-9DDB-F9ED94F8A191}" srcOrd="0" destOrd="0" presId="urn:microsoft.com/office/officeart/2009/3/layout/StepUpProcess"/>
    <dgm:cxn modelId="{8ED770F0-A80E-4B21-84DB-CC4131AFB13F}" type="presParOf" srcId="{CDC4C074-23C9-4E46-9385-DEE72B23F878}" destId="{063642C3-2142-4A26-9D01-8B6C5BD4A32E}" srcOrd="4" destOrd="0" presId="urn:microsoft.com/office/officeart/2009/3/layout/StepUpProcess"/>
    <dgm:cxn modelId="{A410E673-82B3-415F-97C4-101C18E1A4B2}" type="presParOf" srcId="{063642C3-2142-4A26-9D01-8B6C5BD4A32E}" destId="{7F438053-EB5E-4253-AB3F-F60718408631}" srcOrd="0" destOrd="0" presId="urn:microsoft.com/office/officeart/2009/3/layout/StepUpProcess"/>
    <dgm:cxn modelId="{7678140D-D603-450B-9998-6604CDBD8478}" type="presParOf" srcId="{063642C3-2142-4A26-9D01-8B6C5BD4A32E}" destId="{E2014D4B-F89D-4E4A-80DB-F80615BDF09B}" srcOrd="1" destOrd="0" presId="urn:microsoft.com/office/officeart/2009/3/layout/StepUpProcess"/>
    <dgm:cxn modelId="{C3092B09-C4C9-49B7-9D92-45A7FB7B74FB}" type="presParOf" srcId="{063642C3-2142-4A26-9D01-8B6C5BD4A32E}" destId="{3AFC1CF1-F789-42B1-A980-152200B3663B}" srcOrd="2" destOrd="0" presId="urn:microsoft.com/office/officeart/2009/3/layout/StepUpProcess"/>
    <dgm:cxn modelId="{A3E7EAB9-9AE2-4097-B7EF-E47B152D996C}" type="presParOf" srcId="{CDC4C074-23C9-4E46-9385-DEE72B23F878}" destId="{D2C32986-AD5E-418F-8A50-485B962BA3EB}" srcOrd="5" destOrd="0" presId="urn:microsoft.com/office/officeart/2009/3/layout/StepUpProcess"/>
    <dgm:cxn modelId="{66248CBF-DB93-4BC7-A6FF-3185B8C9F7B2}" type="presParOf" srcId="{D2C32986-AD5E-418F-8A50-485B962BA3EB}" destId="{6B425CD5-93E9-49F9-8353-FBDD3EFE133F}" srcOrd="0" destOrd="0" presId="urn:microsoft.com/office/officeart/2009/3/layout/StepUpProcess"/>
    <dgm:cxn modelId="{718EC184-083A-4D63-AFA0-E20C79DD0776}" type="presParOf" srcId="{CDC4C074-23C9-4E46-9385-DEE72B23F878}" destId="{44F23AF5-89E6-4CB1-8B5F-DF3EB00AD235}" srcOrd="6" destOrd="0" presId="urn:microsoft.com/office/officeart/2009/3/layout/StepUpProcess"/>
    <dgm:cxn modelId="{4067A0CA-5A24-4C22-BCDD-05C19926F41E}" type="presParOf" srcId="{44F23AF5-89E6-4CB1-8B5F-DF3EB00AD235}" destId="{18ADB091-08B1-47C1-B2AA-770129EAD0D3}" srcOrd="0" destOrd="0" presId="urn:microsoft.com/office/officeart/2009/3/layout/StepUpProcess"/>
    <dgm:cxn modelId="{C14376B6-0288-43BC-8CDE-EE8B1EFC7312}" type="presParOf" srcId="{44F23AF5-89E6-4CB1-8B5F-DF3EB00AD235}" destId="{B615FB52-81CA-44AB-B36B-452C4728191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81087-5857-4EBB-B782-3F66B095D123}">
      <dsp:nvSpPr>
        <dsp:cNvPr id="0" name=""/>
        <dsp:cNvSpPr/>
      </dsp:nvSpPr>
      <dsp:spPr>
        <a:xfrm>
          <a:off x="26529" y="0"/>
          <a:ext cx="6908800" cy="1338044"/>
        </a:xfrm>
        <a:prstGeom prst="roundRect">
          <a:avLst>
            <a:gd name="adj" fmla="val 10000"/>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Recomendaciones de sostenibilidad no aplicadas adecuadamente</a:t>
          </a:r>
        </a:p>
      </dsp:txBody>
      <dsp:txXfrm>
        <a:off x="65719" y="39190"/>
        <a:ext cx="5464945" cy="1259664"/>
      </dsp:txXfrm>
    </dsp:sp>
    <dsp:sp modelId="{EECEDF0A-4AFB-4E0A-8772-49AECED761DD}">
      <dsp:nvSpPr>
        <dsp:cNvPr id="0" name=""/>
        <dsp:cNvSpPr/>
      </dsp:nvSpPr>
      <dsp:spPr>
        <a:xfrm>
          <a:off x="609599" y="1561051"/>
          <a:ext cx="6908800" cy="1338044"/>
        </a:xfrm>
        <a:prstGeom prst="roundRect">
          <a:avLst>
            <a:gd name="adj" fmla="val 10000"/>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La sostenibilidad depende de los escenarios de análisis</a:t>
          </a:r>
        </a:p>
      </dsp:txBody>
      <dsp:txXfrm>
        <a:off x="648789" y="1600241"/>
        <a:ext cx="5351091" cy="1259664"/>
      </dsp:txXfrm>
    </dsp:sp>
    <dsp:sp modelId="{782C12C2-F659-4302-9241-9A3ADEEF25AA}">
      <dsp:nvSpPr>
        <dsp:cNvPr id="0" name=""/>
        <dsp:cNvSpPr/>
      </dsp:nvSpPr>
      <dsp:spPr>
        <a:xfrm>
          <a:off x="1219199" y="3122103"/>
          <a:ext cx="6908800" cy="1338044"/>
        </a:xfrm>
        <a:prstGeom prst="roundRect">
          <a:avLst>
            <a:gd name="adj" fmla="val 10000"/>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C" sz="2800" kern="1200" dirty="0"/>
            <a:t>No se aplica en la totalidad de las empresas del área de alojamiento </a:t>
          </a:r>
        </a:p>
      </dsp:txBody>
      <dsp:txXfrm>
        <a:off x="1258389" y="3161293"/>
        <a:ext cx="5351091" cy="1259664"/>
      </dsp:txXfrm>
    </dsp:sp>
    <dsp:sp modelId="{35825A32-D27D-4354-9DB8-E414282494AE}">
      <dsp:nvSpPr>
        <dsp:cNvPr id="0" name=""/>
        <dsp:cNvSpPr/>
      </dsp:nvSpPr>
      <dsp:spPr>
        <a:xfrm>
          <a:off x="6039071" y="1014683"/>
          <a:ext cx="869728" cy="869728"/>
        </a:xfrm>
        <a:prstGeom prst="downArrow">
          <a:avLst>
            <a:gd name="adj1" fmla="val 55000"/>
            <a:gd name="adj2" fmla="val 45000"/>
          </a:avLst>
        </a:prstGeom>
        <a:solidFill>
          <a:schemeClr val="accent6">
            <a:lumMod val="60000"/>
            <a:lumOff val="40000"/>
            <a:alpha val="90000"/>
          </a:scheme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6234760" y="1014683"/>
        <a:ext cx="478350" cy="654470"/>
      </dsp:txXfrm>
    </dsp:sp>
    <dsp:sp modelId="{64CAF01F-2D5B-4C43-B01B-7535579F50C8}">
      <dsp:nvSpPr>
        <dsp:cNvPr id="0" name=""/>
        <dsp:cNvSpPr/>
      </dsp:nvSpPr>
      <dsp:spPr>
        <a:xfrm>
          <a:off x="6648671" y="2566815"/>
          <a:ext cx="869728" cy="869728"/>
        </a:xfrm>
        <a:prstGeom prst="downArrow">
          <a:avLst>
            <a:gd name="adj1" fmla="val 55000"/>
            <a:gd name="adj2" fmla="val 45000"/>
          </a:avLst>
        </a:prstGeom>
        <a:solidFill>
          <a:schemeClr val="accent6">
            <a:lumMod val="60000"/>
            <a:lumOff val="40000"/>
            <a:alpha val="90000"/>
          </a:schemeClr>
        </a:solidFill>
        <a:ln w="12700" cap="flat" cmpd="sng" algn="ctr">
          <a:solidFill>
            <a:schemeClr val="accent6">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6844360" y="2566815"/>
        <a:ext cx="478350" cy="654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359EF-1327-46D9-9841-235AE90967BE}">
      <dsp:nvSpPr>
        <dsp:cNvPr id="0" name=""/>
        <dsp:cNvSpPr/>
      </dsp:nvSpPr>
      <dsp:spPr>
        <a:xfrm rot="5400000">
          <a:off x="626194" y="61157"/>
          <a:ext cx="1965317" cy="3270244"/>
        </a:xfrm>
        <a:prstGeom prst="corner">
          <a:avLst>
            <a:gd name="adj1" fmla="val 16120"/>
            <a:gd name="adj2" fmla="val 1611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00E89-089A-4475-B7D9-749BDC3B4C81}">
      <dsp:nvSpPr>
        <dsp:cNvPr id="0" name=""/>
        <dsp:cNvSpPr/>
      </dsp:nvSpPr>
      <dsp:spPr>
        <a:xfrm>
          <a:off x="318070" y="1100166"/>
          <a:ext cx="2952395" cy="258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419" sz="2000" b="1" kern="1200" dirty="0">
              <a:solidFill>
                <a:schemeClr val="tx1"/>
              </a:solidFill>
              <a:latin typeface="+mn-lt"/>
              <a:cs typeface="Arial" panose="020B0604020202020204" pitchFamily="34" charset="0"/>
            </a:rPr>
            <a:t>De los hoteles encuestados el 50% cuentan con certificación de sostenibilidad.</a:t>
          </a:r>
          <a:endParaRPr lang="es-419" sz="2000" kern="1200" dirty="0">
            <a:solidFill>
              <a:schemeClr val="tx1"/>
            </a:solidFill>
          </a:endParaRPr>
        </a:p>
      </dsp:txBody>
      <dsp:txXfrm>
        <a:off x="318070" y="1100166"/>
        <a:ext cx="2952395" cy="2587947"/>
      </dsp:txXfrm>
    </dsp:sp>
    <dsp:sp modelId="{F033AB96-0979-434C-8910-BE12C841BC11}">
      <dsp:nvSpPr>
        <dsp:cNvPr id="0" name=""/>
        <dsp:cNvSpPr/>
      </dsp:nvSpPr>
      <dsp:spPr>
        <a:xfrm rot="5400000">
          <a:off x="3467206" y="728872"/>
          <a:ext cx="557055" cy="557055"/>
        </a:xfrm>
        <a:prstGeom prst="triangle">
          <a:avLst>
            <a:gd name="adj" fmla="val 100000"/>
          </a:avLst>
        </a:prstGeom>
        <a:solidFill>
          <a:schemeClr val="accent1">
            <a:shade val="80000"/>
            <a:hueOff val="87321"/>
            <a:satOff val="-1564"/>
            <a:lumOff val="6646"/>
            <a:alphaOff val="0"/>
          </a:schemeClr>
        </a:solidFill>
        <a:ln w="12700" cap="flat" cmpd="sng" algn="ctr">
          <a:solidFill>
            <a:schemeClr val="accent1">
              <a:shade val="80000"/>
              <a:hueOff val="87321"/>
              <a:satOff val="-1564"/>
              <a:lumOff val="6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414D6-D670-4D5C-A928-E35E9777E1BC}">
      <dsp:nvSpPr>
        <dsp:cNvPr id="0" name=""/>
        <dsp:cNvSpPr/>
      </dsp:nvSpPr>
      <dsp:spPr>
        <a:xfrm rot="5400000">
          <a:off x="4114631" y="798027"/>
          <a:ext cx="1965317" cy="3270244"/>
        </a:xfrm>
        <a:prstGeom prst="corner">
          <a:avLst>
            <a:gd name="adj1" fmla="val 16120"/>
            <a:gd name="adj2" fmla="val 16110"/>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746CB-823C-4CF5-B1CE-98B9C8239AD7}">
      <dsp:nvSpPr>
        <dsp:cNvPr id="0" name=""/>
        <dsp:cNvSpPr/>
      </dsp:nvSpPr>
      <dsp:spPr>
        <a:xfrm>
          <a:off x="3884874" y="1959860"/>
          <a:ext cx="2952395" cy="258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419" sz="2000" b="1" kern="1200" dirty="0">
              <a:solidFill>
                <a:schemeClr val="tx1"/>
              </a:solidFill>
            </a:rPr>
            <a:t>De los 20 criterios con los que cuenta la Norma Smart Voyager Express 14 resultaron ser relevantes, de los 116 indicadores con los que cuenta la norma 77 indicadores resultaron relevantes.</a:t>
          </a:r>
          <a:endParaRPr lang="es-419" sz="2000" kern="1200" dirty="0">
            <a:solidFill>
              <a:schemeClr val="tx1"/>
            </a:solidFill>
          </a:endParaRPr>
        </a:p>
      </dsp:txBody>
      <dsp:txXfrm>
        <a:off x="3884874" y="1959860"/>
        <a:ext cx="2952395" cy="2587947"/>
      </dsp:txXfrm>
    </dsp:sp>
    <dsp:sp modelId="{B0888506-D052-47C7-9F5C-CAD12A458DD2}">
      <dsp:nvSpPr>
        <dsp:cNvPr id="0" name=""/>
        <dsp:cNvSpPr/>
      </dsp:nvSpPr>
      <dsp:spPr>
        <a:xfrm rot="5400000">
          <a:off x="7055734" y="1192693"/>
          <a:ext cx="557055" cy="557055"/>
        </a:xfrm>
        <a:prstGeom prst="triangle">
          <a:avLst>
            <a:gd name="adj" fmla="val 100000"/>
          </a:avLst>
        </a:prstGeom>
        <a:solidFill>
          <a:schemeClr val="accent1">
            <a:shade val="80000"/>
            <a:hueOff val="261962"/>
            <a:satOff val="-4692"/>
            <a:lumOff val="19939"/>
            <a:alphaOff val="0"/>
          </a:schemeClr>
        </a:solidFill>
        <a:ln w="12700" cap="flat" cmpd="sng" algn="ctr">
          <a:solidFill>
            <a:schemeClr val="accent1">
              <a:shade val="80000"/>
              <a:hueOff val="261962"/>
              <a:satOff val="-4692"/>
              <a:lumOff val="199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38053-EB5E-4253-AB3F-F60718408631}">
      <dsp:nvSpPr>
        <dsp:cNvPr id="0" name=""/>
        <dsp:cNvSpPr/>
      </dsp:nvSpPr>
      <dsp:spPr>
        <a:xfrm rot="5400000">
          <a:off x="7717983" y="1307390"/>
          <a:ext cx="1965317" cy="3270244"/>
        </a:xfrm>
        <a:prstGeom prst="corner">
          <a:avLst>
            <a:gd name="adj1" fmla="val 16120"/>
            <a:gd name="adj2" fmla="val 16110"/>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14D4B-F89D-4E4A-80DB-F80615BDF09B}">
      <dsp:nvSpPr>
        <dsp:cNvPr id="0" name=""/>
        <dsp:cNvSpPr/>
      </dsp:nvSpPr>
      <dsp:spPr>
        <a:xfrm>
          <a:off x="7457199" y="2241227"/>
          <a:ext cx="2952395" cy="2587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1" kern="1200" dirty="0"/>
            <a:t>La norma Smart Voyager Express posee ciertas características incompatibles con la realidad geográfica y temporal de la ZET del Centro Histórico de Quito, deja de lado a indicadores relacionados con el patrimonio</a:t>
          </a:r>
          <a:endParaRPr lang="es-419" sz="1800" kern="1200" dirty="0"/>
        </a:p>
      </dsp:txBody>
      <dsp:txXfrm>
        <a:off x="7457199" y="2241227"/>
        <a:ext cx="2952395" cy="2587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B83AC-255E-49FB-9312-54AF82B2506D}">
      <dsp:nvSpPr>
        <dsp:cNvPr id="0" name=""/>
        <dsp:cNvSpPr/>
      </dsp:nvSpPr>
      <dsp:spPr>
        <a:xfrm>
          <a:off x="989566" y="0"/>
          <a:ext cx="5666332" cy="5666332"/>
        </a:xfrm>
        <a:prstGeom prst="ellips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659FD-B04C-4ABE-8976-AE90E5CE4373}">
      <dsp:nvSpPr>
        <dsp:cNvPr id="0" name=""/>
        <dsp:cNvSpPr/>
      </dsp:nvSpPr>
      <dsp:spPr>
        <a:xfrm>
          <a:off x="1684414" y="567186"/>
          <a:ext cx="7864557" cy="1007101"/>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b="1" kern="1200" dirty="0"/>
            <a:t>Las autoridades responsables de sostenibilidad implementen una certificación de sostenibilidad turística para establecimientos hoteleros en base al Conjunto de Indicadores elaborados en el presente trabajo de investigación.</a:t>
          </a:r>
          <a:endParaRPr lang="es-EC" sz="1800" b="1" kern="1200" dirty="0"/>
        </a:p>
      </dsp:txBody>
      <dsp:txXfrm>
        <a:off x="1733577" y="616349"/>
        <a:ext cx="7766231" cy="908775"/>
      </dsp:txXfrm>
    </dsp:sp>
    <dsp:sp modelId="{24F71318-FCF1-488A-A0D8-5987EF627149}">
      <dsp:nvSpPr>
        <dsp:cNvPr id="0" name=""/>
        <dsp:cNvSpPr/>
      </dsp:nvSpPr>
      <dsp:spPr>
        <a:xfrm>
          <a:off x="1684414" y="1700176"/>
          <a:ext cx="7864557" cy="1007101"/>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b="1" kern="1200" dirty="0"/>
            <a:t>Debe existir diálogos permanentes entre los responsables de las políticas de sostenibilidad, los empresarios de los establecimientos de alojamientos y la parte académica, para establecer de manera propicia una certificación de sostenibilidad turística.</a:t>
          </a:r>
          <a:endParaRPr lang="es-EC" sz="1800" b="1" kern="1200" dirty="0"/>
        </a:p>
      </dsp:txBody>
      <dsp:txXfrm>
        <a:off x="1733577" y="1749339"/>
        <a:ext cx="7766231" cy="908775"/>
      </dsp:txXfrm>
    </dsp:sp>
    <dsp:sp modelId="{CABE61EF-0896-42F2-9D4E-5F457238ED90}">
      <dsp:nvSpPr>
        <dsp:cNvPr id="0" name=""/>
        <dsp:cNvSpPr/>
      </dsp:nvSpPr>
      <dsp:spPr>
        <a:xfrm>
          <a:off x="1684414" y="2833166"/>
          <a:ext cx="7864557" cy="1007101"/>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a:t>Normas o certificaciones deben tomar en cuenta aspectos de realidad geográfica y temporal</a:t>
          </a:r>
          <a:endParaRPr lang="es-EC" sz="1800" b="1" kern="1200" dirty="0">
            <a:solidFill>
              <a:srgbClr val="FF0000"/>
            </a:solidFill>
          </a:endParaRPr>
        </a:p>
      </dsp:txBody>
      <dsp:txXfrm>
        <a:off x="1733577" y="2882329"/>
        <a:ext cx="7766231" cy="908775"/>
      </dsp:txXfrm>
    </dsp:sp>
    <dsp:sp modelId="{6F8DADC1-952E-494A-AB72-9515F147677B}">
      <dsp:nvSpPr>
        <dsp:cNvPr id="0" name=""/>
        <dsp:cNvSpPr/>
      </dsp:nvSpPr>
      <dsp:spPr>
        <a:xfrm>
          <a:off x="1659756" y="3966155"/>
          <a:ext cx="7913874" cy="1007101"/>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C" sz="1700" b="1" kern="1200" dirty="0"/>
            <a:t>Fijar incentivos económicos y beneficios tangibles, además de las distinciones a la marca de las empresas. Seguimiento y control de la gestión de las empresas</a:t>
          </a:r>
          <a:endParaRPr lang="es-EC" sz="1700" b="1" kern="1200" dirty="0">
            <a:solidFill>
              <a:srgbClr val="FF0000"/>
            </a:solidFill>
          </a:endParaRPr>
        </a:p>
      </dsp:txBody>
      <dsp:txXfrm>
        <a:off x="1708919" y="4015318"/>
        <a:ext cx="7815548" cy="9087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B83AC-255E-49FB-9312-54AF82B2506D}">
      <dsp:nvSpPr>
        <dsp:cNvPr id="0" name=""/>
        <dsp:cNvSpPr/>
      </dsp:nvSpPr>
      <dsp:spPr>
        <a:xfrm>
          <a:off x="960257" y="0"/>
          <a:ext cx="5658486" cy="5658486"/>
        </a:xfrm>
        <a:prstGeom prst="ellips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659FD-B04C-4ABE-8976-AE90E5CE4373}">
      <dsp:nvSpPr>
        <dsp:cNvPr id="0" name=""/>
        <dsp:cNvSpPr/>
      </dsp:nvSpPr>
      <dsp:spPr>
        <a:xfrm>
          <a:off x="1701674" y="568887"/>
          <a:ext cx="7853667" cy="1339469"/>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b="1" kern="1200" dirty="0"/>
            <a:t>Los establecimientos hoteleros de la ZET Centro Histórico deben implementar una Certificación de Sostenibilidad sea nacional o internacional ya que esto se traduciría en beneficios para el medio ambiente, la empresa y la sociedad en general.</a:t>
          </a:r>
          <a:endParaRPr lang="es-EC" sz="1800" b="1" kern="1200" dirty="0"/>
        </a:p>
      </dsp:txBody>
      <dsp:txXfrm>
        <a:off x="1767061" y="634274"/>
        <a:ext cx="7722893" cy="1208695"/>
      </dsp:txXfrm>
    </dsp:sp>
    <dsp:sp modelId="{AA24A570-B287-42FF-B9A5-A80AAB4BD522}">
      <dsp:nvSpPr>
        <dsp:cNvPr id="0" name=""/>
        <dsp:cNvSpPr/>
      </dsp:nvSpPr>
      <dsp:spPr>
        <a:xfrm>
          <a:off x="1716313" y="2075791"/>
          <a:ext cx="7824390" cy="1339469"/>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419" sz="1800" b="1" kern="1200" dirty="0"/>
            <a:t>Los establecimientos hoteleros deben realizar esfuerzos por mejorar los indicadores que resultaron ser menos relevantes con el fin de que puedan obtener una mejor puntuación al momento de implementar un modelo de certificación de sostenibilidad turística</a:t>
          </a:r>
        </a:p>
      </dsp:txBody>
      <dsp:txXfrm>
        <a:off x="1781700" y="2141178"/>
        <a:ext cx="7693616" cy="1208695"/>
      </dsp:txXfrm>
    </dsp:sp>
    <dsp:sp modelId="{CABE61EF-0896-42F2-9D4E-5F457238ED90}">
      <dsp:nvSpPr>
        <dsp:cNvPr id="0" name=""/>
        <dsp:cNvSpPr/>
      </dsp:nvSpPr>
      <dsp:spPr>
        <a:xfrm>
          <a:off x="1737866" y="3576894"/>
          <a:ext cx="7853667" cy="1339469"/>
        </a:xfrm>
        <a:prstGeom prst="roundRect">
          <a:avLst/>
        </a:prstGeom>
        <a:solidFill>
          <a:schemeClr val="lt1">
            <a:alpha val="90000"/>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t>Instituciones públicas o certificadoras  de sostenibilidad podrían conjugar sus esfuerzos con la academia</a:t>
          </a:r>
          <a:endParaRPr lang="es-EC" sz="1800" b="1" kern="1200" dirty="0">
            <a:solidFill>
              <a:srgbClr val="FF0000"/>
            </a:solidFill>
          </a:endParaRPr>
        </a:p>
      </dsp:txBody>
      <dsp:txXfrm>
        <a:off x="1803253" y="3642281"/>
        <a:ext cx="7722893" cy="1208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0D8E-A98B-4FB3-84F7-F24886DE1EFA}">
      <dsp:nvSpPr>
        <dsp:cNvPr id="0" name=""/>
        <dsp:cNvSpPr/>
      </dsp:nvSpPr>
      <dsp:spPr>
        <a:xfrm>
          <a:off x="3033" y="7805"/>
          <a:ext cx="1235863" cy="741518"/>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bg1"/>
              </a:solidFill>
            </a:rPr>
            <a:t>Determinar</a:t>
          </a:r>
          <a:endParaRPr lang="es-EC" sz="1400" b="1" kern="1200" dirty="0">
            <a:solidFill>
              <a:schemeClr val="bg1"/>
            </a:solidFill>
          </a:endParaRPr>
        </a:p>
      </dsp:txBody>
      <dsp:txXfrm>
        <a:off x="24751" y="29523"/>
        <a:ext cx="1192427" cy="698082"/>
      </dsp:txXfrm>
    </dsp:sp>
    <dsp:sp modelId="{B3FE1B51-4400-4A3A-A34B-51E8AEA2D7CC}">
      <dsp:nvSpPr>
        <dsp:cNvPr id="0" name=""/>
        <dsp:cNvSpPr/>
      </dsp:nvSpPr>
      <dsp:spPr>
        <a:xfrm>
          <a:off x="1362483" y="225317"/>
          <a:ext cx="262003" cy="306494"/>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1362483" y="286616"/>
        <a:ext cx="183402" cy="183896"/>
      </dsp:txXfrm>
    </dsp:sp>
    <dsp:sp modelId="{4DE11D2D-03B4-44D3-B3EF-58F1DBAAECA7}">
      <dsp:nvSpPr>
        <dsp:cNvPr id="0" name=""/>
        <dsp:cNvSpPr/>
      </dsp:nvSpPr>
      <dsp:spPr>
        <a:xfrm>
          <a:off x="1733242" y="7805"/>
          <a:ext cx="1235863" cy="741518"/>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bg1"/>
              </a:solidFill>
            </a:rPr>
            <a:t>Factores sostenibilidad</a:t>
          </a:r>
          <a:endParaRPr lang="es-EC" sz="1400" b="1" kern="1200" dirty="0">
            <a:solidFill>
              <a:schemeClr val="bg1"/>
            </a:solidFill>
          </a:endParaRPr>
        </a:p>
      </dsp:txBody>
      <dsp:txXfrm>
        <a:off x="1754960" y="29523"/>
        <a:ext cx="1192427" cy="698082"/>
      </dsp:txXfrm>
    </dsp:sp>
    <dsp:sp modelId="{DB20D104-0F3B-45F4-9CAB-E4C9E1ACE7C0}">
      <dsp:nvSpPr>
        <dsp:cNvPr id="0" name=""/>
        <dsp:cNvSpPr/>
      </dsp:nvSpPr>
      <dsp:spPr>
        <a:xfrm>
          <a:off x="3092693" y="225317"/>
          <a:ext cx="262003" cy="306494"/>
        </a:xfrm>
        <a:prstGeom prst="rightArrow">
          <a:avLst>
            <a:gd name="adj1" fmla="val 60000"/>
            <a:gd name="adj2" fmla="val 50000"/>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C" sz="1300" kern="1200"/>
        </a:p>
      </dsp:txBody>
      <dsp:txXfrm>
        <a:off x="3092693" y="286616"/>
        <a:ext cx="183402" cy="183896"/>
      </dsp:txXfrm>
    </dsp:sp>
    <dsp:sp modelId="{BDD4AA4A-215C-42DF-8232-47C0FAE4F958}">
      <dsp:nvSpPr>
        <dsp:cNvPr id="0" name=""/>
        <dsp:cNvSpPr/>
      </dsp:nvSpPr>
      <dsp:spPr>
        <a:xfrm>
          <a:off x="3463452" y="7805"/>
          <a:ext cx="1735820" cy="741518"/>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a:solidFill>
                <a:schemeClr val="bg1"/>
              </a:solidFill>
            </a:rPr>
            <a:t>Gestión establecimientos</a:t>
          </a:r>
          <a:endParaRPr lang="es-EC" sz="1400" b="1" kern="1200" dirty="0">
            <a:solidFill>
              <a:schemeClr val="bg1"/>
            </a:solidFill>
          </a:endParaRPr>
        </a:p>
      </dsp:txBody>
      <dsp:txXfrm>
        <a:off x="3485170" y="29523"/>
        <a:ext cx="1692384" cy="698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0D8E-A98B-4FB3-84F7-F24886DE1EFA}">
      <dsp:nvSpPr>
        <dsp:cNvPr id="0" name=""/>
        <dsp:cNvSpPr/>
      </dsp:nvSpPr>
      <dsp:spPr>
        <a:xfrm>
          <a:off x="4520" y="0"/>
          <a:ext cx="1351172" cy="757129"/>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t>Analizar</a:t>
          </a:r>
        </a:p>
      </dsp:txBody>
      <dsp:txXfrm>
        <a:off x="26696" y="22176"/>
        <a:ext cx="1306820" cy="712777"/>
      </dsp:txXfrm>
    </dsp:sp>
    <dsp:sp modelId="{B3FE1B51-4400-4A3A-A34B-51E8AEA2D7CC}">
      <dsp:nvSpPr>
        <dsp:cNvPr id="0" name=""/>
        <dsp:cNvSpPr/>
      </dsp:nvSpPr>
      <dsp:spPr>
        <a:xfrm>
          <a:off x="1490810" y="211019"/>
          <a:ext cx="286448" cy="335090"/>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490810" y="278037"/>
        <a:ext cx="200514" cy="201054"/>
      </dsp:txXfrm>
    </dsp:sp>
    <dsp:sp modelId="{4DE11D2D-03B4-44D3-B3EF-58F1DBAAECA7}">
      <dsp:nvSpPr>
        <dsp:cNvPr id="0" name=""/>
        <dsp:cNvSpPr/>
      </dsp:nvSpPr>
      <dsp:spPr>
        <a:xfrm>
          <a:off x="1896162" y="0"/>
          <a:ext cx="1351172" cy="757129"/>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t>Resultados</a:t>
          </a:r>
        </a:p>
      </dsp:txBody>
      <dsp:txXfrm>
        <a:off x="1918338" y="22176"/>
        <a:ext cx="1306820" cy="712777"/>
      </dsp:txXfrm>
    </dsp:sp>
    <dsp:sp modelId="{DB20D104-0F3B-45F4-9CAB-E4C9E1ACE7C0}">
      <dsp:nvSpPr>
        <dsp:cNvPr id="0" name=""/>
        <dsp:cNvSpPr/>
      </dsp:nvSpPr>
      <dsp:spPr>
        <a:xfrm>
          <a:off x="3382452" y="211019"/>
          <a:ext cx="286448" cy="335090"/>
        </a:xfrm>
        <a:prstGeom prst="rightArrow">
          <a:avLst>
            <a:gd name="adj1" fmla="val 60000"/>
            <a:gd name="adj2" fmla="val 50000"/>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3382452" y="278037"/>
        <a:ext cx="200514" cy="201054"/>
      </dsp:txXfrm>
    </dsp:sp>
    <dsp:sp modelId="{BDD4AA4A-215C-42DF-8232-47C0FAE4F958}">
      <dsp:nvSpPr>
        <dsp:cNvPr id="0" name=""/>
        <dsp:cNvSpPr/>
      </dsp:nvSpPr>
      <dsp:spPr>
        <a:xfrm>
          <a:off x="3787804" y="0"/>
          <a:ext cx="1351172" cy="757129"/>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t>Desarrollo turístico</a:t>
          </a:r>
        </a:p>
      </dsp:txBody>
      <dsp:txXfrm>
        <a:off x="3809980" y="22176"/>
        <a:ext cx="1306820" cy="712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0D8E-A98B-4FB3-84F7-F24886DE1EFA}">
      <dsp:nvSpPr>
        <dsp:cNvPr id="0" name=""/>
        <dsp:cNvSpPr/>
      </dsp:nvSpPr>
      <dsp:spPr>
        <a:xfrm>
          <a:off x="4520" y="0"/>
          <a:ext cx="1351172" cy="757129"/>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Calibri" panose="020F0502020204030204"/>
              <a:ea typeface="+mn-ea"/>
              <a:cs typeface="+mn-cs"/>
            </a:rPr>
            <a:t>Identificar</a:t>
          </a:r>
        </a:p>
      </dsp:txBody>
      <dsp:txXfrm>
        <a:off x="26696" y="22176"/>
        <a:ext cx="1306820" cy="712777"/>
      </dsp:txXfrm>
    </dsp:sp>
    <dsp:sp modelId="{B3FE1B51-4400-4A3A-A34B-51E8AEA2D7CC}">
      <dsp:nvSpPr>
        <dsp:cNvPr id="0" name=""/>
        <dsp:cNvSpPr/>
      </dsp:nvSpPr>
      <dsp:spPr>
        <a:xfrm>
          <a:off x="1490810" y="211019"/>
          <a:ext cx="286448" cy="335090"/>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490810" y="278037"/>
        <a:ext cx="200514" cy="201054"/>
      </dsp:txXfrm>
    </dsp:sp>
    <dsp:sp modelId="{4DE11D2D-03B4-44D3-B3EF-58F1DBAAECA7}">
      <dsp:nvSpPr>
        <dsp:cNvPr id="0" name=""/>
        <dsp:cNvSpPr/>
      </dsp:nvSpPr>
      <dsp:spPr>
        <a:xfrm>
          <a:off x="1896162" y="0"/>
          <a:ext cx="1351172" cy="757129"/>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t>Situación actual</a:t>
          </a:r>
        </a:p>
      </dsp:txBody>
      <dsp:txXfrm>
        <a:off x="1918338" y="22176"/>
        <a:ext cx="1306820" cy="712777"/>
      </dsp:txXfrm>
    </dsp:sp>
    <dsp:sp modelId="{DB20D104-0F3B-45F4-9CAB-E4C9E1ACE7C0}">
      <dsp:nvSpPr>
        <dsp:cNvPr id="0" name=""/>
        <dsp:cNvSpPr/>
      </dsp:nvSpPr>
      <dsp:spPr>
        <a:xfrm>
          <a:off x="3382452" y="211019"/>
          <a:ext cx="286448" cy="335090"/>
        </a:xfrm>
        <a:prstGeom prst="rightArrow">
          <a:avLst>
            <a:gd name="adj1" fmla="val 60000"/>
            <a:gd name="adj2" fmla="val 50000"/>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3382452" y="278037"/>
        <a:ext cx="200514" cy="201054"/>
      </dsp:txXfrm>
    </dsp:sp>
    <dsp:sp modelId="{BDD4AA4A-215C-42DF-8232-47C0FAE4F958}">
      <dsp:nvSpPr>
        <dsp:cNvPr id="0" name=""/>
        <dsp:cNvSpPr/>
      </dsp:nvSpPr>
      <dsp:spPr>
        <a:xfrm>
          <a:off x="3787804" y="0"/>
          <a:ext cx="1351172" cy="757129"/>
        </a:xfrm>
        <a:prstGeom prst="roundRect">
          <a:avLst>
            <a:gd name="adj" fmla="val 1000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t>Investigación de campo</a:t>
          </a:r>
        </a:p>
      </dsp:txBody>
      <dsp:txXfrm>
        <a:off x="3809980" y="22176"/>
        <a:ext cx="1306820" cy="712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2D089-25DB-419B-BD13-6E167DA510F9}">
      <dsp:nvSpPr>
        <dsp:cNvPr id="0" name=""/>
        <dsp:cNvSpPr/>
      </dsp:nvSpPr>
      <dsp:spPr>
        <a:xfrm>
          <a:off x="3410" y="696"/>
          <a:ext cx="6977075" cy="877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s-EC" sz="2300" kern="1200" dirty="0"/>
            <a:t>Comisión Mundial de medio ambiente y desarrollo (necesidades – limitaciones).</a:t>
          </a:r>
        </a:p>
      </dsp:txBody>
      <dsp:txXfrm>
        <a:off x="29121" y="26407"/>
        <a:ext cx="6925653" cy="826428"/>
      </dsp:txXfrm>
    </dsp:sp>
    <dsp:sp modelId="{1FDCF7BD-14C3-4CF3-A1AE-2076DFA666E6}">
      <dsp:nvSpPr>
        <dsp:cNvPr id="0" name=""/>
        <dsp:cNvSpPr/>
      </dsp:nvSpPr>
      <dsp:spPr>
        <a:xfrm>
          <a:off x="3410" y="969256"/>
          <a:ext cx="6977075" cy="877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Fusión entre conservación y desarrollo.</a:t>
          </a:r>
        </a:p>
      </dsp:txBody>
      <dsp:txXfrm>
        <a:off x="29121" y="994967"/>
        <a:ext cx="6925653" cy="826428"/>
      </dsp:txXfrm>
    </dsp:sp>
    <dsp:sp modelId="{C3857969-8C4D-4F7A-97DB-E23BEFBF85F4}">
      <dsp:nvSpPr>
        <dsp:cNvPr id="0" name=""/>
        <dsp:cNvSpPr/>
      </dsp:nvSpPr>
      <dsp:spPr>
        <a:xfrm>
          <a:off x="3410" y="1937815"/>
          <a:ext cx="6977075" cy="877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t>Desarrollo sostenible – Turismo.</a:t>
          </a:r>
        </a:p>
      </dsp:txBody>
      <dsp:txXfrm>
        <a:off x="29121" y="1963526"/>
        <a:ext cx="6925653" cy="826428"/>
      </dsp:txXfrm>
    </dsp:sp>
    <dsp:sp modelId="{437679F0-0384-45BE-955C-85D1307784A5}">
      <dsp:nvSpPr>
        <dsp:cNvPr id="0" name=""/>
        <dsp:cNvSpPr/>
      </dsp:nvSpPr>
      <dsp:spPr>
        <a:xfrm>
          <a:off x="3410" y="2906374"/>
          <a:ext cx="6977075" cy="877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Rentabilidad a los empresarios, fortalecimiento de la </a:t>
          </a:r>
          <a:r>
            <a:rPr lang="es-EC" sz="1600" kern="1200" dirty="0">
              <a:effectLst>
                <a:glow rad="228600">
                  <a:schemeClr val="accent6">
                    <a:satMod val="175000"/>
                    <a:alpha val="40000"/>
                  </a:schemeClr>
                </a:glow>
              </a:effectLst>
            </a:rPr>
            <a:t>comunidad anfitriona o actores de la sociedad receptora</a:t>
          </a:r>
          <a:r>
            <a:rPr lang="es-EC" sz="1600" kern="1200" dirty="0"/>
            <a:t>, conservación de recursos naturales y culturales.</a:t>
          </a:r>
        </a:p>
      </dsp:txBody>
      <dsp:txXfrm>
        <a:off x="29121" y="2932085"/>
        <a:ext cx="6925653" cy="826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351FC-5968-4727-A1D4-C9A41C25AD5C}">
      <dsp:nvSpPr>
        <dsp:cNvPr id="0" name=""/>
        <dsp:cNvSpPr/>
      </dsp:nvSpPr>
      <dsp:spPr>
        <a:xfrm rot="5400000">
          <a:off x="6819327" y="-2758787"/>
          <a:ext cx="1152132" cy="69603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Mixto</a:t>
          </a:r>
        </a:p>
      </dsp:txBody>
      <dsp:txXfrm rot="-5400000">
        <a:off x="3915208" y="201574"/>
        <a:ext cx="6904128" cy="1039648"/>
      </dsp:txXfrm>
    </dsp:sp>
    <dsp:sp modelId="{471206A3-43C7-4C99-8BF1-D8C31BA55FAB}">
      <dsp:nvSpPr>
        <dsp:cNvPr id="0" name=""/>
        <dsp:cNvSpPr/>
      </dsp:nvSpPr>
      <dsp:spPr>
        <a:xfrm>
          <a:off x="0" y="1314"/>
          <a:ext cx="3915208" cy="144016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C" sz="3300" kern="1200" dirty="0"/>
            <a:t>Enfoque de la investigación</a:t>
          </a:r>
        </a:p>
      </dsp:txBody>
      <dsp:txXfrm>
        <a:off x="70303" y="71617"/>
        <a:ext cx="3774602" cy="1299559"/>
      </dsp:txXfrm>
    </dsp:sp>
    <dsp:sp modelId="{0666E95C-289E-40C7-BD6B-72418535B700}">
      <dsp:nvSpPr>
        <dsp:cNvPr id="0" name=""/>
        <dsp:cNvSpPr/>
      </dsp:nvSpPr>
      <dsp:spPr>
        <a:xfrm rot="5400000">
          <a:off x="6127597" y="-706543"/>
          <a:ext cx="2506718" cy="6946782"/>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Por su finalidad: aplicada</a:t>
          </a:r>
        </a:p>
        <a:p>
          <a:pPr marL="228600" lvl="1" indent="-228600" algn="l" defTabSz="1066800">
            <a:lnSpc>
              <a:spcPct val="90000"/>
            </a:lnSpc>
            <a:spcBef>
              <a:spcPct val="0"/>
            </a:spcBef>
            <a:spcAft>
              <a:spcPct val="15000"/>
            </a:spcAft>
            <a:buChar char="•"/>
          </a:pPr>
          <a:r>
            <a:rPr lang="es-EC" sz="2400" kern="1200" dirty="0"/>
            <a:t>Por sus fuentes de información: mixto </a:t>
          </a:r>
        </a:p>
        <a:p>
          <a:pPr marL="228600" lvl="1" indent="-228600" algn="l" defTabSz="1066800">
            <a:lnSpc>
              <a:spcPct val="90000"/>
            </a:lnSpc>
            <a:spcBef>
              <a:spcPct val="0"/>
            </a:spcBef>
            <a:spcAft>
              <a:spcPct val="15000"/>
            </a:spcAft>
            <a:buChar char="•"/>
          </a:pPr>
          <a:r>
            <a:rPr lang="es-EC" sz="2400" kern="1200" dirty="0"/>
            <a:t>Por la unidades de análisis: investigación de campo </a:t>
          </a:r>
        </a:p>
        <a:p>
          <a:pPr marL="228600" lvl="1" indent="-228600" algn="l" defTabSz="1066800">
            <a:lnSpc>
              <a:spcPct val="90000"/>
            </a:lnSpc>
            <a:spcBef>
              <a:spcPct val="0"/>
            </a:spcBef>
            <a:spcAft>
              <a:spcPct val="15000"/>
            </a:spcAft>
            <a:buChar char="•"/>
          </a:pPr>
          <a:r>
            <a:rPr lang="es-EC" sz="2400" kern="1200" dirty="0"/>
            <a:t>Por el control de variables: </a:t>
          </a:r>
          <a:r>
            <a:rPr lang="es-419" sz="2400" kern="1200" dirty="0"/>
            <a:t>controlada de forma no experimental</a:t>
          </a:r>
          <a:r>
            <a:rPr lang="es-EC" sz="2400" kern="1200" dirty="0"/>
            <a:t> </a:t>
          </a:r>
        </a:p>
        <a:p>
          <a:pPr marL="228600" lvl="1" indent="-228600" algn="l" defTabSz="1066800">
            <a:lnSpc>
              <a:spcPct val="90000"/>
            </a:lnSpc>
            <a:spcBef>
              <a:spcPct val="0"/>
            </a:spcBef>
            <a:spcAft>
              <a:spcPct val="15000"/>
            </a:spcAft>
            <a:buChar char="•"/>
          </a:pPr>
          <a:r>
            <a:rPr lang="es-EC" sz="2400" kern="1200" dirty="0"/>
            <a:t>Por el alcance: </a:t>
          </a:r>
          <a:r>
            <a:rPr lang="es-419" sz="2400" kern="1200" dirty="0"/>
            <a:t>exploratorio – descriptivo</a:t>
          </a:r>
          <a:r>
            <a:rPr lang="es-EC" sz="2400" kern="1200" dirty="0"/>
            <a:t> </a:t>
          </a:r>
        </a:p>
      </dsp:txBody>
      <dsp:txXfrm rot="-5400000">
        <a:off x="3907565" y="1635857"/>
        <a:ext cx="6824414" cy="2261982"/>
      </dsp:txXfrm>
    </dsp:sp>
    <dsp:sp modelId="{41D25B5C-87C9-4C3A-9423-AAA539C16F84}">
      <dsp:nvSpPr>
        <dsp:cNvPr id="0" name=""/>
        <dsp:cNvSpPr/>
      </dsp:nvSpPr>
      <dsp:spPr>
        <a:xfrm>
          <a:off x="0" y="1685456"/>
          <a:ext cx="3907565" cy="216278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C" sz="3300" kern="1200" dirty="0"/>
            <a:t>Tipología de la investigación</a:t>
          </a:r>
        </a:p>
      </dsp:txBody>
      <dsp:txXfrm>
        <a:off x="105578" y="1791034"/>
        <a:ext cx="3696409" cy="1951627"/>
      </dsp:txXfrm>
    </dsp:sp>
    <dsp:sp modelId="{E2A14C15-577A-436A-9F84-32E665B8DA46}">
      <dsp:nvSpPr>
        <dsp:cNvPr id="0" name=""/>
        <dsp:cNvSpPr/>
      </dsp:nvSpPr>
      <dsp:spPr>
        <a:xfrm rot="5400000">
          <a:off x="6819327" y="1332113"/>
          <a:ext cx="1152132" cy="6960370"/>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Bibliográficas (Primera Fase de la investigación)</a:t>
          </a:r>
        </a:p>
        <a:p>
          <a:pPr marL="228600" lvl="1" indent="-228600" algn="l" defTabSz="1066800">
            <a:lnSpc>
              <a:spcPct val="90000"/>
            </a:lnSpc>
            <a:spcBef>
              <a:spcPct val="0"/>
            </a:spcBef>
            <a:spcAft>
              <a:spcPct val="15000"/>
            </a:spcAft>
            <a:buChar char="•"/>
          </a:pPr>
          <a:r>
            <a:rPr lang="es-EC" sz="2400" kern="1200" dirty="0"/>
            <a:t>Entrevistas</a:t>
          </a:r>
        </a:p>
        <a:p>
          <a:pPr marL="228600" lvl="1" indent="-228600" algn="l" defTabSz="1066800">
            <a:lnSpc>
              <a:spcPct val="90000"/>
            </a:lnSpc>
            <a:spcBef>
              <a:spcPct val="0"/>
            </a:spcBef>
            <a:spcAft>
              <a:spcPct val="15000"/>
            </a:spcAft>
            <a:buChar char="•"/>
          </a:pPr>
          <a:r>
            <a:rPr lang="es-EC" sz="2400" kern="1200" dirty="0"/>
            <a:t>Encuestas</a:t>
          </a:r>
          <a:endParaRPr lang="es-EC" sz="1800" kern="1200" dirty="0"/>
        </a:p>
      </dsp:txBody>
      <dsp:txXfrm rot="-5400000">
        <a:off x="3915208" y="4292474"/>
        <a:ext cx="6904128" cy="1039648"/>
      </dsp:txXfrm>
    </dsp:sp>
    <dsp:sp modelId="{A6A0D56F-9658-4ABF-83B3-A41A0253C139}">
      <dsp:nvSpPr>
        <dsp:cNvPr id="0" name=""/>
        <dsp:cNvSpPr/>
      </dsp:nvSpPr>
      <dsp:spPr>
        <a:xfrm>
          <a:off x="0" y="4092215"/>
          <a:ext cx="3915208" cy="144016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C" sz="3300" kern="1200" dirty="0"/>
            <a:t>Instrumentos de recolección de datos</a:t>
          </a:r>
        </a:p>
      </dsp:txBody>
      <dsp:txXfrm>
        <a:off x="70303" y="4162518"/>
        <a:ext cx="3774602" cy="12995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C9545-8D4A-4AAB-982B-1F4354EDF6AD}">
      <dsp:nvSpPr>
        <dsp:cNvPr id="0" name=""/>
        <dsp:cNvSpPr/>
      </dsp:nvSpPr>
      <dsp:spPr>
        <a:xfrm>
          <a:off x="5674" y="449602"/>
          <a:ext cx="2111055" cy="844422"/>
        </a:xfrm>
        <a:prstGeom prst="chevr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Agrupamiento de indicadores semejantes</a:t>
          </a:r>
        </a:p>
      </dsp:txBody>
      <dsp:txXfrm>
        <a:off x="427885" y="449602"/>
        <a:ext cx="1266633" cy="844422"/>
      </dsp:txXfrm>
    </dsp:sp>
    <dsp:sp modelId="{447437E1-CD2F-4EFA-A51C-26561F69CBE1}">
      <dsp:nvSpPr>
        <dsp:cNvPr id="0" name=""/>
        <dsp:cNvSpPr/>
      </dsp:nvSpPr>
      <dsp:spPr>
        <a:xfrm>
          <a:off x="1905624" y="449602"/>
          <a:ext cx="2111055" cy="844422"/>
        </a:xfrm>
        <a:prstGeom prst="chevron">
          <a:avLst/>
        </a:prstGeom>
        <a:solidFill>
          <a:schemeClr val="accent6">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Determinación de la variable y conceptualización</a:t>
          </a:r>
        </a:p>
      </dsp:txBody>
      <dsp:txXfrm>
        <a:off x="2327835" y="449602"/>
        <a:ext cx="1266633" cy="844422"/>
      </dsp:txXfrm>
    </dsp:sp>
    <dsp:sp modelId="{93AB9F3D-B82E-4799-84A7-2A574B528668}">
      <dsp:nvSpPr>
        <dsp:cNvPr id="0" name=""/>
        <dsp:cNvSpPr/>
      </dsp:nvSpPr>
      <dsp:spPr>
        <a:xfrm>
          <a:off x="3805575" y="449602"/>
          <a:ext cx="2111055" cy="844422"/>
        </a:xfrm>
        <a:prstGeom prst="chevron">
          <a:avLst/>
        </a:prstGeom>
        <a:solidFill>
          <a:schemeClr val="accent6">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Planteamiento de la pregunta</a:t>
          </a:r>
        </a:p>
      </dsp:txBody>
      <dsp:txXfrm>
        <a:off x="4227786" y="449602"/>
        <a:ext cx="1266633" cy="844422"/>
      </dsp:txXfrm>
    </dsp:sp>
    <dsp:sp modelId="{5F326421-8370-4ABA-9C20-6CB16FD196D9}">
      <dsp:nvSpPr>
        <dsp:cNvPr id="0" name=""/>
        <dsp:cNvSpPr/>
      </dsp:nvSpPr>
      <dsp:spPr>
        <a:xfrm>
          <a:off x="5705525" y="449602"/>
          <a:ext cx="2111055" cy="844422"/>
        </a:xfrm>
        <a:prstGeom prst="chevron">
          <a:avLst/>
        </a:prstGeom>
        <a:solidFill>
          <a:schemeClr val="accent6">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Formulación del cuestionario</a:t>
          </a:r>
        </a:p>
      </dsp:txBody>
      <dsp:txXfrm>
        <a:off x="6127736" y="449602"/>
        <a:ext cx="1266633" cy="844422"/>
      </dsp:txXfrm>
    </dsp:sp>
    <dsp:sp modelId="{2C7A1BC5-4BB9-4AA8-A46D-7FB2446C0378}">
      <dsp:nvSpPr>
        <dsp:cNvPr id="0" name=""/>
        <dsp:cNvSpPr/>
      </dsp:nvSpPr>
      <dsp:spPr>
        <a:xfrm>
          <a:off x="7605475" y="449602"/>
          <a:ext cx="2111055" cy="844422"/>
        </a:xfrm>
        <a:prstGeom prst="chevron">
          <a:avLst/>
        </a:prstGeom>
        <a:solidFill>
          <a:schemeClr val="accent6">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Validación por expertos</a:t>
          </a:r>
        </a:p>
      </dsp:txBody>
      <dsp:txXfrm>
        <a:off x="8027686" y="449602"/>
        <a:ext cx="1266633" cy="844422"/>
      </dsp:txXfrm>
    </dsp:sp>
    <dsp:sp modelId="{D677E37F-2EB2-4F6B-A09E-C420CE29EDFF}">
      <dsp:nvSpPr>
        <dsp:cNvPr id="0" name=""/>
        <dsp:cNvSpPr/>
      </dsp:nvSpPr>
      <dsp:spPr>
        <a:xfrm>
          <a:off x="9505425" y="449602"/>
          <a:ext cx="2111055" cy="844422"/>
        </a:xfrm>
        <a:prstGeom prst="chevron">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Planteamiento final de la encuesta</a:t>
          </a:r>
        </a:p>
      </dsp:txBody>
      <dsp:txXfrm>
        <a:off x="9927636" y="449602"/>
        <a:ext cx="1266633" cy="8444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CFC91-7896-41FE-BD79-0397021FDE7B}">
      <dsp:nvSpPr>
        <dsp:cNvPr id="0" name=""/>
        <dsp:cNvSpPr/>
      </dsp:nvSpPr>
      <dsp:spPr>
        <a:xfrm>
          <a:off x="4070" y="1105"/>
          <a:ext cx="7099479" cy="868755"/>
        </a:xfrm>
        <a:prstGeom prst="roundRect">
          <a:avLst>
            <a:gd name="adj" fmla="val 10000"/>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EC" sz="3700" kern="1200" dirty="0">
              <a:solidFill>
                <a:schemeClr val="tx1"/>
              </a:solidFill>
            </a:rPr>
            <a:t>Fases</a:t>
          </a:r>
        </a:p>
      </dsp:txBody>
      <dsp:txXfrm>
        <a:off x="29515" y="26550"/>
        <a:ext cx="7048589" cy="817865"/>
      </dsp:txXfrm>
    </dsp:sp>
    <dsp:sp modelId="{5BF34FBD-A9FD-4C6C-9958-62FB877E88F9}">
      <dsp:nvSpPr>
        <dsp:cNvPr id="0" name=""/>
        <dsp:cNvSpPr/>
      </dsp:nvSpPr>
      <dsp:spPr>
        <a:xfrm>
          <a:off x="6939" y="1055075"/>
          <a:ext cx="1349127" cy="1069846"/>
        </a:xfrm>
        <a:prstGeom prst="roundRect">
          <a:avLst>
            <a:gd name="adj" fmla="val 10000"/>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Documental</a:t>
          </a:r>
        </a:p>
      </dsp:txBody>
      <dsp:txXfrm>
        <a:off x="38274" y="1086410"/>
        <a:ext cx="1286457" cy="1007176"/>
      </dsp:txXfrm>
    </dsp:sp>
    <dsp:sp modelId="{457409E0-3888-42DC-8791-2DAED2A128C4}">
      <dsp:nvSpPr>
        <dsp:cNvPr id="0" name=""/>
        <dsp:cNvSpPr/>
      </dsp:nvSpPr>
      <dsp:spPr>
        <a:xfrm>
          <a:off x="1469377" y="1055075"/>
          <a:ext cx="4160710" cy="1069846"/>
        </a:xfrm>
        <a:prstGeom prst="roundRect">
          <a:avLst>
            <a:gd name="adj" fmla="val 10000"/>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Población de estudio</a:t>
          </a:r>
        </a:p>
      </dsp:txBody>
      <dsp:txXfrm>
        <a:off x="1500712" y="1086410"/>
        <a:ext cx="4098040" cy="1007176"/>
      </dsp:txXfrm>
    </dsp:sp>
    <dsp:sp modelId="{91124E93-772D-47BF-B1F5-D9741A68EA91}">
      <dsp:nvSpPr>
        <dsp:cNvPr id="0" name=""/>
        <dsp:cNvSpPr/>
      </dsp:nvSpPr>
      <dsp:spPr>
        <a:xfrm>
          <a:off x="1473455" y="2310136"/>
          <a:ext cx="1349127" cy="2011519"/>
        </a:xfrm>
        <a:prstGeom prst="roundRect">
          <a:avLst>
            <a:gd name="adj" fmla="val 10000"/>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Catastro Turístico 2017 - ZET</a:t>
          </a:r>
        </a:p>
      </dsp:txBody>
      <dsp:txXfrm>
        <a:off x="1512970" y="2349651"/>
        <a:ext cx="1270097" cy="1932489"/>
      </dsp:txXfrm>
    </dsp:sp>
    <dsp:sp modelId="{F8106043-4084-4343-A379-CD80A169255C}">
      <dsp:nvSpPr>
        <dsp:cNvPr id="0" name=""/>
        <dsp:cNvSpPr/>
      </dsp:nvSpPr>
      <dsp:spPr>
        <a:xfrm>
          <a:off x="2879246" y="2310136"/>
          <a:ext cx="1349127" cy="2011519"/>
        </a:xfrm>
        <a:prstGeom prst="roundRect">
          <a:avLst>
            <a:gd name="adj" fmla="val 10000"/>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21 hoteles de 2 a 5 estrellas (6 de 4 y 5 estrellas)</a:t>
          </a:r>
        </a:p>
      </dsp:txBody>
      <dsp:txXfrm>
        <a:off x="2918761" y="2349651"/>
        <a:ext cx="1270097" cy="1932489"/>
      </dsp:txXfrm>
    </dsp:sp>
    <dsp:sp modelId="{C5CFFFEE-7B2F-4E8A-9503-75F3A5D00D84}">
      <dsp:nvSpPr>
        <dsp:cNvPr id="0" name=""/>
        <dsp:cNvSpPr/>
      </dsp:nvSpPr>
      <dsp:spPr>
        <a:xfrm>
          <a:off x="4285037" y="2310136"/>
          <a:ext cx="1349127" cy="2011519"/>
        </a:xfrm>
        <a:prstGeom prst="roundRect">
          <a:avLst>
            <a:gd name="adj" fmla="val 10000"/>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Censo</a:t>
          </a:r>
        </a:p>
      </dsp:txBody>
      <dsp:txXfrm>
        <a:off x="4324552" y="2349651"/>
        <a:ext cx="1270097" cy="1932489"/>
      </dsp:txXfrm>
    </dsp:sp>
    <dsp:sp modelId="{4953EB30-0A02-4731-8376-71F209EAAE90}">
      <dsp:nvSpPr>
        <dsp:cNvPr id="0" name=""/>
        <dsp:cNvSpPr/>
      </dsp:nvSpPr>
      <dsp:spPr>
        <a:xfrm>
          <a:off x="5743431" y="1055075"/>
          <a:ext cx="1349127" cy="1069846"/>
        </a:xfrm>
        <a:prstGeom prst="roundRect">
          <a:avLst>
            <a:gd name="adj" fmla="val 10000"/>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solidFill>
                <a:schemeClr val="tx1"/>
              </a:solidFill>
            </a:rPr>
            <a:t>Entrevistas</a:t>
          </a:r>
        </a:p>
      </dsp:txBody>
      <dsp:txXfrm>
        <a:off x="5774766" y="1086410"/>
        <a:ext cx="1286457" cy="1007176"/>
      </dsp:txXfrm>
    </dsp:sp>
    <dsp:sp modelId="{0A41756C-3ACC-44AA-9B20-25E2C33DA23B}">
      <dsp:nvSpPr>
        <dsp:cNvPr id="0" name=""/>
        <dsp:cNvSpPr/>
      </dsp:nvSpPr>
      <dsp:spPr>
        <a:xfrm>
          <a:off x="5747492" y="2310136"/>
          <a:ext cx="1349127" cy="2011519"/>
        </a:xfrm>
        <a:prstGeom prst="roundRect">
          <a:avLst>
            <a:gd name="adj" fmla="val 10000"/>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solidFill>
                <a:schemeClr val="tx1"/>
              </a:solidFill>
            </a:rPr>
            <a:t>* AHOTEC</a:t>
          </a:r>
          <a:br>
            <a:rPr lang="es-EC" sz="1800" kern="1200" dirty="0">
              <a:solidFill>
                <a:schemeClr val="tx1"/>
              </a:solidFill>
            </a:rPr>
          </a:br>
          <a:r>
            <a:rPr lang="es-EC" sz="1800" kern="1200" dirty="0">
              <a:solidFill>
                <a:schemeClr val="tx1"/>
              </a:solidFill>
            </a:rPr>
            <a:t>* C y D</a:t>
          </a:r>
          <a:br>
            <a:rPr lang="es-EC" sz="1800" kern="1200" dirty="0">
              <a:solidFill>
                <a:schemeClr val="tx1"/>
              </a:solidFill>
            </a:rPr>
          </a:br>
          <a:r>
            <a:rPr lang="es-EC" sz="1800" kern="1200" dirty="0">
              <a:solidFill>
                <a:schemeClr val="tx1"/>
              </a:solidFill>
            </a:rPr>
            <a:t>* MINTUR</a:t>
          </a:r>
          <a:br>
            <a:rPr lang="es-EC" sz="1800" kern="1200" dirty="0">
              <a:solidFill>
                <a:schemeClr val="tx1"/>
              </a:solidFill>
            </a:rPr>
          </a:br>
          <a:r>
            <a:rPr lang="es-EC" sz="1800" kern="1200" dirty="0">
              <a:solidFill>
                <a:schemeClr val="tx1"/>
              </a:solidFill>
            </a:rPr>
            <a:t>* Secretaría Del Ambiente  DMQ</a:t>
          </a:r>
        </a:p>
      </dsp:txBody>
      <dsp:txXfrm>
        <a:off x="5787007" y="2349651"/>
        <a:ext cx="1270097" cy="19324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359EF-1327-46D9-9841-235AE90967BE}">
      <dsp:nvSpPr>
        <dsp:cNvPr id="0" name=""/>
        <dsp:cNvSpPr/>
      </dsp:nvSpPr>
      <dsp:spPr>
        <a:xfrm rot="5400000">
          <a:off x="423160" y="-485909"/>
          <a:ext cx="1463638" cy="2435460"/>
        </a:xfrm>
        <a:prstGeom prst="corner">
          <a:avLst>
            <a:gd name="adj1" fmla="val 16120"/>
            <a:gd name="adj2" fmla="val 1611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00E89-089A-4475-B7D9-749BDC3B4C81}">
      <dsp:nvSpPr>
        <dsp:cNvPr id="0" name=""/>
        <dsp:cNvSpPr/>
      </dsp:nvSpPr>
      <dsp:spPr>
        <a:xfrm>
          <a:off x="173956" y="284892"/>
          <a:ext cx="2198747" cy="19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419" sz="2000" b="1" kern="1200" dirty="0">
              <a:solidFill>
                <a:schemeClr val="tx1"/>
              </a:solidFill>
            </a:rPr>
            <a:t>El 66% de las dimensiones, 70% de los criterios y el 66% de los indicadores son relevantes.</a:t>
          </a:r>
          <a:endParaRPr lang="es-419" sz="2000" kern="1200" dirty="0">
            <a:solidFill>
              <a:schemeClr val="tx1"/>
            </a:solidFill>
          </a:endParaRPr>
        </a:p>
      </dsp:txBody>
      <dsp:txXfrm>
        <a:off x="173956" y="284892"/>
        <a:ext cx="2198747" cy="1927331"/>
      </dsp:txXfrm>
    </dsp:sp>
    <dsp:sp modelId="{F033AB96-0979-434C-8910-BE12C841BC11}">
      <dsp:nvSpPr>
        <dsp:cNvPr id="0" name=""/>
        <dsp:cNvSpPr/>
      </dsp:nvSpPr>
      <dsp:spPr>
        <a:xfrm rot="5400000">
          <a:off x="2568567" y="134263"/>
          <a:ext cx="414858" cy="414858"/>
        </a:xfrm>
        <a:prstGeom prst="triangle">
          <a:avLst>
            <a:gd name="adj" fmla="val 100000"/>
          </a:avLst>
        </a:prstGeom>
        <a:solidFill>
          <a:schemeClr val="accent1">
            <a:shade val="80000"/>
            <a:hueOff val="58214"/>
            <a:satOff val="-1043"/>
            <a:lumOff val="4431"/>
            <a:alphaOff val="0"/>
          </a:schemeClr>
        </a:solidFill>
        <a:ln w="12700" cap="flat" cmpd="sng" algn="ctr">
          <a:solidFill>
            <a:schemeClr val="accent1">
              <a:shade val="80000"/>
              <a:hueOff val="58214"/>
              <a:satOff val="-1043"/>
              <a:lumOff val="4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414D6-D670-4D5C-A928-E35E9777E1BC}">
      <dsp:nvSpPr>
        <dsp:cNvPr id="0" name=""/>
        <dsp:cNvSpPr/>
      </dsp:nvSpPr>
      <dsp:spPr>
        <a:xfrm rot="5400000">
          <a:off x="3066050" y="201482"/>
          <a:ext cx="1463638" cy="2435460"/>
        </a:xfrm>
        <a:prstGeom prst="corner">
          <a:avLst>
            <a:gd name="adj1" fmla="val 16120"/>
            <a:gd name="adj2" fmla="val 16110"/>
          </a:avLst>
        </a:prstGeom>
        <a:solidFill>
          <a:schemeClr val="accent1">
            <a:shade val="80000"/>
            <a:hueOff val="116428"/>
            <a:satOff val="-2085"/>
            <a:lumOff val="8862"/>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9746CB-823C-4CF5-B1CE-98B9C8239AD7}">
      <dsp:nvSpPr>
        <dsp:cNvPr id="0" name=""/>
        <dsp:cNvSpPr/>
      </dsp:nvSpPr>
      <dsp:spPr>
        <a:xfrm>
          <a:off x="2948699" y="996196"/>
          <a:ext cx="2198747" cy="19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b="1" kern="1200" dirty="0">
              <a:solidFill>
                <a:schemeClr val="tx1"/>
              </a:solidFill>
            </a:rPr>
            <a:t>No existe en el país una certificación de sostenibilidad turística que sea de cumplimiento obligatorio para los establecimientos hoteleros ubicados en la ZET Centro Histórico</a:t>
          </a:r>
          <a:endParaRPr lang="es-419" sz="2000" kern="1200" dirty="0">
            <a:solidFill>
              <a:schemeClr val="tx1"/>
            </a:solidFill>
          </a:endParaRPr>
        </a:p>
      </dsp:txBody>
      <dsp:txXfrm>
        <a:off x="2948699" y="996196"/>
        <a:ext cx="2198747" cy="1927331"/>
      </dsp:txXfrm>
    </dsp:sp>
    <dsp:sp modelId="{B0888506-D052-47C7-9F5C-CAD12A458DD2}">
      <dsp:nvSpPr>
        <dsp:cNvPr id="0" name=""/>
        <dsp:cNvSpPr/>
      </dsp:nvSpPr>
      <dsp:spPr>
        <a:xfrm rot="5400000">
          <a:off x="5320019" y="819385"/>
          <a:ext cx="414858" cy="414858"/>
        </a:xfrm>
        <a:prstGeom prst="triangle">
          <a:avLst>
            <a:gd name="adj" fmla="val 100000"/>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38053-EB5E-4253-AB3F-F60718408631}">
      <dsp:nvSpPr>
        <dsp:cNvPr id="0" name=""/>
        <dsp:cNvSpPr/>
      </dsp:nvSpPr>
      <dsp:spPr>
        <a:xfrm rot="5400000">
          <a:off x="5823090" y="885245"/>
          <a:ext cx="1463638" cy="2435460"/>
        </a:xfrm>
        <a:prstGeom prst="corner">
          <a:avLst>
            <a:gd name="adj1" fmla="val 16120"/>
            <a:gd name="adj2" fmla="val 16110"/>
          </a:avLst>
        </a:prstGeom>
        <a:solidFill>
          <a:schemeClr val="accent1">
            <a:shade val="80000"/>
            <a:hueOff val="232855"/>
            <a:satOff val="-4171"/>
            <a:lumOff val="17723"/>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14D4B-F89D-4E4A-80DB-F80615BDF09B}">
      <dsp:nvSpPr>
        <dsp:cNvPr id="0" name=""/>
        <dsp:cNvSpPr/>
      </dsp:nvSpPr>
      <dsp:spPr>
        <a:xfrm>
          <a:off x="5633030" y="1708059"/>
          <a:ext cx="2198747" cy="19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b="1" kern="1200" dirty="0"/>
            <a:t>La base del desarrollo sostenible es el cuidado y concientización del capital humano y la calidad en los procesos</a:t>
          </a:r>
          <a:endParaRPr lang="es-419" sz="2000" kern="1200" dirty="0"/>
        </a:p>
      </dsp:txBody>
      <dsp:txXfrm>
        <a:off x="5633030" y="1708059"/>
        <a:ext cx="2198747" cy="1927331"/>
      </dsp:txXfrm>
    </dsp:sp>
    <dsp:sp modelId="{3AFC1CF1-F789-42B1-A980-152200B3663B}">
      <dsp:nvSpPr>
        <dsp:cNvPr id="0" name=""/>
        <dsp:cNvSpPr/>
      </dsp:nvSpPr>
      <dsp:spPr>
        <a:xfrm rot="5572296">
          <a:off x="8018561" y="1534861"/>
          <a:ext cx="414858" cy="414858"/>
        </a:xfrm>
        <a:prstGeom prst="triangle">
          <a:avLst>
            <a:gd name="adj" fmla="val 100000"/>
          </a:avLst>
        </a:prstGeom>
        <a:solidFill>
          <a:schemeClr val="accent1">
            <a:shade val="80000"/>
            <a:hueOff val="291069"/>
            <a:satOff val="-5213"/>
            <a:lumOff val="22154"/>
            <a:alphaOff val="0"/>
          </a:schemeClr>
        </a:solidFill>
        <a:ln w="12700" cap="flat" cmpd="sng" algn="ctr">
          <a:solidFill>
            <a:schemeClr val="accent1">
              <a:shade val="80000"/>
              <a:hueOff val="291069"/>
              <a:satOff val="-5213"/>
              <a:lumOff val="221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DB091-08B1-47C1-B2AA-770129EAD0D3}">
      <dsp:nvSpPr>
        <dsp:cNvPr id="0" name=""/>
        <dsp:cNvSpPr/>
      </dsp:nvSpPr>
      <dsp:spPr>
        <a:xfrm rot="5400000">
          <a:off x="8485927" y="1623689"/>
          <a:ext cx="1463638" cy="2435460"/>
        </a:xfrm>
        <a:prstGeom prst="corner">
          <a:avLst>
            <a:gd name="adj1" fmla="val 16120"/>
            <a:gd name="adj2" fmla="val 16110"/>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5FB52-81CA-44AB-B36B-452C47281912}">
      <dsp:nvSpPr>
        <dsp:cNvPr id="0" name=""/>
        <dsp:cNvSpPr/>
      </dsp:nvSpPr>
      <dsp:spPr>
        <a:xfrm>
          <a:off x="8293637" y="2447811"/>
          <a:ext cx="2198747" cy="1927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b="1" kern="1200" dirty="0"/>
            <a:t>Los indicadores no toman en cuenta a todos los involucrados o </a:t>
          </a:r>
          <a:r>
            <a:rPr lang="es-EC" sz="2000" b="1" kern="1200" dirty="0" err="1"/>
            <a:t>stakeholders</a:t>
          </a:r>
          <a:r>
            <a:rPr lang="es-EC" sz="2000" b="1" kern="1200" dirty="0"/>
            <a:t> dentro del desarrollo sostenible.</a:t>
          </a:r>
          <a:endParaRPr lang="es-419" sz="2000" kern="1200" dirty="0"/>
        </a:p>
      </dsp:txBody>
      <dsp:txXfrm>
        <a:off x="8293637" y="2447811"/>
        <a:ext cx="2198747" cy="192733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1ED0124-0EF9-4D45-B43A-B2E909E20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2" y="4822"/>
            <a:ext cx="12186698" cy="6853178"/>
          </a:xfrm>
          <a:prstGeom prst="rect">
            <a:avLst/>
          </a:prstGeom>
        </p:spPr>
      </p:pic>
      <p:sp>
        <p:nvSpPr>
          <p:cNvPr id="2" name="Título 1">
            <a:extLst>
              <a:ext uri="{FF2B5EF4-FFF2-40B4-BE49-F238E27FC236}">
                <a16:creationId xmlns:a16="http://schemas.microsoft.com/office/drawing/2014/main" id="{6519BF7E-291C-4B23-8789-4B9B527BCE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290A190-524A-4E2C-8DCF-6585170F5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3F31AD0F-9976-48A1-B907-95FD7F055E47}"/>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5" name="Marcador de pie de página 4">
            <a:extLst>
              <a:ext uri="{FF2B5EF4-FFF2-40B4-BE49-F238E27FC236}">
                <a16:creationId xmlns:a16="http://schemas.microsoft.com/office/drawing/2014/main" id="{B9688EB8-095B-4CE8-A7CE-6A241954BC8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6465EB6-6100-48A5-BDF6-EE83FB37112D}"/>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330140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95FC9-A19B-435F-9D16-0417FA46999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BE1DAA9-B5B0-48EF-86C6-52D2E0D2542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D5BEFAA-052B-40E0-8DD4-779831C2E59F}"/>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5" name="Marcador de pie de página 4">
            <a:extLst>
              <a:ext uri="{FF2B5EF4-FFF2-40B4-BE49-F238E27FC236}">
                <a16:creationId xmlns:a16="http://schemas.microsoft.com/office/drawing/2014/main" id="{0730A648-2577-4CB8-9DBD-3AE84D988F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6D3A3ED-ECE7-4B59-9294-16B6AABDE0C3}"/>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1193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1513BF-95CE-4CA7-B5D9-B9E00A79E16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2CF1617-98AA-445D-A308-91313FDB90F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4541B34-5B04-4BF6-AB10-F0CC471AA835}"/>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5" name="Marcador de pie de página 4">
            <a:extLst>
              <a:ext uri="{FF2B5EF4-FFF2-40B4-BE49-F238E27FC236}">
                <a16:creationId xmlns:a16="http://schemas.microsoft.com/office/drawing/2014/main" id="{7DD48DD6-3767-460C-BFFD-7CE3C041063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A3796DD-C1D9-40CE-A439-4541CF63DC32}"/>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330252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173AF7-EC92-4F96-B61D-104D4D63AE4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87AFFF7-62EE-404B-BE01-31294A802C80}"/>
              </a:ext>
            </a:extLst>
          </p:cNvPr>
          <p:cNvSpPr>
            <a:spLocks noGrp="1"/>
          </p:cNvSpPr>
          <p:nvPr>
            <p:ph idx="1"/>
          </p:nvPr>
        </p:nvSpPr>
        <p:spPr>
          <a:xfrm>
            <a:off x="838200" y="1799499"/>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78B7D35-63FE-4BC2-9DB3-30B562CD80A7}"/>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5" name="Marcador de pie de página 4">
            <a:extLst>
              <a:ext uri="{FF2B5EF4-FFF2-40B4-BE49-F238E27FC236}">
                <a16:creationId xmlns:a16="http://schemas.microsoft.com/office/drawing/2014/main" id="{C6CFB933-4730-49C5-BA14-588C0128525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AA90E4E-E67E-41F7-BCBB-943AC39FEBB5}"/>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274925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901C91-465C-458B-AB09-E81F641E5EC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E43E664-D5C7-47CE-A2A1-8CDDD57C9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3C51D87-3715-4B68-9A04-C20E6DE02139}"/>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5" name="Marcador de pie de página 4">
            <a:extLst>
              <a:ext uri="{FF2B5EF4-FFF2-40B4-BE49-F238E27FC236}">
                <a16:creationId xmlns:a16="http://schemas.microsoft.com/office/drawing/2014/main" id="{2A13DF65-B4FB-47FC-B992-4DAC7E66396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E603EF2-518C-472B-8CC1-3897A9B47239}"/>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150348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D062B-FA86-4B6D-87DA-DFED11882D3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74006FB-CB38-446D-958B-388A18ECE12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481858F3-260D-45F9-8253-46CC389AE9D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2D03C89E-99DA-48C6-B023-A0BE1C578659}"/>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6" name="Marcador de pie de página 5">
            <a:extLst>
              <a:ext uri="{FF2B5EF4-FFF2-40B4-BE49-F238E27FC236}">
                <a16:creationId xmlns:a16="http://schemas.microsoft.com/office/drawing/2014/main" id="{3C489885-77A0-4E44-80CF-E22972AF3F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1A865FB-FC84-4676-A956-F8BF276DC9C9}"/>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28779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7AAA1-2199-47C9-85BE-377AB83403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0E81047-E443-4936-891C-A72A5A99A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0EB4E50-B025-4428-9D13-33FEFEE2BF9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4DB9BF0-8874-46FB-B21E-4FD930D1D2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101FE36-CAFB-4049-B5AB-86815482EA1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A57DF15-66B8-47AC-8366-1ABF9E940AC7}"/>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8" name="Marcador de pie de página 7">
            <a:extLst>
              <a:ext uri="{FF2B5EF4-FFF2-40B4-BE49-F238E27FC236}">
                <a16:creationId xmlns:a16="http://schemas.microsoft.com/office/drawing/2014/main" id="{7499D43D-B8FF-4A9B-B436-7E61AEAEA18E}"/>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C7DC2DFF-4EB9-481F-AFED-6B5D0389553B}"/>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274800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F5939-859D-4A01-9274-D796FCD2CB4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7F23F4BF-7D91-4BE0-BBD1-DDBD09E1CB7E}"/>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4" name="Marcador de pie de página 3">
            <a:extLst>
              <a:ext uri="{FF2B5EF4-FFF2-40B4-BE49-F238E27FC236}">
                <a16:creationId xmlns:a16="http://schemas.microsoft.com/office/drawing/2014/main" id="{701C7E98-EF4C-4B7D-945E-57D7A22E535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BDA6AFD6-3BF3-4CA7-8BDC-33EA24E136D7}"/>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232591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642A20-2257-4B49-9973-EEB7A70B2ABC}"/>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3" name="Marcador de pie de página 2">
            <a:extLst>
              <a:ext uri="{FF2B5EF4-FFF2-40B4-BE49-F238E27FC236}">
                <a16:creationId xmlns:a16="http://schemas.microsoft.com/office/drawing/2014/main" id="{ED431993-6AD2-4184-8AE5-55C4FEF16CA3}"/>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5C6E18D-A6BA-4F12-8EA2-8A3A828DF58C}"/>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71831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C7DF9-EE84-49A0-9F19-A9A6853090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B44082C-26D1-41A8-8D7C-F9D7E6F6E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E8F7F973-DDBF-4632-B019-4E4926AC7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64A2B50-F4C6-4157-BC2B-7748F7FA8C66}"/>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6" name="Marcador de pie de página 5">
            <a:extLst>
              <a:ext uri="{FF2B5EF4-FFF2-40B4-BE49-F238E27FC236}">
                <a16:creationId xmlns:a16="http://schemas.microsoft.com/office/drawing/2014/main" id="{9236493D-0A09-4D97-8B2C-338BC973EB2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9BD26A1-287B-4265-B1C3-0F9A049C0A13}"/>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9046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F0BAE-1924-4149-802B-52360188F6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542B419-9881-4C6D-8845-3FE76B02A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5EB2B96A-5B78-4173-A910-A37A6B5FE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0FC2F2A-9769-435A-A05C-6F0D6C8548BF}"/>
              </a:ext>
            </a:extLst>
          </p:cNvPr>
          <p:cNvSpPr>
            <a:spLocks noGrp="1"/>
          </p:cNvSpPr>
          <p:nvPr>
            <p:ph type="dt" sz="half" idx="10"/>
          </p:nvPr>
        </p:nvSpPr>
        <p:spPr/>
        <p:txBody>
          <a:bodyPr/>
          <a:lstStyle/>
          <a:p>
            <a:fld id="{ED876015-7461-40D6-97F6-D47D06DB63D5}" type="datetimeFigureOut">
              <a:rPr lang="es-EC" smtClean="0"/>
              <a:t>18/11/2018</a:t>
            </a:fld>
            <a:endParaRPr lang="es-EC"/>
          </a:p>
        </p:txBody>
      </p:sp>
      <p:sp>
        <p:nvSpPr>
          <p:cNvPr id="6" name="Marcador de pie de página 5">
            <a:extLst>
              <a:ext uri="{FF2B5EF4-FFF2-40B4-BE49-F238E27FC236}">
                <a16:creationId xmlns:a16="http://schemas.microsoft.com/office/drawing/2014/main" id="{2A3A5161-BB30-42BD-898D-EFEA44A715F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E09C6EE-00F9-40E0-98DA-92DFF37DB2FC}"/>
              </a:ext>
            </a:extLst>
          </p:cNvPr>
          <p:cNvSpPr>
            <a:spLocks noGrp="1"/>
          </p:cNvSpPr>
          <p:nvPr>
            <p:ph type="sldNum" sz="quarter" idx="12"/>
          </p:nvPr>
        </p:nvSpPr>
        <p:spPr/>
        <p:txBody>
          <a:bodyPr/>
          <a:lstStyle/>
          <a:p>
            <a:fld id="{7562A489-7AD8-4156-8018-63CC1735C1AD}" type="slidenum">
              <a:rPr lang="es-EC" smtClean="0"/>
              <a:t>‹Nº›</a:t>
            </a:fld>
            <a:endParaRPr lang="es-EC"/>
          </a:p>
        </p:txBody>
      </p:sp>
    </p:spTree>
    <p:extLst>
      <p:ext uri="{BB962C8B-B14F-4D97-AF65-F5344CB8AC3E}">
        <p14:creationId xmlns:p14="http://schemas.microsoft.com/office/powerpoint/2010/main" val="21553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A1F25F3-7EF1-4440-84D9-5884B6B92EB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86698" cy="6853178"/>
          </a:xfrm>
          <a:prstGeom prst="rect">
            <a:avLst/>
          </a:prstGeom>
        </p:spPr>
      </p:pic>
      <p:sp>
        <p:nvSpPr>
          <p:cNvPr id="2" name="Marcador de título 1">
            <a:extLst>
              <a:ext uri="{FF2B5EF4-FFF2-40B4-BE49-F238E27FC236}">
                <a16:creationId xmlns:a16="http://schemas.microsoft.com/office/drawing/2014/main" id="{8A623D88-F618-40CF-B7FE-0A2378CD953E}"/>
              </a:ext>
            </a:extLst>
          </p:cNvPr>
          <p:cNvSpPr>
            <a:spLocks noGrp="1"/>
          </p:cNvSpPr>
          <p:nvPr>
            <p:ph type="title"/>
          </p:nvPr>
        </p:nvSpPr>
        <p:spPr>
          <a:xfrm>
            <a:off x="838200" y="720227"/>
            <a:ext cx="10515599" cy="970462"/>
          </a:xfrm>
          <a:prstGeom prst="rect">
            <a:avLst/>
          </a:prstGeom>
        </p:spPr>
        <p:txBody>
          <a:bodyPr vert="horz" lIns="91440" tIns="45720" rIns="91440" bIns="45720" rtlCol="0" anchor="ctr">
            <a:normAutofit/>
          </a:bodyPr>
          <a:lstStyle/>
          <a:p>
            <a:r>
              <a:rPr lang="es-ES" dirty="0"/>
              <a:t>Haga clic para modificar el estilo de título del patrón</a:t>
            </a:r>
            <a:endParaRPr lang="es-EC" dirty="0"/>
          </a:p>
        </p:txBody>
      </p:sp>
      <p:sp>
        <p:nvSpPr>
          <p:cNvPr id="3" name="Marcador de texto 2">
            <a:extLst>
              <a:ext uri="{FF2B5EF4-FFF2-40B4-BE49-F238E27FC236}">
                <a16:creationId xmlns:a16="http://schemas.microsoft.com/office/drawing/2014/main" id="{3E8E55C7-671B-4EF0-8753-6592B0EBC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5FF34A5-D4DD-4E75-A944-92065B903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76015-7461-40D6-97F6-D47D06DB63D5}" type="datetimeFigureOut">
              <a:rPr lang="es-EC" smtClean="0"/>
              <a:t>18/11/2018</a:t>
            </a:fld>
            <a:endParaRPr lang="es-EC"/>
          </a:p>
        </p:txBody>
      </p:sp>
      <p:sp>
        <p:nvSpPr>
          <p:cNvPr id="5" name="Marcador de pie de página 4">
            <a:extLst>
              <a:ext uri="{FF2B5EF4-FFF2-40B4-BE49-F238E27FC236}">
                <a16:creationId xmlns:a16="http://schemas.microsoft.com/office/drawing/2014/main" id="{1C4A99C5-FDA0-4503-8A87-5CF33F389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pic>
        <p:nvPicPr>
          <p:cNvPr id="8" name="Imagen 7">
            <a:extLst>
              <a:ext uri="{FF2B5EF4-FFF2-40B4-BE49-F238E27FC236}">
                <a16:creationId xmlns:a16="http://schemas.microsoft.com/office/drawing/2014/main" id="{8F7F09FD-6568-4A1D-84D4-2B28FDFF2B2B}"/>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180319" y="180226"/>
            <a:ext cx="1800000" cy="540000"/>
          </a:xfrm>
          <a:prstGeom prst="rect">
            <a:avLst/>
          </a:prstGeom>
          <a:noFill/>
          <a:ln>
            <a:noFill/>
          </a:ln>
        </p:spPr>
      </p:pic>
      <p:sp>
        <p:nvSpPr>
          <p:cNvPr id="6" name="Marcador de número de diapositiva 5">
            <a:extLst>
              <a:ext uri="{FF2B5EF4-FFF2-40B4-BE49-F238E27FC236}">
                <a16:creationId xmlns:a16="http://schemas.microsoft.com/office/drawing/2014/main" id="{C8019684-5A26-48AB-B96D-F75468C5A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2A489-7AD8-4156-8018-63CC1735C1AD}" type="slidenum">
              <a:rPr lang="es-EC" smtClean="0"/>
              <a:t>‹Nº›</a:t>
            </a:fld>
            <a:endParaRPr lang="es-EC"/>
          </a:p>
        </p:txBody>
      </p:sp>
      <p:pic>
        <p:nvPicPr>
          <p:cNvPr id="10" name="Imagen 9">
            <a:extLst>
              <a:ext uri="{FF2B5EF4-FFF2-40B4-BE49-F238E27FC236}">
                <a16:creationId xmlns:a16="http://schemas.microsoft.com/office/drawing/2014/main" id="{904663FF-15DD-4628-887F-FB563F6D5618}"/>
              </a:ext>
            </a:extLst>
          </p:cNvPr>
          <p:cNvPicPr/>
          <p:nvPr userDrawn="1"/>
        </p:nvPicPr>
        <p:blipFill rotWithShape="1">
          <a:blip r:embed="rId15" cstate="print">
            <a:extLst>
              <a:ext uri="{28A0092B-C50C-407E-A947-70E740481C1C}">
                <a14:useLocalDpi xmlns:a14="http://schemas.microsoft.com/office/drawing/2010/main" val="0"/>
              </a:ext>
            </a:extLst>
          </a:blip>
          <a:srcRect l="29112" t="6271" r="18749" b="2801"/>
          <a:stretch/>
        </p:blipFill>
        <p:spPr bwMode="auto">
          <a:xfrm>
            <a:off x="167095" y="141037"/>
            <a:ext cx="900000" cy="900000"/>
          </a:xfrm>
          <a:prstGeom prst="ellipse">
            <a:avLst/>
          </a:prstGeom>
          <a:ln>
            <a:solidFill>
              <a:schemeClr val="tx1"/>
            </a:solid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58428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1.emf"/></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DBAA202-D081-4187-8D62-2A1E7C2794B0}"/>
              </a:ext>
            </a:extLst>
          </p:cNvPr>
          <p:cNvSpPr/>
          <p:nvPr/>
        </p:nvSpPr>
        <p:spPr>
          <a:xfrm>
            <a:off x="1005945" y="1719324"/>
            <a:ext cx="10180105" cy="954107"/>
          </a:xfrm>
          <a:prstGeom prst="rect">
            <a:avLst/>
          </a:prstGeom>
        </p:spPr>
        <p:txBody>
          <a:bodyPr wrap="square">
            <a:spAutoFit/>
          </a:bodyPr>
          <a:lstStyle/>
          <a:p>
            <a:pPr algn="ctr"/>
            <a:r>
              <a:rPr lang="es-419" sz="2800" b="1" dirty="0">
                <a:effectLst>
                  <a:glow rad="101600">
                    <a:schemeClr val="accent5">
                      <a:satMod val="175000"/>
                      <a:alpha val="40000"/>
                    </a:schemeClr>
                  </a:glow>
                </a:effectLst>
                <a:latin typeface="Arial" panose="020B0604020202020204" pitchFamily="34" charset="0"/>
                <a:cs typeface="Arial" panose="020B0604020202020204" pitchFamily="34" charset="0"/>
              </a:rPr>
              <a:t>CARRERA DE INGENIERÍA EN ADMINISTRACIÓN TURÍSTICA Y HOTELERA</a:t>
            </a:r>
          </a:p>
        </p:txBody>
      </p:sp>
      <p:sp>
        <p:nvSpPr>
          <p:cNvPr id="6" name="Rectángulo 5">
            <a:extLst>
              <a:ext uri="{FF2B5EF4-FFF2-40B4-BE49-F238E27FC236}">
                <a16:creationId xmlns:a16="http://schemas.microsoft.com/office/drawing/2014/main" id="{E65A7A3A-FE46-4542-8DEA-877F3C30F153}"/>
              </a:ext>
            </a:extLst>
          </p:cNvPr>
          <p:cNvSpPr/>
          <p:nvPr/>
        </p:nvSpPr>
        <p:spPr>
          <a:xfrm>
            <a:off x="1218587" y="3153218"/>
            <a:ext cx="9754820" cy="13849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419" sz="2800" dirty="0">
                <a:ln w="0"/>
                <a:solidFill>
                  <a:schemeClr val="accent1"/>
                </a:solidFill>
                <a:effectLst>
                  <a:outerShdw blurRad="38100" dist="25400" dir="5400000" algn="ctr" rotWithShape="0">
                    <a:srgbClr val="6E747A">
                      <a:alpha val="43000"/>
                    </a:srgbClr>
                  </a:outerShdw>
                </a:effectLst>
                <a:latin typeface="Algerian" panose="04020705040A02060702" pitchFamily="82" charset="0"/>
                <a:ea typeface="Adobe Heiti Std R" panose="020B0400000000000000" pitchFamily="34" charset="-128"/>
              </a:rPr>
              <a:t>SOSTENIBILIDAD DE LOS ESTABLECIMIENTOS HOTELEROS DE 4 Y 5 ESTRELLAS EN LA ZONA ESPECIAL TURÍSTICA DEL CENTRO HISTÓRICO DE QUITO</a:t>
            </a:r>
          </a:p>
        </p:txBody>
      </p:sp>
      <p:sp>
        <p:nvSpPr>
          <p:cNvPr id="9" name="Rectángulo 8">
            <a:extLst>
              <a:ext uri="{FF2B5EF4-FFF2-40B4-BE49-F238E27FC236}">
                <a16:creationId xmlns:a16="http://schemas.microsoft.com/office/drawing/2014/main" id="{D0F01AC9-A336-4585-83B3-89F1BF3DE044}"/>
              </a:ext>
            </a:extLst>
          </p:cNvPr>
          <p:cNvSpPr/>
          <p:nvPr/>
        </p:nvSpPr>
        <p:spPr>
          <a:xfrm>
            <a:off x="-836852" y="5018000"/>
            <a:ext cx="11033328" cy="95410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s-419" sz="3200" b="1" dirty="0">
                <a:ln w="3175">
                  <a:solidFill>
                    <a:schemeClr val="tx1"/>
                  </a:solidFill>
                  <a:prstDash val="solid"/>
                </a:ln>
                <a:solidFill>
                  <a:schemeClr val="tx1">
                    <a:lumMod val="75000"/>
                    <a:lumOff val="25000"/>
                  </a:schemeClr>
                </a:solidFill>
                <a:effectLst>
                  <a:glow rad="63500">
                    <a:schemeClr val="accent3">
                      <a:satMod val="175000"/>
                      <a:alpha val="40000"/>
                    </a:schemeClr>
                  </a:glow>
                </a:effectLst>
                <a:latin typeface="Algerian" panose="04020705040A02060702" pitchFamily="82" charset="0"/>
                <a:ea typeface="Adobe Heiti Std R" panose="020B0400000000000000" pitchFamily="34" charset="-128"/>
              </a:rPr>
              <a:t>AUTORES:</a:t>
            </a:r>
            <a:r>
              <a:rPr lang="es-419" sz="2800" b="1" dirty="0">
                <a:latin typeface="Arial" panose="020B0604020202020204" pitchFamily="34" charset="0"/>
                <a:cs typeface="Arial" panose="020B0604020202020204" pitchFamily="34" charset="0"/>
              </a:rPr>
              <a:t> </a:t>
            </a:r>
            <a:r>
              <a:rPr lang="es-419" sz="2400" b="1" dirty="0">
                <a:solidFill>
                  <a:schemeClr val="tx1"/>
                </a:solidFill>
                <a:effectLst>
                  <a:glow rad="101600">
                    <a:schemeClr val="accent5">
                      <a:satMod val="175000"/>
                      <a:alpha val="40000"/>
                    </a:schemeClr>
                  </a:glow>
                </a:effectLst>
                <a:latin typeface="Arial" panose="020B0604020202020204" pitchFamily="34" charset="0"/>
                <a:cs typeface="Arial" panose="020B0604020202020204" pitchFamily="34" charset="0"/>
              </a:rPr>
              <a:t>LARREA FERNÁNDEZ, LEONARDO EFRÉN</a:t>
            </a:r>
            <a:br>
              <a:rPr lang="es-419" sz="2400" b="1" dirty="0">
                <a:solidFill>
                  <a:schemeClr val="tx1"/>
                </a:solidFill>
                <a:effectLst>
                  <a:glow rad="101600">
                    <a:schemeClr val="accent5">
                      <a:satMod val="175000"/>
                      <a:alpha val="40000"/>
                    </a:schemeClr>
                  </a:glow>
                </a:effectLst>
                <a:latin typeface="Arial" panose="020B0604020202020204" pitchFamily="34" charset="0"/>
                <a:cs typeface="Arial" panose="020B0604020202020204" pitchFamily="34" charset="0"/>
              </a:rPr>
            </a:br>
            <a:r>
              <a:rPr lang="es-419" sz="2400" b="1" dirty="0">
                <a:solidFill>
                  <a:schemeClr val="tx1"/>
                </a:solidFill>
                <a:effectLst>
                  <a:glow rad="101600">
                    <a:schemeClr val="accent5">
                      <a:satMod val="175000"/>
                      <a:alpha val="40000"/>
                    </a:schemeClr>
                  </a:glow>
                </a:effectLst>
                <a:latin typeface="Arial" panose="020B0604020202020204" pitchFamily="34" charset="0"/>
                <a:cs typeface="Arial" panose="020B0604020202020204" pitchFamily="34" charset="0"/>
              </a:rPr>
              <a:t>                      REGALADO TOVAR, MAGALY ESTEFANÍA</a:t>
            </a:r>
            <a:endParaRPr lang="es-419" sz="2800" b="1" dirty="0">
              <a:solidFill>
                <a:schemeClr val="tx1"/>
              </a:solidFill>
              <a:effectLst>
                <a:glow rad="101600">
                  <a:schemeClr val="accent5">
                    <a:satMod val="175000"/>
                    <a:alpha val="40000"/>
                  </a:schemeClr>
                </a:glow>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44B09646-12D9-4C69-9291-775971FB7EE3}"/>
              </a:ext>
            </a:extLst>
          </p:cNvPr>
          <p:cNvSpPr/>
          <p:nvPr/>
        </p:nvSpPr>
        <p:spPr>
          <a:xfrm>
            <a:off x="9655255" y="6519446"/>
            <a:ext cx="2636304" cy="338554"/>
          </a:xfrm>
          <a:prstGeom prst="rect">
            <a:avLst/>
          </a:prstGeom>
        </p:spPr>
        <p:txBody>
          <a:bodyPr wrap="square">
            <a:spAutoFit/>
          </a:bodyPr>
          <a:lstStyle/>
          <a:p>
            <a:pPr algn="ctr"/>
            <a:r>
              <a:rPr lang="es-419"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Noviembre - 2018</a:t>
            </a:r>
            <a:endParaRPr lang="es-419" sz="1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7" name="Imagen 6" descr="Logo ESPE">
            <a:extLst>
              <a:ext uri="{FF2B5EF4-FFF2-40B4-BE49-F238E27FC236}">
                <a16:creationId xmlns:a16="http://schemas.microsoft.com/office/drawing/2014/main" id="{8436DA9A-1739-4861-9296-B04E6B9CB8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1229" y="451160"/>
            <a:ext cx="4442071" cy="1143111"/>
          </a:xfrm>
          <a:prstGeom prst="rect">
            <a:avLst/>
          </a:prstGeom>
          <a:noFill/>
          <a:ln>
            <a:noFill/>
          </a:ln>
        </p:spPr>
      </p:pic>
    </p:spTree>
    <p:extLst>
      <p:ext uri="{BB962C8B-B14F-4D97-AF65-F5344CB8AC3E}">
        <p14:creationId xmlns:p14="http://schemas.microsoft.com/office/powerpoint/2010/main" val="292016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0A78B8F-2F39-4F2E-8AE6-D680CF1DE318}"/>
              </a:ext>
            </a:extLst>
          </p:cNvPr>
          <p:cNvSpPr/>
          <p:nvPr/>
        </p:nvSpPr>
        <p:spPr>
          <a:xfrm>
            <a:off x="3067471" y="223203"/>
            <a:ext cx="5904194" cy="701731"/>
          </a:xfrm>
          <a:prstGeom prst="rect">
            <a:avLst/>
          </a:prstGeom>
          <a:noFill/>
          <a:ln w="38100">
            <a:noFill/>
          </a:ln>
        </p:spPr>
        <p:txBody>
          <a:bodyPr wrap="square">
            <a:spAutoFit/>
          </a:bodyPr>
          <a:lstStyle/>
          <a:p>
            <a:pPr algn="ctr">
              <a:lnSpc>
                <a:spcPct val="90000"/>
              </a:lnSpc>
              <a:spcBef>
                <a:spcPct val="0"/>
              </a:spcBef>
            </a:pPr>
            <a:r>
              <a:rPr lang="es-419" sz="4400" dirty="0">
                <a:effectLst>
                  <a:glow rad="228600">
                    <a:schemeClr val="accent6">
                      <a:satMod val="175000"/>
                      <a:alpha val="40000"/>
                    </a:schemeClr>
                  </a:glow>
                </a:effectLst>
                <a:latin typeface="+mj-lt"/>
                <a:ea typeface="+mj-ea"/>
                <a:cs typeface="+mj-cs"/>
              </a:rPr>
              <a:t>Hoteles Encuestados</a:t>
            </a:r>
          </a:p>
        </p:txBody>
      </p:sp>
      <p:sp>
        <p:nvSpPr>
          <p:cNvPr id="8" name="Rectángulo: esquinas redondeadas 7">
            <a:extLst>
              <a:ext uri="{FF2B5EF4-FFF2-40B4-BE49-F238E27FC236}">
                <a16:creationId xmlns:a16="http://schemas.microsoft.com/office/drawing/2014/main" id="{FE0D7401-8219-403D-B8B4-179D253433CB}"/>
              </a:ext>
            </a:extLst>
          </p:cNvPr>
          <p:cNvSpPr/>
          <p:nvPr/>
        </p:nvSpPr>
        <p:spPr>
          <a:xfrm>
            <a:off x="3067471" y="1103123"/>
            <a:ext cx="2880327" cy="1620000"/>
          </a:xfrm>
          <a:prstGeom prst="roundRect">
            <a:avLst/>
          </a:prstGeom>
          <a:solidFill>
            <a:schemeClr val="accent5">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b="1" dirty="0">
                <a:solidFill>
                  <a:schemeClr val="tx1"/>
                </a:solidFill>
                <a:latin typeface="Arial" panose="020B0604020202020204" pitchFamily="34" charset="0"/>
                <a:cs typeface="Arial" panose="020B0604020202020204" pitchFamily="34" charset="0"/>
              </a:rPr>
              <a:t>83.3%</a:t>
            </a:r>
          </a:p>
          <a:p>
            <a:pPr algn="ctr"/>
            <a:r>
              <a:rPr lang="es-419" sz="2800" dirty="0">
                <a:solidFill>
                  <a:schemeClr val="tx1"/>
                </a:solidFill>
                <a:latin typeface="Arial" panose="020B0604020202020204" pitchFamily="34" charset="0"/>
                <a:cs typeface="Arial" panose="020B0604020202020204" pitchFamily="34" charset="0"/>
              </a:rPr>
              <a:t>Hoteles 4 estrellas</a:t>
            </a:r>
          </a:p>
        </p:txBody>
      </p:sp>
      <p:pic>
        <p:nvPicPr>
          <p:cNvPr id="9" name="Imagen 8">
            <a:extLst>
              <a:ext uri="{FF2B5EF4-FFF2-40B4-BE49-F238E27FC236}">
                <a16:creationId xmlns:a16="http://schemas.microsoft.com/office/drawing/2014/main" id="{EBAA3D98-6743-425C-94E2-ACE37B688084}"/>
              </a:ext>
            </a:extLst>
          </p:cNvPr>
          <p:cNvPicPr preferRelativeResize="0">
            <a:picLocks/>
          </p:cNvPicPr>
          <p:nvPr/>
        </p:nvPicPr>
        <p:blipFill>
          <a:blip r:embed="rId2"/>
          <a:stretch>
            <a:fillRect/>
          </a:stretch>
        </p:blipFill>
        <p:spPr>
          <a:xfrm>
            <a:off x="6338796" y="1120475"/>
            <a:ext cx="1980000" cy="1620000"/>
          </a:xfrm>
          <a:prstGeom prst="rect">
            <a:avLst/>
          </a:prstGeom>
          <a:ln>
            <a:solidFill>
              <a:schemeClr val="bg2">
                <a:lumMod val="25000"/>
              </a:schemeClr>
            </a:solidFill>
          </a:ln>
        </p:spPr>
      </p:pic>
      <p:sp>
        <p:nvSpPr>
          <p:cNvPr id="10" name="Rectángulo: esquinas redondeadas 9">
            <a:extLst>
              <a:ext uri="{FF2B5EF4-FFF2-40B4-BE49-F238E27FC236}">
                <a16:creationId xmlns:a16="http://schemas.microsoft.com/office/drawing/2014/main" id="{B76C69EE-1EE3-43A2-922F-E5AE8A7FE65E}"/>
              </a:ext>
            </a:extLst>
          </p:cNvPr>
          <p:cNvSpPr/>
          <p:nvPr/>
        </p:nvSpPr>
        <p:spPr>
          <a:xfrm>
            <a:off x="8397614" y="1111799"/>
            <a:ext cx="2880000" cy="1620000"/>
          </a:xfrm>
          <a:prstGeom prst="roundRect">
            <a:avLst/>
          </a:prstGeom>
          <a:solidFill>
            <a:srgbClr val="00B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b="1" dirty="0">
                <a:solidFill>
                  <a:schemeClr val="tx1"/>
                </a:solidFill>
                <a:latin typeface="Arial" panose="020B0604020202020204" pitchFamily="34" charset="0"/>
                <a:cs typeface="Arial" panose="020B0604020202020204" pitchFamily="34" charset="0"/>
              </a:rPr>
              <a:t>66.7%</a:t>
            </a:r>
          </a:p>
          <a:p>
            <a:pPr algn="ctr"/>
            <a:r>
              <a:rPr lang="es-419" sz="2800" dirty="0">
                <a:solidFill>
                  <a:schemeClr val="tx1"/>
                </a:solidFill>
                <a:latin typeface="Arial" panose="020B0604020202020204" pitchFamily="34" charset="0"/>
                <a:cs typeface="Arial" panose="020B0604020202020204" pitchFamily="34" charset="0"/>
              </a:rPr>
              <a:t>&lt; 10 años funcionando</a:t>
            </a:r>
          </a:p>
        </p:txBody>
      </p:sp>
      <p:pic>
        <p:nvPicPr>
          <p:cNvPr id="13" name="Imagen 12">
            <a:extLst>
              <a:ext uri="{FF2B5EF4-FFF2-40B4-BE49-F238E27FC236}">
                <a16:creationId xmlns:a16="http://schemas.microsoft.com/office/drawing/2014/main" id="{E9C6E91A-5BFF-4E41-AA73-16AF37C979FD}"/>
              </a:ext>
            </a:extLst>
          </p:cNvPr>
          <p:cNvPicPr preferRelativeResize="0">
            <a:picLocks/>
          </p:cNvPicPr>
          <p:nvPr/>
        </p:nvPicPr>
        <p:blipFill>
          <a:blip r:embed="rId3"/>
          <a:stretch>
            <a:fillRect/>
          </a:stretch>
        </p:blipFill>
        <p:spPr>
          <a:xfrm>
            <a:off x="696473" y="1605694"/>
            <a:ext cx="1980000" cy="606183"/>
          </a:xfrm>
          <a:prstGeom prst="rect">
            <a:avLst/>
          </a:prstGeom>
          <a:ln>
            <a:solidFill>
              <a:schemeClr val="bg2">
                <a:lumMod val="25000"/>
              </a:schemeClr>
            </a:solidFill>
          </a:ln>
        </p:spPr>
      </p:pic>
      <p:pic>
        <p:nvPicPr>
          <p:cNvPr id="14" name="Imagen 13">
            <a:extLst>
              <a:ext uri="{FF2B5EF4-FFF2-40B4-BE49-F238E27FC236}">
                <a16:creationId xmlns:a16="http://schemas.microsoft.com/office/drawing/2014/main" id="{B57131BD-296C-4E2E-8636-0033FB09340A}"/>
              </a:ext>
            </a:extLst>
          </p:cNvPr>
          <p:cNvPicPr preferRelativeResize="0">
            <a:picLocks/>
          </p:cNvPicPr>
          <p:nvPr/>
        </p:nvPicPr>
        <p:blipFill>
          <a:blip r:embed="rId4"/>
          <a:stretch>
            <a:fillRect/>
          </a:stretch>
        </p:blipFill>
        <p:spPr>
          <a:xfrm>
            <a:off x="696473" y="3570206"/>
            <a:ext cx="1980000" cy="606183"/>
          </a:xfrm>
          <a:prstGeom prst="rect">
            <a:avLst/>
          </a:prstGeom>
          <a:ln>
            <a:solidFill>
              <a:schemeClr val="bg2">
                <a:lumMod val="25000"/>
              </a:schemeClr>
            </a:solidFill>
          </a:ln>
        </p:spPr>
      </p:pic>
      <p:sp>
        <p:nvSpPr>
          <p:cNvPr id="15" name="Rectángulo: esquinas redondeadas 14">
            <a:extLst>
              <a:ext uri="{FF2B5EF4-FFF2-40B4-BE49-F238E27FC236}">
                <a16:creationId xmlns:a16="http://schemas.microsoft.com/office/drawing/2014/main" id="{0396238D-A3DF-4975-9404-5585F9CBD95B}"/>
              </a:ext>
            </a:extLst>
          </p:cNvPr>
          <p:cNvSpPr/>
          <p:nvPr/>
        </p:nvSpPr>
        <p:spPr>
          <a:xfrm>
            <a:off x="3067487" y="3055431"/>
            <a:ext cx="2880311" cy="1620000"/>
          </a:xfrm>
          <a:prstGeom prst="roundRect">
            <a:avLst/>
          </a:prstGeom>
          <a:solidFill>
            <a:schemeClr val="accent5">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b="1" dirty="0">
                <a:solidFill>
                  <a:schemeClr val="tx1"/>
                </a:solidFill>
                <a:latin typeface="Arial" panose="020B0604020202020204" pitchFamily="34" charset="0"/>
                <a:cs typeface="Arial" panose="020B0604020202020204" pitchFamily="34" charset="0"/>
              </a:rPr>
              <a:t>83.3%</a:t>
            </a:r>
          </a:p>
          <a:p>
            <a:pPr algn="ctr"/>
            <a:r>
              <a:rPr lang="es-419" sz="2800" dirty="0">
                <a:solidFill>
                  <a:schemeClr val="tx1"/>
                </a:solidFill>
                <a:latin typeface="Arial" panose="020B0604020202020204" pitchFamily="34" charset="0"/>
                <a:cs typeface="Arial" panose="020B0604020202020204" pitchFamily="34" charset="0"/>
              </a:rPr>
              <a:t>No pertenecen</a:t>
            </a:r>
          </a:p>
        </p:txBody>
      </p:sp>
      <p:pic>
        <p:nvPicPr>
          <p:cNvPr id="16" name="Imagen 15">
            <a:extLst>
              <a:ext uri="{FF2B5EF4-FFF2-40B4-BE49-F238E27FC236}">
                <a16:creationId xmlns:a16="http://schemas.microsoft.com/office/drawing/2014/main" id="{010B7481-7E69-4F1A-9A3F-D1E93975CC8C}"/>
              </a:ext>
            </a:extLst>
          </p:cNvPr>
          <p:cNvPicPr preferRelativeResize="0">
            <a:picLocks/>
          </p:cNvPicPr>
          <p:nvPr/>
        </p:nvPicPr>
        <p:blipFill>
          <a:blip r:embed="rId5"/>
          <a:stretch>
            <a:fillRect/>
          </a:stretch>
        </p:blipFill>
        <p:spPr>
          <a:xfrm>
            <a:off x="6338796" y="3063298"/>
            <a:ext cx="1980000" cy="1620000"/>
          </a:xfrm>
          <a:prstGeom prst="rect">
            <a:avLst/>
          </a:prstGeom>
          <a:ln>
            <a:solidFill>
              <a:schemeClr val="bg2">
                <a:lumMod val="25000"/>
              </a:schemeClr>
            </a:solidFill>
          </a:ln>
        </p:spPr>
      </p:pic>
      <p:sp>
        <p:nvSpPr>
          <p:cNvPr id="17" name="Rectángulo: esquinas redondeadas 16">
            <a:extLst>
              <a:ext uri="{FF2B5EF4-FFF2-40B4-BE49-F238E27FC236}">
                <a16:creationId xmlns:a16="http://schemas.microsoft.com/office/drawing/2014/main" id="{C78E672B-A68F-4DD1-AAFA-8170AD093E20}"/>
              </a:ext>
            </a:extLst>
          </p:cNvPr>
          <p:cNvSpPr/>
          <p:nvPr/>
        </p:nvSpPr>
        <p:spPr>
          <a:xfrm>
            <a:off x="8397614" y="3063298"/>
            <a:ext cx="2880000" cy="1620000"/>
          </a:xfrm>
          <a:prstGeom prst="roundRect">
            <a:avLst/>
          </a:prstGeom>
          <a:solidFill>
            <a:srgbClr val="45954B"/>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b="1" dirty="0">
                <a:solidFill>
                  <a:schemeClr val="tx1"/>
                </a:solidFill>
                <a:latin typeface="Arial" panose="020B0604020202020204" pitchFamily="34" charset="0"/>
                <a:cs typeface="Arial" panose="020B0604020202020204" pitchFamily="34" charset="0"/>
              </a:rPr>
              <a:t>214</a:t>
            </a:r>
          </a:p>
          <a:p>
            <a:pPr algn="ctr"/>
            <a:r>
              <a:rPr lang="es-419" sz="2800" dirty="0">
                <a:solidFill>
                  <a:schemeClr val="tx1"/>
                </a:solidFill>
                <a:latin typeface="Arial" panose="020B0604020202020204" pitchFamily="34" charset="0"/>
                <a:cs typeface="Arial" panose="020B0604020202020204" pitchFamily="34" charset="0"/>
              </a:rPr>
              <a:t>Empleados</a:t>
            </a:r>
          </a:p>
        </p:txBody>
      </p:sp>
      <p:sp>
        <p:nvSpPr>
          <p:cNvPr id="18" name="Rectángulo: esquinas redondeadas 17">
            <a:extLst>
              <a:ext uri="{FF2B5EF4-FFF2-40B4-BE49-F238E27FC236}">
                <a16:creationId xmlns:a16="http://schemas.microsoft.com/office/drawing/2014/main" id="{27066C7D-FBC1-476A-954D-D1766FC5C25A}"/>
              </a:ext>
            </a:extLst>
          </p:cNvPr>
          <p:cNvSpPr/>
          <p:nvPr/>
        </p:nvSpPr>
        <p:spPr>
          <a:xfrm>
            <a:off x="914387" y="5014796"/>
            <a:ext cx="5033412" cy="1627867"/>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000" b="1" dirty="0">
                <a:solidFill>
                  <a:schemeClr val="tx1"/>
                </a:solidFill>
                <a:latin typeface="Arial" panose="020B0604020202020204" pitchFamily="34" charset="0"/>
                <a:cs typeface="Arial" panose="020B0604020202020204" pitchFamily="34" charset="0"/>
              </a:rPr>
              <a:t>Encuestados</a:t>
            </a:r>
          </a:p>
          <a:p>
            <a:pPr algn="ctr"/>
            <a:r>
              <a:rPr lang="es-419" sz="4000" b="1" dirty="0">
                <a:solidFill>
                  <a:schemeClr val="tx1"/>
                </a:solidFill>
                <a:latin typeface="Arial" panose="020B0604020202020204" pitchFamily="34" charset="0"/>
                <a:cs typeface="Arial" panose="020B0604020202020204" pitchFamily="34" charset="0"/>
              </a:rPr>
              <a:t>83.3%</a:t>
            </a:r>
            <a:endParaRPr lang="es-419" sz="4400" b="1" dirty="0">
              <a:solidFill>
                <a:schemeClr val="tx1"/>
              </a:solidFill>
              <a:latin typeface="Arial" panose="020B0604020202020204" pitchFamily="34" charset="0"/>
              <a:cs typeface="Arial" panose="020B0604020202020204" pitchFamily="34" charset="0"/>
            </a:endParaRPr>
          </a:p>
          <a:p>
            <a:pPr algn="ctr"/>
            <a:r>
              <a:rPr lang="es-419" sz="2800" dirty="0">
                <a:solidFill>
                  <a:schemeClr val="tx1"/>
                </a:solidFill>
                <a:latin typeface="Arial" panose="020B0604020202020204" pitchFamily="34" charset="0"/>
                <a:cs typeface="Arial" panose="020B0604020202020204" pitchFamily="34" charset="0"/>
              </a:rPr>
              <a:t>&gt; 5 años experiencia</a:t>
            </a:r>
          </a:p>
        </p:txBody>
      </p:sp>
      <p:sp>
        <p:nvSpPr>
          <p:cNvPr id="19" name="Rectángulo: esquinas redondeadas 18">
            <a:extLst>
              <a:ext uri="{FF2B5EF4-FFF2-40B4-BE49-F238E27FC236}">
                <a16:creationId xmlns:a16="http://schemas.microsoft.com/office/drawing/2014/main" id="{CCB312D7-C30F-4996-B147-8347066BEAAF}"/>
              </a:ext>
            </a:extLst>
          </p:cNvPr>
          <p:cNvSpPr/>
          <p:nvPr/>
        </p:nvSpPr>
        <p:spPr>
          <a:xfrm>
            <a:off x="6338796" y="5022664"/>
            <a:ext cx="4938818" cy="162000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000" b="1" dirty="0">
                <a:solidFill>
                  <a:schemeClr val="tx1"/>
                </a:solidFill>
                <a:latin typeface="Arial" panose="020B0604020202020204" pitchFamily="34" charset="0"/>
                <a:cs typeface="Arial" panose="020B0604020202020204" pitchFamily="34" charset="0"/>
              </a:rPr>
              <a:t>5 de 6 encuestados</a:t>
            </a:r>
            <a:endParaRPr lang="es-419" sz="4400" b="1" dirty="0">
              <a:solidFill>
                <a:schemeClr val="tx1"/>
              </a:solidFill>
              <a:latin typeface="Arial" panose="020B0604020202020204" pitchFamily="34" charset="0"/>
              <a:cs typeface="Arial" panose="020B0604020202020204" pitchFamily="34" charset="0"/>
            </a:endParaRPr>
          </a:p>
          <a:p>
            <a:pPr algn="ctr"/>
            <a:r>
              <a:rPr lang="es-419" sz="2800" dirty="0">
                <a:solidFill>
                  <a:schemeClr val="tx1"/>
                </a:solidFill>
                <a:latin typeface="Arial" panose="020B0604020202020204" pitchFamily="34" charset="0"/>
                <a:cs typeface="Arial" panose="020B0604020202020204" pitchFamily="34" charset="0"/>
              </a:rPr>
              <a:t>&lt; 3 años en el hotel</a:t>
            </a:r>
          </a:p>
        </p:txBody>
      </p:sp>
    </p:spTree>
    <p:extLst>
      <p:ext uri="{BB962C8B-B14F-4D97-AF65-F5344CB8AC3E}">
        <p14:creationId xmlns:p14="http://schemas.microsoft.com/office/powerpoint/2010/main" val="88351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32D77-E62F-4039-8047-A832BCB83916}"/>
              </a:ext>
            </a:extLst>
          </p:cNvPr>
          <p:cNvSpPr>
            <a:spLocks noGrp="1"/>
          </p:cNvSpPr>
          <p:nvPr>
            <p:ph type="title"/>
          </p:nvPr>
        </p:nvSpPr>
        <p:spPr/>
        <p:txBody>
          <a:bodyPr/>
          <a:lstStyle/>
          <a:p>
            <a:r>
              <a:rPr lang="es-EC" dirty="0">
                <a:effectLst>
                  <a:glow rad="228600">
                    <a:schemeClr val="accent6">
                      <a:satMod val="175000"/>
                      <a:alpha val="40000"/>
                    </a:schemeClr>
                  </a:glow>
                </a:effectLst>
              </a:rPr>
              <a:t>Resultados – Análisis de las dimensiones</a:t>
            </a:r>
            <a:endParaRPr lang="es-EC" dirty="0"/>
          </a:p>
        </p:txBody>
      </p:sp>
      <p:pic>
        <p:nvPicPr>
          <p:cNvPr id="4" name="Imagen 3">
            <a:extLst>
              <a:ext uri="{FF2B5EF4-FFF2-40B4-BE49-F238E27FC236}">
                <a16:creationId xmlns:a16="http://schemas.microsoft.com/office/drawing/2014/main" id="{B04AE13F-5439-4A5F-8725-D8CC7336AC0B}"/>
              </a:ext>
            </a:extLst>
          </p:cNvPr>
          <p:cNvPicPr/>
          <p:nvPr/>
        </p:nvPicPr>
        <p:blipFill rotWithShape="1">
          <a:blip r:embed="rId2" cstate="print">
            <a:extLst>
              <a:ext uri="{28A0092B-C50C-407E-A947-70E740481C1C}">
                <a14:useLocalDpi xmlns:a14="http://schemas.microsoft.com/office/drawing/2010/main" val="0"/>
              </a:ext>
            </a:extLst>
          </a:blip>
          <a:srcRect b="4161"/>
          <a:stretch/>
        </p:blipFill>
        <p:spPr bwMode="auto">
          <a:xfrm>
            <a:off x="578430" y="1645343"/>
            <a:ext cx="4854962" cy="4779961"/>
          </a:xfrm>
          <a:prstGeom prst="rect">
            <a:avLst/>
          </a:prstGeom>
          <a:solidFill>
            <a:schemeClr val="accent1">
              <a:lumMod val="40000"/>
              <a:lumOff val="60000"/>
            </a:schemeClr>
          </a:solidFill>
          <a:ln w="12700">
            <a:solidFill>
              <a:schemeClr val="accent1">
                <a:lumMod val="75000"/>
              </a:schemeClr>
            </a:solidFill>
          </a:ln>
          <a:extLst>
            <a:ext uri="{53640926-AAD7-44D8-BBD7-CCE9431645EC}">
              <a14:shadowObscured xmlns:a14="http://schemas.microsoft.com/office/drawing/2010/main"/>
            </a:ext>
          </a:extLst>
        </p:spPr>
      </p:pic>
      <p:sp>
        <p:nvSpPr>
          <p:cNvPr id="5" name="Rectángulo: esquinas redondeadas 4">
            <a:extLst>
              <a:ext uri="{FF2B5EF4-FFF2-40B4-BE49-F238E27FC236}">
                <a16:creationId xmlns:a16="http://schemas.microsoft.com/office/drawing/2014/main" id="{2E595297-DF83-4B87-AE54-53CF5F83CCC1}"/>
              </a:ext>
            </a:extLst>
          </p:cNvPr>
          <p:cNvSpPr/>
          <p:nvPr/>
        </p:nvSpPr>
        <p:spPr>
          <a:xfrm>
            <a:off x="5026995" y="6059156"/>
            <a:ext cx="316523" cy="286378"/>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pic>
        <p:nvPicPr>
          <p:cNvPr id="7" name="Imagen 6">
            <a:extLst>
              <a:ext uri="{FF2B5EF4-FFF2-40B4-BE49-F238E27FC236}">
                <a16:creationId xmlns:a16="http://schemas.microsoft.com/office/drawing/2014/main" id="{176D5FB4-5868-43C2-ACB5-2CA6372679AF}"/>
              </a:ext>
            </a:extLst>
          </p:cNvPr>
          <p:cNvPicPr/>
          <p:nvPr/>
        </p:nvPicPr>
        <p:blipFill rotWithShape="1">
          <a:blip r:embed="rId3" cstate="print">
            <a:extLst>
              <a:ext uri="{28A0092B-C50C-407E-A947-70E740481C1C}">
                <a14:useLocalDpi xmlns:a14="http://schemas.microsoft.com/office/drawing/2010/main" val="0"/>
              </a:ext>
            </a:extLst>
          </a:blip>
          <a:srcRect r="27759" b="24176"/>
          <a:stretch/>
        </p:blipFill>
        <p:spPr bwMode="auto">
          <a:xfrm>
            <a:off x="6428801" y="1690689"/>
            <a:ext cx="4314825" cy="1051560"/>
          </a:xfrm>
          <a:prstGeom prst="rect">
            <a:avLst/>
          </a:prstGeom>
          <a:solidFill>
            <a:schemeClr val="accent1">
              <a:lumMod val="40000"/>
              <a:lumOff val="60000"/>
            </a:schemeClr>
          </a:solidFill>
          <a:ln w="12700">
            <a:solidFill>
              <a:schemeClr val="accent1">
                <a:lumMod val="75000"/>
              </a:schemeClr>
            </a:solid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64DDE3A9-0EB6-406C-9075-C0F5374714B5}"/>
              </a:ext>
            </a:extLst>
          </p:cNvPr>
          <p:cNvPicPr/>
          <p:nvPr/>
        </p:nvPicPr>
        <p:blipFill rotWithShape="1">
          <a:blip r:embed="rId4">
            <a:extLst>
              <a:ext uri="{28A0092B-C50C-407E-A947-70E740481C1C}">
                <a14:useLocalDpi xmlns:a14="http://schemas.microsoft.com/office/drawing/2010/main" val="0"/>
              </a:ext>
            </a:extLst>
          </a:blip>
          <a:srcRect l="5884" t="8303" r="5992" b="6675"/>
          <a:stretch/>
        </p:blipFill>
        <p:spPr bwMode="auto">
          <a:xfrm>
            <a:off x="5968109" y="2882004"/>
            <a:ext cx="5236210" cy="3543300"/>
          </a:xfrm>
          <a:prstGeom prst="rect">
            <a:avLst/>
          </a:prstGeom>
          <a:noFill/>
          <a:ln w="12700">
            <a:solidFill>
              <a:schemeClr val="accent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542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CE0D5-C23A-4A12-883A-FB233DBF29FD}"/>
              </a:ext>
            </a:extLst>
          </p:cNvPr>
          <p:cNvSpPr>
            <a:spLocks noGrp="1"/>
          </p:cNvSpPr>
          <p:nvPr>
            <p:ph type="title"/>
          </p:nvPr>
        </p:nvSpPr>
        <p:spPr>
          <a:xfrm>
            <a:off x="3036404" y="263693"/>
            <a:ext cx="6119191" cy="970462"/>
          </a:xfrm>
        </p:spPr>
        <p:txBody>
          <a:bodyPr/>
          <a:lstStyle/>
          <a:p>
            <a:r>
              <a:rPr lang="es-EC" dirty="0">
                <a:effectLst>
                  <a:glow rad="228600">
                    <a:schemeClr val="accent6">
                      <a:satMod val="175000"/>
                      <a:alpha val="40000"/>
                    </a:schemeClr>
                  </a:glow>
                </a:effectLst>
              </a:rPr>
              <a:t>Lineamientos Estratégicos</a:t>
            </a:r>
            <a:endParaRPr lang="es-EC" dirty="0"/>
          </a:p>
        </p:txBody>
      </p:sp>
      <p:pic>
        <p:nvPicPr>
          <p:cNvPr id="6" name="Imagen 5">
            <a:extLst>
              <a:ext uri="{FF2B5EF4-FFF2-40B4-BE49-F238E27FC236}">
                <a16:creationId xmlns:a16="http://schemas.microsoft.com/office/drawing/2014/main" id="{EFD99071-0675-488E-BA73-902066C8B0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69948" y="1531032"/>
            <a:ext cx="4057845" cy="2119584"/>
          </a:xfrm>
          <a:prstGeom prst="rect">
            <a:avLst/>
          </a:prstGeom>
          <a:noFill/>
          <a:ln w="19050">
            <a:solidFill>
              <a:schemeClr val="accent6">
                <a:lumMod val="75000"/>
              </a:schemeClr>
            </a:solidFill>
          </a:ln>
        </p:spPr>
      </p:pic>
      <p:pic>
        <p:nvPicPr>
          <p:cNvPr id="7" name="Imagen 6">
            <a:extLst>
              <a:ext uri="{FF2B5EF4-FFF2-40B4-BE49-F238E27FC236}">
                <a16:creationId xmlns:a16="http://schemas.microsoft.com/office/drawing/2014/main" id="{06446C8F-6DD3-41A7-A777-1432E4F540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86227" y="3832314"/>
            <a:ext cx="3825286" cy="2874917"/>
          </a:xfrm>
          <a:prstGeom prst="rect">
            <a:avLst/>
          </a:prstGeom>
          <a:noFill/>
          <a:ln w="19050">
            <a:solidFill>
              <a:schemeClr val="accent6">
                <a:lumMod val="75000"/>
              </a:schemeClr>
            </a:solidFill>
          </a:ln>
        </p:spPr>
      </p:pic>
      <p:pic>
        <p:nvPicPr>
          <p:cNvPr id="8" name="Imagen 7">
            <a:extLst>
              <a:ext uri="{FF2B5EF4-FFF2-40B4-BE49-F238E27FC236}">
                <a16:creationId xmlns:a16="http://schemas.microsoft.com/office/drawing/2014/main" id="{DC47CB2F-0F28-4EA3-A641-249A367C30F5}"/>
              </a:ext>
            </a:extLst>
          </p:cNvPr>
          <p:cNvPicPr/>
          <p:nvPr/>
        </p:nvPicPr>
        <p:blipFill rotWithShape="1">
          <a:blip r:embed="rId4">
            <a:extLst>
              <a:ext uri="{28A0092B-C50C-407E-A947-70E740481C1C}">
                <a14:useLocalDpi xmlns:a14="http://schemas.microsoft.com/office/drawing/2010/main" val="0"/>
              </a:ext>
            </a:extLst>
          </a:blip>
          <a:srcRect t="5149" b="3129"/>
          <a:stretch/>
        </p:blipFill>
        <p:spPr bwMode="auto">
          <a:xfrm>
            <a:off x="290157" y="2155174"/>
            <a:ext cx="6826260" cy="3354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443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226C685-5168-4145-B1E4-146C5C3FD9E8}"/>
              </a:ext>
            </a:extLst>
          </p:cNvPr>
          <p:cNvSpPr>
            <a:spLocks noChangeArrowheads="1"/>
          </p:cNvSpPr>
          <p:nvPr/>
        </p:nvSpPr>
        <p:spPr bwMode="auto">
          <a:xfrm rot="16200000">
            <a:off x="-1991351" y="3120496"/>
            <a:ext cx="5139559" cy="1200329"/>
          </a:xfrm>
          <a:prstGeom prst="rect">
            <a:avLst/>
          </a:prstGeom>
          <a:noFill/>
          <a:ln w="38100">
            <a:noFill/>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90000"/>
              </a:lnSpc>
              <a:spcBef>
                <a:spcPct val="0"/>
              </a:spcBef>
              <a:spcAft>
                <a:spcPct val="0"/>
              </a:spcAft>
              <a:buClrTx/>
              <a:buSzTx/>
              <a:tabLst/>
            </a:pPr>
            <a:r>
              <a:rPr lang="es-419" altLang="es-419" sz="4000" dirty="0" bmk="_Toc529206826">
                <a:effectLst>
                  <a:glow rad="228600">
                    <a:schemeClr val="accent6">
                      <a:satMod val="175000"/>
                      <a:alpha val="40000"/>
                    </a:schemeClr>
                  </a:glow>
                </a:effectLst>
                <a:latin typeface="+mj-lt"/>
                <a:ea typeface="+mj-ea"/>
                <a:cs typeface="+mj-cs"/>
              </a:rPr>
              <a:t>Protección y Conservación Ambiental</a:t>
            </a:r>
            <a:endParaRPr lang="es-419" altLang="es-419" sz="4000" dirty="0">
              <a:effectLst>
                <a:glow rad="228600">
                  <a:schemeClr val="accent6">
                    <a:satMod val="175000"/>
                    <a:alpha val="40000"/>
                  </a:schemeClr>
                </a:glow>
              </a:effectLst>
              <a:latin typeface="+mj-lt"/>
              <a:ea typeface="+mj-ea"/>
              <a:cs typeface="+mj-cs"/>
            </a:endParaRPr>
          </a:p>
        </p:txBody>
      </p:sp>
      <p:pic>
        <p:nvPicPr>
          <p:cNvPr id="7" name="Imagen 6">
            <a:extLst>
              <a:ext uri="{FF2B5EF4-FFF2-40B4-BE49-F238E27FC236}">
                <a16:creationId xmlns:a16="http://schemas.microsoft.com/office/drawing/2014/main" id="{FD7BE322-33DA-4A29-AD13-E98FC0EFCDB0}"/>
              </a:ext>
            </a:extLst>
          </p:cNvPr>
          <p:cNvPicPr>
            <a:picLocks noChangeAspect="1"/>
          </p:cNvPicPr>
          <p:nvPr/>
        </p:nvPicPr>
        <p:blipFill>
          <a:blip r:embed="rId2"/>
          <a:stretch>
            <a:fillRect/>
          </a:stretch>
        </p:blipFill>
        <p:spPr>
          <a:xfrm>
            <a:off x="7784443" y="768952"/>
            <a:ext cx="4140810" cy="2951708"/>
          </a:xfrm>
          <a:prstGeom prst="rect">
            <a:avLst/>
          </a:prstGeom>
          <a:noFill/>
          <a:ln w="19050">
            <a:solidFill>
              <a:schemeClr val="accent6">
                <a:lumMod val="75000"/>
              </a:schemeClr>
            </a:solidFill>
          </a:ln>
        </p:spPr>
      </p:pic>
      <p:pic>
        <p:nvPicPr>
          <p:cNvPr id="8" name="Imagen 7">
            <a:extLst>
              <a:ext uri="{FF2B5EF4-FFF2-40B4-BE49-F238E27FC236}">
                <a16:creationId xmlns:a16="http://schemas.microsoft.com/office/drawing/2014/main" id="{E7CF9027-BC01-4E50-BBEF-5375CC9B47FB}"/>
              </a:ext>
            </a:extLst>
          </p:cNvPr>
          <p:cNvPicPr>
            <a:picLocks noChangeAspect="1"/>
          </p:cNvPicPr>
          <p:nvPr/>
        </p:nvPicPr>
        <p:blipFill>
          <a:blip r:embed="rId3"/>
          <a:stretch>
            <a:fillRect/>
          </a:stretch>
        </p:blipFill>
        <p:spPr>
          <a:xfrm>
            <a:off x="8129531" y="3871156"/>
            <a:ext cx="3450635" cy="2877561"/>
          </a:xfrm>
          <a:prstGeom prst="rect">
            <a:avLst/>
          </a:prstGeom>
          <a:noFill/>
          <a:ln w="19050">
            <a:solidFill>
              <a:schemeClr val="accent6">
                <a:lumMod val="75000"/>
              </a:schemeClr>
            </a:solidFill>
          </a:ln>
        </p:spPr>
      </p:pic>
      <p:pic>
        <p:nvPicPr>
          <p:cNvPr id="31" name="Imagen 30">
            <a:extLst>
              <a:ext uri="{FF2B5EF4-FFF2-40B4-BE49-F238E27FC236}">
                <a16:creationId xmlns:a16="http://schemas.microsoft.com/office/drawing/2014/main" id="{46D0801D-9D02-44D4-B608-C9937F5D1C67}"/>
              </a:ext>
            </a:extLst>
          </p:cNvPr>
          <p:cNvPicPr>
            <a:picLocks noChangeAspect="1"/>
          </p:cNvPicPr>
          <p:nvPr/>
        </p:nvPicPr>
        <p:blipFill>
          <a:blip r:embed="rId4"/>
          <a:stretch>
            <a:fillRect/>
          </a:stretch>
        </p:blipFill>
        <p:spPr>
          <a:xfrm>
            <a:off x="926462" y="0"/>
            <a:ext cx="6724018" cy="6858000"/>
          </a:xfrm>
          <a:prstGeom prst="rect">
            <a:avLst/>
          </a:prstGeom>
          <a:ln>
            <a:noFill/>
          </a:ln>
        </p:spPr>
      </p:pic>
    </p:spTree>
    <p:extLst>
      <p:ext uri="{BB962C8B-B14F-4D97-AF65-F5344CB8AC3E}">
        <p14:creationId xmlns:p14="http://schemas.microsoft.com/office/powerpoint/2010/main" val="98483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C8F4F-97E7-4B51-97ED-B76BCCBBF2B6}"/>
              </a:ext>
            </a:extLst>
          </p:cNvPr>
          <p:cNvSpPr>
            <a:spLocks noGrp="1"/>
          </p:cNvSpPr>
          <p:nvPr>
            <p:ph type="title"/>
          </p:nvPr>
        </p:nvSpPr>
        <p:spPr>
          <a:xfrm>
            <a:off x="4580517" y="395878"/>
            <a:ext cx="2468041" cy="970462"/>
          </a:xfrm>
        </p:spPr>
        <p:txBody>
          <a:bodyPr/>
          <a:lstStyle/>
          <a:p>
            <a:r>
              <a:rPr lang="es-EC" dirty="0">
                <a:effectLst>
                  <a:glow rad="228600">
                    <a:schemeClr val="accent6">
                      <a:satMod val="175000"/>
                      <a:alpha val="40000"/>
                    </a:schemeClr>
                  </a:glow>
                </a:effectLst>
              </a:rPr>
              <a:t>Seguridad</a:t>
            </a:r>
            <a:endParaRPr lang="es-EC" dirty="0"/>
          </a:p>
        </p:txBody>
      </p:sp>
      <p:pic>
        <p:nvPicPr>
          <p:cNvPr id="4" name="Imagen 3">
            <a:extLst>
              <a:ext uri="{FF2B5EF4-FFF2-40B4-BE49-F238E27FC236}">
                <a16:creationId xmlns:a16="http://schemas.microsoft.com/office/drawing/2014/main" id="{ABB08256-FB62-4DDD-B4E4-D878E726D04A}"/>
              </a:ext>
            </a:extLst>
          </p:cNvPr>
          <p:cNvPicPr/>
          <p:nvPr/>
        </p:nvPicPr>
        <p:blipFill rotWithShape="1">
          <a:blip r:embed="rId2">
            <a:extLst>
              <a:ext uri="{28A0092B-C50C-407E-A947-70E740481C1C}">
                <a14:useLocalDpi xmlns:a14="http://schemas.microsoft.com/office/drawing/2010/main" val="0"/>
              </a:ext>
            </a:extLst>
          </a:blip>
          <a:srcRect t="2414"/>
          <a:stretch/>
        </p:blipFill>
        <p:spPr bwMode="auto">
          <a:xfrm>
            <a:off x="370116" y="1366340"/>
            <a:ext cx="7183623" cy="5095781"/>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A43F689F-1D1E-47E5-A5AC-D978121E07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18784" y="1172396"/>
            <a:ext cx="4003100" cy="2836810"/>
          </a:xfrm>
          <a:prstGeom prst="rect">
            <a:avLst/>
          </a:prstGeom>
          <a:solidFill>
            <a:schemeClr val="accent1">
              <a:lumMod val="40000"/>
              <a:lumOff val="60000"/>
            </a:schemeClr>
          </a:solidFill>
          <a:ln w="19050">
            <a:solidFill>
              <a:schemeClr val="accent6">
                <a:lumMod val="75000"/>
              </a:schemeClr>
            </a:solidFill>
          </a:ln>
        </p:spPr>
      </p:pic>
      <p:graphicFrame>
        <p:nvGraphicFramePr>
          <p:cNvPr id="6" name="Gráfico 5">
            <a:extLst>
              <a:ext uri="{FF2B5EF4-FFF2-40B4-BE49-F238E27FC236}">
                <a16:creationId xmlns:a16="http://schemas.microsoft.com/office/drawing/2014/main" id="{FDEC1525-8E11-449C-ADBC-C7F1F7FA17A1}"/>
              </a:ext>
            </a:extLst>
          </p:cNvPr>
          <p:cNvGraphicFramePr/>
          <p:nvPr>
            <p:extLst>
              <p:ext uri="{D42A27DB-BD31-4B8C-83A1-F6EECF244321}">
                <p14:modId xmlns:p14="http://schemas.microsoft.com/office/powerpoint/2010/main" val="3109756417"/>
              </p:ext>
            </p:extLst>
          </p:nvPr>
        </p:nvGraphicFramePr>
        <p:xfrm>
          <a:off x="8230361" y="4274249"/>
          <a:ext cx="3459480" cy="2452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417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226C685-5168-4145-B1E4-146C5C3FD9E8}"/>
              </a:ext>
            </a:extLst>
          </p:cNvPr>
          <p:cNvSpPr>
            <a:spLocks noChangeArrowheads="1"/>
          </p:cNvSpPr>
          <p:nvPr/>
        </p:nvSpPr>
        <p:spPr bwMode="auto">
          <a:xfrm>
            <a:off x="2815110" y="549000"/>
            <a:ext cx="6561780" cy="701731"/>
          </a:xfrm>
          <a:prstGeom prst="rect">
            <a:avLst/>
          </a:prstGeom>
          <a:noFill/>
          <a:ln w="38100">
            <a:noFill/>
          </a:ln>
          <a:effectLst/>
        </p:spPr>
        <p:txBody>
          <a:bodyPr vert="horz" wrap="square" lIns="91440" tIns="45720" rIns="91440" bIns="45720" numCol="1" anchor="ctr" anchorCtr="0" compatLnSpc="1">
            <a:prstTxWarp prst="textNoShape">
              <a:avLst/>
            </a:prstTxWarp>
            <a:spAutoFit/>
          </a:bodyPr>
          <a:lstStyle/>
          <a:p>
            <a:pPr marR="0" lvl="0" indent="0" fontAlgn="base">
              <a:lnSpc>
                <a:spcPct val="90000"/>
              </a:lnSpc>
              <a:spcBef>
                <a:spcPct val="0"/>
              </a:spcBef>
              <a:spcAft>
                <a:spcPct val="0"/>
              </a:spcAft>
              <a:buClrTx/>
              <a:buSzTx/>
              <a:tabLst/>
            </a:pPr>
            <a:r>
              <a:rPr lang="es-419" altLang="es-419" sz="4400" dirty="0" bmk="_Toc529206826">
                <a:effectLst>
                  <a:glow rad="228600">
                    <a:schemeClr val="accent6">
                      <a:satMod val="175000"/>
                      <a:alpha val="40000"/>
                    </a:schemeClr>
                  </a:glow>
                </a:effectLst>
                <a:latin typeface="+mj-lt"/>
                <a:ea typeface="+mj-ea"/>
                <a:cs typeface="+mj-cs"/>
              </a:rPr>
              <a:t>Desarrollo Socioeconómico</a:t>
            </a:r>
            <a:endParaRPr lang="es-419" altLang="es-419" sz="4400" dirty="0">
              <a:effectLst>
                <a:glow rad="228600">
                  <a:schemeClr val="accent6">
                    <a:satMod val="175000"/>
                    <a:alpha val="40000"/>
                  </a:schemeClr>
                </a:glow>
              </a:effectLst>
              <a:latin typeface="+mj-lt"/>
              <a:ea typeface="+mj-ea"/>
              <a:cs typeface="+mj-cs"/>
            </a:endParaRPr>
          </a:p>
        </p:txBody>
      </p:sp>
      <p:pic>
        <p:nvPicPr>
          <p:cNvPr id="3" name="Imagen 2">
            <a:extLst>
              <a:ext uri="{FF2B5EF4-FFF2-40B4-BE49-F238E27FC236}">
                <a16:creationId xmlns:a16="http://schemas.microsoft.com/office/drawing/2014/main" id="{766BD765-D572-496B-8A53-9C83E9C98364}"/>
              </a:ext>
            </a:extLst>
          </p:cNvPr>
          <p:cNvPicPr preferRelativeResize="0">
            <a:picLocks/>
          </p:cNvPicPr>
          <p:nvPr/>
        </p:nvPicPr>
        <p:blipFill>
          <a:blip r:embed="rId2"/>
          <a:stretch>
            <a:fillRect/>
          </a:stretch>
        </p:blipFill>
        <p:spPr>
          <a:xfrm>
            <a:off x="7790200" y="1433364"/>
            <a:ext cx="4040531" cy="2509576"/>
          </a:xfrm>
          <a:prstGeom prst="rect">
            <a:avLst/>
          </a:prstGeom>
          <a:solidFill>
            <a:schemeClr val="accent1">
              <a:lumMod val="40000"/>
              <a:lumOff val="60000"/>
            </a:schemeClr>
          </a:solidFill>
          <a:ln w="19050">
            <a:solidFill>
              <a:schemeClr val="accent6">
                <a:lumMod val="75000"/>
              </a:schemeClr>
            </a:solidFill>
          </a:ln>
        </p:spPr>
      </p:pic>
      <p:pic>
        <p:nvPicPr>
          <p:cNvPr id="4" name="Imagen 3">
            <a:extLst>
              <a:ext uri="{FF2B5EF4-FFF2-40B4-BE49-F238E27FC236}">
                <a16:creationId xmlns:a16="http://schemas.microsoft.com/office/drawing/2014/main" id="{242425D3-6265-41DB-BFED-E106E4A5F749}"/>
              </a:ext>
            </a:extLst>
          </p:cNvPr>
          <p:cNvPicPr preferRelativeResize="0">
            <a:picLocks/>
          </p:cNvPicPr>
          <p:nvPr/>
        </p:nvPicPr>
        <p:blipFill>
          <a:blip r:embed="rId3"/>
          <a:stretch>
            <a:fillRect/>
          </a:stretch>
        </p:blipFill>
        <p:spPr>
          <a:xfrm>
            <a:off x="8130743" y="4169848"/>
            <a:ext cx="3359446" cy="2509576"/>
          </a:xfrm>
          <a:prstGeom prst="rect">
            <a:avLst/>
          </a:prstGeom>
          <a:solidFill>
            <a:schemeClr val="accent1">
              <a:lumMod val="40000"/>
              <a:lumOff val="60000"/>
            </a:schemeClr>
          </a:solidFill>
          <a:ln w="19050">
            <a:solidFill>
              <a:schemeClr val="accent6">
                <a:lumMod val="75000"/>
              </a:schemeClr>
            </a:solidFill>
          </a:ln>
        </p:spPr>
      </p:pic>
      <p:pic>
        <p:nvPicPr>
          <p:cNvPr id="15" name="Imagen 14">
            <a:extLst>
              <a:ext uri="{FF2B5EF4-FFF2-40B4-BE49-F238E27FC236}">
                <a16:creationId xmlns:a16="http://schemas.microsoft.com/office/drawing/2014/main" id="{3D4B9B41-C131-4BFF-8D6C-678F2BD96C27}"/>
              </a:ext>
            </a:extLst>
          </p:cNvPr>
          <p:cNvPicPr>
            <a:picLocks noChangeAspect="1"/>
          </p:cNvPicPr>
          <p:nvPr/>
        </p:nvPicPr>
        <p:blipFill>
          <a:blip r:embed="rId4"/>
          <a:stretch>
            <a:fillRect/>
          </a:stretch>
        </p:blipFill>
        <p:spPr>
          <a:xfrm>
            <a:off x="84138" y="1825123"/>
            <a:ext cx="7458285" cy="3674529"/>
          </a:xfrm>
          <a:prstGeom prst="rect">
            <a:avLst/>
          </a:prstGeom>
        </p:spPr>
      </p:pic>
    </p:spTree>
    <p:extLst>
      <p:ext uri="{BB962C8B-B14F-4D97-AF65-F5344CB8AC3E}">
        <p14:creationId xmlns:p14="http://schemas.microsoft.com/office/powerpoint/2010/main" val="160931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1CA80-DE72-4094-92FB-5519D1087A38}"/>
              </a:ext>
            </a:extLst>
          </p:cNvPr>
          <p:cNvSpPr>
            <a:spLocks noGrp="1"/>
          </p:cNvSpPr>
          <p:nvPr>
            <p:ph type="title"/>
          </p:nvPr>
        </p:nvSpPr>
        <p:spPr>
          <a:xfrm rot="16200000">
            <a:off x="-1772608" y="2943769"/>
            <a:ext cx="4515678" cy="970462"/>
          </a:xfrm>
        </p:spPr>
        <p:txBody>
          <a:bodyPr/>
          <a:lstStyle/>
          <a:p>
            <a:r>
              <a:rPr lang="es-EC" dirty="0">
                <a:effectLst>
                  <a:glow rad="228600">
                    <a:schemeClr val="accent6">
                      <a:satMod val="175000"/>
                      <a:alpha val="40000"/>
                    </a:schemeClr>
                  </a:glow>
                </a:effectLst>
              </a:rPr>
              <a:t>Calidad de Servicio</a:t>
            </a:r>
            <a:endParaRPr lang="es-EC" dirty="0"/>
          </a:p>
        </p:txBody>
      </p:sp>
      <p:graphicFrame>
        <p:nvGraphicFramePr>
          <p:cNvPr id="6" name="Gráfico 5">
            <a:extLst>
              <a:ext uri="{FF2B5EF4-FFF2-40B4-BE49-F238E27FC236}">
                <a16:creationId xmlns:a16="http://schemas.microsoft.com/office/drawing/2014/main" id="{EF642DB8-0290-415E-AE8E-2E711E0B4B88}"/>
              </a:ext>
            </a:extLst>
          </p:cNvPr>
          <p:cNvGraphicFramePr/>
          <p:nvPr>
            <p:extLst>
              <p:ext uri="{D42A27DB-BD31-4B8C-83A1-F6EECF244321}">
                <p14:modId xmlns:p14="http://schemas.microsoft.com/office/powerpoint/2010/main" val="1661887532"/>
              </p:ext>
            </p:extLst>
          </p:nvPr>
        </p:nvGraphicFramePr>
        <p:xfrm>
          <a:off x="7270333" y="1051891"/>
          <a:ext cx="4797969" cy="2694123"/>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n 6">
            <a:extLst>
              <a:ext uri="{FF2B5EF4-FFF2-40B4-BE49-F238E27FC236}">
                <a16:creationId xmlns:a16="http://schemas.microsoft.com/office/drawing/2014/main" id="{A544952C-C24A-4634-BF46-5931C34903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16180" y="3954193"/>
            <a:ext cx="3491806" cy="2473111"/>
          </a:xfrm>
          <a:prstGeom prst="rect">
            <a:avLst/>
          </a:prstGeom>
          <a:noFill/>
          <a:ln w="19050">
            <a:solidFill>
              <a:schemeClr val="accent6">
                <a:lumMod val="75000"/>
              </a:schemeClr>
            </a:solidFill>
          </a:ln>
        </p:spPr>
      </p:pic>
      <p:pic>
        <p:nvPicPr>
          <p:cNvPr id="3" name="Imagen 2">
            <a:extLst>
              <a:ext uri="{FF2B5EF4-FFF2-40B4-BE49-F238E27FC236}">
                <a16:creationId xmlns:a16="http://schemas.microsoft.com/office/drawing/2014/main" id="{22B4648F-5056-4EF9-A147-4D76966B8108}"/>
              </a:ext>
            </a:extLst>
          </p:cNvPr>
          <p:cNvPicPr>
            <a:picLocks noChangeAspect="1"/>
          </p:cNvPicPr>
          <p:nvPr/>
        </p:nvPicPr>
        <p:blipFill>
          <a:blip r:embed="rId4"/>
          <a:stretch>
            <a:fillRect/>
          </a:stretch>
        </p:blipFill>
        <p:spPr>
          <a:xfrm>
            <a:off x="684014" y="9939"/>
            <a:ext cx="6785102" cy="6858000"/>
          </a:xfrm>
          <a:prstGeom prst="rect">
            <a:avLst/>
          </a:prstGeom>
        </p:spPr>
      </p:pic>
    </p:spTree>
    <p:extLst>
      <p:ext uri="{BB962C8B-B14F-4D97-AF65-F5344CB8AC3E}">
        <p14:creationId xmlns:p14="http://schemas.microsoft.com/office/powerpoint/2010/main" val="341387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7D5049-74CD-48DA-B62A-2A941170BC52}"/>
              </a:ext>
            </a:extLst>
          </p:cNvPr>
          <p:cNvSpPr>
            <a:spLocks noChangeArrowheads="1"/>
          </p:cNvSpPr>
          <p:nvPr/>
        </p:nvSpPr>
        <p:spPr bwMode="auto">
          <a:xfrm>
            <a:off x="1453055" y="804041"/>
            <a:ext cx="9285889"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fontAlgn="base">
              <a:lnSpc>
                <a:spcPct val="90000"/>
              </a:lnSpc>
              <a:spcBef>
                <a:spcPct val="0"/>
              </a:spcBef>
              <a:spcAft>
                <a:spcPct val="0"/>
              </a:spcAft>
              <a:buClrTx/>
              <a:buSzTx/>
              <a:tabLst/>
            </a:pPr>
            <a:r>
              <a:rPr kumimoji="0" lang="es-419" altLang="es-419" sz="1200" b="1" i="0" u="none" strike="noStrike" cap="none" normalizeH="0" baseline="0" dirty="0">
                <a:ln>
                  <a:noFill/>
                </a:ln>
                <a:solidFill>
                  <a:srgbClr val="44546A"/>
                </a:solidFill>
                <a:effectLst/>
                <a:latin typeface="Arial" panose="020B0604020202020204" pitchFamily="34" charset="0"/>
                <a:ea typeface="Times New Roman" panose="02020603050405020304" pitchFamily="18" charset="0"/>
              </a:rPr>
              <a:t>.</a:t>
            </a:r>
            <a:r>
              <a:rPr kumimoji="0" lang="es-419" altLang="es-419" sz="1200" b="0" i="1" u="none" strike="noStrike" cap="none" normalizeH="0" baseline="0" dirty="0">
                <a:ln>
                  <a:noFill/>
                </a:ln>
                <a:solidFill>
                  <a:srgbClr val="44546A"/>
                </a:solidFill>
                <a:effectLst/>
                <a:latin typeface="Arial" panose="020B0604020202020204" pitchFamily="34" charset="0"/>
                <a:ea typeface="Times New Roman" panose="02020603050405020304" pitchFamily="18" charset="0"/>
              </a:rPr>
              <a:t> </a:t>
            </a:r>
            <a:r>
              <a:rPr lang="es-419" altLang="es-419" sz="4400" dirty="0">
                <a:effectLst>
                  <a:glow rad="228600">
                    <a:schemeClr val="accent6">
                      <a:satMod val="175000"/>
                      <a:alpha val="40000"/>
                    </a:schemeClr>
                  </a:glow>
                </a:effectLst>
                <a:latin typeface="+mj-lt"/>
                <a:ea typeface="+mj-ea"/>
                <a:cs typeface="+mj-cs"/>
              </a:rPr>
              <a:t>Certificaciones de turismo sostenible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1800" b="0" i="0" u="none" strike="noStrike" cap="none" normalizeH="0" baseline="0" dirty="0">
              <a:ln>
                <a:noFill/>
              </a:ln>
              <a:solidFill>
                <a:schemeClr val="tx1"/>
              </a:solidFill>
              <a:effectLst/>
              <a:latin typeface="Arial" panose="020B0604020202020204" pitchFamily="34" charset="0"/>
            </a:endParaRPr>
          </a:p>
        </p:txBody>
      </p:sp>
      <p:pic>
        <p:nvPicPr>
          <p:cNvPr id="3" name="Imagen 2">
            <a:extLst>
              <a:ext uri="{FF2B5EF4-FFF2-40B4-BE49-F238E27FC236}">
                <a16:creationId xmlns:a16="http://schemas.microsoft.com/office/drawing/2014/main" id="{BD8B7993-D55A-47AA-984A-070FFEF76E24}"/>
              </a:ext>
            </a:extLst>
          </p:cNvPr>
          <p:cNvPicPr>
            <a:picLocks noChangeAspect="1"/>
          </p:cNvPicPr>
          <p:nvPr/>
        </p:nvPicPr>
        <p:blipFill>
          <a:blip r:embed="rId2"/>
          <a:stretch>
            <a:fillRect/>
          </a:stretch>
        </p:blipFill>
        <p:spPr>
          <a:xfrm>
            <a:off x="1084063" y="1782770"/>
            <a:ext cx="10023872" cy="3802849"/>
          </a:xfrm>
          <a:prstGeom prst="rect">
            <a:avLst/>
          </a:prstGeom>
        </p:spPr>
      </p:pic>
    </p:spTree>
    <p:extLst>
      <p:ext uri="{BB962C8B-B14F-4D97-AF65-F5344CB8AC3E}">
        <p14:creationId xmlns:p14="http://schemas.microsoft.com/office/powerpoint/2010/main" val="412857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C4BDD-6065-4D54-946E-08F4ED2CE512}"/>
              </a:ext>
            </a:extLst>
          </p:cNvPr>
          <p:cNvSpPr>
            <a:spLocks noGrp="1"/>
          </p:cNvSpPr>
          <p:nvPr>
            <p:ph type="title"/>
          </p:nvPr>
        </p:nvSpPr>
        <p:spPr/>
        <p:txBody>
          <a:bodyPr/>
          <a:lstStyle/>
          <a:p>
            <a:r>
              <a:rPr lang="es-EC" dirty="0">
                <a:effectLst>
                  <a:glow rad="228600">
                    <a:schemeClr val="accent6">
                      <a:satMod val="175000"/>
                      <a:alpha val="40000"/>
                    </a:schemeClr>
                  </a:glow>
                </a:effectLst>
              </a:rPr>
              <a:t>Propuesta</a:t>
            </a:r>
            <a:endParaRPr lang="es-EC" dirty="0"/>
          </a:p>
        </p:txBody>
      </p:sp>
      <p:sp>
        <p:nvSpPr>
          <p:cNvPr id="4" name="Rectángulo: esquinas redondeadas 3">
            <a:extLst>
              <a:ext uri="{FF2B5EF4-FFF2-40B4-BE49-F238E27FC236}">
                <a16:creationId xmlns:a16="http://schemas.microsoft.com/office/drawing/2014/main" id="{3461C858-2982-4EA0-8946-B7C99428A11F}"/>
              </a:ext>
            </a:extLst>
          </p:cNvPr>
          <p:cNvSpPr/>
          <p:nvPr/>
        </p:nvSpPr>
        <p:spPr>
          <a:xfrm>
            <a:off x="667657" y="2148111"/>
            <a:ext cx="2088000" cy="11520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b="1" dirty="0">
                <a:solidFill>
                  <a:schemeClr val="tx1"/>
                </a:solidFill>
                <a:effectLst>
                  <a:glow rad="228600">
                    <a:schemeClr val="accent1">
                      <a:satMod val="175000"/>
                      <a:alpha val="40000"/>
                    </a:schemeClr>
                  </a:glow>
                </a:effectLst>
              </a:rPr>
              <a:t>Resultados de las entrevistas</a:t>
            </a:r>
          </a:p>
        </p:txBody>
      </p:sp>
      <p:sp>
        <p:nvSpPr>
          <p:cNvPr id="5" name="Rectángulo: esquinas redondeadas 4">
            <a:extLst>
              <a:ext uri="{FF2B5EF4-FFF2-40B4-BE49-F238E27FC236}">
                <a16:creationId xmlns:a16="http://schemas.microsoft.com/office/drawing/2014/main" id="{DB9BB249-E57B-40D9-870B-94BD0C652C66}"/>
              </a:ext>
            </a:extLst>
          </p:cNvPr>
          <p:cNvSpPr/>
          <p:nvPr/>
        </p:nvSpPr>
        <p:spPr>
          <a:xfrm>
            <a:off x="3461657" y="2148111"/>
            <a:ext cx="2088000" cy="115200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b="1" dirty="0">
                <a:solidFill>
                  <a:schemeClr val="tx1"/>
                </a:solidFill>
                <a:effectLst>
                  <a:glow rad="228600">
                    <a:schemeClr val="accent6">
                      <a:satMod val="175000"/>
                      <a:alpha val="40000"/>
                    </a:schemeClr>
                  </a:glow>
                </a:effectLst>
              </a:rPr>
              <a:t>Recomendaciones de los expertos</a:t>
            </a:r>
          </a:p>
        </p:txBody>
      </p:sp>
      <p:sp>
        <p:nvSpPr>
          <p:cNvPr id="6" name="Rectángulo: esquinas redondeadas 5">
            <a:extLst>
              <a:ext uri="{FF2B5EF4-FFF2-40B4-BE49-F238E27FC236}">
                <a16:creationId xmlns:a16="http://schemas.microsoft.com/office/drawing/2014/main" id="{D2843CCC-5EF2-4F4A-A481-7CF451AED00D}"/>
              </a:ext>
            </a:extLst>
          </p:cNvPr>
          <p:cNvSpPr/>
          <p:nvPr/>
        </p:nvSpPr>
        <p:spPr>
          <a:xfrm>
            <a:off x="6255657" y="2148111"/>
            <a:ext cx="2088000" cy="115200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b="1" dirty="0">
                <a:solidFill>
                  <a:schemeClr val="tx1"/>
                </a:solidFill>
                <a:effectLst>
                  <a:glow rad="228600">
                    <a:schemeClr val="accent2">
                      <a:satMod val="175000"/>
                      <a:alpha val="40000"/>
                    </a:schemeClr>
                  </a:glow>
                </a:effectLst>
              </a:rPr>
              <a:t>Análisis de certificaciones internacionales</a:t>
            </a:r>
          </a:p>
        </p:txBody>
      </p:sp>
      <p:sp>
        <p:nvSpPr>
          <p:cNvPr id="7" name="Rectángulo: esquinas redondeadas 6">
            <a:extLst>
              <a:ext uri="{FF2B5EF4-FFF2-40B4-BE49-F238E27FC236}">
                <a16:creationId xmlns:a16="http://schemas.microsoft.com/office/drawing/2014/main" id="{2AF9C35D-FB08-4BEC-8F8C-D7F4726FB133}"/>
              </a:ext>
            </a:extLst>
          </p:cNvPr>
          <p:cNvSpPr/>
          <p:nvPr/>
        </p:nvSpPr>
        <p:spPr>
          <a:xfrm>
            <a:off x="9436343" y="2148111"/>
            <a:ext cx="2088000" cy="11520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b="1" dirty="0">
                <a:solidFill>
                  <a:schemeClr val="tx1"/>
                </a:solidFill>
                <a:effectLst>
                  <a:glow rad="228600">
                    <a:schemeClr val="accent4">
                      <a:satMod val="175000"/>
                      <a:alpha val="40000"/>
                    </a:schemeClr>
                  </a:glow>
                </a:effectLst>
              </a:rPr>
              <a:t>Recomendación de conjunto indicadores de Sostenibilidad</a:t>
            </a:r>
          </a:p>
        </p:txBody>
      </p:sp>
      <p:sp>
        <p:nvSpPr>
          <p:cNvPr id="8" name="Signo más 7">
            <a:extLst>
              <a:ext uri="{FF2B5EF4-FFF2-40B4-BE49-F238E27FC236}">
                <a16:creationId xmlns:a16="http://schemas.microsoft.com/office/drawing/2014/main" id="{E81C6D98-5F52-46CB-8E23-5F3CA9C5DD34}"/>
              </a:ext>
            </a:extLst>
          </p:cNvPr>
          <p:cNvSpPr/>
          <p:nvPr/>
        </p:nvSpPr>
        <p:spPr>
          <a:xfrm>
            <a:off x="5505092" y="2337571"/>
            <a:ext cx="795131" cy="773080"/>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9" name="Flecha: hacia la izquierda 8">
            <a:extLst>
              <a:ext uri="{FF2B5EF4-FFF2-40B4-BE49-F238E27FC236}">
                <a16:creationId xmlns:a16="http://schemas.microsoft.com/office/drawing/2014/main" id="{549E471D-B4F2-440C-BBD3-E8CA96F73A5F}"/>
              </a:ext>
            </a:extLst>
          </p:cNvPr>
          <p:cNvSpPr/>
          <p:nvPr/>
        </p:nvSpPr>
        <p:spPr>
          <a:xfrm rot="10800000">
            <a:off x="8439426" y="2428031"/>
            <a:ext cx="901148" cy="592159"/>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10" name="Signo más 9">
            <a:extLst>
              <a:ext uri="{FF2B5EF4-FFF2-40B4-BE49-F238E27FC236}">
                <a16:creationId xmlns:a16="http://schemas.microsoft.com/office/drawing/2014/main" id="{71B90EA1-C074-4215-83B5-02BE00DB09A9}"/>
              </a:ext>
            </a:extLst>
          </p:cNvPr>
          <p:cNvSpPr/>
          <p:nvPr/>
        </p:nvSpPr>
        <p:spPr>
          <a:xfrm>
            <a:off x="2696578" y="2337571"/>
            <a:ext cx="795131" cy="773080"/>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11" name="Rectángulo 10">
            <a:extLst>
              <a:ext uri="{FF2B5EF4-FFF2-40B4-BE49-F238E27FC236}">
                <a16:creationId xmlns:a16="http://schemas.microsoft.com/office/drawing/2014/main" id="{46F37678-09C9-415A-A1E2-BD6C042157AB}"/>
              </a:ext>
            </a:extLst>
          </p:cNvPr>
          <p:cNvSpPr/>
          <p:nvPr/>
        </p:nvSpPr>
        <p:spPr>
          <a:xfrm>
            <a:off x="667657" y="3846286"/>
            <a:ext cx="2088000" cy="1001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Indicadores relevantes Smart Voyager Express</a:t>
            </a:r>
          </a:p>
        </p:txBody>
      </p:sp>
      <p:sp>
        <p:nvSpPr>
          <p:cNvPr id="12" name="Rectángulo 11">
            <a:extLst>
              <a:ext uri="{FF2B5EF4-FFF2-40B4-BE49-F238E27FC236}">
                <a16:creationId xmlns:a16="http://schemas.microsoft.com/office/drawing/2014/main" id="{29C81C9C-748C-45C1-B7D3-85978CECE870}"/>
              </a:ext>
            </a:extLst>
          </p:cNvPr>
          <p:cNvSpPr/>
          <p:nvPr/>
        </p:nvSpPr>
        <p:spPr>
          <a:xfrm>
            <a:off x="6255657" y="3846285"/>
            <a:ext cx="2088000" cy="134982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GSTC</a:t>
            </a:r>
            <a:br>
              <a:rPr lang="es-EC" dirty="0"/>
            </a:br>
            <a:r>
              <a:rPr lang="es-EC" dirty="0" err="1"/>
              <a:t>Rainforest</a:t>
            </a:r>
            <a:r>
              <a:rPr lang="es-EC" dirty="0"/>
              <a:t> Alliance</a:t>
            </a:r>
            <a:br>
              <a:rPr lang="es-EC" dirty="0"/>
            </a:br>
            <a:r>
              <a:rPr lang="es-EC" dirty="0"/>
              <a:t>CTS Costa Rica</a:t>
            </a:r>
          </a:p>
          <a:p>
            <a:pPr algn="ctr"/>
            <a:r>
              <a:rPr lang="es-EC" dirty="0"/>
              <a:t>NTS Colombia</a:t>
            </a:r>
          </a:p>
        </p:txBody>
      </p:sp>
      <p:sp>
        <p:nvSpPr>
          <p:cNvPr id="13" name="Rectángulo 12">
            <a:extLst>
              <a:ext uri="{FF2B5EF4-FFF2-40B4-BE49-F238E27FC236}">
                <a16:creationId xmlns:a16="http://schemas.microsoft.com/office/drawing/2014/main" id="{4A35BCAC-B067-4CF0-A896-B12D4A762DEF}"/>
              </a:ext>
            </a:extLst>
          </p:cNvPr>
          <p:cNvSpPr/>
          <p:nvPr/>
        </p:nvSpPr>
        <p:spPr>
          <a:xfrm>
            <a:off x="8992629" y="3846285"/>
            <a:ext cx="2975428" cy="264160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s-EC" dirty="0"/>
              <a:t>Equitativo – Viable – Soportable</a:t>
            </a:r>
          </a:p>
          <a:p>
            <a:pPr marL="285750" indent="-285750">
              <a:buFont typeface="Arial" panose="020B0604020202020204" pitchFamily="34" charset="0"/>
              <a:buChar char="•"/>
            </a:pPr>
            <a:r>
              <a:rPr lang="es-EC" dirty="0"/>
              <a:t>Realidad del sector</a:t>
            </a:r>
          </a:p>
          <a:p>
            <a:pPr marL="285750" indent="-285750">
              <a:buFont typeface="Arial" panose="020B0604020202020204" pitchFamily="34" charset="0"/>
              <a:buChar char="•"/>
            </a:pPr>
            <a:r>
              <a:rPr lang="es-EC" dirty="0"/>
              <a:t>Consideraciones de patrimonio</a:t>
            </a:r>
          </a:p>
          <a:p>
            <a:pPr marL="285750" indent="-285750">
              <a:buFont typeface="Arial" panose="020B0604020202020204" pitchFamily="34" charset="0"/>
              <a:buChar char="•"/>
            </a:pPr>
            <a:r>
              <a:rPr lang="es-EC" dirty="0"/>
              <a:t>Sociedad receptora</a:t>
            </a:r>
          </a:p>
          <a:p>
            <a:pPr marL="285750" indent="-285750">
              <a:buFont typeface="Arial" panose="020B0604020202020204" pitchFamily="34" charset="0"/>
              <a:buChar char="•"/>
            </a:pPr>
            <a:r>
              <a:rPr lang="es-EC" dirty="0"/>
              <a:t>Beneficios empresariales</a:t>
            </a:r>
          </a:p>
          <a:p>
            <a:pPr marL="285750" indent="-285750">
              <a:buFont typeface="Arial" panose="020B0604020202020204" pitchFamily="34" charset="0"/>
              <a:buChar char="•"/>
            </a:pPr>
            <a:r>
              <a:rPr lang="es-EC" b="1" dirty="0">
                <a:effectLst>
                  <a:glow rad="228600">
                    <a:schemeClr val="accent2">
                      <a:satMod val="175000"/>
                      <a:alpha val="40000"/>
                    </a:schemeClr>
                  </a:glow>
                </a:effectLst>
              </a:rPr>
              <a:t>Alojamiento Sostenible</a:t>
            </a:r>
          </a:p>
        </p:txBody>
      </p:sp>
      <p:sp>
        <p:nvSpPr>
          <p:cNvPr id="15" name="Flecha: hacia abajo 14">
            <a:extLst>
              <a:ext uri="{FF2B5EF4-FFF2-40B4-BE49-F238E27FC236}">
                <a16:creationId xmlns:a16="http://schemas.microsoft.com/office/drawing/2014/main" id="{EC83C452-2113-452F-B2F6-C85B96C1E275}"/>
              </a:ext>
            </a:extLst>
          </p:cNvPr>
          <p:cNvSpPr/>
          <p:nvPr/>
        </p:nvSpPr>
        <p:spPr>
          <a:xfrm>
            <a:off x="1493942" y="3381311"/>
            <a:ext cx="435429" cy="389103"/>
          </a:xfrm>
          <a:prstGeom prst="downArrow">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EC"/>
          </a:p>
        </p:txBody>
      </p:sp>
      <p:sp>
        <p:nvSpPr>
          <p:cNvPr id="16" name="Flecha: hacia abajo 15">
            <a:extLst>
              <a:ext uri="{FF2B5EF4-FFF2-40B4-BE49-F238E27FC236}">
                <a16:creationId xmlns:a16="http://schemas.microsoft.com/office/drawing/2014/main" id="{14819914-608C-4C23-95E2-7923E2EE6FEA}"/>
              </a:ext>
            </a:extLst>
          </p:cNvPr>
          <p:cNvSpPr/>
          <p:nvPr/>
        </p:nvSpPr>
        <p:spPr>
          <a:xfrm>
            <a:off x="7081942" y="3378646"/>
            <a:ext cx="435429" cy="389103"/>
          </a:xfrm>
          <a:prstGeom prst="downArrow">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EC"/>
          </a:p>
        </p:txBody>
      </p:sp>
      <p:sp>
        <p:nvSpPr>
          <p:cNvPr id="17" name="Flecha: hacia abajo 16">
            <a:extLst>
              <a:ext uri="{FF2B5EF4-FFF2-40B4-BE49-F238E27FC236}">
                <a16:creationId xmlns:a16="http://schemas.microsoft.com/office/drawing/2014/main" id="{059159BE-73B4-4B29-8929-EB650B2E3048}"/>
              </a:ext>
            </a:extLst>
          </p:cNvPr>
          <p:cNvSpPr/>
          <p:nvPr/>
        </p:nvSpPr>
        <p:spPr>
          <a:xfrm>
            <a:off x="10262629" y="3378646"/>
            <a:ext cx="435429" cy="389103"/>
          </a:xfrm>
          <a:prstGeom prst="downArrow">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2463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95DE8C2-2297-4C28-B40D-A578059A62FD}"/>
              </a:ext>
            </a:extLst>
          </p:cNvPr>
          <p:cNvSpPr/>
          <p:nvPr/>
        </p:nvSpPr>
        <p:spPr>
          <a:xfrm>
            <a:off x="2407925" y="165163"/>
            <a:ext cx="7101839" cy="1311128"/>
          </a:xfrm>
          <a:prstGeom prst="rect">
            <a:avLst/>
          </a:prstGeom>
          <a:noFill/>
          <a:ln w="38100">
            <a:noFill/>
          </a:ln>
        </p:spPr>
        <p:txBody>
          <a:bodyPr wrap="square">
            <a:spAutoFit/>
          </a:bodyPr>
          <a:lstStyle/>
          <a:p>
            <a:pPr algn="ctr">
              <a:lnSpc>
                <a:spcPct val="90000"/>
              </a:lnSpc>
              <a:spcBef>
                <a:spcPct val="0"/>
              </a:spcBef>
            </a:pPr>
            <a:r>
              <a:rPr lang="es-419" sz="4400" dirty="0">
                <a:effectLst>
                  <a:glow rad="228600">
                    <a:schemeClr val="accent6">
                      <a:satMod val="175000"/>
                      <a:alpha val="40000"/>
                    </a:schemeClr>
                  </a:glow>
                </a:effectLst>
                <a:latin typeface="+mj-lt"/>
                <a:ea typeface="+mj-ea"/>
                <a:cs typeface="+mj-cs"/>
              </a:rPr>
              <a:t>CONJUNTO DE INDICADORES Estructura</a:t>
            </a:r>
          </a:p>
        </p:txBody>
      </p:sp>
      <p:pic>
        <p:nvPicPr>
          <p:cNvPr id="2" name="Imagen 1">
            <a:extLst>
              <a:ext uri="{FF2B5EF4-FFF2-40B4-BE49-F238E27FC236}">
                <a16:creationId xmlns:a16="http://schemas.microsoft.com/office/drawing/2014/main" id="{2AEBEFB8-D62C-4350-86ED-1896DE894978}"/>
              </a:ext>
            </a:extLst>
          </p:cNvPr>
          <p:cNvPicPr>
            <a:picLocks noChangeAspect="1"/>
          </p:cNvPicPr>
          <p:nvPr/>
        </p:nvPicPr>
        <p:blipFill>
          <a:blip r:embed="rId2"/>
          <a:stretch>
            <a:fillRect/>
          </a:stretch>
        </p:blipFill>
        <p:spPr>
          <a:xfrm>
            <a:off x="0" y="1476291"/>
            <a:ext cx="6031556" cy="4891983"/>
          </a:xfrm>
          <a:prstGeom prst="rect">
            <a:avLst/>
          </a:prstGeom>
        </p:spPr>
      </p:pic>
      <p:sp>
        <p:nvSpPr>
          <p:cNvPr id="3" name="Rectangle 2">
            <a:extLst>
              <a:ext uri="{FF2B5EF4-FFF2-40B4-BE49-F238E27FC236}">
                <a16:creationId xmlns:a16="http://schemas.microsoft.com/office/drawing/2014/main" id="{9797703F-A536-4B47-863F-1AC6FB938873}"/>
              </a:ext>
            </a:extLst>
          </p:cNvPr>
          <p:cNvSpPr>
            <a:spLocks noChangeArrowheads="1"/>
          </p:cNvSpPr>
          <p:nvPr/>
        </p:nvSpPr>
        <p:spPr bwMode="auto">
          <a:xfrm>
            <a:off x="6823710" y="1999327"/>
            <a:ext cx="423672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419" altLang="es-419" sz="2400" b="0" i="1" u="none" strike="noStrike" cap="none" normalizeH="0" baseline="0" dirty="0" bmk="_Toc529475496">
                <a:ln>
                  <a:noFill/>
                </a:ln>
                <a:effectLst>
                  <a:glow rad="139700">
                    <a:schemeClr val="accent5">
                      <a:satMod val="175000"/>
                      <a:alpha val="40000"/>
                    </a:schemeClr>
                  </a:glow>
                </a:effectLst>
                <a:latin typeface="Arial" panose="020B0604020202020204" pitchFamily="34" charset="0"/>
                <a:ea typeface="Times New Roman" panose="02020603050405020304" pitchFamily="18" charset="0"/>
              </a:rPr>
              <a:t>Detalle de criterios e indicadores por dimensión</a:t>
            </a:r>
            <a:endParaRPr kumimoji="0" lang="es-419" altLang="es-419" sz="2400" b="0" i="0" u="none" strike="noStrike" cap="none" normalizeH="0" baseline="0" dirty="0">
              <a:ln>
                <a:noFill/>
              </a:ln>
              <a:effectLst>
                <a:glow rad="139700">
                  <a:schemeClr val="accent5">
                    <a:satMod val="175000"/>
                    <a:alpha val="40000"/>
                  </a:schemeClr>
                </a:glow>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419" altLang="es-419" sz="2000" b="0" i="0" u="none" strike="noStrike" cap="none" normalizeH="0" baseline="0" dirty="0">
              <a:ln>
                <a:noFill/>
              </a:ln>
              <a:effectLst/>
              <a:latin typeface="Arial" panose="020B0604020202020204" pitchFamily="34" charset="0"/>
            </a:endParaRPr>
          </a:p>
        </p:txBody>
      </p:sp>
      <p:pic>
        <p:nvPicPr>
          <p:cNvPr id="6145" name="Imagen 81">
            <a:extLst>
              <a:ext uri="{FF2B5EF4-FFF2-40B4-BE49-F238E27FC236}">
                <a16:creationId xmlns:a16="http://schemas.microsoft.com/office/drawing/2014/main" id="{43F21D29-DFA1-4757-84A5-4E850BDA9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8654" b="19641"/>
          <a:stretch>
            <a:fillRect/>
          </a:stretch>
        </p:blipFill>
        <p:spPr bwMode="auto">
          <a:xfrm>
            <a:off x="6031556" y="3079149"/>
            <a:ext cx="5842133" cy="274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0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88011-6F70-47C8-AD5A-7EF5E4BF5B19}"/>
              </a:ext>
            </a:extLst>
          </p:cNvPr>
          <p:cNvSpPr>
            <a:spLocks noGrp="1"/>
          </p:cNvSpPr>
          <p:nvPr>
            <p:ph type="title"/>
          </p:nvPr>
        </p:nvSpPr>
        <p:spPr/>
        <p:txBody>
          <a:bodyPr/>
          <a:lstStyle/>
          <a:p>
            <a:r>
              <a:rPr lang="es-EC" dirty="0">
                <a:effectLst>
                  <a:glow rad="228600">
                    <a:schemeClr val="accent6">
                      <a:satMod val="175000"/>
                      <a:alpha val="40000"/>
                    </a:schemeClr>
                  </a:glow>
                </a:effectLst>
              </a:rPr>
              <a:t>Problema</a:t>
            </a:r>
          </a:p>
        </p:txBody>
      </p:sp>
      <p:sp>
        <p:nvSpPr>
          <p:cNvPr id="3" name="Marcador de contenido 2">
            <a:extLst>
              <a:ext uri="{FF2B5EF4-FFF2-40B4-BE49-F238E27FC236}">
                <a16:creationId xmlns:a16="http://schemas.microsoft.com/office/drawing/2014/main" id="{5E9D698A-CC61-4B95-BE3D-B1334102F7DE}"/>
              </a:ext>
            </a:extLst>
          </p:cNvPr>
          <p:cNvSpPr>
            <a:spLocks noGrp="1"/>
          </p:cNvSpPr>
          <p:nvPr>
            <p:ph idx="1"/>
          </p:nvPr>
        </p:nvSpPr>
        <p:spPr>
          <a:xfrm>
            <a:off x="859737" y="1846795"/>
            <a:ext cx="1918252" cy="1301510"/>
          </a:xfrm>
        </p:spPr>
        <p:txBody>
          <a:bodyPr>
            <a:normAutofit/>
          </a:bodyPr>
          <a:lstStyle/>
          <a:p>
            <a:r>
              <a:rPr lang="es-EC" sz="6600" dirty="0">
                <a:effectLst>
                  <a:glow rad="228600">
                    <a:schemeClr val="accent6">
                      <a:satMod val="175000"/>
                      <a:alpha val="40000"/>
                    </a:schemeClr>
                  </a:glow>
                </a:effectLst>
              </a:rPr>
              <a:t>①</a:t>
            </a:r>
          </a:p>
          <a:p>
            <a:pPr marL="0" indent="0">
              <a:buNone/>
            </a:pPr>
            <a:endParaRPr lang="es-EC" sz="6600" dirty="0">
              <a:effectLst>
                <a:glow rad="228600">
                  <a:schemeClr val="accent6">
                    <a:satMod val="175000"/>
                    <a:alpha val="40000"/>
                  </a:schemeClr>
                </a:glow>
              </a:effectLst>
            </a:endParaRPr>
          </a:p>
        </p:txBody>
      </p:sp>
      <p:graphicFrame>
        <p:nvGraphicFramePr>
          <p:cNvPr id="6" name="Diagrama 5">
            <a:extLst>
              <a:ext uri="{FF2B5EF4-FFF2-40B4-BE49-F238E27FC236}">
                <a16:creationId xmlns:a16="http://schemas.microsoft.com/office/drawing/2014/main" id="{7BD36382-B96A-475F-9881-AF490C7193F4}"/>
              </a:ext>
            </a:extLst>
          </p:cNvPr>
          <p:cNvGraphicFramePr/>
          <p:nvPr>
            <p:extLst>
              <p:ext uri="{D42A27DB-BD31-4B8C-83A1-F6EECF244321}">
                <p14:modId xmlns:p14="http://schemas.microsoft.com/office/powerpoint/2010/main" val="2630762226"/>
              </p:ext>
            </p:extLst>
          </p:nvPr>
        </p:nvGraphicFramePr>
        <p:xfrm>
          <a:off x="2777989" y="1707579"/>
          <a:ext cx="8128000" cy="4460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contenido 2">
            <a:extLst>
              <a:ext uri="{FF2B5EF4-FFF2-40B4-BE49-F238E27FC236}">
                <a16:creationId xmlns:a16="http://schemas.microsoft.com/office/drawing/2014/main" id="{DC23AE88-2D02-4372-B032-9A1B3625C0DD}"/>
              </a:ext>
            </a:extLst>
          </p:cNvPr>
          <p:cNvSpPr txBox="1">
            <a:spLocks/>
          </p:cNvSpPr>
          <p:nvPr/>
        </p:nvSpPr>
        <p:spPr>
          <a:xfrm>
            <a:off x="859737" y="5167311"/>
            <a:ext cx="1918252" cy="1524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6600" dirty="0">
                <a:effectLst>
                  <a:glow rad="228600">
                    <a:schemeClr val="accent6">
                      <a:satMod val="175000"/>
                      <a:alpha val="40000"/>
                    </a:schemeClr>
                  </a:glow>
                </a:effectLst>
              </a:rPr>
              <a:t>③</a:t>
            </a:r>
            <a:endParaRPr lang="es-EC" sz="6600" dirty="0"/>
          </a:p>
        </p:txBody>
      </p:sp>
      <p:sp>
        <p:nvSpPr>
          <p:cNvPr id="8" name="Marcador de contenido 2">
            <a:extLst>
              <a:ext uri="{FF2B5EF4-FFF2-40B4-BE49-F238E27FC236}">
                <a16:creationId xmlns:a16="http://schemas.microsoft.com/office/drawing/2014/main" id="{A8DA5365-3794-4E39-A348-3AD426D711AC}"/>
              </a:ext>
            </a:extLst>
          </p:cNvPr>
          <p:cNvSpPr txBox="1">
            <a:spLocks/>
          </p:cNvSpPr>
          <p:nvPr/>
        </p:nvSpPr>
        <p:spPr>
          <a:xfrm>
            <a:off x="859737" y="3556873"/>
            <a:ext cx="1918252" cy="1593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6600" dirty="0">
                <a:effectLst>
                  <a:glow rad="228600">
                    <a:schemeClr val="accent6">
                      <a:satMod val="175000"/>
                      <a:alpha val="40000"/>
                    </a:schemeClr>
                  </a:glow>
                </a:effectLst>
              </a:rPr>
              <a:t>②</a:t>
            </a:r>
          </a:p>
          <a:p>
            <a:endParaRPr lang="es-EC" sz="6600" dirty="0"/>
          </a:p>
        </p:txBody>
      </p:sp>
    </p:spTree>
    <p:extLst>
      <p:ext uri="{BB962C8B-B14F-4D97-AF65-F5344CB8AC3E}">
        <p14:creationId xmlns:p14="http://schemas.microsoft.com/office/powerpoint/2010/main" val="213951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a 16">
            <a:extLst>
              <a:ext uri="{FF2B5EF4-FFF2-40B4-BE49-F238E27FC236}">
                <a16:creationId xmlns:a16="http://schemas.microsoft.com/office/drawing/2014/main" id="{7C291B33-72B7-4CFF-A55D-C29D4B255B5E}"/>
              </a:ext>
            </a:extLst>
          </p:cNvPr>
          <p:cNvGraphicFramePr>
            <a:graphicFrameLocks noGrp="1"/>
          </p:cNvGraphicFramePr>
          <p:nvPr>
            <p:extLst>
              <p:ext uri="{D42A27DB-BD31-4B8C-83A1-F6EECF244321}">
                <p14:modId xmlns:p14="http://schemas.microsoft.com/office/powerpoint/2010/main" val="1430283146"/>
              </p:ext>
            </p:extLst>
          </p:nvPr>
        </p:nvGraphicFramePr>
        <p:xfrm>
          <a:off x="1499547" y="1333540"/>
          <a:ext cx="9380487" cy="5445209"/>
        </p:xfrm>
        <a:graphic>
          <a:graphicData uri="http://schemas.openxmlformats.org/drawingml/2006/table">
            <a:tbl>
              <a:tblPr/>
              <a:tblGrid>
                <a:gridCol w="1004603">
                  <a:extLst>
                    <a:ext uri="{9D8B030D-6E8A-4147-A177-3AD203B41FA5}">
                      <a16:colId xmlns:a16="http://schemas.microsoft.com/office/drawing/2014/main" val="961768437"/>
                    </a:ext>
                  </a:extLst>
                </a:gridCol>
                <a:gridCol w="1088320">
                  <a:extLst>
                    <a:ext uri="{9D8B030D-6E8A-4147-A177-3AD203B41FA5}">
                      <a16:colId xmlns:a16="http://schemas.microsoft.com/office/drawing/2014/main" val="977991143"/>
                    </a:ext>
                  </a:extLst>
                </a:gridCol>
                <a:gridCol w="1092508">
                  <a:extLst>
                    <a:ext uri="{9D8B030D-6E8A-4147-A177-3AD203B41FA5}">
                      <a16:colId xmlns:a16="http://schemas.microsoft.com/office/drawing/2014/main" val="49284950"/>
                    </a:ext>
                  </a:extLst>
                </a:gridCol>
                <a:gridCol w="1004603">
                  <a:extLst>
                    <a:ext uri="{9D8B030D-6E8A-4147-A177-3AD203B41FA5}">
                      <a16:colId xmlns:a16="http://schemas.microsoft.com/office/drawing/2014/main" val="1416852749"/>
                    </a:ext>
                  </a:extLst>
                </a:gridCol>
                <a:gridCol w="5190453">
                  <a:extLst>
                    <a:ext uri="{9D8B030D-6E8A-4147-A177-3AD203B41FA5}">
                      <a16:colId xmlns:a16="http://schemas.microsoft.com/office/drawing/2014/main" val="574195781"/>
                    </a:ext>
                  </a:extLst>
                </a:gridCol>
              </a:tblGrid>
              <a:tr h="283932">
                <a:tc rowSpan="19">
                  <a:txBody>
                    <a:bodyPr/>
                    <a:lstStyle/>
                    <a:p>
                      <a:pPr algn="ctr" fontAlgn="ctr"/>
                      <a:r>
                        <a:rPr lang="es-EC" sz="1400" b="1" i="0" u="none" strike="noStrike" dirty="0">
                          <a:solidFill>
                            <a:srgbClr val="000000"/>
                          </a:solidFill>
                          <a:effectLst>
                            <a:glow rad="228600">
                              <a:schemeClr val="accent2">
                                <a:satMod val="175000"/>
                                <a:alpha val="40000"/>
                              </a:schemeClr>
                            </a:glow>
                          </a:effectLst>
                          <a:latin typeface="Calibri" panose="020F0502020204030204" pitchFamily="34" charset="0"/>
                        </a:rPr>
                        <a:t>Gestión Empresarial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s-EC" sz="1400" b="0" i="0" u="none" strike="noStrike" dirty="0">
                          <a:solidFill>
                            <a:srgbClr val="000000"/>
                          </a:solidFill>
                          <a:effectLst/>
                          <a:latin typeface="Calibri" panose="020F0502020204030204" pitchFamily="34" charset="0"/>
                        </a:rPr>
                        <a:t>Aspectos Legales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a.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Documentación actualizada para funcionamiento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2029803783"/>
                  </a:ext>
                </a:extLst>
              </a:tr>
              <a:tr h="283932">
                <a:tc vMerge="1">
                  <a:txBody>
                    <a:bodyPr/>
                    <a:lstStyle/>
                    <a:p>
                      <a:endParaRPr lang="es-EC"/>
                    </a:p>
                  </a:txBody>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b. Documentación de la propiedad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506312686"/>
                  </a:ext>
                </a:extLst>
              </a:tr>
              <a:tr h="249233">
                <a:tc vMerge="1">
                  <a:txBody>
                    <a:bodyPr/>
                    <a:lstStyle/>
                    <a:p>
                      <a:endParaRPr lang="es-EC"/>
                    </a:p>
                  </a:txBody>
                  <a:tcPr>
                    <a:lnT w="12700" cap="flat" cmpd="sng" algn="ctr">
                      <a:solidFill>
                        <a:srgbClr val="000000"/>
                      </a:solidFill>
                      <a:prstDash val="solid"/>
                      <a:round/>
                      <a:headEnd type="none" w="med" len="med"/>
                      <a:tailEnd type="none" w="med" len="med"/>
                    </a:lnT>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c. Derechos de autor y propiedad intelectual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97614506"/>
                  </a:ext>
                </a:extLst>
              </a:tr>
              <a:tr h="2981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303447"/>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6">
                  <a:txBody>
                    <a:bodyPr/>
                    <a:lstStyle/>
                    <a:p>
                      <a:pPr algn="ctr" fontAlgn="ctr"/>
                      <a:r>
                        <a:rPr lang="es-MX" sz="1400" b="0" i="0" u="none" strike="noStrike" dirty="0">
                          <a:solidFill>
                            <a:srgbClr val="000000"/>
                          </a:solidFill>
                          <a:effectLst/>
                          <a:latin typeface="Calibri" panose="020F0502020204030204" pitchFamily="34" charset="0"/>
                        </a:rPr>
                        <a:t>Socialización de objetivos y acciones de desarrollo sostenible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a. Capacitación al cliente interno sobre sostenibilidad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2001713498"/>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b. El cliente externo contribuye con aspectos sostenibles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247007834"/>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c. Quejas  y sugerencias de clientes externos e internos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34166500"/>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d. Acciones correctivas en base a las recomendaciones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92686820"/>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e.</a:t>
                      </a:r>
                      <a:r>
                        <a:rPr lang="es-MX" sz="1400" b="1" i="0" u="none" strike="noStrike" dirty="0">
                          <a:solidFill>
                            <a:srgbClr val="000000"/>
                          </a:solidFill>
                          <a:effectLst/>
                          <a:latin typeface="Calibri" panose="020F0502020204030204" pitchFamily="34" charset="0"/>
                        </a:rPr>
                        <a:t>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Comunicación entre todos los involucrados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754283861"/>
                  </a:ext>
                </a:extLst>
              </a:tr>
              <a:tr h="2981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f. Cooperación con empresas públicas para un turismo sostenible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04101950"/>
                  </a:ext>
                </a:extLst>
              </a:tr>
              <a:tr h="2981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810616"/>
                  </a:ext>
                </a:extLst>
              </a:tr>
              <a:tr h="283932">
                <a:tc vMerge="1">
                  <a:txBody>
                    <a:bodyPr/>
                    <a:lstStyle/>
                    <a:p>
                      <a:endParaRPr lang="es-EC"/>
                    </a:p>
                  </a:txBody>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s-EC" sz="1400" b="0" i="0" u="none" strike="noStrike">
                          <a:solidFill>
                            <a:srgbClr val="000000"/>
                          </a:solidFill>
                          <a:effectLst/>
                          <a:latin typeface="Calibri" panose="020F0502020204030204" pitchFamily="34" charset="0"/>
                        </a:rPr>
                        <a:t>Marketing riguroso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dirty="0">
                          <a:solidFill>
                            <a:srgbClr val="000000"/>
                          </a:solidFill>
                          <a:effectLst/>
                          <a:latin typeface="Calibri" panose="020F0502020204030204" pitchFamily="34" charset="0"/>
                        </a:rPr>
                        <a:t>a. </a:t>
                      </a:r>
                      <a:r>
                        <a:rPr lang="es-EC" sz="1400" b="1" i="0" u="none" strike="noStrike" dirty="0">
                          <a:solidFill>
                            <a:srgbClr val="000000"/>
                          </a:solidFill>
                          <a:effectLst>
                            <a:glow rad="228600">
                              <a:schemeClr val="accent1">
                                <a:satMod val="175000"/>
                                <a:alpha val="40000"/>
                              </a:schemeClr>
                            </a:glow>
                          </a:effectLst>
                          <a:latin typeface="Calibri" panose="020F0502020204030204" pitchFamily="34" charset="0"/>
                        </a:rPr>
                        <a:t>Promoción verás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3199254181"/>
                  </a:ext>
                </a:extLst>
              </a:tr>
              <a:tr h="2981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a:solidFill>
                            <a:srgbClr val="000000"/>
                          </a:solidFill>
                          <a:effectLst/>
                          <a:latin typeface="Calibri" panose="020F0502020204030204" pitchFamily="34" charset="0"/>
                        </a:rPr>
                        <a:t>b. Historial de desempeño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133426569"/>
                  </a:ext>
                </a:extLst>
              </a:tr>
              <a:tr h="2981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923028"/>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5">
                  <a:txBody>
                    <a:bodyPr/>
                    <a:lstStyle/>
                    <a:p>
                      <a:pPr algn="ctr" fontAlgn="ctr"/>
                      <a:r>
                        <a:rPr lang="es-EC" sz="1400" b="0" i="0" u="none" strike="noStrike">
                          <a:solidFill>
                            <a:srgbClr val="000000"/>
                          </a:solidFill>
                          <a:effectLst/>
                          <a:latin typeface="Calibri" panose="020F0502020204030204" pitchFamily="34" charset="0"/>
                        </a:rPr>
                        <a:t>Inmuebles y muebles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a.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Accesibilidad para personas con capacidades especiales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2836276854"/>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a:solidFill>
                            <a:srgbClr val="000000"/>
                          </a:solidFill>
                          <a:effectLst/>
                          <a:latin typeface="Calibri" panose="020F0502020204030204" pitchFamily="34" charset="0"/>
                        </a:rPr>
                        <a:t>b. Información y señalética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70289969"/>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a:solidFill>
                            <a:srgbClr val="000000"/>
                          </a:solidFill>
                          <a:effectLst/>
                          <a:latin typeface="Calibri" panose="020F0502020204030204" pitchFamily="34" charset="0"/>
                        </a:rPr>
                        <a:t>c. Exhibición de arte legalmente sustentada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2002469162"/>
                  </a:ext>
                </a:extLst>
              </a:tr>
              <a:tr h="2839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a:solidFill>
                            <a:srgbClr val="000000"/>
                          </a:solidFill>
                          <a:effectLst/>
                          <a:latin typeface="Calibri" panose="020F0502020204030204" pitchFamily="34" charset="0"/>
                        </a:rPr>
                        <a:t>d. Rutas de escape y simulacros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2670740639"/>
                  </a:ext>
                </a:extLst>
              </a:tr>
              <a:tr h="298132">
                <a:tc vMerge="1">
                  <a:txBody>
                    <a:bodyPr/>
                    <a:lstStyle/>
                    <a:p>
                      <a:endParaRPr lang="es-EC"/>
                    </a:p>
                  </a:txBody>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dirty="0">
                          <a:solidFill>
                            <a:srgbClr val="000000"/>
                          </a:solidFill>
                          <a:effectLst/>
                          <a:latin typeface="Calibri" panose="020F0502020204030204" pitchFamily="34" charset="0"/>
                        </a:rPr>
                        <a:t>e. Sistema contra incendios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86621266"/>
                  </a:ext>
                </a:extLst>
              </a:tr>
            </a:tbl>
          </a:graphicData>
        </a:graphic>
      </p:graphicFrame>
      <p:sp>
        <p:nvSpPr>
          <p:cNvPr id="2" name="Título 1">
            <a:extLst>
              <a:ext uri="{FF2B5EF4-FFF2-40B4-BE49-F238E27FC236}">
                <a16:creationId xmlns:a16="http://schemas.microsoft.com/office/drawing/2014/main" id="{B7BF8400-A655-4A4B-BF54-F4D4096A4E84}"/>
              </a:ext>
            </a:extLst>
          </p:cNvPr>
          <p:cNvSpPr>
            <a:spLocks noGrp="1"/>
          </p:cNvSpPr>
          <p:nvPr>
            <p:ph type="title"/>
          </p:nvPr>
        </p:nvSpPr>
        <p:spPr>
          <a:xfrm>
            <a:off x="2599081" y="286091"/>
            <a:ext cx="6703946" cy="840606"/>
          </a:xfrm>
        </p:spPr>
        <p:txBody>
          <a:bodyPr>
            <a:normAutofit/>
          </a:bodyPr>
          <a:lstStyle/>
          <a:p>
            <a:r>
              <a:rPr lang="es-EC" sz="4000" dirty="0">
                <a:effectLst>
                  <a:glow rad="228600">
                    <a:schemeClr val="accent6">
                      <a:satMod val="175000"/>
                      <a:alpha val="40000"/>
                    </a:schemeClr>
                  </a:glow>
                </a:effectLst>
              </a:rPr>
              <a:t>Dimensión Gestión Empresarial</a:t>
            </a:r>
            <a:endParaRPr lang="es-EC" sz="4000" dirty="0"/>
          </a:p>
        </p:txBody>
      </p:sp>
      <p:sp>
        <p:nvSpPr>
          <p:cNvPr id="9" name="Flecha: a la derecha 8">
            <a:extLst>
              <a:ext uri="{FF2B5EF4-FFF2-40B4-BE49-F238E27FC236}">
                <a16:creationId xmlns:a16="http://schemas.microsoft.com/office/drawing/2014/main" id="{14CC0DB2-50E1-4832-A14D-399BE7B502FC}"/>
              </a:ext>
            </a:extLst>
          </p:cNvPr>
          <p:cNvSpPr/>
          <p:nvPr/>
        </p:nvSpPr>
        <p:spPr>
          <a:xfrm>
            <a:off x="2786743" y="1444487"/>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630F2F22-42A5-454E-89D0-37F597CA7BDC}"/>
              </a:ext>
            </a:extLst>
          </p:cNvPr>
          <p:cNvSpPr/>
          <p:nvPr/>
        </p:nvSpPr>
        <p:spPr>
          <a:xfrm>
            <a:off x="2786743" y="3123859"/>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id="{CA91C230-4CA8-47A7-9A48-E4EDF0B96839}"/>
              </a:ext>
            </a:extLst>
          </p:cNvPr>
          <p:cNvSpPr/>
          <p:nvPr/>
        </p:nvSpPr>
        <p:spPr>
          <a:xfrm>
            <a:off x="2786743" y="4535714"/>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2" name="Flecha: a la derecha 11">
            <a:extLst>
              <a:ext uri="{FF2B5EF4-FFF2-40B4-BE49-F238E27FC236}">
                <a16:creationId xmlns:a16="http://schemas.microsoft.com/office/drawing/2014/main" id="{F1C060C6-F599-46C1-AE0E-2069B89B203F}"/>
              </a:ext>
            </a:extLst>
          </p:cNvPr>
          <p:cNvSpPr/>
          <p:nvPr/>
        </p:nvSpPr>
        <p:spPr>
          <a:xfrm>
            <a:off x="2786743" y="5671372"/>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3" name="Flecha: a la derecha 12">
            <a:extLst>
              <a:ext uri="{FF2B5EF4-FFF2-40B4-BE49-F238E27FC236}">
                <a16:creationId xmlns:a16="http://schemas.microsoft.com/office/drawing/2014/main" id="{22838B38-F3B9-45CB-9F02-9D00A01A6E1D}"/>
              </a:ext>
            </a:extLst>
          </p:cNvPr>
          <p:cNvSpPr/>
          <p:nvPr/>
        </p:nvSpPr>
        <p:spPr>
          <a:xfrm>
            <a:off x="4913086" y="1484245"/>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4" name="Flecha: a la derecha 13">
            <a:extLst>
              <a:ext uri="{FF2B5EF4-FFF2-40B4-BE49-F238E27FC236}">
                <a16:creationId xmlns:a16="http://schemas.microsoft.com/office/drawing/2014/main" id="{33889B38-7DD5-4AE3-AA6E-885C20581A86}"/>
              </a:ext>
            </a:extLst>
          </p:cNvPr>
          <p:cNvSpPr/>
          <p:nvPr/>
        </p:nvSpPr>
        <p:spPr>
          <a:xfrm>
            <a:off x="4913086" y="3176869"/>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5" name="Flecha: a la derecha 14">
            <a:extLst>
              <a:ext uri="{FF2B5EF4-FFF2-40B4-BE49-F238E27FC236}">
                <a16:creationId xmlns:a16="http://schemas.microsoft.com/office/drawing/2014/main" id="{C8C4842F-432A-4110-A2ED-012401D04284}"/>
              </a:ext>
            </a:extLst>
          </p:cNvPr>
          <p:cNvSpPr/>
          <p:nvPr/>
        </p:nvSpPr>
        <p:spPr>
          <a:xfrm>
            <a:off x="4913086" y="4535716"/>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6" name="Flecha: a la derecha 15">
            <a:extLst>
              <a:ext uri="{FF2B5EF4-FFF2-40B4-BE49-F238E27FC236}">
                <a16:creationId xmlns:a16="http://schemas.microsoft.com/office/drawing/2014/main" id="{3329E059-0C79-4819-999D-D13431C554CE}"/>
              </a:ext>
            </a:extLst>
          </p:cNvPr>
          <p:cNvSpPr/>
          <p:nvPr/>
        </p:nvSpPr>
        <p:spPr>
          <a:xfrm>
            <a:off x="4913086" y="5777390"/>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69100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35BF64B-5728-4546-B656-3FF7E820B4F2}"/>
              </a:ext>
            </a:extLst>
          </p:cNvPr>
          <p:cNvSpPr>
            <a:spLocks noGrp="1"/>
          </p:cNvSpPr>
          <p:nvPr>
            <p:ph type="title"/>
          </p:nvPr>
        </p:nvSpPr>
        <p:spPr>
          <a:xfrm rot="16200000">
            <a:off x="-1594337" y="3166507"/>
            <a:ext cx="4865077" cy="970462"/>
          </a:xfrm>
        </p:spPr>
        <p:txBody>
          <a:bodyPr>
            <a:normAutofit fontScale="90000"/>
          </a:bodyPr>
          <a:lstStyle/>
          <a:p>
            <a:pPr algn="ctr"/>
            <a:r>
              <a:rPr lang="es-EC" dirty="0">
                <a:effectLst>
                  <a:glow rad="228600">
                    <a:schemeClr val="accent6">
                      <a:satMod val="175000"/>
                      <a:alpha val="40000"/>
                    </a:schemeClr>
                  </a:glow>
                </a:effectLst>
              </a:rPr>
              <a:t>Dimensión Económica - Social</a:t>
            </a:r>
            <a:endParaRPr lang="es-EC" dirty="0"/>
          </a:p>
        </p:txBody>
      </p:sp>
      <p:graphicFrame>
        <p:nvGraphicFramePr>
          <p:cNvPr id="4" name="Objeto 3">
            <a:extLst>
              <a:ext uri="{FF2B5EF4-FFF2-40B4-BE49-F238E27FC236}">
                <a16:creationId xmlns:a16="http://schemas.microsoft.com/office/drawing/2014/main" id="{4A26EF17-D308-41ED-86EE-8078DF016A6C}"/>
              </a:ext>
            </a:extLst>
          </p:cNvPr>
          <p:cNvGraphicFramePr>
            <a:graphicFrameLocks noChangeAspect="1"/>
          </p:cNvGraphicFramePr>
          <p:nvPr/>
        </p:nvGraphicFramePr>
        <p:xfrm>
          <a:off x="1481137" y="214642"/>
          <a:ext cx="8498435" cy="6460850"/>
        </p:xfrm>
        <a:graphic>
          <a:graphicData uri="http://schemas.openxmlformats.org/presentationml/2006/ole">
            <mc:AlternateContent xmlns:mc="http://schemas.openxmlformats.org/markup-compatibility/2006">
              <mc:Choice xmlns:v="urn:schemas-microsoft-com:vml" Requires="v">
                <p:oleObj spid="_x0000_s12303" name="Worksheet" r:id="rId3" imgW="8961120" imgH="10523275" progId="Excel.Sheet.12">
                  <p:embed/>
                </p:oleObj>
              </mc:Choice>
              <mc:Fallback>
                <p:oleObj name="Worksheet" r:id="rId3" imgW="8961120" imgH="10523275" progId="Excel.Sheet.12">
                  <p:embed/>
                  <p:pic>
                    <p:nvPicPr>
                      <p:cNvPr id="4" name="Objeto 3">
                        <a:extLst>
                          <a:ext uri="{FF2B5EF4-FFF2-40B4-BE49-F238E27FC236}">
                            <a16:creationId xmlns:a16="http://schemas.microsoft.com/office/drawing/2014/main" id="{4A26EF17-D308-41ED-86EE-8078DF016A6C}"/>
                          </a:ext>
                        </a:extLst>
                      </p:cNvPr>
                      <p:cNvPicPr/>
                      <p:nvPr/>
                    </p:nvPicPr>
                    <p:blipFill>
                      <a:blip r:embed="rId4"/>
                      <a:stretch>
                        <a:fillRect/>
                      </a:stretch>
                    </p:blipFill>
                    <p:spPr>
                      <a:xfrm>
                        <a:off x="1481137" y="214642"/>
                        <a:ext cx="8498435" cy="6460850"/>
                      </a:xfrm>
                      <a:prstGeom prst="rect">
                        <a:avLst/>
                      </a:prstGeom>
                    </p:spPr>
                  </p:pic>
                </p:oleObj>
              </mc:Fallback>
            </mc:AlternateContent>
          </a:graphicData>
        </a:graphic>
      </p:graphicFrame>
    </p:spTree>
    <p:extLst>
      <p:ext uri="{BB962C8B-B14F-4D97-AF65-F5344CB8AC3E}">
        <p14:creationId xmlns:p14="http://schemas.microsoft.com/office/powerpoint/2010/main" val="385228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893AB-C4D4-4FFC-B9BA-56C47DCA9851}"/>
              </a:ext>
            </a:extLst>
          </p:cNvPr>
          <p:cNvSpPr>
            <a:spLocks noGrp="1"/>
          </p:cNvSpPr>
          <p:nvPr>
            <p:ph type="title"/>
          </p:nvPr>
        </p:nvSpPr>
        <p:spPr/>
        <p:txBody>
          <a:bodyPr/>
          <a:lstStyle/>
          <a:p>
            <a:r>
              <a:rPr lang="es-EC" dirty="0">
                <a:effectLst>
                  <a:glow rad="228600">
                    <a:schemeClr val="accent6">
                      <a:satMod val="175000"/>
                      <a:alpha val="40000"/>
                    </a:schemeClr>
                  </a:glow>
                </a:effectLst>
              </a:rPr>
              <a:t>Dimensión Patrimonial</a:t>
            </a:r>
            <a:endParaRPr lang="es-EC" dirty="0"/>
          </a:p>
        </p:txBody>
      </p:sp>
      <p:graphicFrame>
        <p:nvGraphicFramePr>
          <p:cNvPr id="4" name="Tabla 3">
            <a:extLst>
              <a:ext uri="{FF2B5EF4-FFF2-40B4-BE49-F238E27FC236}">
                <a16:creationId xmlns:a16="http://schemas.microsoft.com/office/drawing/2014/main" id="{6497A77F-89F2-4E61-AD23-963CB5D32295}"/>
              </a:ext>
            </a:extLst>
          </p:cNvPr>
          <p:cNvGraphicFramePr>
            <a:graphicFrameLocks noGrp="1"/>
          </p:cNvGraphicFramePr>
          <p:nvPr>
            <p:extLst>
              <p:ext uri="{D42A27DB-BD31-4B8C-83A1-F6EECF244321}">
                <p14:modId xmlns:p14="http://schemas.microsoft.com/office/powerpoint/2010/main" val="1964830937"/>
              </p:ext>
            </p:extLst>
          </p:nvPr>
        </p:nvGraphicFramePr>
        <p:xfrm>
          <a:off x="1349835" y="1690689"/>
          <a:ext cx="9699168" cy="4811713"/>
        </p:xfrm>
        <a:graphic>
          <a:graphicData uri="http://schemas.openxmlformats.org/drawingml/2006/table">
            <a:tbl>
              <a:tblPr/>
              <a:tblGrid>
                <a:gridCol w="1088565">
                  <a:extLst>
                    <a:ext uri="{9D8B030D-6E8A-4147-A177-3AD203B41FA5}">
                      <a16:colId xmlns:a16="http://schemas.microsoft.com/office/drawing/2014/main" val="4133417260"/>
                    </a:ext>
                  </a:extLst>
                </a:gridCol>
                <a:gridCol w="1033572">
                  <a:extLst>
                    <a:ext uri="{9D8B030D-6E8A-4147-A177-3AD203B41FA5}">
                      <a16:colId xmlns:a16="http://schemas.microsoft.com/office/drawing/2014/main" val="3076189869"/>
                    </a:ext>
                  </a:extLst>
                </a:gridCol>
                <a:gridCol w="1267585">
                  <a:extLst>
                    <a:ext uri="{9D8B030D-6E8A-4147-A177-3AD203B41FA5}">
                      <a16:colId xmlns:a16="http://schemas.microsoft.com/office/drawing/2014/main" val="266720401"/>
                    </a:ext>
                  </a:extLst>
                </a:gridCol>
                <a:gridCol w="854552">
                  <a:extLst>
                    <a:ext uri="{9D8B030D-6E8A-4147-A177-3AD203B41FA5}">
                      <a16:colId xmlns:a16="http://schemas.microsoft.com/office/drawing/2014/main" val="4188761389"/>
                    </a:ext>
                  </a:extLst>
                </a:gridCol>
                <a:gridCol w="5454894">
                  <a:extLst>
                    <a:ext uri="{9D8B030D-6E8A-4147-A177-3AD203B41FA5}">
                      <a16:colId xmlns:a16="http://schemas.microsoft.com/office/drawing/2014/main" val="4263934291"/>
                    </a:ext>
                  </a:extLst>
                </a:gridCol>
              </a:tblGrid>
              <a:tr h="263978">
                <a:tc rowSpan="17">
                  <a:txBody>
                    <a:bodyPr/>
                    <a:lstStyle/>
                    <a:p>
                      <a:pPr algn="ctr" fontAlgn="ctr"/>
                      <a:r>
                        <a:rPr lang="es-EC" sz="1400" b="1" i="0" u="none" strike="noStrike" dirty="0">
                          <a:solidFill>
                            <a:srgbClr val="000000"/>
                          </a:solidFill>
                          <a:effectLst>
                            <a:glow rad="228600">
                              <a:schemeClr val="accent2">
                                <a:satMod val="175000"/>
                                <a:alpha val="40000"/>
                              </a:schemeClr>
                            </a:glow>
                          </a:effectLst>
                          <a:latin typeface="Calibri" panose="020F0502020204030204" pitchFamily="34" charset="0"/>
                        </a:rPr>
                        <a:t>Patrimonial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s-EC" sz="1400" b="0" i="0" u="none" strike="noStrike">
                          <a:solidFill>
                            <a:srgbClr val="000000"/>
                          </a:solidFill>
                          <a:effectLst/>
                          <a:latin typeface="Calibri" panose="020F0502020204030204" pitchFamily="34" charset="0"/>
                        </a:rPr>
                        <a:t>Impacto e integridad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dirty="0">
                          <a:solidFill>
                            <a:srgbClr val="000000"/>
                          </a:solidFill>
                          <a:effectLst/>
                          <a:latin typeface="Calibri" panose="020F0502020204030204" pitchFamily="34" charset="0"/>
                        </a:rPr>
                        <a:t>a. </a:t>
                      </a:r>
                      <a:r>
                        <a:rPr lang="es-EC" sz="1400" b="1" i="0" u="none" strike="noStrike" dirty="0">
                          <a:solidFill>
                            <a:srgbClr val="000000"/>
                          </a:solidFill>
                          <a:effectLst>
                            <a:glow rad="228600">
                              <a:schemeClr val="accent1">
                                <a:satMod val="175000"/>
                                <a:alpha val="40000"/>
                              </a:schemeClr>
                            </a:glow>
                          </a:effectLst>
                          <a:latin typeface="Calibri" panose="020F0502020204030204" pitchFamily="34" charset="0"/>
                        </a:rPr>
                        <a:t>Impacto visual del entorno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3002896370"/>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dirty="0">
                          <a:solidFill>
                            <a:srgbClr val="000000"/>
                          </a:solidFill>
                          <a:effectLst/>
                          <a:latin typeface="Calibri" panose="020F0502020204030204" pitchFamily="34" charset="0"/>
                        </a:rPr>
                        <a:t>b. Integridad del patrimonio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2370627390"/>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a:solidFill>
                            <a:srgbClr val="000000"/>
                          </a:solidFill>
                          <a:effectLst/>
                          <a:latin typeface="Calibri" panose="020F0502020204030204" pitchFamily="34" charset="0"/>
                        </a:rPr>
                        <a:t>c. NO tráfico de piezas arqueológicas o patrimoniales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81133628"/>
                  </a:ext>
                </a:extLst>
              </a:tr>
              <a:tr h="274432">
                <a:tc vMerge="1">
                  <a:txBody>
                    <a:bodyPr/>
                    <a:lstStyle/>
                    <a:p>
                      <a:endParaRPr lang="es-EC"/>
                    </a:p>
                  </a:txBody>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dirty="0">
                          <a:solidFill>
                            <a:srgbClr val="000000"/>
                          </a:solidFill>
                          <a:effectLst/>
                          <a:latin typeface="Calibri" panose="020F0502020204030204" pitchFamily="34" charset="0"/>
                        </a:rPr>
                        <a:t>d. </a:t>
                      </a:r>
                      <a:r>
                        <a:rPr lang="es-EC" sz="1400" b="1" i="0" u="none" strike="noStrike" dirty="0">
                          <a:solidFill>
                            <a:srgbClr val="000000"/>
                          </a:solidFill>
                          <a:effectLst>
                            <a:glow rad="228600">
                              <a:schemeClr val="accent1">
                                <a:satMod val="175000"/>
                                <a:alpha val="40000"/>
                              </a:schemeClr>
                            </a:glow>
                          </a:effectLst>
                          <a:latin typeface="Calibri" panose="020F0502020204030204" pitchFamily="34" charset="0"/>
                        </a:rPr>
                        <a:t>Integridad de clientes externos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46110193"/>
                  </a:ext>
                </a:extLst>
              </a:tr>
              <a:tr h="2744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622942"/>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s-EC" sz="1400" b="0" i="0" u="none" strike="noStrike">
                          <a:solidFill>
                            <a:srgbClr val="000000"/>
                          </a:solidFill>
                          <a:effectLst/>
                          <a:latin typeface="Calibri" panose="020F0502020204030204" pitchFamily="34" charset="0"/>
                        </a:rPr>
                        <a:t>Materiales y prácticas sostenibles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a.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Decoración con diseños y artesanías locales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4087821963"/>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EC" sz="1400" b="0" i="0" u="none" strike="noStrike">
                          <a:solidFill>
                            <a:srgbClr val="000000"/>
                          </a:solidFill>
                          <a:effectLst/>
                          <a:latin typeface="Calibri" panose="020F0502020204030204" pitchFamily="34" charset="0"/>
                        </a:rPr>
                        <a:t>b. No plantas o especies exóticas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398618493"/>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a:solidFill>
                            <a:srgbClr val="000000"/>
                          </a:solidFill>
                          <a:effectLst/>
                          <a:latin typeface="Calibri" panose="020F0502020204030204" pitchFamily="34" charset="0"/>
                        </a:rPr>
                        <a:t>c. Adecuada clasificación de escombros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4164078649"/>
                  </a:ext>
                </a:extLst>
              </a:tr>
              <a:tr h="2744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d.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Promoción de artesanías y expresiones artísticas y culturales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35439546"/>
                  </a:ext>
                </a:extLst>
              </a:tr>
              <a:tr h="2744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291967"/>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4">
                  <a:txBody>
                    <a:bodyPr/>
                    <a:lstStyle/>
                    <a:p>
                      <a:pPr algn="ctr" fontAlgn="ctr"/>
                      <a:r>
                        <a:rPr lang="es-EC" sz="1400" b="0" i="0" u="none" strike="noStrike">
                          <a:solidFill>
                            <a:srgbClr val="000000"/>
                          </a:solidFill>
                          <a:effectLst/>
                          <a:latin typeface="Calibri" panose="020F0502020204030204" pitchFamily="34" charset="0"/>
                        </a:rPr>
                        <a:t>Información e Interpretación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a.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Difusión del patrimonio natural y cultural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2030098612"/>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b.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Capacitación al personal - difusión del patrimonio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2717212332"/>
                  </a:ext>
                </a:extLst>
              </a:tr>
              <a:tr h="514887">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c.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Recomendación a los usuarios del correcto comportamiento hacia el patrimonio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3718613094"/>
                  </a:ext>
                </a:extLst>
              </a:tr>
              <a:tr h="2744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a:solidFill>
                            <a:srgbClr val="000000"/>
                          </a:solidFill>
                          <a:effectLst/>
                          <a:latin typeface="Calibri" panose="020F0502020204030204" pitchFamily="34" charset="0"/>
                        </a:rPr>
                        <a:t>d. Promosión de eventos culturales (gastronómicos)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69675882"/>
                  </a:ext>
                </a:extLst>
              </a:tr>
              <a:tr h="2744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766717"/>
                  </a:ext>
                </a:extLst>
              </a:tr>
              <a:tr h="263978">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s-EC" sz="1400" b="0" i="0" u="none" strike="noStrike">
                          <a:solidFill>
                            <a:srgbClr val="000000"/>
                          </a:solidFill>
                          <a:effectLst/>
                          <a:latin typeface="Calibri" panose="020F0502020204030204" pitchFamily="34" charset="0"/>
                        </a:rPr>
                        <a:t>Contribución con el patrimonio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a. </a:t>
                      </a:r>
                      <a:r>
                        <a:rPr lang="es-MX" sz="1400" b="1" i="0" u="none" strike="noStrike" dirty="0">
                          <a:solidFill>
                            <a:srgbClr val="000000"/>
                          </a:solidFill>
                          <a:effectLst>
                            <a:glow rad="228600">
                              <a:schemeClr val="accent1">
                                <a:satMod val="175000"/>
                                <a:alpha val="40000"/>
                              </a:schemeClr>
                            </a:glow>
                          </a:effectLst>
                          <a:latin typeface="Calibri" panose="020F0502020204030204" pitchFamily="34" charset="0"/>
                        </a:rPr>
                        <a:t>Colaboración económica o logística al patrimonio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302704809"/>
                  </a:ext>
                </a:extLst>
              </a:tr>
              <a:tr h="274432">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l" fontAlgn="b"/>
                      <a:endParaRPr lang="es-EC" sz="14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s-MX" sz="1400" b="0" i="0" u="none" strike="noStrike" dirty="0">
                          <a:solidFill>
                            <a:srgbClr val="000000"/>
                          </a:solidFill>
                          <a:effectLst/>
                          <a:latin typeface="Calibri" panose="020F0502020204030204" pitchFamily="34" charset="0"/>
                        </a:rPr>
                        <a:t>b. Exhibición de piezas patrimoniales legalmente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94471729"/>
                  </a:ext>
                </a:extLst>
              </a:tr>
            </a:tbl>
          </a:graphicData>
        </a:graphic>
      </p:graphicFrame>
      <p:sp>
        <p:nvSpPr>
          <p:cNvPr id="5" name="Flecha: a la derecha 4">
            <a:extLst>
              <a:ext uri="{FF2B5EF4-FFF2-40B4-BE49-F238E27FC236}">
                <a16:creationId xmlns:a16="http://schemas.microsoft.com/office/drawing/2014/main" id="{D965346A-A1BE-4F53-9BCA-F1230A57071E}"/>
              </a:ext>
            </a:extLst>
          </p:cNvPr>
          <p:cNvSpPr/>
          <p:nvPr/>
        </p:nvSpPr>
        <p:spPr>
          <a:xfrm>
            <a:off x="2757722" y="2090053"/>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6" name="Flecha: a la derecha 5">
            <a:extLst>
              <a:ext uri="{FF2B5EF4-FFF2-40B4-BE49-F238E27FC236}">
                <a16:creationId xmlns:a16="http://schemas.microsoft.com/office/drawing/2014/main" id="{8DA6163E-227B-4803-8A38-9D933ADC774C}"/>
              </a:ext>
            </a:extLst>
          </p:cNvPr>
          <p:cNvSpPr/>
          <p:nvPr/>
        </p:nvSpPr>
        <p:spPr>
          <a:xfrm>
            <a:off x="2757722" y="3385111"/>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7" name="Flecha: a la derecha 6">
            <a:extLst>
              <a:ext uri="{FF2B5EF4-FFF2-40B4-BE49-F238E27FC236}">
                <a16:creationId xmlns:a16="http://schemas.microsoft.com/office/drawing/2014/main" id="{721AF6FE-1B20-4F43-927C-ACA66C274B96}"/>
              </a:ext>
            </a:extLst>
          </p:cNvPr>
          <p:cNvSpPr/>
          <p:nvPr/>
        </p:nvSpPr>
        <p:spPr>
          <a:xfrm>
            <a:off x="2757722" y="4796966"/>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8" name="Flecha: a la derecha 7">
            <a:extLst>
              <a:ext uri="{FF2B5EF4-FFF2-40B4-BE49-F238E27FC236}">
                <a16:creationId xmlns:a16="http://schemas.microsoft.com/office/drawing/2014/main" id="{CAB2E442-09DA-4FBF-8061-4FC8F2786114}"/>
              </a:ext>
            </a:extLst>
          </p:cNvPr>
          <p:cNvSpPr/>
          <p:nvPr/>
        </p:nvSpPr>
        <p:spPr>
          <a:xfrm>
            <a:off x="2757722" y="5919372"/>
            <a:ext cx="457198" cy="49348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 name="Flecha: a la derecha 8">
            <a:extLst>
              <a:ext uri="{FF2B5EF4-FFF2-40B4-BE49-F238E27FC236}">
                <a16:creationId xmlns:a16="http://schemas.microsoft.com/office/drawing/2014/main" id="{FE666D1A-DB8B-4DBA-9125-18D825DD8532}"/>
              </a:ext>
            </a:extLst>
          </p:cNvPr>
          <p:cNvSpPr/>
          <p:nvPr/>
        </p:nvSpPr>
        <p:spPr>
          <a:xfrm>
            <a:off x="4884065" y="2090053"/>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7F920D44-17FF-440E-81E4-4CC0FB3B28B3}"/>
              </a:ext>
            </a:extLst>
          </p:cNvPr>
          <p:cNvSpPr/>
          <p:nvPr/>
        </p:nvSpPr>
        <p:spPr>
          <a:xfrm>
            <a:off x="4884065" y="3385111"/>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1" name="Flecha: a la derecha 10">
            <a:extLst>
              <a:ext uri="{FF2B5EF4-FFF2-40B4-BE49-F238E27FC236}">
                <a16:creationId xmlns:a16="http://schemas.microsoft.com/office/drawing/2014/main" id="{058F536B-910C-45E5-A3E6-589ED0618AB4}"/>
              </a:ext>
            </a:extLst>
          </p:cNvPr>
          <p:cNvSpPr/>
          <p:nvPr/>
        </p:nvSpPr>
        <p:spPr>
          <a:xfrm>
            <a:off x="4884065" y="4796966"/>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2" name="Flecha: a la derecha 11">
            <a:extLst>
              <a:ext uri="{FF2B5EF4-FFF2-40B4-BE49-F238E27FC236}">
                <a16:creationId xmlns:a16="http://schemas.microsoft.com/office/drawing/2014/main" id="{95AACF61-2166-4820-9109-07864E2581DC}"/>
              </a:ext>
            </a:extLst>
          </p:cNvPr>
          <p:cNvSpPr/>
          <p:nvPr/>
        </p:nvSpPr>
        <p:spPr>
          <a:xfrm>
            <a:off x="4884065" y="5919372"/>
            <a:ext cx="457198" cy="4934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67221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893AB-C4D4-4FFC-B9BA-56C47DCA9851}"/>
              </a:ext>
            </a:extLst>
          </p:cNvPr>
          <p:cNvSpPr>
            <a:spLocks noGrp="1"/>
          </p:cNvSpPr>
          <p:nvPr>
            <p:ph type="title"/>
          </p:nvPr>
        </p:nvSpPr>
        <p:spPr>
          <a:xfrm>
            <a:off x="1219201" y="4898"/>
            <a:ext cx="5471160" cy="970462"/>
          </a:xfrm>
        </p:spPr>
        <p:txBody>
          <a:bodyPr/>
          <a:lstStyle/>
          <a:p>
            <a:r>
              <a:rPr lang="es-EC" dirty="0">
                <a:effectLst>
                  <a:glow rad="228600">
                    <a:schemeClr val="accent6">
                      <a:satMod val="175000"/>
                      <a:alpha val="40000"/>
                    </a:schemeClr>
                  </a:glow>
                </a:effectLst>
              </a:rPr>
              <a:t>Dimensión Ambiental</a:t>
            </a:r>
            <a:endParaRPr lang="es-EC" dirty="0"/>
          </a:p>
        </p:txBody>
      </p:sp>
      <p:graphicFrame>
        <p:nvGraphicFramePr>
          <p:cNvPr id="7" name="Objeto 6">
            <a:extLst>
              <a:ext uri="{FF2B5EF4-FFF2-40B4-BE49-F238E27FC236}">
                <a16:creationId xmlns:a16="http://schemas.microsoft.com/office/drawing/2014/main" id="{B828B3C6-11C2-4D12-A89B-174F73B556EA}"/>
              </a:ext>
            </a:extLst>
          </p:cNvPr>
          <p:cNvGraphicFramePr>
            <a:graphicFrameLocks noChangeAspect="1"/>
          </p:cNvGraphicFramePr>
          <p:nvPr/>
        </p:nvGraphicFramePr>
        <p:xfrm>
          <a:off x="1219201" y="861028"/>
          <a:ext cx="9753598" cy="5760489"/>
        </p:xfrm>
        <a:graphic>
          <a:graphicData uri="http://schemas.openxmlformats.org/presentationml/2006/ole">
            <mc:AlternateContent xmlns:mc="http://schemas.openxmlformats.org/markup-compatibility/2006">
              <mc:Choice xmlns:v="urn:schemas-microsoft-com:vml" Requires="v">
                <p:oleObj spid="_x0000_s13327" name="Worksheet" r:id="rId3" imgW="8481095" imgH="8663926" progId="Excel.Sheet.12">
                  <p:embed/>
                </p:oleObj>
              </mc:Choice>
              <mc:Fallback>
                <p:oleObj name="Worksheet" r:id="rId3" imgW="8481095" imgH="8663926" progId="Excel.Sheet.12">
                  <p:embed/>
                  <p:pic>
                    <p:nvPicPr>
                      <p:cNvPr id="7" name="Objeto 6">
                        <a:extLst>
                          <a:ext uri="{FF2B5EF4-FFF2-40B4-BE49-F238E27FC236}">
                            <a16:creationId xmlns:a16="http://schemas.microsoft.com/office/drawing/2014/main" id="{B828B3C6-11C2-4D12-A89B-174F73B556EA}"/>
                          </a:ext>
                        </a:extLst>
                      </p:cNvPr>
                      <p:cNvPicPr/>
                      <p:nvPr/>
                    </p:nvPicPr>
                    <p:blipFill>
                      <a:blip r:embed="rId4"/>
                      <a:stretch>
                        <a:fillRect/>
                      </a:stretch>
                    </p:blipFill>
                    <p:spPr>
                      <a:xfrm>
                        <a:off x="1219201" y="861028"/>
                        <a:ext cx="9753598" cy="5760489"/>
                      </a:xfrm>
                      <a:prstGeom prst="rect">
                        <a:avLst/>
                      </a:prstGeom>
                    </p:spPr>
                  </p:pic>
                </p:oleObj>
              </mc:Fallback>
            </mc:AlternateContent>
          </a:graphicData>
        </a:graphic>
      </p:graphicFrame>
    </p:spTree>
    <p:extLst>
      <p:ext uri="{BB962C8B-B14F-4D97-AF65-F5344CB8AC3E}">
        <p14:creationId xmlns:p14="http://schemas.microsoft.com/office/powerpoint/2010/main" val="229962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893AB-C4D4-4FFC-B9BA-56C47DCA9851}"/>
              </a:ext>
            </a:extLst>
          </p:cNvPr>
          <p:cNvSpPr>
            <a:spLocks noGrp="1"/>
          </p:cNvSpPr>
          <p:nvPr>
            <p:ph type="title"/>
          </p:nvPr>
        </p:nvSpPr>
        <p:spPr>
          <a:xfrm>
            <a:off x="1219201" y="4898"/>
            <a:ext cx="5471160" cy="970462"/>
          </a:xfrm>
        </p:spPr>
        <p:txBody>
          <a:bodyPr/>
          <a:lstStyle/>
          <a:p>
            <a:r>
              <a:rPr lang="es-EC" dirty="0">
                <a:effectLst>
                  <a:glow rad="228600">
                    <a:schemeClr val="accent6">
                      <a:satMod val="175000"/>
                      <a:alpha val="40000"/>
                    </a:schemeClr>
                  </a:glow>
                </a:effectLst>
              </a:rPr>
              <a:t>Dimensión Ambiental</a:t>
            </a:r>
            <a:endParaRPr lang="es-EC" dirty="0"/>
          </a:p>
        </p:txBody>
      </p:sp>
      <p:graphicFrame>
        <p:nvGraphicFramePr>
          <p:cNvPr id="5" name="Objeto 4">
            <a:extLst>
              <a:ext uri="{FF2B5EF4-FFF2-40B4-BE49-F238E27FC236}">
                <a16:creationId xmlns:a16="http://schemas.microsoft.com/office/drawing/2014/main" id="{53FE3EDE-4901-407A-B2F6-FBF81DA49045}"/>
              </a:ext>
            </a:extLst>
          </p:cNvPr>
          <p:cNvGraphicFramePr>
            <a:graphicFrameLocks noChangeAspect="1"/>
          </p:cNvGraphicFramePr>
          <p:nvPr/>
        </p:nvGraphicFramePr>
        <p:xfrm>
          <a:off x="1219201" y="663575"/>
          <a:ext cx="9343696" cy="6194425"/>
        </p:xfrm>
        <a:graphic>
          <a:graphicData uri="http://schemas.openxmlformats.org/presentationml/2006/ole">
            <mc:AlternateContent xmlns:mc="http://schemas.openxmlformats.org/markup-compatibility/2006">
              <mc:Choice xmlns:v="urn:schemas-microsoft-com:vml" Requires="v">
                <p:oleObj spid="_x0000_s14351" name="Worksheet" r:id="rId3" imgW="8481095" imgH="6195103" progId="Excel.Sheet.12">
                  <p:embed/>
                </p:oleObj>
              </mc:Choice>
              <mc:Fallback>
                <p:oleObj name="Worksheet" r:id="rId3" imgW="8481095" imgH="6195103" progId="Excel.Sheet.12">
                  <p:embed/>
                  <p:pic>
                    <p:nvPicPr>
                      <p:cNvPr id="5" name="Objeto 4">
                        <a:extLst>
                          <a:ext uri="{FF2B5EF4-FFF2-40B4-BE49-F238E27FC236}">
                            <a16:creationId xmlns:a16="http://schemas.microsoft.com/office/drawing/2014/main" id="{53FE3EDE-4901-407A-B2F6-FBF81DA49045}"/>
                          </a:ext>
                        </a:extLst>
                      </p:cNvPr>
                      <p:cNvPicPr/>
                      <p:nvPr/>
                    </p:nvPicPr>
                    <p:blipFill>
                      <a:blip r:embed="rId4"/>
                      <a:stretch>
                        <a:fillRect/>
                      </a:stretch>
                    </p:blipFill>
                    <p:spPr>
                      <a:xfrm>
                        <a:off x="1219201" y="663575"/>
                        <a:ext cx="9343696" cy="6194425"/>
                      </a:xfrm>
                      <a:prstGeom prst="rect">
                        <a:avLst/>
                      </a:prstGeom>
                    </p:spPr>
                  </p:pic>
                </p:oleObj>
              </mc:Fallback>
            </mc:AlternateContent>
          </a:graphicData>
        </a:graphic>
      </p:graphicFrame>
    </p:spTree>
    <p:extLst>
      <p:ext uri="{BB962C8B-B14F-4D97-AF65-F5344CB8AC3E}">
        <p14:creationId xmlns:p14="http://schemas.microsoft.com/office/powerpoint/2010/main" val="270496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3A4B2-06F4-43A4-907B-2DA4A78E8600}"/>
              </a:ext>
            </a:extLst>
          </p:cNvPr>
          <p:cNvSpPr>
            <a:spLocks noGrp="1"/>
          </p:cNvSpPr>
          <p:nvPr>
            <p:ph type="title"/>
          </p:nvPr>
        </p:nvSpPr>
        <p:spPr>
          <a:xfrm>
            <a:off x="4511040" y="228600"/>
            <a:ext cx="3169920" cy="970462"/>
          </a:xfrm>
        </p:spPr>
        <p:txBody>
          <a:bodyPr/>
          <a:lstStyle/>
          <a:p>
            <a:r>
              <a:rPr lang="es-EC" dirty="0">
                <a:effectLst>
                  <a:glow rad="228600">
                    <a:schemeClr val="accent6">
                      <a:satMod val="175000"/>
                      <a:alpha val="40000"/>
                    </a:schemeClr>
                  </a:glow>
                </a:effectLst>
              </a:rPr>
              <a:t>Conclusiones</a:t>
            </a:r>
            <a:endParaRPr lang="es-EC" dirty="0"/>
          </a:p>
        </p:txBody>
      </p:sp>
      <p:graphicFrame>
        <p:nvGraphicFramePr>
          <p:cNvPr id="5" name="Marcador de contenido 4">
            <a:extLst>
              <a:ext uri="{FF2B5EF4-FFF2-40B4-BE49-F238E27FC236}">
                <a16:creationId xmlns:a16="http://schemas.microsoft.com/office/drawing/2014/main" id="{48BD3AD7-D80C-4754-A785-1ED44607D894}"/>
              </a:ext>
            </a:extLst>
          </p:cNvPr>
          <p:cNvGraphicFramePr>
            <a:graphicFrameLocks noGrp="1"/>
          </p:cNvGraphicFramePr>
          <p:nvPr>
            <p:ph idx="1"/>
            <p:extLst>
              <p:ext uri="{D42A27DB-BD31-4B8C-83A1-F6EECF244321}">
                <p14:modId xmlns:p14="http://schemas.microsoft.com/office/powerpoint/2010/main" val="592650756"/>
              </p:ext>
            </p:extLst>
          </p:nvPr>
        </p:nvGraphicFramePr>
        <p:xfrm>
          <a:off x="948559" y="1469148"/>
          <a:ext cx="10515600"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41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3A4B2-06F4-43A4-907B-2DA4A78E8600}"/>
              </a:ext>
            </a:extLst>
          </p:cNvPr>
          <p:cNvSpPr>
            <a:spLocks noGrp="1"/>
          </p:cNvSpPr>
          <p:nvPr>
            <p:ph type="title"/>
          </p:nvPr>
        </p:nvSpPr>
        <p:spPr>
          <a:xfrm>
            <a:off x="4511040" y="228600"/>
            <a:ext cx="3169920" cy="970462"/>
          </a:xfrm>
        </p:spPr>
        <p:txBody>
          <a:bodyPr/>
          <a:lstStyle/>
          <a:p>
            <a:r>
              <a:rPr lang="es-EC" dirty="0">
                <a:effectLst>
                  <a:glow rad="228600">
                    <a:schemeClr val="accent6">
                      <a:satMod val="175000"/>
                      <a:alpha val="40000"/>
                    </a:schemeClr>
                  </a:glow>
                </a:effectLst>
              </a:rPr>
              <a:t>Conclusiones</a:t>
            </a:r>
            <a:endParaRPr lang="es-EC" dirty="0"/>
          </a:p>
        </p:txBody>
      </p:sp>
      <p:graphicFrame>
        <p:nvGraphicFramePr>
          <p:cNvPr id="5" name="Marcador de contenido 4">
            <a:extLst>
              <a:ext uri="{FF2B5EF4-FFF2-40B4-BE49-F238E27FC236}">
                <a16:creationId xmlns:a16="http://schemas.microsoft.com/office/drawing/2014/main" id="{48BD3AD7-D80C-4754-A785-1ED44607D894}"/>
              </a:ext>
            </a:extLst>
          </p:cNvPr>
          <p:cNvGraphicFramePr>
            <a:graphicFrameLocks noGrp="1"/>
          </p:cNvGraphicFramePr>
          <p:nvPr>
            <p:ph idx="1"/>
            <p:extLst>
              <p:ext uri="{D42A27DB-BD31-4B8C-83A1-F6EECF244321}">
                <p14:modId xmlns:p14="http://schemas.microsoft.com/office/powerpoint/2010/main" val="3901154478"/>
              </p:ext>
            </p:extLst>
          </p:nvPr>
        </p:nvGraphicFramePr>
        <p:xfrm>
          <a:off x="838200" y="1199062"/>
          <a:ext cx="10515600"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313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3933C-0BF0-429E-9A7D-159ECF3851E5}"/>
              </a:ext>
            </a:extLst>
          </p:cNvPr>
          <p:cNvSpPr>
            <a:spLocks noGrp="1"/>
          </p:cNvSpPr>
          <p:nvPr>
            <p:ph type="title"/>
          </p:nvPr>
        </p:nvSpPr>
        <p:spPr>
          <a:xfrm>
            <a:off x="3929555" y="0"/>
            <a:ext cx="4332890" cy="970462"/>
          </a:xfrm>
        </p:spPr>
        <p:txBody>
          <a:bodyPr/>
          <a:lstStyle/>
          <a:p>
            <a:r>
              <a:rPr lang="es-EC" dirty="0">
                <a:effectLst>
                  <a:glow rad="228600">
                    <a:schemeClr val="accent6">
                      <a:satMod val="175000"/>
                      <a:alpha val="40000"/>
                    </a:schemeClr>
                  </a:glow>
                </a:effectLst>
              </a:rPr>
              <a:t>Recomendaciones</a:t>
            </a:r>
            <a:endParaRPr lang="es-EC" dirty="0"/>
          </a:p>
        </p:txBody>
      </p:sp>
      <p:graphicFrame>
        <p:nvGraphicFramePr>
          <p:cNvPr id="4" name="Marcador de contenido 3">
            <a:extLst>
              <a:ext uri="{FF2B5EF4-FFF2-40B4-BE49-F238E27FC236}">
                <a16:creationId xmlns:a16="http://schemas.microsoft.com/office/drawing/2014/main" id="{4B47BDC9-6653-4F3A-851F-3704865C9492}"/>
              </a:ext>
            </a:extLst>
          </p:cNvPr>
          <p:cNvGraphicFramePr>
            <a:graphicFrameLocks noGrp="1"/>
          </p:cNvGraphicFramePr>
          <p:nvPr>
            <p:ph idx="1"/>
            <p:extLst>
              <p:ext uri="{D42A27DB-BD31-4B8C-83A1-F6EECF244321}">
                <p14:modId xmlns:p14="http://schemas.microsoft.com/office/powerpoint/2010/main" val="4168770512"/>
              </p:ext>
            </p:extLst>
          </p:nvPr>
        </p:nvGraphicFramePr>
        <p:xfrm>
          <a:off x="838200" y="970462"/>
          <a:ext cx="10515600" cy="5666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225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3933C-0BF0-429E-9A7D-159ECF3851E5}"/>
              </a:ext>
            </a:extLst>
          </p:cNvPr>
          <p:cNvSpPr>
            <a:spLocks noGrp="1"/>
          </p:cNvSpPr>
          <p:nvPr>
            <p:ph type="title"/>
          </p:nvPr>
        </p:nvSpPr>
        <p:spPr>
          <a:xfrm>
            <a:off x="3929555" y="114526"/>
            <a:ext cx="4332890" cy="970462"/>
          </a:xfrm>
        </p:spPr>
        <p:txBody>
          <a:bodyPr/>
          <a:lstStyle/>
          <a:p>
            <a:r>
              <a:rPr lang="es-EC" dirty="0">
                <a:effectLst>
                  <a:glow rad="228600">
                    <a:schemeClr val="accent6">
                      <a:satMod val="175000"/>
                      <a:alpha val="40000"/>
                    </a:schemeClr>
                  </a:glow>
                </a:effectLst>
              </a:rPr>
              <a:t>Recomendaciones</a:t>
            </a:r>
            <a:endParaRPr lang="es-EC" dirty="0"/>
          </a:p>
        </p:txBody>
      </p:sp>
      <p:graphicFrame>
        <p:nvGraphicFramePr>
          <p:cNvPr id="4" name="Marcador de contenido 3">
            <a:extLst>
              <a:ext uri="{FF2B5EF4-FFF2-40B4-BE49-F238E27FC236}">
                <a16:creationId xmlns:a16="http://schemas.microsoft.com/office/drawing/2014/main" id="{4B47BDC9-6653-4F3A-851F-3704865C9492}"/>
              </a:ext>
            </a:extLst>
          </p:cNvPr>
          <p:cNvGraphicFramePr>
            <a:graphicFrameLocks noGrp="1"/>
          </p:cNvGraphicFramePr>
          <p:nvPr>
            <p:ph idx="1"/>
            <p:extLst/>
          </p:nvPr>
        </p:nvGraphicFramePr>
        <p:xfrm>
          <a:off x="838200" y="1084988"/>
          <a:ext cx="10515600" cy="5658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437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muchas gracias png">
            <a:extLst>
              <a:ext uri="{FF2B5EF4-FFF2-40B4-BE49-F238E27FC236}">
                <a16:creationId xmlns:a16="http://schemas.microsoft.com/office/drawing/2014/main" id="{94C3F5A2-982C-412B-9E40-A908AE945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905" y="1854278"/>
            <a:ext cx="8394189" cy="314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1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9D698A-CC61-4B95-BE3D-B1334102F7DE}"/>
              </a:ext>
            </a:extLst>
          </p:cNvPr>
          <p:cNvSpPr>
            <a:spLocks noGrp="1"/>
          </p:cNvSpPr>
          <p:nvPr>
            <p:ph idx="1"/>
          </p:nvPr>
        </p:nvSpPr>
        <p:spPr>
          <a:xfrm>
            <a:off x="5365476" y="2115136"/>
            <a:ext cx="1033668" cy="599672"/>
          </a:xfrm>
        </p:spPr>
        <p:txBody>
          <a:bodyPr>
            <a:normAutofit fontScale="70000" lnSpcReduction="20000"/>
          </a:bodyPr>
          <a:lstStyle/>
          <a:p>
            <a:r>
              <a:rPr lang="es-EC" sz="6600" dirty="0">
                <a:effectLst>
                  <a:glow rad="63500">
                    <a:schemeClr val="accent2">
                      <a:satMod val="175000"/>
                      <a:alpha val="40000"/>
                    </a:schemeClr>
                  </a:glow>
                </a:effectLst>
              </a:rPr>
              <a:t>①</a:t>
            </a:r>
          </a:p>
          <a:p>
            <a:pPr marL="0" indent="0">
              <a:buNone/>
            </a:pPr>
            <a:endParaRPr lang="es-EC" sz="6600" dirty="0">
              <a:effectLst>
                <a:glow rad="63500">
                  <a:schemeClr val="accent2">
                    <a:satMod val="175000"/>
                    <a:alpha val="40000"/>
                  </a:schemeClr>
                </a:glow>
              </a:effectLst>
            </a:endParaRPr>
          </a:p>
        </p:txBody>
      </p:sp>
      <p:sp>
        <p:nvSpPr>
          <p:cNvPr id="7" name="Marcador de contenido 2">
            <a:extLst>
              <a:ext uri="{FF2B5EF4-FFF2-40B4-BE49-F238E27FC236}">
                <a16:creationId xmlns:a16="http://schemas.microsoft.com/office/drawing/2014/main" id="{DC23AE88-2D02-4372-B032-9A1B3625C0DD}"/>
              </a:ext>
            </a:extLst>
          </p:cNvPr>
          <p:cNvSpPr txBox="1">
            <a:spLocks/>
          </p:cNvSpPr>
          <p:nvPr/>
        </p:nvSpPr>
        <p:spPr>
          <a:xfrm>
            <a:off x="5393636" y="5117831"/>
            <a:ext cx="651011" cy="6163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6600" dirty="0">
                <a:effectLst>
                  <a:glow rad="63500">
                    <a:schemeClr val="accent2">
                      <a:satMod val="175000"/>
                      <a:alpha val="40000"/>
                    </a:schemeClr>
                  </a:glow>
                </a:effectLst>
              </a:rPr>
              <a:t>③</a:t>
            </a:r>
          </a:p>
        </p:txBody>
      </p:sp>
      <p:sp>
        <p:nvSpPr>
          <p:cNvPr id="8" name="Marcador de contenido 2">
            <a:extLst>
              <a:ext uri="{FF2B5EF4-FFF2-40B4-BE49-F238E27FC236}">
                <a16:creationId xmlns:a16="http://schemas.microsoft.com/office/drawing/2014/main" id="{A8DA5365-3794-4E39-A348-3AD426D711AC}"/>
              </a:ext>
            </a:extLst>
          </p:cNvPr>
          <p:cNvSpPr txBox="1">
            <a:spLocks/>
          </p:cNvSpPr>
          <p:nvPr/>
        </p:nvSpPr>
        <p:spPr>
          <a:xfrm>
            <a:off x="5365476" y="3541934"/>
            <a:ext cx="930962" cy="5996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6600" dirty="0">
                <a:effectLst>
                  <a:glow rad="63500">
                    <a:schemeClr val="accent2">
                      <a:satMod val="175000"/>
                      <a:alpha val="40000"/>
                    </a:schemeClr>
                  </a:glow>
                </a:effectLst>
              </a:rPr>
              <a:t>②</a:t>
            </a:r>
          </a:p>
          <a:p>
            <a:endParaRPr lang="es-EC" sz="6600" dirty="0">
              <a:effectLst>
                <a:glow rad="63500">
                  <a:schemeClr val="accent2">
                    <a:satMod val="175000"/>
                    <a:alpha val="40000"/>
                  </a:schemeClr>
                </a:glow>
              </a:effectLst>
            </a:endParaRPr>
          </a:p>
        </p:txBody>
      </p:sp>
      <p:sp>
        <p:nvSpPr>
          <p:cNvPr id="9" name="Marcador de contenido 2">
            <a:extLst>
              <a:ext uri="{FF2B5EF4-FFF2-40B4-BE49-F238E27FC236}">
                <a16:creationId xmlns:a16="http://schemas.microsoft.com/office/drawing/2014/main" id="{660E715A-E086-4F41-91A3-2D3F9E440CCF}"/>
              </a:ext>
            </a:extLst>
          </p:cNvPr>
          <p:cNvSpPr txBox="1">
            <a:spLocks/>
          </p:cNvSpPr>
          <p:nvPr/>
        </p:nvSpPr>
        <p:spPr>
          <a:xfrm>
            <a:off x="413466" y="2027471"/>
            <a:ext cx="4476586" cy="401552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419" sz="2400" dirty="0">
              <a:solidFill>
                <a:schemeClr val="bg1"/>
              </a:solidFill>
              <a:cs typeface="Arial" panose="020B0604020202020204" pitchFamily="34" charset="0"/>
            </a:endParaRPr>
          </a:p>
          <a:p>
            <a:pPr marL="0" indent="0" algn="ctr">
              <a:buFont typeface="Arial" panose="020B0604020202020204" pitchFamily="34" charset="0"/>
              <a:buNone/>
            </a:pPr>
            <a:r>
              <a:rPr lang="es-419" sz="2400" dirty="0">
                <a:cs typeface="Arial" panose="020B0604020202020204" pitchFamily="34" charset="0"/>
              </a:rPr>
              <a:t>Analizar la sostenibilidad de los establecimientos hoteleros en la Zona Especial Turística (ZET) del Centro Histórico de Quito en base a los indicadores de la Norma Smart Voyager Express, con la finalidad de establecer las dimensiones, criterios e indicadores más relevantes que influyen en la gestión de los establecimientos</a:t>
            </a:r>
            <a:r>
              <a:rPr lang="es-419" dirty="0">
                <a:cs typeface="Arial" panose="020B0604020202020204" pitchFamily="34" charset="0"/>
              </a:rPr>
              <a:t>.</a:t>
            </a:r>
          </a:p>
        </p:txBody>
      </p:sp>
      <p:sp>
        <p:nvSpPr>
          <p:cNvPr id="12" name="Rectángulo 11">
            <a:extLst>
              <a:ext uri="{FF2B5EF4-FFF2-40B4-BE49-F238E27FC236}">
                <a16:creationId xmlns:a16="http://schemas.microsoft.com/office/drawing/2014/main" id="{5AAC2324-E246-46BD-9D04-D6A27C8119C2}"/>
              </a:ext>
            </a:extLst>
          </p:cNvPr>
          <p:cNvSpPr/>
          <p:nvPr/>
        </p:nvSpPr>
        <p:spPr>
          <a:xfrm>
            <a:off x="3973998" y="460011"/>
            <a:ext cx="4038600" cy="757130"/>
          </a:xfrm>
          <a:prstGeom prst="rect">
            <a:avLst/>
          </a:prstGeom>
          <a:noFill/>
          <a:ln w="38100">
            <a:noFill/>
          </a:ln>
        </p:spPr>
        <p:txBody>
          <a:bodyPr wrap="square">
            <a:spAutoFit/>
          </a:bodyPr>
          <a:lstStyle/>
          <a:p>
            <a:pPr algn="ctr">
              <a:lnSpc>
                <a:spcPct val="90000"/>
              </a:lnSpc>
              <a:spcBef>
                <a:spcPct val="0"/>
              </a:spcBef>
            </a:pPr>
            <a:r>
              <a:rPr lang="es-419" sz="4800" dirty="0">
                <a:effectLst>
                  <a:glow rad="228600">
                    <a:schemeClr val="accent6">
                      <a:satMod val="175000"/>
                      <a:alpha val="40000"/>
                    </a:schemeClr>
                  </a:glow>
                </a:effectLst>
                <a:latin typeface="+mj-lt"/>
                <a:ea typeface="+mj-ea"/>
                <a:cs typeface="+mj-cs"/>
              </a:rPr>
              <a:t>Objetivos</a:t>
            </a:r>
          </a:p>
        </p:txBody>
      </p:sp>
      <p:graphicFrame>
        <p:nvGraphicFramePr>
          <p:cNvPr id="15" name="Diagrama 14">
            <a:extLst>
              <a:ext uri="{FF2B5EF4-FFF2-40B4-BE49-F238E27FC236}">
                <a16:creationId xmlns:a16="http://schemas.microsoft.com/office/drawing/2014/main" id="{B85DA0B4-1FA7-41E4-A8D3-D83D5145EE0D}"/>
              </a:ext>
            </a:extLst>
          </p:cNvPr>
          <p:cNvGraphicFramePr/>
          <p:nvPr>
            <p:extLst>
              <p:ext uri="{D42A27DB-BD31-4B8C-83A1-F6EECF244321}">
                <p14:modId xmlns:p14="http://schemas.microsoft.com/office/powerpoint/2010/main" val="1036969235"/>
              </p:ext>
            </p:extLst>
          </p:nvPr>
        </p:nvGraphicFramePr>
        <p:xfrm>
          <a:off x="6635036" y="1957678"/>
          <a:ext cx="5202306" cy="757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a 15">
            <a:extLst>
              <a:ext uri="{FF2B5EF4-FFF2-40B4-BE49-F238E27FC236}">
                <a16:creationId xmlns:a16="http://schemas.microsoft.com/office/drawing/2014/main" id="{6EBF07B8-55CB-4E16-BB63-878F1CF502F1}"/>
              </a:ext>
            </a:extLst>
          </p:cNvPr>
          <p:cNvGraphicFramePr/>
          <p:nvPr>
            <p:extLst>
              <p:ext uri="{D42A27DB-BD31-4B8C-83A1-F6EECF244321}">
                <p14:modId xmlns:p14="http://schemas.microsoft.com/office/powerpoint/2010/main" val="440094835"/>
              </p:ext>
            </p:extLst>
          </p:nvPr>
        </p:nvGraphicFramePr>
        <p:xfrm>
          <a:off x="6635036" y="4977089"/>
          <a:ext cx="5143498" cy="7571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a 16">
            <a:extLst>
              <a:ext uri="{FF2B5EF4-FFF2-40B4-BE49-F238E27FC236}">
                <a16:creationId xmlns:a16="http://schemas.microsoft.com/office/drawing/2014/main" id="{E06F68CF-E32C-4F76-848A-C5CD1337A3AF}"/>
              </a:ext>
            </a:extLst>
          </p:cNvPr>
          <p:cNvGraphicFramePr/>
          <p:nvPr>
            <p:extLst>
              <p:ext uri="{D42A27DB-BD31-4B8C-83A1-F6EECF244321}">
                <p14:modId xmlns:p14="http://schemas.microsoft.com/office/powerpoint/2010/main" val="3755956878"/>
              </p:ext>
            </p:extLst>
          </p:nvPr>
        </p:nvGraphicFramePr>
        <p:xfrm>
          <a:off x="6635036" y="3384476"/>
          <a:ext cx="5143498" cy="7571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9959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3788C-7A32-4BF2-BF05-9AFBBEEF1645}"/>
              </a:ext>
            </a:extLst>
          </p:cNvPr>
          <p:cNvSpPr>
            <a:spLocks noGrp="1"/>
          </p:cNvSpPr>
          <p:nvPr>
            <p:ph type="title"/>
          </p:nvPr>
        </p:nvSpPr>
        <p:spPr/>
        <p:txBody>
          <a:bodyPr/>
          <a:lstStyle/>
          <a:p>
            <a:r>
              <a:rPr lang="es-EC" dirty="0">
                <a:effectLst>
                  <a:glow rad="228600">
                    <a:schemeClr val="accent6">
                      <a:satMod val="175000"/>
                      <a:alpha val="40000"/>
                    </a:schemeClr>
                  </a:glow>
                </a:effectLst>
              </a:rPr>
              <a:t>Teoría</a:t>
            </a:r>
            <a:endParaRPr lang="es-EC" dirty="0"/>
          </a:p>
        </p:txBody>
      </p:sp>
      <p:pic>
        <p:nvPicPr>
          <p:cNvPr id="6" name="Imagen 5">
            <a:extLst>
              <a:ext uri="{FF2B5EF4-FFF2-40B4-BE49-F238E27FC236}">
                <a16:creationId xmlns:a16="http://schemas.microsoft.com/office/drawing/2014/main" id="{F9575A28-D145-4CA3-9167-65F2FB003E32}"/>
              </a:ext>
            </a:extLst>
          </p:cNvPr>
          <p:cNvPicPr/>
          <p:nvPr/>
        </p:nvPicPr>
        <p:blipFill rotWithShape="1">
          <a:blip r:embed="rId2"/>
          <a:srcRect l="38099" t="43297" r="35618" b="11211"/>
          <a:stretch/>
        </p:blipFill>
        <p:spPr bwMode="auto">
          <a:xfrm>
            <a:off x="468864" y="2621938"/>
            <a:ext cx="3631095" cy="3515835"/>
          </a:xfrm>
          <a:prstGeom prst="rect">
            <a:avLst/>
          </a:prstGeom>
          <a:ln>
            <a:solidFill>
              <a:schemeClr val="accent5">
                <a:lumMod val="50000"/>
              </a:schemeClr>
            </a:solidFill>
          </a:ln>
          <a:extLst>
            <a:ext uri="{53640926-AAD7-44D8-BBD7-CCE9431645EC}">
              <a14:shadowObscured xmlns:a14="http://schemas.microsoft.com/office/drawing/2010/main"/>
            </a:ext>
          </a:extLst>
        </p:spPr>
      </p:pic>
      <p:sp>
        <p:nvSpPr>
          <p:cNvPr id="8" name="Rectángulo: esquinas redondeadas 7">
            <a:extLst>
              <a:ext uri="{FF2B5EF4-FFF2-40B4-BE49-F238E27FC236}">
                <a16:creationId xmlns:a16="http://schemas.microsoft.com/office/drawing/2014/main" id="{76ADAD89-773E-47DA-B918-272FF10FA998}"/>
              </a:ext>
            </a:extLst>
          </p:cNvPr>
          <p:cNvSpPr/>
          <p:nvPr/>
        </p:nvSpPr>
        <p:spPr>
          <a:xfrm>
            <a:off x="468864" y="1690688"/>
            <a:ext cx="3631095" cy="6891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dirty="0"/>
              <a:t>Desarrollo Sostenible</a:t>
            </a:r>
          </a:p>
        </p:txBody>
      </p:sp>
      <p:sp>
        <p:nvSpPr>
          <p:cNvPr id="9" name="Rectángulo: esquinas redondeadas 8">
            <a:extLst>
              <a:ext uri="{FF2B5EF4-FFF2-40B4-BE49-F238E27FC236}">
                <a16:creationId xmlns:a16="http://schemas.microsoft.com/office/drawing/2014/main" id="{2770BADC-4398-4EDA-AECB-57EECA3B8992}"/>
              </a:ext>
            </a:extLst>
          </p:cNvPr>
          <p:cNvSpPr/>
          <p:nvPr/>
        </p:nvSpPr>
        <p:spPr>
          <a:xfrm>
            <a:off x="5346423" y="1681592"/>
            <a:ext cx="2650435" cy="6891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dirty="0" err="1"/>
              <a:t>Stakeholders</a:t>
            </a:r>
            <a:endParaRPr lang="es-EC" sz="2400" dirty="0"/>
          </a:p>
        </p:txBody>
      </p:sp>
      <p:sp>
        <p:nvSpPr>
          <p:cNvPr id="10" name="Rectángulo: esquinas redondeadas 9">
            <a:extLst>
              <a:ext uri="{FF2B5EF4-FFF2-40B4-BE49-F238E27FC236}">
                <a16:creationId xmlns:a16="http://schemas.microsoft.com/office/drawing/2014/main" id="{AD9769D3-C139-41C0-8036-715F92A3FC9A}"/>
              </a:ext>
            </a:extLst>
          </p:cNvPr>
          <p:cNvSpPr/>
          <p:nvPr/>
        </p:nvSpPr>
        <p:spPr>
          <a:xfrm>
            <a:off x="9243322" y="1681591"/>
            <a:ext cx="2650435" cy="6891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2400" dirty="0"/>
              <a:t>Legitimidad</a:t>
            </a:r>
          </a:p>
        </p:txBody>
      </p:sp>
      <p:sp>
        <p:nvSpPr>
          <p:cNvPr id="17" name="Flecha: hacia la izquierda 16">
            <a:extLst>
              <a:ext uri="{FF2B5EF4-FFF2-40B4-BE49-F238E27FC236}">
                <a16:creationId xmlns:a16="http://schemas.microsoft.com/office/drawing/2014/main" id="{3BEBF743-E545-4B96-81D4-3DD7133C959E}"/>
              </a:ext>
            </a:extLst>
          </p:cNvPr>
          <p:cNvSpPr/>
          <p:nvPr/>
        </p:nvSpPr>
        <p:spPr>
          <a:xfrm>
            <a:off x="4272617" y="1739164"/>
            <a:ext cx="901148" cy="592159"/>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19" name="Signo más 18">
            <a:extLst>
              <a:ext uri="{FF2B5EF4-FFF2-40B4-BE49-F238E27FC236}">
                <a16:creationId xmlns:a16="http://schemas.microsoft.com/office/drawing/2014/main" id="{319D0B08-464C-4680-A191-870A4291CDB3}"/>
              </a:ext>
            </a:extLst>
          </p:cNvPr>
          <p:cNvSpPr/>
          <p:nvPr/>
        </p:nvSpPr>
        <p:spPr>
          <a:xfrm>
            <a:off x="8222524" y="1639607"/>
            <a:ext cx="795131" cy="773080"/>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graphicFrame>
        <p:nvGraphicFramePr>
          <p:cNvPr id="20" name="Diagrama 19">
            <a:extLst>
              <a:ext uri="{FF2B5EF4-FFF2-40B4-BE49-F238E27FC236}">
                <a16:creationId xmlns:a16="http://schemas.microsoft.com/office/drawing/2014/main" id="{F005169D-6F32-44B1-BC24-341EABFF603C}"/>
              </a:ext>
            </a:extLst>
          </p:cNvPr>
          <p:cNvGraphicFramePr/>
          <p:nvPr>
            <p:extLst>
              <p:ext uri="{D42A27DB-BD31-4B8C-83A1-F6EECF244321}">
                <p14:modId xmlns:p14="http://schemas.microsoft.com/office/powerpoint/2010/main" val="900744511"/>
              </p:ext>
            </p:extLst>
          </p:nvPr>
        </p:nvGraphicFramePr>
        <p:xfrm>
          <a:off x="4572000" y="2652053"/>
          <a:ext cx="6983896" cy="3784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973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4CC30F8-10A5-48D5-AC7C-D797F2C03CA3}"/>
              </a:ext>
            </a:extLst>
          </p:cNvPr>
          <p:cNvPicPr>
            <a:picLocks noChangeAspect="1"/>
          </p:cNvPicPr>
          <p:nvPr/>
        </p:nvPicPr>
        <p:blipFill>
          <a:blip r:embed="rId2"/>
          <a:stretch>
            <a:fillRect/>
          </a:stretch>
        </p:blipFill>
        <p:spPr>
          <a:xfrm>
            <a:off x="460295" y="4192480"/>
            <a:ext cx="2306720" cy="2060670"/>
          </a:xfrm>
          <a:prstGeom prst="rect">
            <a:avLst/>
          </a:prstGeom>
          <a:ln>
            <a:solidFill>
              <a:schemeClr val="tx1"/>
            </a:solidFill>
          </a:ln>
        </p:spPr>
      </p:pic>
      <p:pic>
        <p:nvPicPr>
          <p:cNvPr id="7" name="Imagen 6">
            <a:extLst>
              <a:ext uri="{FF2B5EF4-FFF2-40B4-BE49-F238E27FC236}">
                <a16:creationId xmlns:a16="http://schemas.microsoft.com/office/drawing/2014/main" id="{8619118F-348C-454A-B2F8-97BD353A2142}"/>
              </a:ext>
            </a:extLst>
          </p:cNvPr>
          <p:cNvPicPr>
            <a:picLocks noChangeAspect="1"/>
          </p:cNvPicPr>
          <p:nvPr/>
        </p:nvPicPr>
        <p:blipFill>
          <a:blip r:embed="rId3"/>
          <a:stretch>
            <a:fillRect/>
          </a:stretch>
        </p:blipFill>
        <p:spPr>
          <a:xfrm>
            <a:off x="460295" y="1682729"/>
            <a:ext cx="2310246" cy="2063818"/>
          </a:xfrm>
          <a:prstGeom prst="rect">
            <a:avLst/>
          </a:prstGeom>
          <a:ln>
            <a:solidFill>
              <a:schemeClr val="tx1"/>
            </a:solidFill>
          </a:ln>
        </p:spPr>
      </p:pic>
      <p:sp>
        <p:nvSpPr>
          <p:cNvPr id="2" name="Rectángulo 1">
            <a:extLst>
              <a:ext uri="{FF2B5EF4-FFF2-40B4-BE49-F238E27FC236}">
                <a16:creationId xmlns:a16="http://schemas.microsoft.com/office/drawing/2014/main" id="{DAB60E2A-FD4A-405D-8AFD-AB603EA9BE86}"/>
              </a:ext>
            </a:extLst>
          </p:cNvPr>
          <p:cNvSpPr/>
          <p:nvPr/>
        </p:nvSpPr>
        <p:spPr>
          <a:xfrm>
            <a:off x="2645873" y="604850"/>
            <a:ext cx="7223341" cy="70173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fontAlgn="base">
              <a:lnSpc>
                <a:spcPct val="90000"/>
              </a:lnSpc>
              <a:spcBef>
                <a:spcPct val="0"/>
              </a:spcBef>
              <a:spcAft>
                <a:spcPct val="0"/>
              </a:spcAft>
            </a:pPr>
            <a:r>
              <a:rPr lang="es-419" sz="4400" dirty="0" bmk="_Toc529206826">
                <a:effectLst>
                  <a:glow rad="228600">
                    <a:schemeClr val="accent6">
                      <a:satMod val="175000"/>
                      <a:alpha val="40000"/>
                    </a:schemeClr>
                  </a:glow>
                </a:effectLst>
                <a:latin typeface="+mj-lt"/>
                <a:ea typeface="+mj-ea"/>
                <a:cs typeface="+mj-cs"/>
              </a:rPr>
              <a:t>Norma Smart Voyager Express</a:t>
            </a:r>
          </a:p>
        </p:txBody>
      </p:sp>
      <p:sp>
        <p:nvSpPr>
          <p:cNvPr id="3" name="Rectángulo 2">
            <a:extLst>
              <a:ext uri="{FF2B5EF4-FFF2-40B4-BE49-F238E27FC236}">
                <a16:creationId xmlns:a16="http://schemas.microsoft.com/office/drawing/2014/main" id="{E8DA9A7E-384E-41DB-A31A-98EBD8633AA2}"/>
              </a:ext>
            </a:extLst>
          </p:cNvPr>
          <p:cNvSpPr/>
          <p:nvPr/>
        </p:nvSpPr>
        <p:spPr>
          <a:xfrm>
            <a:off x="2909515" y="1682729"/>
            <a:ext cx="8949360" cy="646331"/>
          </a:xfrm>
          <a:prstGeom prst="rect">
            <a:avLst/>
          </a:prstGeom>
          <a:solidFill>
            <a:schemeClr val="accent5">
              <a:lumMod val="75000"/>
            </a:schemeClr>
          </a:solidFill>
          <a:ln>
            <a:solidFill>
              <a:schemeClr val="tx1"/>
            </a:solidFill>
          </a:ln>
        </p:spPr>
        <p:txBody>
          <a:bodyPr wrap="square">
            <a:spAutoFit/>
          </a:bodyPr>
          <a:lstStyle/>
          <a:p>
            <a:pPr lvl="0" algn="ctr"/>
            <a:r>
              <a:rPr lang="es-419" sz="3600" b="1" kern="0" dirty="0">
                <a:ln>
                  <a:solidFill>
                    <a:srgbClr val="5B9BD5">
                      <a:lumMod val="75000"/>
                    </a:srgbClr>
                  </a:solidFill>
                </a:ln>
                <a:solidFill>
                  <a:schemeClr val="bg1"/>
                </a:solidFill>
                <a:cs typeface="Arial" panose="020B0604020202020204" pitchFamily="34" charset="0"/>
              </a:rPr>
              <a:t>Dimensiones</a:t>
            </a:r>
          </a:p>
        </p:txBody>
      </p:sp>
      <p:grpSp>
        <p:nvGrpSpPr>
          <p:cNvPr id="27" name="Grupo 26">
            <a:extLst>
              <a:ext uri="{FF2B5EF4-FFF2-40B4-BE49-F238E27FC236}">
                <a16:creationId xmlns:a16="http://schemas.microsoft.com/office/drawing/2014/main" id="{E4AB1D56-5020-491E-A4A0-F46BF643C3CF}"/>
              </a:ext>
            </a:extLst>
          </p:cNvPr>
          <p:cNvGrpSpPr/>
          <p:nvPr/>
        </p:nvGrpSpPr>
        <p:grpSpPr>
          <a:xfrm>
            <a:off x="2909515" y="2457687"/>
            <a:ext cx="8949360" cy="3994245"/>
            <a:chOff x="3184886" y="2212544"/>
            <a:chExt cx="8949360" cy="3994245"/>
          </a:xfrm>
        </p:grpSpPr>
        <p:grpSp>
          <p:nvGrpSpPr>
            <p:cNvPr id="8" name="Grupo 7">
              <a:extLst>
                <a:ext uri="{FF2B5EF4-FFF2-40B4-BE49-F238E27FC236}">
                  <a16:creationId xmlns:a16="http://schemas.microsoft.com/office/drawing/2014/main" id="{7587D2D1-6464-485F-B8B3-D69D74031018}"/>
                </a:ext>
              </a:extLst>
            </p:cNvPr>
            <p:cNvGrpSpPr/>
            <p:nvPr/>
          </p:nvGrpSpPr>
          <p:grpSpPr>
            <a:xfrm>
              <a:off x="3184886" y="2212544"/>
              <a:ext cx="2880000" cy="1800000"/>
              <a:chOff x="4284" y="1248351"/>
              <a:chExt cx="2116084" cy="1117862"/>
            </a:xfrm>
          </p:grpSpPr>
          <p:sp>
            <p:nvSpPr>
              <p:cNvPr id="21" name="Rectángulo 20">
                <a:extLst>
                  <a:ext uri="{FF2B5EF4-FFF2-40B4-BE49-F238E27FC236}">
                    <a16:creationId xmlns:a16="http://schemas.microsoft.com/office/drawing/2014/main" id="{5B4FF7A3-A09A-461D-88B1-8E867917B69E}"/>
                  </a:ext>
                </a:extLst>
              </p:cNvPr>
              <p:cNvSpPr/>
              <p:nvPr/>
            </p:nvSpPr>
            <p:spPr>
              <a:xfrm>
                <a:off x="4284" y="1248351"/>
                <a:ext cx="2116084" cy="1117862"/>
              </a:xfrm>
              <a:prstGeom prst="rect">
                <a:avLst/>
              </a:prstGeom>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CuadroTexto 21">
                <a:extLst>
                  <a:ext uri="{FF2B5EF4-FFF2-40B4-BE49-F238E27FC236}">
                    <a16:creationId xmlns:a16="http://schemas.microsoft.com/office/drawing/2014/main" id="{BB4F5006-6A19-4ECE-981C-9C7DEE293EE0}"/>
                  </a:ext>
                </a:extLst>
              </p:cNvPr>
              <p:cNvSpPr txBox="1"/>
              <p:nvPr/>
            </p:nvSpPr>
            <p:spPr>
              <a:xfrm>
                <a:off x="4284" y="1248351"/>
                <a:ext cx="2116084" cy="1117862"/>
              </a:xfrm>
              <a:prstGeom prst="rect">
                <a:avLst/>
              </a:prstGeom>
              <a:solidFill>
                <a:schemeClr val="accent1">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419" sz="3200" kern="1200" dirty="0">
                    <a:solidFill>
                      <a:schemeClr val="tx1"/>
                    </a:solidFill>
                    <a:cs typeface="Arial" panose="020B0604020202020204" pitchFamily="34" charset="0"/>
                  </a:rPr>
                  <a:t>Lineamientos Estratégicos</a:t>
                </a:r>
              </a:p>
            </p:txBody>
          </p:sp>
        </p:grpSp>
        <p:grpSp>
          <p:nvGrpSpPr>
            <p:cNvPr id="10" name="Grupo 9">
              <a:extLst>
                <a:ext uri="{FF2B5EF4-FFF2-40B4-BE49-F238E27FC236}">
                  <a16:creationId xmlns:a16="http://schemas.microsoft.com/office/drawing/2014/main" id="{E8883C7C-3C4A-4105-A1DB-8EE17686B8A4}"/>
                </a:ext>
              </a:extLst>
            </p:cNvPr>
            <p:cNvGrpSpPr/>
            <p:nvPr/>
          </p:nvGrpSpPr>
          <p:grpSpPr>
            <a:xfrm>
              <a:off x="9254246" y="2212544"/>
              <a:ext cx="2880000" cy="1800000"/>
              <a:chOff x="4347619" y="1261628"/>
              <a:chExt cx="1827643" cy="1091308"/>
            </a:xfrm>
          </p:grpSpPr>
          <p:sp>
            <p:nvSpPr>
              <p:cNvPr id="17" name="Rectángulo 16">
                <a:extLst>
                  <a:ext uri="{FF2B5EF4-FFF2-40B4-BE49-F238E27FC236}">
                    <a16:creationId xmlns:a16="http://schemas.microsoft.com/office/drawing/2014/main" id="{41AE3872-885A-405E-ACA8-0031ECC5BD6E}"/>
                  </a:ext>
                </a:extLst>
              </p:cNvPr>
              <p:cNvSpPr/>
              <p:nvPr/>
            </p:nvSpPr>
            <p:spPr>
              <a:xfrm>
                <a:off x="4347619" y="1261628"/>
                <a:ext cx="1827643" cy="1091308"/>
              </a:xfrm>
              <a:prstGeom prst="rect">
                <a:avLst/>
              </a:prstGeom>
              <a:ln>
                <a:solidFill>
                  <a:schemeClr val="tx1"/>
                </a:solidFill>
              </a:ln>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sp>
          <p:sp>
            <p:nvSpPr>
              <p:cNvPr id="18" name="CuadroTexto 17">
                <a:extLst>
                  <a:ext uri="{FF2B5EF4-FFF2-40B4-BE49-F238E27FC236}">
                    <a16:creationId xmlns:a16="http://schemas.microsoft.com/office/drawing/2014/main" id="{4BEE5E3F-A06A-4055-AAD9-B12808F624E8}"/>
                  </a:ext>
                </a:extLst>
              </p:cNvPr>
              <p:cNvSpPr txBox="1"/>
              <p:nvPr/>
            </p:nvSpPr>
            <p:spPr>
              <a:xfrm>
                <a:off x="4347619" y="1261628"/>
                <a:ext cx="1827643" cy="1091308"/>
              </a:xfrm>
              <a:prstGeom prst="rect">
                <a:avLst/>
              </a:prstGeom>
              <a:solidFill>
                <a:srgbClr val="00B05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419" sz="3200" kern="1200" dirty="0">
                    <a:solidFill>
                      <a:schemeClr val="tx1"/>
                    </a:solidFill>
                    <a:cs typeface="Arial" panose="020B0604020202020204" pitchFamily="34" charset="0"/>
                  </a:rPr>
                  <a:t>Seguridad</a:t>
                </a:r>
              </a:p>
            </p:txBody>
          </p:sp>
        </p:grpSp>
        <p:sp>
          <p:nvSpPr>
            <p:cNvPr id="15" name="Rectángulo 14">
              <a:extLst>
                <a:ext uri="{FF2B5EF4-FFF2-40B4-BE49-F238E27FC236}">
                  <a16:creationId xmlns:a16="http://schemas.microsoft.com/office/drawing/2014/main" id="{B20140E2-8A26-498D-ADAB-AD3577B55F9B}"/>
                </a:ext>
              </a:extLst>
            </p:cNvPr>
            <p:cNvSpPr/>
            <p:nvPr/>
          </p:nvSpPr>
          <p:spPr>
            <a:xfrm>
              <a:off x="4245059" y="4406789"/>
              <a:ext cx="2880000" cy="1800000"/>
            </a:xfrm>
            <a:prstGeom prst="rect">
              <a:avLst/>
            </a:prstGeom>
            <a:ln/>
          </p:spPr>
          <p:style>
            <a:lnRef idx="0">
              <a:schemeClr val="accent3"/>
            </a:lnRef>
            <a:fillRef idx="3">
              <a:schemeClr val="accent3"/>
            </a:fillRef>
            <a:effectRef idx="3">
              <a:schemeClr val="accent3"/>
            </a:effectRef>
            <a:fontRef idx="minor">
              <a:schemeClr val="lt1"/>
            </a:fontRef>
          </p:style>
          <p:txBody>
            <a:bodyPr/>
            <a:lstStyle/>
            <a:p>
              <a:pPr algn="ctr"/>
              <a:endParaRPr lang="es-419" sz="2800" dirty="0">
                <a:solidFill>
                  <a:schemeClr val="tx1"/>
                </a:solidFill>
                <a:latin typeface="Arial" panose="020B0604020202020204" pitchFamily="34" charset="0"/>
                <a:cs typeface="Arial" panose="020B0604020202020204" pitchFamily="34" charset="0"/>
              </a:endParaRPr>
            </a:p>
            <a:p>
              <a:pPr algn="ctr"/>
              <a:r>
                <a:rPr lang="es-419" sz="3200" dirty="0">
                  <a:solidFill>
                    <a:schemeClr val="tx1"/>
                  </a:solidFill>
                  <a:cs typeface="Arial" panose="020B0604020202020204" pitchFamily="34" charset="0"/>
                </a:rPr>
                <a:t>Desarrollo Socioeconómico</a:t>
              </a:r>
            </a:p>
            <a:p>
              <a:endParaRPr lang="es-419" dirty="0"/>
            </a:p>
          </p:txBody>
        </p:sp>
        <p:sp>
          <p:nvSpPr>
            <p:cNvPr id="13" name="Rectángulo 12">
              <a:extLst>
                <a:ext uri="{FF2B5EF4-FFF2-40B4-BE49-F238E27FC236}">
                  <a16:creationId xmlns:a16="http://schemas.microsoft.com/office/drawing/2014/main" id="{AD14B385-60CB-4B7D-84A7-A6327BD03806}"/>
                </a:ext>
              </a:extLst>
            </p:cNvPr>
            <p:cNvSpPr/>
            <p:nvPr/>
          </p:nvSpPr>
          <p:spPr>
            <a:xfrm>
              <a:off x="7850347" y="4406789"/>
              <a:ext cx="2880000" cy="1800000"/>
            </a:xfrm>
            <a:prstGeom prst="rect">
              <a:avLst/>
            </a:prstGeom>
            <a:ln/>
          </p:spPr>
          <p:style>
            <a:lnRef idx="1">
              <a:schemeClr val="accent6"/>
            </a:lnRef>
            <a:fillRef idx="2">
              <a:schemeClr val="accent6"/>
            </a:fillRef>
            <a:effectRef idx="1">
              <a:schemeClr val="accent6"/>
            </a:effectRef>
            <a:fontRef idx="minor">
              <a:schemeClr val="dk1"/>
            </a:fontRef>
          </p:style>
          <p:txBody>
            <a:bodyPr/>
            <a:lstStyle/>
            <a:p>
              <a:pPr algn="ctr" defTabSz="1022350">
                <a:lnSpc>
                  <a:spcPct val="90000"/>
                </a:lnSpc>
                <a:spcBef>
                  <a:spcPct val="0"/>
                </a:spcBef>
                <a:spcAft>
                  <a:spcPct val="35000"/>
                </a:spcAft>
              </a:pPr>
              <a:endParaRPr lang="es-419" sz="2800" dirty="0">
                <a:solidFill>
                  <a:schemeClr val="tx1"/>
                </a:solidFill>
                <a:latin typeface="Arial" panose="020B0604020202020204" pitchFamily="34" charset="0"/>
                <a:cs typeface="Arial" panose="020B0604020202020204" pitchFamily="34" charset="0"/>
              </a:endParaRPr>
            </a:p>
            <a:p>
              <a:pPr algn="ctr" defTabSz="1022350">
                <a:lnSpc>
                  <a:spcPct val="90000"/>
                </a:lnSpc>
                <a:spcBef>
                  <a:spcPct val="0"/>
                </a:spcBef>
                <a:spcAft>
                  <a:spcPct val="35000"/>
                </a:spcAft>
              </a:pPr>
              <a:r>
                <a:rPr lang="es-419" sz="3200" dirty="0">
                  <a:solidFill>
                    <a:schemeClr val="tx1"/>
                  </a:solidFill>
                  <a:cs typeface="Arial" panose="020B0604020202020204" pitchFamily="34" charset="0"/>
                </a:rPr>
                <a:t>Calidad del servicio</a:t>
              </a:r>
            </a:p>
          </p:txBody>
        </p:sp>
        <p:grpSp>
          <p:nvGrpSpPr>
            <p:cNvPr id="23" name="Grupo 22">
              <a:extLst>
                <a:ext uri="{FF2B5EF4-FFF2-40B4-BE49-F238E27FC236}">
                  <a16:creationId xmlns:a16="http://schemas.microsoft.com/office/drawing/2014/main" id="{24FFCBFD-AA70-419D-92A5-8C7DB1E1291C}"/>
                </a:ext>
              </a:extLst>
            </p:cNvPr>
            <p:cNvGrpSpPr/>
            <p:nvPr/>
          </p:nvGrpSpPr>
          <p:grpSpPr>
            <a:xfrm>
              <a:off x="6203860" y="2212544"/>
              <a:ext cx="2880000" cy="1800000"/>
              <a:chOff x="4284" y="1248351"/>
              <a:chExt cx="2116084" cy="1117862"/>
            </a:xfrm>
            <a:solidFill>
              <a:schemeClr val="accent4">
                <a:lumMod val="60000"/>
                <a:lumOff val="40000"/>
              </a:schemeClr>
            </a:solidFill>
          </p:grpSpPr>
          <p:sp>
            <p:nvSpPr>
              <p:cNvPr id="24" name="Rectángulo 23">
                <a:extLst>
                  <a:ext uri="{FF2B5EF4-FFF2-40B4-BE49-F238E27FC236}">
                    <a16:creationId xmlns:a16="http://schemas.microsoft.com/office/drawing/2014/main" id="{F957EE49-61BE-4697-8737-3DE152DC8215}"/>
                  </a:ext>
                </a:extLst>
              </p:cNvPr>
              <p:cNvSpPr/>
              <p:nvPr/>
            </p:nvSpPr>
            <p:spPr>
              <a:xfrm>
                <a:off x="4284" y="1248351"/>
                <a:ext cx="2116084" cy="1117862"/>
              </a:xfrm>
              <a:prstGeom prst="rect">
                <a:avLst/>
              </a:prstGeom>
              <a:grpFill/>
              <a:ln>
                <a:solidFill>
                  <a:schemeClr val="tx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CuadroTexto 24">
                <a:extLst>
                  <a:ext uri="{FF2B5EF4-FFF2-40B4-BE49-F238E27FC236}">
                    <a16:creationId xmlns:a16="http://schemas.microsoft.com/office/drawing/2014/main" id="{FDF5ECD8-D2B8-4A42-8DD4-F309EB3B8FB9}"/>
                  </a:ext>
                </a:extLst>
              </p:cNvPr>
              <p:cNvSpPr txBox="1"/>
              <p:nvPr/>
            </p:nvSpPr>
            <p:spPr>
              <a:xfrm>
                <a:off x="4284" y="1248351"/>
                <a:ext cx="2116084" cy="1117862"/>
              </a:xfrm>
              <a:prstGeom prst="rect">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419" sz="3200" kern="1200" dirty="0">
                    <a:solidFill>
                      <a:schemeClr val="tx1"/>
                    </a:solidFill>
                    <a:cs typeface="Arial" panose="020B0604020202020204" pitchFamily="34" charset="0"/>
                  </a:rPr>
                  <a:t>Protección y Conservación Ambiental</a:t>
                </a:r>
              </a:p>
            </p:txBody>
          </p:sp>
        </p:grpSp>
      </p:grpSp>
    </p:spTree>
    <p:extLst>
      <p:ext uri="{BB962C8B-B14F-4D97-AF65-F5344CB8AC3E}">
        <p14:creationId xmlns:p14="http://schemas.microsoft.com/office/powerpoint/2010/main" val="215472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F4652-45A4-4B3F-B681-487F9FD4ABB0}"/>
              </a:ext>
            </a:extLst>
          </p:cNvPr>
          <p:cNvSpPr>
            <a:spLocks noGrp="1"/>
          </p:cNvSpPr>
          <p:nvPr>
            <p:ph type="title"/>
          </p:nvPr>
        </p:nvSpPr>
        <p:spPr>
          <a:xfrm>
            <a:off x="3647088" y="227718"/>
            <a:ext cx="4929353" cy="970462"/>
          </a:xfrm>
        </p:spPr>
        <p:txBody>
          <a:bodyPr/>
          <a:lstStyle/>
          <a:p>
            <a:r>
              <a:rPr lang="es-EC" dirty="0">
                <a:effectLst>
                  <a:glow rad="228600">
                    <a:schemeClr val="accent6">
                      <a:satMod val="175000"/>
                      <a:alpha val="40000"/>
                    </a:schemeClr>
                  </a:glow>
                </a:effectLst>
              </a:rPr>
              <a:t>Marco Metodológico</a:t>
            </a:r>
            <a:endParaRPr lang="es-EC" dirty="0"/>
          </a:p>
        </p:txBody>
      </p:sp>
      <p:graphicFrame>
        <p:nvGraphicFramePr>
          <p:cNvPr id="4" name="Marcador de contenido 3">
            <a:extLst>
              <a:ext uri="{FF2B5EF4-FFF2-40B4-BE49-F238E27FC236}">
                <a16:creationId xmlns:a16="http://schemas.microsoft.com/office/drawing/2014/main" id="{6539E522-E660-4C0D-8FC0-B5AF6F7D1F90}"/>
              </a:ext>
            </a:extLst>
          </p:cNvPr>
          <p:cNvGraphicFramePr>
            <a:graphicFrameLocks noGrp="1"/>
          </p:cNvGraphicFramePr>
          <p:nvPr>
            <p:ph idx="1"/>
            <p:extLst>
              <p:ext uri="{D42A27DB-BD31-4B8C-83A1-F6EECF244321}">
                <p14:modId xmlns:p14="http://schemas.microsoft.com/office/powerpoint/2010/main" val="3975572866"/>
              </p:ext>
            </p:extLst>
          </p:nvPr>
        </p:nvGraphicFramePr>
        <p:xfrm>
          <a:off x="838199" y="1198180"/>
          <a:ext cx="10875579" cy="5533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38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87BC8-5DB6-4BEF-BBD9-FE018FB2B0AD}"/>
              </a:ext>
            </a:extLst>
          </p:cNvPr>
          <p:cNvSpPr>
            <a:spLocks noGrp="1"/>
          </p:cNvSpPr>
          <p:nvPr>
            <p:ph type="title"/>
          </p:nvPr>
        </p:nvSpPr>
        <p:spPr/>
        <p:txBody>
          <a:bodyPr/>
          <a:lstStyle/>
          <a:p>
            <a:r>
              <a:rPr lang="es-EC" dirty="0" err="1">
                <a:effectLst>
                  <a:glow rad="228600">
                    <a:schemeClr val="accent6">
                      <a:satMod val="175000"/>
                      <a:alpha val="40000"/>
                    </a:schemeClr>
                  </a:glow>
                </a:effectLst>
              </a:rPr>
              <a:t>Operalización</a:t>
            </a:r>
            <a:r>
              <a:rPr lang="es-EC" dirty="0">
                <a:effectLst>
                  <a:glow rad="228600">
                    <a:schemeClr val="accent6">
                      <a:satMod val="175000"/>
                      <a:alpha val="40000"/>
                    </a:schemeClr>
                  </a:glow>
                </a:effectLst>
              </a:rPr>
              <a:t> de Variables</a:t>
            </a:r>
            <a:endParaRPr lang="es-EC" dirty="0"/>
          </a:p>
        </p:txBody>
      </p:sp>
      <p:pic>
        <p:nvPicPr>
          <p:cNvPr id="4" name="Imagen 3">
            <a:extLst>
              <a:ext uri="{FF2B5EF4-FFF2-40B4-BE49-F238E27FC236}">
                <a16:creationId xmlns:a16="http://schemas.microsoft.com/office/drawing/2014/main" id="{2A41D892-863D-40D5-8131-4D0D0263EB5D}"/>
              </a:ext>
            </a:extLst>
          </p:cNvPr>
          <p:cNvPicPr/>
          <p:nvPr/>
        </p:nvPicPr>
        <p:blipFill rotWithShape="1">
          <a:blip r:embed="rId2"/>
          <a:srcRect b="56333"/>
          <a:stretch/>
        </p:blipFill>
        <p:spPr>
          <a:xfrm>
            <a:off x="838200" y="3342048"/>
            <a:ext cx="10515599" cy="3169111"/>
          </a:xfrm>
          <a:prstGeom prst="rect">
            <a:avLst/>
          </a:prstGeom>
          <a:ln>
            <a:solidFill>
              <a:schemeClr val="accent6">
                <a:lumMod val="75000"/>
              </a:schemeClr>
            </a:solidFill>
          </a:ln>
        </p:spPr>
      </p:pic>
      <p:graphicFrame>
        <p:nvGraphicFramePr>
          <p:cNvPr id="5" name="Diagrama 4">
            <a:extLst>
              <a:ext uri="{FF2B5EF4-FFF2-40B4-BE49-F238E27FC236}">
                <a16:creationId xmlns:a16="http://schemas.microsoft.com/office/drawing/2014/main" id="{08D44CAA-2CB2-4117-8547-FBB37E22529D}"/>
              </a:ext>
            </a:extLst>
          </p:cNvPr>
          <p:cNvGraphicFramePr/>
          <p:nvPr>
            <p:extLst>
              <p:ext uri="{D42A27DB-BD31-4B8C-83A1-F6EECF244321}">
                <p14:modId xmlns:p14="http://schemas.microsoft.com/office/powerpoint/2010/main" val="3312451305"/>
              </p:ext>
            </p:extLst>
          </p:nvPr>
        </p:nvGraphicFramePr>
        <p:xfrm>
          <a:off x="284921" y="1598420"/>
          <a:ext cx="11622156" cy="1743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05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41EEE7D-3A82-4758-B38C-24CD575EACD6}"/>
              </a:ext>
            </a:extLst>
          </p:cNvPr>
          <p:cNvGraphicFramePr>
            <a:graphicFrameLocks noGrp="1"/>
          </p:cNvGraphicFramePr>
          <p:nvPr>
            <p:ph idx="1"/>
            <p:extLst>
              <p:ext uri="{D42A27DB-BD31-4B8C-83A1-F6EECF244321}">
                <p14:modId xmlns:p14="http://schemas.microsoft.com/office/powerpoint/2010/main" val="1817121341"/>
              </p:ext>
            </p:extLst>
          </p:nvPr>
        </p:nvGraphicFramePr>
        <p:xfrm>
          <a:off x="838200" y="1828800"/>
          <a:ext cx="7107621" cy="4322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Requires="a14">
          <p:sp>
            <p:nvSpPr>
              <p:cNvPr id="5" name="Rectángulo: esquinas redondeadas 4">
                <a:extLst>
                  <a:ext uri="{FF2B5EF4-FFF2-40B4-BE49-F238E27FC236}">
                    <a16:creationId xmlns:a16="http://schemas.microsoft.com/office/drawing/2014/main" id="{9232322D-0789-4799-ACBB-850318985315}"/>
                  </a:ext>
                </a:extLst>
              </p:cNvPr>
              <p:cNvSpPr/>
              <p:nvPr/>
            </p:nvSpPr>
            <p:spPr>
              <a:xfrm>
                <a:off x="8150773" y="1890950"/>
                <a:ext cx="3846786" cy="4307951"/>
              </a:xfrm>
              <a:prstGeom prst="roundRect">
                <a:avLst/>
              </a:prstGeom>
              <a:solidFill>
                <a:schemeClr val="accent5">
                  <a:lumMod val="40000"/>
                  <a:lumOff val="60000"/>
                </a:schemeClr>
              </a:solidFill>
              <a:ln>
                <a:solidFill>
                  <a:schemeClr val="accent5">
                    <a:lumMod val="75000"/>
                  </a:schemeClr>
                </a:solidFill>
              </a:ln>
            </p:spPr>
            <p:txBody>
              <a:bodyPr wrap="square">
                <a:spAutoFit/>
              </a:bodyPr>
              <a:lstStyle/>
              <a:p>
                <a:pPr algn="ctr">
                  <a:lnSpc>
                    <a:spcPct val="200000"/>
                  </a:lnSpc>
                  <a:spcAft>
                    <a:spcPts val="1600"/>
                  </a:spcAft>
                </a:pPr>
                <a:r>
                  <a:rPr lang="es-419" sz="1200" dirty="0">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s-419" sz="1600" i="1">
                        <a:latin typeface="Cambria Math" panose="02040503050406030204" pitchFamily="18" charset="0"/>
                        <a:ea typeface="Times New Roman" panose="02020603050405020304" pitchFamily="18" charset="0"/>
                        <a:cs typeface="Arial" panose="020B0604020202020204" pitchFamily="34" charset="0"/>
                      </a:rPr>
                      <m:t>𝑛</m:t>
                    </m:r>
                    <m:r>
                      <a:rPr lang="es-419" sz="1600">
                        <a:latin typeface="Cambria Math" panose="02040503050406030204" pitchFamily="18" charset="0"/>
                        <a:ea typeface="Times New Roman" panose="02020603050405020304" pitchFamily="18" charset="0"/>
                        <a:cs typeface="Arial" panose="020B0604020202020204" pitchFamily="34" charset="0"/>
                      </a:rPr>
                      <m:t>=</m:t>
                    </m:r>
                    <m:f>
                      <m:fPr>
                        <m:ctrlPr>
                          <a:rPr lang="es-EC" sz="1600" i="1">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C"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𝑧</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r>
                          <a:rPr lang="es-419" sz="1600" i="1">
                            <a:latin typeface="Cambria Math" panose="02040503050406030204" pitchFamily="18" charset="0"/>
                            <a:ea typeface="Times New Roman" panose="02020603050405020304" pitchFamily="18" charset="0"/>
                            <a:cs typeface="Arial" panose="020B0604020202020204" pitchFamily="34" charset="0"/>
                          </a:rPr>
                          <m:t>𝑁𝑝𝑞</m:t>
                        </m:r>
                      </m:num>
                      <m:den>
                        <m:sSup>
                          <m:sSupPr>
                            <m:ctrlPr>
                              <a:rPr lang="es-EC"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𝑒</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d>
                          <m:dPr>
                            <m:ctrlPr>
                              <a:rPr lang="es-EC" sz="1600" i="1">
                                <a:latin typeface="Cambria Math" panose="02040503050406030204" pitchFamily="18" charset="0"/>
                                <a:ea typeface="Times New Roman" panose="02020603050405020304" pitchFamily="18" charset="0"/>
                                <a:cs typeface="Arial" panose="020B0604020202020204" pitchFamily="34" charset="0"/>
                              </a:rPr>
                            </m:ctrlPr>
                          </m:dPr>
                          <m:e>
                            <m:r>
                              <a:rPr lang="es-419" sz="1600" i="1">
                                <a:latin typeface="Cambria Math" panose="02040503050406030204" pitchFamily="18" charset="0"/>
                                <a:ea typeface="Times New Roman" panose="02020603050405020304" pitchFamily="18" charset="0"/>
                                <a:cs typeface="Arial" panose="020B0604020202020204" pitchFamily="34" charset="0"/>
                              </a:rPr>
                              <m:t>𝑁</m:t>
                            </m:r>
                            <m:r>
                              <a:rPr lang="es-419" sz="1600" i="1">
                                <a:latin typeface="Cambria Math" panose="02040503050406030204" pitchFamily="18" charset="0"/>
                                <a:ea typeface="Times New Roman" panose="02020603050405020304" pitchFamily="18" charset="0"/>
                                <a:cs typeface="Arial" panose="020B0604020202020204" pitchFamily="34" charset="0"/>
                              </a:rPr>
                              <m:t>−1</m:t>
                            </m:r>
                          </m:e>
                        </m:d>
                        <m:r>
                          <a:rPr lang="es-419" sz="1600">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m:t>
                        </m:r>
                        <m:sSup>
                          <m:sSupPr>
                            <m:ctrlPr>
                              <a:rPr lang="es-EC"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𝑧</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r>
                          <a:rPr lang="es-419" sz="1600" i="1">
                            <a:latin typeface="Cambria Math" panose="02040503050406030204" pitchFamily="18" charset="0"/>
                            <a:ea typeface="Times New Roman" panose="02020603050405020304" pitchFamily="18" charset="0"/>
                            <a:cs typeface="Arial" panose="020B0604020202020204" pitchFamily="34" charset="0"/>
                          </a:rPr>
                          <m:t>𝑝𝑞</m:t>
                        </m:r>
                      </m:den>
                    </m:f>
                  </m:oMath>
                </a14:m>
                <a:endParaRPr lang="es-EC" sz="1200" i="1" dirty="0">
                  <a:latin typeface="Cambria Math" panose="02040503050406030204" pitchFamily="18" charset="0"/>
                  <a:ea typeface="Times New Roman" panose="02020603050405020304" pitchFamily="18" charset="0"/>
                  <a:cs typeface="Arial" panose="020B0604020202020204" pitchFamily="34" charset="0"/>
                </a:endParaRPr>
              </a:p>
              <a:p>
                <a:pPr algn="ctr">
                  <a:lnSpc>
                    <a:spcPct val="200000"/>
                  </a:lnSpc>
                  <a:spcAft>
                    <a:spcPts val="1600"/>
                  </a:spcAft>
                </a:pPr>
                <a14:m>
                  <m:oMathPara xmlns:m="http://schemas.openxmlformats.org/officeDocument/2006/math">
                    <m:oMathParaPr>
                      <m:jc m:val="center"/>
                    </m:oMathParaPr>
                    <m:oMath xmlns:m="http://schemas.openxmlformats.org/officeDocument/2006/math">
                      <m:r>
                        <a:rPr lang="es-419" sz="1600" i="1">
                          <a:latin typeface="Cambria Math" panose="02040503050406030204" pitchFamily="18" charset="0"/>
                          <a:ea typeface="Times New Roman" panose="02020603050405020304" pitchFamily="18" charset="0"/>
                          <a:cs typeface="Arial" panose="020B0604020202020204" pitchFamily="34" charset="0"/>
                        </a:rPr>
                        <m:t>𝑛</m:t>
                      </m:r>
                      <m:r>
                        <a:rPr lang="es-419" sz="1600">
                          <a:latin typeface="Cambria Math" panose="02040503050406030204" pitchFamily="18" charset="0"/>
                          <a:ea typeface="Times New Roman" panose="02020603050405020304" pitchFamily="18" charset="0"/>
                          <a:cs typeface="Arial" panose="020B0604020202020204" pitchFamily="34" charset="0"/>
                        </a:rPr>
                        <m:t>=</m:t>
                      </m:r>
                      <m:f>
                        <m:fPr>
                          <m:ctrlPr>
                            <a:rPr lang="es-EC" sz="1600" i="1">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s-EC"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1,96</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r>
                            <a:rPr lang="es-419" sz="1600" i="1">
                              <a:latin typeface="Cambria Math" panose="02040503050406030204" pitchFamily="18" charset="0"/>
                              <a:ea typeface="Times New Roman" panose="02020603050405020304" pitchFamily="18" charset="0"/>
                              <a:cs typeface="Arial" panose="020B0604020202020204" pitchFamily="34" charset="0"/>
                            </a:rPr>
                            <m:t>∗6∗(0,5∗0,5)</m:t>
                          </m:r>
                        </m:num>
                        <m:den>
                          <m:sSup>
                            <m:sSupPr>
                              <m:ctrlPr>
                                <a:rPr lang="es-EC"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0,05</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d>
                            <m:dPr>
                              <m:ctrlPr>
                                <a:rPr lang="es-EC" sz="1600" i="1">
                                  <a:latin typeface="Cambria Math" panose="02040503050406030204" pitchFamily="18" charset="0"/>
                                  <a:ea typeface="Times New Roman" panose="02020603050405020304" pitchFamily="18" charset="0"/>
                                  <a:cs typeface="Arial" panose="020B0604020202020204" pitchFamily="34" charset="0"/>
                                </a:rPr>
                              </m:ctrlPr>
                            </m:dPr>
                            <m:e>
                              <m:r>
                                <a:rPr lang="es-419" sz="1600" i="1">
                                  <a:latin typeface="Cambria Math" panose="02040503050406030204" pitchFamily="18" charset="0"/>
                                  <a:ea typeface="Times New Roman" panose="02020603050405020304" pitchFamily="18" charset="0"/>
                                  <a:cs typeface="Arial" panose="020B0604020202020204" pitchFamily="34" charset="0"/>
                                </a:rPr>
                                <m:t>6−1</m:t>
                              </m:r>
                            </m:e>
                          </m:d>
                          <m:r>
                            <a:rPr lang="es-419" sz="1600">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m:t>
                          </m:r>
                          <m:sSup>
                            <m:sSupPr>
                              <m:ctrlPr>
                                <a:rPr lang="es-EC"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1,96</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r>
                            <a:rPr lang="es-419" sz="1600" i="1">
                              <a:latin typeface="Cambria Math" panose="02040503050406030204" pitchFamily="18" charset="0"/>
                              <a:ea typeface="Times New Roman" panose="02020603050405020304" pitchFamily="18" charset="0"/>
                              <a:cs typeface="Arial" panose="020B0604020202020204" pitchFamily="34" charset="0"/>
                            </a:rPr>
                            <m:t>(0,5∗0,5)</m:t>
                          </m:r>
                        </m:den>
                      </m:f>
                    </m:oMath>
                  </m:oMathPara>
                </a14:m>
                <a:endParaRPr lang="es-EC" sz="1200" dirty="0">
                  <a:latin typeface="Times New Roman" panose="02020603050405020304" pitchFamily="18" charset="0"/>
                  <a:ea typeface="Times New Roman" panose="02020603050405020304" pitchFamily="18" charset="0"/>
                </a:endParaRPr>
              </a:p>
              <a:p>
                <a:pPr algn="ctr">
                  <a:lnSpc>
                    <a:spcPct val="150000"/>
                  </a:lnSpc>
                  <a:spcAft>
                    <a:spcPts val="1600"/>
                  </a:spcAft>
                </a:pPr>
                <a14:m>
                  <m:oMathPara xmlns:m="http://schemas.openxmlformats.org/officeDocument/2006/math">
                    <m:oMathParaPr>
                      <m:jc m:val="center"/>
                    </m:oMathParaPr>
                    <m:oMath xmlns:m="http://schemas.openxmlformats.org/officeDocument/2006/math">
                      <m:r>
                        <a:rPr lang="es-419" sz="1600" i="1">
                          <a:latin typeface="Cambria Math" panose="02040503050406030204" pitchFamily="18" charset="0"/>
                          <a:ea typeface="Times New Roman" panose="02020603050405020304" pitchFamily="18" charset="0"/>
                          <a:cs typeface="Arial" panose="020B0604020202020204" pitchFamily="34" charset="0"/>
                        </a:rPr>
                        <m:t>𝑛</m:t>
                      </m:r>
                      <m:r>
                        <a:rPr lang="es-419" sz="1600">
                          <a:latin typeface="Cambria Math" panose="02040503050406030204" pitchFamily="18" charset="0"/>
                          <a:ea typeface="Times New Roman" panose="02020603050405020304" pitchFamily="18" charset="0"/>
                          <a:cs typeface="Arial" panose="020B0604020202020204" pitchFamily="34" charset="0"/>
                        </a:rPr>
                        <m:t>=</m:t>
                      </m:r>
                      <m:f>
                        <m:fPr>
                          <m:ctrlPr>
                            <a:rPr lang="es-EC" sz="1600" i="1">
                              <a:latin typeface="Cambria Math" panose="02040503050406030204" pitchFamily="18" charset="0"/>
                              <a:ea typeface="Times New Roman" panose="02020603050405020304" pitchFamily="18" charset="0"/>
                              <a:cs typeface="Arial" panose="020B0604020202020204" pitchFamily="34" charset="0"/>
                            </a:rPr>
                          </m:ctrlPr>
                        </m:fPr>
                        <m:num>
                          <m:r>
                            <a:rPr lang="es-419" sz="1600" i="1">
                              <a:latin typeface="Cambria Math" panose="02040503050406030204" pitchFamily="18" charset="0"/>
                              <a:ea typeface="Times New Roman" panose="02020603050405020304" pitchFamily="18" charset="0"/>
                              <a:cs typeface="Arial" panose="020B0604020202020204" pitchFamily="34" charset="0"/>
                            </a:rPr>
                            <m:t>5.7624</m:t>
                          </m:r>
                        </m:num>
                        <m:den>
                          <m:r>
                            <a:rPr lang="es-419" sz="1600" i="1">
                              <a:latin typeface="Cambria Math" panose="02040503050406030204" pitchFamily="18" charset="0"/>
                              <a:ea typeface="Times New Roman" panose="02020603050405020304" pitchFamily="18" charset="0"/>
                              <a:cs typeface="Arial" panose="020B0604020202020204" pitchFamily="34" charset="0"/>
                            </a:rPr>
                            <m:t>0.0125 + 0.9604</m:t>
                          </m:r>
                        </m:den>
                      </m:f>
                    </m:oMath>
                  </m:oMathPara>
                </a14:m>
                <a:endParaRPr lang="es-EC" sz="1200" dirty="0">
                  <a:latin typeface="Times New Roman" panose="02020603050405020304" pitchFamily="18" charset="0"/>
                  <a:ea typeface="Times New Roman" panose="02020603050405020304" pitchFamily="18" charset="0"/>
                </a:endParaRPr>
              </a:p>
              <a:p>
                <a:pPr algn="ctr">
                  <a:lnSpc>
                    <a:spcPct val="150000"/>
                  </a:lnSpc>
                  <a:spcAft>
                    <a:spcPts val="1600"/>
                  </a:spcAft>
                </a:pPr>
                <a14:m>
                  <m:oMathPara xmlns:m="http://schemas.openxmlformats.org/officeDocument/2006/math">
                    <m:oMathParaPr>
                      <m:jc m:val="center"/>
                    </m:oMathParaPr>
                    <m:oMath xmlns:m="http://schemas.openxmlformats.org/officeDocument/2006/math">
                      <m:r>
                        <a:rPr lang="es-419" sz="1600" i="1">
                          <a:latin typeface="Cambria Math" panose="02040503050406030204" pitchFamily="18" charset="0"/>
                          <a:ea typeface="Times New Roman" panose="02020603050405020304" pitchFamily="18" charset="0"/>
                          <a:cs typeface="Arial" panose="020B0604020202020204" pitchFamily="34" charset="0"/>
                        </a:rPr>
                        <m:t>𝑛</m:t>
                      </m:r>
                      <m:r>
                        <a:rPr lang="es-419" sz="1600">
                          <a:latin typeface="Cambria Math" panose="02040503050406030204" pitchFamily="18" charset="0"/>
                          <a:ea typeface="Times New Roman" panose="02020603050405020304" pitchFamily="18" charset="0"/>
                          <a:cs typeface="Arial" panose="020B0604020202020204" pitchFamily="34" charset="0"/>
                        </a:rPr>
                        <m:t>= 5.9229 ~ 6</m:t>
                      </m:r>
                    </m:oMath>
                  </m:oMathPara>
                </a14:m>
                <a:endParaRPr lang="es-EC" sz="1600" dirty="0">
                  <a:latin typeface="Times New Roman" panose="02020603050405020304" pitchFamily="18" charset="0"/>
                  <a:ea typeface="Times New Roman" panose="02020603050405020304" pitchFamily="18" charset="0"/>
                </a:endParaRPr>
              </a:p>
            </p:txBody>
          </p:sp>
        </mc:Choice>
        <mc:Fallback>
          <p:sp>
            <p:nvSpPr>
              <p:cNvPr id="5" name="Rectángulo: esquinas redondeadas 4">
                <a:extLst>
                  <a:ext uri="{FF2B5EF4-FFF2-40B4-BE49-F238E27FC236}">
                    <a16:creationId xmlns:a16="http://schemas.microsoft.com/office/drawing/2014/main" id="{9232322D-0789-4799-ACBB-850318985315}"/>
                  </a:ext>
                </a:extLst>
              </p:cNvPr>
              <p:cNvSpPr>
                <a:spLocks noRot="1" noChangeAspect="1" noMove="1" noResize="1" noEditPoints="1" noAdjustHandles="1" noChangeArrowheads="1" noChangeShapeType="1" noTextEdit="1"/>
              </p:cNvSpPr>
              <p:nvPr/>
            </p:nvSpPr>
            <p:spPr>
              <a:xfrm>
                <a:off x="8150773" y="1890950"/>
                <a:ext cx="3846786" cy="4307951"/>
              </a:xfrm>
              <a:prstGeom prst="roundRect">
                <a:avLst/>
              </a:prstGeom>
              <a:blipFill>
                <a:blip r:embed="rId7"/>
                <a:stretch>
                  <a:fillRect/>
                </a:stretch>
              </a:blipFill>
              <a:ln>
                <a:solidFill>
                  <a:schemeClr val="accent5">
                    <a:lumMod val="75000"/>
                  </a:schemeClr>
                </a:solidFill>
              </a:ln>
            </p:spPr>
            <p:txBody>
              <a:bodyPr/>
              <a:lstStyle/>
              <a:p>
                <a:r>
                  <a:rPr lang="es-419">
                    <a:noFill/>
                  </a:rPr>
                  <a:t> </a:t>
                </a:r>
              </a:p>
            </p:txBody>
          </p:sp>
        </mc:Fallback>
      </mc:AlternateContent>
      <p:sp>
        <p:nvSpPr>
          <p:cNvPr id="6" name="Título 1">
            <a:extLst>
              <a:ext uri="{FF2B5EF4-FFF2-40B4-BE49-F238E27FC236}">
                <a16:creationId xmlns:a16="http://schemas.microsoft.com/office/drawing/2014/main" id="{95C4126B-D8D4-48D3-BE82-D7EB1459775E}"/>
              </a:ext>
            </a:extLst>
          </p:cNvPr>
          <p:cNvSpPr>
            <a:spLocks noGrp="1"/>
          </p:cNvSpPr>
          <p:nvPr>
            <p:ph type="title"/>
          </p:nvPr>
        </p:nvSpPr>
        <p:spPr>
          <a:xfrm>
            <a:off x="838200" y="720227"/>
            <a:ext cx="10515599" cy="970462"/>
          </a:xfrm>
        </p:spPr>
        <p:txBody>
          <a:bodyPr/>
          <a:lstStyle/>
          <a:p>
            <a:r>
              <a:rPr lang="es-EC" dirty="0">
                <a:effectLst>
                  <a:glow rad="228600">
                    <a:schemeClr val="accent6">
                      <a:satMod val="175000"/>
                      <a:alpha val="40000"/>
                    </a:schemeClr>
                  </a:glow>
                </a:effectLst>
              </a:rPr>
              <a:t>Procedimiento de recolección de datos</a:t>
            </a:r>
            <a:endParaRPr lang="es-EC" dirty="0"/>
          </a:p>
        </p:txBody>
      </p:sp>
    </p:spTree>
    <p:extLst>
      <p:ext uri="{BB962C8B-B14F-4D97-AF65-F5344CB8AC3E}">
        <p14:creationId xmlns:p14="http://schemas.microsoft.com/office/powerpoint/2010/main" val="415450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49A51F1-997D-4278-A5D3-7D225305B2FB}"/>
              </a:ext>
            </a:extLst>
          </p:cNvPr>
          <p:cNvPicPr>
            <a:picLocks noChangeAspect="1"/>
          </p:cNvPicPr>
          <p:nvPr/>
        </p:nvPicPr>
        <p:blipFill>
          <a:blip r:embed="rId2"/>
          <a:stretch>
            <a:fillRect/>
          </a:stretch>
        </p:blipFill>
        <p:spPr>
          <a:xfrm>
            <a:off x="2155029" y="215623"/>
            <a:ext cx="1767834" cy="163366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pic>
      <p:sp>
        <p:nvSpPr>
          <p:cNvPr id="5" name="Rectángulo 4">
            <a:extLst>
              <a:ext uri="{FF2B5EF4-FFF2-40B4-BE49-F238E27FC236}">
                <a16:creationId xmlns:a16="http://schemas.microsoft.com/office/drawing/2014/main" id="{70A78B8F-2F39-4F2E-8AE6-D680CF1DE318}"/>
              </a:ext>
            </a:extLst>
          </p:cNvPr>
          <p:cNvSpPr/>
          <p:nvPr/>
        </p:nvSpPr>
        <p:spPr>
          <a:xfrm>
            <a:off x="7330721" y="1276129"/>
            <a:ext cx="3988671" cy="1311128"/>
          </a:xfrm>
          <a:prstGeom prst="rect">
            <a:avLst/>
          </a:prstGeom>
          <a:noFill/>
          <a:ln w="38100">
            <a:noFill/>
          </a:ln>
        </p:spPr>
        <p:txBody>
          <a:bodyPr wrap="square">
            <a:spAutoFit/>
          </a:bodyPr>
          <a:lstStyle/>
          <a:p>
            <a:pPr algn="ctr">
              <a:lnSpc>
                <a:spcPct val="90000"/>
              </a:lnSpc>
              <a:spcBef>
                <a:spcPct val="0"/>
              </a:spcBef>
            </a:pPr>
            <a:r>
              <a:rPr lang="es-419" sz="4400" dirty="0">
                <a:effectLst>
                  <a:glow rad="228600">
                    <a:schemeClr val="accent6">
                      <a:satMod val="175000"/>
                      <a:alpha val="40000"/>
                    </a:schemeClr>
                  </a:glow>
                </a:effectLst>
                <a:latin typeface="+mj-lt"/>
                <a:ea typeface="+mj-ea"/>
                <a:cs typeface="+mj-cs"/>
              </a:rPr>
              <a:t>Hoteles Encuestados</a:t>
            </a:r>
          </a:p>
        </p:txBody>
      </p:sp>
      <p:sp>
        <p:nvSpPr>
          <p:cNvPr id="6" name="Rectángulo: esquinas redondeadas 5">
            <a:extLst>
              <a:ext uri="{FF2B5EF4-FFF2-40B4-BE49-F238E27FC236}">
                <a16:creationId xmlns:a16="http://schemas.microsoft.com/office/drawing/2014/main" id="{12AE9B71-387F-40B4-B8BF-57A21DAD5290}"/>
              </a:ext>
            </a:extLst>
          </p:cNvPr>
          <p:cNvSpPr/>
          <p:nvPr/>
        </p:nvSpPr>
        <p:spPr>
          <a:xfrm>
            <a:off x="2985362" y="1989000"/>
            <a:ext cx="3368141" cy="14400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dirty="0">
                <a:solidFill>
                  <a:schemeClr val="tx1"/>
                </a:solidFill>
              </a:rPr>
              <a:t># 87</a:t>
            </a:r>
          </a:p>
          <a:p>
            <a:pPr algn="ctr"/>
            <a:r>
              <a:rPr lang="es-419" sz="2400" b="1" dirty="0">
                <a:solidFill>
                  <a:schemeClr val="tx1"/>
                </a:solidFill>
              </a:rPr>
              <a:t>Índice de Sostenibilidad Ambiental</a:t>
            </a:r>
          </a:p>
        </p:txBody>
      </p:sp>
      <p:sp>
        <p:nvSpPr>
          <p:cNvPr id="8" name="Rectángulo: esquinas redondeadas 7">
            <a:extLst>
              <a:ext uri="{FF2B5EF4-FFF2-40B4-BE49-F238E27FC236}">
                <a16:creationId xmlns:a16="http://schemas.microsoft.com/office/drawing/2014/main" id="{FE0D7401-8219-403D-B8B4-179D253433CB}"/>
              </a:ext>
            </a:extLst>
          </p:cNvPr>
          <p:cNvSpPr/>
          <p:nvPr/>
        </p:nvSpPr>
        <p:spPr>
          <a:xfrm>
            <a:off x="6968111" y="2681083"/>
            <a:ext cx="4698118" cy="99159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b="1" dirty="0">
                <a:solidFill>
                  <a:schemeClr val="bg1"/>
                </a:solidFill>
              </a:rPr>
              <a:t>50%</a:t>
            </a:r>
          </a:p>
          <a:p>
            <a:pPr algn="ctr"/>
            <a:r>
              <a:rPr lang="es-419" sz="2800" dirty="0">
                <a:solidFill>
                  <a:schemeClr val="bg1"/>
                </a:solidFill>
              </a:rPr>
              <a:t>Certificado de sostenibilidad</a:t>
            </a:r>
          </a:p>
        </p:txBody>
      </p:sp>
      <p:pic>
        <p:nvPicPr>
          <p:cNvPr id="18" name="Imagen 17">
            <a:extLst>
              <a:ext uri="{FF2B5EF4-FFF2-40B4-BE49-F238E27FC236}">
                <a16:creationId xmlns:a16="http://schemas.microsoft.com/office/drawing/2014/main" id="{9472C88E-6E1D-4EE6-A00F-CCD6E4CF6E5B}"/>
              </a:ext>
            </a:extLst>
          </p:cNvPr>
          <p:cNvPicPr preferRelativeResize="0">
            <a:picLocks/>
          </p:cNvPicPr>
          <p:nvPr/>
        </p:nvPicPr>
        <p:blipFill>
          <a:blip r:embed="rId3"/>
          <a:stretch>
            <a:fillRect/>
          </a:stretch>
        </p:blipFill>
        <p:spPr>
          <a:xfrm>
            <a:off x="6985056" y="4017779"/>
            <a:ext cx="2340000" cy="1980000"/>
          </a:xfrm>
          <a:prstGeom prst="rect">
            <a:avLst/>
          </a:prstGeom>
          <a:solidFill>
            <a:schemeClr val="accent5">
              <a:lumMod val="40000"/>
              <a:lumOff val="60000"/>
            </a:schemeClr>
          </a:solidFill>
        </p:spPr>
      </p:pic>
      <p:pic>
        <p:nvPicPr>
          <p:cNvPr id="20" name="Imagen 19">
            <a:extLst>
              <a:ext uri="{FF2B5EF4-FFF2-40B4-BE49-F238E27FC236}">
                <a16:creationId xmlns:a16="http://schemas.microsoft.com/office/drawing/2014/main" id="{C8EA1CDC-4AE9-4D1B-A5E6-E4BA79D54E4A}"/>
              </a:ext>
            </a:extLst>
          </p:cNvPr>
          <p:cNvPicPr preferRelativeResize="0">
            <a:picLocks/>
          </p:cNvPicPr>
          <p:nvPr/>
        </p:nvPicPr>
        <p:blipFill>
          <a:blip r:embed="rId4"/>
          <a:stretch>
            <a:fillRect/>
          </a:stretch>
        </p:blipFill>
        <p:spPr>
          <a:xfrm>
            <a:off x="9326229" y="4017779"/>
            <a:ext cx="2340000" cy="1980000"/>
          </a:xfrm>
          <a:prstGeom prst="rect">
            <a:avLst/>
          </a:prstGeom>
          <a:ln>
            <a:noFill/>
          </a:ln>
        </p:spPr>
      </p:pic>
      <p:pic>
        <p:nvPicPr>
          <p:cNvPr id="21" name="Imagen 20">
            <a:extLst>
              <a:ext uri="{FF2B5EF4-FFF2-40B4-BE49-F238E27FC236}">
                <a16:creationId xmlns:a16="http://schemas.microsoft.com/office/drawing/2014/main" id="{499CC3F5-CBDB-4C86-AA2B-BFC39087B47A}"/>
              </a:ext>
            </a:extLst>
          </p:cNvPr>
          <p:cNvPicPr preferRelativeResize="0">
            <a:picLocks/>
          </p:cNvPicPr>
          <p:nvPr/>
        </p:nvPicPr>
        <p:blipFill>
          <a:blip r:embed="rId5"/>
          <a:stretch>
            <a:fillRect/>
          </a:stretch>
        </p:blipFill>
        <p:spPr>
          <a:xfrm>
            <a:off x="1178968" y="3567779"/>
            <a:ext cx="1051581" cy="1440000"/>
          </a:xfrm>
          <a:prstGeom prst="rect">
            <a:avLst/>
          </a:prstGeom>
          <a:ln>
            <a:solidFill>
              <a:schemeClr val="tx1"/>
            </a:solidFill>
          </a:ln>
        </p:spPr>
      </p:pic>
      <p:sp>
        <p:nvSpPr>
          <p:cNvPr id="22" name="Rectángulo: esquinas redondeadas 21">
            <a:extLst>
              <a:ext uri="{FF2B5EF4-FFF2-40B4-BE49-F238E27FC236}">
                <a16:creationId xmlns:a16="http://schemas.microsoft.com/office/drawing/2014/main" id="{00BE8115-3170-488B-A4D0-60471AC4ABC6}"/>
              </a:ext>
            </a:extLst>
          </p:cNvPr>
          <p:cNvSpPr/>
          <p:nvPr/>
        </p:nvSpPr>
        <p:spPr>
          <a:xfrm>
            <a:off x="2985362" y="3568714"/>
            <a:ext cx="3368141" cy="1440000"/>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b="1" dirty="0">
                <a:solidFill>
                  <a:schemeClr val="tx1"/>
                </a:solidFill>
              </a:rPr>
              <a:t># 81</a:t>
            </a:r>
          </a:p>
          <a:p>
            <a:pPr algn="ctr"/>
            <a:r>
              <a:rPr lang="es-419" sz="2400" b="1" dirty="0">
                <a:solidFill>
                  <a:schemeClr val="tx1"/>
                </a:solidFill>
              </a:rPr>
              <a:t>Índice de Desarrollo Humano</a:t>
            </a:r>
          </a:p>
        </p:txBody>
      </p:sp>
      <p:pic>
        <p:nvPicPr>
          <p:cNvPr id="23" name="Imagen 22">
            <a:extLst>
              <a:ext uri="{FF2B5EF4-FFF2-40B4-BE49-F238E27FC236}">
                <a16:creationId xmlns:a16="http://schemas.microsoft.com/office/drawing/2014/main" id="{54D4B1D5-BCDE-465C-9C74-0D7D90F6F1ED}"/>
              </a:ext>
            </a:extLst>
          </p:cNvPr>
          <p:cNvPicPr preferRelativeResize="0">
            <a:picLocks/>
          </p:cNvPicPr>
          <p:nvPr/>
        </p:nvPicPr>
        <p:blipFill>
          <a:blip r:embed="rId6"/>
          <a:stretch>
            <a:fillRect/>
          </a:stretch>
        </p:blipFill>
        <p:spPr>
          <a:xfrm>
            <a:off x="804759" y="1989000"/>
            <a:ext cx="1800000" cy="1440000"/>
          </a:xfrm>
          <a:prstGeom prst="rect">
            <a:avLst/>
          </a:prstGeom>
          <a:ln>
            <a:solidFill>
              <a:schemeClr val="tx1"/>
            </a:solidFill>
          </a:ln>
        </p:spPr>
      </p:pic>
      <p:pic>
        <p:nvPicPr>
          <p:cNvPr id="24" name="Imagen 23">
            <a:extLst>
              <a:ext uri="{FF2B5EF4-FFF2-40B4-BE49-F238E27FC236}">
                <a16:creationId xmlns:a16="http://schemas.microsoft.com/office/drawing/2014/main" id="{54124500-FB6D-47E6-9B19-324746949D83}"/>
              </a:ext>
            </a:extLst>
          </p:cNvPr>
          <p:cNvPicPr preferRelativeResize="0">
            <a:picLocks/>
          </p:cNvPicPr>
          <p:nvPr/>
        </p:nvPicPr>
        <p:blipFill>
          <a:blip r:embed="rId7"/>
          <a:stretch>
            <a:fillRect/>
          </a:stretch>
        </p:blipFill>
        <p:spPr>
          <a:xfrm>
            <a:off x="804758" y="5202377"/>
            <a:ext cx="1800000" cy="1440000"/>
          </a:xfrm>
          <a:prstGeom prst="rect">
            <a:avLst/>
          </a:prstGeom>
          <a:ln>
            <a:solidFill>
              <a:schemeClr val="tx1"/>
            </a:solidFill>
          </a:ln>
        </p:spPr>
      </p:pic>
      <p:sp>
        <p:nvSpPr>
          <p:cNvPr id="25" name="Rectángulo: esquinas redondeadas 24">
            <a:extLst>
              <a:ext uri="{FF2B5EF4-FFF2-40B4-BE49-F238E27FC236}">
                <a16:creationId xmlns:a16="http://schemas.microsoft.com/office/drawing/2014/main" id="{D1392AA0-35FD-4B88-8D75-8A7C40FA006F}"/>
              </a:ext>
            </a:extLst>
          </p:cNvPr>
          <p:cNvSpPr/>
          <p:nvPr/>
        </p:nvSpPr>
        <p:spPr>
          <a:xfrm>
            <a:off x="2985363" y="5202377"/>
            <a:ext cx="3368140" cy="14400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4400" b="1" dirty="0">
                <a:solidFill>
                  <a:schemeClr val="tx1"/>
                </a:solidFill>
              </a:rPr>
              <a:t># 55</a:t>
            </a:r>
          </a:p>
          <a:p>
            <a:pPr algn="ctr"/>
            <a:r>
              <a:rPr lang="es-419" sz="2400" b="1" dirty="0">
                <a:solidFill>
                  <a:schemeClr val="tx1"/>
                </a:solidFill>
              </a:rPr>
              <a:t>Índice de Progreso Social</a:t>
            </a:r>
          </a:p>
        </p:txBody>
      </p:sp>
    </p:spTree>
    <p:extLst>
      <p:ext uri="{BB962C8B-B14F-4D97-AF65-F5344CB8AC3E}">
        <p14:creationId xmlns:p14="http://schemas.microsoft.com/office/powerpoint/2010/main" val="1335844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2411</TotalTime>
  <Words>1109</Words>
  <Application>Microsoft Office PowerPoint</Application>
  <PresentationFormat>Panorámica</PresentationFormat>
  <Paragraphs>189</Paragraphs>
  <Slides>29</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8" baseType="lpstr">
      <vt:lpstr>Adobe Heiti Std R</vt:lpstr>
      <vt:lpstr>Algerian</vt:lpstr>
      <vt:lpstr>Arial</vt:lpstr>
      <vt:lpstr>Calibri</vt:lpstr>
      <vt:lpstr>Calibri Light</vt:lpstr>
      <vt:lpstr>Cambria Math</vt:lpstr>
      <vt:lpstr>Times New Roman</vt:lpstr>
      <vt:lpstr>Tema de Office</vt:lpstr>
      <vt:lpstr>Worksheet</vt:lpstr>
      <vt:lpstr>Presentación de PowerPoint</vt:lpstr>
      <vt:lpstr>Problema</vt:lpstr>
      <vt:lpstr>Presentación de PowerPoint</vt:lpstr>
      <vt:lpstr>Teoría</vt:lpstr>
      <vt:lpstr>Presentación de PowerPoint</vt:lpstr>
      <vt:lpstr>Marco Metodológico</vt:lpstr>
      <vt:lpstr>Operalización de Variables</vt:lpstr>
      <vt:lpstr>Procedimiento de recolección de datos</vt:lpstr>
      <vt:lpstr>Presentación de PowerPoint</vt:lpstr>
      <vt:lpstr>Presentación de PowerPoint</vt:lpstr>
      <vt:lpstr>Resultados – Análisis de las dimensiones</vt:lpstr>
      <vt:lpstr>Lineamientos Estratégicos</vt:lpstr>
      <vt:lpstr>Presentación de PowerPoint</vt:lpstr>
      <vt:lpstr>Seguridad</vt:lpstr>
      <vt:lpstr>Presentación de PowerPoint</vt:lpstr>
      <vt:lpstr>Calidad de Servicio</vt:lpstr>
      <vt:lpstr>Presentación de PowerPoint</vt:lpstr>
      <vt:lpstr>Propuesta</vt:lpstr>
      <vt:lpstr>Presentación de PowerPoint</vt:lpstr>
      <vt:lpstr>Dimensión Gestión Empresarial</vt:lpstr>
      <vt:lpstr>Dimensión Económica - Social</vt:lpstr>
      <vt:lpstr>Dimensión Patrimonial</vt:lpstr>
      <vt:lpstr>Dimensión Ambiental</vt:lpstr>
      <vt:lpstr>Dimensión Ambiental</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dc:creator>
  <cp:lastModifiedBy>HOTMAIL MICROSOFOT</cp:lastModifiedBy>
  <cp:revision>85</cp:revision>
  <dcterms:created xsi:type="dcterms:W3CDTF">2018-11-09T16:54:22Z</dcterms:created>
  <dcterms:modified xsi:type="dcterms:W3CDTF">2018-11-19T04:15:51Z</dcterms:modified>
</cp:coreProperties>
</file>