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7.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diagrams/data16.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4064" r:id="rId1"/>
  </p:sldMasterIdLst>
  <p:sldIdLst>
    <p:sldId id="256" r:id="rId2"/>
    <p:sldId id="259" r:id="rId3"/>
    <p:sldId id="336" r:id="rId4"/>
    <p:sldId id="260" r:id="rId5"/>
    <p:sldId id="263" r:id="rId6"/>
    <p:sldId id="338" r:id="rId7"/>
    <p:sldId id="341" r:id="rId8"/>
    <p:sldId id="342" r:id="rId9"/>
    <p:sldId id="344" r:id="rId10"/>
    <p:sldId id="346" r:id="rId11"/>
    <p:sldId id="348" r:id="rId12"/>
    <p:sldId id="349" r:id="rId13"/>
    <p:sldId id="350" r:id="rId14"/>
    <p:sldId id="352" r:id="rId15"/>
    <p:sldId id="351" r:id="rId16"/>
    <p:sldId id="353" r:id="rId17"/>
    <p:sldId id="355" r:id="rId18"/>
    <p:sldId id="356" r:id="rId19"/>
    <p:sldId id="357" r:id="rId20"/>
    <p:sldId id="358" r:id="rId21"/>
    <p:sldId id="354" r:id="rId22"/>
    <p:sldId id="275" r:id="rId23"/>
    <p:sldId id="360" r:id="rId24"/>
    <p:sldId id="377" r:id="rId25"/>
    <p:sldId id="365" r:id="rId26"/>
    <p:sldId id="378" r:id="rId27"/>
    <p:sldId id="366" r:id="rId28"/>
    <p:sldId id="367" r:id="rId29"/>
    <p:sldId id="379" r:id="rId30"/>
    <p:sldId id="368" r:id="rId31"/>
    <p:sldId id="369" r:id="rId32"/>
    <p:sldId id="380" r:id="rId33"/>
    <p:sldId id="370" r:id="rId34"/>
    <p:sldId id="381" r:id="rId35"/>
    <p:sldId id="371" r:id="rId36"/>
    <p:sldId id="372" r:id="rId37"/>
    <p:sldId id="382" r:id="rId38"/>
    <p:sldId id="361" r:id="rId39"/>
    <p:sldId id="383" r:id="rId40"/>
    <p:sldId id="363" r:id="rId41"/>
    <p:sldId id="384" r:id="rId42"/>
    <p:sldId id="359" r:id="rId43"/>
    <p:sldId id="362" r:id="rId44"/>
    <p:sldId id="314" r:id="rId45"/>
    <p:sldId id="364" r:id="rId46"/>
    <p:sldId id="373" r:id="rId47"/>
    <p:sldId id="374" r:id="rId48"/>
    <p:sldId id="375" r:id="rId49"/>
    <p:sldId id="376" r:id="rId50"/>
    <p:sldId id="297" r:id="rId51"/>
  </p:sldIdLst>
  <p:sldSz cx="9144000" cy="6858000" type="screen4x3"/>
  <p:notesSz cx="6858000" cy="9144000"/>
  <p:defaultTextStyle>
    <a:defPPr>
      <a:defRPr lang="es-EC"/>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7C80"/>
    <a:srgbClr val="FFFFCC"/>
    <a:srgbClr val="EDD3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12" autoAdjust="0"/>
    <p:restoredTop sz="94660"/>
  </p:normalViewPr>
  <p:slideViewPr>
    <p:cSldViewPr snapToGrid="0">
      <p:cViewPr varScale="1">
        <p:scale>
          <a:sx n="73" d="100"/>
          <a:sy n="73" d="100"/>
        </p:scale>
        <p:origin x="124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_rels/data16.xml.rels><?xml version="1.0" encoding="UTF-8" standalone="yes"?>
<Relationships xmlns="http://schemas.openxmlformats.org/package/2006/relationships"><Relationship Id="rId1" Type="http://schemas.openxmlformats.org/officeDocument/2006/relationships/image" Target="../media/image20.png"/></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EC4AB1-18D2-407C-B8F5-7FD57F65F00D}" type="doc">
      <dgm:prSet loTypeId="urn:microsoft.com/office/officeart/2005/8/layout/process1" loCatId="process" qsTypeId="urn:microsoft.com/office/officeart/2005/8/quickstyle/simple1" qsCatId="simple" csTypeId="urn:microsoft.com/office/officeart/2005/8/colors/accent0_1" csCatId="mainScheme" phldr="1"/>
      <dgm:spPr/>
    </dgm:pt>
    <dgm:pt modelId="{1D968A04-F05A-4AC1-9B42-466AFBFEE362}">
      <dgm:prSet phldrT="[Texto]" custT="1"/>
      <dgm:spPr/>
      <dgm:t>
        <a:bodyPr/>
        <a:lstStyle/>
        <a:p>
          <a:r>
            <a:rPr lang="es-EC" sz="2000" b="1" dirty="0" smtClean="0"/>
            <a:t>COMERCIANTES</a:t>
          </a:r>
          <a:endParaRPr lang="en-US" sz="2000" b="1" dirty="0"/>
        </a:p>
      </dgm:t>
    </dgm:pt>
    <dgm:pt modelId="{96C462FF-38D7-405A-A260-F4B4EBCF61D2}" type="parTrans" cxnId="{C657FDF9-5821-43D5-92FC-E73D4DA02DF0}">
      <dgm:prSet/>
      <dgm:spPr/>
      <dgm:t>
        <a:bodyPr/>
        <a:lstStyle/>
        <a:p>
          <a:endParaRPr lang="en-US" sz="2400"/>
        </a:p>
      </dgm:t>
    </dgm:pt>
    <dgm:pt modelId="{83396180-0F47-485A-A364-30D483E8C8F7}" type="sibTrans" cxnId="{C657FDF9-5821-43D5-92FC-E73D4DA02DF0}">
      <dgm:prSet custT="1"/>
      <dgm:spPr/>
      <dgm:t>
        <a:bodyPr/>
        <a:lstStyle/>
        <a:p>
          <a:endParaRPr lang="en-US" sz="2400"/>
        </a:p>
      </dgm:t>
    </dgm:pt>
    <dgm:pt modelId="{241B944D-5D30-41B5-8DDB-1E2AD4191BC6}">
      <dgm:prSet phldrT="[Texto]" custT="1"/>
      <dgm:spPr/>
      <dgm:t>
        <a:bodyPr/>
        <a:lstStyle/>
        <a:p>
          <a:r>
            <a:rPr lang="es-EC" sz="2400" dirty="0" smtClean="0"/>
            <a:t>Feudalismo</a:t>
          </a:r>
          <a:endParaRPr lang="en-US" sz="2400" dirty="0"/>
        </a:p>
      </dgm:t>
    </dgm:pt>
    <dgm:pt modelId="{33117F52-EB63-425A-94CB-081662DD8225}" type="parTrans" cxnId="{A7C95F2E-6402-46D4-A130-399C9841835F}">
      <dgm:prSet/>
      <dgm:spPr/>
      <dgm:t>
        <a:bodyPr/>
        <a:lstStyle/>
        <a:p>
          <a:endParaRPr lang="en-US" sz="2400"/>
        </a:p>
      </dgm:t>
    </dgm:pt>
    <dgm:pt modelId="{D0EE7510-0A59-42F3-B23F-9E0857973CFD}" type="sibTrans" cxnId="{A7C95F2E-6402-46D4-A130-399C9841835F}">
      <dgm:prSet custT="1"/>
      <dgm:spPr/>
      <dgm:t>
        <a:bodyPr/>
        <a:lstStyle/>
        <a:p>
          <a:endParaRPr lang="en-US" sz="2400"/>
        </a:p>
      </dgm:t>
    </dgm:pt>
    <dgm:pt modelId="{7A25EF2E-F5E2-4CB8-8C35-4403DD88C81B}">
      <dgm:prSet phldrT="[Texto]" custT="1"/>
      <dgm:spPr/>
      <dgm:t>
        <a:bodyPr/>
        <a:lstStyle/>
        <a:p>
          <a:r>
            <a:rPr lang="es-EC" sz="2400" dirty="0" smtClean="0"/>
            <a:t>Compra a bajos precios</a:t>
          </a:r>
          <a:endParaRPr lang="en-US" sz="2400" dirty="0"/>
        </a:p>
      </dgm:t>
    </dgm:pt>
    <dgm:pt modelId="{E177F273-EC6A-4226-8969-A2C5D657B3C7}" type="parTrans" cxnId="{0D92BBD7-52C6-41BA-8A6B-331F487F8F6E}">
      <dgm:prSet/>
      <dgm:spPr/>
      <dgm:t>
        <a:bodyPr/>
        <a:lstStyle/>
        <a:p>
          <a:endParaRPr lang="en-US" sz="2400"/>
        </a:p>
      </dgm:t>
    </dgm:pt>
    <dgm:pt modelId="{E2B0D477-5085-4707-BAFE-56A4ADB9EC26}" type="sibTrans" cxnId="{0D92BBD7-52C6-41BA-8A6B-331F487F8F6E}">
      <dgm:prSet custT="1"/>
      <dgm:spPr/>
      <dgm:t>
        <a:bodyPr/>
        <a:lstStyle/>
        <a:p>
          <a:endParaRPr lang="en-US" sz="2400"/>
        </a:p>
      </dgm:t>
    </dgm:pt>
    <dgm:pt modelId="{0238D1A3-F653-4002-B113-F7257B4EC112}">
      <dgm:prSet custT="1"/>
      <dgm:spPr/>
      <dgm:t>
        <a:bodyPr/>
        <a:lstStyle/>
        <a:p>
          <a:r>
            <a:rPr lang="es-EC" sz="2400" dirty="0" smtClean="0"/>
            <a:t>Venta  altos precios</a:t>
          </a:r>
          <a:endParaRPr lang="en-US" sz="2400" dirty="0"/>
        </a:p>
      </dgm:t>
    </dgm:pt>
    <dgm:pt modelId="{D89EE9A2-FB57-47D5-98A1-D4F8C9DE1AB9}" type="parTrans" cxnId="{B23A901E-DDCC-446C-B738-BB039F819B0D}">
      <dgm:prSet/>
      <dgm:spPr/>
      <dgm:t>
        <a:bodyPr/>
        <a:lstStyle/>
        <a:p>
          <a:endParaRPr lang="en-US" sz="2400"/>
        </a:p>
      </dgm:t>
    </dgm:pt>
    <dgm:pt modelId="{4150C766-CF5F-49E3-A0DA-675C4B6ECF90}" type="sibTrans" cxnId="{B23A901E-DDCC-446C-B738-BB039F819B0D}">
      <dgm:prSet/>
      <dgm:spPr/>
      <dgm:t>
        <a:bodyPr/>
        <a:lstStyle/>
        <a:p>
          <a:endParaRPr lang="en-US" sz="2400"/>
        </a:p>
      </dgm:t>
    </dgm:pt>
    <dgm:pt modelId="{4152FF42-2122-48A2-85B5-0BD4BD8944C4}" type="pres">
      <dgm:prSet presAssocID="{8DEC4AB1-18D2-407C-B8F5-7FD57F65F00D}" presName="Name0" presStyleCnt="0">
        <dgm:presLayoutVars>
          <dgm:dir/>
          <dgm:resizeHandles val="exact"/>
        </dgm:presLayoutVars>
      </dgm:prSet>
      <dgm:spPr/>
    </dgm:pt>
    <dgm:pt modelId="{EB5F3C8C-B6EA-45FC-816A-058472A09D7B}" type="pres">
      <dgm:prSet presAssocID="{1D968A04-F05A-4AC1-9B42-466AFBFEE362}" presName="node" presStyleLbl="node1" presStyleIdx="0" presStyleCnt="4" custScaleX="144965">
        <dgm:presLayoutVars>
          <dgm:bulletEnabled val="1"/>
        </dgm:presLayoutVars>
      </dgm:prSet>
      <dgm:spPr/>
      <dgm:t>
        <a:bodyPr/>
        <a:lstStyle/>
        <a:p>
          <a:endParaRPr lang="en-US"/>
        </a:p>
      </dgm:t>
    </dgm:pt>
    <dgm:pt modelId="{B6ADC1D7-53FE-44F7-857B-7D9482C43DEC}" type="pres">
      <dgm:prSet presAssocID="{83396180-0F47-485A-A364-30D483E8C8F7}" presName="sibTrans" presStyleLbl="sibTrans2D1" presStyleIdx="0" presStyleCnt="3"/>
      <dgm:spPr/>
      <dgm:t>
        <a:bodyPr/>
        <a:lstStyle/>
        <a:p>
          <a:endParaRPr lang="en-US"/>
        </a:p>
      </dgm:t>
    </dgm:pt>
    <dgm:pt modelId="{2B291483-D7E6-4810-9B93-AE9A3AF9DE70}" type="pres">
      <dgm:prSet presAssocID="{83396180-0F47-485A-A364-30D483E8C8F7}" presName="connectorText" presStyleLbl="sibTrans2D1" presStyleIdx="0" presStyleCnt="3"/>
      <dgm:spPr/>
      <dgm:t>
        <a:bodyPr/>
        <a:lstStyle/>
        <a:p>
          <a:endParaRPr lang="en-US"/>
        </a:p>
      </dgm:t>
    </dgm:pt>
    <dgm:pt modelId="{B8E42866-63BB-4544-BBBF-4B2CCE66858F}" type="pres">
      <dgm:prSet presAssocID="{241B944D-5D30-41B5-8DDB-1E2AD4191BC6}" presName="node" presStyleLbl="node1" presStyleIdx="1" presStyleCnt="4" custScaleX="90794">
        <dgm:presLayoutVars>
          <dgm:bulletEnabled val="1"/>
        </dgm:presLayoutVars>
      </dgm:prSet>
      <dgm:spPr/>
      <dgm:t>
        <a:bodyPr/>
        <a:lstStyle/>
        <a:p>
          <a:endParaRPr lang="en-US"/>
        </a:p>
      </dgm:t>
    </dgm:pt>
    <dgm:pt modelId="{2629F66B-028E-46C1-BC44-5D31D0470214}" type="pres">
      <dgm:prSet presAssocID="{D0EE7510-0A59-42F3-B23F-9E0857973CFD}" presName="sibTrans" presStyleLbl="sibTrans2D1" presStyleIdx="1" presStyleCnt="3"/>
      <dgm:spPr/>
      <dgm:t>
        <a:bodyPr/>
        <a:lstStyle/>
        <a:p>
          <a:endParaRPr lang="en-US"/>
        </a:p>
      </dgm:t>
    </dgm:pt>
    <dgm:pt modelId="{1DD88FE9-563C-4847-B8CA-FB597EEDCF88}" type="pres">
      <dgm:prSet presAssocID="{D0EE7510-0A59-42F3-B23F-9E0857973CFD}" presName="connectorText" presStyleLbl="sibTrans2D1" presStyleIdx="1" presStyleCnt="3"/>
      <dgm:spPr/>
      <dgm:t>
        <a:bodyPr/>
        <a:lstStyle/>
        <a:p>
          <a:endParaRPr lang="en-US"/>
        </a:p>
      </dgm:t>
    </dgm:pt>
    <dgm:pt modelId="{AD95BE54-EC92-40D3-8D2E-A37E694C81F9}" type="pres">
      <dgm:prSet presAssocID="{7A25EF2E-F5E2-4CB8-8C35-4403DD88C81B}" presName="node" presStyleLbl="node1" presStyleIdx="2" presStyleCnt="4" custScaleX="89460">
        <dgm:presLayoutVars>
          <dgm:bulletEnabled val="1"/>
        </dgm:presLayoutVars>
      </dgm:prSet>
      <dgm:spPr/>
      <dgm:t>
        <a:bodyPr/>
        <a:lstStyle/>
        <a:p>
          <a:endParaRPr lang="en-US"/>
        </a:p>
      </dgm:t>
    </dgm:pt>
    <dgm:pt modelId="{0699B5BA-3E40-4743-80F8-44E7B48C8B20}" type="pres">
      <dgm:prSet presAssocID="{E2B0D477-5085-4707-BAFE-56A4ADB9EC26}" presName="sibTrans" presStyleLbl="sibTrans2D1" presStyleIdx="2" presStyleCnt="3"/>
      <dgm:spPr/>
      <dgm:t>
        <a:bodyPr/>
        <a:lstStyle/>
        <a:p>
          <a:endParaRPr lang="en-US"/>
        </a:p>
      </dgm:t>
    </dgm:pt>
    <dgm:pt modelId="{B0F93DF5-4FB7-4889-BA7F-E50E5C0D6F2B}" type="pres">
      <dgm:prSet presAssocID="{E2B0D477-5085-4707-BAFE-56A4ADB9EC26}" presName="connectorText" presStyleLbl="sibTrans2D1" presStyleIdx="2" presStyleCnt="3"/>
      <dgm:spPr/>
      <dgm:t>
        <a:bodyPr/>
        <a:lstStyle/>
        <a:p>
          <a:endParaRPr lang="en-US"/>
        </a:p>
      </dgm:t>
    </dgm:pt>
    <dgm:pt modelId="{BB092BB7-8A5F-4DDC-91D4-3D81744312A4}" type="pres">
      <dgm:prSet presAssocID="{0238D1A3-F653-4002-B113-F7257B4EC112}" presName="node" presStyleLbl="node1" presStyleIdx="3" presStyleCnt="4" custScaleX="86291">
        <dgm:presLayoutVars>
          <dgm:bulletEnabled val="1"/>
        </dgm:presLayoutVars>
      </dgm:prSet>
      <dgm:spPr/>
      <dgm:t>
        <a:bodyPr/>
        <a:lstStyle/>
        <a:p>
          <a:endParaRPr lang="en-US"/>
        </a:p>
      </dgm:t>
    </dgm:pt>
  </dgm:ptLst>
  <dgm:cxnLst>
    <dgm:cxn modelId="{C518953A-05CC-4081-9647-5B9DD86485EC}" type="presOf" srcId="{7A25EF2E-F5E2-4CB8-8C35-4403DD88C81B}" destId="{AD95BE54-EC92-40D3-8D2E-A37E694C81F9}" srcOrd="0" destOrd="0" presId="urn:microsoft.com/office/officeart/2005/8/layout/process1"/>
    <dgm:cxn modelId="{BD5DB1A2-3B7E-4E8A-804A-9D00F6A55958}" type="presOf" srcId="{D0EE7510-0A59-42F3-B23F-9E0857973CFD}" destId="{2629F66B-028E-46C1-BC44-5D31D0470214}" srcOrd="0" destOrd="0" presId="urn:microsoft.com/office/officeart/2005/8/layout/process1"/>
    <dgm:cxn modelId="{AD8A6A67-C7D8-4873-917D-034CD91274DC}" type="presOf" srcId="{8DEC4AB1-18D2-407C-B8F5-7FD57F65F00D}" destId="{4152FF42-2122-48A2-85B5-0BD4BD8944C4}" srcOrd="0" destOrd="0" presId="urn:microsoft.com/office/officeart/2005/8/layout/process1"/>
    <dgm:cxn modelId="{B23A901E-DDCC-446C-B738-BB039F819B0D}" srcId="{8DEC4AB1-18D2-407C-B8F5-7FD57F65F00D}" destId="{0238D1A3-F653-4002-B113-F7257B4EC112}" srcOrd="3" destOrd="0" parTransId="{D89EE9A2-FB57-47D5-98A1-D4F8C9DE1AB9}" sibTransId="{4150C766-CF5F-49E3-A0DA-675C4B6ECF90}"/>
    <dgm:cxn modelId="{A7C95F2E-6402-46D4-A130-399C9841835F}" srcId="{8DEC4AB1-18D2-407C-B8F5-7FD57F65F00D}" destId="{241B944D-5D30-41B5-8DDB-1E2AD4191BC6}" srcOrd="1" destOrd="0" parTransId="{33117F52-EB63-425A-94CB-081662DD8225}" sibTransId="{D0EE7510-0A59-42F3-B23F-9E0857973CFD}"/>
    <dgm:cxn modelId="{C657FDF9-5821-43D5-92FC-E73D4DA02DF0}" srcId="{8DEC4AB1-18D2-407C-B8F5-7FD57F65F00D}" destId="{1D968A04-F05A-4AC1-9B42-466AFBFEE362}" srcOrd="0" destOrd="0" parTransId="{96C462FF-38D7-405A-A260-F4B4EBCF61D2}" sibTransId="{83396180-0F47-485A-A364-30D483E8C8F7}"/>
    <dgm:cxn modelId="{E663E240-62B1-4245-986B-5FDE472D2739}" type="presOf" srcId="{E2B0D477-5085-4707-BAFE-56A4ADB9EC26}" destId="{B0F93DF5-4FB7-4889-BA7F-E50E5C0D6F2B}" srcOrd="1" destOrd="0" presId="urn:microsoft.com/office/officeart/2005/8/layout/process1"/>
    <dgm:cxn modelId="{0D92BBD7-52C6-41BA-8A6B-331F487F8F6E}" srcId="{8DEC4AB1-18D2-407C-B8F5-7FD57F65F00D}" destId="{7A25EF2E-F5E2-4CB8-8C35-4403DD88C81B}" srcOrd="2" destOrd="0" parTransId="{E177F273-EC6A-4226-8969-A2C5D657B3C7}" sibTransId="{E2B0D477-5085-4707-BAFE-56A4ADB9EC26}"/>
    <dgm:cxn modelId="{80FCDC5D-839C-450F-8F9B-F876BF2A7EDC}" type="presOf" srcId="{1D968A04-F05A-4AC1-9B42-466AFBFEE362}" destId="{EB5F3C8C-B6EA-45FC-816A-058472A09D7B}" srcOrd="0" destOrd="0" presId="urn:microsoft.com/office/officeart/2005/8/layout/process1"/>
    <dgm:cxn modelId="{80130D60-C4A1-4BB1-94CB-99CBD73DF260}" type="presOf" srcId="{E2B0D477-5085-4707-BAFE-56A4ADB9EC26}" destId="{0699B5BA-3E40-4743-80F8-44E7B48C8B20}" srcOrd="0" destOrd="0" presId="urn:microsoft.com/office/officeart/2005/8/layout/process1"/>
    <dgm:cxn modelId="{053A58BC-726C-4821-841E-323A62F5EA86}" type="presOf" srcId="{83396180-0F47-485A-A364-30D483E8C8F7}" destId="{2B291483-D7E6-4810-9B93-AE9A3AF9DE70}" srcOrd="1" destOrd="0" presId="urn:microsoft.com/office/officeart/2005/8/layout/process1"/>
    <dgm:cxn modelId="{872C53C9-5748-445A-88BA-E4BD4D834B62}" type="presOf" srcId="{241B944D-5D30-41B5-8DDB-1E2AD4191BC6}" destId="{B8E42866-63BB-4544-BBBF-4B2CCE66858F}" srcOrd="0" destOrd="0" presId="urn:microsoft.com/office/officeart/2005/8/layout/process1"/>
    <dgm:cxn modelId="{79F983B7-584B-4057-9D6F-FF1BEF353C59}" type="presOf" srcId="{83396180-0F47-485A-A364-30D483E8C8F7}" destId="{B6ADC1D7-53FE-44F7-857B-7D9482C43DEC}" srcOrd="0" destOrd="0" presId="urn:microsoft.com/office/officeart/2005/8/layout/process1"/>
    <dgm:cxn modelId="{A26BFB1E-0F06-48BE-AE84-2A775147855E}" type="presOf" srcId="{0238D1A3-F653-4002-B113-F7257B4EC112}" destId="{BB092BB7-8A5F-4DDC-91D4-3D81744312A4}" srcOrd="0" destOrd="0" presId="urn:microsoft.com/office/officeart/2005/8/layout/process1"/>
    <dgm:cxn modelId="{CA755F57-3B34-4644-8C0D-0C6E43F7929E}" type="presOf" srcId="{D0EE7510-0A59-42F3-B23F-9E0857973CFD}" destId="{1DD88FE9-563C-4847-B8CA-FB597EEDCF88}" srcOrd="1" destOrd="0" presId="urn:microsoft.com/office/officeart/2005/8/layout/process1"/>
    <dgm:cxn modelId="{5F5BCE2E-1CD9-4BAF-8D61-17D062CE89AF}" type="presParOf" srcId="{4152FF42-2122-48A2-85B5-0BD4BD8944C4}" destId="{EB5F3C8C-B6EA-45FC-816A-058472A09D7B}" srcOrd="0" destOrd="0" presId="urn:microsoft.com/office/officeart/2005/8/layout/process1"/>
    <dgm:cxn modelId="{9B19D09A-979B-467F-B88B-58F1DCA8616E}" type="presParOf" srcId="{4152FF42-2122-48A2-85B5-0BD4BD8944C4}" destId="{B6ADC1D7-53FE-44F7-857B-7D9482C43DEC}" srcOrd="1" destOrd="0" presId="urn:microsoft.com/office/officeart/2005/8/layout/process1"/>
    <dgm:cxn modelId="{6D5D3D5C-FBC8-42F1-AB29-799A18633B8B}" type="presParOf" srcId="{B6ADC1D7-53FE-44F7-857B-7D9482C43DEC}" destId="{2B291483-D7E6-4810-9B93-AE9A3AF9DE70}" srcOrd="0" destOrd="0" presId="urn:microsoft.com/office/officeart/2005/8/layout/process1"/>
    <dgm:cxn modelId="{4231A851-F765-46BC-817F-5BA1B0797D32}" type="presParOf" srcId="{4152FF42-2122-48A2-85B5-0BD4BD8944C4}" destId="{B8E42866-63BB-4544-BBBF-4B2CCE66858F}" srcOrd="2" destOrd="0" presId="urn:microsoft.com/office/officeart/2005/8/layout/process1"/>
    <dgm:cxn modelId="{C2BBBF37-9AC3-44DB-A5E1-42805D4F58EC}" type="presParOf" srcId="{4152FF42-2122-48A2-85B5-0BD4BD8944C4}" destId="{2629F66B-028E-46C1-BC44-5D31D0470214}" srcOrd="3" destOrd="0" presId="urn:microsoft.com/office/officeart/2005/8/layout/process1"/>
    <dgm:cxn modelId="{8872F098-2529-484A-9E20-601A06393A1F}" type="presParOf" srcId="{2629F66B-028E-46C1-BC44-5D31D0470214}" destId="{1DD88FE9-563C-4847-B8CA-FB597EEDCF88}" srcOrd="0" destOrd="0" presId="urn:microsoft.com/office/officeart/2005/8/layout/process1"/>
    <dgm:cxn modelId="{5DC2037B-F579-4093-B83A-8A659C6FBB16}" type="presParOf" srcId="{4152FF42-2122-48A2-85B5-0BD4BD8944C4}" destId="{AD95BE54-EC92-40D3-8D2E-A37E694C81F9}" srcOrd="4" destOrd="0" presId="urn:microsoft.com/office/officeart/2005/8/layout/process1"/>
    <dgm:cxn modelId="{AA948C2E-BBEE-4423-BD6D-1AD6E8010DB4}" type="presParOf" srcId="{4152FF42-2122-48A2-85B5-0BD4BD8944C4}" destId="{0699B5BA-3E40-4743-80F8-44E7B48C8B20}" srcOrd="5" destOrd="0" presId="urn:microsoft.com/office/officeart/2005/8/layout/process1"/>
    <dgm:cxn modelId="{CC828ADB-6DDB-46A2-9689-95A2FDD55AE1}" type="presParOf" srcId="{0699B5BA-3E40-4743-80F8-44E7B48C8B20}" destId="{B0F93DF5-4FB7-4889-BA7F-E50E5C0D6F2B}" srcOrd="0" destOrd="0" presId="urn:microsoft.com/office/officeart/2005/8/layout/process1"/>
    <dgm:cxn modelId="{E06610CB-1B83-422F-A4EE-8EBF8B9BD4D0}" type="presParOf" srcId="{4152FF42-2122-48A2-85B5-0BD4BD8944C4}" destId="{BB092BB7-8A5F-4DDC-91D4-3D81744312A4}"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44796F2-9B68-42AF-87A4-9101B1BCF5EE}" type="doc">
      <dgm:prSet loTypeId="urn:microsoft.com/office/officeart/2005/8/layout/hProcess3" loCatId="process" qsTypeId="urn:microsoft.com/office/officeart/2005/8/quickstyle/simple1" qsCatId="simple" csTypeId="urn:microsoft.com/office/officeart/2005/8/colors/accent1_1" csCatId="accent1" phldr="1"/>
      <dgm:spPr/>
    </dgm:pt>
    <dgm:pt modelId="{FCF996E1-6573-44A3-9B64-33A84AA3CB30}">
      <dgm:prSet phldrT="[Texto]" custT="1"/>
      <dgm:spPr/>
      <dgm:t>
        <a:bodyPr/>
        <a:lstStyle/>
        <a:p>
          <a:endParaRPr lang="en-US" sz="2800" dirty="0">
            <a:latin typeface="Adobe Devanagari" panose="02040503050201020203" pitchFamily="18" charset="0"/>
            <a:cs typeface="Adobe Devanagari" panose="02040503050201020203" pitchFamily="18" charset="0"/>
          </a:endParaRPr>
        </a:p>
      </dgm:t>
    </dgm:pt>
    <dgm:pt modelId="{4BE374D4-1F96-44F5-9807-0858AFFE6E48}" type="sibTrans" cxnId="{E446D0B5-ABEC-46C1-A397-9CAB33DAC9C2}">
      <dgm:prSet/>
      <dgm:spPr/>
      <dgm:t>
        <a:bodyPr/>
        <a:lstStyle/>
        <a:p>
          <a:endParaRPr lang="en-US" sz="2800">
            <a:latin typeface="Adobe Devanagari" panose="02040503050201020203" pitchFamily="18" charset="0"/>
            <a:cs typeface="Adobe Devanagari" panose="02040503050201020203" pitchFamily="18" charset="0"/>
          </a:endParaRPr>
        </a:p>
      </dgm:t>
    </dgm:pt>
    <dgm:pt modelId="{0DF99E84-4627-49D9-9FAD-9A2B7BFB36AC}" type="parTrans" cxnId="{E446D0B5-ABEC-46C1-A397-9CAB33DAC9C2}">
      <dgm:prSet/>
      <dgm:spPr/>
      <dgm:t>
        <a:bodyPr/>
        <a:lstStyle/>
        <a:p>
          <a:endParaRPr lang="en-US" sz="2800">
            <a:latin typeface="Adobe Devanagari" panose="02040503050201020203" pitchFamily="18" charset="0"/>
            <a:cs typeface="Adobe Devanagari" panose="02040503050201020203" pitchFamily="18" charset="0"/>
          </a:endParaRPr>
        </a:p>
      </dgm:t>
    </dgm:pt>
    <dgm:pt modelId="{E04D639E-55CF-4012-BF2E-D951D19CF42B}" type="pres">
      <dgm:prSet presAssocID="{E44796F2-9B68-42AF-87A4-9101B1BCF5EE}" presName="Name0" presStyleCnt="0">
        <dgm:presLayoutVars>
          <dgm:dir/>
          <dgm:animLvl val="lvl"/>
          <dgm:resizeHandles val="exact"/>
        </dgm:presLayoutVars>
      </dgm:prSet>
      <dgm:spPr/>
    </dgm:pt>
    <dgm:pt modelId="{8EDB73B2-ABB6-4808-9E49-2EB74BC14A36}" type="pres">
      <dgm:prSet presAssocID="{E44796F2-9B68-42AF-87A4-9101B1BCF5EE}" presName="dummy" presStyleCnt="0"/>
      <dgm:spPr/>
    </dgm:pt>
    <dgm:pt modelId="{63B85CBC-7CE1-4FFA-893D-802971D95E43}" type="pres">
      <dgm:prSet presAssocID="{E44796F2-9B68-42AF-87A4-9101B1BCF5EE}" presName="linH" presStyleCnt="0"/>
      <dgm:spPr/>
    </dgm:pt>
    <dgm:pt modelId="{94082714-BF15-4120-B479-B3545ACD2785}" type="pres">
      <dgm:prSet presAssocID="{E44796F2-9B68-42AF-87A4-9101B1BCF5EE}" presName="padding1" presStyleCnt="0"/>
      <dgm:spPr/>
    </dgm:pt>
    <dgm:pt modelId="{A6020E4D-6F74-4CCC-830C-8A843879A09A}" type="pres">
      <dgm:prSet presAssocID="{FCF996E1-6573-44A3-9B64-33A84AA3CB30}" presName="linV" presStyleCnt="0"/>
      <dgm:spPr/>
    </dgm:pt>
    <dgm:pt modelId="{05F629CF-E13A-4E02-8C64-5B7B5ECFB4A7}" type="pres">
      <dgm:prSet presAssocID="{FCF996E1-6573-44A3-9B64-33A84AA3CB30}" presName="spVertical1" presStyleCnt="0"/>
      <dgm:spPr/>
    </dgm:pt>
    <dgm:pt modelId="{7F081E3E-BBCC-4658-B207-22AA70BF273C}" type="pres">
      <dgm:prSet presAssocID="{FCF996E1-6573-44A3-9B64-33A84AA3CB30}" presName="parTx" presStyleLbl="revTx" presStyleIdx="0" presStyleCnt="1" custScaleX="60767" custLinFactX="-19414" custLinFactNeighborX="-100000" custLinFactNeighborY="-3354">
        <dgm:presLayoutVars>
          <dgm:chMax val="0"/>
          <dgm:chPref val="0"/>
          <dgm:bulletEnabled val="1"/>
        </dgm:presLayoutVars>
      </dgm:prSet>
      <dgm:spPr/>
      <dgm:t>
        <a:bodyPr/>
        <a:lstStyle/>
        <a:p>
          <a:endParaRPr lang="en-US"/>
        </a:p>
      </dgm:t>
    </dgm:pt>
    <dgm:pt modelId="{2543A64B-FF8F-4749-851F-570A9388207A}" type="pres">
      <dgm:prSet presAssocID="{FCF996E1-6573-44A3-9B64-33A84AA3CB30}" presName="spVertical2" presStyleCnt="0"/>
      <dgm:spPr/>
    </dgm:pt>
    <dgm:pt modelId="{1E8F3792-3FBB-4FCC-9C88-099679C804C7}" type="pres">
      <dgm:prSet presAssocID="{FCF996E1-6573-44A3-9B64-33A84AA3CB30}" presName="spVertical3" presStyleCnt="0"/>
      <dgm:spPr/>
    </dgm:pt>
    <dgm:pt modelId="{006F4148-5662-4FE2-B2AC-E321724B90EC}" type="pres">
      <dgm:prSet presAssocID="{E44796F2-9B68-42AF-87A4-9101B1BCF5EE}" presName="padding2" presStyleCnt="0"/>
      <dgm:spPr/>
    </dgm:pt>
    <dgm:pt modelId="{DFF41C88-7E89-4533-B99B-E323549DD701}" type="pres">
      <dgm:prSet presAssocID="{E44796F2-9B68-42AF-87A4-9101B1BCF5EE}" presName="negArrow" presStyleCnt="0"/>
      <dgm:spPr/>
    </dgm:pt>
    <dgm:pt modelId="{014D11FE-C839-4C69-B16B-C9F10C56FAAB}" type="pres">
      <dgm:prSet presAssocID="{E44796F2-9B68-42AF-87A4-9101B1BCF5EE}" presName="backgroundArrow" presStyleLbl="node1" presStyleIdx="0" presStyleCnt="1" custLinFactNeighborX="2324" custLinFactNeighborY="5852"/>
      <dgm:spPr/>
    </dgm:pt>
  </dgm:ptLst>
  <dgm:cxnLst>
    <dgm:cxn modelId="{460906F4-CE94-46C9-9895-CA797FD6726F}" type="presOf" srcId="{FCF996E1-6573-44A3-9B64-33A84AA3CB30}" destId="{7F081E3E-BBCC-4658-B207-22AA70BF273C}" srcOrd="0" destOrd="0" presId="urn:microsoft.com/office/officeart/2005/8/layout/hProcess3"/>
    <dgm:cxn modelId="{B930C368-9EF3-493B-832C-57773A3580CD}" type="presOf" srcId="{E44796F2-9B68-42AF-87A4-9101B1BCF5EE}" destId="{E04D639E-55CF-4012-BF2E-D951D19CF42B}" srcOrd="0" destOrd="0" presId="urn:microsoft.com/office/officeart/2005/8/layout/hProcess3"/>
    <dgm:cxn modelId="{E446D0B5-ABEC-46C1-A397-9CAB33DAC9C2}" srcId="{E44796F2-9B68-42AF-87A4-9101B1BCF5EE}" destId="{FCF996E1-6573-44A3-9B64-33A84AA3CB30}" srcOrd="0" destOrd="0" parTransId="{0DF99E84-4627-49D9-9FAD-9A2B7BFB36AC}" sibTransId="{4BE374D4-1F96-44F5-9807-0858AFFE6E48}"/>
    <dgm:cxn modelId="{D98800BA-AE5F-4893-AF0B-D49976BF3FF3}" type="presParOf" srcId="{E04D639E-55CF-4012-BF2E-D951D19CF42B}" destId="{8EDB73B2-ABB6-4808-9E49-2EB74BC14A36}" srcOrd="0" destOrd="0" presId="urn:microsoft.com/office/officeart/2005/8/layout/hProcess3"/>
    <dgm:cxn modelId="{B8AC2120-A373-473C-A9D8-E79CC644E091}" type="presParOf" srcId="{E04D639E-55CF-4012-BF2E-D951D19CF42B}" destId="{63B85CBC-7CE1-4FFA-893D-802971D95E43}" srcOrd="1" destOrd="0" presId="urn:microsoft.com/office/officeart/2005/8/layout/hProcess3"/>
    <dgm:cxn modelId="{79B997A0-594A-4E29-B653-E6722AC92065}" type="presParOf" srcId="{63B85CBC-7CE1-4FFA-893D-802971D95E43}" destId="{94082714-BF15-4120-B479-B3545ACD2785}" srcOrd="0" destOrd="0" presId="urn:microsoft.com/office/officeart/2005/8/layout/hProcess3"/>
    <dgm:cxn modelId="{6AAC8DFF-6591-4C9A-AFA3-8D625ADA156F}" type="presParOf" srcId="{63B85CBC-7CE1-4FFA-893D-802971D95E43}" destId="{A6020E4D-6F74-4CCC-830C-8A843879A09A}" srcOrd="1" destOrd="0" presId="urn:microsoft.com/office/officeart/2005/8/layout/hProcess3"/>
    <dgm:cxn modelId="{61CADA51-B495-4E22-99D4-7391DA2CF166}" type="presParOf" srcId="{A6020E4D-6F74-4CCC-830C-8A843879A09A}" destId="{05F629CF-E13A-4E02-8C64-5B7B5ECFB4A7}" srcOrd="0" destOrd="0" presId="urn:microsoft.com/office/officeart/2005/8/layout/hProcess3"/>
    <dgm:cxn modelId="{DAD6BF3C-4089-449E-ABAF-6CDFC8AC1550}" type="presParOf" srcId="{A6020E4D-6F74-4CCC-830C-8A843879A09A}" destId="{7F081E3E-BBCC-4658-B207-22AA70BF273C}" srcOrd="1" destOrd="0" presId="urn:microsoft.com/office/officeart/2005/8/layout/hProcess3"/>
    <dgm:cxn modelId="{ACDF9837-4D4C-4A05-BCDB-16086F733DD0}" type="presParOf" srcId="{A6020E4D-6F74-4CCC-830C-8A843879A09A}" destId="{2543A64B-FF8F-4749-851F-570A9388207A}" srcOrd="2" destOrd="0" presId="urn:microsoft.com/office/officeart/2005/8/layout/hProcess3"/>
    <dgm:cxn modelId="{E892E73C-2D8B-4450-A23F-23EE54A5E16D}" type="presParOf" srcId="{A6020E4D-6F74-4CCC-830C-8A843879A09A}" destId="{1E8F3792-3FBB-4FCC-9C88-099679C804C7}" srcOrd="3" destOrd="0" presId="urn:microsoft.com/office/officeart/2005/8/layout/hProcess3"/>
    <dgm:cxn modelId="{86CEEF15-0F18-4075-83C0-E47B21156055}" type="presParOf" srcId="{63B85CBC-7CE1-4FFA-893D-802971D95E43}" destId="{006F4148-5662-4FE2-B2AC-E321724B90EC}" srcOrd="2" destOrd="0" presId="urn:microsoft.com/office/officeart/2005/8/layout/hProcess3"/>
    <dgm:cxn modelId="{5725FA43-80EC-4826-B9A8-03D6CB6590CE}" type="presParOf" srcId="{63B85CBC-7CE1-4FFA-893D-802971D95E43}" destId="{DFF41C88-7E89-4533-B99B-E323549DD701}" srcOrd="3" destOrd="0" presId="urn:microsoft.com/office/officeart/2005/8/layout/hProcess3"/>
    <dgm:cxn modelId="{F506832C-5C99-421C-B723-A6B007F73FB9}" type="presParOf" srcId="{63B85CBC-7CE1-4FFA-893D-802971D95E43}" destId="{014D11FE-C839-4C69-B16B-C9F10C56FAAB}" srcOrd="4" destOrd="0" presId="urn:microsoft.com/office/officeart/2005/8/layout/h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5AF85A3-2282-431B-B0C6-4833931B5281}" type="doc">
      <dgm:prSet loTypeId="urn:microsoft.com/office/officeart/2009/layout/CircleArrowProcess" loCatId="cycle" qsTypeId="urn:microsoft.com/office/officeart/2005/8/quickstyle/simple1" qsCatId="simple" csTypeId="urn:microsoft.com/office/officeart/2005/8/colors/colorful2" csCatId="colorful" phldr="1"/>
      <dgm:spPr/>
      <dgm:t>
        <a:bodyPr/>
        <a:lstStyle/>
        <a:p>
          <a:endParaRPr lang="en-US"/>
        </a:p>
      </dgm:t>
    </dgm:pt>
    <dgm:pt modelId="{6E50CDAE-93E0-4B98-9B49-08EAC90152BE}">
      <dgm:prSet phldrT="[Texto]"/>
      <dgm:spPr/>
      <dgm:t>
        <a:bodyPr/>
        <a:lstStyle/>
        <a:p>
          <a:r>
            <a:rPr lang="es-EC" b="1" dirty="0" smtClean="0">
              <a:latin typeface="Adobe Devanagari" panose="02040503050201020203" pitchFamily="18" charset="0"/>
              <a:cs typeface="Adobe Devanagari" panose="02040503050201020203" pitchFamily="18" charset="0"/>
            </a:rPr>
            <a:t>Total 205</a:t>
          </a:r>
          <a:endParaRPr lang="en-US" b="1" dirty="0">
            <a:latin typeface="Adobe Devanagari" panose="02040503050201020203" pitchFamily="18" charset="0"/>
            <a:cs typeface="Adobe Devanagari" panose="02040503050201020203" pitchFamily="18" charset="0"/>
          </a:endParaRPr>
        </a:p>
      </dgm:t>
    </dgm:pt>
    <dgm:pt modelId="{53F6F606-80E7-4A8E-986E-8CB08FACFB14}" type="parTrans" cxnId="{AD1376F4-DCF5-44B3-8B61-6E13253EE670}">
      <dgm:prSet/>
      <dgm:spPr/>
      <dgm:t>
        <a:bodyPr/>
        <a:lstStyle/>
        <a:p>
          <a:endParaRPr lang="en-US">
            <a:latin typeface="Adobe Devanagari" panose="02040503050201020203" pitchFamily="18" charset="0"/>
            <a:cs typeface="Adobe Devanagari" panose="02040503050201020203" pitchFamily="18" charset="0"/>
          </a:endParaRPr>
        </a:p>
      </dgm:t>
    </dgm:pt>
    <dgm:pt modelId="{88A7BA69-5B7A-4F54-80CF-C0BCA8F1A1FD}" type="sibTrans" cxnId="{AD1376F4-DCF5-44B3-8B61-6E13253EE670}">
      <dgm:prSet/>
      <dgm:spPr/>
      <dgm:t>
        <a:bodyPr/>
        <a:lstStyle/>
        <a:p>
          <a:endParaRPr lang="en-US">
            <a:latin typeface="Adobe Devanagari" panose="02040503050201020203" pitchFamily="18" charset="0"/>
            <a:cs typeface="Adobe Devanagari" panose="02040503050201020203" pitchFamily="18" charset="0"/>
          </a:endParaRPr>
        </a:p>
      </dgm:t>
    </dgm:pt>
    <dgm:pt modelId="{E0034A19-A1EF-4965-84D5-D5340811EC48}">
      <dgm:prSet phldrT="[Texto]"/>
      <dgm:spPr/>
      <dgm:t>
        <a:bodyPr/>
        <a:lstStyle/>
        <a:p>
          <a:r>
            <a:rPr lang="es-EC" dirty="0" smtClean="0">
              <a:latin typeface="Adobe Devanagari" panose="02040503050201020203" pitchFamily="18" charset="0"/>
              <a:cs typeface="Adobe Devanagari" panose="02040503050201020203" pitchFamily="18" charset="0"/>
            </a:rPr>
            <a:t>Comerciantes del Mercado Sur  “92”</a:t>
          </a:r>
          <a:endParaRPr lang="en-US" dirty="0">
            <a:latin typeface="Adobe Devanagari" panose="02040503050201020203" pitchFamily="18" charset="0"/>
            <a:cs typeface="Adobe Devanagari" panose="02040503050201020203" pitchFamily="18" charset="0"/>
          </a:endParaRPr>
        </a:p>
      </dgm:t>
    </dgm:pt>
    <dgm:pt modelId="{906E478F-7751-49E3-81B4-DCE90F9724FD}" type="parTrans" cxnId="{4E16CB81-46DA-43E7-809F-E7048B9358D6}">
      <dgm:prSet/>
      <dgm:spPr/>
      <dgm:t>
        <a:bodyPr/>
        <a:lstStyle/>
        <a:p>
          <a:endParaRPr lang="en-US">
            <a:latin typeface="Adobe Devanagari" panose="02040503050201020203" pitchFamily="18" charset="0"/>
            <a:cs typeface="Adobe Devanagari" panose="02040503050201020203" pitchFamily="18" charset="0"/>
          </a:endParaRPr>
        </a:p>
      </dgm:t>
    </dgm:pt>
    <dgm:pt modelId="{642B1CCA-F836-4895-AF4B-BBEC2844F11E}" type="sibTrans" cxnId="{4E16CB81-46DA-43E7-809F-E7048B9358D6}">
      <dgm:prSet/>
      <dgm:spPr/>
      <dgm:t>
        <a:bodyPr/>
        <a:lstStyle/>
        <a:p>
          <a:endParaRPr lang="en-US">
            <a:latin typeface="Adobe Devanagari" panose="02040503050201020203" pitchFamily="18" charset="0"/>
            <a:cs typeface="Adobe Devanagari" panose="02040503050201020203" pitchFamily="18" charset="0"/>
          </a:endParaRPr>
        </a:p>
      </dgm:t>
    </dgm:pt>
    <dgm:pt modelId="{34151F95-6B35-4AC8-85BE-B665A39DF8FB}">
      <dgm:prSet phldrT="[Texto]"/>
      <dgm:spPr/>
      <dgm:t>
        <a:bodyPr/>
        <a:lstStyle/>
        <a:p>
          <a:r>
            <a:rPr lang="es-EC" dirty="0" smtClean="0">
              <a:latin typeface="Adobe Devanagari" panose="02040503050201020203" pitchFamily="18" charset="0"/>
              <a:cs typeface="Adobe Devanagari" panose="02040503050201020203" pitchFamily="18" charset="0"/>
            </a:rPr>
            <a:t>Comerciantes del Mercado Central   “113”</a:t>
          </a:r>
          <a:endParaRPr lang="en-US" dirty="0">
            <a:latin typeface="Adobe Devanagari" panose="02040503050201020203" pitchFamily="18" charset="0"/>
            <a:cs typeface="Adobe Devanagari" panose="02040503050201020203" pitchFamily="18" charset="0"/>
          </a:endParaRPr>
        </a:p>
      </dgm:t>
    </dgm:pt>
    <dgm:pt modelId="{EFADB4ED-FFFF-4B90-893A-7F1A0BA2E70E}" type="parTrans" cxnId="{06C098AD-A72B-419C-A37C-A546EA11A0E3}">
      <dgm:prSet/>
      <dgm:spPr/>
      <dgm:t>
        <a:bodyPr/>
        <a:lstStyle/>
        <a:p>
          <a:endParaRPr lang="en-US">
            <a:latin typeface="Adobe Devanagari" panose="02040503050201020203" pitchFamily="18" charset="0"/>
            <a:cs typeface="Adobe Devanagari" panose="02040503050201020203" pitchFamily="18" charset="0"/>
          </a:endParaRPr>
        </a:p>
      </dgm:t>
    </dgm:pt>
    <dgm:pt modelId="{27478F50-C3EA-4431-ADE5-36177969CAFD}" type="sibTrans" cxnId="{06C098AD-A72B-419C-A37C-A546EA11A0E3}">
      <dgm:prSet/>
      <dgm:spPr/>
      <dgm:t>
        <a:bodyPr/>
        <a:lstStyle/>
        <a:p>
          <a:endParaRPr lang="en-US">
            <a:latin typeface="Adobe Devanagari" panose="02040503050201020203" pitchFamily="18" charset="0"/>
            <a:cs typeface="Adobe Devanagari" panose="02040503050201020203" pitchFamily="18" charset="0"/>
          </a:endParaRPr>
        </a:p>
      </dgm:t>
    </dgm:pt>
    <dgm:pt modelId="{79C8E8C0-0E23-49A5-A4AA-B8E75ADFE420}" type="pres">
      <dgm:prSet presAssocID="{65AF85A3-2282-431B-B0C6-4833931B5281}" presName="Name0" presStyleCnt="0">
        <dgm:presLayoutVars>
          <dgm:chMax val="7"/>
          <dgm:chPref val="7"/>
          <dgm:dir/>
          <dgm:animLvl val="lvl"/>
        </dgm:presLayoutVars>
      </dgm:prSet>
      <dgm:spPr/>
      <dgm:t>
        <a:bodyPr/>
        <a:lstStyle/>
        <a:p>
          <a:endParaRPr lang="en-US"/>
        </a:p>
      </dgm:t>
    </dgm:pt>
    <dgm:pt modelId="{E371C575-6B99-4C70-A703-34EA7A4C616D}" type="pres">
      <dgm:prSet presAssocID="{6E50CDAE-93E0-4B98-9B49-08EAC90152BE}" presName="Accent1" presStyleCnt="0"/>
      <dgm:spPr/>
    </dgm:pt>
    <dgm:pt modelId="{1A320CFA-6A9F-4F22-A8C7-F91F156319C4}" type="pres">
      <dgm:prSet presAssocID="{6E50CDAE-93E0-4B98-9B49-08EAC90152BE}" presName="Accent" presStyleLbl="node1" presStyleIdx="0" presStyleCnt="1" custLinFactNeighborX="-15472"/>
      <dgm:spPr/>
    </dgm:pt>
    <dgm:pt modelId="{4D076E99-C1EA-4137-8285-B1682AF98BA3}" type="pres">
      <dgm:prSet presAssocID="{6E50CDAE-93E0-4B98-9B49-08EAC90152BE}" presName="Child1" presStyleLbl="revTx" presStyleIdx="0" presStyleCnt="2" custScaleX="181003" custLinFactNeighborX="12891">
        <dgm:presLayoutVars>
          <dgm:chMax val="0"/>
          <dgm:chPref val="0"/>
          <dgm:bulletEnabled val="1"/>
        </dgm:presLayoutVars>
      </dgm:prSet>
      <dgm:spPr/>
      <dgm:t>
        <a:bodyPr/>
        <a:lstStyle/>
        <a:p>
          <a:endParaRPr lang="en-US"/>
        </a:p>
      </dgm:t>
    </dgm:pt>
    <dgm:pt modelId="{2847F55B-8702-48F1-AC8F-67741572A6CF}" type="pres">
      <dgm:prSet presAssocID="{6E50CDAE-93E0-4B98-9B49-08EAC90152BE}" presName="Parent1" presStyleLbl="revTx" presStyleIdx="1" presStyleCnt="2" custLinFactNeighborX="-31928" custLinFactNeighborY="840">
        <dgm:presLayoutVars>
          <dgm:chMax val="1"/>
          <dgm:chPref val="1"/>
          <dgm:bulletEnabled val="1"/>
        </dgm:presLayoutVars>
      </dgm:prSet>
      <dgm:spPr/>
      <dgm:t>
        <a:bodyPr/>
        <a:lstStyle/>
        <a:p>
          <a:endParaRPr lang="en-US"/>
        </a:p>
      </dgm:t>
    </dgm:pt>
  </dgm:ptLst>
  <dgm:cxnLst>
    <dgm:cxn modelId="{4BDE8AD2-264E-4632-BDEB-FDA3700C0E01}" type="presOf" srcId="{34151F95-6B35-4AC8-85BE-B665A39DF8FB}" destId="{4D076E99-C1EA-4137-8285-B1682AF98BA3}" srcOrd="0" destOrd="1" presId="urn:microsoft.com/office/officeart/2009/layout/CircleArrowProcess"/>
    <dgm:cxn modelId="{F404249E-852E-4C1E-99F3-808C954303E6}" type="presOf" srcId="{6E50CDAE-93E0-4B98-9B49-08EAC90152BE}" destId="{2847F55B-8702-48F1-AC8F-67741572A6CF}" srcOrd="0" destOrd="0" presId="urn:microsoft.com/office/officeart/2009/layout/CircleArrowProcess"/>
    <dgm:cxn modelId="{06C098AD-A72B-419C-A37C-A546EA11A0E3}" srcId="{6E50CDAE-93E0-4B98-9B49-08EAC90152BE}" destId="{34151F95-6B35-4AC8-85BE-B665A39DF8FB}" srcOrd="1" destOrd="0" parTransId="{EFADB4ED-FFFF-4B90-893A-7F1A0BA2E70E}" sibTransId="{27478F50-C3EA-4431-ADE5-36177969CAFD}"/>
    <dgm:cxn modelId="{AD1376F4-DCF5-44B3-8B61-6E13253EE670}" srcId="{65AF85A3-2282-431B-B0C6-4833931B5281}" destId="{6E50CDAE-93E0-4B98-9B49-08EAC90152BE}" srcOrd="0" destOrd="0" parTransId="{53F6F606-80E7-4A8E-986E-8CB08FACFB14}" sibTransId="{88A7BA69-5B7A-4F54-80CF-C0BCA8F1A1FD}"/>
    <dgm:cxn modelId="{B2F99023-E331-4E40-A9EB-7D58EBAE8185}" type="presOf" srcId="{65AF85A3-2282-431B-B0C6-4833931B5281}" destId="{79C8E8C0-0E23-49A5-A4AA-B8E75ADFE420}" srcOrd="0" destOrd="0" presId="urn:microsoft.com/office/officeart/2009/layout/CircleArrowProcess"/>
    <dgm:cxn modelId="{FCB2C240-955E-440C-88F7-E4E9F3846373}" type="presOf" srcId="{E0034A19-A1EF-4965-84D5-D5340811EC48}" destId="{4D076E99-C1EA-4137-8285-B1682AF98BA3}" srcOrd="0" destOrd="0" presId="urn:microsoft.com/office/officeart/2009/layout/CircleArrowProcess"/>
    <dgm:cxn modelId="{4E16CB81-46DA-43E7-809F-E7048B9358D6}" srcId="{6E50CDAE-93E0-4B98-9B49-08EAC90152BE}" destId="{E0034A19-A1EF-4965-84D5-D5340811EC48}" srcOrd="0" destOrd="0" parTransId="{906E478F-7751-49E3-81B4-DCE90F9724FD}" sibTransId="{642B1CCA-F836-4895-AF4B-BBEC2844F11E}"/>
    <dgm:cxn modelId="{58F0A3EF-5223-49B2-AA34-E6D60099B7FC}" type="presParOf" srcId="{79C8E8C0-0E23-49A5-A4AA-B8E75ADFE420}" destId="{E371C575-6B99-4C70-A703-34EA7A4C616D}" srcOrd="0" destOrd="0" presId="urn:microsoft.com/office/officeart/2009/layout/CircleArrowProcess"/>
    <dgm:cxn modelId="{97BD74AE-2118-4F16-BE12-C5E3286E177F}" type="presParOf" srcId="{E371C575-6B99-4C70-A703-34EA7A4C616D}" destId="{1A320CFA-6A9F-4F22-A8C7-F91F156319C4}" srcOrd="0" destOrd="0" presId="urn:microsoft.com/office/officeart/2009/layout/CircleArrowProcess"/>
    <dgm:cxn modelId="{F77CAB96-3EC0-4E67-BC4B-720B6B73F781}" type="presParOf" srcId="{79C8E8C0-0E23-49A5-A4AA-B8E75ADFE420}" destId="{4D076E99-C1EA-4137-8285-B1682AF98BA3}" srcOrd="1" destOrd="0" presId="urn:microsoft.com/office/officeart/2009/layout/CircleArrowProcess"/>
    <dgm:cxn modelId="{CF966721-7702-4500-8F61-8708A0432089}" type="presParOf" srcId="{79C8E8C0-0E23-49A5-A4AA-B8E75ADFE420}" destId="{2847F55B-8702-48F1-AC8F-67741572A6CF}" srcOrd="2"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9D7A211-671B-409E-BE3D-7C1C464BB8FF}"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2CA46A48-8DDC-46CD-A773-5F83FEF5CC3F}">
      <dgm:prSet phldrT="[Texto]" custT="1"/>
      <dgm:spPr/>
      <dgm:t>
        <a:bodyPr/>
        <a:lstStyle/>
        <a:p>
          <a:r>
            <a:rPr lang="es-EC" sz="2800" i="0" smtClean="0">
              <a:latin typeface="Adobe Devanagari" panose="02040503050201020203" pitchFamily="18" charset="0"/>
              <a:cs typeface="Adobe Devanagari" panose="02040503050201020203" pitchFamily="18" charset="0"/>
            </a:rPr>
            <a:t>Entrevista</a:t>
          </a:r>
          <a:endParaRPr lang="en-US" sz="2800" i="0" dirty="0">
            <a:latin typeface="Adobe Devanagari" panose="02040503050201020203" pitchFamily="18" charset="0"/>
            <a:cs typeface="Adobe Devanagari" panose="02040503050201020203" pitchFamily="18" charset="0"/>
          </a:endParaRPr>
        </a:p>
      </dgm:t>
    </dgm:pt>
    <dgm:pt modelId="{1964F811-16DB-49A6-8139-F0F3834A26A9}" type="parTrans" cxnId="{D98526B0-BFC7-4947-AD69-B1D99A762F76}">
      <dgm:prSet/>
      <dgm:spPr/>
      <dgm:t>
        <a:bodyPr/>
        <a:lstStyle/>
        <a:p>
          <a:endParaRPr lang="en-US" sz="2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C87BED30-09D9-49CE-BD03-37E7E3C7E823}" type="sibTrans" cxnId="{D98526B0-BFC7-4947-AD69-B1D99A762F76}">
      <dgm:prSet/>
      <dgm:spPr/>
      <dgm:t>
        <a:bodyPr/>
        <a:lstStyle/>
        <a:p>
          <a:endParaRPr lang="en-US" sz="2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AB3CE891-8739-4547-B247-1253A1E762EB}">
      <dgm:prSet phldrT="[Texto]" custT="1"/>
      <dgm:spPr/>
      <dgm:t>
        <a:bodyPr/>
        <a:lstStyle/>
        <a:p>
          <a:r>
            <a:rPr lang="es-EC" sz="2800" i="0" dirty="0" smtClean="0">
              <a:latin typeface="Adobe Devanagari" panose="02040503050201020203" pitchFamily="18" charset="0"/>
              <a:cs typeface="Adobe Devanagari" panose="02040503050201020203" pitchFamily="18" charset="0"/>
            </a:rPr>
            <a:t>La entrevista no fue estructurada, se realizó con el objetivo de recopilar información </a:t>
          </a:r>
          <a:r>
            <a:rPr lang="es-EC" sz="2400" i="0" dirty="0" smtClean="0">
              <a:latin typeface="Adobe Devanagari" panose="02040503050201020203" pitchFamily="18" charset="0"/>
              <a:cs typeface="Adobe Devanagari" panose="02040503050201020203" pitchFamily="18" charset="0"/>
            </a:rPr>
            <a:t>para</a:t>
          </a:r>
          <a:r>
            <a:rPr lang="es-EC" sz="2800" i="0" dirty="0" smtClean="0">
              <a:latin typeface="Adobe Devanagari" panose="02040503050201020203" pitchFamily="18" charset="0"/>
              <a:cs typeface="Adobe Devanagari" panose="02040503050201020203" pitchFamily="18" charset="0"/>
            </a:rPr>
            <a:t> la elaboración de una encuesta que se aplicará a los comerciantes.</a:t>
          </a:r>
          <a:endParaRPr lang="en-US" sz="2800" i="0" dirty="0">
            <a:latin typeface="Adobe Devanagari" panose="02040503050201020203" pitchFamily="18" charset="0"/>
            <a:cs typeface="Adobe Devanagari" panose="02040503050201020203" pitchFamily="18" charset="0"/>
          </a:endParaRPr>
        </a:p>
      </dgm:t>
    </dgm:pt>
    <dgm:pt modelId="{7F19F501-BE52-4D09-AECC-5EAA8E5CA89A}" type="parTrans" cxnId="{401CEEA3-51DE-4E07-A81F-6D55F733427C}">
      <dgm:prSet/>
      <dgm:spPr/>
      <dgm:t>
        <a:bodyPr/>
        <a:lstStyle/>
        <a:p>
          <a:endParaRPr lang="en-US" sz="2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66EE0C02-1DBC-47AF-AC59-67E01C88D9FA}" type="sibTrans" cxnId="{401CEEA3-51DE-4E07-A81F-6D55F733427C}">
      <dgm:prSet/>
      <dgm:spPr/>
      <dgm:t>
        <a:bodyPr/>
        <a:lstStyle/>
        <a:p>
          <a:endParaRPr lang="en-US" sz="2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26CF55A9-5B72-4227-AF5B-E6B5E73CE6EB}">
      <dgm:prSet phldrT="[Texto]" custT="1"/>
      <dgm:spPr/>
      <dgm:t>
        <a:bodyPr/>
        <a:lstStyle/>
        <a:p>
          <a:r>
            <a:rPr lang="es-EC" sz="2800" b="1" i="0" smtClean="0">
              <a:latin typeface="Adobe Devanagari" panose="02040503050201020203" pitchFamily="18" charset="0"/>
              <a:cs typeface="Adobe Devanagari" panose="02040503050201020203" pitchFamily="18" charset="0"/>
            </a:rPr>
            <a:t>Encuesta</a:t>
          </a:r>
          <a:endParaRPr lang="en-US" sz="2800" i="0" dirty="0">
            <a:latin typeface="Adobe Devanagari" panose="02040503050201020203" pitchFamily="18" charset="0"/>
            <a:cs typeface="Adobe Devanagari" panose="02040503050201020203" pitchFamily="18" charset="0"/>
          </a:endParaRPr>
        </a:p>
      </dgm:t>
    </dgm:pt>
    <dgm:pt modelId="{F6AB8CBC-5E88-4238-8DD3-3A974E5BC352}" type="parTrans" cxnId="{A04F4717-2F1A-45FB-84A4-DEB23E6BDD3D}">
      <dgm:prSet/>
      <dgm:spPr/>
      <dgm:t>
        <a:bodyPr/>
        <a:lstStyle/>
        <a:p>
          <a:endParaRPr lang="en-US" sz="2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8A3B3E71-295C-4BBE-979E-BA3B63D28BF1}" type="sibTrans" cxnId="{A04F4717-2F1A-45FB-84A4-DEB23E6BDD3D}">
      <dgm:prSet/>
      <dgm:spPr/>
      <dgm:t>
        <a:bodyPr/>
        <a:lstStyle/>
        <a:p>
          <a:endParaRPr lang="en-US" sz="2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039371E4-8E34-47F5-BF47-18F1E021A461}">
      <dgm:prSet phldrT="[Texto]" custT="1"/>
      <dgm:spPr/>
      <dgm:t>
        <a:bodyPr/>
        <a:lstStyle/>
        <a:p>
          <a:r>
            <a:rPr lang="es-EC" sz="2800" i="0" dirty="0" smtClean="0">
              <a:latin typeface="Adobe Devanagari" panose="02040503050201020203" pitchFamily="18" charset="0"/>
              <a:cs typeface="Adobe Devanagari" panose="02040503050201020203" pitchFamily="18" charset="0"/>
            </a:rPr>
            <a:t>Cuestionario que constan de 20 preguntas de selección múltiple y simple, estructuradas cronológicamente.</a:t>
          </a:r>
          <a:endParaRPr lang="en-US" sz="2800" i="0" dirty="0">
            <a:latin typeface="Adobe Devanagari" panose="02040503050201020203" pitchFamily="18" charset="0"/>
            <a:cs typeface="Adobe Devanagari" panose="02040503050201020203" pitchFamily="18" charset="0"/>
          </a:endParaRPr>
        </a:p>
      </dgm:t>
    </dgm:pt>
    <dgm:pt modelId="{82A03D86-36B6-4A89-A51C-7AD961F8E0D7}" type="parTrans" cxnId="{68DEEA41-A0DB-4EBA-B5BD-59B00B8BEC9D}">
      <dgm:prSet/>
      <dgm:spPr/>
      <dgm:t>
        <a:bodyPr/>
        <a:lstStyle/>
        <a:p>
          <a:endParaRPr lang="en-US" sz="2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ECFB018A-E428-4E6E-A35F-2F82A047761D}" type="sibTrans" cxnId="{68DEEA41-A0DB-4EBA-B5BD-59B00B8BEC9D}">
      <dgm:prSet/>
      <dgm:spPr/>
      <dgm:t>
        <a:bodyPr/>
        <a:lstStyle/>
        <a:p>
          <a:endParaRPr lang="en-US" sz="2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94072FBF-4AA4-405C-9C92-4909DD8989C6}" type="pres">
      <dgm:prSet presAssocID="{C9D7A211-671B-409E-BE3D-7C1C464BB8FF}" presName="linear" presStyleCnt="0">
        <dgm:presLayoutVars>
          <dgm:animLvl val="lvl"/>
          <dgm:resizeHandles val="exact"/>
        </dgm:presLayoutVars>
      </dgm:prSet>
      <dgm:spPr/>
      <dgm:t>
        <a:bodyPr/>
        <a:lstStyle/>
        <a:p>
          <a:endParaRPr lang="en-US"/>
        </a:p>
      </dgm:t>
    </dgm:pt>
    <dgm:pt modelId="{7CFEF11E-9547-4439-94B6-5CB279F68D78}" type="pres">
      <dgm:prSet presAssocID="{2CA46A48-8DDC-46CD-A773-5F83FEF5CC3F}" presName="parentText" presStyleLbl="node1" presStyleIdx="0" presStyleCnt="2" custScaleY="59179">
        <dgm:presLayoutVars>
          <dgm:chMax val="0"/>
          <dgm:bulletEnabled val="1"/>
        </dgm:presLayoutVars>
      </dgm:prSet>
      <dgm:spPr/>
      <dgm:t>
        <a:bodyPr/>
        <a:lstStyle/>
        <a:p>
          <a:endParaRPr lang="en-US"/>
        </a:p>
      </dgm:t>
    </dgm:pt>
    <dgm:pt modelId="{501AEA6A-F091-4EF0-9470-8B3853ABDED5}" type="pres">
      <dgm:prSet presAssocID="{2CA46A48-8DDC-46CD-A773-5F83FEF5CC3F}" presName="childText" presStyleLbl="revTx" presStyleIdx="0" presStyleCnt="2">
        <dgm:presLayoutVars>
          <dgm:bulletEnabled val="1"/>
        </dgm:presLayoutVars>
      </dgm:prSet>
      <dgm:spPr/>
      <dgm:t>
        <a:bodyPr/>
        <a:lstStyle/>
        <a:p>
          <a:endParaRPr lang="en-US"/>
        </a:p>
      </dgm:t>
    </dgm:pt>
    <dgm:pt modelId="{655C4F22-C82F-4D9E-97DD-5B62C9E2C388}" type="pres">
      <dgm:prSet presAssocID="{26CF55A9-5B72-4227-AF5B-E6B5E73CE6EB}" presName="parentText" presStyleLbl="node1" presStyleIdx="1" presStyleCnt="2" custScaleY="55258">
        <dgm:presLayoutVars>
          <dgm:chMax val="0"/>
          <dgm:bulletEnabled val="1"/>
        </dgm:presLayoutVars>
      </dgm:prSet>
      <dgm:spPr/>
      <dgm:t>
        <a:bodyPr/>
        <a:lstStyle/>
        <a:p>
          <a:endParaRPr lang="en-US"/>
        </a:p>
      </dgm:t>
    </dgm:pt>
    <dgm:pt modelId="{72FE11AD-11B0-4F23-B09D-FDE0F0494517}" type="pres">
      <dgm:prSet presAssocID="{26CF55A9-5B72-4227-AF5B-E6B5E73CE6EB}" presName="childText" presStyleLbl="revTx" presStyleIdx="1" presStyleCnt="2">
        <dgm:presLayoutVars>
          <dgm:bulletEnabled val="1"/>
        </dgm:presLayoutVars>
      </dgm:prSet>
      <dgm:spPr/>
      <dgm:t>
        <a:bodyPr/>
        <a:lstStyle/>
        <a:p>
          <a:endParaRPr lang="en-US"/>
        </a:p>
      </dgm:t>
    </dgm:pt>
  </dgm:ptLst>
  <dgm:cxnLst>
    <dgm:cxn modelId="{A04F4717-2F1A-45FB-84A4-DEB23E6BDD3D}" srcId="{C9D7A211-671B-409E-BE3D-7C1C464BB8FF}" destId="{26CF55A9-5B72-4227-AF5B-E6B5E73CE6EB}" srcOrd="1" destOrd="0" parTransId="{F6AB8CBC-5E88-4238-8DD3-3A974E5BC352}" sibTransId="{8A3B3E71-295C-4BBE-979E-BA3B63D28BF1}"/>
    <dgm:cxn modelId="{68DEEA41-A0DB-4EBA-B5BD-59B00B8BEC9D}" srcId="{26CF55A9-5B72-4227-AF5B-E6B5E73CE6EB}" destId="{039371E4-8E34-47F5-BF47-18F1E021A461}" srcOrd="0" destOrd="0" parTransId="{82A03D86-36B6-4A89-A51C-7AD961F8E0D7}" sibTransId="{ECFB018A-E428-4E6E-A35F-2F82A047761D}"/>
    <dgm:cxn modelId="{E039BBAC-290B-4F34-AE67-1EB103EA422D}" type="presOf" srcId="{2CA46A48-8DDC-46CD-A773-5F83FEF5CC3F}" destId="{7CFEF11E-9547-4439-94B6-5CB279F68D78}" srcOrd="0" destOrd="0" presId="urn:microsoft.com/office/officeart/2005/8/layout/vList2"/>
    <dgm:cxn modelId="{29CF7141-DFEF-44D3-859E-F05C9BD65260}" type="presOf" srcId="{C9D7A211-671B-409E-BE3D-7C1C464BB8FF}" destId="{94072FBF-4AA4-405C-9C92-4909DD8989C6}" srcOrd="0" destOrd="0" presId="urn:microsoft.com/office/officeart/2005/8/layout/vList2"/>
    <dgm:cxn modelId="{346981D7-8B3D-447C-B221-427C0FDC9ECA}" type="presOf" srcId="{AB3CE891-8739-4547-B247-1253A1E762EB}" destId="{501AEA6A-F091-4EF0-9470-8B3853ABDED5}" srcOrd="0" destOrd="0" presId="urn:microsoft.com/office/officeart/2005/8/layout/vList2"/>
    <dgm:cxn modelId="{0902566B-A198-4429-A7CE-D19B870D7EB0}" type="presOf" srcId="{039371E4-8E34-47F5-BF47-18F1E021A461}" destId="{72FE11AD-11B0-4F23-B09D-FDE0F0494517}" srcOrd="0" destOrd="0" presId="urn:microsoft.com/office/officeart/2005/8/layout/vList2"/>
    <dgm:cxn modelId="{951F1B74-5818-4846-87B1-FDF5CDD983AE}" type="presOf" srcId="{26CF55A9-5B72-4227-AF5B-E6B5E73CE6EB}" destId="{655C4F22-C82F-4D9E-97DD-5B62C9E2C388}" srcOrd="0" destOrd="0" presId="urn:microsoft.com/office/officeart/2005/8/layout/vList2"/>
    <dgm:cxn modelId="{D98526B0-BFC7-4947-AD69-B1D99A762F76}" srcId="{C9D7A211-671B-409E-BE3D-7C1C464BB8FF}" destId="{2CA46A48-8DDC-46CD-A773-5F83FEF5CC3F}" srcOrd="0" destOrd="0" parTransId="{1964F811-16DB-49A6-8139-F0F3834A26A9}" sibTransId="{C87BED30-09D9-49CE-BD03-37E7E3C7E823}"/>
    <dgm:cxn modelId="{401CEEA3-51DE-4E07-A81F-6D55F733427C}" srcId="{2CA46A48-8DDC-46CD-A773-5F83FEF5CC3F}" destId="{AB3CE891-8739-4547-B247-1253A1E762EB}" srcOrd="0" destOrd="0" parTransId="{7F19F501-BE52-4D09-AECC-5EAA8E5CA89A}" sibTransId="{66EE0C02-1DBC-47AF-AC59-67E01C88D9FA}"/>
    <dgm:cxn modelId="{270EAB77-4D45-4C7E-AA7E-CA35401D7A1D}" type="presParOf" srcId="{94072FBF-4AA4-405C-9C92-4909DD8989C6}" destId="{7CFEF11E-9547-4439-94B6-5CB279F68D78}" srcOrd="0" destOrd="0" presId="urn:microsoft.com/office/officeart/2005/8/layout/vList2"/>
    <dgm:cxn modelId="{2622F71D-2E7D-4C21-B4BA-B267B70A2D2A}" type="presParOf" srcId="{94072FBF-4AA4-405C-9C92-4909DD8989C6}" destId="{501AEA6A-F091-4EF0-9470-8B3853ABDED5}" srcOrd="1" destOrd="0" presId="urn:microsoft.com/office/officeart/2005/8/layout/vList2"/>
    <dgm:cxn modelId="{13F4754A-CEBA-4CD3-9496-5F49DE4585D6}" type="presParOf" srcId="{94072FBF-4AA4-405C-9C92-4909DD8989C6}" destId="{655C4F22-C82F-4D9E-97DD-5B62C9E2C388}" srcOrd="2" destOrd="0" presId="urn:microsoft.com/office/officeart/2005/8/layout/vList2"/>
    <dgm:cxn modelId="{99EB78A4-93D8-4070-B73E-A5D6A92AEBE4}" type="presParOf" srcId="{94072FBF-4AA4-405C-9C92-4909DD8989C6}" destId="{72FE11AD-11B0-4F23-B09D-FDE0F0494517}"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0A94617-CFB2-402F-A88A-6C1743ACB17F}" type="doc">
      <dgm:prSet loTypeId="urn:microsoft.com/office/officeart/2005/8/layout/vList6" loCatId="list" qsTypeId="urn:microsoft.com/office/officeart/2005/8/quickstyle/simple1" qsCatId="simple" csTypeId="urn:microsoft.com/office/officeart/2005/8/colors/accent1_1" csCatId="accent1" phldr="1"/>
      <dgm:spPr/>
      <dgm:t>
        <a:bodyPr/>
        <a:lstStyle/>
        <a:p>
          <a:endParaRPr lang="en-US"/>
        </a:p>
      </dgm:t>
    </dgm:pt>
    <dgm:pt modelId="{32BB3D34-4EC2-4F54-B9BE-EC9832EE2427}">
      <dgm:prSet phldrT="[Texto]" custT="1"/>
      <dgm:spPr/>
      <dgm:t>
        <a:bodyPr/>
        <a:lstStyle/>
        <a:p>
          <a:r>
            <a:rPr lang="es-EC" sz="2000" b="1" i="0" dirty="0" smtClean="0">
              <a:latin typeface="Adobe Devanagari" panose="02040503050201020203" pitchFamily="18" charset="0"/>
              <a:cs typeface="Adobe Devanagari" panose="02040503050201020203" pitchFamily="18" charset="0"/>
            </a:rPr>
            <a:t>Procedimiento para la recolección de datos</a:t>
          </a:r>
          <a:endParaRPr lang="en-US" sz="2000" i="0" dirty="0">
            <a:latin typeface="Adobe Devanagari" panose="02040503050201020203" pitchFamily="18" charset="0"/>
            <a:cs typeface="Adobe Devanagari" panose="02040503050201020203" pitchFamily="18" charset="0"/>
          </a:endParaRPr>
        </a:p>
      </dgm:t>
    </dgm:pt>
    <dgm:pt modelId="{08F5EF50-841E-4106-B788-FC43323662BE}" type="parTrans" cxnId="{17AC7B4C-117C-43F1-A52A-5C38E272ABF8}">
      <dgm:prSet/>
      <dgm:spPr/>
      <dgm:t>
        <a:bodyPr/>
        <a:lstStyle/>
        <a:p>
          <a:endParaRPr lang="en-US" sz="20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F9392D63-DDCE-4946-87F8-130290B65171}" type="sibTrans" cxnId="{17AC7B4C-117C-43F1-A52A-5C38E272ABF8}">
      <dgm:prSet/>
      <dgm:spPr/>
      <dgm:t>
        <a:bodyPr/>
        <a:lstStyle/>
        <a:p>
          <a:endParaRPr lang="en-US" sz="20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B410C389-4EC5-40B8-B6D6-E5247C4FF90E}">
      <dgm:prSet phldrT="[Texto]" custT="1"/>
      <dgm:spPr/>
      <dgm:t>
        <a:bodyPr/>
        <a:lstStyle/>
        <a:p>
          <a:r>
            <a:rPr lang="es-EC" sz="2000" i="0" dirty="0" smtClean="0">
              <a:latin typeface="Adobe Devanagari" panose="02040503050201020203" pitchFamily="18" charset="0"/>
              <a:cs typeface="Adobe Devanagari" panose="02040503050201020203" pitchFamily="18" charset="0"/>
            </a:rPr>
            <a:t>Saludo  respetuoso</a:t>
          </a:r>
          <a:endParaRPr lang="en-US" sz="2000" i="0" dirty="0">
            <a:latin typeface="Adobe Devanagari" panose="02040503050201020203" pitchFamily="18" charset="0"/>
            <a:cs typeface="Adobe Devanagari" panose="02040503050201020203" pitchFamily="18" charset="0"/>
          </a:endParaRPr>
        </a:p>
      </dgm:t>
    </dgm:pt>
    <dgm:pt modelId="{9E11AE4E-CB48-4329-9E7D-481E005414EB}" type="parTrans" cxnId="{D253F182-848B-4E60-95E7-1F5BA663D4F9}">
      <dgm:prSet/>
      <dgm:spPr/>
      <dgm:t>
        <a:bodyPr/>
        <a:lstStyle/>
        <a:p>
          <a:endParaRPr lang="en-US" sz="20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76559081-7E0B-4891-A304-5F1F6EB43FDC}" type="sibTrans" cxnId="{D253F182-848B-4E60-95E7-1F5BA663D4F9}">
      <dgm:prSet/>
      <dgm:spPr/>
      <dgm:t>
        <a:bodyPr/>
        <a:lstStyle/>
        <a:p>
          <a:endParaRPr lang="en-US" sz="20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A6BFDEDB-88F3-4CEB-BB70-A74B058DE274}">
      <dgm:prSet phldrT="[Texto]" custT="1"/>
      <dgm:spPr/>
      <dgm:t>
        <a:bodyPr/>
        <a:lstStyle/>
        <a:p>
          <a:r>
            <a:rPr lang="es-EC" sz="2000" b="1" i="0" dirty="0" smtClean="0">
              <a:latin typeface="Adobe Devanagari" panose="02040503050201020203" pitchFamily="18" charset="0"/>
              <a:cs typeface="Adobe Devanagari" panose="02040503050201020203" pitchFamily="18" charset="0"/>
            </a:rPr>
            <a:t>Procedimiento para análisis de datos</a:t>
          </a:r>
          <a:endParaRPr lang="en-US" sz="2000" i="0" dirty="0">
            <a:latin typeface="Adobe Devanagari" panose="02040503050201020203" pitchFamily="18" charset="0"/>
            <a:cs typeface="Adobe Devanagari" panose="02040503050201020203" pitchFamily="18" charset="0"/>
          </a:endParaRPr>
        </a:p>
      </dgm:t>
    </dgm:pt>
    <dgm:pt modelId="{771395CE-032F-4B5A-A7A5-0DD9AD3B525A}" type="parTrans" cxnId="{8D3038E1-8BD6-44BC-B015-7F75CB80CF4D}">
      <dgm:prSet/>
      <dgm:spPr/>
      <dgm:t>
        <a:bodyPr/>
        <a:lstStyle/>
        <a:p>
          <a:endParaRPr lang="en-US" sz="20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36F00CFB-BDC0-4221-B703-A6D245D173AB}" type="sibTrans" cxnId="{8D3038E1-8BD6-44BC-B015-7F75CB80CF4D}">
      <dgm:prSet/>
      <dgm:spPr/>
      <dgm:t>
        <a:bodyPr/>
        <a:lstStyle/>
        <a:p>
          <a:endParaRPr lang="en-US" sz="20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3EFE3AC1-89EF-475A-9FD8-3301AC4F925E}">
      <dgm:prSet phldrT="[Texto]" custT="1"/>
      <dgm:spPr/>
      <dgm:t>
        <a:bodyPr/>
        <a:lstStyle/>
        <a:p>
          <a:r>
            <a:rPr lang="es-EC" sz="2000" i="0" dirty="0" smtClean="0">
              <a:latin typeface="Adobe Devanagari" panose="02040503050201020203" pitchFamily="18" charset="0"/>
              <a:cs typeface="Adobe Devanagari" panose="02040503050201020203" pitchFamily="18" charset="0"/>
            </a:rPr>
            <a:t>Software estadístico SPPS</a:t>
          </a:r>
          <a:endParaRPr lang="en-US" sz="2000" i="0" dirty="0">
            <a:latin typeface="Adobe Devanagari" panose="02040503050201020203" pitchFamily="18" charset="0"/>
            <a:cs typeface="Adobe Devanagari" panose="02040503050201020203" pitchFamily="18" charset="0"/>
          </a:endParaRPr>
        </a:p>
      </dgm:t>
    </dgm:pt>
    <dgm:pt modelId="{FC7FCAD2-7C51-4DC1-B2EC-2FDA23A4488A}" type="parTrans" cxnId="{F28251F9-A7CD-401C-9E81-EA85AB7FD75D}">
      <dgm:prSet/>
      <dgm:spPr/>
      <dgm:t>
        <a:bodyPr/>
        <a:lstStyle/>
        <a:p>
          <a:endParaRPr lang="en-US" sz="20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C9A6C403-72A4-4DDB-8374-DC6B5B6D9974}" type="sibTrans" cxnId="{F28251F9-A7CD-401C-9E81-EA85AB7FD75D}">
      <dgm:prSet/>
      <dgm:spPr/>
      <dgm:t>
        <a:bodyPr/>
        <a:lstStyle/>
        <a:p>
          <a:endParaRPr lang="en-US" sz="20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91EA6955-972A-449B-97E3-97031F750326}">
      <dgm:prSet phldrT="[Texto]" custT="1"/>
      <dgm:spPr/>
      <dgm:t>
        <a:bodyPr/>
        <a:lstStyle/>
        <a:p>
          <a:r>
            <a:rPr lang="es-EC" sz="2000" i="0" dirty="0" smtClean="0">
              <a:latin typeface="Adobe Devanagari" panose="02040503050201020203" pitchFamily="18" charset="0"/>
              <a:cs typeface="Adobe Devanagari" panose="02040503050201020203" pitchFamily="18" charset="0"/>
            </a:rPr>
            <a:t>Motivo de la encuesta indicando que la información obtenida es confidencial</a:t>
          </a:r>
          <a:endParaRPr lang="en-US" sz="2000" i="0" dirty="0">
            <a:latin typeface="Adobe Devanagari" panose="02040503050201020203" pitchFamily="18" charset="0"/>
            <a:cs typeface="Adobe Devanagari" panose="02040503050201020203" pitchFamily="18" charset="0"/>
          </a:endParaRPr>
        </a:p>
      </dgm:t>
    </dgm:pt>
    <dgm:pt modelId="{C22735D1-0070-4BD0-B873-697B79E702CA}" type="parTrans" cxnId="{C3798D87-61CF-418E-BED0-4B2DAC33C670}">
      <dgm:prSet/>
      <dgm:spPr/>
      <dgm:t>
        <a:bodyPr/>
        <a:lstStyle/>
        <a:p>
          <a:endParaRPr lang="en-US" sz="20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4F652FDA-C1E0-4628-97DC-275E966F4984}" type="sibTrans" cxnId="{C3798D87-61CF-418E-BED0-4B2DAC33C670}">
      <dgm:prSet/>
      <dgm:spPr/>
      <dgm:t>
        <a:bodyPr/>
        <a:lstStyle/>
        <a:p>
          <a:endParaRPr lang="en-US" sz="20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DAFFC79D-C139-4A27-BD0F-ECE0C4C2B8B6}">
      <dgm:prSet phldrT="[Texto]" custT="1"/>
      <dgm:spPr/>
      <dgm:t>
        <a:bodyPr/>
        <a:lstStyle/>
        <a:p>
          <a:r>
            <a:rPr lang="es-EC" sz="2000" i="0" dirty="0" smtClean="0">
              <a:latin typeface="Adobe Devanagari" panose="02040503050201020203" pitchFamily="18" charset="0"/>
              <a:cs typeface="Adobe Devanagari" panose="02040503050201020203" pitchFamily="18" charset="0"/>
            </a:rPr>
            <a:t>Ingresamos  cada una de sus encuestas tomando en cuenta cada una de sus variables</a:t>
          </a:r>
          <a:endParaRPr lang="en-US" sz="2000" i="0" dirty="0">
            <a:latin typeface="Adobe Devanagari" panose="02040503050201020203" pitchFamily="18" charset="0"/>
            <a:cs typeface="Adobe Devanagari" panose="02040503050201020203" pitchFamily="18" charset="0"/>
          </a:endParaRPr>
        </a:p>
      </dgm:t>
    </dgm:pt>
    <dgm:pt modelId="{6E5926DB-3BB9-4063-AE88-698CE708CCEC}" type="parTrans" cxnId="{568B1A1D-5309-4635-BB97-6266C1540FAF}">
      <dgm:prSet/>
      <dgm:spPr/>
      <dgm:t>
        <a:bodyPr/>
        <a:lstStyle/>
        <a:p>
          <a:endParaRPr lang="en-US" sz="20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715BD148-1D0A-4BAA-9246-367ECAA98B5A}" type="sibTrans" cxnId="{568B1A1D-5309-4635-BB97-6266C1540FAF}">
      <dgm:prSet/>
      <dgm:spPr/>
      <dgm:t>
        <a:bodyPr/>
        <a:lstStyle/>
        <a:p>
          <a:endParaRPr lang="en-US" sz="20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1B655D52-67AF-46B7-BD6A-AF853F79911B}">
      <dgm:prSet phldrT="[Texto]" custT="1"/>
      <dgm:spPr/>
      <dgm:t>
        <a:bodyPr/>
        <a:lstStyle/>
        <a:p>
          <a:r>
            <a:rPr lang="es-EC" sz="2000" i="0" dirty="0" smtClean="0">
              <a:latin typeface="Adobe Devanagari" panose="02040503050201020203" pitchFamily="18" charset="0"/>
              <a:cs typeface="Adobe Devanagari" panose="02040503050201020203" pitchFamily="18" charset="0"/>
            </a:rPr>
            <a:t>Se trascribió cada caso a las filas de las variables a las columnas que se encuentran representadas por los datos objeto de medición.</a:t>
          </a:r>
          <a:endParaRPr lang="en-US" sz="2000" i="0" dirty="0">
            <a:latin typeface="Adobe Devanagari" panose="02040503050201020203" pitchFamily="18" charset="0"/>
            <a:cs typeface="Adobe Devanagari" panose="02040503050201020203" pitchFamily="18" charset="0"/>
          </a:endParaRPr>
        </a:p>
      </dgm:t>
    </dgm:pt>
    <dgm:pt modelId="{7746F972-4F7D-49BA-A679-DAB86B2B740F}" type="parTrans" cxnId="{D1BAC45B-FE4F-448E-A464-A98AFFF8A6D7}">
      <dgm:prSet/>
      <dgm:spPr/>
      <dgm:t>
        <a:bodyPr/>
        <a:lstStyle/>
        <a:p>
          <a:endParaRPr lang="en-US" sz="2000"/>
        </a:p>
      </dgm:t>
    </dgm:pt>
    <dgm:pt modelId="{8C97D042-A624-4E8A-883D-85847972BD54}" type="sibTrans" cxnId="{D1BAC45B-FE4F-448E-A464-A98AFFF8A6D7}">
      <dgm:prSet/>
      <dgm:spPr/>
      <dgm:t>
        <a:bodyPr/>
        <a:lstStyle/>
        <a:p>
          <a:endParaRPr lang="en-US" sz="2000"/>
        </a:p>
      </dgm:t>
    </dgm:pt>
    <dgm:pt modelId="{A2EBD05D-11E6-45B3-8B5E-C2DE516456FB}" type="pres">
      <dgm:prSet presAssocID="{00A94617-CFB2-402F-A88A-6C1743ACB17F}" presName="Name0" presStyleCnt="0">
        <dgm:presLayoutVars>
          <dgm:dir/>
          <dgm:animLvl val="lvl"/>
          <dgm:resizeHandles/>
        </dgm:presLayoutVars>
      </dgm:prSet>
      <dgm:spPr/>
      <dgm:t>
        <a:bodyPr/>
        <a:lstStyle/>
        <a:p>
          <a:endParaRPr lang="en-US"/>
        </a:p>
      </dgm:t>
    </dgm:pt>
    <dgm:pt modelId="{326E99B8-C113-4F25-A97E-D0E61A47B3F1}" type="pres">
      <dgm:prSet presAssocID="{32BB3D34-4EC2-4F54-B9BE-EC9832EE2427}" presName="linNode" presStyleCnt="0"/>
      <dgm:spPr/>
    </dgm:pt>
    <dgm:pt modelId="{CF6C39F4-7420-4B5C-95F0-A180511AA6DD}" type="pres">
      <dgm:prSet presAssocID="{32BB3D34-4EC2-4F54-B9BE-EC9832EE2427}" presName="parentShp" presStyleLbl="node1" presStyleIdx="0" presStyleCnt="2" custScaleX="70434" custScaleY="83176" custLinFactNeighborY="-492">
        <dgm:presLayoutVars>
          <dgm:bulletEnabled val="1"/>
        </dgm:presLayoutVars>
      </dgm:prSet>
      <dgm:spPr/>
      <dgm:t>
        <a:bodyPr/>
        <a:lstStyle/>
        <a:p>
          <a:endParaRPr lang="en-US"/>
        </a:p>
      </dgm:t>
    </dgm:pt>
    <dgm:pt modelId="{BAD1995B-6819-45BB-A91E-CF4FE4B299FD}" type="pres">
      <dgm:prSet presAssocID="{32BB3D34-4EC2-4F54-B9BE-EC9832EE2427}" presName="childShp" presStyleLbl="bgAccFollowNode1" presStyleIdx="0" presStyleCnt="2" custScaleX="119711" custScaleY="110272">
        <dgm:presLayoutVars>
          <dgm:bulletEnabled val="1"/>
        </dgm:presLayoutVars>
      </dgm:prSet>
      <dgm:spPr/>
      <dgm:t>
        <a:bodyPr/>
        <a:lstStyle/>
        <a:p>
          <a:endParaRPr lang="en-US"/>
        </a:p>
      </dgm:t>
    </dgm:pt>
    <dgm:pt modelId="{C5FEA873-F351-4EAF-95F0-1596D90F354D}" type="pres">
      <dgm:prSet presAssocID="{F9392D63-DDCE-4946-87F8-130290B65171}" presName="spacing" presStyleCnt="0"/>
      <dgm:spPr/>
    </dgm:pt>
    <dgm:pt modelId="{A24A4F7C-642D-49DC-B3E5-C2656AE96418}" type="pres">
      <dgm:prSet presAssocID="{A6BFDEDB-88F3-4CEB-BB70-A74B058DE274}" presName="linNode" presStyleCnt="0"/>
      <dgm:spPr/>
    </dgm:pt>
    <dgm:pt modelId="{F31F92F8-EE0D-4963-9C3A-3BBD7B1DE3E9}" type="pres">
      <dgm:prSet presAssocID="{A6BFDEDB-88F3-4CEB-BB70-A74B058DE274}" presName="parentShp" presStyleLbl="node1" presStyleIdx="1" presStyleCnt="2" custScaleX="58524">
        <dgm:presLayoutVars>
          <dgm:bulletEnabled val="1"/>
        </dgm:presLayoutVars>
      </dgm:prSet>
      <dgm:spPr/>
      <dgm:t>
        <a:bodyPr/>
        <a:lstStyle/>
        <a:p>
          <a:endParaRPr lang="en-US"/>
        </a:p>
      </dgm:t>
    </dgm:pt>
    <dgm:pt modelId="{1D8B2D37-C072-4A01-B0B5-1C7010257A7D}" type="pres">
      <dgm:prSet presAssocID="{A6BFDEDB-88F3-4CEB-BB70-A74B058DE274}" presName="childShp" presStyleLbl="bgAccFollowNode1" presStyleIdx="1" presStyleCnt="2" custScaleX="128347" custScaleY="253827">
        <dgm:presLayoutVars>
          <dgm:bulletEnabled val="1"/>
        </dgm:presLayoutVars>
      </dgm:prSet>
      <dgm:spPr/>
      <dgm:t>
        <a:bodyPr/>
        <a:lstStyle/>
        <a:p>
          <a:endParaRPr lang="en-US"/>
        </a:p>
      </dgm:t>
    </dgm:pt>
  </dgm:ptLst>
  <dgm:cxnLst>
    <dgm:cxn modelId="{F28251F9-A7CD-401C-9E81-EA85AB7FD75D}" srcId="{A6BFDEDB-88F3-4CEB-BB70-A74B058DE274}" destId="{3EFE3AC1-89EF-475A-9FD8-3301AC4F925E}" srcOrd="0" destOrd="0" parTransId="{FC7FCAD2-7C51-4DC1-B2EC-2FDA23A4488A}" sibTransId="{C9A6C403-72A4-4DDB-8374-DC6B5B6D9974}"/>
    <dgm:cxn modelId="{C9237EE0-9626-44D3-870D-15C3132DFD77}" type="presOf" srcId="{00A94617-CFB2-402F-A88A-6C1743ACB17F}" destId="{A2EBD05D-11E6-45B3-8B5E-C2DE516456FB}" srcOrd="0" destOrd="0" presId="urn:microsoft.com/office/officeart/2005/8/layout/vList6"/>
    <dgm:cxn modelId="{10134777-325E-4316-84ED-DFD1984111B7}" type="presOf" srcId="{1B655D52-67AF-46B7-BD6A-AF853F79911B}" destId="{1D8B2D37-C072-4A01-B0B5-1C7010257A7D}" srcOrd="0" destOrd="2" presId="urn:microsoft.com/office/officeart/2005/8/layout/vList6"/>
    <dgm:cxn modelId="{568B1A1D-5309-4635-BB97-6266C1540FAF}" srcId="{A6BFDEDB-88F3-4CEB-BB70-A74B058DE274}" destId="{DAFFC79D-C139-4A27-BD0F-ECE0C4C2B8B6}" srcOrd="1" destOrd="0" parTransId="{6E5926DB-3BB9-4063-AE88-698CE708CCEC}" sibTransId="{715BD148-1D0A-4BAA-9246-367ECAA98B5A}"/>
    <dgm:cxn modelId="{D1BAC45B-FE4F-448E-A464-A98AFFF8A6D7}" srcId="{A6BFDEDB-88F3-4CEB-BB70-A74B058DE274}" destId="{1B655D52-67AF-46B7-BD6A-AF853F79911B}" srcOrd="2" destOrd="0" parTransId="{7746F972-4F7D-49BA-A679-DAB86B2B740F}" sibTransId="{8C97D042-A624-4E8A-883D-85847972BD54}"/>
    <dgm:cxn modelId="{D253F182-848B-4E60-95E7-1F5BA663D4F9}" srcId="{32BB3D34-4EC2-4F54-B9BE-EC9832EE2427}" destId="{B410C389-4EC5-40B8-B6D6-E5247C4FF90E}" srcOrd="0" destOrd="0" parTransId="{9E11AE4E-CB48-4329-9E7D-481E005414EB}" sibTransId="{76559081-7E0B-4891-A304-5F1F6EB43FDC}"/>
    <dgm:cxn modelId="{C3798D87-61CF-418E-BED0-4B2DAC33C670}" srcId="{32BB3D34-4EC2-4F54-B9BE-EC9832EE2427}" destId="{91EA6955-972A-449B-97E3-97031F750326}" srcOrd="1" destOrd="0" parTransId="{C22735D1-0070-4BD0-B873-697B79E702CA}" sibTransId="{4F652FDA-C1E0-4628-97DC-275E966F4984}"/>
    <dgm:cxn modelId="{98704751-B8AB-46EA-8F2A-BAC13BB73632}" type="presOf" srcId="{A6BFDEDB-88F3-4CEB-BB70-A74B058DE274}" destId="{F31F92F8-EE0D-4963-9C3A-3BBD7B1DE3E9}" srcOrd="0" destOrd="0" presId="urn:microsoft.com/office/officeart/2005/8/layout/vList6"/>
    <dgm:cxn modelId="{B327EBBB-C189-4F0D-B166-BD34CDCD1790}" type="presOf" srcId="{32BB3D34-4EC2-4F54-B9BE-EC9832EE2427}" destId="{CF6C39F4-7420-4B5C-95F0-A180511AA6DD}" srcOrd="0" destOrd="0" presId="urn:microsoft.com/office/officeart/2005/8/layout/vList6"/>
    <dgm:cxn modelId="{B1FFA572-F7BC-4196-84A8-D98E02CC6215}" type="presOf" srcId="{3EFE3AC1-89EF-475A-9FD8-3301AC4F925E}" destId="{1D8B2D37-C072-4A01-B0B5-1C7010257A7D}" srcOrd="0" destOrd="0" presId="urn:microsoft.com/office/officeart/2005/8/layout/vList6"/>
    <dgm:cxn modelId="{17AC7B4C-117C-43F1-A52A-5C38E272ABF8}" srcId="{00A94617-CFB2-402F-A88A-6C1743ACB17F}" destId="{32BB3D34-4EC2-4F54-B9BE-EC9832EE2427}" srcOrd="0" destOrd="0" parTransId="{08F5EF50-841E-4106-B788-FC43323662BE}" sibTransId="{F9392D63-DDCE-4946-87F8-130290B65171}"/>
    <dgm:cxn modelId="{95EF2831-0DAD-4611-B624-E80B78745D75}" type="presOf" srcId="{91EA6955-972A-449B-97E3-97031F750326}" destId="{BAD1995B-6819-45BB-A91E-CF4FE4B299FD}" srcOrd="0" destOrd="1" presId="urn:microsoft.com/office/officeart/2005/8/layout/vList6"/>
    <dgm:cxn modelId="{842E9480-BCCE-44D5-96E4-5E3A95272F39}" type="presOf" srcId="{DAFFC79D-C139-4A27-BD0F-ECE0C4C2B8B6}" destId="{1D8B2D37-C072-4A01-B0B5-1C7010257A7D}" srcOrd="0" destOrd="1" presId="urn:microsoft.com/office/officeart/2005/8/layout/vList6"/>
    <dgm:cxn modelId="{A51D5A2B-9F38-45D6-BF16-54FEA21324B5}" type="presOf" srcId="{B410C389-4EC5-40B8-B6D6-E5247C4FF90E}" destId="{BAD1995B-6819-45BB-A91E-CF4FE4B299FD}" srcOrd="0" destOrd="0" presId="urn:microsoft.com/office/officeart/2005/8/layout/vList6"/>
    <dgm:cxn modelId="{8D3038E1-8BD6-44BC-B015-7F75CB80CF4D}" srcId="{00A94617-CFB2-402F-A88A-6C1743ACB17F}" destId="{A6BFDEDB-88F3-4CEB-BB70-A74B058DE274}" srcOrd="1" destOrd="0" parTransId="{771395CE-032F-4B5A-A7A5-0DD9AD3B525A}" sibTransId="{36F00CFB-BDC0-4221-B703-A6D245D173AB}"/>
    <dgm:cxn modelId="{EA20980B-B7AD-4603-B91D-58831F333E05}" type="presParOf" srcId="{A2EBD05D-11E6-45B3-8B5E-C2DE516456FB}" destId="{326E99B8-C113-4F25-A97E-D0E61A47B3F1}" srcOrd="0" destOrd="0" presId="urn:microsoft.com/office/officeart/2005/8/layout/vList6"/>
    <dgm:cxn modelId="{AD0C7D2C-FAA6-4DCE-A1E4-DAF2DE10166E}" type="presParOf" srcId="{326E99B8-C113-4F25-A97E-D0E61A47B3F1}" destId="{CF6C39F4-7420-4B5C-95F0-A180511AA6DD}" srcOrd="0" destOrd="0" presId="urn:microsoft.com/office/officeart/2005/8/layout/vList6"/>
    <dgm:cxn modelId="{CC32E16A-E281-4944-8E66-6B3060FEB413}" type="presParOf" srcId="{326E99B8-C113-4F25-A97E-D0E61A47B3F1}" destId="{BAD1995B-6819-45BB-A91E-CF4FE4B299FD}" srcOrd="1" destOrd="0" presId="urn:microsoft.com/office/officeart/2005/8/layout/vList6"/>
    <dgm:cxn modelId="{BED52D30-8083-4B52-ADC6-4F7DB6D8A0F4}" type="presParOf" srcId="{A2EBD05D-11E6-45B3-8B5E-C2DE516456FB}" destId="{C5FEA873-F351-4EAF-95F0-1596D90F354D}" srcOrd="1" destOrd="0" presId="urn:microsoft.com/office/officeart/2005/8/layout/vList6"/>
    <dgm:cxn modelId="{12AE2BD3-0551-4496-AD27-F81B55A3148E}" type="presParOf" srcId="{A2EBD05D-11E6-45B3-8B5E-C2DE516456FB}" destId="{A24A4F7C-642D-49DC-B3E5-C2656AE96418}" srcOrd="2" destOrd="0" presId="urn:microsoft.com/office/officeart/2005/8/layout/vList6"/>
    <dgm:cxn modelId="{7083A33A-9C34-45ED-9DFF-ACA836430D57}" type="presParOf" srcId="{A24A4F7C-642D-49DC-B3E5-C2656AE96418}" destId="{F31F92F8-EE0D-4963-9C3A-3BBD7B1DE3E9}" srcOrd="0" destOrd="0" presId="urn:microsoft.com/office/officeart/2005/8/layout/vList6"/>
    <dgm:cxn modelId="{A0034DD8-B276-4AC5-8E2C-650510E32F2B}" type="presParOf" srcId="{A24A4F7C-642D-49DC-B3E5-C2656AE96418}" destId="{1D8B2D37-C072-4A01-B0B5-1C7010257A7D}"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0798E9A-15C3-45B1-9718-534C2D9EF2E4}" type="doc">
      <dgm:prSet loTypeId="urn:microsoft.com/office/officeart/2005/8/layout/radial1" loCatId="cycle" qsTypeId="urn:microsoft.com/office/officeart/2005/8/quickstyle/simple1" qsCatId="simple" csTypeId="urn:microsoft.com/office/officeart/2005/8/colors/accent3_1" csCatId="accent3" phldr="1"/>
      <dgm:spPr/>
      <dgm:t>
        <a:bodyPr/>
        <a:lstStyle/>
        <a:p>
          <a:endParaRPr lang="en-US"/>
        </a:p>
      </dgm:t>
    </dgm:pt>
    <dgm:pt modelId="{631F4885-B1D8-46F5-8E7C-1A52C6912F92}">
      <dgm:prSet phldrT="[Texto]" custT="1"/>
      <dgm:spPr/>
      <dgm:t>
        <a:bodyPr/>
        <a:lstStyle/>
        <a:p>
          <a:r>
            <a:rPr lang="es-EC" sz="2000" b="1" dirty="0" smtClean="0">
              <a:latin typeface="Adobe Devanagari" panose="02040503050201020203" pitchFamily="18" charset="0"/>
              <a:cs typeface="Adobe Devanagari" panose="02040503050201020203" pitchFamily="18" charset="0"/>
            </a:rPr>
            <a:t>Mercado Central y Mercado sur</a:t>
          </a:r>
          <a:endParaRPr lang="en-US" sz="2000" b="1" dirty="0">
            <a:latin typeface="Adobe Devanagari" panose="02040503050201020203" pitchFamily="18" charset="0"/>
            <a:cs typeface="Adobe Devanagari" panose="02040503050201020203" pitchFamily="18" charset="0"/>
          </a:endParaRPr>
        </a:p>
      </dgm:t>
    </dgm:pt>
    <dgm:pt modelId="{15E63DDC-E444-4154-B932-65B4D1FB370C}" type="parTrans" cxnId="{1D26E99D-222B-41B8-B5F1-8AB5C2BE5AFF}">
      <dgm:prSet/>
      <dgm:spPr/>
      <dgm:t>
        <a:bodyPr/>
        <a:lstStyle/>
        <a:p>
          <a:endParaRPr lang="en-US" sz="2000">
            <a:latin typeface="Adobe Devanagari" panose="02040503050201020203" pitchFamily="18" charset="0"/>
            <a:cs typeface="Adobe Devanagari" panose="02040503050201020203" pitchFamily="18" charset="0"/>
          </a:endParaRPr>
        </a:p>
      </dgm:t>
    </dgm:pt>
    <dgm:pt modelId="{7F28CD36-3EC1-4731-9569-20C9E83FE844}" type="sibTrans" cxnId="{1D26E99D-222B-41B8-B5F1-8AB5C2BE5AFF}">
      <dgm:prSet/>
      <dgm:spPr/>
      <dgm:t>
        <a:bodyPr/>
        <a:lstStyle/>
        <a:p>
          <a:endParaRPr lang="en-US" sz="2000">
            <a:latin typeface="Adobe Devanagari" panose="02040503050201020203" pitchFamily="18" charset="0"/>
            <a:cs typeface="Adobe Devanagari" panose="02040503050201020203" pitchFamily="18" charset="0"/>
          </a:endParaRPr>
        </a:p>
      </dgm:t>
    </dgm:pt>
    <dgm:pt modelId="{52BA8298-8A8E-44D9-972A-F22501164AF2}">
      <dgm:prSet phldrT="[Texto]" custT="1"/>
      <dgm:spPr/>
      <dgm:t>
        <a:bodyPr/>
        <a:lstStyle/>
        <a:p>
          <a:r>
            <a:rPr lang="es-EC" sz="2000" dirty="0" smtClean="0">
              <a:latin typeface="Adobe Devanagari" panose="02040503050201020203" pitchFamily="18" charset="0"/>
              <a:cs typeface="Adobe Devanagari" panose="02040503050201020203" pitchFamily="18" charset="0"/>
            </a:rPr>
            <a:t>Mayor actividad comercial</a:t>
          </a:r>
          <a:endParaRPr lang="en-US" sz="2000" dirty="0">
            <a:latin typeface="Adobe Devanagari" panose="02040503050201020203" pitchFamily="18" charset="0"/>
            <a:cs typeface="Adobe Devanagari" panose="02040503050201020203" pitchFamily="18" charset="0"/>
          </a:endParaRPr>
        </a:p>
      </dgm:t>
    </dgm:pt>
    <dgm:pt modelId="{18C9E17C-B930-43F0-B2C0-2EBDF48AC436}" type="parTrans" cxnId="{05B5B22C-45BB-4E0F-B84A-F6BD0A7CEF36}">
      <dgm:prSet custT="1"/>
      <dgm:spPr/>
      <dgm:t>
        <a:bodyPr/>
        <a:lstStyle/>
        <a:p>
          <a:endParaRPr lang="en-US" sz="2000">
            <a:latin typeface="Adobe Devanagari" panose="02040503050201020203" pitchFamily="18" charset="0"/>
            <a:cs typeface="Adobe Devanagari" panose="02040503050201020203" pitchFamily="18" charset="0"/>
          </a:endParaRPr>
        </a:p>
      </dgm:t>
    </dgm:pt>
    <dgm:pt modelId="{C564F8AA-7FFE-4FA4-BB00-2EC4E741E8D7}" type="sibTrans" cxnId="{05B5B22C-45BB-4E0F-B84A-F6BD0A7CEF36}">
      <dgm:prSet/>
      <dgm:spPr/>
      <dgm:t>
        <a:bodyPr/>
        <a:lstStyle/>
        <a:p>
          <a:endParaRPr lang="en-US" sz="2000">
            <a:latin typeface="Adobe Devanagari" panose="02040503050201020203" pitchFamily="18" charset="0"/>
            <a:cs typeface="Adobe Devanagari" panose="02040503050201020203" pitchFamily="18" charset="0"/>
          </a:endParaRPr>
        </a:p>
      </dgm:t>
    </dgm:pt>
    <dgm:pt modelId="{E3B02E90-67C2-4470-B373-B3BB78413244}">
      <dgm:prSet phldrT="[Texto]" custT="1"/>
      <dgm:spPr/>
      <dgm:t>
        <a:bodyPr/>
        <a:lstStyle/>
        <a:p>
          <a:r>
            <a:rPr lang="es-EC" sz="2000" dirty="0" smtClean="0">
              <a:latin typeface="Adobe Devanagari" panose="02040503050201020203" pitchFamily="18" charset="0"/>
              <a:cs typeface="Adobe Devanagari" panose="02040503050201020203" pitchFamily="18" charset="0"/>
            </a:rPr>
            <a:t>En el ámbito comercial constituye el 49,7% de ingresos por ventas</a:t>
          </a:r>
          <a:endParaRPr lang="en-US" sz="2000" dirty="0">
            <a:latin typeface="Adobe Devanagari" panose="02040503050201020203" pitchFamily="18" charset="0"/>
            <a:cs typeface="Adobe Devanagari" panose="02040503050201020203" pitchFamily="18" charset="0"/>
          </a:endParaRPr>
        </a:p>
      </dgm:t>
    </dgm:pt>
    <dgm:pt modelId="{AC161FED-2A7A-40AF-ABF4-EAB5CF3B2807}" type="parTrans" cxnId="{C680F725-8058-4310-8AE4-C7DB4D9E5A63}">
      <dgm:prSet custT="1"/>
      <dgm:spPr/>
      <dgm:t>
        <a:bodyPr/>
        <a:lstStyle/>
        <a:p>
          <a:endParaRPr lang="en-US" sz="2000">
            <a:latin typeface="Adobe Devanagari" panose="02040503050201020203" pitchFamily="18" charset="0"/>
            <a:cs typeface="Adobe Devanagari" panose="02040503050201020203" pitchFamily="18" charset="0"/>
          </a:endParaRPr>
        </a:p>
      </dgm:t>
    </dgm:pt>
    <dgm:pt modelId="{D2281D84-7FC9-474C-BE01-9BE9B02E0F91}" type="sibTrans" cxnId="{C680F725-8058-4310-8AE4-C7DB4D9E5A63}">
      <dgm:prSet/>
      <dgm:spPr/>
      <dgm:t>
        <a:bodyPr/>
        <a:lstStyle/>
        <a:p>
          <a:endParaRPr lang="en-US" sz="2000">
            <a:latin typeface="Adobe Devanagari" panose="02040503050201020203" pitchFamily="18" charset="0"/>
            <a:cs typeface="Adobe Devanagari" panose="02040503050201020203" pitchFamily="18" charset="0"/>
          </a:endParaRPr>
        </a:p>
      </dgm:t>
    </dgm:pt>
    <dgm:pt modelId="{7578E7EA-1E77-4273-B73B-2F0179331D56}">
      <dgm:prSet phldrT="[Texto]" custT="1"/>
      <dgm:spPr/>
      <dgm:t>
        <a:bodyPr/>
        <a:lstStyle/>
        <a:p>
          <a:r>
            <a:rPr lang="es-EC" sz="2000" dirty="0" smtClean="0">
              <a:latin typeface="Adobe Devanagari" panose="02040503050201020203" pitchFamily="18" charset="0"/>
              <a:cs typeface="Adobe Devanagari" panose="02040503050201020203" pitchFamily="18" charset="0"/>
            </a:rPr>
            <a:t>Mayor actividad turística</a:t>
          </a:r>
          <a:endParaRPr lang="en-US" sz="2000" dirty="0">
            <a:latin typeface="Adobe Devanagari" panose="02040503050201020203" pitchFamily="18" charset="0"/>
            <a:cs typeface="Adobe Devanagari" panose="02040503050201020203" pitchFamily="18" charset="0"/>
          </a:endParaRPr>
        </a:p>
      </dgm:t>
    </dgm:pt>
    <dgm:pt modelId="{7D5DD10F-333B-4916-B499-CC97CC6A3B41}" type="parTrans" cxnId="{C49DF6F6-7F13-450F-8282-2A9288899759}">
      <dgm:prSet custT="1"/>
      <dgm:spPr/>
      <dgm:t>
        <a:bodyPr/>
        <a:lstStyle/>
        <a:p>
          <a:endParaRPr lang="en-US" sz="2000">
            <a:latin typeface="Adobe Devanagari" panose="02040503050201020203" pitchFamily="18" charset="0"/>
            <a:cs typeface="Adobe Devanagari" panose="02040503050201020203" pitchFamily="18" charset="0"/>
          </a:endParaRPr>
        </a:p>
      </dgm:t>
    </dgm:pt>
    <dgm:pt modelId="{51A25D3C-2529-4731-8F61-826C5C700A2C}" type="sibTrans" cxnId="{C49DF6F6-7F13-450F-8282-2A9288899759}">
      <dgm:prSet/>
      <dgm:spPr/>
      <dgm:t>
        <a:bodyPr/>
        <a:lstStyle/>
        <a:p>
          <a:endParaRPr lang="en-US" sz="2000">
            <a:latin typeface="Adobe Devanagari" panose="02040503050201020203" pitchFamily="18" charset="0"/>
            <a:cs typeface="Adobe Devanagari" panose="02040503050201020203" pitchFamily="18" charset="0"/>
          </a:endParaRPr>
        </a:p>
      </dgm:t>
    </dgm:pt>
    <dgm:pt modelId="{C70D34D9-7307-4C69-BFCC-CAECCC869605}">
      <dgm:prSet phldrT="[Texto]" custT="1"/>
      <dgm:spPr/>
      <dgm:t>
        <a:bodyPr/>
        <a:lstStyle/>
        <a:p>
          <a:r>
            <a:rPr lang="es-EC" sz="2000" dirty="0" smtClean="0">
              <a:latin typeface="Adobe Devanagari" panose="02040503050201020203" pitchFamily="18" charset="0"/>
              <a:cs typeface="Adobe Devanagari" panose="02040503050201020203" pitchFamily="18" charset="0"/>
            </a:rPr>
            <a:t>Mayor actividad agrícola</a:t>
          </a:r>
          <a:endParaRPr lang="en-US" sz="2000" dirty="0">
            <a:latin typeface="Adobe Devanagari" panose="02040503050201020203" pitchFamily="18" charset="0"/>
            <a:cs typeface="Adobe Devanagari" panose="02040503050201020203" pitchFamily="18" charset="0"/>
          </a:endParaRPr>
        </a:p>
      </dgm:t>
    </dgm:pt>
    <dgm:pt modelId="{1F2C775F-4D41-449E-8D55-6D0C35E5DFE9}" type="parTrans" cxnId="{B903226F-34EF-434C-915D-98A746F29F58}">
      <dgm:prSet custT="1"/>
      <dgm:spPr/>
      <dgm:t>
        <a:bodyPr/>
        <a:lstStyle/>
        <a:p>
          <a:endParaRPr lang="en-US" sz="2000">
            <a:latin typeface="Adobe Devanagari" panose="02040503050201020203" pitchFamily="18" charset="0"/>
            <a:cs typeface="Adobe Devanagari" panose="02040503050201020203" pitchFamily="18" charset="0"/>
          </a:endParaRPr>
        </a:p>
      </dgm:t>
    </dgm:pt>
    <dgm:pt modelId="{1C9E5B40-052A-4A45-BCB3-F3027B548C52}" type="sibTrans" cxnId="{B903226F-34EF-434C-915D-98A746F29F58}">
      <dgm:prSet/>
      <dgm:spPr/>
      <dgm:t>
        <a:bodyPr/>
        <a:lstStyle/>
        <a:p>
          <a:endParaRPr lang="en-US" sz="2000">
            <a:latin typeface="Adobe Devanagari" panose="02040503050201020203" pitchFamily="18" charset="0"/>
            <a:cs typeface="Adobe Devanagari" panose="02040503050201020203" pitchFamily="18" charset="0"/>
          </a:endParaRPr>
        </a:p>
      </dgm:t>
    </dgm:pt>
    <dgm:pt modelId="{F216960F-CA06-4BCA-9FF7-F410BBDE5D45}" type="pres">
      <dgm:prSet presAssocID="{40798E9A-15C3-45B1-9718-534C2D9EF2E4}" presName="cycle" presStyleCnt="0">
        <dgm:presLayoutVars>
          <dgm:chMax val="1"/>
          <dgm:dir/>
          <dgm:animLvl val="ctr"/>
          <dgm:resizeHandles val="exact"/>
        </dgm:presLayoutVars>
      </dgm:prSet>
      <dgm:spPr/>
      <dgm:t>
        <a:bodyPr/>
        <a:lstStyle/>
        <a:p>
          <a:endParaRPr lang="en-US"/>
        </a:p>
      </dgm:t>
    </dgm:pt>
    <dgm:pt modelId="{7F01E9F3-ED2E-4952-81F9-14B919755E5A}" type="pres">
      <dgm:prSet presAssocID="{631F4885-B1D8-46F5-8E7C-1A52C6912F92}" presName="centerShape" presStyleLbl="node0" presStyleIdx="0" presStyleCnt="1" custScaleX="128561" custScaleY="118310"/>
      <dgm:spPr/>
      <dgm:t>
        <a:bodyPr/>
        <a:lstStyle/>
        <a:p>
          <a:endParaRPr lang="en-US"/>
        </a:p>
      </dgm:t>
    </dgm:pt>
    <dgm:pt modelId="{2D089E0B-D913-4343-925C-5E84D8E25157}" type="pres">
      <dgm:prSet presAssocID="{18C9E17C-B930-43F0-B2C0-2EBDF48AC436}" presName="Name9" presStyleLbl="parChTrans1D2" presStyleIdx="0" presStyleCnt="4"/>
      <dgm:spPr/>
      <dgm:t>
        <a:bodyPr/>
        <a:lstStyle/>
        <a:p>
          <a:endParaRPr lang="en-US"/>
        </a:p>
      </dgm:t>
    </dgm:pt>
    <dgm:pt modelId="{DE6AF6CE-1744-4FCA-B8EE-6CEEFCB380F9}" type="pres">
      <dgm:prSet presAssocID="{18C9E17C-B930-43F0-B2C0-2EBDF48AC436}" presName="connTx" presStyleLbl="parChTrans1D2" presStyleIdx="0" presStyleCnt="4"/>
      <dgm:spPr/>
      <dgm:t>
        <a:bodyPr/>
        <a:lstStyle/>
        <a:p>
          <a:endParaRPr lang="en-US"/>
        </a:p>
      </dgm:t>
    </dgm:pt>
    <dgm:pt modelId="{0F8699D7-CF64-4C9A-9732-8D8A7003FB42}" type="pres">
      <dgm:prSet presAssocID="{52BA8298-8A8E-44D9-972A-F22501164AF2}" presName="node" presStyleLbl="node1" presStyleIdx="0" presStyleCnt="4" custScaleX="129866" custRadScaleRad="98914">
        <dgm:presLayoutVars>
          <dgm:bulletEnabled val="1"/>
        </dgm:presLayoutVars>
      </dgm:prSet>
      <dgm:spPr/>
      <dgm:t>
        <a:bodyPr/>
        <a:lstStyle/>
        <a:p>
          <a:endParaRPr lang="en-US"/>
        </a:p>
      </dgm:t>
    </dgm:pt>
    <dgm:pt modelId="{21B190C4-F999-49F3-B41B-154A836991B8}" type="pres">
      <dgm:prSet presAssocID="{AC161FED-2A7A-40AF-ABF4-EAB5CF3B2807}" presName="Name9" presStyleLbl="parChTrans1D2" presStyleIdx="1" presStyleCnt="4"/>
      <dgm:spPr/>
      <dgm:t>
        <a:bodyPr/>
        <a:lstStyle/>
        <a:p>
          <a:endParaRPr lang="en-US"/>
        </a:p>
      </dgm:t>
    </dgm:pt>
    <dgm:pt modelId="{21714E30-00C2-4918-9CF1-E110FCC115D2}" type="pres">
      <dgm:prSet presAssocID="{AC161FED-2A7A-40AF-ABF4-EAB5CF3B2807}" presName="connTx" presStyleLbl="parChTrans1D2" presStyleIdx="1" presStyleCnt="4"/>
      <dgm:spPr/>
      <dgm:t>
        <a:bodyPr/>
        <a:lstStyle/>
        <a:p>
          <a:endParaRPr lang="en-US"/>
        </a:p>
      </dgm:t>
    </dgm:pt>
    <dgm:pt modelId="{A5B6E8EC-B851-4FFD-BB2E-E6F813737891}" type="pres">
      <dgm:prSet presAssocID="{E3B02E90-67C2-4470-B373-B3BB78413244}" presName="node" presStyleLbl="node1" presStyleIdx="1" presStyleCnt="4" custScaleX="182986" custScaleY="171584" custRadScaleRad="136590" custRadScaleInc="-4844">
        <dgm:presLayoutVars>
          <dgm:bulletEnabled val="1"/>
        </dgm:presLayoutVars>
      </dgm:prSet>
      <dgm:spPr/>
      <dgm:t>
        <a:bodyPr/>
        <a:lstStyle/>
        <a:p>
          <a:endParaRPr lang="en-US"/>
        </a:p>
      </dgm:t>
    </dgm:pt>
    <dgm:pt modelId="{98A5459D-259D-4947-8A00-CF9823D8373C}" type="pres">
      <dgm:prSet presAssocID="{7D5DD10F-333B-4916-B499-CC97CC6A3B41}" presName="Name9" presStyleLbl="parChTrans1D2" presStyleIdx="2" presStyleCnt="4"/>
      <dgm:spPr/>
      <dgm:t>
        <a:bodyPr/>
        <a:lstStyle/>
        <a:p>
          <a:endParaRPr lang="en-US"/>
        </a:p>
      </dgm:t>
    </dgm:pt>
    <dgm:pt modelId="{A4AF8A85-AA87-4310-A338-6CF3BFA65058}" type="pres">
      <dgm:prSet presAssocID="{7D5DD10F-333B-4916-B499-CC97CC6A3B41}" presName="connTx" presStyleLbl="parChTrans1D2" presStyleIdx="2" presStyleCnt="4"/>
      <dgm:spPr/>
      <dgm:t>
        <a:bodyPr/>
        <a:lstStyle/>
        <a:p>
          <a:endParaRPr lang="en-US"/>
        </a:p>
      </dgm:t>
    </dgm:pt>
    <dgm:pt modelId="{F6103C2E-2E1D-4569-A4F7-B517D52A77FE}" type="pres">
      <dgm:prSet presAssocID="{7578E7EA-1E77-4273-B73B-2F0179331D56}" presName="node" presStyleLbl="node1" presStyleIdx="2" presStyleCnt="4" custScaleX="152977" custRadScaleRad="99347">
        <dgm:presLayoutVars>
          <dgm:bulletEnabled val="1"/>
        </dgm:presLayoutVars>
      </dgm:prSet>
      <dgm:spPr/>
      <dgm:t>
        <a:bodyPr/>
        <a:lstStyle/>
        <a:p>
          <a:endParaRPr lang="en-US"/>
        </a:p>
      </dgm:t>
    </dgm:pt>
    <dgm:pt modelId="{C4E72FD1-5CB2-4E69-ACBB-5ADA97B4B75A}" type="pres">
      <dgm:prSet presAssocID="{1F2C775F-4D41-449E-8D55-6D0C35E5DFE9}" presName="Name9" presStyleLbl="parChTrans1D2" presStyleIdx="3" presStyleCnt="4"/>
      <dgm:spPr/>
      <dgm:t>
        <a:bodyPr/>
        <a:lstStyle/>
        <a:p>
          <a:endParaRPr lang="en-US"/>
        </a:p>
      </dgm:t>
    </dgm:pt>
    <dgm:pt modelId="{D2AB4B0C-1793-40F1-BE44-8423EF1BEB1A}" type="pres">
      <dgm:prSet presAssocID="{1F2C775F-4D41-449E-8D55-6D0C35E5DFE9}" presName="connTx" presStyleLbl="parChTrans1D2" presStyleIdx="3" presStyleCnt="4"/>
      <dgm:spPr/>
      <dgm:t>
        <a:bodyPr/>
        <a:lstStyle/>
        <a:p>
          <a:endParaRPr lang="en-US"/>
        </a:p>
      </dgm:t>
    </dgm:pt>
    <dgm:pt modelId="{208C9956-36E4-44FA-B7F9-F28DB34C13A6}" type="pres">
      <dgm:prSet presAssocID="{C70D34D9-7307-4C69-BFCC-CAECCC869605}" presName="node" presStyleLbl="node1" presStyleIdx="3" presStyleCnt="4" custScaleX="183104" custScaleY="143733" custRadScaleRad="134128" custRadScaleInc="-2567">
        <dgm:presLayoutVars>
          <dgm:bulletEnabled val="1"/>
        </dgm:presLayoutVars>
      </dgm:prSet>
      <dgm:spPr/>
      <dgm:t>
        <a:bodyPr/>
        <a:lstStyle/>
        <a:p>
          <a:endParaRPr lang="en-US"/>
        </a:p>
      </dgm:t>
    </dgm:pt>
  </dgm:ptLst>
  <dgm:cxnLst>
    <dgm:cxn modelId="{325552B6-4653-42C9-B79F-79BE069CEBE7}" type="presOf" srcId="{AC161FED-2A7A-40AF-ABF4-EAB5CF3B2807}" destId="{21B190C4-F999-49F3-B41B-154A836991B8}" srcOrd="0" destOrd="0" presId="urn:microsoft.com/office/officeart/2005/8/layout/radial1"/>
    <dgm:cxn modelId="{0885473F-DCAF-414E-AAD9-9479D5097F63}" type="presOf" srcId="{40798E9A-15C3-45B1-9718-534C2D9EF2E4}" destId="{F216960F-CA06-4BCA-9FF7-F410BBDE5D45}" srcOrd="0" destOrd="0" presId="urn:microsoft.com/office/officeart/2005/8/layout/radial1"/>
    <dgm:cxn modelId="{B9C18DDA-38AB-4492-96DB-4622D15C2B88}" type="presOf" srcId="{1F2C775F-4D41-449E-8D55-6D0C35E5DFE9}" destId="{D2AB4B0C-1793-40F1-BE44-8423EF1BEB1A}" srcOrd="1" destOrd="0" presId="urn:microsoft.com/office/officeart/2005/8/layout/radial1"/>
    <dgm:cxn modelId="{3EBC04E4-63B0-44E8-85CD-C1D0470AA98B}" type="presOf" srcId="{C70D34D9-7307-4C69-BFCC-CAECCC869605}" destId="{208C9956-36E4-44FA-B7F9-F28DB34C13A6}" srcOrd="0" destOrd="0" presId="urn:microsoft.com/office/officeart/2005/8/layout/radial1"/>
    <dgm:cxn modelId="{860A9F40-2FAF-4CC6-970A-75BEBB03B580}" type="presOf" srcId="{7D5DD10F-333B-4916-B499-CC97CC6A3B41}" destId="{A4AF8A85-AA87-4310-A338-6CF3BFA65058}" srcOrd="1" destOrd="0" presId="urn:microsoft.com/office/officeart/2005/8/layout/radial1"/>
    <dgm:cxn modelId="{21322410-6777-4BD1-895A-606D38715C1E}" type="presOf" srcId="{AC161FED-2A7A-40AF-ABF4-EAB5CF3B2807}" destId="{21714E30-00C2-4918-9CF1-E110FCC115D2}" srcOrd="1" destOrd="0" presId="urn:microsoft.com/office/officeart/2005/8/layout/radial1"/>
    <dgm:cxn modelId="{F74BED0B-3376-4982-B299-E2DD928C2D8A}" type="presOf" srcId="{E3B02E90-67C2-4470-B373-B3BB78413244}" destId="{A5B6E8EC-B851-4FFD-BB2E-E6F813737891}" srcOrd="0" destOrd="0" presId="urn:microsoft.com/office/officeart/2005/8/layout/radial1"/>
    <dgm:cxn modelId="{F35A9227-57B8-4E4E-98CD-4D0A181B3497}" type="presOf" srcId="{1F2C775F-4D41-449E-8D55-6D0C35E5DFE9}" destId="{C4E72FD1-5CB2-4E69-ACBB-5ADA97B4B75A}" srcOrd="0" destOrd="0" presId="urn:microsoft.com/office/officeart/2005/8/layout/radial1"/>
    <dgm:cxn modelId="{74D59558-C7E6-4BAF-A154-77506AA469B6}" type="presOf" srcId="{52BA8298-8A8E-44D9-972A-F22501164AF2}" destId="{0F8699D7-CF64-4C9A-9732-8D8A7003FB42}" srcOrd="0" destOrd="0" presId="urn:microsoft.com/office/officeart/2005/8/layout/radial1"/>
    <dgm:cxn modelId="{C49DF6F6-7F13-450F-8282-2A9288899759}" srcId="{631F4885-B1D8-46F5-8E7C-1A52C6912F92}" destId="{7578E7EA-1E77-4273-B73B-2F0179331D56}" srcOrd="2" destOrd="0" parTransId="{7D5DD10F-333B-4916-B499-CC97CC6A3B41}" sibTransId="{51A25D3C-2529-4731-8F61-826C5C700A2C}"/>
    <dgm:cxn modelId="{C680F725-8058-4310-8AE4-C7DB4D9E5A63}" srcId="{631F4885-B1D8-46F5-8E7C-1A52C6912F92}" destId="{E3B02E90-67C2-4470-B373-B3BB78413244}" srcOrd="1" destOrd="0" parTransId="{AC161FED-2A7A-40AF-ABF4-EAB5CF3B2807}" sibTransId="{D2281D84-7FC9-474C-BE01-9BE9B02E0F91}"/>
    <dgm:cxn modelId="{CB6C9DC2-43BD-48C2-B6B6-87C4E04A12F9}" type="presOf" srcId="{7D5DD10F-333B-4916-B499-CC97CC6A3B41}" destId="{98A5459D-259D-4947-8A00-CF9823D8373C}" srcOrd="0" destOrd="0" presId="urn:microsoft.com/office/officeart/2005/8/layout/radial1"/>
    <dgm:cxn modelId="{2EFC4CB3-365C-426E-AA2D-79F792E2EE4A}" type="presOf" srcId="{7578E7EA-1E77-4273-B73B-2F0179331D56}" destId="{F6103C2E-2E1D-4569-A4F7-B517D52A77FE}" srcOrd="0" destOrd="0" presId="urn:microsoft.com/office/officeart/2005/8/layout/radial1"/>
    <dgm:cxn modelId="{4D43B5AD-1C77-4302-B819-6DDE4E4EE5CD}" type="presOf" srcId="{631F4885-B1D8-46F5-8E7C-1A52C6912F92}" destId="{7F01E9F3-ED2E-4952-81F9-14B919755E5A}" srcOrd="0" destOrd="0" presId="urn:microsoft.com/office/officeart/2005/8/layout/radial1"/>
    <dgm:cxn modelId="{05B5B22C-45BB-4E0F-B84A-F6BD0A7CEF36}" srcId="{631F4885-B1D8-46F5-8E7C-1A52C6912F92}" destId="{52BA8298-8A8E-44D9-972A-F22501164AF2}" srcOrd="0" destOrd="0" parTransId="{18C9E17C-B930-43F0-B2C0-2EBDF48AC436}" sibTransId="{C564F8AA-7FFE-4FA4-BB00-2EC4E741E8D7}"/>
    <dgm:cxn modelId="{54A13FBD-3CA2-48C3-A5E2-13B603A06BC7}" type="presOf" srcId="{18C9E17C-B930-43F0-B2C0-2EBDF48AC436}" destId="{2D089E0B-D913-4343-925C-5E84D8E25157}" srcOrd="0" destOrd="0" presId="urn:microsoft.com/office/officeart/2005/8/layout/radial1"/>
    <dgm:cxn modelId="{B903226F-34EF-434C-915D-98A746F29F58}" srcId="{631F4885-B1D8-46F5-8E7C-1A52C6912F92}" destId="{C70D34D9-7307-4C69-BFCC-CAECCC869605}" srcOrd="3" destOrd="0" parTransId="{1F2C775F-4D41-449E-8D55-6D0C35E5DFE9}" sibTransId="{1C9E5B40-052A-4A45-BCB3-F3027B548C52}"/>
    <dgm:cxn modelId="{03C75D0B-9D4E-4416-B4A3-A2F8FE1A4AC5}" type="presOf" srcId="{18C9E17C-B930-43F0-B2C0-2EBDF48AC436}" destId="{DE6AF6CE-1744-4FCA-B8EE-6CEEFCB380F9}" srcOrd="1" destOrd="0" presId="urn:microsoft.com/office/officeart/2005/8/layout/radial1"/>
    <dgm:cxn modelId="{1D26E99D-222B-41B8-B5F1-8AB5C2BE5AFF}" srcId="{40798E9A-15C3-45B1-9718-534C2D9EF2E4}" destId="{631F4885-B1D8-46F5-8E7C-1A52C6912F92}" srcOrd="0" destOrd="0" parTransId="{15E63DDC-E444-4154-B932-65B4D1FB370C}" sibTransId="{7F28CD36-3EC1-4731-9569-20C9E83FE844}"/>
    <dgm:cxn modelId="{01C16AA2-DB9F-4F07-9658-81FDA136B1CA}" type="presParOf" srcId="{F216960F-CA06-4BCA-9FF7-F410BBDE5D45}" destId="{7F01E9F3-ED2E-4952-81F9-14B919755E5A}" srcOrd="0" destOrd="0" presId="urn:microsoft.com/office/officeart/2005/8/layout/radial1"/>
    <dgm:cxn modelId="{21E6740B-2715-4DFE-B02E-19C3C1D2BADD}" type="presParOf" srcId="{F216960F-CA06-4BCA-9FF7-F410BBDE5D45}" destId="{2D089E0B-D913-4343-925C-5E84D8E25157}" srcOrd="1" destOrd="0" presId="urn:microsoft.com/office/officeart/2005/8/layout/radial1"/>
    <dgm:cxn modelId="{588D2260-0799-43F9-B015-4919DF16693C}" type="presParOf" srcId="{2D089E0B-D913-4343-925C-5E84D8E25157}" destId="{DE6AF6CE-1744-4FCA-B8EE-6CEEFCB380F9}" srcOrd="0" destOrd="0" presId="urn:microsoft.com/office/officeart/2005/8/layout/radial1"/>
    <dgm:cxn modelId="{A4AE7BE4-1D8B-42FC-A443-548D07B402DE}" type="presParOf" srcId="{F216960F-CA06-4BCA-9FF7-F410BBDE5D45}" destId="{0F8699D7-CF64-4C9A-9732-8D8A7003FB42}" srcOrd="2" destOrd="0" presId="urn:microsoft.com/office/officeart/2005/8/layout/radial1"/>
    <dgm:cxn modelId="{8E310375-000B-4A19-B344-AC3F48172BB7}" type="presParOf" srcId="{F216960F-CA06-4BCA-9FF7-F410BBDE5D45}" destId="{21B190C4-F999-49F3-B41B-154A836991B8}" srcOrd="3" destOrd="0" presId="urn:microsoft.com/office/officeart/2005/8/layout/radial1"/>
    <dgm:cxn modelId="{CD37A51B-11B5-4D17-8D7E-42E06BD42D97}" type="presParOf" srcId="{21B190C4-F999-49F3-B41B-154A836991B8}" destId="{21714E30-00C2-4918-9CF1-E110FCC115D2}" srcOrd="0" destOrd="0" presId="urn:microsoft.com/office/officeart/2005/8/layout/radial1"/>
    <dgm:cxn modelId="{FDBEE612-73BD-4F59-A503-1882155D69EF}" type="presParOf" srcId="{F216960F-CA06-4BCA-9FF7-F410BBDE5D45}" destId="{A5B6E8EC-B851-4FFD-BB2E-E6F813737891}" srcOrd="4" destOrd="0" presId="urn:microsoft.com/office/officeart/2005/8/layout/radial1"/>
    <dgm:cxn modelId="{7AA5541D-39FC-4B10-93D1-16D6900334D3}" type="presParOf" srcId="{F216960F-CA06-4BCA-9FF7-F410BBDE5D45}" destId="{98A5459D-259D-4947-8A00-CF9823D8373C}" srcOrd="5" destOrd="0" presId="urn:microsoft.com/office/officeart/2005/8/layout/radial1"/>
    <dgm:cxn modelId="{34C9B87D-93FF-482F-8AAD-E95207669889}" type="presParOf" srcId="{98A5459D-259D-4947-8A00-CF9823D8373C}" destId="{A4AF8A85-AA87-4310-A338-6CF3BFA65058}" srcOrd="0" destOrd="0" presId="urn:microsoft.com/office/officeart/2005/8/layout/radial1"/>
    <dgm:cxn modelId="{67BC4F3A-DD87-4CDA-BC82-6D3298DE0D6E}" type="presParOf" srcId="{F216960F-CA06-4BCA-9FF7-F410BBDE5D45}" destId="{F6103C2E-2E1D-4569-A4F7-B517D52A77FE}" srcOrd="6" destOrd="0" presId="urn:microsoft.com/office/officeart/2005/8/layout/radial1"/>
    <dgm:cxn modelId="{1F387031-8EBD-40F8-B9D6-CD55D594612F}" type="presParOf" srcId="{F216960F-CA06-4BCA-9FF7-F410BBDE5D45}" destId="{C4E72FD1-5CB2-4E69-ACBB-5ADA97B4B75A}" srcOrd="7" destOrd="0" presId="urn:microsoft.com/office/officeart/2005/8/layout/radial1"/>
    <dgm:cxn modelId="{83361F0B-F2B7-4680-9D2C-19A9D5D5EEB6}" type="presParOf" srcId="{C4E72FD1-5CB2-4E69-ACBB-5ADA97B4B75A}" destId="{D2AB4B0C-1793-40F1-BE44-8423EF1BEB1A}" srcOrd="0" destOrd="0" presId="urn:microsoft.com/office/officeart/2005/8/layout/radial1"/>
    <dgm:cxn modelId="{B32CE90B-3946-4EC9-9669-05EDDB590A12}" type="presParOf" srcId="{F216960F-CA06-4BCA-9FF7-F410BBDE5D45}" destId="{208C9956-36E4-44FA-B7F9-F28DB34C13A6}"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E4EE2A2-F51C-4AC4-803A-9CA48C6827D8}" type="doc">
      <dgm:prSet loTypeId="urn:microsoft.com/office/officeart/2005/8/layout/hierarchy2" loCatId="hierarchy" qsTypeId="urn:microsoft.com/office/officeart/2005/8/quickstyle/simple1" qsCatId="simple" csTypeId="urn:microsoft.com/office/officeart/2005/8/colors/accent1_1" csCatId="accent1" phldr="1"/>
      <dgm:spPr/>
      <dgm:t>
        <a:bodyPr/>
        <a:lstStyle/>
        <a:p>
          <a:endParaRPr lang="en-US"/>
        </a:p>
      </dgm:t>
    </dgm:pt>
    <dgm:pt modelId="{E38B5B12-4FEC-4373-B29C-1B2127DB1AA9}">
      <dgm:prSet phldrT="[Texto]" custT="1"/>
      <dgm:spPr/>
      <dgm:t>
        <a:bodyPr/>
        <a:lstStyle/>
        <a:p>
          <a:r>
            <a:rPr lang="es-EC" sz="1800" dirty="0" smtClean="0">
              <a:latin typeface="Adobe Devanagari" panose="02040503050201020203" pitchFamily="18" charset="0"/>
              <a:cs typeface="Adobe Devanagari" panose="02040503050201020203" pitchFamily="18" charset="0"/>
            </a:rPr>
            <a:t>TEMAS DE CAPACITACION  </a:t>
          </a:r>
        </a:p>
        <a:p>
          <a:r>
            <a:rPr lang="es-EC" sz="1800" dirty="0" smtClean="0">
              <a:latin typeface="Adobe Devanagari" panose="02040503050201020203" pitchFamily="18" charset="0"/>
              <a:cs typeface="Adobe Devanagari" panose="02040503050201020203" pitchFamily="18" charset="0"/>
            </a:rPr>
            <a:t>SERVICIO DE RENTAS INTERNAS</a:t>
          </a:r>
          <a:endParaRPr lang="en-US" sz="1800" dirty="0">
            <a:latin typeface="Adobe Devanagari" panose="02040503050201020203" pitchFamily="18" charset="0"/>
            <a:cs typeface="Adobe Devanagari" panose="02040503050201020203" pitchFamily="18" charset="0"/>
          </a:endParaRPr>
        </a:p>
      </dgm:t>
    </dgm:pt>
    <dgm:pt modelId="{99926D95-BDD7-4291-8F5E-35128DD99E12}" type="parTrans" cxnId="{D6ACF181-0A6E-46FF-85BA-529919C31432}">
      <dgm:prSet/>
      <dgm:spPr/>
      <dgm:t>
        <a:bodyPr/>
        <a:lstStyle/>
        <a:p>
          <a:endParaRPr lang="en-US" sz="2000">
            <a:latin typeface="Adobe Devanagari" panose="02040503050201020203" pitchFamily="18" charset="0"/>
            <a:cs typeface="Adobe Devanagari" panose="02040503050201020203" pitchFamily="18" charset="0"/>
          </a:endParaRPr>
        </a:p>
      </dgm:t>
    </dgm:pt>
    <dgm:pt modelId="{6E3CA6EA-7263-46C0-A3E7-45C1C737C5E8}" type="sibTrans" cxnId="{D6ACF181-0A6E-46FF-85BA-529919C31432}">
      <dgm:prSet/>
      <dgm:spPr/>
      <dgm:t>
        <a:bodyPr/>
        <a:lstStyle/>
        <a:p>
          <a:endParaRPr lang="en-US" sz="2000">
            <a:latin typeface="Adobe Devanagari" panose="02040503050201020203" pitchFamily="18" charset="0"/>
            <a:cs typeface="Adobe Devanagari" panose="02040503050201020203" pitchFamily="18" charset="0"/>
          </a:endParaRPr>
        </a:p>
      </dgm:t>
    </dgm:pt>
    <dgm:pt modelId="{9FDFB6EF-0AAB-45F0-95CD-40A9966BAD04}">
      <dgm:prSet phldrT="[Texto]" custT="1"/>
      <dgm:spPr/>
      <dgm:t>
        <a:bodyPr/>
        <a:lstStyle/>
        <a:p>
          <a:r>
            <a:rPr lang="es-EC" sz="1800" b="0" i="0" dirty="0" smtClean="0">
              <a:latin typeface="Adobe Devanagari" panose="02040503050201020203" pitchFamily="18" charset="0"/>
              <a:cs typeface="Adobe Devanagari" panose="02040503050201020203" pitchFamily="18" charset="0"/>
            </a:rPr>
            <a:t>Fórmula para el cálculo de la multa</a:t>
          </a:r>
          <a:endParaRPr lang="en-US" sz="1800" b="0" dirty="0">
            <a:latin typeface="Adobe Devanagari" panose="02040503050201020203" pitchFamily="18" charset="0"/>
            <a:cs typeface="Adobe Devanagari" panose="02040503050201020203" pitchFamily="18" charset="0"/>
          </a:endParaRPr>
        </a:p>
      </dgm:t>
    </dgm:pt>
    <dgm:pt modelId="{D0025312-7C20-4455-9350-002C88652C20}" type="parTrans" cxnId="{C5AFE682-013A-42B9-82BA-758606F80ADF}">
      <dgm:prSet custT="1"/>
      <dgm:spPr/>
      <dgm:t>
        <a:bodyPr/>
        <a:lstStyle/>
        <a:p>
          <a:endParaRPr lang="en-US" sz="2000">
            <a:latin typeface="Adobe Devanagari" panose="02040503050201020203" pitchFamily="18" charset="0"/>
            <a:cs typeface="Adobe Devanagari" panose="02040503050201020203" pitchFamily="18" charset="0"/>
          </a:endParaRPr>
        </a:p>
      </dgm:t>
    </dgm:pt>
    <dgm:pt modelId="{8DED1F36-49B3-4FD8-BCB7-D544579874FF}" type="sibTrans" cxnId="{C5AFE682-013A-42B9-82BA-758606F80ADF}">
      <dgm:prSet/>
      <dgm:spPr/>
      <dgm:t>
        <a:bodyPr/>
        <a:lstStyle/>
        <a:p>
          <a:endParaRPr lang="en-US" sz="2000">
            <a:latin typeface="Adobe Devanagari" panose="02040503050201020203" pitchFamily="18" charset="0"/>
            <a:cs typeface="Adobe Devanagari" panose="02040503050201020203" pitchFamily="18" charset="0"/>
          </a:endParaRPr>
        </a:p>
      </dgm:t>
    </dgm:pt>
    <mc:AlternateContent xmlns:mc="http://schemas.openxmlformats.org/markup-compatibility/2006" xmlns:a14="http://schemas.microsoft.com/office/drawing/2010/main">
      <mc:Choice Requires="a14">
        <dgm:pt modelId="{88629B21-1BED-4637-BE7C-C2A7568C4269}">
          <dgm:prSet phldrT="[Texto]" custT="1"/>
          <dgm:spPr/>
          <dgm:t>
            <a:bodyPr/>
            <a:lstStyle/>
            <a:p>
              <a:pPr/>
              <a14:m>
                <m:oMathPara xmlns:m="http://schemas.openxmlformats.org/officeDocument/2006/math">
                  <m:oMathParaPr>
                    <m:jc m:val="centerGroup"/>
                  </m:oMathParaPr>
                  <m:oMath xmlns:m="http://schemas.openxmlformats.org/officeDocument/2006/math">
                    <m:r>
                      <m:rPr>
                        <m:sty m:val="p"/>
                      </m:rPr>
                      <a:rPr lang="en-US" sz="1600" b="0" i="0" smtClean="0">
                        <a:latin typeface="Cambria Math" panose="02040503050406030204" pitchFamily="18" charset="0"/>
                      </a:rPr>
                      <m:t>Multas</m:t>
                    </m:r>
                    <m:r>
                      <a:rPr lang="en-US" sz="1600" b="0" i="0">
                        <a:latin typeface="Cambria Math" panose="02040503050406030204" pitchFamily="18" charset="0"/>
                      </a:rPr>
                      <m:t> =</m:t>
                    </m:r>
                    <m:r>
                      <m:rPr>
                        <m:sty m:val="p"/>
                      </m:rPr>
                      <a:rPr lang="en-US" sz="1600" b="0" i="0">
                        <a:latin typeface="Cambria Math" panose="02040503050406030204" pitchFamily="18" charset="0"/>
                      </a:rPr>
                      <m:t>Impuesto</m:t>
                    </m:r>
                    <m:r>
                      <a:rPr lang="en-US" sz="1600" b="0" i="0">
                        <a:latin typeface="Cambria Math" panose="02040503050406030204" pitchFamily="18" charset="0"/>
                      </a:rPr>
                      <m:t> ×</m:t>
                    </m:r>
                    <m:r>
                      <m:rPr>
                        <m:sty m:val="p"/>
                      </m:rPr>
                      <a:rPr lang="es-EC" sz="1600" b="0" i="0" smtClean="0">
                        <a:latin typeface="Cambria Math" panose="02040503050406030204" pitchFamily="18" charset="0"/>
                      </a:rPr>
                      <m:t>N</m:t>
                    </m:r>
                    <m:r>
                      <a:rPr lang="es-EC" sz="1600" b="0" i="0" smtClean="0">
                        <a:latin typeface="Cambria Math" panose="02040503050406030204" pitchFamily="18" charset="0"/>
                      </a:rPr>
                      <m:t>° </m:t>
                    </m:r>
                    <m:r>
                      <m:rPr>
                        <m:sty m:val="p"/>
                      </m:rPr>
                      <a:rPr lang="en-US" sz="1600" b="0" i="0">
                        <a:latin typeface="Cambria Math" panose="02040503050406030204" pitchFamily="18" charset="0"/>
                      </a:rPr>
                      <m:t>de</m:t>
                    </m:r>
                    <m:r>
                      <a:rPr lang="en-US" sz="1600" b="0" i="0">
                        <a:latin typeface="Cambria Math" panose="02040503050406030204" pitchFamily="18" charset="0"/>
                      </a:rPr>
                      <m:t> </m:t>
                    </m:r>
                    <m:r>
                      <m:rPr>
                        <m:sty m:val="p"/>
                      </m:rPr>
                      <a:rPr lang="en-US" sz="1600" b="0" i="0">
                        <a:latin typeface="Cambria Math" panose="02040503050406030204" pitchFamily="18" charset="0"/>
                      </a:rPr>
                      <m:t>Meses</m:t>
                    </m:r>
                    <m:r>
                      <a:rPr lang="en-US" sz="1600" b="0" i="0">
                        <a:latin typeface="Cambria Math" panose="02040503050406030204" pitchFamily="18" charset="0"/>
                      </a:rPr>
                      <m:t> ×</m:t>
                    </m:r>
                    <m:r>
                      <m:rPr>
                        <m:sty m:val="p"/>
                      </m:rPr>
                      <a:rPr lang="en-US" sz="1600" b="0" i="0">
                        <a:latin typeface="Cambria Math" panose="02040503050406030204" pitchFamily="18" charset="0"/>
                      </a:rPr>
                      <m:t>Tasa</m:t>
                    </m:r>
                    <m:r>
                      <a:rPr lang="en-US" sz="1600" b="0" i="0">
                        <a:latin typeface="Cambria Math" panose="02040503050406030204" pitchFamily="18" charset="0"/>
                      </a:rPr>
                      <m:t> </m:t>
                    </m:r>
                    <m:r>
                      <m:rPr>
                        <m:sty m:val="p"/>
                      </m:rPr>
                      <a:rPr lang="en-US" sz="1600" b="0" i="0">
                        <a:latin typeface="Cambria Math" panose="02040503050406030204" pitchFamily="18" charset="0"/>
                      </a:rPr>
                      <m:t>de</m:t>
                    </m:r>
                    <m:r>
                      <a:rPr lang="en-US" sz="1600" b="0" i="0">
                        <a:latin typeface="Cambria Math" panose="02040503050406030204" pitchFamily="18" charset="0"/>
                      </a:rPr>
                      <m:t> </m:t>
                    </m:r>
                    <m:r>
                      <m:rPr>
                        <m:sty m:val="p"/>
                      </m:rPr>
                      <a:rPr lang="en-US" sz="1600" b="0" i="0">
                        <a:latin typeface="Cambria Math" panose="02040503050406030204" pitchFamily="18" charset="0"/>
                      </a:rPr>
                      <m:t>multa</m:t>
                    </m:r>
                  </m:oMath>
                </m:oMathPara>
              </a14:m>
              <a:endParaRPr lang="en-US" sz="1600" b="0" i="0" dirty="0">
                <a:latin typeface="Adobe Devanagari" panose="02040503050201020203" pitchFamily="18" charset="0"/>
                <a:cs typeface="Adobe Devanagari" panose="02040503050201020203" pitchFamily="18" charset="0"/>
              </a:endParaRPr>
            </a:p>
          </dgm:t>
        </dgm:pt>
      </mc:Choice>
      <mc:Fallback xmlns="">
        <dgm:pt modelId="{88629B21-1BED-4637-BE7C-C2A7568C4269}">
          <dgm:prSet phldrT="[Texto]" custT="1"/>
          <dgm:spPr/>
          <dgm:t>
            <a:bodyPr/>
            <a:lstStyle/>
            <a:p>
              <a:pPr/>
              <a:r>
                <a:rPr lang="en-US" sz="1600" b="0" i="0" smtClean="0">
                  <a:latin typeface="Cambria Math" panose="02040503050406030204" pitchFamily="18" charset="0"/>
                </a:rPr>
                <a:t>Multas</a:t>
              </a:r>
              <a:r>
                <a:rPr lang="en-US" sz="1600" b="0" i="0">
                  <a:latin typeface="Cambria Math" panose="02040503050406030204" pitchFamily="18" charset="0"/>
                </a:rPr>
                <a:t> =Impuesto </a:t>
              </a:r>
              <a:r>
                <a:rPr lang="en-US" sz="1600" b="0" i="0" smtClean="0">
                  <a:latin typeface="Cambria Math" panose="02040503050406030204" pitchFamily="18" charset="0"/>
                </a:rPr>
                <a:t>×</a:t>
              </a:r>
              <a:r>
                <a:rPr lang="es-EC" sz="1600" b="0" i="0" smtClean="0">
                  <a:latin typeface="Cambria Math" panose="02040503050406030204" pitchFamily="18" charset="0"/>
                </a:rPr>
                <a:t>N°</a:t>
              </a:r>
              <a:r>
                <a:rPr lang="en-US" sz="1600" b="0" i="0">
                  <a:latin typeface="Cambria Math" panose="02040503050406030204" pitchFamily="18" charset="0"/>
                </a:rPr>
                <a:t> de Meses ×Tasa de multa</a:t>
              </a:r>
              <a:endParaRPr lang="en-US" sz="1600" b="0" i="0" dirty="0">
                <a:latin typeface="Adobe Devanagari" panose="02040503050201020203" pitchFamily="18" charset="0"/>
                <a:cs typeface="Adobe Devanagari" panose="02040503050201020203" pitchFamily="18" charset="0"/>
              </a:endParaRPr>
            </a:p>
          </dgm:t>
        </dgm:pt>
      </mc:Fallback>
    </mc:AlternateContent>
    <dgm:pt modelId="{87083162-B8A8-4320-8C65-41A4094338E0}" type="parTrans" cxnId="{2AA30D57-D7DC-4DD9-B3C7-F178187E2165}">
      <dgm:prSet custT="1"/>
      <dgm:spPr/>
      <dgm:t>
        <a:bodyPr/>
        <a:lstStyle/>
        <a:p>
          <a:endParaRPr lang="en-US" sz="2000">
            <a:latin typeface="Adobe Devanagari" panose="02040503050201020203" pitchFamily="18" charset="0"/>
            <a:cs typeface="Adobe Devanagari" panose="02040503050201020203" pitchFamily="18" charset="0"/>
          </a:endParaRPr>
        </a:p>
      </dgm:t>
    </dgm:pt>
    <dgm:pt modelId="{184E3E1B-7BBC-45A7-B6F5-C0BF4E03FC1C}" type="sibTrans" cxnId="{2AA30D57-D7DC-4DD9-B3C7-F178187E2165}">
      <dgm:prSet/>
      <dgm:spPr/>
      <dgm:t>
        <a:bodyPr/>
        <a:lstStyle/>
        <a:p>
          <a:endParaRPr lang="en-US" sz="2000">
            <a:latin typeface="Adobe Devanagari" panose="02040503050201020203" pitchFamily="18" charset="0"/>
            <a:cs typeface="Adobe Devanagari" panose="02040503050201020203" pitchFamily="18" charset="0"/>
          </a:endParaRPr>
        </a:p>
      </dgm:t>
    </dgm:pt>
    <dgm:pt modelId="{B52AFA6B-D44F-4DDF-A753-433E9EA51810}">
      <dgm:prSet phldrT="[Texto]" custT="1"/>
      <dgm:spPr/>
      <dgm:t>
        <a:bodyPr/>
        <a:lstStyle/>
        <a:p>
          <a:r>
            <a:rPr lang="es-EC" sz="1800" b="1" i="0" dirty="0" smtClean="0">
              <a:latin typeface="Adobe Devanagari" panose="02040503050201020203" pitchFamily="18" charset="0"/>
              <a:cs typeface="Adobe Devanagari" panose="02040503050201020203" pitchFamily="18" charset="0"/>
            </a:rPr>
            <a:t>Registro de entrada y salida de mercaderías</a:t>
          </a:r>
          <a:endParaRPr lang="en-US" sz="1800" dirty="0">
            <a:latin typeface="Adobe Devanagari" panose="02040503050201020203" pitchFamily="18" charset="0"/>
            <a:cs typeface="Adobe Devanagari" panose="02040503050201020203" pitchFamily="18" charset="0"/>
          </a:endParaRPr>
        </a:p>
      </dgm:t>
    </dgm:pt>
    <dgm:pt modelId="{19885CBF-B201-48F3-87F5-7D7FB91122E8}" type="parTrans" cxnId="{B72BE6B9-C964-43E9-BD44-00C501D1952E}">
      <dgm:prSet custT="1"/>
      <dgm:spPr/>
      <dgm:t>
        <a:bodyPr/>
        <a:lstStyle/>
        <a:p>
          <a:endParaRPr lang="en-US" sz="2000">
            <a:latin typeface="Adobe Devanagari" panose="02040503050201020203" pitchFamily="18" charset="0"/>
            <a:cs typeface="Adobe Devanagari" panose="02040503050201020203" pitchFamily="18" charset="0"/>
          </a:endParaRPr>
        </a:p>
      </dgm:t>
    </dgm:pt>
    <dgm:pt modelId="{1DA7B473-ECF1-47CB-805E-B1DD79F12C94}" type="sibTrans" cxnId="{B72BE6B9-C964-43E9-BD44-00C501D1952E}">
      <dgm:prSet/>
      <dgm:spPr/>
      <dgm:t>
        <a:bodyPr/>
        <a:lstStyle/>
        <a:p>
          <a:endParaRPr lang="en-US" sz="2000">
            <a:latin typeface="Adobe Devanagari" panose="02040503050201020203" pitchFamily="18" charset="0"/>
            <a:cs typeface="Adobe Devanagari" panose="02040503050201020203" pitchFamily="18" charset="0"/>
          </a:endParaRPr>
        </a:p>
      </dgm:t>
    </dgm:pt>
    <dgm:pt modelId="{A92A5B49-74CB-447A-BA9B-57D18BB475C8}">
      <dgm:prSet phldrT="[Texto]" custT="1"/>
      <dgm:spPr/>
      <dgm:t>
        <a:bodyPr/>
        <a:lstStyle/>
        <a:p>
          <a:pPr>
            <a:lnSpc>
              <a:spcPct val="100000"/>
            </a:lnSpc>
          </a:pPr>
          <a:r>
            <a:rPr lang="es-EC" sz="1800" b="1" dirty="0" err="1" smtClean="0">
              <a:latin typeface="Adobe Devanagari" panose="02040503050201020203" pitchFamily="18" charset="0"/>
              <a:cs typeface="Adobe Devanagari" panose="02040503050201020203" pitchFamily="18" charset="0"/>
            </a:rPr>
            <a:t>Kardex</a:t>
          </a:r>
          <a:r>
            <a:rPr lang="es-EC" sz="1800" b="1" dirty="0" smtClean="0">
              <a:latin typeface="Adobe Devanagari" panose="02040503050201020203" pitchFamily="18" charset="0"/>
              <a:cs typeface="Adobe Devanagari" panose="02040503050201020203" pitchFamily="18" charset="0"/>
            </a:rPr>
            <a:t>: </a:t>
          </a:r>
          <a:r>
            <a:rPr lang="es-EC" sz="1800" dirty="0" smtClean="0">
              <a:latin typeface="Adobe Devanagari" panose="02040503050201020203" pitchFamily="18" charset="0"/>
              <a:cs typeface="Adobe Devanagari" panose="02040503050201020203" pitchFamily="18" charset="0"/>
            </a:rPr>
            <a:t>Las compras, devoluciones en compras, las ventas, las devoluciones en ventas, descuento en ventas</a:t>
          </a:r>
        </a:p>
      </dgm:t>
    </dgm:pt>
    <dgm:pt modelId="{C28DF39C-B641-44C1-BCCB-7C1AD5DAA49A}" type="parTrans" cxnId="{9A8E6DC3-3D5F-4ADA-B941-BA83461BBD67}">
      <dgm:prSet custT="1"/>
      <dgm:spPr/>
      <dgm:t>
        <a:bodyPr/>
        <a:lstStyle/>
        <a:p>
          <a:endParaRPr lang="en-US" sz="2000">
            <a:latin typeface="Adobe Devanagari" panose="02040503050201020203" pitchFamily="18" charset="0"/>
            <a:cs typeface="Adobe Devanagari" panose="02040503050201020203" pitchFamily="18" charset="0"/>
          </a:endParaRPr>
        </a:p>
      </dgm:t>
    </dgm:pt>
    <dgm:pt modelId="{E7898F94-6E2C-4F76-8AC2-23177FED180C}" type="sibTrans" cxnId="{9A8E6DC3-3D5F-4ADA-B941-BA83461BBD67}">
      <dgm:prSet/>
      <dgm:spPr/>
      <dgm:t>
        <a:bodyPr/>
        <a:lstStyle/>
        <a:p>
          <a:endParaRPr lang="en-US" sz="2000">
            <a:latin typeface="Adobe Devanagari" panose="02040503050201020203" pitchFamily="18" charset="0"/>
            <a:cs typeface="Adobe Devanagari" panose="02040503050201020203" pitchFamily="18" charset="0"/>
          </a:endParaRPr>
        </a:p>
      </dgm:t>
    </dgm:pt>
    <dgm:pt modelId="{1EA2A24F-DA9B-4D09-95AB-E10A6EA9A3B4}">
      <dgm:prSet custT="1"/>
      <dgm:spPr/>
      <dgm:t>
        <a:bodyPr/>
        <a:lstStyle/>
        <a:p>
          <a:r>
            <a:rPr lang="es-EC" sz="1800" b="1" dirty="0" smtClean="0">
              <a:latin typeface="Adobe Devanagari" panose="02040503050201020203" pitchFamily="18" charset="0"/>
              <a:cs typeface="Adobe Devanagari" panose="02040503050201020203" pitchFamily="18" charset="0"/>
            </a:rPr>
            <a:t>Presupuesto</a:t>
          </a:r>
          <a:endParaRPr lang="en-US" sz="1800" dirty="0">
            <a:latin typeface="Adobe Devanagari" panose="02040503050201020203" pitchFamily="18" charset="0"/>
            <a:cs typeface="Adobe Devanagari" panose="02040503050201020203" pitchFamily="18" charset="0"/>
          </a:endParaRPr>
        </a:p>
      </dgm:t>
    </dgm:pt>
    <dgm:pt modelId="{02A16BB9-D376-44BD-85C0-6744C8FDA1BA}" type="parTrans" cxnId="{F6DC81ED-7248-4AC3-8474-EBDF62CAFE2D}">
      <dgm:prSet custT="1"/>
      <dgm:spPr/>
      <dgm:t>
        <a:bodyPr/>
        <a:lstStyle/>
        <a:p>
          <a:endParaRPr lang="en-US" sz="2000">
            <a:latin typeface="Adobe Devanagari" panose="02040503050201020203" pitchFamily="18" charset="0"/>
            <a:cs typeface="Adobe Devanagari" panose="02040503050201020203" pitchFamily="18" charset="0"/>
          </a:endParaRPr>
        </a:p>
      </dgm:t>
    </dgm:pt>
    <dgm:pt modelId="{B06D39FA-8AD4-4317-86F3-829E009A6655}" type="sibTrans" cxnId="{F6DC81ED-7248-4AC3-8474-EBDF62CAFE2D}">
      <dgm:prSet/>
      <dgm:spPr/>
      <dgm:t>
        <a:bodyPr/>
        <a:lstStyle/>
        <a:p>
          <a:endParaRPr lang="en-US" sz="2000">
            <a:latin typeface="Adobe Devanagari" panose="02040503050201020203" pitchFamily="18" charset="0"/>
            <a:cs typeface="Adobe Devanagari" panose="02040503050201020203" pitchFamily="18" charset="0"/>
          </a:endParaRPr>
        </a:p>
      </dgm:t>
    </dgm:pt>
    <dgm:pt modelId="{8DC3F82E-CF5B-4121-8E57-E8DF735D6747}">
      <dgm:prSet custT="1"/>
      <dgm:spPr/>
      <dgm:t>
        <a:bodyPr/>
        <a:lstStyle/>
        <a:p>
          <a:r>
            <a:rPr lang="es-EC" sz="1800" b="1" i="0" dirty="0" smtClean="0">
              <a:latin typeface="Adobe Devanagari" panose="02040503050201020203" pitchFamily="18" charset="0"/>
              <a:cs typeface="Adobe Devanagari" panose="02040503050201020203" pitchFamily="18" charset="0"/>
            </a:rPr>
            <a:t>Obligaciones de los comerciantes</a:t>
          </a:r>
          <a:endParaRPr lang="en-US" sz="1800" dirty="0">
            <a:latin typeface="Adobe Devanagari" panose="02040503050201020203" pitchFamily="18" charset="0"/>
            <a:cs typeface="Adobe Devanagari" panose="02040503050201020203" pitchFamily="18" charset="0"/>
          </a:endParaRPr>
        </a:p>
      </dgm:t>
    </dgm:pt>
    <dgm:pt modelId="{2C8006D7-ADCA-46D9-AF18-841D729AE057}" type="parTrans" cxnId="{695FD9EB-BDD5-488A-9A64-D8C78665EBD6}">
      <dgm:prSet custT="1"/>
      <dgm:spPr/>
      <dgm:t>
        <a:bodyPr/>
        <a:lstStyle/>
        <a:p>
          <a:endParaRPr lang="en-US" sz="2000">
            <a:latin typeface="Adobe Devanagari" panose="02040503050201020203" pitchFamily="18" charset="0"/>
            <a:cs typeface="Adobe Devanagari" panose="02040503050201020203" pitchFamily="18" charset="0"/>
          </a:endParaRPr>
        </a:p>
      </dgm:t>
    </dgm:pt>
    <dgm:pt modelId="{12D6D8BB-64F4-4ABE-ABC1-D554FA8256EF}" type="sibTrans" cxnId="{695FD9EB-BDD5-488A-9A64-D8C78665EBD6}">
      <dgm:prSet/>
      <dgm:spPr/>
      <dgm:t>
        <a:bodyPr/>
        <a:lstStyle/>
        <a:p>
          <a:endParaRPr lang="en-US" sz="2000">
            <a:latin typeface="Adobe Devanagari" panose="02040503050201020203" pitchFamily="18" charset="0"/>
            <a:cs typeface="Adobe Devanagari" panose="02040503050201020203" pitchFamily="18" charset="0"/>
          </a:endParaRPr>
        </a:p>
      </dgm:t>
    </dgm:pt>
    <dgm:pt modelId="{DDB29FB2-4FDE-45B8-9F34-4DAC390B3C72}">
      <dgm:prSet custT="1"/>
      <dgm:spPr/>
      <dgm:t>
        <a:bodyPr/>
        <a:lstStyle/>
        <a:p>
          <a:r>
            <a:rPr lang="es-EC" sz="2000" dirty="0" smtClean="0">
              <a:latin typeface="Adobe Devanagari" panose="02040503050201020203" pitchFamily="18" charset="0"/>
              <a:cs typeface="Adobe Devanagari" panose="02040503050201020203" pitchFamily="18" charset="0"/>
            </a:rPr>
            <a:t>Reserva de cantidad para el pago de sus impuestos</a:t>
          </a:r>
          <a:endParaRPr lang="en-US" sz="2000" dirty="0">
            <a:latin typeface="Adobe Devanagari" panose="02040503050201020203" pitchFamily="18" charset="0"/>
            <a:cs typeface="Adobe Devanagari" panose="02040503050201020203" pitchFamily="18" charset="0"/>
          </a:endParaRPr>
        </a:p>
      </dgm:t>
    </dgm:pt>
    <dgm:pt modelId="{0927C5E3-812D-4F33-BC24-15347AE6A9A5}" type="parTrans" cxnId="{1AD06B44-6199-42D6-8EA6-5B26475CB64E}">
      <dgm:prSet custT="1"/>
      <dgm:spPr/>
      <dgm:t>
        <a:bodyPr/>
        <a:lstStyle/>
        <a:p>
          <a:endParaRPr lang="en-US" sz="2000">
            <a:latin typeface="Adobe Devanagari" panose="02040503050201020203" pitchFamily="18" charset="0"/>
            <a:cs typeface="Adobe Devanagari" panose="02040503050201020203" pitchFamily="18" charset="0"/>
          </a:endParaRPr>
        </a:p>
      </dgm:t>
    </dgm:pt>
    <dgm:pt modelId="{58DD623B-B316-418C-8B9E-F5F14E64CB73}" type="sibTrans" cxnId="{1AD06B44-6199-42D6-8EA6-5B26475CB64E}">
      <dgm:prSet/>
      <dgm:spPr/>
      <dgm:t>
        <a:bodyPr/>
        <a:lstStyle/>
        <a:p>
          <a:endParaRPr lang="en-US" sz="2000">
            <a:latin typeface="Adobe Devanagari" panose="02040503050201020203" pitchFamily="18" charset="0"/>
            <a:cs typeface="Adobe Devanagari" panose="02040503050201020203" pitchFamily="18" charset="0"/>
          </a:endParaRPr>
        </a:p>
      </dgm:t>
    </dgm:pt>
    <dgm:pt modelId="{C43FF795-EB3D-4BD6-A047-21EDEBAC3FC3}">
      <dgm:prSet custT="1"/>
      <dgm:spPr/>
      <dgm:t>
        <a:bodyPr/>
        <a:lstStyle/>
        <a:p>
          <a:r>
            <a:rPr lang="es-EC" sz="1800" dirty="0" smtClean="0">
              <a:latin typeface="Adobe Devanagari" panose="02040503050201020203" pitchFamily="18" charset="0"/>
              <a:cs typeface="Adobe Devanagari" panose="02040503050201020203" pitchFamily="18" charset="0"/>
            </a:rPr>
            <a:t>Son responsabilidades que deben cumplir una persona natural o juridicial que tenga como oficio de profesión la realización de una actividad de comercio</a:t>
          </a:r>
          <a:endParaRPr lang="en-US" sz="1800" dirty="0">
            <a:latin typeface="Adobe Devanagari" panose="02040503050201020203" pitchFamily="18" charset="0"/>
            <a:cs typeface="Adobe Devanagari" panose="02040503050201020203" pitchFamily="18" charset="0"/>
          </a:endParaRPr>
        </a:p>
      </dgm:t>
    </dgm:pt>
    <dgm:pt modelId="{9F580912-4DA8-4945-BC6A-08761AA1275E}" type="parTrans" cxnId="{DDB15DF1-BDE4-46A9-A91A-8CA8B8BA0FBC}">
      <dgm:prSet custT="1"/>
      <dgm:spPr/>
      <dgm:t>
        <a:bodyPr/>
        <a:lstStyle/>
        <a:p>
          <a:endParaRPr lang="en-US" sz="2000">
            <a:latin typeface="Adobe Devanagari" panose="02040503050201020203" pitchFamily="18" charset="0"/>
            <a:cs typeface="Adobe Devanagari" panose="02040503050201020203" pitchFamily="18" charset="0"/>
          </a:endParaRPr>
        </a:p>
      </dgm:t>
    </dgm:pt>
    <dgm:pt modelId="{08A138CD-1920-4ECE-A20E-4D4455C37644}" type="sibTrans" cxnId="{DDB15DF1-BDE4-46A9-A91A-8CA8B8BA0FBC}">
      <dgm:prSet/>
      <dgm:spPr/>
      <dgm:t>
        <a:bodyPr/>
        <a:lstStyle/>
        <a:p>
          <a:endParaRPr lang="en-US" sz="2000">
            <a:latin typeface="Adobe Devanagari" panose="02040503050201020203" pitchFamily="18" charset="0"/>
            <a:cs typeface="Adobe Devanagari" panose="02040503050201020203" pitchFamily="18" charset="0"/>
          </a:endParaRPr>
        </a:p>
      </dgm:t>
    </dgm:pt>
    <dgm:pt modelId="{13864809-0092-4899-997A-26980675F5A8}">
      <dgm:prSet custT="1"/>
      <dgm:spPr/>
      <dgm:t>
        <a:bodyPr/>
        <a:lstStyle/>
        <a:p>
          <a:r>
            <a:rPr lang="es-EC" sz="1800" b="1" dirty="0" smtClean="0">
              <a:latin typeface="Adobe Devanagari" panose="02040503050201020203" pitchFamily="18" charset="0"/>
              <a:cs typeface="Adobe Devanagari" panose="02040503050201020203" pitchFamily="18" charset="0"/>
            </a:rPr>
            <a:t>Derechos de los comerciantes </a:t>
          </a:r>
          <a:endParaRPr lang="en-US" sz="1800" dirty="0">
            <a:latin typeface="Adobe Devanagari" panose="02040503050201020203" pitchFamily="18" charset="0"/>
            <a:cs typeface="Adobe Devanagari" panose="02040503050201020203" pitchFamily="18" charset="0"/>
          </a:endParaRPr>
        </a:p>
      </dgm:t>
    </dgm:pt>
    <dgm:pt modelId="{61B0CB8C-0AEA-4131-9841-BA85F524AF72}" type="parTrans" cxnId="{57A334E2-11D2-4F6D-A651-59931B3DD3D9}">
      <dgm:prSet custT="1"/>
      <dgm:spPr/>
      <dgm:t>
        <a:bodyPr/>
        <a:lstStyle/>
        <a:p>
          <a:endParaRPr lang="en-US" sz="2000">
            <a:latin typeface="Adobe Devanagari" panose="02040503050201020203" pitchFamily="18" charset="0"/>
            <a:cs typeface="Adobe Devanagari" panose="02040503050201020203" pitchFamily="18" charset="0"/>
          </a:endParaRPr>
        </a:p>
      </dgm:t>
    </dgm:pt>
    <dgm:pt modelId="{80B8F736-A0F4-4112-80EE-D9079E5F14EE}" type="sibTrans" cxnId="{57A334E2-11D2-4F6D-A651-59931B3DD3D9}">
      <dgm:prSet/>
      <dgm:spPr/>
      <dgm:t>
        <a:bodyPr/>
        <a:lstStyle/>
        <a:p>
          <a:endParaRPr lang="en-US" sz="2000">
            <a:latin typeface="Adobe Devanagari" panose="02040503050201020203" pitchFamily="18" charset="0"/>
            <a:cs typeface="Adobe Devanagari" panose="02040503050201020203" pitchFamily="18" charset="0"/>
          </a:endParaRPr>
        </a:p>
      </dgm:t>
    </dgm:pt>
    <dgm:pt modelId="{B7F4A3B4-1691-4276-98EB-C2D4915B2B1A}">
      <dgm:prSet custT="1"/>
      <dgm:spPr/>
      <dgm:t>
        <a:bodyPr/>
        <a:lstStyle/>
        <a:p>
          <a:r>
            <a:rPr lang="es-EC" sz="1800" dirty="0" smtClean="0">
              <a:latin typeface="Adobe Devanagari" panose="02040503050201020203" pitchFamily="18" charset="0"/>
              <a:cs typeface="Adobe Devanagari" panose="02040503050201020203" pitchFamily="18" charset="0"/>
            </a:rPr>
            <a:t>Virtudes que tienen los comerciantes sin ninguna distinción cultural, sexo, nacionalidad, lugar de residencia y lengua para ejercer su actividad comercial. </a:t>
          </a:r>
          <a:endParaRPr lang="en-US" sz="1800" dirty="0">
            <a:latin typeface="Adobe Devanagari" panose="02040503050201020203" pitchFamily="18" charset="0"/>
            <a:cs typeface="Adobe Devanagari" panose="02040503050201020203" pitchFamily="18" charset="0"/>
          </a:endParaRPr>
        </a:p>
      </dgm:t>
    </dgm:pt>
    <dgm:pt modelId="{99332C04-0139-4209-9604-7F33A700DA6B}" type="parTrans" cxnId="{86D07574-BBD4-4C87-B224-2BE37308AA7D}">
      <dgm:prSet custT="1"/>
      <dgm:spPr/>
      <dgm:t>
        <a:bodyPr/>
        <a:lstStyle/>
        <a:p>
          <a:endParaRPr lang="en-US" sz="2000">
            <a:latin typeface="Adobe Devanagari" panose="02040503050201020203" pitchFamily="18" charset="0"/>
            <a:cs typeface="Adobe Devanagari" panose="02040503050201020203" pitchFamily="18" charset="0"/>
          </a:endParaRPr>
        </a:p>
      </dgm:t>
    </dgm:pt>
    <dgm:pt modelId="{4CBB51FB-2AB8-475D-BEB2-797870981835}" type="sibTrans" cxnId="{86D07574-BBD4-4C87-B224-2BE37308AA7D}">
      <dgm:prSet/>
      <dgm:spPr/>
      <dgm:t>
        <a:bodyPr/>
        <a:lstStyle/>
        <a:p>
          <a:endParaRPr lang="en-US" sz="2000">
            <a:latin typeface="Adobe Devanagari" panose="02040503050201020203" pitchFamily="18" charset="0"/>
            <a:cs typeface="Adobe Devanagari" panose="02040503050201020203" pitchFamily="18" charset="0"/>
          </a:endParaRPr>
        </a:p>
      </dgm:t>
    </dgm:pt>
    <dgm:pt modelId="{02FED20C-9FE6-4049-87F6-625F64F9956D}" type="pres">
      <dgm:prSet presAssocID="{DE4EE2A2-F51C-4AC4-803A-9CA48C6827D8}" presName="diagram" presStyleCnt="0">
        <dgm:presLayoutVars>
          <dgm:chPref val="1"/>
          <dgm:dir/>
          <dgm:animOne val="branch"/>
          <dgm:animLvl val="lvl"/>
          <dgm:resizeHandles val="exact"/>
        </dgm:presLayoutVars>
      </dgm:prSet>
      <dgm:spPr/>
      <dgm:t>
        <a:bodyPr/>
        <a:lstStyle/>
        <a:p>
          <a:endParaRPr lang="en-US"/>
        </a:p>
      </dgm:t>
    </dgm:pt>
    <dgm:pt modelId="{F78CEB91-385E-4312-AE62-0B393361BF37}" type="pres">
      <dgm:prSet presAssocID="{E38B5B12-4FEC-4373-B29C-1B2127DB1AA9}" presName="root1" presStyleCnt="0"/>
      <dgm:spPr/>
    </dgm:pt>
    <dgm:pt modelId="{9F6FD89D-D75F-4191-A25D-5C62B63868C2}" type="pres">
      <dgm:prSet presAssocID="{E38B5B12-4FEC-4373-B29C-1B2127DB1AA9}" presName="LevelOneTextNode" presStyleLbl="node0" presStyleIdx="0" presStyleCnt="1" custScaleY="189085" custLinFactNeighborX="-28100" custLinFactNeighborY="-13488">
        <dgm:presLayoutVars>
          <dgm:chPref val="3"/>
        </dgm:presLayoutVars>
      </dgm:prSet>
      <dgm:spPr/>
      <dgm:t>
        <a:bodyPr/>
        <a:lstStyle/>
        <a:p>
          <a:endParaRPr lang="en-US"/>
        </a:p>
      </dgm:t>
    </dgm:pt>
    <dgm:pt modelId="{3388F0BF-C646-4064-892C-137A24BC5691}" type="pres">
      <dgm:prSet presAssocID="{E38B5B12-4FEC-4373-B29C-1B2127DB1AA9}" presName="level2hierChild" presStyleCnt="0"/>
      <dgm:spPr/>
    </dgm:pt>
    <dgm:pt modelId="{0B62F22A-1851-454B-A0B0-BAF99C9F4A67}" type="pres">
      <dgm:prSet presAssocID="{D0025312-7C20-4455-9350-002C88652C20}" presName="conn2-1" presStyleLbl="parChTrans1D2" presStyleIdx="0" presStyleCnt="5"/>
      <dgm:spPr/>
      <dgm:t>
        <a:bodyPr/>
        <a:lstStyle/>
        <a:p>
          <a:endParaRPr lang="en-US"/>
        </a:p>
      </dgm:t>
    </dgm:pt>
    <dgm:pt modelId="{D0F34CBD-F07F-4D63-AF9E-36EE50203DF6}" type="pres">
      <dgm:prSet presAssocID="{D0025312-7C20-4455-9350-002C88652C20}" presName="connTx" presStyleLbl="parChTrans1D2" presStyleIdx="0" presStyleCnt="5"/>
      <dgm:spPr/>
      <dgm:t>
        <a:bodyPr/>
        <a:lstStyle/>
        <a:p>
          <a:endParaRPr lang="en-US"/>
        </a:p>
      </dgm:t>
    </dgm:pt>
    <dgm:pt modelId="{F9105F43-7F9D-4D4E-8400-B24B49A982F1}" type="pres">
      <dgm:prSet presAssocID="{9FDFB6EF-0AAB-45F0-95CD-40A9966BAD04}" presName="root2" presStyleCnt="0"/>
      <dgm:spPr/>
    </dgm:pt>
    <dgm:pt modelId="{6245693B-4B61-429B-9C79-C5B93ECE9800}" type="pres">
      <dgm:prSet presAssocID="{9FDFB6EF-0AAB-45F0-95CD-40A9966BAD04}" presName="LevelTwoTextNode" presStyleLbl="node2" presStyleIdx="0" presStyleCnt="5" custScaleY="71788" custLinFactNeighborY="-6781">
        <dgm:presLayoutVars>
          <dgm:chPref val="3"/>
        </dgm:presLayoutVars>
      </dgm:prSet>
      <dgm:spPr/>
      <dgm:t>
        <a:bodyPr/>
        <a:lstStyle/>
        <a:p>
          <a:endParaRPr lang="en-US"/>
        </a:p>
      </dgm:t>
    </dgm:pt>
    <dgm:pt modelId="{2E03538F-A662-4AA0-B577-72F972005328}" type="pres">
      <dgm:prSet presAssocID="{9FDFB6EF-0AAB-45F0-95CD-40A9966BAD04}" presName="level3hierChild" presStyleCnt="0"/>
      <dgm:spPr/>
    </dgm:pt>
    <dgm:pt modelId="{F21C3838-F640-4C36-8A4E-1A06DB348315}" type="pres">
      <dgm:prSet presAssocID="{87083162-B8A8-4320-8C65-41A4094338E0}" presName="conn2-1" presStyleLbl="parChTrans1D3" presStyleIdx="0" presStyleCnt="5"/>
      <dgm:spPr/>
      <dgm:t>
        <a:bodyPr/>
        <a:lstStyle/>
        <a:p>
          <a:endParaRPr lang="en-US"/>
        </a:p>
      </dgm:t>
    </dgm:pt>
    <dgm:pt modelId="{97C4B19C-5634-4C2F-8DBC-BF31F0F20C8E}" type="pres">
      <dgm:prSet presAssocID="{87083162-B8A8-4320-8C65-41A4094338E0}" presName="connTx" presStyleLbl="parChTrans1D3" presStyleIdx="0" presStyleCnt="5"/>
      <dgm:spPr/>
      <dgm:t>
        <a:bodyPr/>
        <a:lstStyle/>
        <a:p>
          <a:endParaRPr lang="en-US"/>
        </a:p>
      </dgm:t>
    </dgm:pt>
    <dgm:pt modelId="{8D0ABB33-0B00-4E76-A59D-D16D5D459F7B}" type="pres">
      <dgm:prSet presAssocID="{88629B21-1BED-4637-BE7C-C2A7568C4269}" presName="root2" presStyleCnt="0"/>
      <dgm:spPr/>
    </dgm:pt>
    <dgm:pt modelId="{889E5F5A-E67E-4D56-B846-BBC55FC875F4}" type="pres">
      <dgm:prSet presAssocID="{88629B21-1BED-4637-BE7C-C2A7568C4269}" presName="LevelTwoTextNode" presStyleLbl="node3" presStyleIdx="0" presStyleCnt="5" custScaleX="165666" custScaleY="74607" custLinFactNeighborX="-565" custLinFactNeighborY="-3390">
        <dgm:presLayoutVars>
          <dgm:chPref val="3"/>
        </dgm:presLayoutVars>
      </dgm:prSet>
      <dgm:spPr/>
      <dgm:t>
        <a:bodyPr/>
        <a:lstStyle/>
        <a:p>
          <a:endParaRPr lang="en-US"/>
        </a:p>
      </dgm:t>
    </dgm:pt>
    <dgm:pt modelId="{B44F7E3C-1E27-47A4-B12F-90B8505C3871}" type="pres">
      <dgm:prSet presAssocID="{88629B21-1BED-4637-BE7C-C2A7568C4269}" presName="level3hierChild" presStyleCnt="0"/>
      <dgm:spPr/>
    </dgm:pt>
    <dgm:pt modelId="{A75FAF53-7914-4B88-BEAF-CC0ADF00404F}" type="pres">
      <dgm:prSet presAssocID="{19885CBF-B201-48F3-87F5-7D7FB91122E8}" presName="conn2-1" presStyleLbl="parChTrans1D2" presStyleIdx="1" presStyleCnt="5"/>
      <dgm:spPr/>
      <dgm:t>
        <a:bodyPr/>
        <a:lstStyle/>
        <a:p>
          <a:endParaRPr lang="en-US"/>
        </a:p>
      </dgm:t>
    </dgm:pt>
    <dgm:pt modelId="{9DA5D9F0-DD55-435D-99FC-953658BF189E}" type="pres">
      <dgm:prSet presAssocID="{19885CBF-B201-48F3-87F5-7D7FB91122E8}" presName="connTx" presStyleLbl="parChTrans1D2" presStyleIdx="1" presStyleCnt="5"/>
      <dgm:spPr/>
      <dgm:t>
        <a:bodyPr/>
        <a:lstStyle/>
        <a:p>
          <a:endParaRPr lang="en-US"/>
        </a:p>
      </dgm:t>
    </dgm:pt>
    <dgm:pt modelId="{77A6EB21-0CA9-47C7-A61F-C8949CBCB04E}" type="pres">
      <dgm:prSet presAssocID="{B52AFA6B-D44F-4DDF-A753-433E9EA51810}" presName="root2" presStyleCnt="0"/>
      <dgm:spPr/>
    </dgm:pt>
    <dgm:pt modelId="{F19C912D-803C-411A-B509-8F0A348BDB83}" type="pres">
      <dgm:prSet presAssocID="{B52AFA6B-D44F-4DDF-A753-433E9EA51810}" presName="LevelTwoTextNode" presStyleLbl="node2" presStyleIdx="1" presStyleCnt="5">
        <dgm:presLayoutVars>
          <dgm:chPref val="3"/>
        </dgm:presLayoutVars>
      </dgm:prSet>
      <dgm:spPr/>
      <dgm:t>
        <a:bodyPr/>
        <a:lstStyle/>
        <a:p>
          <a:endParaRPr lang="en-US"/>
        </a:p>
      </dgm:t>
    </dgm:pt>
    <dgm:pt modelId="{31C45AEC-98A2-4596-803C-2EEE2715B75A}" type="pres">
      <dgm:prSet presAssocID="{B52AFA6B-D44F-4DDF-A753-433E9EA51810}" presName="level3hierChild" presStyleCnt="0"/>
      <dgm:spPr/>
    </dgm:pt>
    <dgm:pt modelId="{AEC041EB-4D7E-4A93-B656-701D691464BF}" type="pres">
      <dgm:prSet presAssocID="{C28DF39C-B641-44C1-BCCB-7C1AD5DAA49A}" presName="conn2-1" presStyleLbl="parChTrans1D3" presStyleIdx="1" presStyleCnt="5"/>
      <dgm:spPr/>
      <dgm:t>
        <a:bodyPr/>
        <a:lstStyle/>
        <a:p>
          <a:endParaRPr lang="en-US"/>
        </a:p>
      </dgm:t>
    </dgm:pt>
    <dgm:pt modelId="{66FB2654-9D13-4FA6-B039-27D2DB73DD05}" type="pres">
      <dgm:prSet presAssocID="{C28DF39C-B641-44C1-BCCB-7C1AD5DAA49A}" presName="connTx" presStyleLbl="parChTrans1D3" presStyleIdx="1" presStyleCnt="5"/>
      <dgm:spPr/>
      <dgm:t>
        <a:bodyPr/>
        <a:lstStyle/>
        <a:p>
          <a:endParaRPr lang="en-US"/>
        </a:p>
      </dgm:t>
    </dgm:pt>
    <dgm:pt modelId="{44583261-B5EF-4C83-AB50-77372BB8AC54}" type="pres">
      <dgm:prSet presAssocID="{A92A5B49-74CB-447A-BA9B-57D18BB475C8}" presName="root2" presStyleCnt="0"/>
      <dgm:spPr/>
    </dgm:pt>
    <dgm:pt modelId="{F4E2E083-85CF-41C7-B841-DBFA5963C069}" type="pres">
      <dgm:prSet presAssocID="{A92A5B49-74CB-447A-BA9B-57D18BB475C8}" presName="LevelTwoTextNode" presStyleLbl="node3" presStyleIdx="1" presStyleCnt="5" custScaleX="179372" custScaleY="158953">
        <dgm:presLayoutVars>
          <dgm:chPref val="3"/>
        </dgm:presLayoutVars>
      </dgm:prSet>
      <dgm:spPr/>
      <dgm:t>
        <a:bodyPr/>
        <a:lstStyle/>
        <a:p>
          <a:endParaRPr lang="en-US"/>
        </a:p>
      </dgm:t>
    </dgm:pt>
    <dgm:pt modelId="{FEC35AE4-C4D1-46A4-8AE2-5979C0340B0A}" type="pres">
      <dgm:prSet presAssocID="{A92A5B49-74CB-447A-BA9B-57D18BB475C8}" presName="level3hierChild" presStyleCnt="0"/>
      <dgm:spPr/>
    </dgm:pt>
    <dgm:pt modelId="{EF68E95B-6873-4040-9822-D34ACD43787D}" type="pres">
      <dgm:prSet presAssocID="{02A16BB9-D376-44BD-85C0-6744C8FDA1BA}" presName="conn2-1" presStyleLbl="parChTrans1D2" presStyleIdx="2" presStyleCnt="5"/>
      <dgm:spPr/>
      <dgm:t>
        <a:bodyPr/>
        <a:lstStyle/>
        <a:p>
          <a:endParaRPr lang="en-US"/>
        </a:p>
      </dgm:t>
    </dgm:pt>
    <dgm:pt modelId="{F12D11DF-C3C3-42AB-B4C8-B684ACBE87AF}" type="pres">
      <dgm:prSet presAssocID="{02A16BB9-D376-44BD-85C0-6744C8FDA1BA}" presName="connTx" presStyleLbl="parChTrans1D2" presStyleIdx="2" presStyleCnt="5"/>
      <dgm:spPr/>
      <dgm:t>
        <a:bodyPr/>
        <a:lstStyle/>
        <a:p>
          <a:endParaRPr lang="en-US"/>
        </a:p>
      </dgm:t>
    </dgm:pt>
    <dgm:pt modelId="{A2CC5060-94D2-4F8B-9B22-528EB9AF7951}" type="pres">
      <dgm:prSet presAssocID="{1EA2A24F-DA9B-4D09-95AB-E10A6EA9A3B4}" presName="root2" presStyleCnt="0"/>
      <dgm:spPr/>
    </dgm:pt>
    <dgm:pt modelId="{3958CC24-F2CF-48E8-8F75-A46D4D3ACF5C}" type="pres">
      <dgm:prSet presAssocID="{1EA2A24F-DA9B-4D09-95AB-E10A6EA9A3B4}" presName="LevelTwoTextNode" presStyleLbl="node2" presStyleIdx="2" presStyleCnt="5">
        <dgm:presLayoutVars>
          <dgm:chPref val="3"/>
        </dgm:presLayoutVars>
      </dgm:prSet>
      <dgm:spPr/>
      <dgm:t>
        <a:bodyPr/>
        <a:lstStyle/>
        <a:p>
          <a:endParaRPr lang="en-US"/>
        </a:p>
      </dgm:t>
    </dgm:pt>
    <dgm:pt modelId="{5EA93024-5E20-477A-9C94-AF043D216959}" type="pres">
      <dgm:prSet presAssocID="{1EA2A24F-DA9B-4D09-95AB-E10A6EA9A3B4}" presName="level3hierChild" presStyleCnt="0"/>
      <dgm:spPr/>
    </dgm:pt>
    <dgm:pt modelId="{1E889F60-37DA-44B9-9F8D-0945F4A6069E}" type="pres">
      <dgm:prSet presAssocID="{0927C5E3-812D-4F33-BC24-15347AE6A9A5}" presName="conn2-1" presStyleLbl="parChTrans1D3" presStyleIdx="2" presStyleCnt="5"/>
      <dgm:spPr/>
      <dgm:t>
        <a:bodyPr/>
        <a:lstStyle/>
        <a:p>
          <a:endParaRPr lang="en-US"/>
        </a:p>
      </dgm:t>
    </dgm:pt>
    <dgm:pt modelId="{2EEB01C5-3E1E-481F-AC68-DFE55CACA5E5}" type="pres">
      <dgm:prSet presAssocID="{0927C5E3-812D-4F33-BC24-15347AE6A9A5}" presName="connTx" presStyleLbl="parChTrans1D3" presStyleIdx="2" presStyleCnt="5"/>
      <dgm:spPr/>
      <dgm:t>
        <a:bodyPr/>
        <a:lstStyle/>
        <a:p>
          <a:endParaRPr lang="en-US"/>
        </a:p>
      </dgm:t>
    </dgm:pt>
    <dgm:pt modelId="{9B286711-2E52-4C89-8770-41F8F4405628}" type="pres">
      <dgm:prSet presAssocID="{DDB29FB2-4FDE-45B8-9F34-4DAC390B3C72}" presName="root2" presStyleCnt="0"/>
      <dgm:spPr/>
    </dgm:pt>
    <dgm:pt modelId="{C418ADB5-D9B0-4BF3-BA62-B10DA231D5D7}" type="pres">
      <dgm:prSet presAssocID="{DDB29FB2-4FDE-45B8-9F34-4DAC390B3C72}" presName="LevelTwoTextNode" presStyleLbl="node3" presStyleIdx="2" presStyleCnt="5" custScaleX="175255" custScaleY="68564" custLinFactNeighborX="4452" custLinFactNeighborY="-4771">
        <dgm:presLayoutVars>
          <dgm:chPref val="3"/>
        </dgm:presLayoutVars>
      </dgm:prSet>
      <dgm:spPr/>
      <dgm:t>
        <a:bodyPr/>
        <a:lstStyle/>
        <a:p>
          <a:endParaRPr lang="en-US"/>
        </a:p>
      </dgm:t>
    </dgm:pt>
    <dgm:pt modelId="{E0ECB6AA-11D7-4E8C-8CC5-8C0E2B1F3B88}" type="pres">
      <dgm:prSet presAssocID="{DDB29FB2-4FDE-45B8-9F34-4DAC390B3C72}" presName="level3hierChild" presStyleCnt="0"/>
      <dgm:spPr/>
    </dgm:pt>
    <dgm:pt modelId="{7D67B802-7AE5-4E29-9CB8-1F61E5977CA6}" type="pres">
      <dgm:prSet presAssocID="{2C8006D7-ADCA-46D9-AF18-841D729AE057}" presName="conn2-1" presStyleLbl="parChTrans1D2" presStyleIdx="3" presStyleCnt="5"/>
      <dgm:spPr/>
      <dgm:t>
        <a:bodyPr/>
        <a:lstStyle/>
        <a:p>
          <a:endParaRPr lang="en-US"/>
        </a:p>
      </dgm:t>
    </dgm:pt>
    <dgm:pt modelId="{58CCC394-A255-404E-B73D-940A22A8E995}" type="pres">
      <dgm:prSet presAssocID="{2C8006D7-ADCA-46D9-AF18-841D729AE057}" presName="connTx" presStyleLbl="parChTrans1D2" presStyleIdx="3" presStyleCnt="5"/>
      <dgm:spPr/>
      <dgm:t>
        <a:bodyPr/>
        <a:lstStyle/>
        <a:p>
          <a:endParaRPr lang="en-US"/>
        </a:p>
      </dgm:t>
    </dgm:pt>
    <dgm:pt modelId="{0DFA6678-6188-4A39-B48D-18CA8699588F}" type="pres">
      <dgm:prSet presAssocID="{8DC3F82E-CF5B-4121-8E57-E8DF735D6747}" presName="root2" presStyleCnt="0"/>
      <dgm:spPr/>
    </dgm:pt>
    <dgm:pt modelId="{0194B1DA-EE85-4DE7-B925-640DC96A55AF}" type="pres">
      <dgm:prSet presAssocID="{8DC3F82E-CF5B-4121-8E57-E8DF735D6747}" presName="LevelTwoTextNode" presStyleLbl="node2" presStyleIdx="3" presStyleCnt="5">
        <dgm:presLayoutVars>
          <dgm:chPref val="3"/>
        </dgm:presLayoutVars>
      </dgm:prSet>
      <dgm:spPr/>
      <dgm:t>
        <a:bodyPr/>
        <a:lstStyle/>
        <a:p>
          <a:endParaRPr lang="en-US"/>
        </a:p>
      </dgm:t>
    </dgm:pt>
    <dgm:pt modelId="{72BDEA6B-3425-4C96-B966-433A2BA108FB}" type="pres">
      <dgm:prSet presAssocID="{8DC3F82E-CF5B-4121-8E57-E8DF735D6747}" presName="level3hierChild" presStyleCnt="0"/>
      <dgm:spPr/>
    </dgm:pt>
    <dgm:pt modelId="{C101C6F7-E28B-4E08-BDFC-8D3D58F5C3B7}" type="pres">
      <dgm:prSet presAssocID="{9F580912-4DA8-4945-BC6A-08761AA1275E}" presName="conn2-1" presStyleLbl="parChTrans1D3" presStyleIdx="3" presStyleCnt="5"/>
      <dgm:spPr/>
      <dgm:t>
        <a:bodyPr/>
        <a:lstStyle/>
        <a:p>
          <a:endParaRPr lang="en-US"/>
        </a:p>
      </dgm:t>
    </dgm:pt>
    <dgm:pt modelId="{4C50495D-4D90-4AF5-9CFB-4D565B067E05}" type="pres">
      <dgm:prSet presAssocID="{9F580912-4DA8-4945-BC6A-08761AA1275E}" presName="connTx" presStyleLbl="parChTrans1D3" presStyleIdx="3" presStyleCnt="5"/>
      <dgm:spPr/>
      <dgm:t>
        <a:bodyPr/>
        <a:lstStyle/>
        <a:p>
          <a:endParaRPr lang="en-US"/>
        </a:p>
      </dgm:t>
    </dgm:pt>
    <dgm:pt modelId="{ACAACF23-FACD-46FB-A5CE-30E09A0F535D}" type="pres">
      <dgm:prSet presAssocID="{C43FF795-EB3D-4BD6-A047-21EDEBAC3FC3}" presName="root2" presStyleCnt="0"/>
      <dgm:spPr/>
    </dgm:pt>
    <dgm:pt modelId="{00CA6181-A30C-47FE-8458-79F22C8C0EA0}" type="pres">
      <dgm:prSet presAssocID="{C43FF795-EB3D-4BD6-A047-21EDEBAC3FC3}" presName="LevelTwoTextNode" presStyleLbl="node3" presStyleIdx="3" presStyleCnt="5" custScaleX="178782" custScaleY="157388">
        <dgm:presLayoutVars>
          <dgm:chPref val="3"/>
        </dgm:presLayoutVars>
      </dgm:prSet>
      <dgm:spPr/>
      <dgm:t>
        <a:bodyPr/>
        <a:lstStyle/>
        <a:p>
          <a:endParaRPr lang="en-US"/>
        </a:p>
      </dgm:t>
    </dgm:pt>
    <dgm:pt modelId="{0166A0B4-D2E4-4537-9296-97AAE8D217E4}" type="pres">
      <dgm:prSet presAssocID="{C43FF795-EB3D-4BD6-A047-21EDEBAC3FC3}" presName="level3hierChild" presStyleCnt="0"/>
      <dgm:spPr/>
    </dgm:pt>
    <dgm:pt modelId="{F1111507-A905-450B-92B8-40C0BA481DE3}" type="pres">
      <dgm:prSet presAssocID="{61B0CB8C-0AEA-4131-9841-BA85F524AF72}" presName="conn2-1" presStyleLbl="parChTrans1D2" presStyleIdx="4" presStyleCnt="5"/>
      <dgm:spPr/>
      <dgm:t>
        <a:bodyPr/>
        <a:lstStyle/>
        <a:p>
          <a:endParaRPr lang="en-US"/>
        </a:p>
      </dgm:t>
    </dgm:pt>
    <dgm:pt modelId="{996C4288-A8BB-4BCD-A9B6-6072E26C4DB6}" type="pres">
      <dgm:prSet presAssocID="{61B0CB8C-0AEA-4131-9841-BA85F524AF72}" presName="connTx" presStyleLbl="parChTrans1D2" presStyleIdx="4" presStyleCnt="5"/>
      <dgm:spPr/>
      <dgm:t>
        <a:bodyPr/>
        <a:lstStyle/>
        <a:p>
          <a:endParaRPr lang="en-US"/>
        </a:p>
      </dgm:t>
    </dgm:pt>
    <dgm:pt modelId="{B15A39EB-FEED-466A-A2FD-77944B9AEAC5}" type="pres">
      <dgm:prSet presAssocID="{13864809-0092-4899-997A-26980675F5A8}" presName="root2" presStyleCnt="0"/>
      <dgm:spPr/>
    </dgm:pt>
    <dgm:pt modelId="{D7C397FF-211F-4775-8BE1-31682312FFE0}" type="pres">
      <dgm:prSet presAssocID="{13864809-0092-4899-997A-26980675F5A8}" presName="LevelTwoTextNode" presStyleLbl="node2" presStyleIdx="4" presStyleCnt="5">
        <dgm:presLayoutVars>
          <dgm:chPref val="3"/>
        </dgm:presLayoutVars>
      </dgm:prSet>
      <dgm:spPr/>
      <dgm:t>
        <a:bodyPr/>
        <a:lstStyle/>
        <a:p>
          <a:endParaRPr lang="en-US"/>
        </a:p>
      </dgm:t>
    </dgm:pt>
    <dgm:pt modelId="{892928FD-0AF3-4F81-853D-BE5C45CFBF63}" type="pres">
      <dgm:prSet presAssocID="{13864809-0092-4899-997A-26980675F5A8}" presName="level3hierChild" presStyleCnt="0"/>
      <dgm:spPr/>
    </dgm:pt>
    <dgm:pt modelId="{F45B1C02-35AA-4765-9DA5-45A247C2EFFE}" type="pres">
      <dgm:prSet presAssocID="{99332C04-0139-4209-9604-7F33A700DA6B}" presName="conn2-1" presStyleLbl="parChTrans1D3" presStyleIdx="4" presStyleCnt="5"/>
      <dgm:spPr/>
      <dgm:t>
        <a:bodyPr/>
        <a:lstStyle/>
        <a:p>
          <a:endParaRPr lang="en-US"/>
        </a:p>
      </dgm:t>
    </dgm:pt>
    <dgm:pt modelId="{3FA38DCD-709E-4551-AFBB-6B3508EB8554}" type="pres">
      <dgm:prSet presAssocID="{99332C04-0139-4209-9604-7F33A700DA6B}" presName="connTx" presStyleLbl="parChTrans1D3" presStyleIdx="4" presStyleCnt="5"/>
      <dgm:spPr/>
      <dgm:t>
        <a:bodyPr/>
        <a:lstStyle/>
        <a:p>
          <a:endParaRPr lang="en-US"/>
        </a:p>
      </dgm:t>
    </dgm:pt>
    <dgm:pt modelId="{BB32B761-0254-4F9E-9689-B286A2F1C236}" type="pres">
      <dgm:prSet presAssocID="{B7F4A3B4-1691-4276-98EB-C2D4915B2B1A}" presName="root2" presStyleCnt="0"/>
      <dgm:spPr/>
    </dgm:pt>
    <dgm:pt modelId="{395CAE45-B6DF-406E-AB36-5D1F6EEEDAAE}" type="pres">
      <dgm:prSet presAssocID="{B7F4A3B4-1691-4276-98EB-C2D4915B2B1A}" presName="LevelTwoTextNode" presStyleLbl="node3" presStyleIdx="4" presStyleCnt="5" custScaleX="179140" custScaleY="188933">
        <dgm:presLayoutVars>
          <dgm:chPref val="3"/>
        </dgm:presLayoutVars>
      </dgm:prSet>
      <dgm:spPr/>
      <dgm:t>
        <a:bodyPr/>
        <a:lstStyle/>
        <a:p>
          <a:endParaRPr lang="en-US"/>
        </a:p>
      </dgm:t>
    </dgm:pt>
    <dgm:pt modelId="{C3F5F662-603B-4FA7-B766-2CAD3CF999CD}" type="pres">
      <dgm:prSet presAssocID="{B7F4A3B4-1691-4276-98EB-C2D4915B2B1A}" presName="level3hierChild" presStyleCnt="0"/>
      <dgm:spPr/>
    </dgm:pt>
  </dgm:ptLst>
  <dgm:cxnLst>
    <dgm:cxn modelId="{D346302D-2017-4E6B-834E-C3E6EF07E506}" type="presOf" srcId="{0927C5E3-812D-4F33-BC24-15347AE6A9A5}" destId="{2EEB01C5-3E1E-481F-AC68-DFE55CACA5E5}" srcOrd="1" destOrd="0" presId="urn:microsoft.com/office/officeart/2005/8/layout/hierarchy2"/>
    <dgm:cxn modelId="{ECFEF314-BF08-4AA1-9225-E2F8BD7F563E}" type="presOf" srcId="{D0025312-7C20-4455-9350-002C88652C20}" destId="{D0F34CBD-F07F-4D63-AF9E-36EE50203DF6}" srcOrd="1" destOrd="0" presId="urn:microsoft.com/office/officeart/2005/8/layout/hierarchy2"/>
    <dgm:cxn modelId="{0A3A9B69-C942-4B52-B369-2963DE41B7CA}" type="presOf" srcId="{A92A5B49-74CB-447A-BA9B-57D18BB475C8}" destId="{F4E2E083-85CF-41C7-B841-DBFA5963C069}" srcOrd="0" destOrd="0" presId="urn:microsoft.com/office/officeart/2005/8/layout/hierarchy2"/>
    <dgm:cxn modelId="{9582F539-A523-42EB-B8A6-C54F35B6AA26}" type="presOf" srcId="{D0025312-7C20-4455-9350-002C88652C20}" destId="{0B62F22A-1851-454B-A0B0-BAF99C9F4A67}" srcOrd="0" destOrd="0" presId="urn:microsoft.com/office/officeart/2005/8/layout/hierarchy2"/>
    <dgm:cxn modelId="{B72BE6B9-C964-43E9-BD44-00C501D1952E}" srcId="{E38B5B12-4FEC-4373-B29C-1B2127DB1AA9}" destId="{B52AFA6B-D44F-4DDF-A753-433E9EA51810}" srcOrd="1" destOrd="0" parTransId="{19885CBF-B201-48F3-87F5-7D7FB91122E8}" sibTransId="{1DA7B473-ECF1-47CB-805E-B1DD79F12C94}"/>
    <dgm:cxn modelId="{9D9BFA7A-AD15-4082-BB04-52C207B290F7}" type="presOf" srcId="{61B0CB8C-0AEA-4131-9841-BA85F524AF72}" destId="{996C4288-A8BB-4BCD-A9B6-6072E26C4DB6}" srcOrd="1" destOrd="0" presId="urn:microsoft.com/office/officeart/2005/8/layout/hierarchy2"/>
    <dgm:cxn modelId="{B96A8669-DF95-4693-B634-8B9A8381A550}" type="presOf" srcId="{9F580912-4DA8-4945-BC6A-08761AA1275E}" destId="{C101C6F7-E28B-4E08-BDFC-8D3D58F5C3B7}" srcOrd="0" destOrd="0" presId="urn:microsoft.com/office/officeart/2005/8/layout/hierarchy2"/>
    <dgm:cxn modelId="{E24C1C21-CD2B-469C-A0BA-4D036FD24AC7}" type="presOf" srcId="{87083162-B8A8-4320-8C65-41A4094338E0}" destId="{F21C3838-F640-4C36-8A4E-1A06DB348315}" srcOrd="0" destOrd="0" presId="urn:microsoft.com/office/officeart/2005/8/layout/hierarchy2"/>
    <dgm:cxn modelId="{86D07574-BBD4-4C87-B224-2BE37308AA7D}" srcId="{13864809-0092-4899-997A-26980675F5A8}" destId="{B7F4A3B4-1691-4276-98EB-C2D4915B2B1A}" srcOrd="0" destOrd="0" parTransId="{99332C04-0139-4209-9604-7F33A700DA6B}" sibTransId="{4CBB51FB-2AB8-475D-BEB2-797870981835}"/>
    <dgm:cxn modelId="{F9A39DD7-43B3-414D-8C88-34728979EF50}" type="presOf" srcId="{DE4EE2A2-F51C-4AC4-803A-9CA48C6827D8}" destId="{02FED20C-9FE6-4049-87F6-625F64F9956D}" srcOrd="0" destOrd="0" presId="urn:microsoft.com/office/officeart/2005/8/layout/hierarchy2"/>
    <dgm:cxn modelId="{FB372554-1FA4-4A06-8005-5107BBB70294}" type="presOf" srcId="{8DC3F82E-CF5B-4121-8E57-E8DF735D6747}" destId="{0194B1DA-EE85-4DE7-B925-640DC96A55AF}" srcOrd="0" destOrd="0" presId="urn:microsoft.com/office/officeart/2005/8/layout/hierarchy2"/>
    <dgm:cxn modelId="{29E1BBB1-0EC4-4981-B599-66FE348D5B91}" type="presOf" srcId="{E38B5B12-4FEC-4373-B29C-1B2127DB1AA9}" destId="{9F6FD89D-D75F-4191-A25D-5C62B63868C2}" srcOrd="0" destOrd="0" presId="urn:microsoft.com/office/officeart/2005/8/layout/hierarchy2"/>
    <dgm:cxn modelId="{244047A9-65AA-49D0-882A-4030707D0327}" type="presOf" srcId="{2C8006D7-ADCA-46D9-AF18-841D729AE057}" destId="{7D67B802-7AE5-4E29-9CB8-1F61E5977CA6}" srcOrd="0" destOrd="0" presId="urn:microsoft.com/office/officeart/2005/8/layout/hierarchy2"/>
    <dgm:cxn modelId="{017D0732-D6BA-4A28-AEC7-A5DFADA536FA}" type="presOf" srcId="{99332C04-0139-4209-9604-7F33A700DA6B}" destId="{3FA38DCD-709E-4551-AFBB-6B3508EB8554}" srcOrd="1" destOrd="0" presId="urn:microsoft.com/office/officeart/2005/8/layout/hierarchy2"/>
    <dgm:cxn modelId="{6EF5AD12-7E2A-44E5-A4E0-A569F4AF6D88}" type="presOf" srcId="{02A16BB9-D376-44BD-85C0-6744C8FDA1BA}" destId="{F12D11DF-C3C3-42AB-B4C8-B684ACBE87AF}" srcOrd="1" destOrd="0" presId="urn:microsoft.com/office/officeart/2005/8/layout/hierarchy2"/>
    <dgm:cxn modelId="{4331B856-F69B-4483-9451-3011FEBEE573}" type="presOf" srcId="{C28DF39C-B641-44C1-BCCB-7C1AD5DAA49A}" destId="{AEC041EB-4D7E-4A93-B656-701D691464BF}" srcOrd="0" destOrd="0" presId="urn:microsoft.com/office/officeart/2005/8/layout/hierarchy2"/>
    <dgm:cxn modelId="{D6ACF181-0A6E-46FF-85BA-529919C31432}" srcId="{DE4EE2A2-F51C-4AC4-803A-9CA48C6827D8}" destId="{E38B5B12-4FEC-4373-B29C-1B2127DB1AA9}" srcOrd="0" destOrd="0" parTransId="{99926D95-BDD7-4291-8F5E-35128DD99E12}" sibTransId="{6E3CA6EA-7263-46C0-A3E7-45C1C737C5E8}"/>
    <dgm:cxn modelId="{2AA30D57-D7DC-4DD9-B3C7-F178187E2165}" srcId="{9FDFB6EF-0AAB-45F0-95CD-40A9966BAD04}" destId="{88629B21-1BED-4637-BE7C-C2A7568C4269}" srcOrd="0" destOrd="0" parTransId="{87083162-B8A8-4320-8C65-41A4094338E0}" sibTransId="{184E3E1B-7BBC-45A7-B6F5-C0BF4E03FC1C}"/>
    <dgm:cxn modelId="{1AD06B44-6199-42D6-8EA6-5B26475CB64E}" srcId="{1EA2A24F-DA9B-4D09-95AB-E10A6EA9A3B4}" destId="{DDB29FB2-4FDE-45B8-9F34-4DAC390B3C72}" srcOrd="0" destOrd="0" parTransId="{0927C5E3-812D-4F33-BC24-15347AE6A9A5}" sibTransId="{58DD623B-B316-418C-8B9E-F5F14E64CB73}"/>
    <dgm:cxn modelId="{DA73E71A-8438-4446-81AD-922FB187E754}" type="presOf" srcId="{C43FF795-EB3D-4BD6-A047-21EDEBAC3FC3}" destId="{00CA6181-A30C-47FE-8458-79F22C8C0EA0}" srcOrd="0" destOrd="0" presId="urn:microsoft.com/office/officeart/2005/8/layout/hierarchy2"/>
    <dgm:cxn modelId="{D9D7B474-86A3-48DA-A11C-8D3CCA84FAD8}" type="presOf" srcId="{9F580912-4DA8-4945-BC6A-08761AA1275E}" destId="{4C50495D-4D90-4AF5-9CFB-4D565B067E05}" srcOrd="1" destOrd="0" presId="urn:microsoft.com/office/officeart/2005/8/layout/hierarchy2"/>
    <dgm:cxn modelId="{8647F2C9-6F75-461C-B685-8A43B58DA4EA}" type="presOf" srcId="{0927C5E3-812D-4F33-BC24-15347AE6A9A5}" destId="{1E889F60-37DA-44B9-9F8D-0945F4A6069E}" srcOrd="0" destOrd="0" presId="urn:microsoft.com/office/officeart/2005/8/layout/hierarchy2"/>
    <dgm:cxn modelId="{B575FFE2-D1D9-4114-AA60-B61A5B2B73BB}" type="presOf" srcId="{88629B21-1BED-4637-BE7C-C2A7568C4269}" destId="{889E5F5A-E67E-4D56-B846-BBC55FC875F4}" srcOrd="0" destOrd="0" presId="urn:microsoft.com/office/officeart/2005/8/layout/hierarchy2"/>
    <dgm:cxn modelId="{57A334E2-11D2-4F6D-A651-59931B3DD3D9}" srcId="{E38B5B12-4FEC-4373-B29C-1B2127DB1AA9}" destId="{13864809-0092-4899-997A-26980675F5A8}" srcOrd="4" destOrd="0" parTransId="{61B0CB8C-0AEA-4131-9841-BA85F524AF72}" sibTransId="{80B8F736-A0F4-4112-80EE-D9079E5F14EE}"/>
    <dgm:cxn modelId="{CF19D89D-88BA-45A6-9BC4-4EB27738E571}" type="presOf" srcId="{19885CBF-B201-48F3-87F5-7D7FB91122E8}" destId="{A75FAF53-7914-4B88-BEAF-CC0ADF00404F}" srcOrd="0" destOrd="0" presId="urn:microsoft.com/office/officeart/2005/8/layout/hierarchy2"/>
    <dgm:cxn modelId="{622FE7B9-A9B1-47D7-B465-659FC9677963}" type="presOf" srcId="{B7F4A3B4-1691-4276-98EB-C2D4915B2B1A}" destId="{395CAE45-B6DF-406E-AB36-5D1F6EEEDAAE}" srcOrd="0" destOrd="0" presId="urn:microsoft.com/office/officeart/2005/8/layout/hierarchy2"/>
    <dgm:cxn modelId="{C5AFE682-013A-42B9-82BA-758606F80ADF}" srcId="{E38B5B12-4FEC-4373-B29C-1B2127DB1AA9}" destId="{9FDFB6EF-0AAB-45F0-95CD-40A9966BAD04}" srcOrd="0" destOrd="0" parTransId="{D0025312-7C20-4455-9350-002C88652C20}" sibTransId="{8DED1F36-49B3-4FD8-BCB7-D544579874FF}"/>
    <dgm:cxn modelId="{75BCED71-58B5-4856-B9AE-1784880FD4F6}" type="presOf" srcId="{DDB29FB2-4FDE-45B8-9F34-4DAC390B3C72}" destId="{C418ADB5-D9B0-4BF3-BA62-B10DA231D5D7}" srcOrd="0" destOrd="0" presId="urn:microsoft.com/office/officeart/2005/8/layout/hierarchy2"/>
    <dgm:cxn modelId="{12971178-E595-428C-895F-F407447DA661}" type="presOf" srcId="{87083162-B8A8-4320-8C65-41A4094338E0}" destId="{97C4B19C-5634-4C2F-8DBC-BF31F0F20C8E}" srcOrd="1" destOrd="0" presId="urn:microsoft.com/office/officeart/2005/8/layout/hierarchy2"/>
    <dgm:cxn modelId="{68068913-DBB3-44F9-8AC2-5A2060C11BDA}" type="presOf" srcId="{13864809-0092-4899-997A-26980675F5A8}" destId="{D7C397FF-211F-4775-8BE1-31682312FFE0}" srcOrd="0" destOrd="0" presId="urn:microsoft.com/office/officeart/2005/8/layout/hierarchy2"/>
    <dgm:cxn modelId="{8A46763C-75E2-4DA5-85BE-741EC5F70297}" type="presOf" srcId="{19885CBF-B201-48F3-87F5-7D7FB91122E8}" destId="{9DA5D9F0-DD55-435D-99FC-953658BF189E}" srcOrd="1" destOrd="0" presId="urn:microsoft.com/office/officeart/2005/8/layout/hierarchy2"/>
    <dgm:cxn modelId="{DDB15DF1-BDE4-46A9-A91A-8CA8B8BA0FBC}" srcId="{8DC3F82E-CF5B-4121-8E57-E8DF735D6747}" destId="{C43FF795-EB3D-4BD6-A047-21EDEBAC3FC3}" srcOrd="0" destOrd="0" parTransId="{9F580912-4DA8-4945-BC6A-08761AA1275E}" sibTransId="{08A138CD-1920-4ECE-A20E-4D4455C37644}"/>
    <dgm:cxn modelId="{F9F884D3-3659-47F9-ADDA-39CA17908A15}" type="presOf" srcId="{99332C04-0139-4209-9604-7F33A700DA6B}" destId="{F45B1C02-35AA-4765-9DA5-45A247C2EFFE}" srcOrd="0" destOrd="0" presId="urn:microsoft.com/office/officeart/2005/8/layout/hierarchy2"/>
    <dgm:cxn modelId="{695FD9EB-BDD5-488A-9A64-D8C78665EBD6}" srcId="{E38B5B12-4FEC-4373-B29C-1B2127DB1AA9}" destId="{8DC3F82E-CF5B-4121-8E57-E8DF735D6747}" srcOrd="3" destOrd="0" parTransId="{2C8006D7-ADCA-46D9-AF18-841D729AE057}" sibTransId="{12D6D8BB-64F4-4ABE-ABC1-D554FA8256EF}"/>
    <dgm:cxn modelId="{33B1DA82-B079-4F26-BD0F-F020D495168E}" type="presOf" srcId="{9FDFB6EF-0AAB-45F0-95CD-40A9966BAD04}" destId="{6245693B-4B61-429B-9C79-C5B93ECE9800}" srcOrd="0" destOrd="0" presId="urn:microsoft.com/office/officeart/2005/8/layout/hierarchy2"/>
    <dgm:cxn modelId="{259B44A5-9374-407C-B58D-0738A8E1481E}" type="presOf" srcId="{C28DF39C-B641-44C1-BCCB-7C1AD5DAA49A}" destId="{66FB2654-9D13-4FA6-B039-27D2DB73DD05}" srcOrd="1" destOrd="0" presId="urn:microsoft.com/office/officeart/2005/8/layout/hierarchy2"/>
    <dgm:cxn modelId="{61E2B85B-D8CC-4453-9F16-57839F2D35CA}" type="presOf" srcId="{2C8006D7-ADCA-46D9-AF18-841D729AE057}" destId="{58CCC394-A255-404E-B73D-940A22A8E995}" srcOrd="1" destOrd="0" presId="urn:microsoft.com/office/officeart/2005/8/layout/hierarchy2"/>
    <dgm:cxn modelId="{985AE479-C4B3-496D-88A2-75E32CA64BF2}" type="presOf" srcId="{B52AFA6B-D44F-4DDF-A753-433E9EA51810}" destId="{F19C912D-803C-411A-B509-8F0A348BDB83}" srcOrd="0" destOrd="0" presId="urn:microsoft.com/office/officeart/2005/8/layout/hierarchy2"/>
    <dgm:cxn modelId="{3BAD0D31-D283-4432-B16D-7AD8ABCF936A}" type="presOf" srcId="{1EA2A24F-DA9B-4D09-95AB-E10A6EA9A3B4}" destId="{3958CC24-F2CF-48E8-8F75-A46D4D3ACF5C}" srcOrd="0" destOrd="0" presId="urn:microsoft.com/office/officeart/2005/8/layout/hierarchy2"/>
    <dgm:cxn modelId="{F6DC81ED-7248-4AC3-8474-EBDF62CAFE2D}" srcId="{E38B5B12-4FEC-4373-B29C-1B2127DB1AA9}" destId="{1EA2A24F-DA9B-4D09-95AB-E10A6EA9A3B4}" srcOrd="2" destOrd="0" parTransId="{02A16BB9-D376-44BD-85C0-6744C8FDA1BA}" sibTransId="{B06D39FA-8AD4-4317-86F3-829E009A6655}"/>
    <dgm:cxn modelId="{9A8E6DC3-3D5F-4ADA-B941-BA83461BBD67}" srcId="{B52AFA6B-D44F-4DDF-A753-433E9EA51810}" destId="{A92A5B49-74CB-447A-BA9B-57D18BB475C8}" srcOrd="0" destOrd="0" parTransId="{C28DF39C-B641-44C1-BCCB-7C1AD5DAA49A}" sibTransId="{E7898F94-6E2C-4F76-8AC2-23177FED180C}"/>
    <dgm:cxn modelId="{635E8A97-CE05-4017-8172-0AA8A8BF786C}" type="presOf" srcId="{02A16BB9-D376-44BD-85C0-6744C8FDA1BA}" destId="{EF68E95B-6873-4040-9822-D34ACD43787D}" srcOrd="0" destOrd="0" presId="urn:microsoft.com/office/officeart/2005/8/layout/hierarchy2"/>
    <dgm:cxn modelId="{44410FA6-CB8E-49EB-9126-FCDA1D7D7BC4}" type="presOf" srcId="{61B0CB8C-0AEA-4131-9841-BA85F524AF72}" destId="{F1111507-A905-450B-92B8-40C0BA481DE3}" srcOrd="0" destOrd="0" presId="urn:microsoft.com/office/officeart/2005/8/layout/hierarchy2"/>
    <dgm:cxn modelId="{7DCD8BB7-0CAA-46EB-AEEB-152F1847A6F6}" type="presParOf" srcId="{02FED20C-9FE6-4049-87F6-625F64F9956D}" destId="{F78CEB91-385E-4312-AE62-0B393361BF37}" srcOrd="0" destOrd="0" presId="urn:microsoft.com/office/officeart/2005/8/layout/hierarchy2"/>
    <dgm:cxn modelId="{1C6EF91E-DE43-4830-AC8E-1653DB0A2711}" type="presParOf" srcId="{F78CEB91-385E-4312-AE62-0B393361BF37}" destId="{9F6FD89D-D75F-4191-A25D-5C62B63868C2}" srcOrd="0" destOrd="0" presId="urn:microsoft.com/office/officeart/2005/8/layout/hierarchy2"/>
    <dgm:cxn modelId="{A896311D-87EA-4A27-A69E-FE97B3F938CE}" type="presParOf" srcId="{F78CEB91-385E-4312-AE62-0B393361BF37}" destId="{3388F0BF-C646-4064-892C-137A24BC5691}" srcOrd="1" destOrd="0" presId="urn:microsoft.com/office/officeart/2005/8/layout/hierarchy2"/>
    <dgm:cxn modelId="{1AF4E4C3-BCF0-49E1-AE3F-A5C905112DBB}" type="presParOf" srcId="{3388F0BF-C646-4064-892C-137A24BC5691}" destId="{0B62F22A-1851-454B-A0B0-BAF99C9F4A67}" srcOrd="0" destOrd="0" presId="urn:microsoft.com/office/officeart/2005/8/layout/hierarchy2"/>
    <dgm:cxn modelId="{6E00993C-6105-4FD4-B095-21F6D005F613}" type="presParOf" srcId="{0B62F22A-1851-454B-A0B0-BAF99C9F4A67}" destId="{D0F34CBD-F07F-4D63-AF9E-36EE50203DF6}" srcOrd="0" destOrd="0" presId="urn:microsoft.com/office/officeart/2005/8/layout/hierarchy2"/>
    <dgm:cxn modelId="{2F475E85-7831-4057-8080-CC93AD068EB9}" type="presParOf" srcId="{3388F0BF-C646-4064-892C-137A24BC5691}" destId="{F9105F43-7F9D-4D4E-8400-B24B49A982F1}" srcOrd="1" destOrd="0" presId="urn:microsoft.com/office/officeart/2005/8/layout/hierarchy2"/>
    <dgm:cxn modelId="{FD71F946-F057-4DAD-B308-4B6E4435B19D}" type="presParOf" srcId="{F9105F43-7F9D-4D4E-8400-B24B49A982F1}" destId="{6245693B-4B61-429B-9C79-C5B93ECE9800}" srcOrd="0" destOrd="0" presId="urn:microsoft.com/office/officeart/2005/8/layout/hierarchy2"/>
    <dgm:cxn modelId="{733DFD02-BFB9-4965-A3A1-56D6DEC62B1B}" type="presParOf" srcId="{F9105F43-7F9D-4D4E-8400-B24B49A982F1}" destId="{2E03538F-A662-4AA0-B577-72F972005328}" srcOrd="1" destOrd="0" presId="urn:microsoft.com/office/officeart/2005/8/layout/hierarchy2"/>
    <dgm:cxn modelId="{5B69F26D-8FDF-4604-BEAF-7C10D1DA4F47}" type="presParOf" srcId="{2E03538F-A662-4AA0-B577-72F972005328}" destId="{F21C3838-F640-4C36-8A4E-1A06DB348315}" srcOrd="0" destOrd="0" presId="urn:microsoft.com/office/officeart/2005/8/layout/hierarchy2"/>
    <dgm:cxn modelId="{78C131B6-BAD9-4819-9CAB-11E8231BF8DE}" type="presParOf" srcId="{F21C3838-F640-4C36-8A4E-1A06DB348315}" destId="{97C4B19C-5634-4C2F-8DBC-BF31F0F20C8E}" srcOrd="0" destOrd="0" presId="urn:microsoft.com/office/officeart/2005/8/layout/hierarchy2"/>
    <dgm:cxn modelId="{C128A8EF-3EC3-4940-8178-475D024CF490}" type="presParOf" srcId="{2E03538F-A662-4AA0-B577-72F972005328}" destId="{8D0ABB33-0B00-4E76-A59D-D16D5D459F7B}" srcOrd="1" destOrd="0" presId="urn:microsoft.com/office/officeart/2005/8/layout/hierarchy2"/>
    <dgm:cxn modelId="{6BA3830D-738A-4508-A3D9-E8812BA290B6}" type="presParOf" srcId="{8D0ABB33-0B00-4E76-A59D-D16D5D459F7B}" destId="{889E5F5A-E67E-4D56-B846-BBC55FC875F4}" srcOrd="0" destOrd="0" presId="urn:microsoft.com/office/officeart/2005/8/layout/hierarchy2"/>
    <dgm:cxn modelId="{EBEE3B3F-7930-418F-A071-812E3277B006}" type="presParOf" srcId="{8D0ABB33-0B00-4E76-A59D-D16D5D459F7B}" destId="{B44F7E3C-1E27-47A4-B12F-90B8505C3871}" srcOrd="1" destOrd="0" presId="urn:microsoft.com/office/officeart/2005/8/layout/hierarchy2"/>
    <dgm:cxn modelId="{74A57375-1029-4427-B465-84041A47BCE5}" type="presParOf" srcId="{3388F0BF-C646-4064-892C-137A24BC5691}" destId="{A75FAF53-7914-4B88-BEAF-CC0ADF00404F}" srcOrd="2" destOrd="0" presId="urn:microsoft.com/office/officeart/2005/8/layout/hierarchy2"/>
    <dgm:cxn modelId="{46E6A010-88CF-45DE-96F6-86D520C5F46A}" type="presParOf" srcId="{A75FAF53-7914-4B88-BEAF-CC0ADF00404F}" destId="{9DA5D9F0-DD55-435D-99FC-953658BF189E}" srcOrd="0" destOrd="0" presId="urn:microsoft.com/office/officeart/2005/8/layout/hierarchy2"/>
    <dgm:cxn modelId="{89777176-B881-4437-86BC-3D503F26D651}" type="presParOf" srcId="{3388F0BF-C646-4064-892C-137A24BC5691}" destId="{77A6EB21-0CA9-47C7-A61F-C8949CBCB04E}" srcOrd="3" destOrd="0" presId="urn:microsoft.com/office/officeart/2005/8/layout/hierarchy2"/>
    <dgm:cxn modelId="{C09EB87A-DE39-4166-8552-4314E68C93D3}" type="presParOf" srcId="{77A6EB21-0CA9-47C7-A61F-C8949CBCB04E}" destId="{F19C912D-803C-411A-B509-8F0A348BDB83}" srcOrd="0" destOrd="0" presId="urn:microsoft.com/office/officeart/2005/8/layout/hierarchy2"/>
    <dgm:cxn modelId="{5755023B-1461-42A2-B74E-28EEE6E023CA}" type="presParOf" srcId="{77A6EB21-0CA9-47C7-A61F-C8949CBCB04E}" destId="{31C45AEC-98A2-4596-803C-2EEE2715B75A}" srcOrd="1" destOrd="0" presId="urn:microsoft.com/office/officeart/2005/8/layout/hierarchy2"/>
    <dgm:cxn modelId="{7D18C499-6863-4B92-80CA-52042F05C6F3}" type="presParOf" srcId="{31C45AEC-98A2-4596-803C-2EEE2715B75A}" destId="{AEC041EB-4D7E-4A93-B656-701D691464BF}" srcOrd="0" destOrd="0" presId="urn:microsoft.com/office/officeart/2005/8/layout/hierarchy2"/>
    <dgm:cxn modelId="{C89A1A98-2396-443C-B9A3-336FA05CCBE4}" type="presParOf" srcId="{AEC041EB-4D7E-4A93-B656-701D691464BF}" destId="{66FB2654-9D13-4FA6-B039-27D2DB73DD05}" srcOrd="0" destOrd="0" presId="urn:microsoft.com/office/officeart/2005/8/layout/hierarchy2"/>
    <dgm:cxn modelId="{2515BCB8-4288-4A46-A6EB-9E78C37AEBCD}" type="presParOf" srcId="{31C45AEC-98A2-4596-803C-2EEE2715B75A}" destId="{44583261-B5EF-4C83-AB50-77372BB8AC54}" srcOrd="1" destOrd="0" presId="urn:microsoft.com/office/officeart/2005/8/layout/hierarchy2"/>
    <dgm:cxn modelId="{34310ED4-3FC7-4CE8-BC30-DA6C14DBB132}" type="presParOf" srcId="{44583261-B5EF-4C83-AB50-77372BB8AC54}" destId="{F4E2E083-85CF-41C7-B841-DBFA5963C069}" srcOrd="0" destOrd="0" presId="urn:microsoft.com/office/officeart/2005/8/layout/hierarchy2"/>
    <dgm:cxn modelId="{7DF68CD0-EBB2-456C-A726-595825C75A5D}" type="presParOf" srcId="{44583261-B5EF-4C83-AB50-77372BB8AC54}" destId="{FEC35AE4-C4D1-46A4-8AE2-5979C0340B0A}" srcOrd="1" destOrd="0" presId="urn:microsoft.com/office/officeart/2005/8/layout/hierarchy2"/>
    <dgm:cxn modelId="{F960146A-89C1-404B-A642-1FE4E99D4F67}" type="presParOf" srcId="{3388F0BF-C646-4064-892C-137A24BC5691}" destId="{EF68E95B-6873-4040-9822-D34ACD43787D}" srcOrd="4" destOrd="0" presId="urn:microsoft.com/office/officeart/2005/8/layout/hierarchy2"/>
    <dgm:cxn modelId="{BEBA5CC2-C8AD-4F9E-8FA9-B28F06A6EA1C}" type="presParOf" srcId="{EF68E95B-6873-4040-9822-D34ACD43787D}" destId="{F12D11DF-C3C3-42AB-B4C8-B684ACBE87AF}" srcOrd="0" destOrd="0" presId="urn:microsoft.com/office/officeart/2005/8/layout/hierarchy2"/>
    <dgm:cxn modelId="{EC97FFE2-FDE8-4D5E-B425-0B25B78680C7}" type="presParOf" srcId="{3388F0BF-C646-4064-892C-137A24BC5691}" destId="{A2CC5060-94D2-4F8B-9B22-528EB9AF7951}" srcOrd="5" destOrd="0" presId="urn:microsoft.com/office/officeart/2005/8/layout/hierarchy2"/>
    <dgm:cxn modelId="{19C7998F-70EB-4942-8C73-0A07B1E4CA58}" type="presParOf" srcId="{A2CC5060-94D2-4F8B-9B22-528EB9AF7951}" destId="{3958CC24-F2CF-48E8-8F75-A46D4D3ACF5C}" srcOrd="0" destOrd="0" presId="urn:microsoft.com/office/officeart/2005/8/layout/hierarchy2"/>
    <dgm:cxn modelId="{B3276150-10FB-4BB3-9DC3-381207FE8DFE}" type="presParOf" srcId="{A2CC5060-94D2-4F8B-9B22-528EB9AF7951}" destId="{5EA93024-5E20-477A-9C94-AF043D216959}" srcOrd="1" destOrd="0" presId="urn:microsoft.com/office/officeart/2005/8/layout/hierarchy2"/>
    <dgm:cxn modelId="{C918F75F-D56F-4993-9A93-CD853F3BC20C}" type="presParOf" srcId="{5EA93024-5E20-477A-9C94-AF043D216959}" destId="{1E889F60-37DA-44B9-9F8D-0945F4A6069E}" srcOrd="0" destOrd="0" presId="urn:microsoft.com/office/officeart/2005/8/layout/hierarchy2"/>
    <dgm:cxn modelId="{853CDB79-341F-4F99-A253-77F08667D50D}" type="presParOf" srcId="{1E889F60-37DA-44B9-9F8D-0945F4A6069E}" destId="{2EEB01C5-3E1E-481F-AC68-DFE55CACA5E5}" srcOrd="0" destOrd="0" presId="urn:microsoft.com/office/officeart/2005/8/layout/hierarchy2"/>
    <dgm:cxn modelId="{619C5D6D-D9C1-401C-A3B0-0150261C7078}" type="presParOf" srcId="{5EA93024-5E20-477A-9C94-AF043D216959}" destId="{9B286711-2E52-4C89-8770-41F8F4405628}" srcOrd="1" destOrd="0" presId="urn:microsoft.com/office/officeart/2005/8/layout/hierarchy2"/>
    <dgm:cxn modelId="{4AF93FA3-0C54-43BE-B0B4-6D759D6BFF1E}" type="presParOf" srcId="{9B286711-2E52-4C89-8770-41F8F4405628}" destId="{C418ADB5-D9B0-4BF3-BA62-B10DA231D5D7}" srcOrd="0" destOrd="0" presId="urn:microsoft.com/office/officeart/2005/8/layout/hierarchy2"/>
    <dgm:cxn modelId="{DA8B99A0-C4B7-4A0C-AF7A-9A12DEB9EEE7}" type="presParOf" srcId="{9B286711-2E52-4C89-8770-41F8F4405628}" destId="{E0ECB6AA-11D7-4E8C-8CC5-8C0E2B1F3B88}" srcOrd="1" destOrd="0" presId="urn:microsoft.com/office/officeart/2005/8/layout/hierarchy2"/>
    <dgm:cxn modelId="{A091261E-2354-410F-AC4F-EC7A41F0515B}" type="presParOf" srcId="{3388F0BF-C646-4064-892C-137A24BC5691}" destId="{7D67B802-7AE5-4E29-9CB8-1F61E5977CA6}" srcOrd="6" destOrd="0" presId="urn:microsoft.com/office/officeart/2005/8/layout/hierarchy2"/>
    <dgm:cxn modelId="{8A3FE435-2DD2-442F-8AF8-0D072D5D7E60}" type="presParOf" srcId="{7D67B802-7AE5-4E29-9CB8-1F61E5977CA6}" destId="{58CCC394-A255-404E-B73D-940A22A8E995}" srcOrd="0" destOrd="0" presId="urn:microsoft.com/office/officeart/2005/8/layout/hierarchy2"/>
    <dgm:cxn modelId="{A30A565C-84DB-45D0-BA29-015C6FD20F42}" type="presParOf" srcId="{3388F0BF-C646-4064-892C-137A24BC5691}" destId="{0DFA6678-6188-4A39-B48D-18CA8699588F}" srcOrd="7" destOrd="0" presId="urn:microsoft.com/office/officeart/2005/8/layout/hierarchy2"/>
    <dgm:cxn modelId="{4BEC5224-C21E-415A-AAB9-333B7913ACBC}" type="presParOf" srcId="{0DFA6678-6188-4A39-B48D-18CA8699588F}" destId="{0194B1DA-EE85-4DE7-B925-640DC96A55AF}" srcOrd="0" destOrd="0" presId="urn:microsoft.com/office/officeart/2005/8/layout/hierarchy2"/>
    <dgm:cxn modelId="{F15FAC63-8599-4439-83CC-CDD5401AE7B4}" type="presParOf" srcId="{0DFA6678-6188-4A39-B48D-18CA8699588F}" destId="{72BDEA6B-3425-4C96-B966-433A2BA108FB}" srcOrd="1" destOrd="0" presId="urn:microsoft.com/office/officeart/2005/8/layout/hierarchy2"/>
    <dgm:cxn modelId="{E10B219C-8DFB-4DD6-9799-39EC2B1B8945}" type="presParOf" srcId="{72BDEA6B-3425-4C96-B966-433A2BA108FB}" destId="{C101C6F7-E28B-4E08-BDFC-8D3D58F5C3B7}" srcOrd="0" destOrd="0" presId="urn:microsoft.com/office/officeart/2005/8/layout/hierarchy2"/>
    <dgm:cxn modelId="{5F47FF87-6995-4913-8490-62E575549237}" type="presParOf" srcId="{C101C6F7-E28B-4E08-BDFC-8D3D58F5C3B7}" destId="{4C50495D-4D90-4AF5-9CFB-4D565B067E05}" srcOrd="0" destOrd="0" presId="urn:microsoft.com/office/officeart/2005/8/layout/hierarchy2"/>
    <dgm:cxn modelId="{90B44FBF-D5F0-43E4-89F9-09BFC6A55590}" type="presParOf" srcId="{72BDEA6B-3425-4C96-B966-433A2BA108FB}" destId="{ACAACF23-FACD-46FB-A5CE-30E09A0F535D}" srcOrd="1" destOrd="0" presId="urn:microsoft.com/office/officeart/2005/8/layout/hierarchy2"/>
    <dgm:cxn modelId="{D972066A-2B54-4057-916A-B8D44B573DA9}" type="presParOf" srcId="{ACAACF23-FACD-46FB-A5CE-30E09A0F535D}" destId="{00CA6181-A30C-47FE-8458-79F22C8C0EA0}" srcOrd="0" destOrd="0" presId="urn:microsoft.com/office/officeart/2005/8/layout/hierarchy2"/>
    <dgm:cxn modelId="{51B4269F-E221-4215-8964-398BC3589178}" type="presParOf" srcId="{ACAACF23-FACD-46FB-A5CE-30E09A0F535D}" destId="{0166A0B4-D2E4-4537-9296-97AAE8D217E4}" srcOrd="1" destOrd="0" presId="urn:microsoft.com/office/officeart/2005/8/layout/hierarchy2"/>
    <dgm:cxn modelId="{1414895B-3FD7-4750-A8CB-649C4A50DBDA}" type="presParOf" srcId="{3388F0BF-C646-4064-892C-137A24BC5691}" destId="{F1111507-A905-450B-92B8-40C0BA481DE3}" srcOrd="8" destOrd="0" presId="urn:microsoft.com/office/officeart/2005/8/layout/hierarchy2"/>
    <dgm:cxn modelId="{54BC71EF-A003-4CFA-97AF-75F838E64DBC}" type="presParOf" srcId="{F1111507-A905-450B-92B8-40C0BA481DE3}" destId="{996C4288-A8BB-4BCD-A9B6-6072E26C4DB6}" srcOrd="0" destOrd="0" presId="urn:microsoft.com/office/officeart/2005/8/layout/hierarchy2"/>
    <dgm:cxn modelId="{132C6C22-398B-447A-B1CC-1BCB24F602D5}" type="presParOf" srcId="{3388F0BF-C646-4064-892C-137A24BC5691}" destId="{B15A39EB-FEED-466A-A2FD-77944B9AEAC5}" srcOrd="9" destOrd="0" presId="urn:microsoft.com/office/officeart/2005/8/layout/hierarchy2"/>
    <dgm:cxn modelId="{A78FCC0C-8330-4FF4-BCC3-559DE04D6A2B}" type="presParOf" srcId="{B15A39EB-FEED-466A-A2FD-77944B9AEAC5}" destId="{D7C397FF-211F-4775-8BE1-31682312FFE0}" srcOrd="0" destOrd="0" presId="urn:microsoft.com/office/officeart/2005/8/layout/hierarchy2"/>
    <dgm:cxn modelId="{3AAADD6F-E1DF-4822-B37F-8B0FD1BABFBF}" type="presParOf" srcId="{B15A39EB-FEED-466A-A2FD-77944B9AEAC5}" destId="{892928FD-0AF3-4F81-853D-BE5C45CFBF63}" srcOrd="1" destOrd="0" presId="urn:microsoft.com/office/officeart/2005/8/layout/hierarchy2"/>
    <dgm:cxn modelId="{E245753B-EFEE-45A2-8B63-4B3A2F623BA1}" type="presParOf" srcId="{892928FD-0AF3-4F81-853D-BE5C45CFBF63}" destId="{F45B1C02-35AA-4765-9DA5-45A247C2EFFE}" srcOrd="0" destOrd="0" presId="urn:microsoft.com/office/officeart/2005/8/layout/hierarchy2"/>
    <dgm:cxn modelId="{56E4CE3E-B092-48C5-AEEC-99FDF99B4404}" type="presParOf" srcId="{F45B1C02-35AA-4765-9DA5-45A247C2EFFE}" destId="{3FA38DCD-709E-4551-AFBB-6B3508EB8554}" srcOrd="0" destOrd="0" presId="urn:microsoft.com/office/officeart/2005/8/layout/hierarchy2"/>
    <dgm:cxn modelId="{BCF47823-5414-49B2-A869-7533BCC894E0}" type="presParOf" srcId="{892928FD-0AF3-4F81-853D-BE5C45CFBF63}" destId="{BB32B761-0254-4F9E-9689-B286A2F1C236}" srcOrd="1" destOrd="0" presId="urn:microsoft.com/office/officeart/2005/8/layout/hierarchy2"/>
    <dgm:cxn modelId="{8C3DA2F8-A04F-4DFD-AA0D-D18BE3877B26}" type="presParOf" srcId="{BB32B761-0254-4F9E-9689-B286A2F1C236}" destId="{395CAE45-B6DF-406E-AB36-5D1F6EEEDAAE}" srcOrd="0" destOrd="0" presId="urn:microsoft.com/office/officeart/2005/8/layout/hierarchy2"/>
    <dgm:cxn modelId="{6F6F66B0-A39C-4307-8A1B-58A9B7DC5964}" type="presParOf" srcId="{BB32B761-0254-4F9E-9689-B286A2F1C236}" destId="{C3F5F662-603B-4FA7-B766-2CAD3CF999C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E4EE2A2-F51C-4AC4-803A-9CA48C6827D8}" type="doc">
      <dgm:prSet loTypeId="urn:microsoft.com/office/officeart/2005/8/layout/hierarchy2" loCatId="hierarchy" qsTypeId="urn:microsoft.com/office/officeart/2005/8/quickstyle/simple1" qsCatId="simple" csTypeId="urn:microsoft.com/office/officeart/2005/8/colors/accent1_1" csCatId="accent1" phldr="1"/>
      <dgm:spPr/>
      <dgm:t>
        <a:bodyPr/>
        <a:lstStyle/>
        <a:p>
          <a:endParaRPr lang="en-US"/>
        </a:p>
      </dgm:t>
    </dgm:pt>
    <dgm:pt modelId="{E38B5B12-4FEC-4373-B29C-1B2127DB1AA9}">
      <dgm:prSet phldrT="[Texto]" custT="1"/>
      <dgm:spPr/>
      <dgm:t>
        <a:bodyPr/>
        <a:lstStyle/>
        <a:p>
          <a:r>
            <a:rPr lang="es-EC" sz="1800" dirty="0" smtClean="0">
              <a:latin typeface="Adobe Devanagari" panose="02040503050201020203" pitchFamily="18" charset="0"/>
              <a:cs typeface="Adobe Devanagari" panose="02040503050201020203" pitchFamily="18" charset="0"/>
            </a:rPr>
            <a:t>TEMAS DE CAPACITACION  </a:t>
          </a:r>
        </a:p>
        <a:p>
          <a:r>
            <a:rPr lang="es-EC" sz="1800" dirty="0" smtClean="0">
              <a:latin typeface="Adobe Devanagari" panose="02040503050201020203" pitchFamily="18" charset="0"/>
              <a:cs typeface="Adobe Devanagari" panose="02040503050201020203" pitchFamily="18" charset="0"/>
            </a:rPr>
            <a:t>SERVICIO DE RENTAS INTERNAS</a:t>
          </a:r>
          <a:endParaRPr lang="en-US" sz="1800" dirty="0">
            <a:latin typeface="Adobe Devanagari" panose="02040503050201020203" pitchFamily="18" charset="0"/>
            <a:cs typeface="Adobe Devanagari" panose="02040503050201020203" pitchFamily="18" charset="0"/>
          </a:endParaRPr>
        </a:p>
      </dgm:t>
    </dgm:pt>
    <dgm:pt modelId="{99926D95-BDD7-4291-8F5E-35128DD99E12}" type="parTrans" cxnId="{D6ACF181-0A6E-46FF-85BA-529919C31432}">
      <dgm:prSet/>
      <dgm:spPr/>
      <dgm:t>
        <a:bodyPr/>
        <a:lstStyle/>
        <a:p>
          <a:endParaRPr lang="en-US" sz="2000">
            <a:latin typeface="Adobe Devanagari" panose="02040503050201020203" pitchFamily="18" charset="0"/>
            <a:cs typeface="Adobe Devanagari" panose="02040503050201020203" pitchFamily="18" charset="0"/>
          </a:endParaRPr>
        </a:p>
      </dgm:t>
    </dgm:pt>
    <dgm:pt modelId="{6E3CA6EA-7263-46C0-A3E7-45C1C737C5E8}" type="sibTrans" cxnId="{D6ACF181-0A6E-46FF-85BA-529919C31432}">
      <dgm:prSet/>
      <dgm:spPr/>
      <dgm:t>
        <a:bodyPr/>
        <a:lstStyle/>
        <a:p>
          <a:endParaRPr lang="en-US" sz="2000">
            <a:latin typeface="Adobe Devanagari" panose="02040503050201020203" pitchFamily="18" charset="0"/>
            <a:cs typeface="Adobe Devanagari" panose="02040503050201020203" pitchFamily="18" charset="0"/>
          </a:endParaRPr>
        </a:p>
      </dgm:t>
    </dgm:pt>
    <dgm:pt modelId="{9FDFB6EF-0AAB-45F0-95CD-40A9966BAD04}">
      <dgm:prSet phldrT="[Texto]" custT="1"/>
      <dgm:spPr/>
      <dgm:t>
        <a:bodyPr/>
        <a:lstStyle/>
        <a:p>
          <a:r>
            <a:rPr lang="es-EC" sz="1800" b="0" i="0" dirty="0" smtClean="0">
              <a:latin typeface="Adobe Devanagari" panose="02040503050201020203" pitchFamily="18" charset="0"/>
              <a:cs typeface="Adobe Devanagari" panose="02040503050201020203" pitchFamily="18" charset="0"/>
            </a:rPr>
            <a:t>Fórmula para el cálculo de la multa</a:t>
          </a:r>
          <a:endParaRPr lang="en-US" sz="1800" b="0" dirty="0">
            <a:latin typeface="Adobe Devanagari" panose="02040503050201020203" pitchFamily="18" charset="0"/>
            <a:cs typeface="Adobe Devanagari" panose="02040503050201020203" pitchFamily="18" charset="0"/>
          </a:endParaRPr>
        </a:p>
      </dgm:t>
    </dgm:pt>
    <dgm:pt modelId="{D0025312-7C20-4455-9350-002C88652C20}" type="parTrans" cxnId="{C5AFE682-013A-42B9-82BA-758606F80ADF}">
      <dgm:prSet custT="1"/>
      <dgm:spPr/>
      <dgm:t>
        <a:bodyPr/>
        <a:lstStyle/>
        <a:p>
          <a:endParaRPr lang="en-US" sz="2000">
            <a:latin typeface="Adobe Devanagari" panose="02040503050201020203" pitchFamily="18" charset="0"/>
            <a:cs typeface="Adobe Devanagari" panose="02040503050201020203" pitchFamily="18" charset="0"/>
          </a:endParaRPr>
        </a:p>
      </dgm:t>
    </dgm:pt>
    <dgm:pt modelId="{8DED1F36-49B3-4FD8-BCB7-D544579874FF}" type="sibTrans" cxnId="{C5AFE682-013A-42B9-82BA-758606F80ADF}">
      <dgm:prSet/>
      <dgm:spPr/>
      <dgm:t>
        <a:bodyPr/>
        <a:lstStyle/>
        <a:p>
          <a:endParaRPr lang="en-US" sz="2000">
            <a:latin typeface="Adobe Devanagari" panose="02040503050201020203" pitchFamily="18" charset="0"/>
            <a:cs typeface="Adobe Devanagari" panose="02040503050201020203" pitchFamily="18" charset="0"/>
          </a:endParaRPr>
        </a:p>
      </dgm:t>
    </dgm:pt>
    <dgm:pt modelId="{88629B21-1BED-4637-BE7C-C2A7568C4269}">
      <dgm:prSet phldrT="[Texto]" custT="1"/>
      <dgm:spPr>
        <a:blipFill rotWithShape="0">
          <a:blip xmlns:r="http://schemas.openxmlformats.org/officeDocument/2006/relationships" r:embed="rId1"/>
          <a:stretch>
            <a:fillRect t="-2703"/>
          </a:stretch>
        </a:blipFill>
      </dgm:spPr>
      <dgm:t>
        <a:bodyPr/>
        <a:lstStyle/>
        <a:p>
          <a:r>
            <a:rPr lang="en-US">
              <a:noFill/>
            </a:rPr>
            <a:t> </a:t>
          </a:r>
        </a:p>
      </dgm:t>
    </dgm:pt>
    <dgm:pt modelId="{87083162-B8A8-4320-8C65-41A4094338E0}" type="parTrans" cxnId="{2AA30D57-D7DC-4DD9-B3C7-F178187E2165}">
      <dgm:prSet custT="1"/>
      <dgm:spPr/>
      <dgm:t>
        <a:bodyPr/>
        <a:lstStyle/>
        <a:p>
          <a:endParaRPr lang="en-US" sz="2000">
            <a:latin typeface="Adobe Devanagari" panose="02040503050201020203" pitchFamily="18" charset="0"/>
            <a:cs typeface="Adobe Devanagari" panose="02040503050201020203" pitchFamily="18" charset="0"/>
          </a:endParaRPr>
        </a:p>
      </dgm:t>
    </dgm:pt>
    <dgm:pt modelId="{184E3E1B-7BBC-45A7-B6F5-C0BF4E03FC1C}" type="sibTrans" cxnId="{2AA30D57-D7DC-4DD9-B3C7-F178187E2165}">
      <dgm:prSet/>
      <dgm:spPr/>
      <dgm:t>
        <a:bodyPr/>
        <a:lstStyle/>
        <a:p>
          <a:endParaRPr lang="en-US" sz="2000">
            <a:latin typeface="Adobe Devanagari" panose="02040503050201020203" pitchFamily="18" charset="0"/>
            <a:cs typeface="Adobe Devanagari" panose="02040503050201020203" pitchFamily="18" charset="0"/>
          </a:endParaRPr>
        </a:p>
      </dgm:t>
    </dgm:pt>
    <dgm:pt modelId="{B52AFA6B-D44F-4DDF-A753-433E9EA51810}">
      <dgm:prSet phldrT="[Texto]" custT="1"/>
      <dgm:spPr/>
      <dgm:t>
        <a:bodyPr/>
        <a:lstStyle/>
        <a:p>
          <a:r>
            <a:rPr lang="es-EC" sz="1800" b="1" i="0" dirty="0" smtClean="0">
              <a:latin typeface="Adobe Devanagari" panose="02040503050201020203" pitchFamily="18" charset="0"/>
              <a:cs typeface="Adobe Devanagari" panose="02040503050201020203" pitchFamily="18" charset="0"/>
            </a:rPr>
            <a:t>Registro de entrada y salida de mercaderías</a:t>
          </a:r>
          <a:endParaRPr lang="en-US" sz="1800" dirty="0">
            <a:latin typeface="Adobe Devanagari" panose="02040503050201020203" pitchFamily="18" charset="0"/>
            <a:cs typeface="Adobe Devanagari" panose="02040503050201020203" pitchFamily="18" charset="0"/>
          </a:endParaRPr>
        </a:p>
      </dgm:t>
    </dgm:pt>
    <dgm:pt modelId="{19885CBF-B201-48F3-87F5-7D7FB91122E8}" type="parTrans" cxnId="{B72BE6B9-C964-43E9-BD44-00C501D1952E}">
      <dgm:prSet custT="1"/>
      <dgm:spPr/>
      <dgm:t>
        <a:bodyPr/>
        <a:lstStyle/>
        <a:p>
          <a:endParaRPr lang="en-US" sz="2000">
            <a:latin typeface="Adobe Devanagari" panose="02040503050201020203" pitchFamily="18" charset="0"/>
            <a:cs typeface="Adobe Devanagari" panose="02040503050201020203" pitchFamily="18" charset="0"/>
          </a:endParaRPr>
        </a:p>
      </dgm:t>
    </dgm:pt>
    <dgm:pt modelId="{1DA7B473-ECF1-47CB-805E-B1DD79F12C94}" type="sibTrans" cxnId="{B72BE6B9-C964-43E9-BD44-00C501D1952E}">
      <dgm:prSet/>
      <dgm:spPr/>
      <dgm:t>
        <a:bodyPr/>
        <a:lstStyle/>
        <a:p>
          <a:endParaRPr lang="en-US" sz="2000">
            <a:latin typeface="Adobe Devanagari" panose="02040503050201020203" pitchFamily="18" charset="0"/>
            <a:cs typeface="Adobe Devanagari" panose="02040503050201020203" pitchFamily="18" charset="0"/>
          </a:endParaRPr>
        </a:p>
      </dgm:t>
    </dgm:pt>
    <dgm:pt modelId="{A92A5B49-74CB-447A-BA9B-57D18BB475C8}">
      <dgm:prSet phldrT="[Texto]" custT="1"/>
      <dgm:spPr/>
      <dgm:t>
        <a:bodyPr/>
        <a:lstStyle/>
        <a:p>
          <a:pPr>
            <a:lnSpc>
              <a:spcPct val="100000"/>
            </a:lnSpc>
          </a:pPr>
          <a:r>
            <a:rPr lang="es-EC" sz="1800" b="1" dirty="0" err="1" smtClean="0">
              <a:latin typeface="Adobe Devanagari" panose="02040503050201020203" pitchFamily="18" charset="0"/>
              <a:cs typeface="Adobe Devanagari" panose="02040503050201020203" pitchFamily="18" charset="0"/>
            </a:rPr>
            <a:t>Kardex</a:t>
          </a:r>
          <a:r>
            <a:rPr lang="es-EC" sz="1800" b="1" dirty="0" smtClean="0">
              <a:latin typeface="Adobe Devanagari" panose="02040503050201020203" pitchFamily="18" charset="0"/>
              <a:cs typeface="Adobe Devanagari" panose="02040503050201020203" pitchFamily="18" charset="0"/>
            </a:rPr>
            <a:t>: </a:t>
          </a:r>
          <a:r>
            <a:rPr lang="es-EC" sz="1800" dirty="0" smtClean="0">
              <a:latin typeface="Adobe Devanagari" panose="02040503050201020203" pitchFamily="18" charset="0"/>
              <a:cs typeface="Adobe Devanagari" panose="02040503050201020203" pitchFamily="18" charset="0"/>
            </a:rPr>
            <a:t>Las compras, devoluciones en compras, las ventas, las devoluciones en ventas, descuento en ventas</a:t>
          </a:r>
        </a:p>
      </dgm:t>
    </dgm:pt>
    <dgm:pt modelId="{C28DF39C-B641-44C1-BCCB-7C1AD5DAA49A}" type="parTrans" cxnId="{9A8E6DC3-3D5F-4ADA-B941-BA83461BBD67}">
      <dgm:prSet custT="1"/>
      <dgm:spPr/>
      <dgm:t>
        <a:bodyPr/>
        <a:lstStyle/>
        <a:p>
          <a:endParaRPr lang="en-US" sz="2000">
            <a:latin typeface="Adobe Devanagari" panose="02040503050201020203" pitchFamily="18" charset="0"/>
            <a:cs typeface="Adobe Devanagari" panose="02040503050201020203" pitchFamily="18" charset="0"/>
          </a:endParaRPr>
        </a:p>
      </dgm:t>
    </dgm:pt>
    <dgm:pt modelId="{E7898F94-6E2C-4F76-8AC2-23177FED180C}" type="sibTrans" cxnId="{9A8E6DC3-3D5F-4ADA-B941-BA83461BBD67}">
      <dgm:prSet/>
      <dgm:spPr/>
      <dgm:t>
        <a:bodyPr/>
        <a:lstStyle/>
        <a:p>
          <a:endParaRPr lang="en-US" sz="2000">
            <a:latin typeface="Adobe Devanagari" panose="02040503050201020203" pitchFamily="18" charset="0"/>
            <a:cs typeface="Adobe Devanagari" panose="02040503050201020203" pitchFamily="18" charset="0"/>
          </a:endParaRPr>
        </a:p>
      </dgm:t>
    </dgm:pt>
    <dgm:pt modelId="{1EA2A24F-DA9B-4D09-95AB-E10A6EA9A3B4}">
      <dgm:prSet custT="1"/>
      <dgm:spPr/>
      <dgm:t>
        <a:bodyPr/>
        <a:lstStyle/>
        <a:p>
          <a:r>
            <a:rPr lang="es-EC" sz="1800" b="1" dirty="0" smtClean="0">
              <a:latin typeface="Adobe Devanagari" panose="02040503050201020203" pitchFamily="18" charset="0"/>
              <a:cs typeface="Adobe Devanagari" panose="02040503050201020203" pitchFamily="18" charset="0"/>
            </a:rPr>
            <a:t>Presupuesto</a:t>
          </a:r>
          <a:endParaRPr lang="en-US" sz="1800" dirty="0">
            <a:latin typeface="Adobe Devanagari" panose="02040503050201020203" pitchFamily="18" charset="0"/>
            <a:cs typeface="Adobe Devanagari" panose="02040503050201020203" pitchFamily="18" charset="0"/>
          </a:endParaRPr>
        </a:p>
      </dgm:t>
    </dgm:pt>
    <dgm:pt modelId="{02A16BB9-D376-44BD-85C0-6744C8FDA1BA}" type="parTrans" cxnId="{F6DC81ED-7248-4AC3-8474-EBDF62CAFE2D}">
      <dgm:prSet custT="1"/>
      <dgm:spPr/>
      <dgm:t>
        <a:bodyPr/>
        <a:lstStyle/>
        <a:p>
          <a:endParaRPr lang="en-US" sz="2000">
            <a:latin typeface="Adobe Devanagari" panose="02040503050201020203" pitchFamily="18" charset="0"/>
            <a:cs typeface="Adobe Devanagari" panose="02040503050201020203" pitchFamily="18" charset="0"/>
          </a:endParaRPr>
        </a:p>
      </dgm:t>
    </dgm:pt>
    <dgm:pt modelId="{B06D39FA-8AD4-4317-86F3-829E009A6655}" type="sibTrans" cxnId="{F6DC81ED-7248-4AC3-8474-EBDF62CAFE2D}">
      <dgm:prSet/>
      <dgm:spPr/>
      <dgm:t>
        <a:bodyPr/>
        <a:lstStyle/>
        <a:p>
          <a:endParaRPr lang="en-US" sz="2000">
            <a:latin typeface="Adobe Devanagari" panose="02040503050201020203" pitchFamily="18" charset="0"/>
            <a:cs typeface="Adobe Devanagari" panose="02040503050201020203" pitchFamily="18" charset="0"/>
          </a:endParaRPr>
        </a:p>
      </dgm:t>
    </dgm:pt>
    <dgm:pt modelId="{8DC3F82E-CF5B-4121-8E57-E8DF735D6747}">
      <dgm:prSet custT="1"/>
      <dgm:spPr/>
      <dgm:t>
        <a:bodyPr/>
        <a:lstStyle/>
        <a:p>
          <a:r>
            <a:rPr lang="es-EC" sz="1800" b="1" i="0" dirty="0" smtClean="0">
              <a:latin typeface="Adobe Devanagari" panose="02040503050201020203" pitchFamily="18" charset="0"/>
              <a:cs typeface="Adobe Devanagari" panose="02040503050201020203" pitchFamily="18" charset="0"/>
            </a:rPr>
            <a:t>Obligaciones de los comerciantes</a:t>
          </a:r>
          <a:endParaRPr lang="en-US" sz="1800" dirty="0">
            <a:latin typeface="Adobe Devanagari" panose="02040503050201020203" pitchFamily="18" charset="0"/>
            <a:cs typeface="Adobe Devanagari" panose="02040503050201020203" pitchFamily="18" charset="0"/>
          </a:endParaRPr>
        </a:p>
      </dgm:t>
    </dgm:pt>
    <dgm:pt modelId="{2C8006D7-ADCA-46D9-AF18-841D729AE057}" type="parTrans" cxnId="{695FD9EB-BDD5-488A-9A64-D8C78665EBD6}">
      <dgm:prSet custT="1"/>
      <dgm:spPr/>
      <dgm:t>
        <a:bodyPr/>
        <a:lstStyle/>
        <a:p>
          <a:endParaRPr lang="en-US" sz="2000">
            <a:latin typeface="Adobe Devanagari" panose="02040503050201020203" pitchFamily="18" charset="0"/>
            <a:cs typeface="Adobe Devanagari" panose="02040503050201020203" pitchFamily="18" charset="0"/>
          </a:endParaRPr>
        </a:p>
      </dgm:t>
    </dgm:pt>
    <dgm:pt modelId="{12D6D8BB-64F4-4ABE-ABC1-D554FA8256EF}" type="sibTrans" cxnId="{695FD9EB-BDD5-488A-9A64-D8C78665EBD6}">
      <dgm:prSet/>
      <dgm:spPr/>
      <dgm:t>
        <a:bodyPr/>
        <a:lstStyle/>
        <a:p>
          <a:endParaRPr lang="en-US" sz="2000">
            <a:latin typeface="Adobe Devanagari" panose="02040503050201020203" pitchFamily="18" charset="0"/>
            <a:cs typeface="Adobe Devanagari" panose="02040503050201020203" pitchFamily="18" charset="0"/>
          </a:endParaRPr>
        </a:p>
      </dgm:t>
    </dgm:pt>
    <dgm:pt modelId="{DDB29FB2-4FDE-45B8-9F34-4DAC390B3C72}">
      <dgm:prSet custT="1"/>
      <dgm:spPr/>
      <dgm:t>
        <a:bodyPr/>
        <a:lstStyle/>
        <a:p>
          <a:r>
            <a:rPr lang="es-EC" sz="2000" dirty="0" smtClean="0">
              <a:latin typeface="Adobe Devanagari" panose="02040503050201020203" pitchFamily="18" charset="0"/>
              <a:cs typeface="Adobe Devanagari" panose="02040503050201020203" pitchFamily="18" charset="0"/>
            </a:rPr>
            <a:t>Reserva de cantidad para el pago de sus impuestos</a:t>
          </a:r>
          <a:endParaRPr lang="en-US" sz="2000" dirty="0">
            <a:latin typeface="Adobe Devanagari" panose="02040503050201020203" pitchFamily="18" charset="0"/>
            <a:cs typeface="Adobe Devanagari" panose="02040503050201020203" pitchFamily="18" charset="0"/>
          </a:endParaRPr>
        </a:p>
      </dgm:t>
    </dgm:pt>
    <dgm:pt modelId="{0927C5E3-812D-4F33-BC24-15347AE6A9A5}" type="parTrans" cxnId="{1AD06B44-6199-42D6-8EA6-5B26475CB64E}">
      <dgm:prSet custT="1"/>
      <dgm:spPr/>
      <dgm:t>
        <a:bodyPr/>
        <a:lstStyle/>
        <a:p>
          <a:endParaRPr lang="en-US" sz="2000">
            <a:latin typeface="Adobe Devanagari" panose="02040503050201020203" pitchFamily="18" charset="0"/>
            <a:cs typeface="Adobe Devanagari" panose="02040503050201020203" pitchFamily="18" charset="0"/>
          </a:endParaRPr>
        </a:p>
      </dgm:t>
    </dgm:pt>
    <dgm:pt modelId="{58DD623B-B316-418C-8B9E-F5F14E64CB73}" type="sibTrans" cxnId="{1AD06B44-6199-42D6-8EA6-5B26475CB64E}">
      <dgm:prSet/>
      <dgm:spPr/>
      <dgm:t>
        <a:bodyPr/>
        <a:lstStyle/>
        <a:p>
          <a:endParaRPr lang="en-US" sz="2000">
            <a:latin typeface="Adobe Devanagari" panose="02040503050201020203" pitchFamily="18" charset="0"/>
            <a:cs typeface="Adobe Devanagari" panose="02040503050201020203" pitchFamily="18" charset="0"/>
          </a:endParaRPr>
        </a:p>
      </dgm:t>
    </dgm:pt>
    <dgm:pt modelId="{C43FF795-EB3D-4BD6-A047-21EDEBAC3FC3}">
      <dgm:prSet custT="1"/>
      <dgm:spPr/>
      <dgm:t>
        <a:bodyPr/>
        <a:lstStyle/>
        <a:p>
          <a:r>
            <a:rPr lang="es-EC" sz="1800" dirty="0" smtClean="0">
              <a:latin typeface="Adobe Devanagari" panose="02040503050201020203" pitchFamily="18" charset="0"/>
              <a:cs typeface="Adobe Devanagari" panose="02040503050201020203" pitchFamily="18" charset="0"/>
            </a:rPr>
            <a:t>Son responsabilidades que deben cumplir una persona natural o juridicial que tenga como oficio de profesión la realización de una actividad de comercio</a:t>
          </a:r>
          <a:endParaRPr lang="en-US" sz="1800" dirty="0">
            <a:latin typeface="Adobe Devanagari" panose="02040503050201020203" pitchFamily="18" charset="0"/>
            <a:cs typeface="Adobe Devanagari" panose="02040503050201020203" pitchFamily="18" charset="0"/>
          </a:endParaRPr>
        </a:p>
      </dgm:t>
    </dgm:pt>
    <dgm:pt modelId="{9F580912-4DA8-4945-BC6A-08761AA1275E}" type="parTrans" cxnId="{DDB15DF1-BDE4-46A9-A91A-8CA8B8BA0FBC}">
      <dgm:prSet custT="1"/>
      <dgm:spPr/>
      <dgm:t>
        <a:bodyPr/>
        <a:lstStyle/>
        <a:p>
          <a:endParaRPr lang="en-US" sz="2000">
            <a:latin typeface="Adobe Devanagari" panose="02040503050201020203" pitchFamily="18" charset="0"/>
            <a:cs typeface="Adobe Devanagari" panose="02040503050201020203" pitchFamily="18" charset="0"/>
          </a:endParaRPr>
        </a:p>
      </dgm:t>
    </dgm:pt>
    <dgm:pt modelId="{08A138CD-1920-4ECE-A20E-4D4455C37644}" type="sibTrans" cxnId="{DDB15DF1-BDE4-46A9-A91A-8CA8B8BA0FBC}">
      <dgm:prSet/>
      <dgm:spPr/>
      <dgm:t>
        <a:bodyPr/>
        <a:lstStyle/>
        <a:p>
          <a:endParaRPr lang="en-US" sz="2000">
            <a:latin typeface="Adobe Devanagari" panose="02040503050201020203" pitchFamily="18" charset="0"/>
            <a:cs typeface="Adobe Devanagari" panose="02040503050201020203" pitchFamily="18" charset="0"/>
          </a:endParaRPr>
        </a:p>
      </dgm:t>
    </dgm:pt>
    <dgm:pt modelId="{13864809-0092-4899-997A-26980675F5A8}">
      <dgm:prSet custT="1"/>
      <dgm:spPr/>
      <dgm:t>
        <a:bodyPr/>
        <a:lstStyle/>
        <a:p>
          <a:r>
            <a:rPr lang="es-EC" sz="1800" b="1" dirty="0" smtClean="0">
              <a:latin typeface="Adobe Devanagari" panose="02040503050201020203" pitchFamily="18" charset="0"/>
              <a:cs typeface="Adobe Devanagari" panose="02040503050201020203" pitchFamily="18" charset="0"/>
            </a:rPr>
            <a:t>Derechos de los comerciantes </a:t>
          </a:r>
          <a:endParaRPr lang="en-US" sz="1800" dirty="0">
            <a:latin typeface="Adobe Devanagari" panose="02040503050201020203" pitchFamily="18" charset="0"/>
            <a:cs typeface="Adobe Devanagari" panose="02040503050201020203" pitchFamily="18" charset="0"/>
          </a:endParaRPr>
        </a:p>
      </dgm:t>
    </dgm:pt>
    <dgm:pt modelId="{61B0CB8C-0AEA-4131-9841-BA85F524AF72}" type="parTrans" cxnId="{57A334E2-11D2-4F6D-A651-59931B3DD3D9}">
      <dgm:prSet custT="1"/>
      <dgm:spPr/>
      <dgm:t>
        <a:bodyPr/>
        <a:lstStyle/>
        <a:p>
          <a:endParaRPr lang="en-US" sz="2000">
            <a:latin typeface="Adobe Devanagari" panose="02040503050201020203" pitchFamily="18" charset="0"/>
            <a:cs typeface="Adobe Devanagari" panose="02040503050201020203" pitchFamily="18" charset="0"/>
          </a:endParaRPr>
        </a:p>
      </dgm:t>
    </dgm:pt>
    <dgm:pt modelId="{80B8F736-A0F4-4112-80EE-D9079E5F14EE}" type="sibTrans" cxnId="{57A334E2-11D2-4F6D-A651-59931B3DD3D9}">
      <dgm:prSet/>
      <dgm:spPr/>
      <dgm:t>
        <a:bodyPr/>
        <a:lstStyle/>
        <a:p>
          <a:endParaRPr lang="en-US" sz="2000">
            <a:latin typeface="Adobe Devanagari" panose="02040503050201020203" pitchFamily="18" charset="0"/>
            <a:cs typeface="Adobe Devanagari" panose="02040503050201020203" pitchFamily="18" charset="0"/>
          </a:endParaRPr>
        </a:p>
      </dgm:t>
    </dgm:pt>
    <dgm:pt modelId="{B7F4A3B4-1691-4276-98EB-C2D4915B2B1A}">
      <dgm:prSet custT="1"/>
      <dgm:spPr/>
      <dgm:t>
        <a:bodyPr/>
        <a:lstStyle/>
        <a:p>
          <a:r>
            <a:rPr lang="es-EC" sz="1800" dirty="0" smtClean="0">
              <a:latin typeface="Adobe Devanagari" panose="02040503050201020203" pitchFamily="18" charset="0"/>
              <a:cs typeface="Adobe Devanagari" panose="02040503050201020203" pitchFamily="18" charset="0"/>
            </a:rPr>
            <a:t>Virtudes que tienen los comerciantes sin ninguna distinción cultural, sexo, nacionalidad, lugar de residencia y lengua para ejercer su actividad comercial. </a:t>
          </a:r>
          <a:endParaRPr lang="en-US" sz="1800" dirty="0">
            <a:latin typeface="Adobe Devanagari" panose="02040503050201020203" pitchFamily="18" charset="0"/>
            <a:cs typeface="Adobe Devanagari" panose="02040503050201020203" pitchFamily="18" charset="0"/>
          </a:endParaRPr>
        </a:p>
      </dgm:t>
    </dgm:pt>
    <dgm:pt modelId="{99332C04-0139-4209-9604-7F33A700DA6B}" type="parTrans" cxnId="{86D07574-BBD4-4C87-B224-2BE37308AA7D}">
      <dgm:prSet custT="1"/>
      <dgm:spPr/>
      <dgm:t>
        <a:bodyPr/>
        <a:lstStyle/>
        <a:p>
          <a:endParaRPr lang="en-US" sz="2000">
            <a:latin typeface="Adobe Devanagari" panose="02040503050201020203" pitchFamily="18" charset="0"/>
            <a:cs typeface="Adobe Devanagari" panose="02040503050201020203" pitchFamily="18" charset="0"/>
          </a:endParaRPr>
        </a:p>
      </dgm:t>
    </dgm:pt>
    <dgm:pt modelId="{4CBB51FB-2AB8-475D-BEB2-797870981835}" type="sibTrans" cxnId="{86D07574-BBD4-4C87-B224-2BE37308AA7D}">
      <dgm:prSet/>
      <dgm:spPr/>
      <dgm:t>
        <a:bodyPr/>
        <a:lstStyle/>
        <a:p>
          <a:endParaRPr lang="en-US" sz="2000">
            <a:latin typeface="Adobe Devanagari" panose="02040503050201020203" pitchFamily="18" charset="0"/>
            <a:cs typeface="Adobe Devanagari" panose="02040503050201020203" pitchFamily="18" charset="0"/>
          </a:endParaRPr>
        </a:p>
      </dgm:t>
    </dgm:pt>
    <dgm:pt modelId="{02FED20C-9FE6-4049-87F6-625F64F9956D}" type="pres">
      <dgm:prSet presAssocID="{DE4EE2A2-F51C-4AC4-803A-9CA48C6827D8}" presName="diagram" presStyleCnt="0">
        <dgm:presLayoutVars>
          <dgm:chPref val="1"/>
          <dgm:dir/>
          <dgm:animOne val="branch"/>
          <dgm:animLvl val="lvl"/>
          <dgm:resizeHandles val="exact"/>
        </dgm:presLayoutVars>
      </dgm:prSet>
      <dgm:spPr/>
      <dgm:t>
        <a:bodyPr/>
        <a:lstStyle/>
        <a:p>
          <a:endParaRPr lang="en-US"/>
        </a:p>
      </dgm:t>
    </dgm:pt>
    <dgm:pt modelId="{F78CEB91-385E-4312-AE62-0B393361BF37}" type="pres">
      <dgm:prSet presAssocID="{E38B5B12-4FEC-4373-B29C-1B2127DB1AA9}" presName="root1" presStyleCnt="0"/>
      <dgm:spPr/>
    </dgm:pt>
    <dgm:pt modelId="{9F6FD89D-D75F-4191-A25D-5C62B63868C2}" type="pres">
      <dgm:prSet presAssocID="{E38B5B12-4FEC-4373-B29C-1B2127DB1AA9}" presName="LevelOneTextNode" presStyleLbl="node0" presStyleIdx="0" presStyleCnt="1" custScaleY="189085" custLinFactNeighborX="-28100" custLinFactNeighborY="-13488">
        <dgm:presLayoutVars>
          <dgm:chPref val="3"/>
        </dgm:presLayoutVars>
      </dgm:prSet>
      <dgm:spPr/>
      <dgm:t>
        <a:bodyPr/>
        <a:lstStyle/>
        <a:p>
          <a:endParaRPr lang="en-US"/>
        </a:p>
      </dgm:t>
    </dgm:pt>
    <dgm:pt modelId="{3388F0BF-C646-4064-892C-137A24BC5691}" type="pres">
      <dgm:prSet presAssocID="{E38B5B12-4FEC-4373-B29C-1B2127DB1AA9}" presName="level2hierChild" presStyleCnt="0"/>
      <dgm:spPr/>
    </dgm:pt>
    <dgm:pt modelId="{0B62F22A-1851-454B-A0B0-BAF99C9F4A67}" type="pres">
      <dgm:prSet presAssocID="{D0025312-7C20-4455-9350-002C88652C20}" presName="conn2-1" presStyleLbl="parChTrans1D2" presStyleIdx="0" presStyleCnt="5"/>
      <dgm:spPr/>
      <dgm:t>
        <a:bodyPr/>
        <a:lstStyle/>
        <a:p>
          <a:endParaRPr lang="en-US"/>
        </a:p>
      </dgm:t>
    </dgm:pt>
    <dgm:pt modelId="{D0F34CBD-F07F-4D63-AF9E-36EE50203DF6}" type="pres">
      <dgm:prSet presAssocID="{D0025312-7C20-4455-9350-002C88652C20}" presName="connTx" presStyleLbl="parChTrans1D2" presStyleIdx="0" presStyleCnt="5"/>
      <dgm:spPr/>
      <dgm:t>
        <a:bodyPr/>
        <a:lstStyle/>
        <a:p>
          <a:endParaRPr lang="en-US"/>
        </a:p>
      </dgm:t>
    </dgm:pt>
    <dgm:pt modelId="{F9105F43-7F9D-4D4E-8400-B24B49A982F1}" type="pres">
      <dgm:prSet presAssocID="{9FDFB6EF-0AAB-45F0-95CD-40A9966BAD04}" presName="root2" presStyleCnt="0"/>
      <dgm:spPr/>
    </dgm:pt>
    <dgm:pt modelId="{6245693B-4B61-429B-9C79-C5B93ECE9800}" type="pres">
      <dgm:prSet presAssocID="{9FDFB6EF-0AAB-45F0-95CD-40A9966BAD04}" presName="LevelTwoTextNode" presStyleLbl="node2" presStyleIdx="0" presStyleCnt="5" custScaleY="71788" custLinFactNeighborY="-6781">
        <dgm:presLayoutVars>
          <dgm:chPref val="3"/>
        </dgm:presLayoutVars>
      </dgm:prSet>
      <dgm:spPr/>
      <dgm:t>
        <a:bodyPr/>
        <a:lstStyle/>
        <a:p>
          <a:endParaRPr lang="en-US"/>
        </a:p>
      </dgm:t>
    </dgm:pt>
    <dgm:pt modelId="{2E03538F-A662-4AA0-B577-72F972005328}" type="pres">
      <dgm:prSet presAssocID="{9FDFB6EF-0AAB-45F0-95CD-40A9966BAD04}" presName="level3hierChild" presStyleCnt="0"/>
      <dgm:spPr/>
    </dgm:pt>
    <dgm:pt modelId="{F21C3838-F640-4C36-8A4E-1A06DB348315}" type="pres">
      <dgm:prSet presAssocID="{87083162-B8A8-4320-8C65-41A4094338E0}" presName="conn2-1" presStyleLbl="parChTrans1D3" presStyleIdx="0" presStyleCnt="5"/>
      <dgm:spPr/>
      <dgm:t>
        <a:bodyPr/>
        <a:lstStyle/>
        <a:p>
          <a:endParaRPr lang="en-US"/>
        </a:p>
      </dgm:t>
    </dgm:pt>
    <dgm:pt modelId="{97C4B19C-5634-4C2F-8DBC-BF31F0F20C8E}" type="pres">
      <dgm:prSet presAssocID="{87083162-B8A8-4320-8C65-41A4094338E0}" presName="connTx" presStyleLbl="parChTrans1D3" presStyleIdx="0" presStyleCnt="5"/>
      <dgm:spPr/>
      <dgm:t>
        <a:bodyPr/>
        <a:lstStyle/>
        <a:p>
          <a:endParaRPr lang="en-US"/>
        </a:p>
      </dgm:t>
    </dgm:pt>
    <dgm:pt modelId="{8D0ABB33-0B00-4E76-A59D-D16D5D459F7B}" type="pres">
      <dgm:prSet presAssocID="{88629B21-1BED-4637-BE7C-C2A7568C4269}" presName="root2" presStyleCnt="0"/>
      <dgm:spPr/>
    </dgm:pt>
    <dgm:pt modelId="{889E5F5A-E67E-4D56-B846-BBC55FC875F4}" type="pres">
      <dgm:prSet presAssocID="{88629B21-1BED-4637-BE7C-C2A7568C4269}" presName="LevelTwoTextNode" presStyleLbl="node3" presStyleIdx="0" presStyleCnt="5" custScaleX="165666" custScaleY="74607" custLinFactNeighborX="-565" custLinFactNeighborY="-3390">
        <dgm:presLayoutVars>
          <dgm:chPref val="3"/>
        </dgm:presLayoutVars>
      </dgm:prSet>
      <dgm:spPr/>
      <dgm:t>
        <a:bodyPr/>
        <a:lstStyle/>
        <a:p>
          <a:endParaRPr lang="en-US"/>
        </a:p>
      </dgm:t>
    </dgm:pt>
    <dgm:pt modelId="{B44F7E3C-1E27-47A4-B12F-90B8505C3871}" type="pres">
      <dgm:prSet presAssocID="{88629B21-1BED-4637-BE7C-C2A7568C4269}" presName="level3hierChild" presStyleCnt="0"/>
      <dgm:spPr/>
    </dgm:pt>
    <dgm:pt modelId="{A75FAF53-7914-4B88-BEAF-CC0ADF00404F}" type="pres">
      <dgm:prSet presAssocID="{19885CBF-B201-48F3-87F5-7D7FB91122E8}" presName="conn2-1" presStyleLbl="parChTrans1D2" presStyleIdx="1" presStyleCnt="5"/>
      <dgm:spPr/>
      <dgm:t>
        <a:bodyPr/>
        <a:lstStyle/>
        <a:p>
          <a:endParaRPr lang="en-US"/>
        </a:p>
      </dgm:t>
    </dgm:pt>
    <dgm:pt modelId="{9DA5D9F0-DD55-435D-99FC-953658BF189E}" type="pres">
      <dgm:prSet presAssocID="{19885CBF-B201-48F3-87F5-7D7FB91122E8}" presName="connTx" presStyleLbl="parChTrans1D2" presStyleIdx="1" presStyleCnt="5"/>
      <dgm:spPr/>
      <dgm:t>
        <a:bodyPr/>
        <a:lstStyle/>
        <a:p>
          <a:endParaRPr lang="en-US"/>
        </a:p>
      </dgm:t>
    </dgm:pt>
    <dgm:pt modelId="{77A6EB21-0CA9-47C7-A61F-C8949CBCB04E}" type="pres">
      <dgm:prSet presAssocID="{B52AFA6B-D44F-4DDF-A753-433E9EA51810}" presName="root2" presStyleCnt="0"/>
      <dgm:spPr/>
    </dgm:pt>
    <dgm:pt modelId="{F19C912D-803C-411A-B509-8F0A348BDB83}" type="pres">
      <dgm:prSet presAssocID="{B52AFA6B-D44F-4DDF-A753-433E9EA51810}" presName="LevelTwoTextNode" presStyleLbl="node2" presStyleIdx="1" presStyleCnt="5">
        <dgm:presLayoutVars>
          <dgm:chPref val="3"/>
        </dgm:presLayoutVars>
      </dgm:prSet>
      <dgm:spPr/>
      <dgm:t>
        <a:bodyPr/>
        <a:lstStyle/>
        <a:p>
          <a:endParaRPr lang="en-US"/>
        </a:p>
      </dgm:t>
    </dgm:pt>
    <dgm:pt modelId="{31C45AEC-98A2-4596-803C-2EEE2715B75A}" type="pres">
      <dgm:prSet presAssocID="{B52AFA6B-D44F-4DDF-A753-433E9EA51810}" presName="level3hierChild" presStyleCnt="0"/>
      <dgm:spPr/>
    </dgm:pt>
    <dgm:pt modelId="{AEC041EB-4D7E-4A93-B656-701D691464BF}" type="pres">
      <dgm:prSet presAssocID="{C28DF39C-B641-44C1-BCCB-7C1AD5DAA49A}" presName="conn2-1" presStyleLbl="parChTrans1D3" presStyleIdx="1" presStyleCnt="5"/>
      <dgm:spPr/>
      <dgm:t>
        <a:bodyPr/>
        <a:lstStyle/>
        <a:p>
          <a:endParaRPr lang="en-US"/>
        </a:p>
      </dgm:t>
    </dgm:pt>
    <dgm:pt modelId="{66FB2654-9D13-4FA6-B039-27D2DB73DD05}" type="pres">
      <dgm:prSet presAssocID="{C28DF39C-B641-44C1-BCCB-7C1AD5DAA49A}" presName="connTx" presStyleLbl="parChTrans1D3" presStyleIdx="1" presStyleCnt="5"/>
      <dgm:spPr/>
      <dgm:t>
        <a:bodyPr/>
        <a:lstStyle/>
        <a:p>
          <a:endParaRPr lang="en-US"/>
        </a:p>
      </dgm:t>
    </dgm:pt>
    <dgm:pt modelId="{44583261-B5EF-4C83-AB50-77372BB8AC54}" type="pres">
      <dgm:prSet presAssocID="{A92A5B49-74CB-447A-BA9B-57D18BB475C8}" presName="root2" presStyleCnt="0"/>
      <dgm:spPr/>
    </dgm:pt>
    <dgm:pt modelId="{F4E2E083-85CF-41C7-B841-DBFA5963C069}" type="pres">
      <dgm:prSet presAssocID="{A92A5B49-74CB-447A-BA9B-57D18BB475C8}" presName="LevelTwoTextNode" presStyleLbl="node3" presStyleIdx="1" presStyleCnt="5" custScaleX="179372" custScaleY="158953">
        <dgm:presLayoutVars>
          <dgm:chPref val="3"/>
        </dgm:presLayoutVars>
      </dgm:prSet>
      <dgm:spPr/>
      <dgm:t>
        <a:bodyPr/>
        <a:lstStyle/>
        <a:p>
          <a:endParaRPr lang="en-US"/>
        </a:p>
      </dgm:t>
    </dgm:pt>
    <dgm:pt modelId="{FEC35AE4-C4D1-46A4-8AE2-5979C0340B0A}" type="pres">
      <dgm:prSet presAssocID="{A92A5B49-74CB-447A-BA9B-57D18BB475C8}" presName="level3hierChild" presStyleCnt="0"/>
      <dgm:spPr/>
    </dgm:pt>
    <dgm:pt modelId="{EF68E95B-6873-4040-9822-D34ACD43787D}" type="pres">
      <dgm:prSet presAssocID="{02A16BB9-D376-44BD-85C0-6744C8FDA1BA}" presName="conn2-1" presStyleLbl="parChTrans1D2" presStyleIdx="2" presStyleCnt="5"/>
      <dgm:spPr/>
      <dgm:t>
        <a:bodyPr/>
        <a:lstStyle/>
        <a:p>
          <a:endParaRPr lang="en-US"/>
        </a:p>
      </dgm:t>
    </dgm:pt>
    <dgm:pt modelId="{F12D11DF-C3C3-42AB-B4C8-B684ACBE87AF}" type="pres">
      <dgm:prSet presAssocID="{02A16BB9-D376-44BD-85C0-6744C8FDA1BA}" presName="connTx" presStyleLbl="parChTrans1D2" presStyleIdx="2" presStyleCnt="5"/>
      <dgm:spPr/>
      <dgm:t>
        <a:bodyPr/>
        <a:lstStyle/>
        <a:p>
          <a:endParaRPr lang="en-US"/>
        </a:p>
      </dgm:t>
    </dgm:pt>
    <dgm:pt modelId="{A2CC5060-94D2-4F8B-9B22-528EB9AF7951}" type="pres">
      <dgm:prSet presAssocID="{1EA2A24F-DA9B-4D09-95AB-E10A6EA9A3B4}" presName="root2" presStyleCnt="0"/>
      <dgm:spPr/>
    </dgm:pt>
    <dgm:pt modelId="{3958CC24-F2CF-48E8-8F75-A46D4D3ACF5C}" type="pres">
      <dgm:prSet presAssocID="{1EA2A24F-DA9B-4D09-95AB-E10A6EA9A3B4}" presName="LevelTwoTextNode" presStyleLbl="node2" presStyleIdx="2" presStyleCnt="5">
        <dgm:presLayoutVars>
          <dgm:chPref val="3"/>
        </dgm:presLayoutVars>
      </dgm:prSet>
      <dgm:spPr/>
      <dgm:t>
        <a:bodyPr/>
        <a:lstStyle/>
        <a:p>
          <a:endParaRPr lang="en-US"/>
        </a:p>
      </dgm:t>
    </dgm:pt>
    <dgm:pt modelId="{5EA93024-5E20-477A-9C94-AF043D216959}" type="pres">
      <dgm:prSet presAssocID="{1EA2A24F-DA9B-4D09-95AB-E10A6EA9A3B4}" presName="level3hierChild" presStyleCnt="0"/>
      <dgm:spPr/>
    </dgm:pt>
    <dgm:pt modelId="{1E889F60-37DA-44B9-9F8D-0945F4A6069E}" type="pres">
      <dgm:prSet presAssocID="{0927C5E3-812D-4F33-BC24-15347AE6A9A5}" presName="conn2-1" presStyleLbl="parChTrans1D3" presStyleIdx="2" presStyleCnt="5"/>
      <dgm:spPr/>
      <dgm:t>
        <a:bodyPr/>
        <a:lstStyle/>
        <a:p>
          <a:endParaRPr lang="en-US"/>
        </a:p>
      </dgm:t>
    </dgm:pt>
    <dgm:pt modelId="{2EEB01C5-3E1E-481F-AC68-DFE55CACA5E5}" type="pres">
      <dgm:prSet presAssocID="{0927C5E3-812D-4F33-BC24-15347AE6A9A5}" presName="connTx" presStyleLbl="parChTrans1D3" presStyleIdx="2" presStyleCnt="5"/>
      <dgm:spPr/>
      <dgm:t>
        <a:bodyPr/>
        <a:lstStyle/>
        <a:p>
          <a:endParaRPr lang="en-US"/>
        </a:p>
      </dgm:t>
    </dgm:pt>
    <dgm:pt modelId="{9B286711-2E52-4C89-8770-41F8F4405628}" type="pres">
      <dgm:prSet presAssocID="{DDB29FB2-4FDE-45B8-9F34-4DAC390B3C72}" presName="root2" presStyleCnt="0"/>
      <dgm:spPr/>
    </dgm:pt>
    <dgm:pt modelId="{C418ADB5-D9B0-4BF3-BA62-B10DA231D5D7}" type="pres">
      <dgm:prSet presAssocID="{DDB29FB2-4FDE-45B8-9F34-4DAC390B3C72}" presName="LevelTwoTextNode" presStyleLbl="node3" presStyleIdx="2" presStyleCnt="5" custScaleX="175255" custScaleY="68564" custLinFactNeighborX="4452" custLinFactNeighborY="-4771">
        <dgm:presLayoutVars>
          <dgm:chPref val="3"/>
        </dgm:presLayoutVars>
      </dgm:prSet>
      <dgm:spPr/>
      <dgm:t>
        <a:bodyPr/>
        <a:lstStyle/>
        <a:p>
          <a:endParaRPr lang="en-US"/>
        </a:p>
      </dgm:t>
    </dgm:pt>
    <dgm:pt modelId="{E0ECB6AA-11D7-4E8C-8CC5-8C0E2B1F3B88}" type="pres">
      <dgm:prSet presAssocID="{DDB29FB2-4FDE-45B8-9F34-4DAC390B3C72}" presName="level3hierChild" presStyleCnt="0"/>
      <dgm:spPr/>
    </dgm:pt>
    <dgm:pt modelId="{7D67B802-7AE5-4E29-9CB8-1F61E5977CA6}" type="pres">
      <dgm:prSet presAssocID="{2C8006D7-ADCA-46D9-AF18-841D729AE057}" presName="conn2-1" presStyleLbl="parChTrans1D2" presStyleIdx="3" presStyleCnt="5"/>
      <dgm:spPr/>
      <dgm:t>
        <a:bodyPr/>
        <a:lstStyle/>
        <a:p>
          <a:endParaRPr lang="en-US"/>
        </a:p>
      </dgm:t>
    </dgm:pt>
    <dgm:pt modelId="{58CCC394-A255-404E-B73D-940A22A8E995}" type="pres">
      <dgm:prSet presAssocID="{2C8006D7-ADCA-46D9-AF18-841D729AE057}" presName="connTx" presStyleLbl="parChTrans1D2" presStyleIdx="3" presStyleCnt="5"/>
      <dgm:spPr/>
      <dgm:t>
        <a:bodyPr/>
        <a:lstStyle/>
        <a:p>
          <a:endParaRPr lang="en-US"/>
        </a:p>
      </dgm:t>
    </dgm:pt>
    <dgm:pt modelId="{0DFA6678-6188-4A39-B48D-18CA8699588F}" type="pres">
      <dgm:prSet presAssocID="{8DC3F82E-CF5B-4121-8E57-E8DF735D6747}" presName="root2" presStyleCnt="0"/>
      <dgm:spPr/>
    </dgm:pt>
    <dgm:pt modelId="{0194B1DA-EE85-4DE7-B925-640DC96A55AF}" type="pres">
      <dgm:prSet presAssocID="{8DC3F82E-CF5B-4121-8E57-E8DF735D6747}" presName="LevelTwoTextNode" presStyleLbl="node2" presStyleIdx="3" presStyleCnt="5">
        <dgm:presLayoutVars>
          <dgm:chPref val="3"/>
        </dgm:presLayoutVars>
      </dgm:prSet>
      <dgm:spPr/>
      <dgm:t>
        <a:bodyPr/>
        <a:lstStyle/>
        <a:p>
          <a:endParaRPr lang="en-US"/>
        </a:p>
      </dgm:t>
    </dgm:pt>
    <dgm:pt modelId="{72BDEA6B-3425-4C96-B966-433A2BA108FB}" type="pres">
      <dgm:prSet presAssocID="{8DC3F82E-CF5B-4121-8E57-E8DF735D6747}" presName="level3hierChild" presStyleCnt="0"/>
      <dgm:spPr/>
    </dgm:pt>
    <dgm:pt modelId="{C101C6F7-E28B-4E08-BDFC-8D3D58F5C3B7}" type="pres">
      <dgm:prSet presAssocID="{9F580912-4DA8-4945-BC6A-08761AA1275E}" presName="conn2-1" presStyleLbl="parChTrans1D3" presStyleIdx="3" presStyleCnt="5"/>
      <dgm:spPr/>
      <dgm:t>
        <a:bodyPr/>
        <a:lstStyle/>
        <a:p>
          <a:endParaRPr lang="en-US"/>
        </a:p>
      </dgm:t>
    </dgm:pt>
    <dgm:pt modelId="{4C50495D-4D90-4AF5-9CFB-4D565B067E05}" type="pres">
      <dgm:prSet presAssocID="{9F580912-4DA8-4945-BC6A-08761AA1275E}" presName="connTx" presStyleLbl="parChTrans1D3" presStyleIdx="3" presStyleCnt="5"/>
      <dgm:spPr/>
      <dgm:t>
        <a:bodyPr/>
        <a:lstStyle/>
        <a:p>
          <a:endParaRPr lang="en-US"/>
        </a:p>
      </dgm:t>
    </dgm:pt>
    <dgm:pt modelId="{ACAACF23-FACD-46FB-A5CE-30E09A0F535D}" type="pres">
      <dgm:prSet presAssocID="{C43FF795-EB3D-4BD6-A047-21EDEBAC3FC3}" presName="root2" presStyleCnt="0"/>
      <dgm:spPr/>
    </dgm:pt>
    <dgm:pt modelId="{00CA6181-A30C-47FE-8458-79F22C8C0EA0}" type="pres">
      <dgm:prSet presAssocID="{C43FF795-EB3D-4BD6-A047-21EDEBAC3FC3}" presName="LevelTwoTextNode" presStyleLbl="node3" presStyleIdx="3" presStyleCnt="5" custScaleX="178782" custScaleY="157388">
        <dgm:presLayoutVars>
          <dgm:chPref val="3"/>
        </dgm:presLayoutVars>
      </dgm:prSet>
      <dgm:spPr/>
      <dgm:t>
        <a:bodyPr/>
        <a:lstStyle/>
        <a:p>
          <a:endParaRPr lang="en-US"/>
        </a:p>
      </dgm:t>
    </dgm:pt>
    <dgm:pt modelId="{0166A0B4-D2E4-4537-9296-97AAE8D217E4}" type="pres">
      <dgm:prSet presAssocID="{C43FF795-EB3D-4BD6-A047-21EDEBAC3FC3}" presName="level3hierChild" presStyleCnt="0"/>
      <dgm:spPr/>
    </dgm:pt>
    <dgm:pt modelId="{F1111507-A905-450B-92B8-40C0BA481DE3}" type="pres">
      <dgm:prSet presAssocID="{61B0CB8C-0AEA-4131-9841-BA85F524AF72}" presName="conn2-1" presStyleLbl="parChTrans1D2" presStyleIdx="4" presStyleCnt="5"/>
      <dgm:spPr/>
      <dgm:t>
        <a:bodyPr/>
        <a:lstStyle/>
        <a:p>
          <a:endParaRPr lang="en-US"/>
        </a:p>
      </dgm:t>
    </dgm:pt>
    <dgm:pt modelId="{996C4288-A8BB-4BCD-A9B6-6072E26C4DB6}" type="pres">
      <dgm:prSet presAssocID="{61B0CB8C-0AEA-4131-9841-BA85F524AF72}" presName="connTx" presStyleLbl="parChTrans1D2" presStyleIdx="4" presStyleCnt="5"/>
      <dgm:spPr/>
      <dgm:t>
        <a:bodyPr/>
        <a:lstStyle/>
        <a:p>
          <a:endParaRPr lang="en-US"/>
        </a:p>
      </dgm:t>
    </dgm:pt>
    <dgm:pt modelId="{B15A39EB-FEED-466A-A2FD-77944B9AEAC5}" type="pres">
      <dgm:prSet presAssocID="{13864809-0092-4899-997A-26980675F5A8}" presName="root2" presStyleCnt="0"/>
      <dgm:spPr/>
    </dgm:pt>
    <dgm:pt modelId="{D7C397FF-211F-4775-8BE1-31682312FFE0}" type="pres">
      <dgm:prSet presAssocID="{13864809-0092-4899-997A-26980675F5A8}" presName="LevelTwoTextNode" presStyleLbl="node2" presStyleIdx="4" presStyleCnt="5">
        <dgm:presLayoutVars>
          <dgm:chPref val="3"/>
        </dgm:presLayoutVars>
      </dgm:prSet>
      <dgm:spPr/>
      <dgm:t>
        <a:bodyPr/>
        <a:lstStyle/>
        <a:p>
          <a:endParaRPr lang="en-US"/>
        </a:p>
      </dgm:t>
    </dgm:pt>
    <dgm:pt modelId="{892928FD-0AF3-4F81-853D-BE5C45CFBF63}" type="pres">
      <dgm:prSet presAssocID="{13864809-0092-4899-997A-26980675F5A8}" presName="level3hierChild" presStyleCnt="0"/>
      <dgm:spPr/>
    </dgm:pt>
    <dgm:pt modelId="{F45B1C02-35AA-4765-9DA5-45A247C2EFFE}" type="pres">
      <dgm:prSet presAssocID="{99332C04-0139-4209-9604-7F33A700DA6B}" presName="conn2-1" presStyleLbl="parChTrans1D3" presStyleIdx="4" presStyleCnt="5"/>
      <dgm:spPr/>
      <dgm:t>
        <a:bodyPr/>
        <a:lstStyle/>
        <a:p>
          <a:endParaRPr lang="en-US"/>
        </a:p>
      </dgm:t>
    </dgm:pt>
    <dgm:pt modelId="{3FA38DCD-709E-4551-AFBB-6B3508EB8554}" type="pres">
      <dgm:prSet presAssocID="{99332C04-0139-4209-9604-7F33A700DA6B}" presName="connTx" presStyleLbl="parChTrans1D3" presStyleIdx="4" presStyleCnt="5"/>
      <dgm:spPr/>
      <dgm:t>
        <a:bodyPr/>
        <a:lstStyle/>
        <a:p>
          <a:endParaRPr lang="en-US"/>
        </a:p>
      </dgm:t>
    </dgm:pt>
    <dgm:pt modelId="{BB32B761-0254-4F9E-9689-B286A2F1C236}" type="pres">
      <dgm:prSet presAssocID="{B7F4A3B4-1691-4276-98EB-C2D4915B2B1A}" presName="root2" presStyleCnt="0"/>
      <dgm:spPr/>
    </dgm:pt>
    <dgm:pt modelId="{395CAE45-B6DF-406E-AB36-5D1F6EEEDAAE}" type="pres">
      <dgm:prSet presAssocID="{B7F4A3B4-1691-4276-98EB-C2D4915B2B1A}" presName="LevelTwoTextNode" presStyleLbl="node3" presStyleIdx="4" presStyleCnt="5" custScaleX="179140" custScaleY="188933">
        <dgm:presLayoutVars>
          <dgm:chPref val="3"/>
        </dgm:presLayoutVars>
      </dgm:prSet>
      <dgm:spPr/>
      <dgm:t>
        <a:bodyPr/>
        <a:lstStyle/>
        <a:p>
          <a:endParaRPr lang="en-US"/>
        </a:p>
      </dgm:t>
    </dgm:pt>
    <dgm:pt modelId="{C3F5F662-603B-4FA7-B766-2CAD3CF999CD}" type="pres">
      <dgm:prSet presAssocID="{B7F4A3B4-1691-4276-98EB-C2D4915B2B1A}" presName="level3hierChild" presStyleCnt="0"/>
      <dgm:spPr/>
    </dgm:pt>
  </dgm:ptLst>
  <dgm:cxnLst>
    <dgm:cxn modelId="{D346302D-2017-4E6B-834E-C3E6EF07E506}" type="presOf" srcId="{0927C5E3-812D-4F33-BC24-15347AE6A9A5}" destId="{2EEB01C5-3E1E-481F-AC68-DFE55CACA5E5}" srcOrd="1" destOrd="0" presId="urn:microsoft.com/office/officeart/2005/8/layout/hierarchy2"/>
    <dgm:cxn modelId="{ECFEF314-BF08-4AA1-9225-E2F8BD7F563E}" type="presOf" srcId="{D0025312-7C20-4455-9350-002C88652C20}" destId="{D0F34CBD-F07F-4D63-AF9E-36EE50203DF6}" srcOrd="1" destOrd="0" presId="urn:microsoft.com/office/officeart/2005/8/layout/hierarchy2"/>
    <dgm:cxn modelId="{0A3A9B69-C942-4B52-B369-2963DE41B7CA}" type="presOf" srcId="{A92A5B49-74CB-447A-BA9B-57D18BB475C8}" destId="{F4E2E083-85CF-41C7-B841-DBFA5963C069}" srcOrd="0" destOrd="0" presId="urn:microsoft.com/office/officeart/2005/8/layout/hierarchy2"/>
    <dgm:cxn modelId="{9582F539-A523-42EB-B8A6-C54F35B6AA26}" type="presOf" srcId="{D0025312-7C20-4455-9350-002C88652C20}" destId="{0B62F22A-1851-454B-A0B0-BAF99C9F4A67}" srcOrd="0" destOrd="0" presId="urn:microsoft.com/office/officeart/2005/8/layout/hierarchy2"/>
    <dgm:cxn modelId="{B72BE6B9-C964-43E9-BD44-00C501D1952E}" srcId="{E38B5B12-4FEC-4373-B29C-1B2127DB1AA9}" destId="{B52AFA6B-D44F-4DDF-A753-433E9EA51810}" srcOrd="1" destOrd="0" parTransId="{19885CBF-B201-48F3-87F5-7D7FB91122E8}" sibTransId="{1DA7B473-ECF1-47CB-805E-B1DD79F12C94}"/>
    <dgm:cxn modelId="{9D9BFA7A-AD15-4082-BB04-52C207B290F7}" type="presOf" srcId="{61B0CB8C-0AEA-4131-9841-BA85F524AF72}" destId="{996C4288-A8BB-4BCD-A9B6-6072E26C4DB6}" srcOrd="1" destOrd="0" presId="urn:microsoft.com/office/officeart/2005/8/layout/hierarchy2"/>
    <dgm:cxn modelId="{B96A8669-DF95-4693-B634-8B9A8381A550}" type="presOf" srcId="{9F580912-4DA8-4945-BC6A-08761AA1275E}" destId="{C101C6F7-E28B-4E08-BDFC-8D3D58F5C3B7}" srcOrd="0" destOrd="0" presId="urn:microsoft.com/office/officeart/2005/8/layout/hierarchy2"/>
    <dgm:cxn modelId="{E24C1C21-CD2B-469C-A0BA-4D036FD24AC7}" type="presOf" srcId="{87083162-B8A8-4320-8C65-41A4094338E0}" destId="{F21C3838-F640-4C36-8A4E-1A06DB348315}" srcOrd="0" destOrd="0" presId="urn:microsoft.com/office/officeart/2005/8/layout/hierarchy2"/>
    <dgm:cxn modelId="{86D07574-BBD4-4C87-B224-2BE37308AA7D}" srcId="{13864809-0092-4899-997A-26980675F5A8}" destId="{B7F4A3B4-1691-4276-98EB-C2D4915B2B1A}" srcOrd="0" destOrd="0" parTransId="{99332C04-0139-4209-9604-7F33A700DA6B}" sibTransId="{4CBB51FB-2AB8-475D-BEB2-797870981835}"/>
    <dgm:cxn modelId="{F9A39DD7-43B3-414D-8C88-34728979EF50}" type="presOf" srcId="{DE4EE2A2-F51C-4AC4-803A-9CA48C6827D8}" destId="{02FED20C-9FE6-4049-87F6-625F64F9956D}" srcOrd="0" destOrd="0" presId="urn:microsoft.com/office/officeart/2005/8/layout/hierarchy2"/>
    <dgm:cxn modelId="{FB372554-1FA4-4A06-8005-5107BBB70294}" type="presOf" srcId="{8DC3F82E-CF5B-4121-8E57-E8DF735D6747}" destId="{0194B1DA-EE85-4DE7-B925-640DC96A55AF}" srcOrd="0" destOrd="0" presId="urn:microsoft.com/office/officeart/2005/8/layout/hierarchy2"/>
    <dgm:cxn modelId="{29E1BBB1-0EC4-4981-B599-66FE348D5B91}" type="presOf" srcId="{E38B5B12-4FEC-4373-B29C-1B2127DB1AA9}" destId="{9F6FD89D-D75F-4191-A25D-5C62B63868C2}" srcOrd="0" destOrd="0" presId="urn:microsoft.com/office/officeart/2005/8/layout/hierarchy2"/>
    <dgm:cxn modelId="{244047A9-65AA-49D0-882A-4030707D0327}" type="presOf" srcId="{2C8006D7-ADCA-46D9-AF18-841D729AE057}" destId="{7D67B802-7AE5-4E29-9CB8-1F61E5977CA6}" srcOrd="0" destOrd="0" presId="urn:microsoft.com/office/officeart/2005/8/layout/hierarchy2"/>
    <dgm:cxn modelId="{017D0732-D6BA-4A28-AEC7-A5DFADA536FA}" type="presOf" srcId="{99332C04-0139-4209-9604-7F33A700DA6B}" destId="{3FA38DCD-709E-4551-AFBB-6B3508EB8554}" srcOrd="1" destOrd="0" presId="urn:microsoft.com/office/officeart/2005/8/layout/hierarchy2"/>
    <dgm:cxn modelId="{6EF5AD12-7E2A-44E5-A4E0-A569F4AF6D88}" type="presOf" srcId="{02A16BB9-D376-44BD-85C0-6744C8FDA1BA}" destId="{F12D11DF-C3C3-42AB-B4C8-B684ACBE87AF}" srcOrd="1" destOrd="0" presId="urn:microsoft.com/office/officeart/2005/8/layout/hierarchy2"/>
    <dgm:cxn modelId="{4331B856-F69B-4483-9451-3011FEBEE573}" type="presOf" srcId="{C28DF39C-B641-44C1-BCCB-7C1AD5DAA49A}" destId="{AEC041EB-4D7E-4A93-B656-701D691464BF}" srcOrd="0" destOrd="0" presId="urn:microsoft.com/office/officeart/2005/8/layout/hierarchy2"/>
    <dgm:cxn modelId="{D6ACF181-0A6E-46FF-85BA-529919C31432}" srcId="{DE4EE2A2-F51C-4AC4-803A-9CA48C6827D8}" destId="{E38B5B12-4FEC-4373-B29C-1B2127DB1AA9}" srcOrd="0" destOrd="0" parTransId="{99926D95-BDD7-4291-8F5E-35128DD99E12}" sibTransId="{6E3CA6EA-7263-46C0-A3E7-45C1C737C5E8}"/>
    <dgm:cxn modelId="{2AA30D57-D7DC-4DD9-B3C7-F178187E2165}" srcId="{9FDFB6EF-0AAB-45F0-95CD-40A9966BAD04}" destId="{88629B21-1BED-4637-BE7C-C2A7568C4269}" srcOrd="0" destOrd="0" parTransId="{87083162-B8A8-4320-8C65-41A4094338E0}" sibTransId="{184E3E1B-7BBC-45A7-B6F5-C0BF4E03FC1C}"/>
    <dgm:cxn modelId="{1AD06B44-6199-42D6-8EA6-5B26475CB64E}" srcId="{1EA2A24F-DA9B-4D09-95AB-E10A6EA9A3B4}" destId="{DDB29FB2-4FDE-45B8-9F34-4DAC390B3C72}" srcOrd="0" destOrd="0" parTransId="{0927C5E3-812D-4F33-BC24-15347AE6A9A5}" sibTransId="{58DD623B-B316-418C-8B9E-F5F14E64CB73}"/>
    <dgm:cxn modelId="{DA73E71A-8438-4446-81AD-922FB187E754}" type="presOf" srcId="{C43FF795-EB3D-4BD6-A047-21EDEBAC3FC3}" destId="{00CA6181-A30C-47FE-8458-79F22C8C0EA0}" srcOrd="0" destOrd="0" presId="urn:microsoft.com/office/officeart/2005/8/layout/hierarchy2"/>
    <dgm:cxn modelId="{D9D7B474-86A3-48DA-A11C-8D3CCA84FAD8}" type="presOf" srcId="{9F580912-4DA8-4945-BC6A-08761AA1275E}" destId="{4C50495D-4D90-4AF5-9CFB-4D565B067E05}" srcOrd="1" destOrd="0" presId="urn:microsoft.com/office/officeart/2005/8/layout/hierarchy2"/>
    <dgm:cxn modelId="{8647F2C9-6F75-461C-B685-8A43B58DA4EA}" type="presOf" srcId="{0927C5E3-812D-4F33-BC24-15347AE6A9A5}" destId="{1E889F60-37DA-44B9-9F8D-0945F4A6069E}" srcOrd="0" destOrd="0" presId="urn:microsoft.com/office/officeart/2005/8/layout/hierarchy2"/>
    <dgm:cxn modelId="{B575FFE2-D1D9-4114-AA60-B61A5B2B73BB}" type="presOf" srcId="{88629B21-1BED-4637-BE7C-C2A7568C4269}" destId="{889E5F5A-E67E-4D56-B846-BBC55FC875F4}" srcOrd="0" destOrd="0" presId="urn:microsoft.com/office/officeart/2005/8/layout/hierarchy2"/>
    <dgm:cxn modelId="{57A334E2-11D2-4F6D-A651-59931B3DD3D9}" srcId="{E38B5B12-4FEC-4373-B29C-1B2127DB1AA9}" destId="{13864809-0092-4899-997A-26980675F5A8}" srcOrd="4" destOrd="0" parTransId="{61B0CB8C-0AEA-4131-9841-BA85F524AF72}" sibTransId="{80B8F736-A0F4-4112-80EE-D9079E5F14EE}"/>
    <dgm:cxn modelId="{CF19D89D-88BA-45A6-9BC4-4EB27738E571}" type="presOf" srcId="{19885CBF-B201-48F3-87F5-7D7FB91122E8}" destId="{A75FAF53-7914-4B88-BEAF-CC0ADF00404F}" srcOrd="0" destOrd="0" presId="urn:microsoft.com/office/officeart/2005/8/layout/hierarchy2"/>
    <dgm:cxn modelId="{622FE7B9-A9B1-47D7-B465-659FC9677963}" type="presOf" srcId="{B7F4A3B4-1691-4276-98EB-C2D4915B2B1A}" destId="{395CAE45-B6DF-406E-AB36-5D1F6EEEDAAE}" srcOrd="0" destOrd="0" presId="urn:microsoft.com/office/officeart/2005/8/layout/hierarchy2"/>
    <dgm:cxn modelId="{C5AFE682-013A-42B9-82BA-758606F80ADF}" srcId="{E38B5B12-4FEC-4373-B29C-1B2127DB1AA9}" destId="{9FDFB6EF-0AAB-45F0-95CD-40A9966BAD04}" srcOrd="0" destOrd="0" parTransId="{D0025312-7C20-4455-9350-002C88652C20}" sibTransId="{8DED1F36-49B3-4FD8-BCB7-D544579874FF}"/>
    <dgm:cxn modelId="{75BCED71-58B5-4856-B9AE-1784880FD4F6}" type="presOf" srcId="{DDB29FB2-4FDE-45B8-9F34-4DAC390B3C72}" destId="{C418ADB5-D9B0-4BF3-BA62-B10DA231D5D7}" srcOrd="0" destOrd="0" presId="urn:microsoft.com/office/officeart/2005/8/layout/hierarchy2"/>
    <dgm:cxn modelId="{12971178-E595-428C-895F-F407447DA661}" type="presOf" srcId="{87083162-B8A8-4320-8C65-41A4094338E0}" destId="{97C4B19C-5634-4C2F-8DBC-BF31F0F20C8E}" srcOrd="1" destOrd="0" presId="urn:microsoft.com/office/officeart/2005/8/layout/hierarchy2"/>
    <dgm:cxn modelId="{68068913-DBB3-44F9-8AC2-5A2060C11BDA}" type="presOf" srcId="{13864809-0092-4899-997A-26980675F5A8}" destId="{D7C397FF-211F-4775-8BE1-31682312FFE0}" srcOrd="0" destOrd="0" presId="urn:microsoft.com/office/officeart/2005/8/layout/hierarchy2"/>
    <dgm:cxn modelId="{8A46763C-75E2-4DA5-85BE-741EC5F70297}" type="presOf" srcId="{19885CBF-B201-48F3-87F5-7D7FB91122E8}" destId="{9DA5D9F0-DD55-435D-99FC-953658BF189E}" srcOrd="1" destOrd="0" presId="urn:microsoft.com/office/officeart/2005/8/layout/hierarchy2"/>
    <dgm:cxn modelId="{DDB15DF1-BDE4-46A9-A91A-8CA8B8BA0FBC}" srcId="{8DC3F82E-CF5B-4121-8E57-E8DF735D6747}" destId="{C43FF795-EB3D-4BD6-A047-21EDEBAC3FC3}" srcOrd="0" destOrd="0" parTransId="{9F580912-4DA8-4945-BC6A-08761AA1275E}" sibTransId="{08A138CD-1920-4ECE-A20E-4D4455C37644}"/>
    <dgm:cxn modelId="{F9F884D3-3659-47F9-ADDA-39CA17908A15}" type="presOf" srcId="{99332C04-0139-4209-9604-7F33A700DA6B}" destId="{F45B1C02-35AA-4765-9DA5-45A247C2EFFE}" srcOrd="0" destOrd="0" presId="urn:microsoft.com/office/officeart/2005/8/layout/hierarchy2"/>
    <dgm:cxn modelId="{695FD9EB-BDD5-488A-9A64-D8C78665EBD6}" srcId="{E38B5B12-4FEC-4373-B29C-1B2127DB1AA9}" destId="{8DC3F82E-CF5B-4121-8E57-E8DF735D6747}" srcOrd="3" destOrd="0" parTransId="{2C8006D7-ADCA-46D9-AF18-841D729AE057}" sibTransId="{12D6D8BB-64F4-4ABE-ABC1-D554FA8256EF}"/>
    <dgm:cxn modelId="{33B1DA82-B079-4F26-BD0F-F020D495168E}" type="presOf" srcId="{9FDFB6EF-0AAB-45F0-95CD-40A9966BAD04}" destId="{6245693B-4B61-429B-9C79-C5B93ECE9800}" srcOrd="0" destOrd="0" presId="urn:microsoft.com/office/officeart/2005/8/layout/hierarchy2"/>
    <dgm:cxn modelId="{259B44A5-9374-407C-B58D-0738A8E1481E}" type="presOf" srcId="{C28DF39C-B641-44C1-BCCB-7C1AD5DAA49A}" destId="{66FB2654-9D13-4FA6-B039-27D2DB73DD05}" srcOrd="1" destOrd="0" presId="urn:microsoft.com/office/officeart/2005/8/layout/hierarchy2"/>
    <dgm:cxn modelId="{61E2B85B-D8CC-4453-9F16-57839F2D35CA}" type="presOf" srcId="{2C8006D7-ADCA-46D9-AF18-841D729AE057}" destId="{58CCC394-A255-404E-B73D-940A22A8E995}" srcOrd="1" destOrd="0" presId="urn:microsoft.com/office/officeart/2005/8/layout/hierarchy2"/>
    <dgm:cxn modelId="{985AE479-C4B3-496D-88A2-75E32CA64BF2}" type="presOf" srcId="{B52AFA6B-D44F-4DDF-A753-433E9EA51810}" destId="{F19C912D-803C-411A-B509-8F0A348BDB83}" srcOrd="0" destOrd="0" presId="urn:microsoft.com/office/officeart/2005/8/layout/hierarchy2"/>
    <dgm:cxn modelId="{3BAD0D31-D283-4432-B16D-7AD8ABCF936A}" type="presOf" srcId="{1EA2A24F-DA9B-4D09-95AB-E10A6EA9A3B4}" destId="{3958CC24-F2CF-48E8-8F75-A46D4D3ACF5C}" srcOrd="0" destOrd="0" presId="urn:microsoft.com/office/officeart/2005/8/layout/hierarchy2"/>
    <dgm:cxn modelId="{F6DC81ED-7248-4AC3-8474-EBDF62CAFE2D}" srcId="{E38B5B12-4FEC-4373-B29C-1B2127DB1AA9}" destId="{1EA2A24F-DA9B-4D09-95AB-E10A6EA9A3B4}" srcOrd="2" destOrd="0" parTransId="{02A16BB9-D376-44BD-85C0-6744C8FDA1BA}" sibTransId="{B06D39FA-8AD4-4317-86F3-829E009A6655}"/>
    <dgm:cxn modelId="{9A8E6DC3-3D5F-4ADA-B941-BA83461BBD67}" srcId="{B52AFA6B-D44F-4DDF-A753-433E9EA51810}" destId="{A92A5B49-74CB-447A-BA9B-57D18BB475C8}" srcOrd="0" destOrd="0" parTransId="{C28DF39C-B641-44C1-BCCB-7C1AD5DAA49A}" sibTransId="{E7898F94-6E2C-4F76-8AC2-23177FED180C}"/>
    <dgm:cxn modelId="{635E8A97-CE05-4017-8172-0AA8A8BF786C}" type="presOf" srcId="{02A16BB9-D376-44BD-85C0-6744C8FDA1BA}" destId="{EF68E95B-6873-4040-9822-D34ACD43787D}" srcOrd="0" destOrd="0" presId="urn:microsoft.com/office/officeart/2005/8/layout/hierarchy2"/>
    <dgm:cxn modelId="{44410FA6-CB8E-49EB-9126-FCDA1D7D7BC4}" type="presOf" srcId="{61B0CB8C-0AEA-4131-9841-BA85F524AF72}" destId="{F1111507-A905-450B-92B8-40C0BA481DE3}" srcOrd="0" destOrd="0" presId="urn:microsoft.com/office/officeart/2005/8/layout/hierarchy2"/>
    <dgm:cxn modelId="{7DCD8BB7-0CAA-46EB-AEEB-152F1847A6F6}" type="presParOf" srcId="{02FED20C-9FE6-4049-87F6-625F64F9956D}" destId="{F78CEB91-385E-4312-AE62-0B393361BF37}" srcOrd="0" destOrd="0" presId="urn:microsoft.com/office/officeart/2005/8/layout/hierarchy2"/>
    <dgm:cxn modelId="{1C6EF91E-DE43-4830-AC8E-1653DB0A2711}" type="presParOf" srcId="{F78CEB91-385E-4312-AE62-0B393361BF37}" destId="{9F6FD89D-D75F-4191-A25D-5C62B63868C2}" srcOrd="0" destOrd="0" presId="urn:microsoft.com/office/officeart/2005/8/layout/hierarchy2"/>
    <dgm:cxn modelId="{A896311D-87EA-4A27-A69E-FE97B3F938CE}" type="presParOf" srcId="{F78CEB91-385E-4312-AE62-0B393361BF37}" destId="{3388F0BF-C646-4064-892C-137A24BC5691}" srcOrd="1" destOrd="0" presId="urn:microsoft.com/office/officeart/2005/8/layout/hierarchy2"/>
    <dgm:cxn modelId="{1AF4E4C3-BCF0-49E1-AE3F-A5C905112DBB}" type="presParOf" srcId="{3388F0BF-C646-4064-892C-137A24BC5691}" destId="{0B62F22A-1851-454B-A0B0-BAF99C9F4A67}" srcOrd="0" destOrd="0" presId="urn:microsoft.com/office/officeart/2005/8/layout/hierarchy2"/>
    <dgm:cxn modelId="{6E00993C-6105-4FD4-B095-21F6D005F613}" type="presParOf" srcId="{0B62F22A-1851-454B-A0B0-BAF99C9F4A67}" destId="{D0F34CBD-F07F-4D63-AF9E-36EE50203DF6}" srcOrd="0" destOrd="0" presId="urn:microsoft.com/office/officeart/2005/8/layout/hierarchy2"/>
    <dgm:cxn modelId="{2F475E85-7831-4057-8080-CC93AD068EB9}" type="presParOf" srcId="{3388F0BF-C646-4064-892C-137A24BC5691}" destId="{F9105F43-7F9D-4D4E-8400-B24B49A982F1}" srcOrd="1" destOrd="0" presId="urn:microsoft.com/office/officeart/2005/8/layout/hierarchy2"/>
    <dgm:cxn modelId="{FD71F946-F057-4DAD-B308-4B6E4435B19D}" type="presParOf" srcId="{F9105F43-7F9D-4D4E-8400-B24B49A982F1}" destId="{6245693B-4B61-429B-9C79-C5B93ECE9800}" srcOrd="0" destOrd="0" presId="urn:microsoft.com/office/officeart/2005/8/layout/hierarchy2"/>
    <dgm:cxn modelId="{733DFD02-BFB9-4965-A3A1-56D6DEC62B1B}" type="presParOf" srcId="{F9105F43-7F9D-4D4E-8400-B24B49A982F1}" destId="{2E03538F-A662-4AA0-B577-72F972005328}" srcOrd="1" destOrd="0" presId="urn:microsoft.com/office/officeart/2005/8/layout/hierarchy2"/>
    <dgm:cxn modelId="{5B69F26D-8FDF-4604-BEAF-7C10D1DA4F47}" type="presParOf" srcId="{2E03538F-A662-4AA0-B577-72F972005328}" destId="{F21C3838-F640-4C36-8A4E-1A06DB348315}" srcOrd="0" destOrd="0" presId="urn:microsoft.com/office/officeart/2005/8/layout/hierarchy2"/>
    <dgm:cxn modelId="{78C131B6-BAD9-4819-9CAB-11E8231BF8DE}" type="presParOf" srcId="{F21C3838-F640-4C36-8A4E-1A06DB348315}" destId="{97C4B19C-5634-4C2F-8DBC-BF31F0F20C8E}" srcOrd="0" destOrd="0" presId="urn:microsoft.com/office/officeart/2005/8/layout/hierarchy2"/>
    <dgm:cxn modelId="{C128A8EF-3EC3-4940-8178-475D024CF490}" type="presParOf" srcId="{2E03538F-A662-4AA0-B577-72F972005328}" destId="{8D0ABB33-0B00-4E76-A59D-D16D5D459F7B}" srcOrd="1" destOrd="0" presId="urn:microsoft.com/office/officeart/2005/8/layout/hierarchy2"/>
    <dgm:cxn modelId="{6BA3830D-738A-4508-A3D9-E8812BA290B6}" type="presParOf" srcId="{8D0ABB33-0B00-4E76-A59D-D16D5D459F7B}" destId="{889E5F5A-E67E-4D56-B846-BBC55FC875F4}" srcOrd="0" destOrd="0" presId="urn:microsoft.com/office/officeart/2005/8/layout/hierarchy2"/>
    <dgm:cxn modelId="{EBEE3B3F-7930-418F-A071-812E3277B006}" type="presParOf" srcId="{8D0ABB33-0B00-4E76-A59D-D16D5D459F7B}" destId="{B44F7E3C-1E27-47A4-B12F-90B8505C3871}" srcOrd="1" destOrd="0" presId="urn:microsoft.com/office/officeart/2005/8/layout/hierarchy2"/>
    <dgm:cxn modelId="{74A57375-1029-4427-B465-84041A47BCE5}" type="presParOf" srcId="{3388F0BF-C646-4064-892C-137A24BC5691}" destId="{A75FAF53-7914-4B88-BEAF-CC0ADF00404F}" srcOrd="2" destOrd="0" presId="urn:microsoft.com/office/officeart/2005/8/layout/hierarchy2"/>
    <dgm:cxn modelId="{46E6A010-88CF-45DE-96F6-86D520C5F46A}" type="presParOf" srcId="{A75FAF53-7914-4B88-BEAF-CC0ADF00404F}" destId="{9DA5D9F0-DD55-435D-99FC-953658BF189E}" srcOrd="0" destOrd="0" presId="urn:microsoft.com/office/officeart/2005/8/layout/hierarchy2"/>
    <dgm:cxn modelId="{89777176-B881-4437-86BC-3D503F26D651}" type="presParOf" srcId="{3388F0BF-C646-4064-892C-137A24BC5691}" destId="{77A6EB21-0CA9-47C7-A61F-C8949CBCB04E}" srcOrd="3" destOrd="0" presId="urn:microsoft.com/office/officeart/2005/8/layout/hierarchy2"/>
    <dgm:cxn modelId="{C09EB87A-DE39-4166-8552-4314E68C93D3}" type="presParOf" srcId="{77A6EB21-0CA9-47C7-A61F-C8949CBCB04E}" destId="{F19C912D-803C-411A-B509-8F0A348BDB83}" srcOrd="0" destOrd="0" presId="urn:microsoft.com/office/officeart/2005/8/layout/hierarchy2"/>
    <dgm:cxn modelId="{5755023B-1461-42A2-B74E-28EEE6E023CA}" type="presParOf" srcId="{77A6EB21-0CA9-47C7-A61F-C8949CBCB04E}" destId="{31C45AEC-98A2-4596-803C-2EEE2715B75A}" srcOrd="1" destOrd="0" presId="urn:microsoft.com/office/officeart/2005/8/layout/hierarchy2"/>
    <dgm:cxn modelId="{7D18C499-6863-4B92-80CA-52042F05C6F3}" type="presParOf" srcId="{31C45AEC-98A2-4596-803C-2EEE2715B75A}" destId="{AEC041EB-4D7E-4A93-B656-701D691464BF}" srcOrd="0" destOrd="0" presId="urn:microsoft.com/office/officeart/2005/8/layout/hierarchy2"/>
    <dgm:cxn modelId="{C89A1A98-2396-443C-B9A3-336FA05CCBE4}" type="presParOf" srcId="{AEC041EB-4D7E-4A93-B656-701D691464BF}" destId="{66FB2654-9D13-4FA6-B039-27D2DB73DD05}" srcOrd="0" destOrd="0" presId="urn:microsoft.com/office/officeart/2005/8/layout/hierarchy2"/>
    <dgm:cxn modelId="{2515BCB8-4288-4A46-A6EB-9E78C37AEBCD}" type="presParOf" srcId="{31C45AEC-98A2-4596-803C-2EEE2715B75A}" destId="{44583261-B5EF-4C83-AB50-77372BB8AC54}" srcOrd="1" destOrd="0" presId="urn:microsoft.com/office/officeart/2005/8/layout/hierarchy2"/>
    <dgm:cxn modelId="{34310ED4-3FC7-4CE8-BC30-DA6C14DBB132}" type="presParOf" srcId="{44583261-B5EF-4C83-AB50-77372BB8AC54}" destId="{F4E2E083-85CF-41C7-B841-DBFA5963C069}" srcOrd="0" destOrd="0" presId="urn:microsoft.com/office/officeart/2005/8/layout/hierarchy2"/>
    <dgm:cxn modelId="{7DF68CD0-EBB2-456C-A726-595825C75A5D}" type="presParOf" srcId="{44583261-B5EF-4C83-AB50-77372BB8AC54}" destId="{FEC35AE4-C4D1-46A4-8AE2-5979C0340B0A}" srcOrd="1" destOrd="0" presId="urn:microsoft.com/office/officeart/2005/8/layout/hierarchy2"/>
    <dgm:cxn modelId="{F960146A-89C1-404B-A642-1FE4E99D4F67}" type="presParOf" srcId="{3388F0BF-C646-4064-892C-137A24BC5691}" destId="{EF68E95B-6873-4040-9822-D34ACD43787D}" srcOrd="4" destOrd="0" presId="urn:microsoft.com/office/officeart/2005/8/layout/hierarchy2"/>
    <dgm:cxn modelId="{BEBA5CC2-C8AD-4F9E-8FA9-B28F06A6EA1C}" type="presParOf" srcId="{EF68E95B-6873-4040-9822-D34ACD43787D}" destId="{F12D11DF-C3C3-42AB-B4C8-B684ACBE87AF}" srcOrd="0" destOrd="0" presId="urn:microsoft.com/office/officeart/2005/8/layout/hierarchy2"/>
    <dgm:cxn modelId="{EC97FFE2-FDE8-4D5E-B425-0B25B78680C7}" type="presParOf" srcId="{3388F0BF-C646-4064-892C-137A24BC5691}" destId="{A2CC5060-94D2-4F8B-9B22-528EB9AF7951}" srcOrd="5" destOrd="0" presId="urn:microsoft.com/office/officeart/2005/8/layout/hierarchy2"/>
    <dgm:cxn modelId="{19C7998F-70EB-4942-8C73-0A07B1E4CA58}" type="presParOf" srcId="{A2CC5060-94D2-4F8B-9B22-528EB9AF7951}" destId="{3958CC24-F2CF-48E8-8F75-A46D4D3ACF5C}" srcOrd="0" destOrd="0" presId="urn:microsoft.com/office/officeart/2005/8/layout/hierarchy2"/>
    <dgm:cxn modelId="{B3276150-10FB-4BB3-9DC3-381207FE8DFE}" type="presParOf" srcId="{A2CC5060-94D2-4F8B-9B22-528EB9AF7951}" destId="{5EA93024-5E20-477A-9C94-AF043D216959}" srcOrd="1" destOrd="0" presId="urn:microsoft.com/office/officeart/2005/8/layout/hierarchy2"/>
    <dgm:cxn modelId="{C918F75F-D56F-4993-9A93-CD853F3BC20C}" type="presParOf" srcId="{5EA93024-5E20-477A-9C94-AF043D216959}" destId="{1E889F60-37DA-44B9-9F8D-0945F4A6069E}" srcOrd="0" destOrd="0" presId="urn:microsoft.com/office/officeart/2005/8/layout/hierarchy2"/>
    <dgm:cxn modelId="{853CDB79-341F-4F99-A253-77F08667D50D}" type="presParOf" srcId="{1E889F60-37DA-44B9-9F8D-0945F4A6069E}" destId="{2EEB01C5-3E1E-481F-AC68-DFE55CACA5E5}" srcOrd="0" destOrd="0" presId="urn:microsoft.com/office/officeart/2005/8/layout/hierarchy2"/>
    <dgm:cxn modelId="{619C5D6D-D9C1-401C-A3B0-0150261C7078}" type="presParOf" srcId="{5EA93024-5E20-477A-9C94-AF043D216959}" destId="{9B286711-2E52-4C89-8770-41F8F4405628}" srcOrd="1" destOrd="0" presId="urn:microsoft.com/office/officeart/2005/8/layout/hierarchy2"/>
    <dgm:cxn modelId="{4AF93FA3-0C54-43BE-B0B4-6D759D6BFF1E}" type="presParOf" srcId="{9B286711-2E52-4C89-8770-41F8F4405628}" destId="{C418ADB5-D9B0-4BF3-BA62-B10DA231D5D7}" srcOrd="0" destOrd="0" presId="urn:microsoft.com/office/officeart/2005/8/layout/hierarchy2"/>
    <dgm:cxn modelId="{DA8B99A0-C4B7-4A0C-AF7A-9A12DEB9EEE7}" type="presParOf" srcId="{9B286711-2E52-4C89-8770-41F8F4405628}" destId="{E0ECB6AA-11D7-4E8C-8CC5-8C0E2B1F3B88}" srcOrd="1" destOrd="0" presId="urn:microsoft.com/office/officeart/2005/8/layout/hierarchy2"/>
    <dgm:cxn modelId="{A091261E-2354-410F-AC4F-EC7A41F0515B}" type="presParOf" srcId="{3388F0BF-C646-4064-892C-137A24BC5691}" destId="{7D67B802-7AE5-4E29-9CB8-1F61E5977CA6}" srcOrd="6" destOrd="0" presId="urn:microsoft.com/office/officeart/2005/8/layout/hierarchy2"/>
    <dgm:cxn modelId="{8A3FE435-2DD2-442F-8AF8-0D072D5D7E60}" type="presParOf" srcId="{7D67B802-7AE5-4E29-9CB8-1F61E5977CA6}" destId="{58CCC394-A255-404E-B73D-940A22A8E995}" srcOrd="0" destOrd="0" presId="urn:microsoft.com/office/officeart/2005/8/layout/hierarchy2"/>
    <dgm:cxn modelId="{A30A565C-84DB-45D0-BA29-015C6FD20F42}" type="presParOf" srcId="{3388F0BF-C646-4064-892C-137A24BC5691}" destId="{0DFA6678-6188-4A39-B48D-18CA8699588F}" srcOrd="7" destOrd="0" presId="urn:microsoft.com/office/officeart/2005/8/layout/hierarchy2"/>
    <dgm:cxn modelId="{4BEC5224-C21E-415A-AAB9-333B7913ACBC}" type="presParOf" srcId="{0DFA6678-6188-4A39-B48D-18CA8699588F}" destId="{0194B1DA-EE85-4DE7-B925-640DC96A55AF}" srcOrd="0" destOrd="0" presId="urn:microsoft.com/office/officeart/2005/8/layout/hierarchy2"/>
    <dgm:cxn modelId="{F15FAC63-8599-4439-83CC-CDD5401AE7B4}" type="presParOf" srcId="{0DFA6678-6188-4A39-B48D-18CA8699588F}" destId="{72BDEA6B-3425-4C96-B966-433A2BA108FB}" srcOrd="1" destOrd="0" presId="urn:microsoft.com/office/officeart/2005/8/layout/hierarchy2"/>
    <dgm:cxn modelId="{E10B219C-8DFB-4DD6-9799-39EC2B1B8945}" type="presParOf" srcId="{72BDEA6B-3425-4C96-B966-433A2BA108FB}" destId="{C101C6F7-E28B-4E08-BDFC-8D3D58F5C3B7}" srcOrd="0" destOrd="0" presId="urn:microsoft.com/office/officeart/2005/8/layout/hierarchy2"/>
    <dgm:cxn modelId="{5F47FF87-6995-4913-8490-62E575549237}" type="presParOf" srcId="{C101C6F7-E28B-4E08-BDFC-8D3D58F5C3B7}" destId="{4C50495D-4D90-4AF5-9CFB-4D565B067E05}" srcOrd="0" destOrd="0" presId="urn:microsoft.com/office/officeart/2005/8/layout/hierarchy2"/>
    <dgm:cxn modelId="{90B44FBF-D5F0-43E4-89F9-09BFC6A55590}" type="presParOf" srcId="{72BDEA6B-3425-4C96-B966-433A2BA108FB}" destId="{ACAACF23-FACD-46FB-A5CE-30E09A0F535D}" srcOrd="1" destOrd="0" presId="urn:microsoft.com/office/officeart/2005/8/layout/hierarchy2"/>
    <dgm:cxn modelId="{D972066A-2B54-4057-916A-B8D44B573DA9}" type="presParOf" srcId="{ACAACF23-FACD-46FB-A5CE-30E09A0F535D}" destId="{00CA6181-A30C-47FE-8458-79F22C8C0EA0}" srcOrd="0" destOrd="0" presId="urn:microsoft.com/office/officeart/2005/8/layout/hierarchy2"/>
    <dgm:cxn modelId="{51B4269F-E221-4215-8964-398BC3589178}" type="presParOf" srcId="{ACAACF23-FACD-46FB-A5CE-30E09A0F535D}" destId="{0166A0B4-D2E4-4537-9296-97AAE8D217E4}" srcOrd="1" destOrd="0" presId="urn:microsoft.com/office/officeart/2005/8/layout/hierarchy2"/>
    <dgm:cxn modelId="{1414895B-3FD7-4750-A8CB-649C4A50DBDA}" type="presParOf" srcId="{3388F0BF-C646-4064-892C-137A24BC5691}" destId="{F1111507-A905-450B-92B8-40C0BA481DE3}" srcOrd="8" destOrd="0" presId="urn:microsoft.com/office/officeart/2005/8/layout/hierarchy2"/>
    <dgm:cxn modelId="{54BC71EF-A003-4CFA-97AF-75F838E64DBC}" type="presParOf" srcId="{F1111507-A905-450B-92B8-40C0BA481DE3}" destId="{996C4288-A8BB-4BCD-A9B6-6072E26C4DB6}" srcOrd="0" destOrd="0" presId="urn:microsoft.com/office/officeart/2005/8/layout/hierarchy2"/>
    <dgm:cxn modelId="{132C6C22-398B-447A-B1CC-1BCB24F602D5}" type="presParOf" srcId="{3388F0BF-C646-4064-892C-137A24BC5691}" destId="{B15A39EB-FEED-466A-A2FD-77944B9AEAC5}" srcOrd="9" destOrd="0" presId="urn:microsoft.com/office/officeart/2005/8/layout/hierarchy2"/>
    <dgm:cxn modelId="{A78FCC0C-8330-4FF4-BCC3-559DE04D6A2B}" type="presParOf" srcId="{B15A39EB-FEED-466A-A2FD-77944B9AEAC5}" destId="{D7C397FF-211F-4775-8BE1-31682312FFE0}" srcOrd="0" destOrd="0" presId="urn:microsoft.com/office/officeart/2005/8/layout/hierarchy2"/>
    <dgm:cxn modelId="{3AAADD6F-E1DF-4822-B37F-8B0FD1BABFBF}" type="presParOf" srcId="{B15A39EB-FEED-466A-A2FD-77944B9AEAC5}" destId="{892928FD-0AF3-4F81-853D-BE5C45CFBF63}" srcOrd="1" destOrd="0" presId="urn:microsoft.com/office/officeart/2005/8/layout/hierarchy2"/>
    <dgm:cxn modelId="{E245753B-EFEE-45A2-8B63-4B3A2F623BA1}" type="presParOf" srcId="{892928FD-0AF3-4F81-853D-BE5C45CFBF63}" destId="{F45B1C02-35AA-4765-9DA5-45A247C2EFFE}" srcOrd="0" destOrd="0" presId="urn:microsoft.com/office/officeart/2005/8/layout/hierarchy2"/>
    <dgm:cxn modelId="{56E4CE3E-B092-48C5-AEEC-99FDF99B4404}" type="presParOf" srcId="{F45B1C02-35AA-4765-9DA5-45A247C2EFFE}" destId="{3FA38DCD-709E-4551-AFBB-6B3508EB8554}" srcOrd="0" destOrd="0" presId="urn:microsoft.com/office/officeart/2005/8/layout/hierarchy2"/>
    <dgm:cxn modelId="{BCF47823-5414-49B2-A869-7533BCC894E0}" type="presParOf" srcId="{892928FD-0AF3-4F81-853D-BE5C45CFBF63}" destId="{BB32B761-0254-4F9E-9689-B286A2F1C236}" srcOrd="1" destOrd="0" presId="urn:microsoft.com/office/officeart/2005/8/layout/hierarchy2"/>
    <dgm:cxn modelId="{8C3DA2F8-A04F-4DFD-AA0D-D18BE3877B26}" type="presParOf" srcId="{BB32B761-0254-4F9E-9689-B286A2F1C236}" destId="{395CAE45-B6DF-406E-AB36-5D1F6EEEDAAE}" srcOrd="0" destOrd="0" presId="urn:microsoft.com/office/officeart/2005/8/layout/hierarchy2"/>
    <dgm:cxn modelId="{6F6F66B0-A39C-4307-8A1B-58A9B7DC5964}" type="presParOf" srcId="{BB32B761-0254-4F9E-9689-B286A2F1C236}" destId="{C3F5F662-603B-4FA7-B766-2CAD3CF999C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A98ED91-3B26-471D-9A80-48E5AE392C3B}" type="doc">
      <dgm:prSet loTypeId="urn:microsoft.com/office/officeart/2005/8/layout/hierarchy2" loCatId="hierarchy" qsTypeId="urn:microsoft.com/office/officeart/2005/8/quickstyle/simple1" qsCatId="simple" csTypeId="urn:microsoft.com/office/officeart/2005/8/colors/accent1_1" csCatId="accent1" phldr="1"/>
      <dgm:spPr/>
      <dgm:t>
        <a:bodyPr/>
        <a:lstStyle/>
        <a:p>
          <a:endParaRPr lang="en-US"/>
        </a:p>
      </dgm:t>
    </dgm:pt>
    <dgm:pt modelId="{562DB23B-E814-4446-B946-9393B4E9A771}">
      <dgm:prSet phldrT="[Texto]" custT="1"/>
      <dgm:spPr/>
      <dgm:t>
        <a:bodyPr/>
        <a:lstStyle/>
        <a:p>
          <a:r>
            <a:rPr lang="es-EC" sz="2000" b="1" dirty="0" smtClean="0">
              <a:latin typeface="Adobe Devanagari" panose="02040503050201020203" pitchFamily="18" charset="0"/>
              <a:cs typeface="Adobe Devanagari" panose="02040503050201020203" pitchFamily="18" charset="0"/>
            </a:rPr>
            <a:t>MUNICIPIO</a:t>
          </a:r>
        </a:p>
        <a:p>
          <a:r>
            <a:rPr lang="es-EC" sz="2000" b="1" dirty="0" smtClean="0">
              <a:latin typeface="Adobe Devanagari" panose="02040503050201020203" pitchFamily="18" charset="0"/>
              <a:cs typeface="Adobe Devanagari" panose="02040503050201020203" pitchFamily="18" charset="0"/>
            </a:rPr>
            <a:t>(PAGO DE PATENTES) </a:t>
          </a:r>
          <a:endParaRPr lang="en-US" sz="2000" b="1" dirty="0">
            <a:latin typeface="Adobe Devanagari" panose="02040503050201020203" pitchFamily="18" charset="0"/>
            <a:cs typeface="Adobe Devanagari" panose="02040503050201020203" pitchFamily="18" charset="0"/>
          </a:endParaRPr>
        </a:p>
      </dgm:t>
    </dgm:pt>
    <dgm:pt modelId="{20EABF9E-C8E6-46DA-BE6E-AEC1F72FFF8B}" type="parTrans" cxnId="{38F09E92-CBB9-4826-9B5D-EBDDB42359E4}">
      <dgm:prSet/>
      <dgm:spPr/>
      <dgm:t>
        <a:bodyPr/>
        <a:lstStyle/>
        <a:p>
          <a:endParaRPr lang="en-US" sz="2000">
            <a:latin typeface="Adobe Devanagari" panose="02040503050201020203" pitchFamily="18" charset="0"/>
            <a:cs typeface="Adobe Devanagari" panose="02040503050201020203" pitchFamily="18" charset="0"/>
          </a:endParaRPr>
        </a:p>
      </dgm:t>
    </dgm:pt>
    <dgm:pt modelId="{DC0A77C0-2BA0-4942-ACC2-820D8DA822CF}" type="sibTrans" cxnId="{38F09E92-CBB9-4826-9B5D-EBDDB42359E4}">
      <dgm:prSet/>
      <dgm:spPr/>
      <dgm:t>
        <a:bodyPr/>
        <a:lstStyle/>
        <a:p>
          <a:endParaRPr lang="en-US" sz="2000">
            <a:latin typeface="Adobe Devanagari" panose="02040503050201020203" pitchFamily="18" charset="0"/>
            <a:cs typeface="Adobe Devanagari" panose="02040503050201020203" pitchFamily="18" charset="0"/>
          </a:endParaRPr>
        </a:p>
      </dgm:t>
    </dgm:pt>
    <dgm:pt modelId="{82ADCB51-E8EF-42E2-B737-8AAA696E3F33}">
      <dgm:prSet phldrT="[Texto]" custT="1"/>
      <dgm:spPr/>
      <dgm:t>
        <a:bodyPr/>
        <a:lstStyle/>
        <a:p>
          <a:r>
            <a:rPr lang="es-EC" sz="2000" b="0" dirty="0" smtClean="0">
              <a:latin typeface="Adobe Devanagari" panose="02040503050201020203" pitchFamily="18" charset="0"/>
              <a:cs typeface="Adobe Devanagari" panose="02040503050201020203" pitchFamily="18" charset="0"/>
            </a:rPr>
            <a:t>Introducción de los tramites para legalizar su negocio</a:t>
          </a:r>
          <a:endParaRPr lang="en-US" sz="2000" b="0" dirty="0">
            <a:latin typeface="Adobe Devanagari" panose="02040503050201020203" pitchFamily="18" charset="0"/>
            <a:cs typeface="Adobe Devanagari" panose="02040503050201020203" pitchFamily="18" charset="0"/>
          </a:endParaRPr>
        </a:p>
      </dgm:t>
    </dgm:pt>
    <dgm:pt modelId="{443F70FA-4248-4A94-B2C7-9E4140BE4E43}" type="parTrans" cxnId="{F6BD55BC-54C3-4796-97D9-AC3A63690AD4}">
      <dgm:prSet custT="1"/>
      <dgm:spPr/>
      <dgm:t>
        <a:bodyPr/>
        <a:lstStyle/>
        <a:p>
          <a:endParaRPr lang="en-US" sz="2000">
            <a:latin typeface="Adobe Devanagari" panose="02040503050201020203" pitchFamily="18" charset="0"/>
            <a:cs typeface="Adobe Devanagari" panose="02040503050201020203" pitchFamily="18" charset="0"/>
          </a:endParaRPr>
        </a:p>
      </dgm:t>
    </dgm:pt>
    <dgm:pt modelId="{BBC37766-DAA9-48CC-B8DA-B46DB6DBA07D}" type="sibTrans" cxnId="{F6BD55BC-54C3-4796-97D9-AC3A63690AD4}">
      <dgm:prSet/>
      <dgm:spPr/>
      <dgm:t>
        <a:bodyPr/>
        <a:lstStyle/>
        <a:p>
          <a:endParaRPr lang="en-US" sz="2000">
            <a:latin typeface="Adobe Devanagari" panose="02040503050201020203" pitchFamily="18" charset="0"/>
            <a:cs typeface="Adobe Devanagari" panose="02040503050201020203" pitchFamily="18" charset="0"/>
          </a:endParaRPr>
        </a:p>
      </dgm:t>
    </dgm:pt>
    <dgm:pt modelId="{E2642190-24F6-4330-B5AE-77350AD20CCB}">
      <dgm:prSet phldrT="[Texto]" custT="1"/>
      <dgm:spPr/>
      <dgm:t>
        <a:bodyPr/>
        <a:lstStyle/>
        <a:p>
          <a:r>
            <a:rPr lang="es-EC" sz="2000" dirty="0" smtClean="0">
              <a:latin typeface="Adobe Devanagari" panose="02040503050201020203" pitchFamily="18" charset="0"/>
              <a:cs typeface="Adobe Devanagari" panose="02040503050201020203" pitchFamily="18" charset="0"/>
            </a:rPr>
            <a:t>Los comerciantes primero obtienen el RUC O RISE</a:t>
          </a:r>
          <a:endParaRPr lang="en-US" sz="2000" dirty="0" smtClean="0">
            <a:latin typeface="Adobe Devanagari" panose="02040503050201020203" pitchFamily="18" charset="0"/>
            <a:cs typeface="Adobe Devanagari" panose="02040503050201020203" pitchFamily="18" charset="0"/>
          </a:endParaRPr>
        </a:p>
        <a:p>
          <a:r>
            <a:rPr lang="es-EC" sz="2000" dirty="0" smtClean="0">
              <a:latin typeface="Adobe Devanagari" panose="02040503050201020203" pitchFamily="18" charset="0"/>
              <a:cs typeface="Adobe Devanagari" panose="02040503050201020203" pitchFamily="18" charset="0"/>
            </a:rPr>
            <a:t>Proceden a obtener la patente y </a:t>
          </a:r>
          <a:endParaRPr lang="en-US" sz="2000" dirty="0" smtClean="0">
            <a:latin typeface="Adobe Devanagari" panose="02040503050201020203" pitchFamily="18" charset="0"/>
            <a:cs typeface="Adobe Devanagari" panose="02040503050201020203" pitchFamily="18" charset="0"/>
          </a:endParaRPr>
        </a:p>
        <a:p>
          <a:r>
            <a:rPr lang="es-EC" sz="2000" dirty="0" smtClean="0">
              <a:latin typeface="Adobe Devanagari" panose="02040503050201020203" pitchFamily="18" charset="0"/>
              <a:cs typeface="Adobe Devanagari" panose="02040503050201020203" pitchFamily="18" charset="0"/>
            </a:rPr>
            <a:t>Realizan una solicitud al Coordinador de Mercados en el GAD Municipal de Tena. </a:t>
          </a:r>
          <a:endParaRPr lang="en-US" sz="2000" dirty="0">
            <a:latin typeface="Adobe Devanagari" panose="02040503050201020203" pitchFamily="18" charset="0"/>
            <a:cs typeface="Adobe Devanagari" panose="02040503050201020203" pitchFamily="18" charset="0"/>
          </a:endParaRPr>
        </a:p>
      </dgm:t>
    </dgm:pt>
    <dgm:pt modelId="{7538B74F-BF92-4D33-AC48-44B081C2A5A9}" type="parTrans" cxnId="{7F2409C3-8E43-4DD3-9C71-AFC289B9088D}">
      <dgm:prSet custT="1"/>
      <dgm:spPr/>
      <dgm:t>
        <a:bodyPr/>
        <a:lstStyle/>
        <a:p>
          <a:endParaRPr lang="en-US" sz="2000">
            <a:latin typeface="Adobe Devanagari" panose="02040503050201020203" pitchFamily="18" charset="0"/>
            <a:cs typeface="Adobe Devanagari" panose="02040503050201020203" pitchFamily="18" charset="0"/>
          </a:endParaRPr>
        </a:p>
      </dgm:t>
    </dgm:pt>
    <dgm:pt modelId="{460248B7-D35F-4EC4-B0A1-E2C670500DFE}" type="sibTrans" cxnId="{7F2409C3-8E43-4DD3-9C71-AFC289B9088D}">
      <dgm:prSet/>
      <dgm:spPr/>
      <dgm:t>
        <a:bodyPr/>
        <a:lstStyle/>
        <a:p>
          <a:endParaRPr lang="en-US" sz="2000">
            <a:latin typeface="Adobe Devanagari" panose="02040503050201020203" pitchFamily="18" charset="0"/>
            <a:cs typeface="Adobe Devanagari" panose="02040503050201020203" pitchFamily="18" charset="0"/>
          </a:endParaRPr>
        </a:p>
      </dgm:t>
    </dgm:pt>
    <dgm:pt modelId="{16F5DB56-6A85-4DE8-80C3-229BB9226780}">
      <dgm:prSet custT="1"/>
      <dgm:spPr/>
      <dgm:t>
        <a:bodyPr/>
        <a:lstStyle/>
        <a:p>
          <a:r>
            <a:rPr lang="es-EC" sz="2000" b="0" dirty="0" smtClean="0">
              <a:latin typeface="Adobe Devanagari" panose="02040503050201020203" pitchFamily="18" charset="0"/>
              <a:cs typeface="Adobe Devanagari" panose="02040503050201020203" pitchFamily="18" charset="0"/>
            </a:rPr>
            <a:t>Captar nuevos clientes</a:t>
          </a:r>
          <a:endParaRPr lang="en-US" sz="2000" b="0" dirty="0">
            <a:latin typeface="Adobe Devanagari" panose="02040503050201020203" pitchFamily="18" charset="0"/>
            <a:cs typeface="Adobe Devanagari" panose="02040503050201020203" pitchFamily="18" charset="0"/>
          </a:endParaRPr>
        </a:p>
      </dgm:t>
    </dgm:pt>
    <dgm:pt modelId="{78BCC5AC-E4A1-4790-9328-6660A3753529}" type="parTrans" cxnId="{C0673E37-3B47-4188-A47D-E0B13742D187}">
      <dgm:prSet custT="1"/>
      <dgm:spPr/>
      <dgm:t>
        <a:bodyPr/>
        <a:lstStyle/>
        <a:p>
          <a:endParaRPr lang="en-US" sz="2000">
            <a:latin typeface="Adobe Devanagari" panose="02040503050201020203" pitchFamily="18" charset="0"/>
            <a:cs typeface="Adobe Devanagari" panose="02040503050201020203" pitchFamily="18" charset="0"/>
          </a:endParaRPr>
        </a:p>
      </dgm:t>
    </dgm:pt>
    <dgm:pt modelId="{3B3650FE-B44B-4177-B8A4-6A48C3F5CF60}" type="sibTrans" cxnId="{C0673E37-3B47-4188-A47D-E0B13742D187}">
      <dgm:prSet/>
      <dgm:spPr/>
      <dgm:t>
        <a:bodyPr/>
        <a:lstStyle/>
        <a:p>
          <a:endParaRPr lang="en-US" sz="2000">
            <a:latin typeface="Adobe Devanagari" panose="02040503050201020203" pitchFamily="18" charset="0"/>
            <a:cs typeface="Adobe Devanagari" panose="02040503050201020203" pitchFamily="18" charset="0"/>
          </a:endParaRPr>
        </a:p>
      </dgm:t>
    </dgm:pt>
    <dgm:pt modelId="{60C3F987-670C-4F4C-8581-C97697BDD787}">
      <dgm:prSet custT="1"/>
      <dgm:spPr/>
      <dgm:t>
        <a:bodyPr/>
        <a:lstStyle/>
        <a:p>
          <a:r>
            <a:rPr lang="en-US" sz="2000" b="0" dirty="0" smtClean="0">
              <a:latin typeface="Adobe Devanagari" panose="02040503050201020203" pitchFamily="18" charset="0"/>
              <a:cs typeface="Adobe Devanagari" panose="02040503050201020203" pitchFamily="18" charset="0"/>
            </a:rPr>
            <a:t>Personaliza la oferta</a:t>
          </a:r>
        </a:p>
        <a:p>
          <a:r>
            <a:rPr lang="en-US" sz="2000" b="0" dirty="0" smtClean="0">
              <a:latin typeface="Adobe Devanagari" panose="02040503050201020203" pitchFamily="18" charset="0"/>
              <a:cs typeface="Adobe Devanagari" panose="02040503050201020203" pitchFamily="18" charset="0"/>
            </a:rPr>
            <a:t>Ofertas de 2x1</a:t>
          </a:r>
        </a:p>
        <a:p>
          <a:r>
            <a:rPr lang="en-US" sz="2000" b="0" dirty="0" smtClean="0">
              <a:latin typeface="Adobe Devanagari" panose="02040503050201020203" pitchFamily="18" charset="0"/>
              <a:cs typeface="Adobe Devanagari" panose="02040503050201020203" pitchFamily="18" charset="0"/>
            </a:rPr>
            <a:t>Recurrir a regalos</a:t>
          </a:r>
        </a:p>
        <a:p>
          <a:r>
            <a:rPr lang="en-US" sz="2000" b="0" dirty="0" smtClean="0">
              <a:latin typeface="Adobe Devanagari" panose="02040503050201020203" pitchFamily="18" charset="0"/>
              <a:cs typeface="Adobe Devanagari" panose="02040503050201020203" pitchFamily="18" charset="0"/>
            </a:rPr>
            <a:t>Descuentos especiales</a:t>
          </a:r>
          <a:endParaRPr lang="en-US" sz="2000" b="0" dirty="0">
            <a:latin typeface="Adobe Devanagari" panose="02040503050201020203" pitchFamily="18" charset="0"/>
            <a:cs typeface="Adobe Devanagari" panose="02040503050201020203" pitchFamily="18" charset="0"/>
          </a:endParaRPr>
        </a:p>
      </dgm:t>
    </dgm:pt>
    <dgm:pt modelId="{3DEE149F-841B-414D-8D2D-921DD54F3443}" type="parTrans" cxnId="{8B4A6EB7-9BB8-4876-93CE-65755EFA8889}">
      <dgm:prSet custT="1"/>
      <dgm:spPr/>
      <dgm:t>
        <a:bodyPr/>
        <a:lstStyle/>
        <a:p>
          <a:endParaRPr lang="en-US" sz="2000">
            <a:latin typeface="Adobe Devanagari" panose="02040503050201020203" pitchFamily="18" charset="0"/>
            <a:cs typeface="Adobe Devanagari" panose="02040503050201020203" pitchFamily="18" charset="0"/>
          </a:endParaRPr>
        </a:p>
      </dgm:t>
    </dgm:pt>
    <dgm:pt modelId="{21F22080-D1F7-402F-94B5-60E9BE22C890}" type="sibTrans" cxnId="{8B4A6EB7-9BB8-4876-93CE-65755EFA8889}">
      <dgm:prSet/>
      <dgm:spPr/>
      <dgm:t>
        <a:bodyPr/>
        <a:lstStyle/>
        <a:p>
          <a:endParaRPr lang="en-US" sz="2000">
            <a:latin typeface="Adobe Devanagari" panose="02040503050201020203" pitchFamily="18" charset="0"/>
            <a:cs typeface="Adobe Devanagari" panose="02040503050201020203" pitchFamily="18" charset="0"/>
          </a:endParaRPr>
        </a:p>
      </dgm:t>
    </dgm:pt>
    <dgm:pt modelId="{7A9A52E4-0AE2-42FE-B1AF-F334C2B5E65A}" type="pres">
      <dgm:prSet presAssocID="{4A98ED91-3B26-471D-9A80-48E5AE392C3B}" presName="diagram" presStyleCnt="0">
        <dgm:presLayoutVars>
          <dgm:chPref val="1"/>
          <dgm:dir/>
          <dgm:animOne val="branch"/>
          <dgm:animLvl val="lvl"/>
          <dgm:resizeHandles val="exact"/>
        </dgm:presLayoutVars>
      </dgm:prSet>
      <dgm:spPr/>
      <dgm:t>
        <a:bodyPr/>
        <a:lstStyle/>
        <a:p>
          <a:endParaRPr lang="en-US"/>
        </a:p>
      </dgm:t>
    </dgm:pt>
    <dgm:pt modelId="{FDA01DF9-FDCE-4FF1-B21D-A978AFD76575}" type="pres">
      <dgm:prSet presAssocID="{562DB23B-E814-4446-B946-9393B4E9A771}" presName="root1" presStyleCnt="0"/>
      <dgm:spPr/>
    </dgm:pt>
    <dgm:pt modelId="{2D97BC2F-7034-4263-BE30-4B4D79D5DA86}" type="pres">
      <dgm:prSet presAssocID="{562DB23B-E814-4446-B946-9393B4E9A771}" presName="LevelOneTextNode" presStyleLbl="node0" presStyleIdx="0" presStyleCnt="1" custScaleY="140917">
        <dgm:presLayoutVars>
          <dgm:chPref val="3"/>
        </dgm:presLayoutVars>
      </dgm:prSet>
      <dgm:spPr/>
      <dgm:t>
        <a:bodyPr/>
        <a:lstStyle/>
        <a:p>
          <a:endParaRPr lang="en-US"/>
        </a:p>
      </dgm:t>
    </dgm:pt>
    <dgm:pt modelId="{B983BACF-921D-4BFD-BB66-3EC531026D79}" type="pres">
      <dgm:prSet presAssocID="{562DB23B-E814-4446-B946-9393B4E9A771}" presName="level2hierChild" presStyleCnt="0"/>
      <dgm:spPr/>
    </dgm:pt>
    <dgm:pt modelId="{EAFCEADD-D49D-42AB-AFB2-F0BCF5A8EBD8}" type="pres">
      <dgm:prSet presAssocID="{443F70FA-4248-4A94-B2C7-9E4140BE4E43}" presName="conn2-1" presStyleLbl="parChTrans1D2" presStyleIdx="0" presStyleCnt="2"/>
      <dgm:spPr/>
      <dgm:t>
        <a:bodyPr/>
        <a:lstStyle/>
        <a:p>
          <a:endParaRPr lang="en-US"/>
        </a:p>
      </dgm:t>
    </dgm:pt>
    <dgm:pt modelId="{132A36E9-8D81-4443-B958-FFFC29DEC101}" type="pres">
      <dgm:prSet presAssocID="{443F70FA-4248-4A94-B2C7-9E4140BE4E43}" presName="connTx" presStyleLbl="parChTrans1D2" presStyleIdx="0" presStyleCnt="2"/>
      <dgm:spPr/>
      <dgm:t>
        <a:bodyPr/>
        <a:lstStyle/>
        <a:p>
          <a:endParaRPr lang="en-US"/>
        </a:p>
      </dgm:t>
    </dgm:pt>
    <dgm:pt modelId="{4A6A227E-5F23-492C-AB62-58D43EEB3673}" type="pres">
      <dgm:prSet presAssocID="{82ADCB51-E8EF-42E2-B737-8AAA696E3F33}" presName="root2" presStyleCnt="0"/>
      <dgm:spPr/>
    </dgm:pt>
    <dgm:pt modelId="{AC2CF645-981D-4122-925D-D1F1FBB9F5AD}" type="pres">
      <dgm:prSet presAssocID="{82ADCB51-E8EF-42E2-B737-8AAA696E3F33}" presName="LevelTwoTextNode" presStyleLbl="node2" presStyleIdx="0" presStyleCnt="2" custScaleY="163476">
        <dgm:presLayoutVars>
          <dgm:chPref val="3"/>
        </dgm:presLayoutVars>
      </dgm:prSet>
      <dgm:spPr/>
      <dgm:t>
        <a:bodyPr/>
        <a:lstStyle/>
        <a:p>
          <a:endParaRPr lang="en-US"/>
        </a:p>
      </dgm:t>
    </dgm:pt>
    <dgm:pt modelId="{15D28869-E3B6-45F2-99F9-4B6B41F5E77B}" type="pres">
      <dgm:prSet presAssocID="{82ADCB51-E8EF-42E2-B737-8AAA696E3F33}" presName="level3hierChild" presStyleCnt="0"/>
      <dgm:spPr/>
    </dgm:pt>
    <dgm:pt modelId="{775C5445-3573-4E80-A314-30C313FA596C}" type="pres">
      <dgm:prSet presAssocID="{7538B74F-BF92-4D33-AC48-44B081C2A5A9}" presName="conn2-1" presStyleLbl="parChTrans1D3" presStyleIdx="0" presStyleCnt="2"/>
      <dgm:spPr/>
      <dgm:t>
        <a:bodyPr/>
        <a:lstStyle/>
        <a:p>
          <a:endParaRPr lang="en-US"/>
        </a:p>
      </dgm:t>
    </dgm:pt>
    <dgm:pt modelId="{424C5161-597E-4C36-A220-E71B8ED8AAD8}" type="pres">
      <dgm:prSet presAssocID="{7538B74F-BF92-4D33-AC48-44B081C2A5A9}" presName="connTx" presStyleLbl="parChTrans1D3" presStyleIdx="0" presStyleCnt="2"/>
      <dgm:spPr/>
      <dgm:t>
        <a:bodyPr/>
        <a:lstStyle/>
        <a:p>
          <a:endParaRPr lang="en-US"/>
        </a:p>
      </dgm:t>
    </dgm:pt>
    <dgm:pt modelId="{F293A467-511A-42A8-98B5-400E407B1DE4}" type="pres">
      <dgm:prSet presAssocID="{E2642190-24F6-4330-B5AE-77350AD20CCB}" presName="root2" presStyleCnt="0"/>
      <dgm:spPr/>
    </dgm:pt>
    <dgm:pt modelId="{7880D254-4AEB-48EB-BF1D-A7C932D8BAEB}" type="pres">
      <dgm:prSet presAssocID="{E2642190-24F6-4330-B5AE-77350AD20CCB}" presName="LevelTwoTextNode" presStyleLbl="node3" presStyleIdx="0" presStyleCnt="2" custScaleX="144296" custScaleY="349320">
        <dgm:presLayoutVars>
          <dgm:chPref val="3"/>
        </dgm:presLayoutVars>
      </dgm:prSet>
      <dgm:spPr/>
      <dgm:t>
        <a:bodyPr/>
        <a:lstStyle/>
        <a:p>
          <a:endParaRPr lang="en-US"/>
        </a:p>
      </dgm:t>
    </dgm:pt>
    <dgm:pt modelId="{DE688F2B-3FAE-4255-B61F-5BB28280155C}" type="pres">
      <dgm:prSet presAssocID="{E2642190-24F6-4330-B5AE-77350AD20CCB}" presName="level3hierChild" presStyleCnt="0"/>
      <dgm:spPr/>
    </dgm:pt>
    <dgm:pt modelId="{AFC4ABEE-18D7-4E04-8956-D31554579921}" type="pres">
      <dgm:prSet presAssocID="{78BCC5AC-E4A1-4790-9328-6660A3753529}" presName="conn2-1" presStyleLbl="parChTrans1D2" presStyleIdx="1" presStyleCnt="2"/>
      <dgm:spPr/>
      <dgm:t>
        <a:bodyPr/>
        <a:lstStyle/>
        <a:p>
          <a:endParaRPr lang="en-US"/>
        </a:p>
      </dgm:t>
    </dgm:pt>
    <dgm:pt modelId="{8FE8B1B6-9857-4A9C-8A9B-6ADE1740CE88}" type="pres">
      <dgm:prSet presAssocID="{78BCC5AC-E4A1-4790-9328-6660A3753529}" presName="connTx" presStyleLbl="parChTrans1D2" presStyleIdx="1" presStyleCnt="2"/>
      <dgm:spPr/>
      <dgm:t>
        <a:bodyPr/>
        <a:lstStyle/>
        <a:p>
          <a:endParaRPr lang="en-US"/>
        </a:p>
      </dgm:t>
    </dgm:pt>
    <dgm:pt modelId="{84256470-4124-4E7D-BF11-A0FE3A9B4C0F}" type="pres">
      <dgm:prSet presAssocID="{16F5DB56-6A85-4DE8-80C3-229BB9226780}" presName="root2" presStyleCnt="0"/>
      <dgm:spPr/>
    </dgm:pt>
    <dgm:pt modelId="{06949AF3-C0A5-402B-8164-5D415A4771E4}" type="pres">
      <dgm:prSet presAssocID="{16F5DB56-6A85-4DE8-80C3-229BB9226780}" presName="LevelTwoTextNode" presStyleLbl="node2" presStyleIdx="1" presStyleCnt="2">
        <dgm:presLayoutVars>
          <dgm:chPref val="3"/>
        </dgm:presLayoutVars>
      </dgm:prSet>
      <dgm:spPr/>
      <dgm:t>
        <a:bodyPr/>
        <a:lstStyle/>
        <a:p>
          <a:endParaRPr lang="en-US"/>
        </a:p>
      </dgm:t>
    </dgm:pt>
    <dgm:pt modelId="{C3BF2198-FC8B-4F7C-B260-2CA9CDCD33FF}" type="pres">
      <dgm:prSet presAssocID="{16F5DB56-6A85-4DE8-80C3-229BB9226780}" presName="level3hierChild" presStyleCnt="0"/>
      <dgm:spPr/>
    </dgm:pt>
    <dgm:pt modelId="{98E2DA58-5332-45CD-9974-6EC9FE3EB7E3}" type="pres">
      <dgm:prSet presAssocID="{3DEE149F-841B-414D-8D2D-921DD54F3443}" presName="conn2-1" presStyleLbl="parChTrans1D3" presStyleIdx="1" presStyleCnt="2"/>
      <dgm:spPr/>
      <dgm:t>
        <a:bodyPr/>
        <a:lstStyle/>
        <a:p>
          <a:endParaRPr lang="en-US"/>
        </a:p>
      </dgm:t>
    </dgm:pt>
    <dgm:pt modelId="{9C953B7C-3C58-4CE6-8850-32628462EDCC}" type="pres">
      <dgm:prSet presAssocID="{3DEE149F-841B-414D-8D2D-921DD54F3443}" presName="connTx" presStyleLbl="parChTrans1D3" presStyleIdx="1" presStyleCnt="2"/>
      <dgm:spPr/>
      <dgm:t>
        <a:bodyPr/>
        <a:lstStyle/>
        <a:p>
          <a:endParaRPr lang="en-US"/>
        </a:p>
      </dgm:t>
    </dgm:pt>
    <dgm:pt modelId="{27349FA3-2FB1-4E10-BAAC-FA09A73BF1B4}" type="pres">
      <dgm:prSet presAssocID="{60C3F987-670C-4F4C-8581-C97697BDD787}" presName="root2" presStyleCnt="0"/>
      <dgm:spPr/>
    </dgm:pt>
    <dgm:pt modelId="{B6F6612D-C65F-4AC1-B460-89CCEAEBCFEE}" type="pres">
      <dgm:prSet presAssocID="{60C3F987-670C-4F4C-8581-C97697BDD787}" presName="LevelTwoTextNode" presStyleLbl="node3" presStyleIdx="1" presStyleCnt="2" custScaleX="129949" custScaleY="204107">
        <dgm:presLayoutVars>
          <dgm:chPref val="3"/>
        </dgm:presLayoutVars>
      </dgm:prSet>
      <dgm:spPr/>
      <dgm:t>
        <a:bodyPr/>
        <a:lstStyle/>
        <a:p>
          <a:endParaRPr lang="en-US"/>
        </a:p>
      </dgm:t>
    </dgm:pt>
    <dgm:pt modelId="{563B4FEB-4F36-4566-91E8-91094A5144B1}" type="pres">
      <dgm:prSet presAssocID="{60C3F987-670C-4F4C-8581-C97697BDD787}" presName="level3hierChild" presStyleCnt="0"/>
      <dgm:spPr/>
    </dgm:pt>
  </dgm:ptLst>
  <dgm:cxnLst>
    <dgm:cxn modelId="{92227567-7A64-4B26-B43B-98F6C89F510F}" type="presOf" srcId="{3DEE149F-841B-414D-8D2D-921DD54F3443}" destId="{98E2DA58-5332-45CD-9974-6EC9FE3EB7E3}" srcOrd="0" destOrd="0" presId="urn:microsoft.com/office/officeart/2005/8/layout/hierarchy2"/>
    <dgm:cxn modelId="{734A5A22-59E5-4D19-8986-1CD723AA3322}" type="presOf" srcId="{E2642190-24F6-4330-B5AE-77350AD20CCB}" destId="{7880D254-4AEB-48EB-BF1D-A7C932D8BAEB}" srcOrd="0" destOrd="0" presId="urn:microsoft.com/office/officeart/2005/8/layout/hierarchy2"/>
    <dgm:cxn modelId="{F6BD55BC-54C3-4796-97D9-AC3A63690AD4}" srcId="{562DB23B-E814-4446-B946-9393B4E9A771}" destId="{82ADCB51-E8EF-42E2-B737-8AAA696E3F33}" srcOrd="0" destOrd="0" parTransId="{443F70FA-4248-4A94-B2C7-9E4140BE4E43}" sibTransId="{BBC37766-DAA9-48CC-B8DA-B46DB6DBA07D}"/>
    <dgm:cxn modelId="{A873D599-90FE-41C6-8843-4530EF75BD87}" type="presOf" srcId="{4A98ED91-3B26-471D-9A80-48E5AE392C3B}" destId="{7A9A52E4-0AE2-42FE-B1AF-F334C2B5E65A}" srcOrd="0" destOrd="0" presId="urn:microsoft.com/office/officeart/2005/8/layout/hierarchy2"/>
    <dgm:cxn modelId="{F84AF203-F4AC-441D-B085-58FD8D4C6299}" type="presOf" srcId="{78BCC5AC-E4A1-4790-9328-6660A3753529}" destId="{AFC4ABEE-18D7-4E04-8956-D31554579921}" srcOrd="0" destOrd="0" presId="urn:microsoft.com/office/officeart/2005/8/layout/hierarchy2"/>
    <dgm:cxn modelId="{534923A2-66C5-4815-B2B0-0F88656489AD}" type="presOf" srcId="{562DB23B-E814-4446-B946-9393B4E9A771}" destId="{2D97BC2F-7034-4263-BE30-4B4D79D5DA86}" srcOrd="0" destOrd="0" presId="urn:microsoft.com/office/officeart/2005/8/layout/hierarchy2"/>
    <dgm:cxn modelId="{7F2409C3-8E43-4DD3-9C71-AFC289B9088D}" srcId="{82ADCB51-E8EF-42E2-B737-8AAA696E3F33}" destId="{E2642190-24F6-4330-B5AE-77350AD20CCB}" srcOrd="0" destOrd="0" parTransId="{7538B74F-BF92-4D33-AC48-44B081C2A5A9}" sibTransId="{460248B7-D35F-4EC4-B0A1-E2C670500DFE}"/>
    <dgm:cxn modelId="{C7B67C0A-43BD-4D8D-B314-5B4A374D430D}" type="presOf" srcId="{3DEE149F-841B-414D-8D2D-921DD54F3443}" destId="{9C953B7C-3C58-4CE6-8850-32628462EDCC}" srcOrd="1" destOrd="0" presId="urn:microsoft.com/office/officeart/2005/8/layout/hierarchy2"/>
    <dgm:cxn modelId="{92E6CB29-63D9-4C1A-A1F6-E6E3F780F62B}" type="presOf" srcId="{443F70FA-4248-4A94-B2C7-9E4140BE4E43}" destId="{132A36E9-8D81-4443-B958-FFFC29DEC101}" srcOrd="1" destOrd="0" presId="urn:microsoft.com/office/officeart/2005/8/layout/hierarchy2"/>
    <dgm:cxn modelId="{C0673E37-3B47-4188-A47D-E0B13742D187}" srcId="{562DB23B-E814-4446-B946-9393B4E9A771}" destId="{16F5DB56-6A85-4DE8-80C3-229BB9226780}" srcOrd="1" destOrd="0" parTransId="{78BCC5AC-E4A1-4790-9328-6660A3753529}" sibTransId="{3B3650FE-B44B-4177-B8A4-6A48C3F5CF60}"/>
    <dgm:cxn modelId="{FA8B72F3-84A3-49F9-8C98-1E4C66F6345E}" type="presOf" srcId="{443F70FA-4248-4A94-B2C7-9E4140BE4E43}" destId="{EAFCEADD-D49D-42AB-AFB2-F0BCF5A8EBD8}" srcOrd="0" destOrd="0" presId="urn:microsoft.com/office/officeart/2005/8/layout/hierarchy2"/>
    <dgm:cxn modelId="{50ABCFBF-BBC8-4681-AC7F-961E732A16C2}" type="presOf" srcId="{60C3F987-670C-4F4C-8581-C97697BDD787}" destId="{B6F6612D-C65F-4AC1-B460-89CCEAEBCFEE}" srcOrd="0" destOrd="0" presId="urn:microsoft.com/office/officeart/2005/8/layout/hierarchy2"/>
    <dgm:cxn modelId="{38F09E92-CBB9-4826-9B5D-EBDDB42359E4}" srcId="{4A98ED91-3B26-471D-9A80-48E5AE392C3B}" destId="{562DB23B-E814-4446-B946-9393B4E9A771}" srcOrd="0" destOrd="0" parTransId="{20EABF9E-C8E6-46DA-BE6E-AEC1F72FFF8B}" sibTransId="{DC0A77C0-2BA0-4942-ACC2-820D8DA822CF}"/>
    <dgm:cxn modelId="{C009367A-605A-4656-9065-05CFCF9E0299}" type="presOf" srcId="{16F5DB56-6A85-4DE8-80C3-229BB9226780}" destId="{06949AF3-C0A5-402B-8164-5D415A4771E4}" srcOrd="0" destOrd="0" presId="urn:microsoft.com/office/officeart/2005/8/layout/hierarchy2"/>
    <dgm:cxn modelId="{6F1B9A74-99EB-443A-820F-78C6C5943782}" type="presOf" srcId="{78BCC5AC-E4A1-4790-9328-6660A3753529}" destId="{8FE8B1B6-9857-4A9C-8A9B-6ADE1740CE88}" srcOrd="1" destOrd="0" presId="urn:microsoft.com/office/officeart/2005/8/layout/hierarchy2"/>
    <dgm:cxn modelId="{75B6DA66-C397-435F-BCC3-FB5736B4AEFE}" type="presOf" srcId="{82ADCB51-E8EF-42E2-B737-8AAA696E3F33}" destId="{AC2CF645-981D-4122-925D-D1F1FBB9F5AD}" srcOrd="0" destOrd="0" presId="urn:microsoft.com/office/officeart/2005/8/layout/hierarchy2"/>
    <dgm:cxn modelId="{8B4A6EB7-9BB8-4876-93CE-65755EFA8889}" srcId="{16F5DB56-6A85-4DE8-80C3-229BB9226780}" destId="{60C3F987-670C-4F4C-8581-C97697BDD787}" srcOrd="0" destOrd="0" parTransId="{3DEE149F-841B-414D-8D2D-921DD54F3443}" sibTransId="{21F22080-D1F7-402F-94B5-60E9BE22C890}"/>
    <dgm:cxn modelId="{2B35BD4B-3DE5-4940-B10A-776400C23FA6}" type="presOf" srcId="{7538B74F-BF92-4D33-AC48-44B081C2A5A9}" destId="{775C5445-3573-4E80-A314-30C313FA596C}" srcOrd="0" destOrd="0" presId="urn:microsoft.com/office/officeart/2005/8/layout/hierarchy2"/>
    <dgm:cxn modelId="{EC609C2C-A713-41FE-8CE7-E08EA76577BE}" type="presOf" srcId="{7538B74F-BF92-4D33-AC48-44B081C2A5A9}" destId="{424C5161-597E-4C36-A220-E71B8ED8AAD8}" srcOrd="1" destOrd="0" presId="urn:microsoft.com/office/officeart/2005/8/layout/hierarchy2"/>
    <dgm:cxn modelId="{961B8E55-7C0E-443D-A0EE-896F153BDEA8}" type="presParOf" srcId="{7A9A52E4-0AE2-42FE-B1AF-F334C2B5E65A}" destId="{FDA01DF9-FDCE-4FF1-B21D-A978AFD76575}" srcOrd="0" destOrd="0" presId="urn:microsoft.com/office/officeart/2005/8/layout/hierarchy2"/>
    <dgm:cxn modelId="{507C36A3-8D3E-4F39-AD6E-6178BEE5624C}" type="presParOf" srcId="{FDA01DF9-FDCE-4FF1-B21D-A978AFD76575}" destId="{2D97BC2F-7034-4263-BE30-4B4D79D5DA86}" srcOrd="0" destOrd="0" presId="urn:microsoft.com/office/officeart/2005/8/layout/hierarchy2"/>
    <dgm:cxn modelId="{D317DE7B-6E7B-4C80-88B7-0A7454705550}" type="presParOf" srcId="{FDA01DF9-FDCE-4FF1-B21D-A978AFD76575}" destId="{B983BACF-921D-4BFD-BB66-3EC531026D79}" srcOrd="1" destOrd="0" presId="urn:microsoft.com/office/officeart/2005/8/layout/hierarchy2"/>
    <dgm:cxn modelId="{08675760-147A-43DF-A394-6D41271C511B}" type="presParOf" srcId="{B983BACF-921D-4BFD-BB66-3EC531026D79}" destId="{EAFCEADD-D49D-42AB-AFB2-F0BCF5A8EBD8}" srcOrd="0" destOrd="0" presId="urn:microsoft.com/office/officeart/2005/8/layout/hierarchy2"/>
    <dgm:cxn modelId="{73FE8B6C-D691-442D-89D6-76B49032A4FE}" type="presParOf" srcId="{EAFCEADD-D49D-42AB-AFB2-F0BCF5A8EBD8}" destId="{132A36E9-8D81-4443-B958-FFFC29DEC101}" srcOrd="0" destOrd="0" presId="urn:microsoft.com/office/officeart/2005/8/layout/hierarchy2"/>
    <dgm:cxn modelId="{94B11C78-01AA-4BBB-9851-ADAC68B75EA7}" type="presParOf" srcId="{B983BACF-921D-4BFD-BB66-3EC531026D79}" destId="{4A6A227E-5F23-492C-AB62-58D43EEB3673}" srcOrd="1" destOrd="0" presId="urn:microsoft.com/office/officeart/2005/8/layout/hierarchy2"/>
    <dgm:cxn modelId="{4E5DD040-A10C-41B1-88B0-1D75B1C774A1}" type="presParOf" srcId="{4A6A227E-5F23-492C-AB62-58D43EEB3673}" destId="{AC2CF645-981D-4122-925D-D1F1FBB9F5AD}" srcOrd="0" destOrd="0" presId="urn:microsoft.com/office/officeart/2005/8/layout/hierarchy2"/>
    <dgm:cxn modelId="{CE790CC4-E34C-4C7D-9E8B-CE7A526A5348}" type="presParOf" srcId="{4A6A227E-5F23-492C-AB62-58D43EEB3673}" destId="{15D28869-E3B6-45F2-99F9-4B6B41F5E77B}" srcOrd="1" destOrd="0" presId="urn:microsoft.com/office/officeart/2005/8/layout/hierarchy2"/>
    <dgm:cxn modelId="{4D9E8F42-DCD1-429C-84F4-4529624A0624}" type="presParOf" srcId="{15D28869-E3B6-45F2-99F9-4B6B41F5E77B}" destId="{775C5445-3573-4E80-A314-30C313FA596C}" srcOrd="0" destOrd="0" presId="urn:microsoft.com/office/officeart/2005/8/layout/hierarchy2"/>
    <dgm:cxn modelId="{1716F6C8-9A83-4E6B-B4C8-1A0EB5B380BD}" type="presParOf" srcId="{775C5445-3573-4E80-A314-30C313FA596C}" destId="{424C5161-597E-4C36-A220-E71B8ED8AAD8}" srcOrd="0" destOrd="0" presId="urn:microsoft.com/office/officeart/2005/8/layout/hierarchy2"/>
    <dgm:cxn modelId="{9A84D144-C74E-4A8A-9314-BDE612E06D4A}" type="presParOf" srcId="{15D28869-E3B6-45F2-99F9-4B6B41F5E77B}" destId="{F293A467-511A-42A8-98B5-400E407B1DE4}" srcOrd="1" destOrd="0" presId="urn:microsoft.com/office/officeart/2005/8/layout/hierarchy2"/>
    <dgm:cxn modelId="{A9819E20-6147-4ADE-B35E-3CB2F30CC842}" type="presParOf" srcId="{F293A467-511A-42A8-98B5-400E407B1DE4}" destId="{7880D254-4AEB-48EB-BF1D-A7C932D8BAEB}" srcOrd="0" destOrd="0" presId="urn:microsoft.com/office/officeart/2005/8/layout/hierarchy2"/>
    <dgm:cxn modelId="{53927ACA-8E68-4F0F-BB3F-ADDB8F8A04B6}" type="presParOf" srcId="{F293A467-511A-42A8-98B5-400E407B1DE4}" destId="{DE688F2B-3FAE-4255-B61F-5BB28280155C}" srcOrd="1" destOrd="0" presId="urn:microsoft.com/office/officeart/2005/8/layout/hierarchy2"/>
    <dgm:cxn modelId="{6771B409-B79D-4943-A644-F7E84938A22C}" type="presParOf" srcId="{B983BACF-921D-4BFD-BB66-3EC531026D79}" destId="{AFC4ABEE-18D7-4E04-8956-D31554579921}" srcOrd="2" destOrd="0" presId="urn:microsoft.com/office/officeart/2005/8/layout/hierarchy2"/>
    <dgm:cxn modelId="{F7B63C61-B733-4181-A5E1-42ACBA2A7BA9}" type="presParOf" srcId="{AFC4ABEE-18D7-4E04-8956-D31554579921}" destId="{8FE8B1B6-9857-4A9C-8A9B-6ADE1740CE88}" srcOrd="0" destOrd="0" presId="urn:microsoft.com/office/officeart/2005/8/layout/hierarchy2"/>
    <dgm:cxn modelId="{32F1DE2E-BAA3-4956-A454-BD48632AB693}" type="presParOf" srcId="{B983BACF-921D-4BFD-BB66-3EC531026D79}" destId="{84256470-4124-4E7D-BF11-A0FE3A9B4C0F}" srcOrd="3" destOrd="0" presId="urn:microsoft.com/office/officeart/2005/8/layout/hierarchy2"/>
    <dgm:cxn modelId="{F27EC684-B66E-4D36-AD3F-E23D7BC29945}" type="presParOf" srcId="{84256470-4124-4E7D-BF11-A0FE3A9B4C0F}" destId="{06949AF3-C0A5-402B-8164-5D415A4771E4}" srcOrd="0" destOrd="0" presId="urn:microsoft.com/office/officeart/2005/8/layout/hierarchy2"/>
    <dgm:cxn modelId="{8D817DC9-1D6E-4F3B-8B6E-79ECDDF0A7EC}" type="presParOf" srcId="{84256470-4124-4E7D-BF11-A0FE3A9B4C0F}" destId="{C3BF2198-FC8B-4F7C-B260-2CA9CDCD33FF}" srcOrd="1" destOrd="0" presId="urn:microsoft.com/office/officeart/2005/8/layout/hierarchy2"/>
    <dgm:cxn modelId="{58B73A46-1931-4356-97AD-C7CBAF227E97}" type="presParOf" srcId="{C3BF2198-FC8B-4F7C-B260-2CA9CDCD33FF}" destId="{98E2DA58-5332-45CD-9974-6EC9FE3EB7E3}" srcOrd="0" destOrd="0" presId="urn:microsoft.com/office/officeart/2005/8/layout/hierarchy2"/>
    <dgm:cxn modelId="{03ED78EE-5979-4BD2-83AC-2949BEA3337F}" type="presParOf" srcId="{98E2DA58-5332-45CD-9974-6EC9FE3EB7E3}" destId="{9C953B7C-3C58-4CE6-8850-32628462EDCC}" srcOrd="0" destOrd="0" presId="urn:microsoft.com/office/officeart/2005/8/layout/hierarchy2"/>
    <dgm:cxn modelId="{E1579B59-07F3-4FE2-BF0E-F9F8F0984D0C}" type="presParOf" srcId="{C3BF2198-FC8B-4F7C-B260-2CA9CDCD33FF}" destId="{27349FA3-2FB1-4E10-BAAC-FA09A73BF1B4}" srcOrd="1" destOrd="0" presId="urn:microsoft.com/office/officeart/2005/8/layout/hierarchy2"/>
    <dgm:cxn modelId="{ACF39243-C9EB-4DC8-982D-D5E51EB64040}" type="presParOf" srcId="{27349FA3-2FB1-4E10-BAAC-FA09A73BF1B4}" destId="{B6F6612D-C65F-4AC1-B460-89CCEAEBCFEE}" srcOrd="0" destOrd="0" presId="urn:microsoft.com/office/officeart/2005/8/layout/hierarchy2"/>
    <dgm:cxn modelId="{72B77E17-1EAD-449E-A29E-8C51538674F8}" type="presParOf" srcId="{27349FA3-2FB1-4E10-BAAC-FA09A73BF1B4}" destId="{563B4FEB-4F36-4566-91E8-91094A5144B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D8E2A0-7F77-45FE-89E6-11D4DA1CCC7A}" type="doc">
      <dgm:prSet loTypeId="urn:microsoft.com/office/officeart/2005/8/layout/process1" loCatId="process" qsTypeId="urn:microsoft.com/office/officeart/2005/8/quickstyle/simple1" qsCatId="simple" csTypeId="urn:microsoft.com/office/officeart/2005/8/colors/accent3_1" csCatId="accent3" phldr="1"/>
      <dgm:spPr/>
    </dgm:pt>
    <dgm:pt modelId="{05A43963-6C08-424E-BE91-53482589DB90}">
      <dgm:prSet phldrT="[Texto]" custT="1"/>
      <dgm:spPr/>
      <dgm:t>
        <a:bodyPr/>
        <a:lstStyle/>
        <a:p>
          <a:r>
            <a:rPr lang="es-EC" sz="2400" b="1" dirty="0" smtClean="0"/>
            <a:t>TENA</a:t>
          </a:r>
          <a:endParaRPr lang="en-US" sz="2400" b="1" dirty="0"/>
        </a:p>
      </dgm:t>
    </dgm:pt>
    <dgm:pt modelId="{618CC8D8-0D32-40C8-BDB7-EFCFFAF93264}" type="parTrans" cxnId="{368755C6-2DAA-41B2-9F70-473C57DC0B8F}">
      <dgm:prSet/>
      <dgm:spPr/>
      <dgm:t>
        <a:bodyPr/>
        <a:lstStyle/>
        <a:p>
          <a:endParaRPr lang="en-US" sz="2400"/>
        </a:p>
      </dgm:t>
    </dgm:pt>
    <dgm:pt modelId="{41B3C365-E6BA-47AB-9B6D-F2649B40DAD6}" type="sibTrans" cxnId="{368755C6-2DAA-41B2-9F70-473C57DC0B8F}">
      <dgm:prSet custT="1"/>
      <dgm:spPr/>
      <dgm:t>
        <a:bodyPr/>
        <a:lstStyle/>
        <a:p>
          <a:endParaRPr lang="en-US" sz="2400"/>
        </a:p>
      </dgm:t>
    </dgm:pt>
    <dgm:pt modelId="{61F74488-5D0D-4D5C-873E-16554F323E4D}">
      <dgm:prSet phldrT="[Texto]" custT="1"/>
      <dgm:spPr/>
      <dgm:t>
        <a:bodyPr/>
        <a:lstStyle/>
        <a:p>
          <a:r>
            <a:rPr lang="es-EC" sz="2400" dirty="0" smtClean="0"/>
            <a:t>2016 -en miles de dólares 7.826.473 </a:t>
          </a:r>
          <a:endParaRPr lang="en-US" sz="2400" dirty="0"/>
        </a:p>
      </dgm:t>
    </dgm:pt>
    <dgm:pt modelId="{515C292E-F2C6-4947-809C-D109FA8BD5C3}" type="parTrans" cxnId="{7B4AAAB7-1211-4472-BCD7-0E41F297FC0E}">
      <dgm:prSet/>
      <dgm:spPr/>
      <dgm:t>
        <a:bodyPr/>
        <a:lstStyle/>
        <a:p>
          <a:endParaRPr lang="en-US" sz="2400"/>
        </a:p>
      </dgm:t>
    </dgm:pt>
    <dgm:pt modelId="{C4DB5612-0F9E-4EE9-9F50-FDB40297620B}" type="sibTrans" cxnId="{7B4AAAB7-1211-4472-BCD7-0E41F297FC0E}">
      <dgm:prSet custT="1"/>
      <dgm:spPr/>
      <dgm:t>
        <a:bodyPr/>
        <a:lstStyle/>
        <a:p>
          <a:endParaRPr lang="en-US" sz="2400"/>
        </a:p>
      </dgm:t>
    </dgm:pt>
    <dgm:pt modelId="{039B5BAE-F3E1-48FB-B825-86683EF23B2A}">
      <dgm:prSet phldrT="[Texto]" custT="1"/>
      <dgm:spPr/>
      <dgm:t>
        <a:bodyPr/>
        <a:lstStyle/>
        <a:p>
          <a:r>
            <a:rPr lang="es-EC" sz="2400" dirty="0" smtClean="0"/>
            <a:t>2017 -en miles de dólares 7.462.095</a:t>
          </a:r>
          <a:endParaRPr lang="en-US" sz="2400" dirty="0"/>
        </a:p>
      </dgm:t>
    </dgm:pt>
    <dgm:pt modelId="{FB3EB5EA-92DF-425E-9C19-7A33CE6880F7}" type="parTrans" cxnId="{EF2EF9A5-9B6D-4DA0-8BB2-48B111961AC2}">
      <dgm:prSet/>
      <dgm:spPr/>
      <dgm:t>
        <a:bodyPr/>
        <a:lstStyle/>
        <a:p>
          <a:endParaRPr lang="en-US" sz="2400"/>
        </a:p>
      </dgm:t>
    </dgm:pt>
    <dgm:pt modelId="{D6D66772-3F9B-4E6A-9EDB-78FD37682BF9}" type="sibTrans" cxnId="{EF2EF9A5-9B6D-4DA0-8BB2-48B111961AC2}">
      <dgm:prSet/>
      <dgm:spPr/>
      <dgm:t>
        <a:bodyPr/>
        <a:lstStyle/>
        <a:p>
          <a:endParaRPr lang="en-US" sz="2400"/>
        </a:p>
      </dgm:t>
    </dgm:pt>
    <dgm:pt modelId="{FC5D4905-4C9C-498C-B612-ACF459A95D86}" type="pres">
      <dgm:prSet presAssocID="{44D8E2A0-7F77-45FE-89E6-11D4DA1CCC7A}" presName="Name0" presStyleCnt="0">
        <dgm:presLayoutVars>
          <dgm:dir/>
          <dgm:resizeHandles val="exact"/>
        </dgm:presLayoutVars>
      </dgm:prSet>
      <dgm:spPr/>
    </dgm:pt>
    <dgm:pt modelId="{D131003D-538E-43EF-BCB5-7351FDB322D3}" type="pres">
      <dgm:prSet presAssocID="{05A43963-6C08-424E-BE91-53482589DB90}" presName="node" presStyleLbl="node1" presStyleIdx="0" presStyleCnt="3">
        <dgm:presLayoutVars>
          <dgm:bulletEnabled val="1"/>
        </dgm:presLayoutVars>
      </dgm:prSet>
      <dgm:spPr/>
      <dgm:t>
        <a:bodyPr/>
        <a:lstStyle/>
        <a:p>
          <a:endParaRPr lang="en-US"/>
        </a:p>
      </dgm:t>
    </dgm:pt>
    <dgm:pt modelId="{91BADE9C-B28B-41E0-8FF8-D3C3020DDA78}" type="pres">
      <dgm:prSet presAssocID="{41B3C365-E6BA-47AB-9B6D-F2649B40DAD6}" presName="sibTrans" presStyleLbl="sibTrans2D1" presStyleIdx="0" presStyleCnt="2"/>
      <dgm:spPr/>
      <dgm:t>
        <a:bodyPr/>
        <a:lstStyle/>
        <a:p>
          <a:endParaRPr lang="en-US"/>
        </a:p>
      </dgm:t>
    </dgm:pt>
    <dgm:pt modelId="{B0D1AFA9-E4D8-40CC-BD73-30C32265CF95}" type="pres">
      <dgm:prSet presAssocID="{41B3C365-E6BA-47AB-9B6D-F2649B40DAD6}" presName="connectorText" presStyleLbl="sibTrans2D1" presStyleIdx="0" presStyleCnt="2"/>
      <dgm:spPr/>
      <dgm:t>
        <a:bodyPr/>
        <a:lstStyle/>
        <a:p>
          <a:endParaRPr lang="en-US"/>
        </a:p>
      </dgm:t>
    </dgm:pt>
    <dgm:pt modelId="{2EAC7CA7-6462-4B9C-BE64-B594486378A5}" type="pres">
      <dgm:prSet presAssocID="{61F74488-5D0D-4D5C-873E-16554F323E4D}" presName="node" presStyleLbl="node1" presStyleIdx="1" presStyleCnt="3">
        <dgm:presLayoutVars>
          <dgm:bulletEnabled val="1"/>
        </dgm:presLayoutVars>
      </dgm:prSet>
      <dgm:spPr/>
      <dgm:t>
        <a:bodyPr/>
        <a:lstStyle/>
        <a:p>
          <a:endParaRPr lang="en-US"/>
        </a:p>
      </dgm:t>
    </dgm:pt>
    <dgm:pt modelId="{EFF68855-967E-4BA9-B4BA-A2FE64ED3C35}" type="pres">
      <dgm:prSet presAssocID="{C4DB5612-0F9E-4EE9-9F50-FDB40297620B}" presName="sibTrans" presStyleLbl="sibTrans2D1" presStyleIdx="1" presStyleCnt="2"/>
      <dgm:spPr/>
      <dgm:t>
        <a:bodyPr/>
        <a:lstStyle/>
        <a:p>
          <a:endParaRPr lang="en-US"/>
        </a:p>
      </dgm:t>
    </dgm:pt>
    <dgm:pt modelId="{466AD528-1AF1-480D-85E3-D21B3A794A59}" type="pres">
      <dgm:prSet presAssocID="{C4DB5612-0F9E-4EE9-9F50-FDB40297620B}" presName="connectorText" presStyleLbl="sibTrans2D1" presStyleIdx="1" presStyleCnt="2"/>
      <dgm:spPr/>
      <dgm:t>
        <a:bodyPr/>
        <a:lstStyle/>
        <a:p>
          <a:endParaRPr lang="en-US"/>
        </a:p>
      </dgm:t>
    </dgm:pt>
    <dgm:pt modelId="{03E36224-5D9B-4189-827C-3373FFB7D31A}" type="pres">
      <dgm:prSet presAssocID="{039B5BAE-F3E1-48FB-B825-86683EF23B2A}" presName="node" presStyleLbl="node1" presStyleIdx="2" presStyleCnt="3">
        <dgm:presLayoutVars>
          <dgm:bulletEnabled val="1"/>
        </dgm:presLayoutVars>
      </dgm:prSet>
      <dgm:spPr/>
      <dgm:t>
        <a:bodyPr/>
        <a:lstStyle/>
        <a:p>
          <a:endParaRPr lang="en-US"/>
        </a:p>
      </dgm:t>
    </dgm:pt>
  </dgm:ptLst>
  <dgm:cxnLst>
    <dgm:cxn modelId="{EF2EF9A5-9B6D-4DA0-8BB2-48B111961AC2}" srcId="{44D8E2A0-7F77-45FE-89E6-11D4DA1CCC7A}" destId="{039B5BAE-F3E1-48FB-B825-86683EF23B2A}" srcOrd="2" destOrd="0" parTransId="{FB3EB5EA-92DF-425E-9C19-7A33CE6880F7}" sibTransId="{D6D66772-3F9B-4E6A-9EDB-78FD37682BF9}"/>
    <dgm:cxn modelId="{8EDBFBD1-DAE6-4D0F-B61B-8C23D60ABB4B}" type="presOf" srcId="{41B3C365-E6BA-47AB-9B6D-F2649B40DAD6}" destId="{91BADE9C-B28B-41E0-8FF8-D3C3020DDA78}" srcOrd="0" destOrd="0" presId="urn:microsoft.com/office/officeart/2005/8/layout/process1"/>
    <dgm:cxn modelId="{368755C6-2DAA-41B2-9F70-473C57DC0B8F}" srcId="{44D8E2A0-7F77-45FE-89E6-11D4DA1CCC7A}" destId="{05A43963-6C08-424E-BE91-53482589DB90}" srcOrd="0" destOrd="0" parTransId="{618CC8D8-0D32-40C8-BDB7-EFCFFAF93264}" sibTransId="{41B3C365-E6BA-47AB-9B6D-F2649B40DAD6}"/>
    <dgm:cxn modelId="{991D093B-7D2C-42DD-8D72-01B410BCDA53}" type="presOf" srcId="{61F74488-5D0D-4D5C-873E-16554F323E4D}" destId="{2EAC7CA7-6462-4B9C-BE64-B594486378A5}" srcOrd="0" destOrd="0" presId="urn:microsoft.com/office/officeart/2005/8/layout/process1"/>
    <dgm:cxn modelId="{E371CE96-15D1-4C90-9558-287485708D95}" type="presOf" srcId="{05A43963-6C08-424E-BE91-53482589DB90}" destId="{D131003D-538E-43EF-BCB5-7351FDB322D3}" srcOrd="0" destOrd="0" presId="urn:microsoft.com/office/officeart/2005/8/layout/process1"/>
    <dgm:cxn modelId="{7B4AAAB7-1211-4472-BCD7-0E41F297FC0E}" srcId="{44D8E2A0-7F77-45FE-89E6-11D4DA1CCC7A}" destId="{61F74488-5D0D-4D5C-873E-16554F323E4D}" srcOrd="1" destOrd="0" parTransId="{515C292E-F2C6-4947-809C-D109FA8BD5C3}" sibTransId="{C4DB5612-0F9E-4EE9-9F50-FDB40297620B}"/>
    <dgm:cxn modelId="{9B5B8C12-5F40-4FAE-8B57-37E2F6894807}" type="presOf" srcId="{C4DB5612-0F9E-4EE9-9F50-FDB40297620B}" destId="{EFF68855-967E-4BA9-B4BA-A2FE64ED3C35}" srcOrd="0" destOrd="0" presId="urn:microsoft.com/office/officeart/2005/8/layout/process1"/>
    <dgm:cxn modelId="{48A95942-7AF2-42FD-8A4E-3799390D3570}" type="presOf" srcId="{039B5BAE-F3E1-48FB-B825-86683EF23B2A}" destId="{03E36224-5D9B-4189-827C-3373FFB7D31A}" srcOrd="0" destOrd="0" presId="urn:microsoft.com/office/officeart/2005/8/layout/process1"/>
    <dgm:cxn modelId="{49CD316D-85A1-4859-8271-F7708B6721BD}" type="presOf" srcId="{41B3C365-E6BA-47AB-9B6D-F2649B40DAD6}" destId="{B0D1AFA9-E4D8-40CC-BD73-30C32265CF95}" srcOrd="1" destOrd="0" presId="urn:microsoft.com/office/officeart/2005/8/layout/process1"/>
    <dgm:cxn modelId="{33E73F78-5903-4410-9B2E-567ECA27DA63}" type="presOf" srcId="{44D8E2A0-7F77-45FE-89E6-11D4DA1CCC7A}" destId="{FC5D4905-4C9C-498C-B612-ACF459A95D86}" srcOrd="0" destOrd="0" presId="urn:microsoft.com/office/officeart/2005/8/layout/process1"/>
    <dgm:cxn modelId="{381D8043-DA22-44AE-ABC5-D627E35A6EBB}" type="presOf" srcId="{C4DB5612-0F9E-4EE9-9F50-FDB40297620B}" destId="{466AD528-1AF1-480D-85E3-D21B3A794A59}" srcOrd="1" destOrd="0" presId="urn:microsoft.com/office/officeart/2005/8/layout/process1"/>
    <dgm:cxn modelId="{54A73C92-1441-444D-9DFF-1DCD8F69906D}" type="presParOf" srcId="{FC5D4905-4C9C-498C-B612-ACF459A95D86}" destId="{D131003D-538E-43EF-BCB5-7351FDB322D3}" srcOrd="0" destOrd="0" presId="urn:microsoft.com/office/officeart/2005/8/layout/process1"/>
    <dgm:cxn modelId="{13CA1FA5-E5E9-40DB-9F3E-0803AF692932}" type="presParOf" srcId="{FC5D4905-4C9C-498C-B612-ACF459A95D86}" destId="{91BADE9C-B28B-41E0-8FF8-D3C3020DDA78}" srcOrd="1" destOrd="0" presId="urn:microsoft.com/office/officeart/2005/8/layout/process1"/>
    <dgm:cxn modelId="{297AA098-7900-4F51-8914-F566F6465F37}" type="presParOf" srcId="{91BADE9C-B28B-41E0-8FF8-D3C3020DDA78}" destId="{B0D1AFA9-E4D8-40CC-BD73-30C32265CF95}" srcOrd="0" destOrd="0" presId="urn:microsoft.com/office/officeart/2005/8/layout/process1"/>
    <dgm:cxn modelId="{998A134C-F865-4678-8B77-1DC112F0C439}" type="presParOf" srcId="{FC5D4905-4C9C-498C-B612-ACF459A95D86}" destId="{2EAC7CA7-6462-4B9C-BE64-B594486378A5}" srcOrd="2" destOrd="0" presId="urn:microsoft.com/office/officeart/2005/8/layout/process1"/>
    <dgm:cxn modelId="{4AA94D4B-4A6C-4734-95D7-E89B84F81019}" type="presParOf" srcId="{FC5D4905-4C9C-498C-B612-ACF459A95D86}" destId="{EFF68855-967E-4BA9-B4BA-A2FE64ED3C35}" srcOrd="3" destOrd="0" presId="urn:microsoft.com/office/officeart/2005/8/layout/process1"/>
    <dgm:cxn modelId="{D67DE290-833C-4D4D-939F-CB301A6C8CCB}" type="presParOf" srcId="{EFF68855-967E-4BA9-B4BA-A2FE64ED3C35}" destId="{466AD528-1AF1-480D-85E3-D21B3A794A59}" srcOrd="0" destOrd="0" presId="urn:microsoft.com/office/officeart/2005/8/layout/process1"/>
    <dgm:cxn modelId="{74435A0E-0244-42E5-8471-E7BFAEFB18D2}" type="presParOf" srcId="{FC5D4905-4C9C-498C-B612-ACF459A95D86}" destId="{03E36224-5D9B-4189-827C-3373FFB7D31A}" srcOrd="4"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E97429-34DD-43D7-AEF6-C6238E24A3AA}" type="doc">
      <dgm:prSet loTypeId="urn:microsoft.com/office/officeart/2005/8/layout/vList6" loCatId="list" qsTypeId="urn:microsoft.com/office/officeart/2005/8/quickstyle/simple1" qsCatId="simple" csTypeId="urn:microsoft.com/office/officeart/2005/8/colors/accent1_1" csCatId="accent1" phldr="1"/>
      <dgm:spPr/>
      <dgm:t>
        <a:bodyPr/>
        <a:lstStyle/>
        <a:p>
          <a:endParaRPr lang="en-US"/>
        </a:p>
      </dgm:t>
    </dgm:pt>
    <dgm:pt modelId="{2AD64948-C8C3-4383-8F33-0CA32E5C3F9E}">
      <dgm:prSet phldrT="[Texto]" custT="1"/>
      <dgm:spPr/>
      <dgm:t>
        <a:bodyPr/>
        <a:lstStyle/>
        <a:p>
          <a:r>
            <a:rPr lang="es-EC" sz="2400" b="1" dirty="0" smtClean="0">
              <a:latin typeface="Adobe Devanagari" panose="02040503050201020203" pitchFamily="18" charset="0"/>
              <a:cs typeface="Adobe Devanagari" panose="02040503050201020203" pitchFamily="18" charset="0"/>
            </a:rPr>
            <a:t>Teoría de los Servicios Públicos</a:t>
          </a:r>
          <a:endParaRPr lang="en-US" sz="2400" dirty="0">
            <a:latin typeface="Adobe Devanagari" panose="02040503050201020203" pitchFamily="18" charset="0"/>
            <a:cs typeface="Adobe Devanagari" panose="02040503050201020203" pitchFamily="18" charset="0"/>
          </a:endParaRPr>
        </a:p>
      </dgm:t>
    </dgm:pt>
    <dgm:pt modelId="{C2CEF3CA-A72C-441B-8CFF-762A729C1A75}" type="parTrans" cxnId="{249E5DCB-E2E3-4CA6-8596-929DC771B236}">
      <dgm:prSet/>
      <dgm:spPr/>
      <dgm:t>
        <a:bodyPr/>
        <a:lstStyle/>
        <a:p>
          <a:endParaRPr lang="en-US" sz="2400">
            <a:latin typeface="Adobe Devanagari" panose="02040503050201020203" pitchFamily="18" charset="0"/>
            <a:cs typeface="Adobe Devanagari" panose="02040503050201020203" pitchFamily="18" charset="0"/>
          </a:endParaRPr>
        </a:p>
      </dgm:t>
    </dgm:pt>
    <dgm:pt modelId="{69EB563F-AD15-49AC-AE58-5911162616DC}" type="sibTrans" cxnId="{249E5DCB-E2E3-4CA6-8596-929DC771B236}">
      <dgm:prSet/>
      <dgm:spPr/>
      <dgm:t>
        <a:bodyPr/>
        <a:lstStyle/>
        <a:p>
          <a:endParaRPr lang="en-US" sz="2400">
            <a:latin typeface="Adobe Devanagari" panose="02040503050201020203" pitchFamily="18" charset="0"/>
            <a:cs typeface="Adobe Devanagari" panose="02040503050201020203" pitchFamily="18" charset="0"/>
          </a:endParaRPr>
        </a:p>
      </dgm:t>
    </dgm:pt>
    <dgm:pt modelId="{A1A11DD6-5AFB-4F3B-BA22-DEE030F7E244}">
      <dgm:prSet phldrT="[Texto]" custT="1"/>
      <dgm:spPr/>
      <dgm:t>
        <a:bodyPr/>
        <a:lstStyle/>
        <a:p>
          <a:r>
            <a:rPr lang="es-EC" sz="2000" dirty="0" smtClean="0">
              <a:latin typeface="Adobe Devanagari" panose="02040503050201020203" pitchFamily="18" charset="0"/>
              <a:cs typeface="Adobe Devanagari" panose="02040503050201020203" pitchFamily="18" charset="0"/>
            </a:rPr>
            <a:t>Los contribuyentes pagan tributos y reciben servicios públicos.</a:t>
          </a:r>
          <a:endParaRPr lang="en-US" sz="2000" dirty="0">
            <a:latin typeface="Adobe Devanagari" panose="02040503050201020203" pitchFamily="18" charset="0"/>
            <a:cs typeface="Adobe Devanagari" panose="02040503050201020203" pitchFamily="18" charset="0"/>
          </a:endParaRPr>
        </a:p>
      </dgm:t>
    </dgm:pt>
    <dgm:pt modelId="{16CAF67C-B991-4DF9-93A2-8F3E62D4F348}" type="parTrans" cxnId="{3F62A81E-65D6-4F8C-A0F9-CC47D49C5258}">
      <dgm:prSet/>
      <dgm:spPr/>
      <dgm:t>
        <a:bodyPr/>
        <a:lstStyle/>
        <a:p>
          <a:endParaRPr lang="en-US" sz="2400">
            <a:latin typeface="Adobe Devanagari" panose="02040503050201020203" pitchFamily="18" charset="0"/>
            <a:cs typeface="Adobe Devanagari" panose="02040503050201020203" pitchFamily="18" charset="0"/>
          </a:endParaRPr>
        </a:p>
      </dgm:t>
    </dgm:pt>
    <dgm:pt modelId="{BA26A007-E8BE-4924-9BB9-945233288C00}" type="sibTrans" cxnId="{3F62A81E-65D6-4F8C-A0F9-CC47D49C5258}">
      <dgm:prSet/>
      <dgm:spPr/>
      <dgm:t>
        <a:bodyPr/>
        <a:lstStyle/>
        <a:p>
          <a:endParaRPr lang="en-US" sz="2400">
            <a:latin typeface="Adobe Devanagari" panose="02040503050201020203" pitchFamily="18" charset="0"/>
            <a:cs typeface="Adobe Devanagari" panose="02040503050201020203" pitchFamily="18" charset="0"/>
          </a:endParaRPr>
        </a:p>
      </dgm:t>
    </dgm:pt>
    <dgm:pt modelId="{2D6F2DD2-8109-48FC-BFFE-C198583F4ADE}">
      <dgm:prSet phldrT="[Texto]" custT="1"/>
      <dgm:spPr/>
      <dgm:t>
        <a:bodyPr/>
        <a:lstStyle/>
        <a:p>
          <a:r>
            <a:rPr lang="es-EC" sz="2400" b="1" dirty="0" smtClean="0">
              <a:latin typeface="Adobe Devanagari" panose="02040503050201020203" pitchFamily="18" charset="0"/>
              <a:cs typeface="Adobe Devanagari" panose="02040503050201020203" pitchFamily="18" charset="0"/>
            </a:rPr>
            <a:t>Teoría Tributaria</a:t>
          </a:r>
          <a:endParaRPr lang="en-US" sz="2400" dirty="0">
            <a:latin typeface="Adobe Devanagari" panose="02040503050201020203" pitchFamily="18" charset="0"/>
            <a:cs typeface="Adobe Devanagari" panose="02040503050201020203" pitchFamily="18" charset="0"/>
          </a:endParaRPr>
        </a:p>
      </dgm:t>
    </dgm:pt>
    <dgm:pt modelId="{9EB2EB3E-D517-4EEE-B403-1B70D950B964}" type="parTrans" cxnId="{79E1FFBB-9972-414A-8F9D-5F070F579A58}">
      <dgm:prSet/>
      <dgm:spPr/>
      <dgm:t>
        <a:bodyPr/>
        <a:lstStyle/>
        <a:p>
          <a:endParaRPr lang="en-US" sz="2400">
            <a:latin typeface="Adobe Devanagari" panose="02040503050201020203" pitchFamily="18" charset="0"/>
            <a:cs typeface="Adobe Devanagari" panose="02040503050201020203" pitchFamily="18" charset="0"/>
          </a:endParaRPr>
        </a:p>
      </dgm:t>
    </dgm:pt>
    <dgm:pt modelId="{145E9E9D-CC9A-4AB7-A902-17069FB74C59}" type="sibTrans" cxnId="{79E1FFBB-9972-414A-8F9D-5F070F579A58}">
      <dgm:prSet/>
      <dgm:spPr/>
      <dgm:t>
        <a:bodyPr/>
        <a:lstStyle/>
        <a:p>
          <a:endParaRPr lang="en-US" sz="2400">
            <a:latin typeface="Adobe Devanagari" panose="02040503050201020203" pitchFamily="18" charset="0"/>
            <a:cs typeface="Adobe Devanagari" panose="02040503050201020203" pitchFamily="18" charset="0"/>
          </a:endParaRPr>
        </a:p>
      </dgm:t>
    </dgm:pt>
    <dgm:pt modelId="{C341DD2E-2D79-4AEC-800E-630E7BBA869C}">
      <dgm:prSet phldrT="[Texto]" custT="1"/>
      <dgm:spPr/>
      <dgm:t>
        <a:bodyPr/>
        <a:lstStyle/>
        <a:p>
          <a:r>
            <a:rPr lang="es-EC" sz="2000" dirty="0" smtClean="0">
              <a:latin typeface="Adobe Devanagari" panose="02040503050201020203" pitchFamily="18" charset="0"/>
              <a:cs typeface="Adobe Devanagari" panose="02040503050201020203" pitchFamily="18" charset="0"/>
            </a:rPr>
            <a:t>El que mas tiene paga mas y el que menos tiene paga menos.</a:t>
          </a:r>
          <a:endParaRPr lang="en-US" sz="2000" dirty="0">
            <a:latin typeface="Adobe Devanagari" panose="02040503050201020203" pitchFamily="18" charset="0"/>
            <a:cs typeface="Adobe Devanagari" panose="02040503050201020203" pitchFamily="18" charset="0"/>
          </a:endParaRPr>
        </a:p>
      </dgm:t>
    </dgm:pt>
    <dgm:pt modelId="{6CFB1FB6-2CDF-4C6F-978C-89ABE928B3C4}" type="parTrans" cxnId="{F579B88D-C534-4DEB-9F49-072D46894054}">
      <dgm:prSet/>
      <dgm:spPr/>
      <dgm:t>
        <a:bodyPr/>
        <a:lstStyle/>
        <a:p>
          <a:endParaRPr lang="en-US" sz="2400">
            <a:latin typeface="Adobe Devanagari" panose="02040503050201020203" pitchFamily="18" charset="0"/>
            <a:cs typeface="Adobe Devanagari" panose="02040503050201020203" pitchFamily="18" charset="0"/>
          </a:endParaRPr>
        </a:p>
      </dgm:t>
    </dgm:pt>
    <dgm:pt modelId="{4FAB6213-5DAE-44C3-BAAB-DFDF0F54248C}" type="sibTrans" cxnId="{F579B88D-C534-4DEB-9F49-072D46894054}">
      <dgm:prSet/>
      <dgm:spPr/>
      <dgm:t>
        <a:bodyPr/>
        <a:lstStyle/>
        <a:p>
          <a:endParaRPr lang="en-US" sz="2400">
            <a:latin typeface="Adobe Devanagari" panose="02040503050201020203" pitchFamily="18" charset="0"/>
            <a:cs typeface="Adobe Devanagari" panose="02040503050201020203" pitchFamily="18" charset="0"/>
          </a:endParaRPr>
        </a:p>
      </dgm:t>
    </dgm:pt>
    <dgm:pt modelId="{EF088493-3780-4D20-8878-CE0D5E36256D}">
      <dgm:prSet custT="1"/>
      <dgm:spPr/>
      <dgm:t>
        <a:bodyPr/>
        <a:lstStyle/>
        <a:p>
          <a:endParaRPr lang="en-US" sz="2000" dirty="0">
            <a:latin typeface="Adobe Devanagari" panose="02040503050201020203" pitchFamily="18" charset="0"/>
            <a:cs typeface="Adobe Devanagari" panose="02040503050201020203" pitchFamily="18" charset="0"/>
          </a:endParaRPr>
        </a:p>
      </dgm:t>
    </dgm:pt>
    <dgm:pt modelId="{3E647F3E-8260-40C7-83F2-D5ECCC445BAA}" type="parTrans" cxnId="{143362A2-19C4-449B-982C-03E733D89C28}">
      <dgm:prSet/>
      <dgm:spPr/>
      <dgm:t>
        <a:bodyPr/>
        <a:lstStyle/>
        <a:p>
          <a:endParaRPr lang="en-US" sz="2400">
            <a:latin typeface="Adobe Devanagari" panose="02040503050201020203" pitchFamily="18" charset="0"/>
            <a:cs typeface="Adobe Devanagari" panose="02040503050201020203" pitchFamily="18" charset="0"/>
          </a:endParaRPr>
        </a:p>
      </dgm:t>
    </dgm:pt>
    <dgm:pt modelId="{F998ED1F-A2B8-4A5C-9BED-98E4F2F8D37F}" type="sibTrans" cxnId="{143362A2-19C4-449B-982C-03E733D89C28}">
      <dgm:prSet/>
      <dgm:spPr/>
      <dgm:t>
        <a:bodyPr/>
        <a:lstStyle/>
        <a:p>
          <a:endParaRPr lang="en-US" sz="2400">
            <a:latin typeface="Adobe Devanagari" panose="02040503050201020203" pitchFamily="18" charset="0"/>
            <a:cs typeface="Adobe Devanagari" panose="02040503050201020203" pitchFamily="18" charset="0"/>
          </a:endParaRPr>
        </a:p>
      </dgm:t>
    </dgm:pt>
    <dgm:pt modelId="{1F8A5CD0-F465-4EA0-8F5E-934289172170}">
      <dgm:prSet custT="1"/>
      <dgm:spPr/>
      <dgm:t>
        <a:bodyPr/>
        <a:lstStyle/>
        <a:p>
          <a:r>
            <a:rPr lang="es-EC" sz="2400" b="1" dirty="0" smtClean="0">
              <a:latin typeface="Adobe Devanagari" panose="02040503050201020203" pitchFamily="18" charset="0"/>
              <a:cs typeface="Adobe Devanagari" panose="02040503050201020203" pitchFamily="18" charset="0"/>
            </a:rPr>
            <a:t>Teoría de la Disuasión</a:t>
          </a:r>
          <a:endParaRPr lang="en-US" sz="2400" dirty="0">
            <a:latin typeface="Adobe Devanagari" panose="02040503050201020203" pitchFamily="18" charset="0"/>
            <a:cs typeface="Adobe Devanagari" panose="02040503050201020203" pitchFamily="18" charset="0"/>
          </a:endParaRPr>
        </a:p>
      </dgm:t>
    </dgm:pt>
    <dgm:pt modelId="{F5DB1942-3B5E-47DF-AA0D-C3795143DF3C}" type="parTrans" cxnId="{E7C64AFC-D2BC-4EDC-9856-05D3A10CAAE2}">
      <dgm:prSet/>
      <dgm:spPr/>
      <dgm:t>
        <a:bodyPr/>
        <a:lstStyle/>
        <a:p>
          <a:endParaRPr lang="en-US" sz="2400">
            <a:latin typeface="Adobe Devanagari" panose="02040503050201020203" pitchFamily="18" charset="0"/>
            <a:cs typeface="Adobe Devanagari" panose="02040503050201020203" pitchFamily="18" charset="0"/>
          </a:endParaRPr>
        </a:p>
      </dgm:t>
    </dgm:pt>
    <dgm:pt modelId="{DA32BEBC-3D27-48F3-AB00-609393A49F30}" type="sibTrans" cxnId="{E7C64AFC-D2BC-4EDC-9856-05D3A10CAAE2}">
      <dgm:prSet/>
      <dgm:spPr/>
      <dgm:t>
        <a:bodyPr/>
        <a:lstStyle/>
        <a:p>
          <a:endParaRPr lang="en-US" sz="2400">
            <a:latin typeface="Adobe Devanagari" panose="02040503050201020203" pitchFamily="18" charset="0"/>
            <a:cs typeface="Adobe Devanagari" panose="02040503050201020203" pitchFamily="18" charset="0"/>
          </a:endParaRPr>
        </a:p>
      </dgm:t>
    </dgm:pt>
    <dgm:pt modelId="{946CA90C-0911-4152-AC20-6CC31A080BEC}">
      <dgm:prSet custT="1"/>
      <dgm:spPr/>
      <dgm:t>
        <a:bodyPr/>
        <a:lstStyle/>
        <a:p>
          <a:r>
            <a:rPr lang="es-EC" sz="2000" dirty="0" smtClean="0">
              <a:latin typeface="Adobe Devanagari" panose="02040503050201020203" pitchFamily="18" charset="0"/>
              <a:cs typeface="Adobe Devanagari" panose="02040503050201020203" pitchFamily="18" charset="0"/>
            </a:rPr>
            <a:t>Temor  que lo detecten y sancionen</a:t>
          </a:r>
          <a:endParaRPr lang="en-US" sz="2000" dirty="0">
            <a:latin typeface="Adobe Devanagari" panose="02040503050201020203" pitchFamily="18" charset="0"/>
            <a:cs typeface="Adobe Devanagari" panose="02040503050201020203" pitchFamily="18" charset="0"/>
          </a:endParaRPr>
        </a:p>
      </dgm:t>
    </dgm:pt>
    <dgm:pt modelId="{3AECC06C-0AA9-457D-9DA1-E22B98528CDF}" type="parTrans" cxnId="{72D9D875-496C-42C9-B85C-776FACC76D1A}">
      <dgm:prSet/>
      <dgm:spPr/>
      <dgm:t>
        <a:bodyPr/>
        <a:lstStyle/>
        <a:p>
          <a:endParaRPr lang="en-US" sz="2400">
            <a:latin typeface="Adobe Devanagari" panose="02040503050201020203" pitchFamily="18" charset="0"/>
            <a:cs typeface="Adobe Devanagari" panose="02040503050201020203" pitchFamily="18" charset="0"/>
          </a:endParaRPr>
        </a:p>
      </dgm:t>
    </dgm:pt>
    <dgm:pt modelId="{9653B258-B3F8-4AEB-8BE2-6F8F267FA34C}" type="sibTrans" cxnId="{72D9D875-496C-42C9-B85C-776FACC76D1A}">
      <dgm:prSet/>
      <dgm:spPr/>
      <dgm:t>
        <a:bodyPr/>
        <a:lstStyle/>
        <a:p>
          <a:endParaRPr lang="en-US" sz="2400">
            <a:latin typeface="Adobe Devanagari" panose="02040503050201020203" pitchFamily="18" charset="0"/>
            <a:cs typeface="Adobe Devanagari" panose="02040503050201020203" pitchFamily="18" charset="0"/>
          </a:endParaRPr>
        </a:p>
      </dgm:t>
    </dgm:pt>
    <dgm:pt modelId="{AA9270A8-40C1-4177-97B9-8A30656C76FF}">
      <dgm:prSet custT="1"/>
      <dgm:spPr/>
      <dgm:t>
        <a:bodyPr/>
        <a:lstStyle/>
        <a:p>
          <a:r>
            <a:rPr lang="es-EC" sz="2400" b="1" dirty="0" smtClean="0">
              <a:latin typeface="Adobe Devanagari" panose="02040503050201020203" pitchFamily="18" charset="0"/>
              <a:cs typeface="Adobe Devanagari" panose="02040503050201020203" pitchFamily="18" charset="0"/>
            </a:rPr>
            <a:t>Teoría del Sacrificio</a:t>
          </a:r>
          <a:endParaRPr lang="en-US" sz="2400" dirty="0">
            <a:latin typeface="Adobe Devanagari" panose="02040503050201020203" pitchFamily="18" charset="0"/>
            <a:cs typeface="Adobe Devanagari" panose="02040503050201020203" pitchFamily="18" charset="0"/>
          </a:endParaRPr>
        </a:p>
      </dgm:t>
    </dgm:pt>
    <dgm:pt modelId="{339061C2-3E40-46E6-80FF-2FA4B67952E7}" type="parTrans" cxnId="{0CC9FFCD-21CC-4DE3-8532-1814D40C4E5C}">
      <dgm:prSet/>
      <dgm:spPr/>
      <dgm:t>
        <a:bodyPr/>
        <a:lstStyle/>
        <a:p>
          <a:endParaRPr lang="en-US" sz="2400">
            <a:latin typeface="Adobe Devanagari" panose="02040503050201020203" pitchFamily="18" charset="0"/>
            <a:cs typeface="Adobe Devanagari" panose="02040503050201020203" pitchFamily="18" charset="0"/>
          </a:endParaRPr>
        </a:p>
      </dgm:t>
    </dgm:pt>
    <dgm:pt modelId="{23C0F174-5519-4FE4-B608-1C85DF2887A1}" type="sibTrans" cxnId="{0CC9FFCD-21CC-4DE3-8532-1814D40C4E5C}">
      <dgm:prSet/>
      <dgm:spPr/>
      <dgm:t>
        <a:bodyPr/>
        <a:lstStyle/>
        <a:p>
          <a:endParaRPr lang="en-US" sz="2400">
            <a:latin typeface="Adobe Devanagari" panose="02040503050201020203" pitchFamily="18" charset="0"/>
            <a:cs typeface="Adobe Devanagari" panose="02040503050201020203" pitchFamily="18" charset="0"/>
          </a:endParaRPr>
        </a:p>
      </dgm:t>
    </dgm:pt>
    <dgm:pt modelId="{E28143E2-8D4D-4FB8-BDA7-C2D44E62434F}">
      <dgm:prSet custT="1"/>
      <dgm:spPr/>
      <dgm:t>
        <a:bodyPr/>
        <a:lstStyle/>
        <a:p>
          <a:r>
            <a:rPr lang="es-EC" sz="2000" dirty="0" smtClean="0">
              <a:latin typeface="Adobe Devanagari" panose="02040503050201020203" pitchFamily="18" charset="0"/>
              <a:cs typeface="Adobe Devanagari" panose="02040503050201020203" pitchFamily="18" charset="0"/>
            </a:rPr>
            <a:t>La mayor igualdad de repartición del impuesto entre los ciudadanos y el mínimo obstáculo puesto al aumento de la producción.</a:t>
          </a:r>
          <a:endParaRPr lang="en-US" sz="2000" dirty="0">
            <a:latin typeface="Adobe Devanagari" panose="02040503050201020203" pitchFamily="18" charset="0"/>
            <a:cs typeface="Adobe Devanagari" panose="02040503050201020203" pitchFamily="18" charset="0"/>
          </a:endParaRPr>
        </a:p>
      </dgm:t>
    </dgm:pt>
    <dgm:pt modelId="{7E125C5F-F4A9-4CF7-950A-1A837771F0F4}" type="parTrans" cxnId="{7F852FEA-C76D-4605-A50B-AC9F0BF897C7}">
      <dgm:prSet/>
      <dgm:spPr/>
      <dgm:t>
        <a:bodyPr/>
        <a:lstStyle/>
        <a:p>
          <a:endParaRPr lang="en-US" sz="2400">
            <a:latin typeface="Adobe Devanagari" panose="02040503050201020203" pitchFamily="18" charset="0"/>
            <a:cs typeface="Adobe Devanagari" panose="02040503050201020203" pitchFamily="18" charset="0"/>
          </a:endParaRPr>
        </a:p>
      </dgm:t>
    </dgm:pt>
    <dgm:pt modelId="{84D6B36F-6863-436E-9D59-57E4759690C8}" type="sibTrans" cxnId="{7F852FEA-C76D-4605-A50B-AC9F0BF897C7}">
      <dgm:prSet/>
      <dgm:spPr/>
      <dgm:t>
        <a:bodyPr/>
        <a:lstStyle/>
        <a:p>
          <a:endParaRPr lang="en-US" sz="2400">
            <a:latin typeface="Adobe Devanagari" panose="02040503050201020203" pitchFamily="18" charset="0"/>
            <a:cs typeface="Adobe Devanagari" panose="02040503050201020203" pitchFamily="18" charset="0"/>
          </a:endParaRPr>
        </a:p>
      </dgm:t>
    </dgm:pt>
    <dgm:pt modelId="{F33AA4EC-25C4-40F6-9FD3-E03221B015F2}" type="pres">
      <dgm:prSet presAssocID="{34E97429-34DD-43D7-AEF6-C6238E24A3AA}" presName="Name0" presStyleCnt="0">
        <dgm:presLayoutVars>
          <dgm:dir/>
          <dgm:animLvl val="lvl"/>
          <dgm:resizeHandles/>
        </dgm:presLayoutVars>
      </dgm:prSet>
      <dgm:spPr/>
      <dgm:t>
        <a:bodyPr/>
        <a:lstStyle/>
        <a:p>
          <a:endParaRPr lang="en-US"/>
        </a:p>
      </dgm:t>
    </dgm:pt>
    <dgm:pt modelId="{E273E206-B62E-4618-AE64-121F1AE63B78}" type="pres">
      <dgm:prSet presAssocID="{2AD64948-C8C3-4383-8F33-0CA32E5C3F9E}" presName="linNode" presStyleCnt="0"/>
      <dgm:spPr/>
    </dgm:pt>
    <dgm:pt modelId="{6838098D-ABEC-456E-A74F-DDE9FAF8150E}" type="pres">
      <dgm:prSet presAssocID="{2AD64948-C8C3-4383-8F33-0CA32E5C3F9E}" presName="parentShp" presStyleLbl="node1" presStyleIdx="0" presStyleCnt="4" custScaleY="82480" custLinFactNeighborY="-2815">
        <dgm:presLayoutVars>
          <dgm:bulletEnabled val="1"/>
        </dgm:presLayoutVars>
      </dgm:prSet>
      <dgm:spPr/>
      <dgm:t>
        <a:bodyPr/>
        <a:lstStyle/>
        <a:p>
          <a:endParaRPr lang="en-US"/>
        </a:p>
      </dgm:t>
    </dgm:pt>
    <dgm:pt modelId="{64EB9DE7-AAAE-4A07-AC4F-1B5D0DC59A2F}" type="pres">
      <dgm:prSet presAssocID="{2AD64948-C8C3-4383-8F33-0CA32E5C3F9E}" presName="childShp" presStyleLbl="bgAccFollowNode1" presStyleIdx="0" presStyleCnt="4" custScaleY="69825" custLinFactNeighborX="-396" custLinFactNeighborY="-1338">
        <dgm:presLayoutVars>
          <dgm:bulletEnabled val="1"/>
        </dgm:presLayoutVars>
      </dgm:prSet>
      <dgm:spPr/>
      <dgm:t>
        <a:bodyPr/>
        <a:lstStyle/>
        <a:p>
          <a:endParaRPr lang="en-US"/>
        </a:p>
      </dgm:t>
    </dgm:pt>
    <dgm:pt modelId="{BF3C84BC-937B-4FD7-8569-86EED45C2884}" type="pres">
      <dgm:prSet presAssocID="{69EB563F-AD15-49AC-AE58-5911162616DC}" presName="spacing" presStyleCnt="0"/>
      <dgm:spPr/>
    </dgm:pt>
    <dgm:pt modelId="{FF558131-C169-4469-9B2D-6EF70B0ED49D}" type="pres">
      <dgm:prSet presAssocID="{2D6F2DD2-8109-48FC-BFFE-C198583F4ADE}" presName="linNode" presStyleCnt="0"/>
      <dgm:spPr/>
    </dgm:pt>
    <dgm:pt modelId="{7B589F59-B48F-409A-A6DC-D41FD5B4A4C0}" type="pres">
      <dgm:prSet presAssocID="{2D6F2DD2-8109-48FC-BFFE-C198583F4ADE}" presName="parentShp" presStyleLbl="node1" presStyleIdx="1" presStyleCnt="4" custScaleY="77785">
        <dgm:presLayoutVars>
          <dgm:bulletEnabled val="1"/>
        </dgm:presLayoutVars>
      </dgm:prSet>
      <dgm:spPr/>
      <dgm:t>
        <a:bodyPr/>
        <a:lstStyle/>
        <a:p>
          <a:endParaRPr lang="en-US"/>
        </a:p>
      </dgm:t>
    </dgm:pt>
    <dgm:pt modelId="{0E47DE51-2C8E-40CD-BD1F-7B0BA5903C49}" type="pres">
      <dgm:prSet presAssocID="{2D6F2DD2-8109-48FC-BFFE-C198583F4ADE}" presName="childShp" presStyleLbl="bgAccFollowNode1" presStyleIdx="1" presStyleCnt="4" custScaleY="82833">
        <dgm:presLayoutVars>
          <dgm:bulletEnabled val="1"/>
        </dgm:presLayoutVars>
      </dgm:prSet>
      <dgm:spPr/>
      <dgm:t>
        <a:bodyPr/>
        <a:lstStyle/>
        <a:p>
          <a:endParaRPr lang="en-US"/>
        </a:p>
      </dgm:t>
    </dgm:pt>
    <dgm:pt modelId="{9B8C082F-DEA9-48C1-A4C6-C62B0165C42C}" type="pres">
      <dgm:prSet presAssocID="{145E9E9D-CC9A-4AB7-A902-17069FB74C59}" presName="spacing" presStyleCnt="0"/>
      <dgm:spPr/>
    </dgm:pt>
    <dgm:pt modelId="{F43102EE-F607-43F0-B8C8-4E7397BC5E58}" type="pres">
      <dgm:prSet presAssocID="{1F8A5CD0-F465-4EA0-8F5E-934289172170}" presName="linNode" presStyleCnt="0"/>
      <dgm:spPr/>
    </dgm:pt>
    <dgm:pt modelId="{0F24B72B-B5C3-40D6-B7DB-92DA0D5E4BBC}" type="pres">
      <dgm:prSet presAssocID="{1F8A5CD0-F465-4EA0-8F5E-934289172170}" presName="parentShp" presStyleLbl="node1" presStyleIdx="2" presStyleCnt="4" custScaleY="73342">
        <dgm:presLayoutVars>
          <dgm:bulletEnabled val="1"/>
        </dgm:presLayoutVars>
      </dgm:prSet>
      <dgm:spPr/>
      <dgm:t>
        <a:bodyPr/>
        <a:lstStyle/>
        <a:p>
          <a:endParaRPr lang="en-US"/>
        </a:p>
      </dgm:t>
    </dgm:pt>
    <dgm:pt modelId="{DBE0DA3B-C31B-4379-967B-1B25DF629D05}" type="pres">
      <dgm:prSet presAssocID="{1F8A5CD0-F465-4EA0-8F5E-934289172170}" presName="childShp" presStyleLbl="bgAccFollowNode1" presStyleIdx="2" presStyleCnt="4" custScaleY="63544">
        <dgm:presLayoutVars>
          <dgm:bulletEnabled val="1"/>
        </dgm:presLayoutVars>
      </dgm:prSet>
      <dgm:spPr/>
      <dgm:t>
        <a:bodyPr/>
        <a:lstStyle/>
        <a:p>
          <a:endParaRPr lang="en-US"/>
        </a:p>
      </dgm:t>
    </dgm:pt>
    <dgm:pt modelId="{657659F3-9EA3-4809-A670-5D44095A3FDB}" type="pres">
      <dgm:prSet presAssocID="{DA32BEBC-3D27-48F3-AB00-609393A49F30}" presName="spacing" presStyleCnt="0"/>
      <dgm:spPr/>
    </dgm:pt>
    <dgm:pt modelId="{1B991C13-7CA4-4F43-8B30-3D57FC7A913E}" type="pres">
      <dgm:prSet presAssocID="{AA9270A8-40C1-4177-97B9-8A30656C76FF}" presName="linNode" presStyleCnt="0"/>
      <dgm:spPr/>
    </dgm:pt>
    <dgm:pt modelId="{6157FE9C-8A7E-469C-A024-12B240E8F1EF}" type="pres">
      <dgm:prSet presAssocID="{AA9270A8-40C1-4177-97B9-8A30656C76FF}" presName="parentShp" presStyleLbl="node1" presStyleIdx="3" presStyleCnt="4">
        <dgm:presLayoutVars>
          <dgm:bulletEnabled val="1"/>
        </dgm:presLayoutVars>
      </dgm:prSet>
      <dgm:spPr/>
      <dgm:t>
        <a:bodyPr/>
        <a:lstStyle/>
        <a:p>
          <a:endParaRPr lang="en-US"/>
        </a:p>
      </dgm:t>
    </dgm:pt>
    <dgm:pt modelId="{969BBA53-6D58-4F96-8683-9BFFC6B6FBBE}" type="pres">
      <dgm:prSet presAssocID="{AA9270A8-40C1-4177-97B9-8A30656C76FF}" presName="childShp" presStyleLbl="bgAccFollowNode1" presStyleIdx="3" presStyleCnt="4" custScaleY="140919">
        <dgm:presLayoutVars>
          <dgm:bulletEnabled val="1"/>
        </dgm:presLayoutVars>
      </dgm:prSet>
      <dgm:spPr/>
      <dgm:t>
        <a:bodyPr/>
        <a:lstStyle/>
        <a:p>
          <a:endParaRPr lang="en-US"/>
        </a:p>
      </dgm:t>
    </dgm:pt>
  </dgm:ptLst>
  <dgm:cxnLst>
    <dgm:cxn modelId="{E165506D-C50B-4034-89B0-47A198E13427}" type="presOf" srcId="{A1A11DD6-5AFB-4F3B-BA22-DEE030F7E244}" destId="{64EB9DE7-AAAE-4A07-AC4F-1B5D0DC59A2F}" srcOrd="0" destOrd="0" presId="urn:microsoft.com/office/officeart/2005/8/layout/vList6"/>
    <dgm:cxn modelId="{16327CE5-9C42-4148-B014-AFD7F548D6E4}" type="presOf" srcId="{2AD64948-C8C3-4383-8F33-0CA32E5C3F9E}" destId="{6838098D-ABEC-456E-A74F-DDE9FAF8150E}" srcOrd="0" destOrd="0" presId="urn:microsoft.com/office/officeart/2005/8/layout/vList6"/>
    <dgm:cxn modelId="{78E0B715-3167-4C26-A914-3E87094BFB7C}" type="presOf" srcId="{EF088493-3780-4D20-8878-CE0D5E36256D}" destId="{0E47DE51-2C8E-40CD-BD1F-7B0BA5903C49}" srcOrd="0" destOrd="1" presId="urn:microsoft.com/office/officeart/2005/8/layout/vList6"/>
    <dgm:cxn modelId="{72D9D875-496C-42C9-B85C-776FACC76D1A}" srcId="{1F8A5CD0-F465-4EA0-8F5E-934289172170}" destId="{946CA90C-0911-4152-AC20-6CC31A080BEC}" srcOrd="0" destOrd="0" parTransId="{3AECC06C-0AA9-457D-9DA1-E22B98528CDF}" sibTransId="{9653B258-B3F8-4AEB-8BE2-6F8F267FA34C}"/>
    <dgm:cxn modelId="{28286ECE-64B2-4D04-8446-45DFF31A888B}" type="presOf" srcId="{2D6F2DD2-8109-48FC-BFFE-C198583F4ADE}" destId="{7B589F59-B48F-409A-A6DC-D41FD5B4A4C0}" srcOrd="0" destOrd="0" presId="urn:microsoft.com/office/officeart/2005/8/layout/vList6"/>
    <dgm:cxn modelId="{3F62A81E-65D6-4F8C-A0F9-CC47D49C5258}" srcId="{2AD64948-C8C3-4383-8F33-0CA32E5C3F9E}" destId="{A1A11DD6-5AFB-4F3B-BA22-DEE030F7E244}" srcOrd="0" destOrd="0" parTransId="{16CAF67C-B991-4DF9-93A2-8F3E62D4F348}" sibTransId="{BA26A007-E8BE-4924-9BB9-945233288C00}"/>
    <dgm:cxn modelId="{143362A2-19C4-449B-982C-03E733D89C28}" srcId="{2D6F2DD2-8109-48FC-BFFE-C198583F4ADE}" destId="{EF088493-3780-4D20-8878-CE0D5E36256D}" srcOrd="1" destOrd="0" parTransId="{3E647F3E-8260-40C7-83F2-D5ECCC445BAA}" sibTransId="{F998ED1F-A2B8-4A5C-9BED-98E4F2F8D37F}"/>
    <dgm:cxn modelId="{249E5DCB-E2E3-4CA6-8596-929DC771B236}" srcId="{34E97429-34DD-43D7-AEF6-C6238E24A3AA}" destId="{2AD64948-C8C3-4383-8F33-0CA32E5C3F9E}" srcOrd="0" destOrd="0" parTransId="{C2CEF3CA-A72C-441B-8CFF-762A729C1A75}" sibTransId="{69EB563F-AD15-49AC-AE58-5911162616DC}"/>
    <dgm:cxn modelId="{C095BFD7-FC32-4220-818F-62C5A75D153A}" type="presOf" srcId="{34E97429-34DD-43D7-AEF6-C6238E24A3AA}" destId="{F33AA4EC-25C4-40F6-9FD3-E03221B015F2}" srcOrd="0" destOrd="0" presId="urn:microsoft.com/office/officeart/2005/8/layout/vList6"/>
    <dgm:cxn modelId="{F579B88D-C534-4DEB-9F49-072D46894054}" srcId="{2D6F2DD2-8109-48FC-BFFE-C198583F4ADE}" destId="{C341DD2E-2D79-4AEC-800E-630E7BBA869C}" srcOrd="0" destOrd="0" parTransId="{6CFB1FB6-2CDF-4C6F-978C-89ABE928B3C4}" sibTransId="{4FAB6213-5DAE-44C3-BAAB-DFDF0F54248C}"/>
    <dgm:cxn modelId="{E7C64AFC-D2BC-4EDC-9856-05D3A10CAAE2}" srcId="{34E97429-34DD-43D7-AEF6-C6238E24A3AA}" destId="{1F8A5CD0-F465-4EA0-8F5E-934289172170}" srcOrd="2" destOrd="0" parTransId="{F5DB1942-3B5E-47DF-AA0D-C3795143DF3C}" sibTransId="{DA32BEBC-3D27-48F3-AB00-609393A49F30}"/>
    <dgm:cxn modelId="{5DA1DB97-20E6-4D7D-9992-94A01CFCBF07}" type="presOf" srcId="{E28143E2-8D4D-4FB8-BDA7-C2D44E62434F}" destId="{969BBA53-6D58-4F96-8683-9BFFC6B6FBBE}" srcOrd="0" destOrd="0" presId="urn:microsoft.com/office/officeart/2005/8/layout/vList6"/>
    <dgm:cxn modelId="{0CC9FFCD-21CC-4DE3-8532-1814D40C4E5C}" srcId="{34E97429-34DD-43D7-AEF6-C6238E24A3AA}" destId="{AA9270A8-40C1-4177-97B9-8A30656C76FF}" srcOrd="3" destOrd="0" parTransId="{339061C2-3E40-46E6-80FF-2FA4B67952E7}" sibTransId="{23C0F174-5519-4FE4-B608-1C85DF2887A1}"/>
    <dgm:cxn modelId="{6A73A462-7077-44AB-B825-DD7E29918626}" type="presOf" srcId="{AA9270A8-40C1-4177-97B9-8A30656C76FF}" destId="{6157FE9C-8A7E-469C-A024-12B240E8F1EF}" srcOrd="0" destOrd="0" presId="urn:microsoft.com/office/officeart/2005/8/layout/vList6"/>
    <dgm:cxn modelId="{FED081EE-ED11-4902-BD4C-0982D4004794}" type="presOf" srcId="{946CA90C-0911-4152-AC20-6CC31A080BEC}" destId="{DBE0DA3B-C31B-4379-967B-1B25DF629D05}" srcOrd="0" destOrd="0" presId="urn:microsoft.com/office/officeart/2005/8/layout/vList6"/>
    <dgm:cxn modelId="{79E1FFBB-9972-414A-8F9D-5F070F579A58}" srcId="{34E97429-34DD-43D7-AEF6-C6238E24A3AA}" destId="{2D6F2DD2-8109-48FC-BFFE-C198583F4ADE}" srcOrd="1" destOrd="0" parTransId="{9EB2EB3E-D517-4EEE-B403-1B70D950B964}" sibTransId="{145E9E9D-CC9A-4AB7-A902-17069FB74C59}"/>
    <dgm:cxn modelId="{89670D34-2C33-4A74-9CE6-3476E9509B43}" type="presOf" srcId="{1F8A5CD0-F465-4EA0-8F5E-934289172170}" destId="{0F24B72B-B5C3-40D6-B7DB-92DA0D5E4BBC}" srcOrd="0" destOrd="0" presId="urn:microsoft.com/office/officeart/2005/8/layout/vList6"/>
    <dgm:cxn modelId="{7F852FEA-C76D-4605-A50B-AC9F0BF897C7}" srcId="{AA9270A8-40C1-4177-97B9-8A30656C76FF}" destId="{E28143E2-8D4D-4FB8-BDA7-C2D44E62434F}" srcOrd="0" destOrd="0" parTransId="{7E125C5F-F4A9-4CF7-950A-1A837771F0F4}" sibTransId="{84D6B36F-6863-436E-9D59-57E4759690C8}"/>
    <dgm:cxn modelId="{22C97618-98A3-4297-A441-6AA2F7CBAB67}" type="presOf" srcId="{C341DD2E-2D79-4AEC-800E-630E7BBA869C}" destId="{0E47DE51-2C8E-40CD-BD1F-7B0BA5903C49}" srcOrd="0" destOrd="0" presId="urn:microsoft.com/office/officeart/2005/8/layout/vList6"/>
    <dgm:cxn modelId="{0265F52A-4C75-43E5-BA22-F48BC29B0DA6}" type="presParOf" srcId="{F33AA4EC-25C4-40F6-9FD3-E03221B015F2}" destId="{E273E206-B62E-4618-AE64-121F1AE63B78}" srcOrd="0" destOrd="0" presId="urn:microsoft.com/office/officeart/2005/8/layout/vList6"/>
    <dgm:cxn modelId="{10F4CA8F-242B-4420-869D-80166C91C3F3}" type="presParOf" srcId="{E273E206-B62E-4618-AE64-121F1AE63B78}" destId="{6838098D-ABEC-456E-A74F-DDE9FAF8150E}" srcOrd="0" destOrd="0" presId="urn:microsoft.com/office/officeart/2005/8/layout/vList6"/>
    <dgm:cxn modelId="{561269E9-4774-4D58-A98D-93A550F8AF4B}" type="presParOf" srcId="{E273E206-B62E-4618-AE64-121F1AE63B78}" destId="{64EB9DE7-AAAE-4A07-AC4F-1B5D0DC59A2F}" srcOrd="1" destOrd="0" presId="urn:microsoft.com/office/officeart/2005/8/layout/vList6"/>
    <dgm:cxn modelId="{A29DACA1-B72F-4534-BDD9-5AF4E687F585}" type="presParOf" srcId="{F33AA4EC-25C4-40F6-9FD3-E03221B015F2}" destId="{BF3C84BC-937B-4FD7-8569-86EED45C2884}" srcOrd="1" destOrd="0" presId="urn:microsoft.com/office/officeart/2005/8/layout/vList6"/>
    <dgm:cxn modelId="{038E4DF8-B897-47D2-9D2B-45D6A692C5CB}" type="presParOf" srcId="{F33AA4EC-25C4-40F6-9FD3-E03221B015F2}" destId="{FF558131-C169-4469-9B2D-6EF70B0ED49D}" srcOrd="2" destOrd="0" presId="urn:microsoft.com/office/officeart/2005/8/layout/vList6"/>
    <dgm:cxn modelId="{E5A3681E-BFAC-441F-8C97-0C3CFCDEB1E9}" type="presParOf" srcId="{FF558131-C169-4469-9B2D-6EF70B0ED49D}" destId="{7B589F59-B48F-409A-A6DC-D41FD5B4A4C0}" srcOrd="0" destOrd="0" presId="urn:microsoft.com/office/officeart/2005/8/layout/vList6"/>
    <dgm:cxn modelId="{0F91D5AE-0808-46B7-9184-6A82D2FCFF3E}" type="presParOf" srcId="{FF558131-C169-4469-9B2D-6EF70B0ED49D}" destId="{0E47DE51-2C8E-40CD-BD1F-7B0BA5903C49}" srcOrd="1" destOrd="0" presId="urn:microsoft.com/office/officeart/2005/8/layout/vList6"/>
    <dgm:cxn modelId="{07B958DF-8B83-4267-A8F4-D64EB0595AF3}" type="presParOf" srcId="{F33AA4EC-25C4-40F6-9FD3-E03221B015F2}" destId="{9B8C082F-DEA9-48C1-A4C6-C62B0165C42C}" srcOrd="3" destOrd="0" presId="urn:microsoft.com/office/officeart/2005/8/layout/vList6"/>
    <dgm:cxn modelId="{BAE461B0-8EF5-4D39-A103-0F36FF2B2DD1}" type="presParOf" srcId="{F33AA4EC-25C4-40F6-9FD3-E03221B015F2}" destId="{F43102EE-F607-43F0-B8C8-4E7397BC5E58}" srcOrd="4" destOrd="0" presId="urn:microsoft.com/office/officeart/2005/8/layout/vList6"/>
    <dgm:cxn modelId="{27A35601-D313-4208-9E6A-E93BAC6E8A2E}" type="presParOf" srcId="{F43102EE-F607-43F0-B8C8-4E7397BC5E58}" destId="{0F24B72B-B5C3-40D6-B7DB-92DA0D5E4BBC}" srcOrd="0" destOrd="0" presId="urn:microsoft.com/office/officeart/2005/8/layout/vList6"/>
    <dgm:cxn modelId="{98E5A683-90A7-4619-9B2D-BB4037CDC4B5}" type="presParOf" srcId="{F43102EE-F607-43F0-B8C8-4E7397BC5E58}" destId="{DBE0DA3B-C31B-4379-967B-1B25DF629D05}" srcOrd="1" destOrd="0" presId="urn:microsoft.com/office/officeart/2005/8/layout/vList6"/>
    <dgm:cxn modelId="{481027E6-0A8C-4270-84A1-3CB3F7396A07}" type="presParOf" srcId="{F33AA4EC-25C4-40F6-9FD3-E03221B015F2}" destId="{657659F3-9EA3-4809-A670-5D44095A3FDB}" srcOrd="5" destOrd="0" presId="urn:microsoft.com/office/officeart/2005/8/layout/vList6"/>
    <dgm:cxn modelId="{DFF03C73-7427-419C-AF4D-0A3AD31571C3}" type="presParOf" srcId="{F33AA4EC-25C4-40F6-9FD3-E03221B015F2}" destId="{1B991C13-7CA4-4F43-8B30-3D57FC7A913E}" srcOrd="6" destOrd="0" presId="urn:microsoft.com/office/officeart/2005/8/layout/vList6"/>
    <dgm:cxn modelId="{9653675A-B854-4468-8696-BF6AEAE4B1F1}" type="presParOf" srcId="{1B991C13-7CA4-4F43-8B30-3D57FC7A913E}" destId="{6157FE9C-8A7E-469C-A024-12B240E8F1EF}" srcOrd="0" destOrd="0" presId="urn:microsoft.com/office/officeart/2005/8/layout/vList6"/>
    <dgm:cxn modelId="{C950BD20-89C8-4A77-950C-5CCF91AD957A}" type="presParOf" srcId="{1B991C13-7CA4-4F43-8B30-3D57FC7A913E}" destId="{969BBA53-6D58-4F96-8683-9BFFC6B6FBBE}"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FF7D2D-934D-4E79-B7C9-B04451DD1C9A}" type="doc">
      <dgm:prSet loTypeId="urn:microsoft.com/office/officeart/2005/8/layout/radial6" loCatId="cycle" qsTypeId="urn:microsoft.com/office/officeart/2005/8/quickstyle/simple1" qsCatId="simple" csTypeId="urn:microsoft.com/office/officeart/2005/8/colors/accent1_1" csCatId="accent1" phldr="1"/>
      <dgm:spPr/>
    </dgm:pt>
    <dgm:pt modelId="{A3AE1CB1-8BD0-4FB7-AE25-32DC266FB330}">
      <dgm:prSet phldrT="[Texto]" custT="1"/>
      <dgm:spPr/>
      <dgm:t>
        <a:bodyPr/>
        <a:lstStyle/>
        <a:p>
          <a:r>
            <a:rPr lang="es-EC" sz="2000" dirty="0" smtClean="0">
              <a:latin typeface="Adobe Devanagari" panose="02040503050201020203" pitchFamily="18" charset="0"/>
              <a:cs typeface="Adobe Devanagari" panose="02040503050201020203" pitchFamily="18" charset="0"/>
            </a:rPr>
            <a:t>Artículo de Medez, Morales, Aguilera </a:t>
          </a:r>
          <a:endParaRPr lang="en-US" sz="2000" dirty="0">
            <a:latin typeface="Adobe Devanagari" panose="02040503050201020203" pitchFamily="18" charset="0"/>
            <a:cs typeface="Adobe Devanagari" panose="02040503050201020203" pitchFamily="18" charset="0"/>
          </a:endParaRPr>
        </a:p>
      </dgm:t>
    </dgm:pt>
    <dgm:pt modelId="{7094A0A7-D6DA-4F2D-8BCE-2A721E53724A}" type="parTrans" cxnId="{6F81E28E-8077-4798-B1DD-E8B6DFA81CBB}">
      <dgm:prSet/>
      <dgm:spPr/>
      <dgm:t>
        <a:bodyPr/>
        <a:lstStyle/>
        <a:p>
          <a:endParaRPr lang="en-US" sz="200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2799A5C2-E062-4CCA-BFCC-1FAA2F7D0DF6}" type="sibTrans" cxnId="{6F81E28E-8077-4798-B1DD-E8B6DFA81CBB}">
      <dgm:prSet custT="1"/>
      <dgm:spPr/>
      <dgm:t>
        <a:bodyPr/>
        <a:lstStyle/>
        <a:p>
          <a:endParaRPr lang="en-US" sz="200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B181A747-BF38-476C-9A40-B9BD162EEE44}">
      <dgm:prSet phldrT="[Texto]" custT="1"/>
      <dgm:spPr/>
      <dgm:t>
        <a:bodyPr/>
        <a:lstStyle/>
        <a:p>
          <a:endParaRPr lang="en-US"/>
        </a:p>
      </dgm:t>
    </dgm:pt>
    <dgm:pt modelId="{50F81590-268D-4DCB-AFD1-82154E02961B}" type="parTrans" cxnId="{0433C675-0D78-4B18-8CBD-59A3A293D831}">
      <dgm:prSet/>
      <dgm:spPr/>
      <dgm:t>
        <a:bodyPr/>
        <a:lstStyle/>
        <a:p>
          <a:endParaRPr lang="en-US" sz="200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8CBBE4E1-995B-4D88-AE1C-64C3A25411AD}" type="sibTrans" cxnId="{0433C675-0D78-4B18-8CBD-59A3A293D831}">
      <dgm:prSet custT="1"/>
      <dgm:spPr/>
      <dgm:t>
        <a:bodyPr/>
        <a:lstStyle/>
        <a:p>
          <a:endParaRPr lang="en-US" sz="200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1C861419-15B0-4A45-B86F-86B0B7E39154}">
      <dgm:prSet phldrT="[Texto]" custT="1"/>
      <dgm:spPr/>
      <dgm:t>
        <a:bodyPr/>
        <a:lstStyle/>
        <a:p>
          <a:endParaRPr lang="en-US"/>
        </a:p>
      </dgm:t>
    </dgm:pt>
    <dgm:pt modelId="{A82A223E-7C63-4AED-8E2F-3EADDDEE2F9F}" type="parTrans" cxnId="{BC50A474-F824-4BB8-92D4-F3F48C8B3C0D}">
      <dgm:prSet/>
      <dgm:spPr/>
      <dgm:t>
        <a:bodyPr/>
        <a:lstStyle/>
        <a:p>
          <a:endParaRPr lang="en-US" sz="200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FCF7F49A-F004-4596-829A-3031043263BA}" type="sibTrans" cxnId="{BC50A474-F824-4BB8-92D4-F3F48C8B3C0D}">
      <dgm:prSet/>
      <dgm:spPr/>
      <dgm:t>
        <a:bodyPr/>
        <a:lstStyle/>
        <a:p>
          <a:endParaRPr lang="en-US" sz="200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41680180-FD7E-4B63-A54D-6764B0456679}">
      <dgm:prSet custT="1"/>
      <dgm:spPr/>
      <dgm:t>
        <a:bodyPr/>
        <a:lstStyle/>
        <a:p>
          <a:endParaRPr lang="en-US"/>
        </a:p>
      </dgm:t>
    </dgm:pt>
    <dgm:pt modelId="{08590D59-B724-4664-A925-1343D3A4F3C7}" type="parTrans" cxnId="{83DCB1C5-AA41-4BFF-ACEA-AB27434F3BDB}">
      <dgm:prSet/>
      <dgm:spPr/>
      <dgm:t>
        <a:bodyPr/>
        <a:lstStyle/>
        <a:p>
          <a:endParaRPr lang="en-US" sz="200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D04F0479-1DC6-470B-BE82-D8D46C85BEA8}" type="sibTrans" cxnId="{83DCB1C5-AA41-4BFF-ACEA-AB27434F3BDB}">
      <dgm:prSet custT="1"/>
      <dgm:spPr/>
      <dgm:t>
        <a:bodyPr/>
        <a:lstStyle/>
        <a:p>
          <a:endParaRPr lang="en-US" sz="200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785885FD-B6A3-4210-96C0-5F8CABD7B916}">
      <dgm:prSet custT="1"/>
      <dgm:spPr/>
      <dgm:t>
        <a:bodyPr/>
        <a:lstStyle/>
        <a:p>
          <a:endParaRPr lang="en-US"/>
        </a:p>
      </dgm:t>
    </dgm:pt>
    <dgm:pt modelId="{4B0B651A-32AD-470F-9C15-E2EAFBC817F5}" type="parTrans" cxnId="{9F6E1AD2-6A05-4442-8F63-D03817CBC024}">
      <dgm:prSet/>
      <dgm:spPr/>
      <dgm:t>
        <a:bodyPr/>
        <a:lstStyle/>
        <a:p>
          <a:endParaRPr lang="en-US" sz="200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1F39B07C-D5D7-404D-9535-2E1FA64E44CC}" type="sibTrans" cxnId="{9F6E1AD2-6A05-4442-8F63-D03817CBC024}">
      <dgm:prSet custT="1"/>
      <dgm:spPr/>
      <dgm:t>
        <a:bodyPr/>
        <a:lstStyle/>
        <a:p>
          <a:endParaRPr lang="en-US" sz="200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AD5E6F03-979E-41B2-BB13-4F24DE0F7928}">
      <dgm:prSet phldrT="[Texto]" custT="1"/>
      <dgm:spPr/>
      <dgm:t>
        <a:bodyPr/>
        <a:lstStyle/>
        <a:p>
          <a:r>
            <a:rPr lang="es-EC" sz="2000" b="1" dirty="0" smtClean="0">
              <a:latin typeface="Adobe Devanagari" panose="02040503050201020203" pitchFamily="18" charset="0"/>
              <a:cs typeface="Adobe Devanagari" panose="02040503050201020203" pitchFamily="18" charset="0"/>
            </a:rPr>
            <a:t>Trabajo de Investigación</a:t>
          </a:r>
          <a:endParaRPr lang="en-US" sz="2000" b="1" dirty="0">
            <a:latin typeface="Adobe Devanagari" panose="02040503050201020203" pitchFamily="18" charset="0"/>
            <a:cs typeface="Adobe Devanagari" panose="02040503050201020203" pitchFamily="18" charset="0"/>
          </a:endParaRPr>
        </a:p>
      </dgm:t>
    </dgm:pt>
    <dgm:pt modelId="{60C807C5-C6E6-4891-87F6-0C59B3B04092}" type="parTrans" cxnId="{E6E98DCC-3B6D-4544-A765-952B941D3EB0}">
      <dgm:prSet/>
      <dgm:spPr/>
      <dgm:t>
        <a:bodyPr/>
        <a:lstStyle/>
        <a:p>
          <a:endParaRPr lang="en-US" sz="200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73E0C5C4-7924-4D90-9576-1AE0E74794B1}" type="sibTrans" cxnId="{E6E98DCC-3B6D-4544-A765-952B941D3EB0}">
      <dgm:prSet/>
      <dgm:spPr/>
      <dgm:t>
        <a:bodyPr/>
        <a:lstStyle/>
        <a:p>
          <a:endParaRPr lang="en-US" sz="200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BBE7DC3C-7C3C-4304-B608-8DE208506FEC}">
      <dgm:prSet custT="1"/>
      <dgm:spPr/>
      <dgm:t>
        <a:bodyPr/>
        <a:lstStyle/>
        <a:p>
          <a:r>
            <a:rPr lang="es-EC" sz="2000" dirty="0" smtClean="0">
              <a:latin typeface="Adobe Devanagari" panose="02040503050201020203" pitchFamily="18" charset="0"/>
              <a:cs typeface="Adobe Devanagari" panose="02040503050201020203" pitchFamily="18" charset="0"/>
            </a:rPr>
            <a:t>Investigaciones, estudios de temas relacionados</a:t>
          </a:r>
          <a:endParaRPr lang="en-US" sz="2000" dirty="0">
            <a:latin typeface="Adobe Devanagari" panose="02040503050201020203" pitchFamily="18" charset="0"/>
            <a:cs typeface="Adobe Devanagari" panose="02040503050201020203" pitchFamily="18" charset="0"/>
          </a:endParaRPr>
        </a:p>
      </dgm:t>
    </dgm:pt>
    <dgm:pt modelId="{5204E0D6-B507-49CC-8839-ABBE9089523D}" type="parTrans" cxnId="{18526C57-0545-4176-A8B1-49986A585309}">
      <dgm:prSet/>
      <dgm:spPr/>
      <dgm:t>
        <a:bodyPr/>
        <a:lstStyle/>
        <a:p>
          <a:endParaRPr lang="en-US" sz="200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83A0BE4B-804B-4C90-A1A6-5B9A3A2721FC}" type="sibTrans" cxnId="{18526C57-0545-4176-A8B1-49986A585309}">
      <dgm:prSet/>
      <dgm:spPr/>
      <dgm:t>
        <a:bodyPr/>
        <a:lstStyle/>
        <a:p>
          <a:endParaRPr lang="en-US" sz="200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FD2C7AAD-41C2-414F-BC0D-7F897871AD2C}">
      <dgm:prSet phldrT="[Texto]" custT="1"/>
      <dgm:spPr/>
      <dgm:t>
        <a:bodyPr/>
        <a:lstStyle/>
        <a:p>
          <a:r>
            <a:rPr lang="es-EC" sz="2000" dirty="0" smtClean="0">
              <a:latin typeface="Adobe Devanagari" panose="02040503050201020203" pitchFamily="18" charset="0"/>
              <a:cs typeface="Adobe Devanagari" panose="02040503050201020203" pitchFamily="18" charset="0"/>
            </a:rPr>
            <a:t>Objetivo 4 del (Plan Nacional del Buen Vivir 2017-2021, 2017</a:t>
          </a:r>
          <a:endParaRPr lang="en-US" sz="2000" dirty="0">
            <a:latin typeface="Adobe Devanagari" panose="02040503050201020203" pitchFamily="18" charset="0"/>
            <a:cs typeface="Adobe Devanagari" panose="02040503050201020203" pitchFamily="18" charset="0"/>
          </a:endParaRPr>
        </a:p>
      </dgm:t>
    </dgm:pt>
    <dgm:pt modelId="{04833E04-8FF4-4C60-9093-F50507D7A38C}" type="parTrans" cxnId="{48F68CD0-10FB-4799-A7AB-82C3C27C3460}">
      <dgm:prSet/>
      <dgm:spPr/>
      <dgm:t>
        <a:bodyPr/>
        <a:lstStyle/>
        <a:p>
          <a:endParaRPr lang="en-US" sz="200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E9B5015C-55B2-4F9E-8426-BF5F87769FF9}" type="sibTrans" cxnId="{48F68CD0-10FB-4799-A7AB-82C3C27C3460}">
      <dgm:prSet/>
      <dgm:spPr/>
      <dgm:t>
        <a:bodyPr/>
        <a:lstStyle/>
        <a:p>
          <a:endParaRPr lang="en-US" sz="200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0F89B7CC-DC65-42F0-8494-2FB41FC8154E}">
      <dgm:prSet custT="1"/>
      <dgm:spPr/>
      <dgm:t>
        <a:bodyPr/>
        <a:lstStyle/>
        <a:p>
          <a:r>
            <a:rPr lang="es-EC" sz="2000" dirty="0" smtClean="0">
              <a:latin typeface="Adobe Devanagari" panose="02040503050201020203" pitchFamily="18" charset="0"/>
              <a:cs typeface="Adobe Devanagari" panose="02040503050201020203" pitchFamily="18" charset="0"/>
            </a:rPr>
            <a:t>Documentos emitidos por el Centro de Estudios Fiscales del SRI</a:t>
          </a:r>
          <a:endParaRPr lang="en-US" sz="2000" dirty="0">
            <a:latin typeface="Adobe Devanagari" panose="02040503050201020203" pitchFamily="18" charset="0"/>
            <a:cs typeface="Adobe Devanagari" panose="02040503050201020203" pitchFamily="18" charset="0"/>
          </a:endParaRPr>
        </a:p>
      </dgm:t>
    </dgm:pt>
    <dgm:pt modelId="{841D5169-187C-4E36-82CF-E6DCE31471AE}" type="parTrans" cxnId="{515BA993-599C-4DAE-8973-9B43AA266728}">
      <dgm:prSet/>
      <dgm:spPr/>
      <dgm:t>
        <a:bodyPr/>
        <a:lstStyle/>
        <a:p>
          <a:endParaRPr lang="en-US" sz="200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493CB055-B019-4273-A724-3A37F3489565}" type="sibTrans" cxnId="{515BA993-599C-4DAE-8973-9B43AA266728}">
      <dgm:prSet/>
      <dgm:spPr/>
      <dgm:t>
        <a:bodyPr/>
        <a:lstStyle/>
        <a:p>
          <a:endParaRPr lang="en-US" sz="200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C416C58D-EBC8-4863-82F1-A67BC5CD04E0}" type="pres">
      <dgm:prSet presAssocID="{08FF7D2D-934D-4E79-B7C9-B04451DD1C9A}" presName="Name0" presStyleCnt="0">
        <dgm:presLayoutVars>
          <dgm:chMax val="1"/>
          <dgm:dir/>
          <dgm:animLvl val="ctr"/>
          <dgm:resizeHandles val="exact"/>
        </dgm:presLayoutVars>
      </dgm:prSet>
      <dgm:spPr/>
    </dgm:pt>
    <dgm:pt modelId="{A4F3F20B-25C0-442A-8F18-D4CD512E970D}" type="pres">
      <dgm:prSet presAssocID="{AD5E6F03-979E-41B2-BB13-4F24DE0F7928}" presName="centerShape" presStyleLbl="node0" presStyleIdx="0" presStyleCnt="1" custScaleX="122897" custScaleY="105341"/>
      <dgm:spPr/>
      <dgm:t>
        <a:bodyPr/>
        <a:lstStyle/>
        <a:p>
          <a:endParaRPr lang="en-US"/>
        </a:p>
      </dgm:t>
    </dgm:pt>
    <dgm:pt modelId="{A9B207D6-D74D-463C-8D52-976FE3D232EC}" type="pres">
      <dgm:prSet presAssocID="{A3AE1CB1-8BD0-4FB7-AE25-32DC266FB330}" presName="node" presStyleLbl="node1" presStyleIdx="0" presStyleCnt="4" custScaleX="204312" custScaleY="115006">
        <dgm:presLayoutVars>
          <dgm:bulletEnabled val="1"/>
        </dgm:presLayoutVars>
      </dgm:prSet>
      <dgm:spPr/>
      <dgm:t>
        <a:bodyPr/>
        <a:lstStyle/>
        <a:p>
          <a:endParaRPr lang="en-US"/>
        </a:p>
      </dgm:t>
    </dgm:pt>
    <dgm:pt modelId="{D04A3067-B5FB-4BF1-B977-56FB3FCF84F3}" type="pres">
      <dgm:prSet presAssocID="{A3AE1CB1-8BD0-4FB7-AE25-32DC266FB330}" presName="dummy" presStyleCnt="0"/>
      <dgm:spPr/>
    </dgm:pt>
    <dgm:pt modelId="{67099375-13E3-4721-8C92-0EB9D55B9453}" type="pres">
      <dgm:prSet presAssocID="{2799A5C2-E062-4CCA-BFCC-1FAA2F7D0DF6}" presName="sibTrans" presStyleLbl="sibTrans2D1" presStyleIdx="0" presStyleCnt="4"/>
      <dgm:spPr/>
      <dgm:t>
        <a:bodyPr/>
        <a:lstStyle/>
        <a:p>
          <a:endParaRPr lang="en-US"/>
        </a:p>
      </dgm:t>
    </dgm:pt>
    <dgm:pt modelId="{04ACC043-E96D-4F9F-B63A-2FDA9392B201}" type="pres">
      <dgm:prSet presAssocID="{BBE7DC3C-7C3C-4304-B608-8DE208506FEC}" presName="node" presStyleLbl="node1" presStyleIdx="1" presStyleCnt="4" custScaleX="157608" custScaleY="163788" custRadScaleRad="136801" custRadScaleInc="829">
        <dgm:presLayoutVars>
          <dgm:bulletEnabled val="1"/>
        </dgm:presLayoutVars>
      </dgm:prSet>
      <dgm:spPr/>
      <dgm:t>
        <a:bodyPr/>
        <a:lstStyle/>
        <a:p>
          <a:endParaRPr lang="en-US"/>
        </a:p>
      </dgm:t>
    </dgm:pt>
    <dgm:pt modelId="{2087F1CA-9D8F-423D-AFFA-80802A1F4F50}" type="pres">
      <dgm:prSet presAssocID="{BBE7DC3C-7C3C-4304-B608-8DE208506FEC}" presName="dummy" presStyleCnt="0"/>
      <dgm:spPr/>
    </dgm:pt>
    <dgm:pt modelId="{766C9097-5DCA-4C12-A3B8-833F1EAB210A}" type="pres">
      <dgm:prSet presAssocID="{83A0BE4B-804B-4C90-A1A6-5B9A3A2721FC}" presName="sibTrans" presStyleLbl="sibTrans2D1" presStyleIdx="1" presStyleCnt="4"/>
      <dgm:spPr/>
      <dgm:t>
        <a:bodyPr/>
        <a:lstStyle/>
        <a:p>
          <a:endParaRPr lang="en-US"/>
        </a:p>
      </dgm:t>
    </dgm:pt>
    <dgm:pt modelId="{B7638DB8-9E5D-494F-848E-E8AFE751811D}" type="pres">
      <dgm:prSet presAssocID="{0F89B7CC-DC65-42F0-8494-2FB41FC8154E}" presName="node" presStyleLbl="node1" presStyleIdx="2" presStyleCnt="4" custScaleX="239691" custScaleY="117596">
        <dgm:presLayoutVars>
          <dgm:bulletEnabled val="1"/>
        </dgm:presLayoutVars>
      </dgm:prSet>
      <dgm:spPr/>
      <dgm:t>
        <a:bodyPr/>
        <a:lstStyle/>
        <a:p>
          <a:endParaRPr lang="en-US"/>
        </a:p>
      </dgm:t>
    </dgm:pt>
    <dgm:pt modelId="{66E3893B-F168-4900-9749-E27BA54959FF}" type="pres">
      <dgm:prSet presAssocID="{0F89B7CC-DC65-42F0-8494-2FB41FC8154E}" presName="dummy" presStyleCnt="0"/>
      <dgm:spPr/>
    </dgm:pt>
    <dgm:pt modelId="{DC12180D-5988-4E69-A431-1431CF89BED6}" type="pres">
      <dgm:prSet presAssocID="{493CB055-B019-4273-A724-3A37F3489565}" presName="sibTrans" presStyleLbl="sibTrans2D1" presStyleIdx="2" presStyleCnt="4"/>
      <dgm:spPr/>
      <dgm:t>
        <a:bodyPr/>
        <a:lstStyle/>
        <a:p>
          <a:endParaRPr lang="en-US"/>
        </a:p>
      </dgm:t>
    </dgm:pt>
    <dgm:pt modelId="{6A5A2FB0-3EFB-43DE-84C9-130923C87CBA}" type="pres">
      <dgm:prSet presAssocID="{FD2C7AAD-41C2-414F-BC0D-7F897871AD2C}" presName="node" presStyleLbl="node1" presStyleIdx="3" presStyleCnt="4" custScaleX="187751" custScaleY="180292" custRadScaleRad="137017" custRadScaleInc="10761">
        <dgm:presLayoutVars>
          <dgm:bulletEnabled val="1"/>
        </dgm:presLayoutVars>
      </dgm:prSet>
      <dgm:spPr/>
      <dgm:t>
        <a:bodyPr/>
        <a:lstStyle/>
        <a:p>
          <a:endParaRPr lang="en-US"/>
        </a:p>
      </dgm:t>
    </dgm:pt>
    <dgm:pt modelId="{7E2F8E96-A6E9-4FD7-BEC9-9CFBDA403E4C}" type="pres">
      <dgm:prSet presAssocID="{FD2C7AAD-41C2-414F-BC0D-7F897871AD2C}" presName="dummy" presStyleCnt="0"/>
      <dgm:spPr/>
    </dgm:pt>
    <dgm:pt modelId="{76100798-1B7D-4C71-A34B-9E177969C0F8}" type="pres">
      <dgm:prSet presAssocID="{E9B5015C-55B2-4F9E-8426-BF5F87769FF9}" presName="sibTrans" presStyleLbl="sibTrans2D1" presStyleIdx="3" presStyleCnt="4"/>
      <dgm:spPr/>
      <dgm:t>
        <a:bodyPr/>
        <a:lstStyle/>
        <a:p>
          <a:endParaRPr lang="en-US"/>
        </a:p>
      </dgm:t>
    </dgm:pt>
  </dgm:ptLst>
  <dgm:cxnLst>
    <dgm:cxn modelId="{D4817BDE-9AEE-4746-8FE6-85C38ED74B4E}" type="presOf" srcId="{0F89B7CC-DC65-42F0-8494-2FB41FC8154E}" destId="{B7638DB8-9E5D-494F-848E-E8AFE751811D}" srcOrd="0" destOrd="0" presId="urn:microsoft.com/office/officeart/2005/8/layout/radial6"/>
    <dgm:cxn modelId="{E6E98DCC-3B6D-4544-A765-952B941D3EB0}" srcId="{08FF7D2D-934D-4E79-B7C9-B04451DD1C9A}" destId="{AD5E6F03-979E-41B2-BB13-4F24DE0F7928}" srcOrd="0" destOrd="0" parTransId="{60C807C5-C6E6-4891-87F6-0C59B3B04092}" sibTransId="{73E0C5C4-7924-4D90-9576-1AE0E74794B1}"/>
    <dgm:cxn modelId="{6F81E28E-8077-4798-B1DD-E8B6DFA81CBB}" srcId="{AD5E6F03-979E-41B2-BB13-4F24DE0F7928}" destId="{A3AE1CB1-8BD0-4FB7-AE25-32DC266FB330}" srcOrd="0" destOrd="0" parTransId="{7094A0A7-D6DA-4F2D-8BCE-2A721E53724A}" sibTransId="{2799A5C2-E062-4CCA-BFCC-1FAA2F7D0DF6}"/>
    <dgm:cxn modelId="{E2B9A26D-A72B-4175-A99B-1C7ECEA07D20}" type="presOf" srcId="{2799A5C2-E062-4CCA-BFCC-1FAA2F7D0DF6}" destId="{67099375-13E3-4721-8C92-0EB9D55B9453}" srcOrd="0" destOrd="0" presId="urn:microsoft.com/office/officeart/2005/8/layout/radial6"/>
    <dgm:cxn modelId="{18526C57-0545-4176-A8B1-49986A585309}" srcId="{AD5E6F03-979E-41B2-BB13-4F24DE0F7928}" destId="{BBE7DC3C-7C3C-4304-B608-8DE208506FEC}" srcOrd="1" destOrd="0" parTransId="{5204E0D6-B507-49CC-8839-ABBE9089523D}" sibTransId="{83A0BE4B-804B-4C90-A1A6-5B9A3A2721FC}"/>
    <dgm:cxn modelId="{9F6E1AD2-6A05-4442-8F63-D03817CBC024}" srcId="{08FF7D2D-934D-4E79-B7C9-B04451DD1C9A}" destId="{785885FD-B6A3-4210-96C0-5F8CABD7B916}" srcOrd="3" destOrd="0" parTransId="{4B0B651A-32AD-470F-9C15-E2EAFBC817F5}" sibTransId="{1F39B07C-D5D7-404D-9535-2E1FA64E44CC}"/>
    <dgm:cxn modelId="{1413F5F7-337B-494D-BEBC-BE87801C5D1E}" type="presOf" srcId="{A3AE1CB1-8BD0-4FB7-AE25-32DC266FB330}" destId="{A9B207D6-D74D-463C-8D52-976FE3D232EC}" srcOrd="0" destOrd="0" presId="urn:microsoft.com/office/officeart/2005/8/layout/radial6"/>
    <dgm:cxn modelId="{83DCB1C5-AA41-4BFF-ACEA-AB27434F3BDB}" srcId="{08FF7D2D-934D-4E79-B7C9-B04451DD1C9A}" destId="{41680180-FD7E-4B63-A54D-6764B0456679}" srcOrd="2" destOrd="0" parTransId="{08590D59-B724-4664-A925-1343D3A4F3C7}" sibTransId="{D04F0479-1DC6-470B-BE82-D8D46C85BEA8}"/>
    <dgm:cxn modelId="{3A9FB7AA-58AF-472D-B7C1-561AB7CE840A}" type="presOf" srcId="{FD2C7AAD-41C2-414F-BC0D-7F897871AD2C}" destId="{6A5A2FB0-3EFB-43DE-84C9-130923C87CBA}" srcOrd="0" destOrd="0" presId="urn:microsoft.com/office/officeart/2005/8/layout/radial6"/>
    <dgm:cxn modelId="{1ADD2D26-29DD-45B2-9446-348F95AE9E5D}" type="presOf" srcId="{493CB055-B019-4273-A724-3A37F3489565}" destId="{DC12180D-5988-4E69-A431-1431CF89BED6}" srcOrd="0" destOrd="0" presId="urn:microsoft.com/office/officeart/2005/8/layout/radial6"/>
    <dgm:cxn modelId="{0433C675-0D78-4B18-8CBD-59A3A293D831}" srcId="{08FF7D2D-934D-4E79-B7C9-B04451DD1C9A}" destId="{B181A747-BF38-476C-9A40-B9BD162EEE44}" srcOrd="1" destOrd="0" parTransId="{50F81590-268D-4DCB-AFD1-82154E02961B}" sibTransId="{8CBBE4E1-995B-4D88-AE1C-64C3A25411AD}"/>
    <dgm:cxn modelId="{BC50A474-F824-4BB8-92D4-F3F48C8B3C0D}" srcId="{08FF7D2D-934D-4E79-B7C9-B04451DD1C9A}" destId="{1C861419-15B0-4A45-B86F-86B0B7E39154}" srcOrd="4" destOrd="0" parTransId="{A82A223E-7C63-4AED-8E2F-3EADDDEE2F9F}" sibTransId="{FCF7F49A-F004-4596-829A-3031043263BA}"/>
    <dgm:cxn modelId="{A46B4EA0-1126-445C-B13C-024069000D69}" type="presOf" srcId="{08FF7D2D-934D-4E79-B7C9-B04451DD1C9A}" destId="{C416C58D-EBC8-4863-82F1-A67BC5CD04E0}" srcOrd="0" destOrd="0" presId="urn:microsoft.com/office/officeart/2005/8/layout/radial6"/>
    <dgm:cxn modelId="{830282AB-0625-46AD-9C46-24083C2ACE56}" type="presOf" srcId="{83A0BE4B-804B-4C90-A1A6-5B9A3A2721FC}" destId="{766C9097-5DCA-4C12-A3B8-833F1EAB210A}" srcOrd="0" destOrd="0" presId="urn:microsoft.com/office/officeart/2005/8/layout/radial6"/>
    <dgm:cxn modelId="{B2A0EC00-FB91-43CF-896E-DB9EE6D981C8}" type="presOf" srcId="{E9B5015C-55B2-4F9E-8426-BF5F87769FF9}" destId="{76100798-1B7D-4C71-A34B-9E177969C0F8}" srcOrd="0" destOrd="0" presId="urn:microsoft.com/office/officeart/2005/8/layout/radial6"/>
    <dgm:cxn modelId="{48F68CD0-10FB-4799-A7AB-82C3C27C3460}" srcId="{AD5E6F03-979E-41B2-BB13-4F24DE0F7928}" destId="{FD2C7AAD-41C2-414F-BC0D-7F897871AD2C}" srcOrd="3" destOrd="0" parTransId="{04833E04-8FF4-4C60-9093-F50507D7A38C}" sibTransId="{E9B5015C-55B2-4F9E-8426-BF5F87769FF9}"/>
    <dgm:cxn modelId="{515BA993-599C-4DAE-8973-9B43AA266728}" srcId="{AD5E6F03-979E-41B2-BB13-4F24DE0F7928}" destId="{0F89B7CC-DC65-42F0-8494-2FB41FC8154E}" srcOrd="2" destOrd="0" parTransId="{841D5169-187C-4E36-82CF-E6DCE31471AE}" sibTransId="{493CB055-B019-4273-A724-3A37F3489565}"/>
    <dgm:cxn modelId="{E723F050-5DA4-4AB6-BA4F-3DB1EE234CB2}" type="presOf" srcId="{BBE7DC3C-7C3C-4304-B608-8DE208506FEC}" destId="{04ACC043-E96D-4F9F-B63A-2FDA9392B201}" srcOrd="0" destOrd="0" presId="urn:microsoft.com/office/officeart/2005/8/layout/radial6"/>
    <dgm:cxn modelId="{E605F0C0-E316-4CBD-96D7-DBF617A04CBD}" type="presOf" srcId="{AD5E6F03-979E-41B2-BB13-4F24DE0F7928}" destId="{A4F3F20B-25C0-442A-8F18-D4CD512E970D}" srcOrd="0" destOrd="0" presId="urn:microsoft.com/office/officeart/2005/8/layout/radial6"/>
    <dgm:cxn modelId="{5192D5EB-A685-4A88-965D-F425388C4FBA}" type="presParOf" srcId="{C416C58D-EBC8-4863-82F1-A67BC5CD04E0}" destId="{A4F3F20B-25C0-442A-8F18-D4CD512E970D}" srcOrd="0" destOrd="0" presId="urn:microsoft.com/office/officeart/2005/8/layout/radial6"/>
    <dgm:cxn modelId="{BA245BF7-6877-4E1A-885C-220560B86E61}" type="presParOf" srcId="{C416C58D-EBC8-4863-82F1-A67BC5CD04E0}" destId="{A9B207D6-D74D-463C-8D52-976FE3D232EC}" srcOrd="1" destOrd="0" presId="urn:microsoft.com/office/officeart/2005/8/layout/radial6"/>
    <dgm:cxn modelId="{F759614B-CF74-4512-B435-804541ACE9E7}" type="presParOf" srcId="{C416C58D-EBC8-4863-82F1-A67BC5CD04E0}" destId="{D04A3067-B5FB-4BF1-B977-56FB3FCF84F3}" srcOrd="2" destOrd="0" presId="urn:microsoft.com/office/officeart/2005/8/layout/radial6"/>
    <dgm:cxn modelId="{24487F47-17A3-41F4-A10A-AC3D42F0166A}" type="presParOf" srcId="{C416C58D-EBC8-4863-82F1-A67BC5CD04E0}" destId="{67099375-13E3-4721-8C92-0EB9D55B9453}" srcOrd="3" destOrd="0" presId="urn:microsoft.com/office/officeart/2005/8/layout/radial6"/>
    <dgm:cxn modelId="{38989E63-F036-4B6C-9202-10ED895B4584}" type="presParOf" srcId="{C416C58D-EBC8-4863-82F1-A67BC5CD04E0}" destId="{04ACC043-E96D-4F9F-B63A-2FDA9392B201}" srcOrd="4" destOrd="0" presId="urn:microsoft.com/office/officeart/2005/8/layout/radial6"/>
    <dgm:cxn modelId="{B0140243-0F30-4A80-B53F-90A81C3A7554}" type="presParOf" srcId="{C416C58D-EBC8-4863-82F1-A67BC5CD04E0}" destId="{2087F1CA-9D8F-423D-AFFA-80802A1F4F50}" srcOrd="5" destOrd="0" presId="urn:microsoft.com/office/officeart/2005/8/layout/radial6"/>
    <dgm:cxn modelId="{40535CB3-EECA-4E9C-BD3A-2481EA053F7A}" type="presParOf" srcId="{C416C58D-EBC8-4863-82F1-A67BC5CD04E0}" destId="{766C9097-5DCA-4C12-A3B8-833F1EAB210A}" srcOrd="6" destOrd="0" presId="urn:microsoft.com/office/officeart/2005/8/layout/radial6"/>
    <dgm:cxn modelId="{489787C9-9538-4FC0-A771-306625605D6D}" type="presParOf" srcId="{C416C58D-EBC8-4863-82F1-A67BC5CD04E0}" destId="{B7638DB8-9E5D-494F-848E-E8AFE751811D}" srcOrd="7" destOrd="0" presId="urn:microsoft.com/office/officeart/2005/8/layout/radial6"/>
    <dgm:cxn modelId="{87391BCF-0057-4154-9237-F70532CBE954}" type="presParOf" srcId="{C416C58D-EBC8-4863-82F1-A67BC5CD04E0}" destId="{66E3893B-F168-4900-9749-E27BA54959FF}" srcOrd="8" destOrd="0" presId="urn:microsoft.com/office/officeart/2005/8/layout/radial6"/>
    <dgm:cxn modelId="{73545E4B-8263-41D6-A12B-38567ECA860D}" type="presParOf" srcId="{C416C58D-EBC8-4863-82F1-A67BC5CD04E0}" destId="{DC12180D-5988-4E69-A431-1431CF89BED6}" srcOrd="9" destOrd="0" presId="urn:microsoft.com/office/officeart/2005/8/layout/radial6"/>
    <dgm:cxn modelId="{63AC9820-7AE5-42CF-93E9-5239611FAB38}" type="presParOf" srcId="{C416C58D-EBC8-4863-82F1-A67BC5CD04E0}" destId="{6A5A2FB0-3EFB-43DE-84C9-130923C87CBA}" srcOrd="10" destOrd="0" presId="urn:microsoft.com/office/officeart/2005/8/layout/radial6"/>
    <dgm:cxn modelId="{6CC6F2C4-5D06-4D7A-8F78-7CB732E1AE82}" type="presParOf" srcId="{C416C58D-EBC8-4863-82F1-A67BC5CD04E0}" destId="{7E2F8E96-A6E9-4FD7-BEC9-9CFBDA403E4C}" srcOrd="11" destOrd="0" presId="urn:microsoft.com/office/officeart/2005/8/layout/radial6"/>
    <dgm:cxn modelId="{BF2031F1-1F4C-433C-97F0-0DE556BC4C03}" type="presParOf" srcId="{C416C58D-EBC8-4863-82F1-A67BC5CD04E0}" destId="{76100798-1B7D-4C71-A34B-9E177969C0F8}"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8B4B0B-FC26-47F4-ABAC-50EF16E4E973}" type="doc">
      <dgm:prSet loTypeId="urn:microsoft.com/office/officeart/2005/8/layout/lProcess3" loCatId="process" qsTypeId="urn:microsoft.com/office/officeart/2005/8/quickstyle/simple1" qsCatId="simple" csTypeId="urn:microsoft.com/office/officeart/2005/8/colors/accent1_1" csCatId="accent1" phldr="1"/>
      <dgm:spPr/>
      <dgm:t>
        <a:bodyPr/>
        <a:lstStyle/>
        <a:p>
          <a:endParaRPr lang="en-US"/>
        </a:p>
      </dgm:t>
    </dgm:pt>
    <dgm:pt modelId="{23AEB7DC-CA64-4AAC-88CB-6BA33437A7B1}">
      <dgm:prSet phldrT="[Texto]" custT="1"/>
      <dgm:spPr/>
      <dgm:t>
        <a:bodyPr/>
        <a:lstStyle/>
        <a:p>
          <a:r>
            <a:rPr lang="es-EC" sz="1800" b="1" i="0" smtClean="0">
              <a:latin typeface="Adobe Devanagari" panose="02040503050201020203" pitchFamily="18" charset="0"/>
              <a:cs typeface="Adobe Devanagari" panose="02040503050201020203" pitchFamily="18" charset="0"/>
            </a:rPr>
            <a:t>Comerciante </a:t>
          </a:r>
          <a:endParaRPr lang="en-US" sz="1800" i="0" dirty="0">
            <a:latin typeface="Adobe Devanagari" panose="02040503050201020203" pitchFamily="18" charset="0"/>
            <a:cs typeface="Adobe Devanagari" panose="02040503050201020203" pitchFamily="18" charset="0"/>
          </a:endParaRPr>
        </a:p>
      </dgm:t>
    </dgm:pt>
    <dgm:pt modelId="{A6520207-C56B-4FBE-A741-E818D614EF5B}" type="parTrans" cxnId="{9AA8A7B5-240E-4B46-9D98-8AB13486FD70}">
      <dgm:prSet/>
      <dgm:spPr/>
      <dgm:t>
        <a:bodyPr/>
        <a:lstStyle/>
        <a:p>
          <a:endParaRPr lang="en-US" sz="1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B9C824CC-EB75-4143-A4F1-662ADC505A9C}" type="sibTrans" cxnId="{9AA8A7B5-240E-4B46-9D98-8AB13486FD70}">
      <dgm:prSet/>
      <dgm:spPr/>
      <dgm:t>
        <a:bodyPr/>
        <a:lstStyle/>
        <a:p>
          <a:endParaRPr lang="en-US" sz="1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ACE13518-169F-4711-8786-D1E5F879D7C4}">
      <dgm:prSet phldrT="[Texto]" custT="1"/>
      <dgm:spPr/>
      <dgm:t>
        <a:bodyPr/>
        <a:lstStyle/>
        <a:p>
          <a:r>
            <a:rPr lang="es-EC" sz="1500" b="1" i="0" dirty="0" smtClean="0">
              <a:latin typeface="Adobe Devanagari" panose="02040503050201020203" pitchFamily="18" charset="0"/>
              <a:cs typeface="Adobe Devanagari" panose="02040503050201020203" pitchFamily="18" charset="0"/>
            </a:rPr>
            <a:t> Derechos, obligaciones y prohibiciones de los comerciantes </a:t>
          </a:r>
          <a:endParaRPr lang="en-US" sz="1500" i="0" dirty="0">
            <a:latin typeface="Adobe Devanagari" panose="02040503050201020203" pitchFamily="18" charset="0"/>
            <a:cs typeface="Adobe Devanagari" panose="02040503050201020203" pitchFamily="18" charset="0"/>
          </a:endParaRPr>
        </a:p>
      </dgm:t>
    </dgm:pt>
    <dgm:pt modelId="{72CCDC0D-BB3A-426B-9DAE-72A52EE610EC}" type="parTrans" cxnId="{4A514185-AFD3-435D-9DEC-9AF13341F80A}">
      <dgm:prSet/>
      <dgm:spPr/>
      <dgm:t>
        <a:bodyPr/>
        <a:lstStyle/>
        <a:p>
          <a:endParaRPr lang="en-US" sz="1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16C4EDDF-C6BA-4E08-899F-7E3085010BB4}" type="sibTrans" cxnId="{4A514185-AFD3-435D-9DEC-9AF13341F80A}">
      <dgm:prSet/>
      <dgm:spPr/>
      <dgm:t>
        <a:bodyPr/>
        <a:lstStyle/>
        <a:p>
          <a:endParaRPr lang="en-US" sz="1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04328EEB-B80E-4A8D-BF90-D9A183E2102B}">
      <dgm:prSet phldrT="[Texto]" custT="1"/>
      <dgm:spPr/>
      <dgm:t>
        <a:bodyPr/>
        <a:lstStyle/>
        <a:p>
          <a:r>
            <a:rPr lang="es-EC" sz="1800" b="1" i="0" dirty="0" smtClean="0">
              <a:latin typeface="Adobe Devanagari" panose="02040503050201020203" pitchFamily="18" charset="0"/>
              <a:cs typeface="Adobe Devanagari" panose="02040503050201020203" pitchFamily="18" charset="0"/>
            </a:rPr>
            <a:t>Comportamiento Tributario</a:t>
          </a:r>
          <a:endParaRPr lang="en-US" sz="1800" i="0" dirty="0">
            <a:latin typeface="Adobe Devanagari" panose="02040503050201020203" pitchFamily="18" charset="0"/>
            <a:cs typeface="Adobe Devanagari" panose="02040503050201020203" pitchFamily="18" charset="0"/>
          </a:endParaRPr>
        </a:p>
      </dgm:t>
    </dgm:pt>
    <dgm:pt modelId="{5F75CA00-ACB1-4755-8A8D-41B3072FACD2}" type="parTrans" cxnId="{90090781-9822-4CDF-B348-E1D25438A894}">
      <dgm:prSet/>
      <dgm:spPr/>
      <dgm:t>
        <a:bodyPr/>
        <a:lstStyle/>
        <a:p>
          <a:endParaRPr lang="en-US" sz="1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4CF6760D-5CD8-4B1D-91D3-0B0B8738D72A}" type="sibTrans" cxnId="{90090781-9822-4CDF-B348-E1D25438A894}">
      <dgm:prSet/>
      <dgm:spPr/>
      <dgm:t>
        <a:bodyPr/>
        <a:lstStyle/>
        <a:p>
          <a:endParaRPr lang="en-US" sz="1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880CF5E6-5EE3-4400-94C0-7A21A3412A3B}">
      <dgm:prSet phldrT="[Texto]" custT="1"/>
      <dgm:spPr/>
      <dgm:t>
        <a:bodyPr/>
        <a:lstStyle/>
        <a:p>
          <a:r>
            <a:rPr lang="es-EC" sz="1800" b="1" i="0" dirty="0" smtClean="0">
              <a:latin typeface="Adobe Devanagari" panose="02040503050201020203" pitchFamily="18" charset="0"/>
              <a:cs typeface="Adobe Devanagari" panose="02040503050201020203" pitchFamily="18" charset="0"/>
            </a:rPr>
            <a:t>Cultura Tributaria</a:t>
          </a:r>
          <a:endParaRPr lang="en-US" sz="1800" i="0" dirty="0">
            <a:latin typeface="Adobe Devanagari" panose="02040503050201020203" pitchFamily="18" charset="0"/>
            <a:cs typeface="Adobe Devanagari" panose="02040503050201020203" pitchFamily="18" charset="0"/>
          </a:endParaRPr>
        </a:p>
      </dgm:t>
    </dgm:pt>
    <dgm:pt modelId="{20631A45-55ED-4BA8-8AF4-A39890E0DEA0}" type="parTrans" cxnId="{FADC9690-1710-4A6B-A80C-66625687B9A0}">
      <dgm:prSet/>
      <dgm:spPr/>
      <dgm:t>
        <a:bodyPr/>
        <a:lstStyle/>
        <a:p>
          <a:endParaRPr lang="en-US" sz="1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A6969500-3CD0-4D04-AFF9-0DD23366029C}" type="sibTrans" cxnId="{FADC9690-1710-4A6B-A80C-66625687B9A0}">
      <dgm:prSet/>
      <dgm:spPr/>
      <dgm:t>
        <a:bodyPr/>
        <a:lstStyle/>
        <a:p>
          <a:endParaRPr lang="en-US" sz="1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2A44AA59-A624-418A-8688-7A7E67391EAA}">
      <dgm:prSet custT="1"/>
      <dgm:spPr/>
      <dgm:t>
        <a:bodyPr/>
        <a:lstStyle/>
        <a:p>
          <a:r>
            <a:rPr lang="es-EC" sz="1800" i="0" dirty="0" smtClean="0">
              <a:latin typeface="Adobe Devanagari" panose="02040503050201020203" pitchFamily="18" charset="0"/>
              <a:cs typeface="Adobe Devanagari" panose="02040503050201020203" pitchFamily="18" charset="0"/>
            </a:rPr>
            <a:t>Personas que realiza esta actividad mercantil como su oficio</a:t>
          </a:r>
          <a:endParaRPr lang="en-US" sz="1800" i="0" dirty="0">
            <a:latin typeface="Adobe Devanagari" panose="02040503050201020203" pitchFamily="18" charset="0"/>
            <a:cs typeface="Adobe Devanagari" panose="02040503050201020203" pitchFamily="18" charset="0"/>
          </a:endParaRPr>
        </a:p>
      </dgm:t>
    </dgm:pt>
    <dgm:pt modelId="{E5FB9471-368C-401F-BB88-92FFDCD529BD}" type="parTrans" cxnId="{E6E80A40-07CE-4A7F-8DFF-C0004D011C16}">
      <dgm:prSet/>
      <dgm:spPr/>
      <dgm:t>
        <a:bodyPr/>
        <a:lstStyle/>
        <a:p>
          <a:endParaRPr lang="en-US" sz="1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46251B26-AC65-4849-ACB9-B852445DB6BC}" type="sibTrans" cxnId="{E6E80A40-07CE-4A7F-8DFF-C0004D011C16}">
      <dgm:prSet/>
      <dgm:spPr/>
      <dgm:t>
        <a:bodyPr/>
        <a:lstStyle/>
        <a:p>
          <a:endParaRPr lang="en-US" sz="1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85D9AA8B-D2FA-4219-AA5C-247D08380B61}">
      <dgm:prSet custT="1"/>
      <dgm:spPr/>
      <dgm:t>
        <a:bodyPr/>
        <a:lstStyle/>
        <a:p>
          <a:r>
            <a:rPr lang="es-EC" sz="1800" i="0" dirty="0" smtClean="0">
              <a:latin typeface="Adobe Devanagari" panose="02040503050201020203" pitchFamily="18" charset="0"/>
              <a:cs typeface="Adobe Devanagari" panose="02040503050201020203" pitchFamily="18" charset="0"/>
            </a:rPr>
            <a:t>Son pilares que se basan los comerciantes para que puedan desarrollar su actividad económica dentro de la ley</a:t>
          </a:r>
          <a:endParaRPr lang="en-US" sz="1800" i="0" dirty="0">
            <a:latin typeface="Adobe Devanagari" panose="02040503050201020203" pitchFamily="18" charset="0"/>
            <a:cs typeface="Adobe Devanagari" panose="02040503050201020203" pitchFamily="18" charset="0"/>
          </a:endParaRPr>
        </a:p>
      </dgm:t>
    </dgm:pt>
    <dgm:pt modelId="{029318E4-0763-4E47-8571-7370E2BF9C72}" type="parTrans" cxnId="{9E8C760F-A83E-4043-B223-58FDB6B55C19}">
      <dgm:prSet/>
      <dgm:spPr/>
      <dgm:t>
        <a:bodyPr/>
        <a:lstStyle/>
        <a:p>
          <a:endParaRPr lang="en-US" sz="1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E33EEB87-0996-47A5-9E25-575D21D82418}" type="sibTrans" cxnId="{9E8C760F-A83E-4043-B223-58FDB6B55C19}">
      <dgm:prSet/>
      <dgm:spPr/>
      <dgm:t>
        <a:bodyPr/>
        <a:lstStyle/>
        <a:p>
          <a:endParaRPr lang="en-US" sz="1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906EE4FC-E829-4753-AA6F-2DD3F8DF82C8}">
      <dgm:prSet custT="1"/>
      <dgm:spPr/>
      <dgm:t>
        <a:bodyPr/>
        <a:lstStyle/>
        <a:p>
          <a:r>
            <a:rPr lang="es-EC" sz="1800" i="0" dirty="0" smtClean="0">
              <a:latin typeface="Adobe Devanagari" panose="02040503050201020203" pitchFamily="18" charset="0"/>
              <a:cs typeface="Adobe Devanagari" panose="02040503050201020203" pitchFamily="18" charset="0"/>
            </a:rPr>
            <a:t>Declaraciones, Facturaciones, Pagos oportunos, Presentación de reportes financieros, Entrega de información adecuada y oportuna al Servicio de Rentas Internas</a:t>
          </a:r>
          <a:endParaRPr lang="en-US" sz="1800" i="0" dirty="0">
            <a:latin typeface="Adobe Devanagari" panose="02040503050201020203" pitchFamily="18" charset="0"/>
            <a:cs typeface="Adobe Devanagari" panose="02040503050201020203" pitchFamily="18" charset="0"/>
          </a:endParaRPr>
        </a:p>
      </dgm:t>
    </dgm:pt>
    <dgm:pt modelId="{13442523-2247-4126-B2AD-2740F39B65FE}" type="parTrans" cxnId="{D3274607-129A-4CBE-9D25-36C8F9BE2323}">
      <dgm:prSet/>
      <dgm:spPr/>
      <dgm:t>
        <a:bodyPr/>
        <a:lstStyle/>
        <a:p>
          <a:endParaRPr lang="en-US" sz="1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D6448AE7-D2C4-49FC-A3AE-4DDD9B5AE7AC}" type="sibTrans" cxnId="{D3274607-129A-4CBE-9D25-36C8F9BE2323}">
      <dgm:prSet/>
      <dgm:spPr/>
      <dgm:t>
        <a:bodyPr/>
        <a:lstStyle/>
        <a:p>
          <a:endParaRPr lang="en-US" sz="1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13478F58-3334-44FD-AB41-6A8EF1EEB78D}">
      <dgm:prSet custT="1"/>
      <dgm:spPr/>
      <dgm:t>
        <a:bodyPr/>
        <a:lstStyle/>
        <a:p>
          <a:r>
            <a:rPr lang="es-EC" sz="1800" i="0" dirty="0" smtClean="0">
              <a:latin typeface="Adobe Devanagari" panose="02040503050201020203" pitchFamily="18" charset="0"/>
              <a:cs typeface="Adobe Devanagari" panose="02040503050201020203" pitchFamily="18" charset="0"/>
            </a:rPr>
            <a:t>Educación tributaria + generación de conciencia tributaria</a:t>
          </a:r>
          <a:endParaRPr lang="en-US" sz="1800" i="0" dirty="0">
            <a:latin typeface="Adobe Devanagari" panose="02040503050201020203" pitchFamily="18" charset="0"/>
            <a:cs typeface="Adobe Devanagari" panose="02040503050201020203" pitchFamily="18" charset="0"/>
          </a:endParaRPr>
        </a:p>
      </dgm:t>
    </dgm:pt>
    <dgm:pt modelId="{19DED948-72C4-4596-AA7E-7F5570D62439}" type="parTrans" cxnId="{58C47BB9-D83B-49B4-93C0-695FAFADBE00}">
      <dgm:prSet/>
      <dgm:spPr/>
      <dgm:t>
        <a:bodyPr/>
        <a:lstStyle/>
        <a:p>
          <a:endParaRPr lang="en-US" sz="1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584CBB58-6BED-4A68-9D91-383E5754360F}" type="sibTrans" cxnId="{58C47BB9-D83B-49B4-93C0-695FAFADBE00}">
      <dgm:prSet/>
      <dgm:spPr/>
      <dgm:t>
        <a:bodyPr/>
        <a:lstStyle/>
        <a:p>
          <a:endParaRPr lang="en-US" sz="1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46FBE9F5-438D-43CA-88A2-1153C65988AA}">
      <dgm:prSet custT="1"/>
      <dgm:spPr/>
      <dgm:t>
        <a:bodyPr/>
        <a:lstStyle/>
        <a:p>
          <a:r>
            <a:rPr lang="es-EC" sz="1800" b="1" i="0" dirty="0" smtClean="0">
              <a:latin typeface="Adobe Devanagari" panose="02040503050201020203" pitchFamily="18" charset="0"/>
              <a:cs typeface="Adobe Devanagari" panose="02040503050201020203" pitchFamily="18" charset="0"/>
            </a:rPr>
            <a:t>Comercio formal </a:t>
          </a:r>
          <a:endParaRPr lang="en-US" sz="1800" i="0" dirty="0">
            <a:latin typeface="Adobe Devanagari" panose="02040503050201020203" pitchFamily="18" charset="0"/>
            <a:cs typeface="Adobe Devanagari" panose="02040503050201020203" pitchFamily="18" charset="0"/>
          </a:endParaRPr>
        </a:p>
      </dgm:t>
    </dgm:pt>
    <dgm:pt modelId="{AC5A7A3B-3AF6-46A2-B335-22118D97D0DD}" type="parTrans" cxnId="{F82CEB7E-7ACE-43AB-8E7D-FA20587ADCCE}">
      <dgm:prSet/>
      <dgm:spPr/>
      <dgm:t>
        <a:bodyPr/>
        <a:lstStyle/>
        <a:p>
          <a:endParaRPr lang="en-US" sz="1800" i="0">
            <a:latin typeface="Adobe Devanagari" panose="02040503050201020203" pitchFamily="18" charset="0"/>
            <a:cs typeface="Adobe Devanagari" panose="02040503050201020203" pitchFamily="18" charset="0"/>
          </a:endParaRPr>
        </a:p>
      </dgm:t>
    </dgm:pt>
    <dgm:pt modelId="{E4AD38D4-79C3-49AD-8B03-5FA07781A379}" type="sibTrans" cxnId="{F82CEB7E-7ACE-43AB-8E7D-FA20587ADCCE}">
      <dgm:prSet/>
      <dgm:spPr/>
      <dgm:t>
        <a:bodyPr/>
        <a:lstStyle/>
        <a:p>
          <a:endParaRPr lang="en-US" sz="1800" i="0">
            <a:latin typeface="Adobe Devanagari" panose="02040503050201020203" pitchFamily="18" charset="0"/>
            <a:cs typeface="Adobe Devanagari" panose="02040503050201020203" pitchFamily="18" charset="0"/>
          </a:endParaRPr>
        </a:p>
      </dgm:t>
    </dgm:pt>
    <dgm:pt modelId="{CEF0D45D-9D99-4225-8236-45CBC650AF3B}">
      <dgm:prSet custT="1"/>
      <dgm:spPr/>
      <dgm:t>
        <a:bodyPr/>
        <a:lstStyle/>
        <a:p>
          <a:r>
            <a:rPr lang="es-EC" sz="1800" i="0" dirty="0" smtClean="0">
              <a:latin typeface="Adobe Devanagari" panose="02040503050201020203" pitchFamily="18" charset="0"/>
              <a:cs typeface="Adobe Devanagari" panose="02040503050201020203" pitchFamily="18" charset="0"/>
            </a:rPr>
            <a:t>Obtienen utilidades sin faltar al marco legal del país en que se desenvuelve su actividad comercial. </a:t>
          </a:r>
          <a:endParaRPr lang="en-US" sz="1800" i="0" dirty="0">
            <a:latin typeface="Adobe Devanagari" panose="02040503050201020203" pitchFamily="18" charset="0"/>
            <a:cs typeface="Adobe Devanagari" panose="02040503050201020203" pitchFamily="18" charset="0"/>
          </a:endParaRPr>
        </a:p>
      </dgm:t>
    </dgm:pt>
    <dgm:pt modelId="{6C63CB15-EE5E-48AD-91A3-255472EA0B74}" type="parTrans" cxnId="{859DC236-79DA-475B-99A9-492CD1797101}">
      <dgm:prSet/>
      <dgm:spPr/>
      <dgm:t>
        <a:bodyPr/>
        <a:lstStyle/>
        <a:p>
          <a:endParaRPr lang="en-US" sz="1800" i="0">
            <a:latin typeface="Adobe Devanagari" panose="02040503050201020203" pitchFamily="18" charset="0"/>
            <a:cs typeface="Adobe Devanagari" panose="02040503050201020203" pitchFamily="18" charset="0"/>
          </a:endParaRPr>
        </a:p>
      </dgm:t>
    </dgm:pt>
    <dgm:pt modelId="{7EF1A780-D5DE-4973-B1FD-F86262732B61}" type="sibTrans" cxnId="{859DC236-79DA-475B-99A9-492CD1797101}">
      <dgm:prSet/>
      <dgm:spPr/>
      <dgm:t>
        <a:bodyPr/>
        <a:lstStyle/>
        <a:p>
          <a:endParaRPr lang="en-US" sz="1800" i="0">
            <a:latin typeface="Adobe Devanagari" panose="02040503050201020203" pitchFamily="18" charset="0"/>
            <a:cs typeface="Adobe Devanagari" panose="02040503050201020203" pitchFamily="18" charset="0"/>
          </a:endParaRPr>
        </a:p>
      </dgm:t>
    </dgm:pt>
    <dgm:pt modelId="{5B41A6C3-DB3E-432D-B645-23A50779224B}" type="pres">
      <dgm:prSet presAssocID="{328B4B0B-FC26-47F4-ABAC-50EF16E4E973}" presName="Name0" presStyleCnt="0">
        <dgm:presLayoutVars>
          <dgm:chPref val="3"/>
          <dgm:dir/>
          <dgm:animLvl val="lvl"/>
          <dgm:resizeHandles/>
        </dgm:presLayoutVars>
      </dgm:prSet>
      <dgm:spPr/>
      <dgm:t>
        <a:bodyPr/>
        <a:lstStyle/>
        <a:p>
          <a:endParaRPr lang="en-US"/>
        </a:p>
      </dgm:t>
    </dgm:pt>
    <dgm:pt modelId="{D0B95634-E208-4366-9396-99ACDD9CEC73}" type="pres">
      <dgm:prSet presAssocID="{23AEB7DC-CA64-4AAC-88CB-6BA33437A7B1}" presName="horFlow" presStyleCnt="0"/>
      <dgm:spPr/>
    </dgm:pt>
    <dgm:pt modelId="{22A4B779-07A1-4BCD-816F-D43F698D02A6}" type="pres">
      <dgm:prSet presAssocID="{23AEB7DC-CA64-4AAC-88CB-6BA33437A7B1}" presName="bigChev" presStyleLbl="node1" presStyleIdx="0" presStyleCnt="5" custScaleX="115839"/>
      <dgm:spPr/>
      <dgm:t>
        <a:bodyPr/>
        <a:lstStyle/>
        <a:p>
          <a:endParaRPr lang="en-US"/>
        </a:p>
      </dgm:t>
    </dgm:pt>
    <dgm:pt modelId="{6C18875F-5029-48F5-B56B-2341ADB12E03}" type="pres">
      <dgm:prSet presAssocID="{E5FB9471-368C-401F-BB88-92FFDCD529BD}" presName="parTrans" presStyleCnt="0"/>
      <dgm:spPr/>
    </dgm:pt>
    <dgm:pt modelId="{BB5AB80A-F268-4638-B60B-842C97DEF266}" type="pres">
      <dgm:prSet presAssocID="{2A44AA59-A624-418A-8688-7A7E67391EAA}" presName="node" presStyleLbl="alignAccFollowNode1" presStyleIdx="0" presStyleCnt="5" custScaleX="392305" custScaleY="73435">
        <dgm:presLayoutVars>
          <dgm:bulletEnabled val="1"/>
        </dgm:presLayoutVars>
      </dgm:prSet>
      <dgm:spPr/>
      <dgm:t>
        <a:bodyPr/>
        <a:lstStyle/>
        <a:p>
          <a:endParaRPr lang="en-US"/>
        </a:p>
      </dgm:t>
    </dgm:pt>
    <dgm:pt modelId="{ED885A6E-CE94-49C3-B4D3-BCFA33ECF372}" type="pres">
      <dgm:prSet presAssocID="{23AEB7DC-CA64-4AAC-88CB-6BA33437A7B1}" presName="vSp" presStyleCnt="0"/>
      <dgm:spPr/>
    </dgm:pt>
    <dgm:pt modelId="{ECB3DAB9-47CE-4237-98FD-AC77035A41C8}" type="pres">
      <dgm:prSet presAssocID="{ACE13518-169F-4711-8786-D1E5F879D7C4}" presName="horFlow" presStyleCnt="0"/>
      <dgm:spPr/>
    </dgm:pt>
    <dgm:pt modelId="{98DE7092-33FA-48F1-B600-AA2A2B25B317}" type="pres">
      <dgm:prSet presAssocID="{ACE13518-169F-4711-8786-D1E5F879D7C4}" presName="bigChev" presStyleLbl="node1" presStyleIdx="1" presStyleCnt="5" custScaleX="131185" custScaleY="144669"/>
      <dgm:spPr/>
      <dgm:t>
        <a:bodyPr/>
        <a:lstStyle/>
        <a:p>
          <a:endParaRPr lang="en-US"/>
        </a:p>
      </dgm:t>
    </dgm:pt>
    <dgm:pt modelId="{C18CB311-238C-42DC-B7F1-76D3FBB09A1B}" type="pres">
      <dgm:prSet presAssocID="{029318E4-0763-4E47-8571-7370E2BF9C72}" presName="parTrans" presStyleCnt="0"/>
      <dgm:spPr/>
    </dgm:pt>
    <dgm:pt modelId="{C5DD0610-3048-47EA-84F9-B9194D1B9F9C}" type="pres">
      <dgm:prSet presAssocID="{85D9AA8B-D2FA-4219-AA5C-247D08380B61}" presName="node" presStyleLbl="alignAccFollowNode1" presStyleIdx="1" presStyleCnt="5" custScaleX="401210" custScaleY="127206">
        <dgm:presLayoutVars>
          <dgm:bulletEnabled val="1"/>
        </dgm:presLayoutVars>
      </dgm:prSet>
      <dgm:spPr/>
      <dgm:t>
        <a:bodyPr/>
        <a:lstStyle/>
        <a:p>
          <a:endParaRPr lang="en-US"/>
        </a:p>
      </dgm:t>
    </dgm:pt>
    <dgm:pt modelId="{2BA3D34A-5122-45A3-90D9-37D2FEE492C0}" type="pres">
      <dgm:prSet presAssocID="{ACE13518-169F-4711-8786-D1E5F879D7C4}" presName="vSp" presStyleCnt="0"/>
      <dgm:spPr/>
    </dgm:pt>
    <dgm:pt modelId="{333C4DE8-93C9-4695-A4A4-3D4833E732D2}" type="pres">
      <dgm:prSet presAssocID="{04328EEB-B80E-4A8D-BF90-D9A183E2102B}" presName="horFlow" presStyleCnt="0"/>
      <dgm:spPr/>
    </dgm:pt>
    <dgm:pt modelId="{AA2299C4-9042-41F1-92F5-95D40D92EE90}" type="pres">
      <dgm:prSet presAssocID="{04328EEB-B80E-4A8D-BF90-D9A183E2102B}" presName="bigChev" presStyleLbl="node1" presStyleIdx="2" presStyleCnt="5" custScaleX="115865"/>
      <dgm:spPr/>
      <dgm:t>
        <a:bodyPr/>
        <a:lstStyle/>
        <a:p>
          <a:endParaRPr lang="en-US"/>
        </a:p>
      </dgm:t>
    </dgm:pt>
    <dgm:pt modelId="{FE1E7AE7-2707-4309-AD46-18DA6D707F99}" type="pres">
      <dgm:prSet presAssocID="{13442523-2247-4126-B2AD-2740F39B65FE}" presName="parTrans" presStyleCnt="0"/>
      <dgm:spPr/>
    </dgm:pt>
    <dgm:pt modelId="{8DDE4BDC-78E2-4A51-8598-D0A42D84ED7D}" type="pres">
      <dgm:prSet presAssocID="{906EE4FC-E829-4753-AA6F-2DD3F8DF82C8}" presName="node" presStyleLbl="alignAccFollowNode1" presStyleIdx="2" presStyleCnt="5" custScaleX="415888" custScaleY="147002">
        <dgm:presLayoutVars>
          <dgm:bulletEnabled val="1"/>
        </dgm:presLayoutVars>
      </dgm:prSet>
      <dgm:spPr/>
      <dgm:t>
        <a:bodyPr/>
        <a:lstStyle/>
        <a:p>
          <a:endParaRPr lang="en-US"/>
        </a:p>
      </dgm:t>
    </dgm:pt>
    <dgm:pt modelId="{2EF896E9-3EE8-41F7-A463-B3A0E4BDDD70}" type="pres">
      <dgm:prSet presAssocID="{04328EEB-B80E-4A8D-BF90-D9A183E2102B}" presName="vSp" presStyleCnt="0"/>
      <dgm:spPr/>
    </dgm:pt>
    <dgm:pt modelId="{5FC3E7BC-0155-4872-983B-B01A4436542A}" type="pres">
      <dgm:prSet presAssocID="{880CF5E6-5EE3-4400-94C0-7A21A3412A3B}" presName="horFlow" presStyleCnt="0"/>
      <dgm:spPr/>
    </dgm:pt>
    <dgm:pt modelId="{89AE8C29-4CCC-4E8C-AD81-7D617AB6A10A}" type="pres">
      <dgm:prSet presAssocID="{880CF5E6-5EE3-4400-94C0-7A21A3412A3B}" presName="bigChev" presStyleLbl="node1" presStyleIdx="3" presStyleCnt="5"/>
      <dgm:spPr/>
      <dgm:t>
        <a:bodyPr/>
        <a:lstStyle/>
        <a:p>
          <a:endParaRPr lang="en-US"/>
        </a:p>
      </dgm:t>
    </dgm:pt>
    <dgm:pt modelId="{9B63BA1B-738F-48F2-B683-2F5AA7796FC6}" type="pres">
      <dgm:prSet presAssocID="{19DED948-72C4-4596-AA7E-7F5570D62439}" presName="parTrans" presStyleCnt="0"/>
      <dgm:spPr/>
    </dgm:pt>
    <dgm:pt modelId="{3F1BE05E-8FDD-4683-A451-2D0871740A11}" type="pres">
      <dgm:prSet presAssocID="{13478F58-3334-44FD-AB41-6A8EF1EEB78D}" presName="node" presStyleLbl="alignAccFollowNode1" presStyleIdx="3" presStyleCnt="5" custScaleX="407334" custScaleY="78487" custLinFactNeighborX="36733">
        <dgm:presLayoutVars>
          <dgm:bulletEnabled val="1"/>
        </dgm:presLayoutVars>
      </dgm:prSet>
      <dgm:spPr/>
      <dgm:t>
        <a:bodyPr/>
        <a:lstStyle/>
        <a:p>
          <a:endParaRPr lang="en-US"/>
        </a:p>
      </dgm:t>
    </dgm:pt>
    <dgm:pt modelId="{737379FB-EA1B-45EA-B21E-D4F7B081BE44}" type="pres">
      <dgm:prSet presAssocID="{880CF5E6-5EE3-4400-94C0-7A21A3412A3B}" presName="vSp" presStyleCnt="0"/>
      <dgm:spPr/>
    </dgm:pt>
    <dgm:pt modelId="{03BA8951-1E0F-4898-A14E-C2D6B39A4BA4}" type="pres">
      <dgm:prSet presAssocID="{46FBE9F5-438D-43CA-88A2-1153C65988AA}" presName="horFlow" presStyleCnt="0"/>
      <dgm:spPr/>
    </dgm:pt>
    <dgm:pt modelId="{A6FCEB01-45D7-4638-BC86-BBAAD5ECD6DA}" type="pres">
      <dgm:prSet presAssocID="{46FBE9F5-438D-43CA-88A2-1153C65988AA}" presName="bigChev" presStyleLbl="node1" presStyleIdx="4" presStyleCnt="5"/>
      <dgm:spPr/>
      <dgm:t>
        <a:bodyPr/>
        <a:lstStyle/>
        <a:p>
          <a:endParaRPr lang="en-US"/>
        </a:p>
      </dgm:t>
    </dgm:pt>
    <dgm:pt modelId="{0FA67640-39BB-44F1-B05F-A2EBB34F6835}" type="pres">
      <dgm:prSet presAssocID="{6C63CB15-EE5E-48AD-91A3-255472EA0B74}" presName="parTrans" presStyleCnt="0"/>
      <dgm:spPr/>
    </dgm:pt>
    <dgm:pt modelId="{A2063C69-45BC-4F81-BBF5-35B651DF5338}" type="pres">
      <dgm:prSet presAssocID="{CEF0D45D-9D99-4225-8236-45CBC650AF3B}" presName="node" presStyleLbl="alignAccFollowNode1" presStyleIdx="4" presStyleCnt="5" custScaleX="407619">
        <dgm:presLayoutVars>
          <dgm:bulletEnabled val="1"/>
        </dgm:presLayoutVars>
      </dgm:prSet>
      <dgm:spPr/>
      <dgm:t>
        <a:bodyPr/>
        <a:lstStyle/>
        <a:p>
          <a:endParaRPr lang="en-US"/>
        </a:p>
      </dgm:t>
    </dgm:pt>
  </dgm:ptLst>
  <dgm:cxnLst>
    <dgm:cxn modelId="{8DFBAB2F-15F0-489E-AE49-4A3498A6D7D5}" type="presOf" srcId="{328B4B0B-FC26-47F4-ABAC-50EF16E4E973}" destId="{5B41A6C3-DB3E-432D-B645-23A50779224B}" srcOrd="0" destOrd="0" presId="urn:microsoft.com/office/officeart/2005/8/layout/lProcess3"/>
    <dgm:cxn modelId="{50E5E20B-EAFA-4687-99CE-A2923FE249B3}" type="presOf" srcId="{906EE4FC-E829-4753-AA6F-2DD3F8DF82C8}" destId="{8DDE4BDC-78E2-4A51-8598-D0A42D84ED7D}" srcOrd="0" destOrd="0" presId="urn:microsoft.com/office/officeart/2005/8/layout/lProcess3"/>
    <dgm:cxn modelId="{90090781-9822-4CDF-B348-E1D25438A894}" srcId="{328B4B0B-FC26-47F4-ABAC-50EF16E4E973}" destId="{04328EEB-B80E-4A8D-BF90-D9A183E2102B}" srcOrd="2" destOrd="0" parTransId="{5F75CA00-ACB1-4755-8A8D-41B3072FACD2}" sibTransId="{4CF6760D-5CD8-4B1D-91D3-0B0B8738D72A}"/>
    <dgm:cxn modelId="{4A514185-AFD3-435D-9DEC-9AF13341F80A}" srcId="{328B4B0B-FC26-47F4-ABAC-50EF16E4E973}" destId="{ACE13518-169F-4711-8786-D1E5F879D7C4}" srcOrd="1" destOrd="0" parTransId="{72CCDC0D-BB3A-426B-9DAE-72A52EE610EC}" sibTransId="{16C4EDDF-C6BA-4E08-899F-7E3085010BB4}"/>
    <dgm:cxn modelId="{1770BF42-F58F-42D6-AF36-09AD15234F20}" type="presOf" srcId="{04328EEB-B80E-4A8D-BF90-D9A183E2102B}" destId="{AA2299C4-9042-41F1-92F5-95D40D92EE90}" srcOrd="0" destOrd="0" presId="urn:microsoft.com/office/officeart/2005/8/layout/lProcess3"/>
    <dgm:cxn modelId="{9CE206B7-DE69-4E05-A671-D36BBE2A60D2}" type="presOf" srcId="{CEF0D45D-9D99-4225-8236-45CBC650AF3B}" destId="{A2063C69-45BC-4F81-BBF5-35B651DF5338}" srcOrd="0" destOrd="0" presId="urn:microsoft.com/office/officeart/2005/8/layout/lProcess3"/>
    <dgm:cxn modelId="{58C47BB9-D83B-49B4-93C0-695FAFADBE00}" srcId="{880CF5E6-5EE3-4400-94C0-7A21A3412A3B}" destId="{13478F58-3334-44FD-AB41-6A8EF1EEB78D}" srcOrd="0" destOrd="0" parTransId="{19DED948-72C4-4596-AA7E-7F5570D62439}" sibTransId="{584CBB58-6BED-4A68-9D91-383E5754360F}"/>
    <dgm:cxn modelId="{C1259FC4-AB87-489E-AC59-A4EA06AEF054}" type="presOf" srcId="{13478F58-3334-44FD-AB41-6A8EF1EEB78D}" destId="{3F1BE05E-8FDD-4683-A451-2D0871740A11}" srcOrd="0" destOrd="0" presId="urn:microsoft.com/office/officeart/2005/8/layout/lProcess3"/>
    <dgm:cxn modelId="{FADC9690-1710-4A6B-A80C-66625687B9A0}" srcId="{328B4B0B-FC26-47F4-ABAC-50EF16E4E973}" destId="{880CF5E6-5EE3-4400-94C0-7A21A3412A3B}" srcOrd="3" destOrd="0" parTransId="{20631A45-55ED-4BA8-8AF4-A39890E0DEA0}" sibTransId="{A6969500-3CD0-4D04-AFF9-0DD23366029C}"/>
    <dgm:cxn modelId="{0C2720FF-9917-41A2-B720-138714AFDFE0}" type="presOf" srcId="{ACE13518-169F-4711-8786-D1E5F879D7C4}" destId="{98DE7092-33FA-48F1-B600-AA2A2B25B317}" srcOrd="0" destOrd="0" presId="urn:microsoft.com/office/officeart/2005/8/layout/lProcess3"/>
    <dgm:cxn modelId="{E2C1340F-4637-4B74-83A1-75185B0F478C}" type="presOf" srcId="{23AEB7DC-CA64-4AAC-88CB-6BA33437A7B1}" destId="{22A4B779-07A1-4BCD-816F-D43F698D02A6}" srcOrd="0" destOrd="0" presId="urn:microsoft.com/office/officeart/2005/8/layout/lProcess3"/>
    <dgm:cxn modelId="{D3274607-129A-4CBE-9D25-36C8F9BE2323}" srcId="{04328EEB-B80E-4A8D-BF90-D9A183E2102B}" destId="{906EE4FC-E829-4753-AA6F-2DD3F8DF82C8}" srcOrd="0" destOrd="0" parTransId="{13442523-2247-4126-B2AD-2740F39B65FE}" sibTransId="{D6448AE7-D2C4-49FC-A3AE-4DDD9B5AE7AC}"/>
    <dgm:cxn modelId="{859DC236-79DA-475B-99A9-492CD1797101}" srcId="{46FBE9F5-438D-43CA-88A2-1153C65988AA}" destId="{CEF0D45D-9D99-4225-8236-45CBC650AF3B}" srcOrd="0" destOrd="0" parTransId="{6C63CB15-EE5E-48AD-91A3-255472EA0B74}" sibTransId="{7EF1A780-D5DE-4973-B1FD-F86262732B61}"/>
    <dgm:cxn modelId="{F82CEB7E-7ACE-43AB-8E7D-FA20587ADCCE}" srcId="{328B4B0B-FC26-47F4-ABAC-50EF16E4E973}" destId="{46FBE9F5-438D-43CA-88A2-1153C65988AA}" srcOrd="4" destOrd="0" parTransId="{AC5A7A3B-3AF6-46A2-B335-22118D97D0DD}" sibTransId="{E4AD38D4-79C3-49AD-8B03-5FA07781A379}"/>
    <dgm:cxn modelId="{9AA8A7B5-240E-4B46-9D98-8AB13486FD70}" srcId="{328B4B0B-FC26-47F4-ABAC-50EF16E4E973}" destId="{23AEB7DC-CA64-4AAC-88CB-6BA33437A7B1}" srcOrd="0" destOrd="0" parTransId="{A6520207-C56B-4FBE-A741-E818D614EF5B}" sibTransId="{B9C824CC-EB75-4143-A4F1-662ADC505A9C}"/>
    <dgm:cxn modelId="{F0991C53-3251-4AA6-A8C3-FD70CAFEADEE}" type="presOf" srcId="{85D9AA8B-D2FA-4219-AA5C-247D08380B61}" destId="{C5DD0610-3048-47EA-84F9-B9194D1B9F9C}" srcOrd="0" destOrd="0" presId="urn:microsoft.com/office/officeart/2005/8/layout/lProcess3"/>
    <dgm:cxn modelId="{E6E80A40-07CE-4A7F-8DFF-C0004D011C16}" srcId="{23AEB7DC-CA64-4AAC-88CB-6BA33437A7B1}" destId="{2A44AA59-A624-418A-8688-7A7E67391EAA}" srcOrd="0" destOrd="0" parTransId="{E5FB9471-368C-401F-BB88-92FFDCD529BD}" sibTransId="{46251B26-AC65-4849-ACB9-B852445DB6BC}"/>
    <dgm:cxn modelId="{9E8C760F-A83E-4043-B223-58FDB6B55C19}" srcId="{ACE13518-169F-4711-8786-D1E5F879D7C4}" destId="{85D9AA8B-D2FA-4219-AA5C-247D08380B61}" srcOrd="0" destOrd="0" parTransId="{029318E4-0763-4E47-8571-7370E2BF9C72}" sibTransId="{E33EEB87-0996-47A5-9E25-575D21D82418}"/>
    <dgm:cxn modelId="{C70595C8-7D41-4BC2-83EE-DB1FCBA0A3A9}" type="presOf" srcId="{2A44AA59-A624-418A-8688-7A7E67391EAA}" destId="{BB5AB80A-F268-4638-B60B-842C97DEF266}" srcOrd="0" destOrd="0" presId="urn:microsoft.com/office/officeart/2005/8/layout/lProcess3"/>
    <dgm:cxn modelId="{E07C89BF-3AED-4A48-9F01-4D9E029891FC}" type="presOf" srcId="{46FBE9F5-438D-43CA-88A2-1153C65988AA}" destId="{A6FCEB01-45D7-4638-BC86-BBAAD5ECD6DA}" srcOrd="0" destOrd="0" presId="urn:microsoft.com/office/officeart/2005/8/layout/lProcess3"/>
    <dgm:cxn modelId="{5A8A3903-6D36-436D-9A86-11D017DD73C6}" type="presOf" srcId="{880CF5E6-5EE3-4400-94C0-7A21A3412A3B}" destId="{89AE8C29-4CCC-4E8C-AD81-7D617AB6A10A}" srcOrd="0" destOrd="0" presId="urn:microsoft.com/office/officeart/2005/8/layout/lProcess3"/>
    <dgm:cxn modelId="{B7A745AC-3597-4883-8273-7ECB68AFEAE0}" type="presParOf" srcId="{5B41A6C3-DB3E-432D-B645-23A50779224B}" destId="{D0B95634-E208-4366-9396-99ACDD9CEC73}" srcOrd="0" destOrd="0" presId="urn:microsoft.com/office/officeart/2005/8/layout/lProcess3"/>
    <dgm:cxn modelId="{D83B751E-C9A0-40E8-B403-701165FBF615}" type="presParOf" srcId="{D0B95634-E208-4366-9396-99ACDD9CEC73}" destId="{22A4B779-07A1-4BCD-816F-D43F698D02A6}" srcOrd="0" destOrd="0" presId="urn:microsoft.com/office/officeart/2005/8/layout/lProcess3"/>
    <dgm:cxn modelId="{68F601C3-31A0-4115-B87E-EF3A6C1D5214}" type="presParOf" srcId="{D0B95634-E208-4366-9396-99ACDD9CEC73}" destId="{6C18875F-5029-48F5-B56B-2341ADB12E03}" srcOrd="1" destOrd="0" presId="urn:microsoft.com/office/officeart/2005/8/layout/lProcess3"/>
    <dgm:cxn modelId="{D77B422C-50FE-4BA5-804C-C791331361EB}" type="presParOf" srcId="{D0B95634-E208-4366-9396-99ACDD9CEC73}" destId="{BB5AB80A-F268-4638-B60B-842C97DEF266}" srcOrd="2" destOrd="0" presId="urn:microsoft.com/office/officeart/2005/8/layout/lProcess3"/>
    <dgm:cxn modelId="{EC80C939-48DE-435E-97A1-A13830A2E3DE}" type="presParOf" srcId="{5B41A6C3-DB3E-432D-B645-23A50779224B}" destId="{ED885A6E-CE94-49C3-B4D3-BCFA33ECF372}" srcOrd="1" destOrd="0" presId="urn:microsoft.com/office/officeart/2005/8/layout/lProcess3"/>
    <dgm:cxn modelId="{A1E12154-5B46-4E16-BA1D-8959D11A5B3E}" type="presParOf" srcId="{5B41A6C3-DB3E-432D-B645-23A50779224B}" destId="{ECB3DAB9-47CE-4237-98FD-AC77035A41C8}" srcOrd="2" destOrd="0" presId="urn:microsoft.com/office/officeart/2005/8/layout/lProcess3"/>
    <dgm:cxn modelId="{11483B41-34E3-4E7D-B77E-DAB96C5D58AF}" type="presParOf" srcId="{ECB3DAB9-47CE-4237-98FD-AC77035A41C8}" destId="{98DE7092-33FA-48F1-B600-AA2A2B25B317}" srcOrd="0" destOrd="0" presId="urn:microsoft.com/office/officeart/2005/8/layout/lProcess3"/>
    <dgm:cxn modelId="{EDE2CE65-F750-4F66-B4E6-3293496E5E34}" type="presParOf" srcId="{ECB3DAB9-47CE-4237-98FD-AC77035A41C8}" destId="{C18CB311-238C-42DC-B7F1-76D3FBB09A1B}" srcOrd="1" destOrd="0" presId="urn:microsoft.com/office/officeart/2005/8/layout/lProcess3"/>
    <dgm:cxn modelId="{025C9C99-5A16-4423-8AB3-E5D04EE0B48F}" type="presParOf" srcId="{ECB3DAB9-47CE-4237-98FD-AC77035A41C8}" destId="{C5DD0610-3048-47EA-84F9-B9194D1B9F9C}" srcOrd="2" destOrd="0" presId="urn:microsoft.com/office/officeart/2005/8/layout/lProcess3"/>
    <dgm:cxn modelId="{D678A093-05F3-4979-811E-7CBF2D4783A9}" type="presParOf" srcId="{5B41A6C3-DB3E-432D-B645-23A50779224B}" destId="{2BA3D34A-5122-45A3-90D9-37D2FEE492C0}" srcOrd="3" destOrd="0" presId="urn:microsoft.com/office/officeart/2005/8/layout/lProcess3"/>
    <dgm:cxn modelId="{ED203B91-8B78-4B54-9B06-A4F9501B8C8A}" type="presParOf" srcId="{5B41A6C3-DB3E-432D-B645-23A50779224B}" destId="{333C4DE8-93C9-4695-A4A4-3D4833E732D2}" srcOrd="4" destOrd="0" presId="urn:microsoft.com/office/officeart/2005/8/layout/lProcess3"/>
    <dgm:cxn modelId="{33BFEEA3-1C8A-468B-A3E0-FDBA4B665330}" type="presParOf" srcId="{333C4DE8-93C9-4695-A4A4-3D4833E732D2}" destId="{AA2299C4-9042-41F1-92F5-95D40D92EE90}" srcOrd="0" destOrd="0" presId="urn:microsoft.com/office/officeart/2005/8/layout/lProcess3"/>
    <dgm:cxn modelId="{3C587C4E-300E-435D-ADEC-AC215E2DACD1}" type="presParOf" srcId="{333C4DE8-93C9-4695-A4A4-3D4833E732D2}" destId="{FE1E7AE7-2707-4309-AD46-18DA6D707F99}" srcOrd="1" destOrd="0" presId="urn:microsoft.com/office/officeart/2005/8/layout/lProcess3"/>
    <dgm:cxn modelId="{CB6D3DD2-673D-4A50-BB9C-34940DAD62E1}" type="presParOf" srcId="{333C4DE8-93C9-4695-A4A4-3D4833E732D2}" destId="{8DDE4BDC-78E2-4A51-8598-D0A42D84ED7D}" srcOrd="2" destOrd="0" presId="urn:microsoft.com/office/officeart/2005/8/layout/lProcess3"/>
    <dgm:cxn modelId="{810569B8-F394-4F5E-B082-73929BD45B4B}" type="presParOf" srcId="{5B41A6C3-DB3E-432D-B645-23A50779224B}" destId="{2EF896E9-3EE8-41F7-A463-B3A0E4BDDD70}" srcOrd="5" destOrd="0" presId="urn:microsoft.com/office/officeart/2005/8/layout/lProcess3"/>
    <dgm:cxn modelId="{1752EC47-8A41-4E06-9AD9-FEA55DD2DD4F}" type="presParOf" srcId="{5B41A6C3-DB3E-432D-B645-23A50779224B}" destId="{5FC3E7BC-0155-4872-983B-B01A4436542A}" srcOrd="6" destOrd="0" presId="urn:microsoft.com/office/officeart/2005/8/layout/lProcess3"/>
    <dgm:cxn modelId="{CCFD15FB-E8AB-4B59-A776-D5C5AE487370}" type="presParOf" srcId="{5FC3E7BC-0155-4872-983B-B01A4436542A}" destId="{89AE8C29-4CCC-4E8C-AD81-7D617AB6A10A}" srcOrd="0" destOrd="0" presId="urn:microsoft.com/office/officeart/2005/8/layout/lProcess3"/>
    <dgm:cxn modelId="{B8BAE53E-E0C1-4176-9F40-223A859FFA57}" type="presParOf" srcId="{5FC3E7BC-0155-4872-983B-B01A4436542A}" destId="{9B63BA1B-738F-48F2-B683-2F5AA7796FC6}" srcOrd="1" destOrd="0" presId="urn:microsoft.com/office/officeart/2005/8/layout/lProcess3"/>
    <dgm:cxn modelId="{ADD2DD68-F19C-4FBC-835A-FD0A6A0510D2}" type="presParOf" srcId="{5FC3E7BC-0155-4872-983B-B01A4436542A}" destId="{3F1BE05E-8FDD-4683-A451-2D0871740A11}" srcOrd="2" destOrd="0" presId="urn:microsoft.com/office/officeart/2005/8/layout/lProcess3"/>
    <dgm:cxn modelId="{BC48340F-2458-46A1-8610-51989C35A953}" type="presParOf" srcId="{5B41A6C3-DB3E-432D-B645-23A50779224B}" destId="{737379FB-EA1B-45EA-B21E-D4F7B081BE44}" srcOrd="7" destOrd="0" presId="urn:microsoft.com/office/officeart/2005/8/layout/lProcess3"/>
    <dgm:cxn modelId="{E5E5445A-E789-4FEB-8504-819CF8612FC8}" type="presParOf" srcId="{5B41A6C3-DB3E-432D-B645-23A50779224B}" destId="{03BA8951-1E0F-4898-A14E-C2D6B39A4BA4}" srcOrd="8" destOrd="0" presId="urn:microsoft.com/office/officeart/2005/8/layout/lProcess3"/>
    <dgm:cxn modelId="{DA895835-D278-41B3-830D-444A70CE5C40}" type="presParOf" srcId="{03BA8951-1E0F-4898-A14E-C2D6B39A4BA4}" destId="{A6FCEB01-45D7-4638-BC86-BBAAD5ECD6DA}" srcOrd="0" destOrd="0" presId="urn:microsoft.com/office/officeart/2005/8/layout/lProcess3"/>
    <dgm:cxn modelId="{97423B66-9E4B-43CF-B6D6-5FC931C4D228}" type="presParOf" srcId="{03BA8951-1E0F-4898-A14E-C2D6B39A4BA4}" destId="{0FA67640-39BB-44F1-B05F-A2EBB34F6835}" srcOrd="1" destOrd="0" presId="urn:microsoft.com/office/officeart/2005/8/layout/lProcess3"/>
    <dgm:cxn modelId="{30D17974-F728-444B-86E0-F8FEA6722986}" type="presParOf" srcId="{03BA8951-1E0F-4898-A14E-C2D6B39A4BA4}" destId="{A2063C69-45BC-4F81-BBF5-35B651DF5338}" srcOrd="2"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28B4B0B-FC26-47F4-ABAC-50EF16E4E973}" type="doc">
      <dgm:prSet loTypeId="urn:microsoft.com/office/officeart/2005/8/layout/lProcess3" loCatId="process" qsTypeId="urn:microsoft.com/office/officeart/2005/8/quickstyle/simple1" qsCatId="simple" csTypeId="urn:microsoft.com/office/officeart/2005/8/colors/accent1_1" csCatId="accent1" phldr="1"/>
      <dgm:spPr/>
      <dgm:t>
        <a:bodyPr/>
        <a:lstStyle/>
        <a:p>
          <a:endParaRPr lang="en-US"/>
        </a:p>
      </dgm:t>
    </dgm:pt>
    <dgm:pt modelId="{23AEB7DC-CA64-4AAC-88CB-6BA33437A7B1}">
      <dgm:prSet phldrT="[Texto]" custT="1"/>
      <dgm:spPr/>
      <dgm:t>
        <a:bodyPr/>
        <a:lstStyle/>
        <a:p>
          <a:r>
            <a:rPr lang="es-EC" sz="1800" b="1" i="0" dirty="0" smtClean="0">
              <a:latin typeface="Adobe Devanagari" panose="02040503050201020203" pitchFamily="18" charset="0"/>
              <a:cs typeface="Adobe Devanagari" panose="02040503050201020203" pitchFamily="18" charset="0"/>
            </a:rPr>
            <a:t>Comercio Informal </a:t>
          </a:r>
          <a:endParaRPr lang="en-US" sz="1800" i="0" dirty="0">
            <a:latin typeface="Adobe Devanagari" panose="02040503050201020203" pitchFamily="18" charset="0"/>
            <a:cs typeface="Adobe Devanagari" panose="02040503050201020203" pitchFamily="18" charset="0"/>
          </a:endParaRPr>
        </a:p>
      </dgm:t>
    </dgm:pt>
    <dgm:pt modelId="{A6520207-C56B-4FBE-A741-E818D614EF5B}" type="parTrans" cxnId="{9AA8A7B5-240E-4B46-9D98-8AB13486FD70}">
      <dgm:prSet/>
      <dgm:spPr/>
      <dgm:t>
        <a:bodyPr/>
        <a:lstStyle/>
        <a:p>
          <a:endParaRPr lang="en-US" sz="1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B9C824CC-EB75-4143-A4F1-662ADC505A9C}" type="sibTrans" cxnId="{9AA8A7B5-240E-4B46-9D98-8AB13486FD70}">
      <dgm:prSet/>
      <dgm:spPr/>
      <dgm:t>
        <a:bodyPr/>
        <a:lstStyle/>
        <a:p>
          <a:endParaRPr lang="en-US" sz="1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ACE13518-169F-4711-8786-D1E5F879D7C4}">
      <dgm:prSet phldrT="[Texto]" custT="1"/>
      <dgm:spPr/>
      <dgm:t>
        <a:bodyPr/>
        <a:lstStyle/>
        <a:p>
          <a:r>
            <a:rPr lang="es-EC" sz="1800" b="1" i="0" dirty="0" smtClean="0">
              <a:latin typeface="Adobe Devanagari" panose="02040503050201020203" pitchFamily="18" charset="0"/>
              <a:cs typeface="Adobe Devanagari" panose="02040503050201020203" pitchFamily="18" charset="0"/>
            </a:rPr>
            <a:t> RISE</a:t>
          </a:r>
          <a:endParaRPr lang="en-US" sz="1800" i="0" dirty="0">
            <a:latin typeface="Adobe Devanagari" panose="02040503050201020203" pitchFamily="18" charset="0"/>
            <a:cs typeface="Adobe Devanagari" panose="02040503050201020203" pitchFamily="18" charset="0"/>
          </a:endParaRPr>
        </a:p>
      </dgm:t>
    </dgm:pt>
    <dgm:pt modelId="{72CCDC0D-BB3A-426B-9DAE-72A52EE610EC}" type="parTrans" cxnId="{4A514185-AFD3-435D-9DEC-9AF13341F80A}">
      <dgm:prSet/>
      <dgm:spPr/>
      <dgm:t>
        <a:bodyPr/>
        <a:lstStyle/>
        <a:p>
          <a:endParaRPr lang="en-US" sz="1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16C4EDDF-C6BA-4E08-899F-7E3085010BB4}" type="sibTrans" cxnId="{4A514185-AFD3-435D-9DEC-9AF13341F80A}">
      <dgm:prSet/>
      <dgm:spPr/>
      <dgm:t>
        <a:bodyPr/>
        <a:lstStyle/>
        <a:p>
          <a:endParaRPr lang="en-US" sz="1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04328EEB-B80E-4A8D-BF90-D9A183E2102B}">
      <dgm:prSet phldrT="[Texto]" custT="1"/>
      <dgm:spPr/>
      <dgm:t>
        <a:bodyPr/>
        <a:lstStyle/>
        <a:p>
          <a:r>
            <a:rPr lang="es-EC" sz="1800" b="1" i="0" dirty="0" smtClean="0">
              <a:latin typeface="Adobe Devanagari" panose="02040503050201020203" pitchFamily="18" charset="0"/>
              <a:cs typeface="Adobe Devanagari" panose="02040503050201020203" pitchFamily="18" charset="0"/>
            </a:rPr>
            <a:t>Impuesto al Valor Agregado </a:t>
          </a:r>
          <a:endParaRPr lang="en-US" sz="1800" i="0" dirty="0">
            <a:latin typeface="Adobe Devanagari" panose="02040503050201020203" pitchFamily="18" charset="0"/>
            <a:cs typeface="Adobe Devanagari" panose="02040503050201020203" pitchFamily="18" charset="0"/>
          </a:endParaRPr>
        </a:p>
      </dgm:t>
    </dgm:pt>
    <dgm:pt modelId="{5F75CA00-ACB1-4755-8A8D-41B3072FACD2}" type="parTrans" cxnId="{90090781-9822-4CDF-B348-E1D25438A894}">
      <dgm:prSet/>
      <dgm:spPr/>
      <dgm:t>
        <a:bodyPr/>
        <a:lstStyle/>
        <a:p>
          <a:endParaRPr lang="en-US" sz="1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4CF6760D-5CD8-4B1D-91D3-0B0B8738D72A}" type="sibTrans" cxnId="{90090781-9822-4CDF-B348-E1D25438A894}">
      <dgm:prSet/>
      <dgm:spPr/>
      <dgm:t>
        <a:bodyPr/>
        <a:lstStyle/>
        <a:p>
          <a:endParaRPr lang="en-US" sz="1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2A44AA59-A624-418A-8688-7A7E67391EAA}">
      <dgm:prSet custT="1"/>
      <dgm:spPr/>
      <dgm:t>
        <a:bodyPr/>
        <a:lstStyle/>
        <a:p>
          <a:r>
            <a:rPr lang="es-EC" sz="1800" dirty="0" smtClean="0">
              <a:latin typeface="Adobe Devanagari" panose="02040503050201020203" pitchFamily="18" charset="0"/>
              <a:cs typeface="Adobe Devanagari" panose="02040503050201020203" pitchFamily="18" charset="0"/>
            </a:rPr>
            <a:t>Esta fuera de la ley, por ende no se riegue bajo el marco legal que tiene un país. </a:t>
          </a:r>
          <a:endParaRPr lang="en-US" sz="1800" i="0" dirty="0">
            <a:latin typeface="Adobe Devanagari" panose="02040503050201020203" pitchFamily="18" charset="0"/>
            <a:cs typeface="Adobe Devanagari" panose="02040503050201020203" pitchFamily="18" charset="0"/>
          </a:endParaRPr>
        </a:p>
      </dgm:t>
    </dgm:pt>
    <dgm:pt modelId="{E5FB9471-368C-401F-BB88-92FFDCD529BD}" type="parTrans" cxnId="{E6E80A40-07CE-4A7F-8DFF-C0004D011C16}">
      <dgm:prSet/>
      <dgm:spPr/>
      <dgm:t>
        <a:bodyPr/>
        <a:lstStyle/>
        <a:p>
          <a:endParaRPr lang="en-US" sz="1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46251B26-AC65-4849-ACB9-B852445DB6BC}" type="sibTrans" cxnId="{E6E80A40-07CE-4A7F-8DFF-C0004D011C16}">
      <dgm:prSet/>
      <dgm:spPr/>
      <dgm:t>
        <a:bodyPr/>
        <a:lstStyle/>
        <a:p>
          <a:endParaRPr lang="en-US" sz="1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85D9AA8B-D2FA-4219-AA5C-247D08380B61}">
      <dgm:prSet custT="1"/>
      <dgm:spPr/>
      <dgm:t>
        <a:bodyPr/>
        <a:lstStyle/>
        <a:p>
          <a:r>
            <a:rPr lang="es-EC" sz="1800" dirty="0" smtClean="0">
              <a:latin typeface="Adobe Devanagari" panose="02040503050201020203" pitchFamily="18" charset="0"/>
              <a:cs typeface="Adobe Devanagari" panose="02040503050201020203" pitchFamily="18" charset="0"/>
            </a:rPr>
            <a:t>Reemplaza al pago de IVA y del Impuesto a la Renta por medio de cuotas mensuales. Deben ser personas naturales, No tener ingresos mayores a USD 60 mil en el año, No haber sido agente de retención en los últimos 3 años. </a:t>
          </a:r>
          <a:endParaRPr lang="en-US" sz="1800" i="0" dirty="0">
            <a:latin typeface="Adobe Devanagari" panose="02040503050201020203" pitchFamily="18" charset="0"/>
            <a:cs typeface="Adobe Devanagari" panose="02040503050201020203" pitchFamily="18" charset="0"/>
          </a:endParaRPr>
        </a:p>
      </dgm:t>
    </dgm:pt>
    <dgm:pt modelId="{029318E4-0763-4E47-8571-7370E2BF9C72}" type="parTrans" cxnId="{9E8C760F-A83E-4043-B223-58FDB6B55C19}">
      <dgm:prSet/>
      <dgm:spPr/>
      <dgm:t>
        <a:bodyPr/>
        <a:lstStyle/>
        <a:p>
          <a:endParaRPr lang="en-US" sz="1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E33EEB87-0996-47A5-9E25-575D21D82418}" type="sibTrans" cxnId="{9E8C760F-A83E-4043-B223-58FDB6B55C19}">
      <dgm:prSet/>
      <dgm:spPr/>
      <dgm:t>
        <a:bodyPr/>
        <a:lstStyle/>
        <a:p>
          <a:endParaRPr lang="en-US" sz="1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906EE4FC-E829-4753-AA6F-2DD3F8DF82C8}">
      <dgm:prSet custT="1"/>
      <dgm:spPr/>
      <dgm:t>
        <a:bodyPr/>
        <a:lstStyle/>
        <a:p>
          <a:r>
            <a:rPr lang="es-EC" sz="1800" dirty="0" smtClean="0">
              <a:latin typeface="Adobe Devanagari" panose="02040503050201020203" pitchFamily="18" charset="0"/>
              <a:cs typeface="Adobe Devanagari" panose="02040503050201020203" pitchFamily="18" charset="0"/>
            </a:rPr>
            <a:t>La tarifa vigente es del 12% y 0% tanto para servicios como para bienes</a:t>
          </a:r>
          <a:endParaRPr lang="en-US" sz="1800" i="0" dirty="0">
            <a:latin typeface="Adobe Devanagari" panose="02040503050201020203" pitchFamily="18" charset="0"/>
            <a:cs typeface="Adobe Devanagari" panose="02040503050201020203" pitchFamily="18" charset="0"/>
          </a:endParaRPr>
        </a:p>
      </dgm:t>
    </dgm:pt>
    <dgm:pt modelId="{13442523-2247-4126-B2AD-2740F39B65FE}" type="parTrans" cxnId="{D3274607-129A-4CBE-9D25-36C8F9BE2323}">
      <dgm:prSet/>
      <dgm:spPr/>
      <dgm:t>
        <a:bodyPr/>
        <a:lstStyle/>
        <a:p>
          <a:endParaRPr lang="en-US" sz="1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D6448AE7-D2C4-49FC-A3AE-4DDD9B5AE7AC}" type="sibTrans" cxnId="{D3274607-129A-4CBE-9D25-36C8F9BE2323}">
      <dgm:prSet/>
      <dgm:spPr/>
      <dgm:t>
        <a:bodyPr/>
        <a:lstStyle/>
        <a:p>
          <a:endParaRPr lang="en-US" sz="1800" i="0">
            <a:solidFill>
              <a:schemeClr val="tx1">
                <a:lumMod val="65000"/>
                <a:lumOff val="35000"/>
              </a:schemeClr>
            </a:solidFill>
            <a:latin typeface="Adobe Devanagari" panose="02040503050201020203" pitchFamily="18" charset="0"/>
            <a:cs typeface="Adobe Devanagari" panose="02040503050201020203" pitchFamily="18" charset="0"/>
          </a:endParaRPr>
        </a:p>
      </dgm:t>
    </dgm:pt>
    <dgm:pt modelId="{46FBE9F5-438D-43CA-88A2-1153C65988AA}">
      <dgm:prSet custT="1"/>
      <dgm:spPr/>
      <dgm:t>
        <a:bodyPr/>
        <a:lstStyle/>
        <a:p>
          <a:r>
            <a:rPr lang="es-EC" sz="1800" b="1" i="0" dirty="0" smtClean="0">
              <a:latin typeface="Adobe Devanagari" panose="02040503050201020203" pitchFamily="18" charset="0"/>
              <a:cs typeface="Adobe Devanagari" panose="02040503050201020203" pitchFamily="18" charset="0"/>
            </a:rPr>
            <a:t>Periodo de declaración del IVA</a:t>
          </a:r>
          <a:endParaRPr lang="en-US" sz="1800" i="0" dirty="0">
            <a:latin typeface="Adobe Devanagari" panose="02040503050201020203" pitchFamily="18" charset="0"/>
            <a:cs typeface="Adobe Devanagari" panose="02040503050201020203" pitchFamily="18" charset="0"/>
          </a:endParaRPr>
        </a:p>
      </dgm:t>
    </dgm:pt>
    <dgm:pt modelId="{AC5A7A3B-3AF6-46A2-B335-22118D97D0DD}" type="parTrans" cxnId="{F82CEB7E-7ACE-43AB-8E7D-FA20587ADCCE}">
      <dgm:prSet/>
      <dgm:spPr/>
      <dgm:t>
        <a:bodyPr/>
        <a:lstStyle/>
        <a:p>
          <a:endParaRPr lang="en-US" sz="1800" i="0">
            <a:latin typeface="Adobe Devanagari" panose="02040503050201020203" pitchFamily="18" charset="0"/>
            <a:cs typeface="Adobe Devanagari" panose="02040503050201020203" pitchFamily="18" charset="0"/>
          </a:endParaRPr>
        </a:p>
      </dgm:t>
    </dgm:pt>
    <dgm:pt modelId="{E4AD38D4-79C3-49AD-8B03-5FA07781A379}" type="sibTrans" cxnId="{F82CEB7E-7ACE-43AB-8E7D-FA20587ADCCE}">
      <dgm:prSet/>
      <dgm:spPr/>
      <dgm:t>
        <a:bodyPr/>
        <a:lstStyle/>
        <a:p>
          <a:endParaRPr lang="en-US" sz="1800" i="0">
            <a:latin typeface="Adobe Devanagari" panose="02040503050201020203" pitchFamily="18" charset="0"/>
            <a:cs typeface="Adobe Devanagari" panose="02040503050201020203" pitchFamily="18" charset="0"/>
          </a:endParaRPr>
        </a:p>
      </dgm:t>
    </dgm:pt>
    <dgm:pt modelId="{CEF0D45D-9D99-4225-8236-45CBC650AF3B}">
      <dgm:prSet custT="1"/>
      <dgm:spPr/>
      <dgm:t>
        <a:bodyPr/>
        <a:lstStyle/>
        <a:p>
          <a:r>
            <a:rPr lang="es-EC" sz="1800" i="0" dirty="0" smtClean="0">
              <a:latin typeface="Adobe Devanagari" panose="02040503050201020203" pitchFamily="18" charset="0"/>
              <a:cs typeface="Adobe Devanagari" panose="02040503050201020203" pitchFamily="18" charset="0"/>
            </a:rPr>
            <a:t>Las declaraciones se realizarán en formularios o medios que se establezca por el Servicio De Rentas Internas en conformidad con las fechas establecidas por la Ley de Régimen Tributario Interno.</a:t>
          </a:r>
          <a:endParaRPr lang="en-US" sz="1800" i="0" dirty="0">
            <a:latin typeface="Adobe Devanagari" panose="02040503050201020203" pitchFamily="18" charset="0"/>
            <a:cs typeface="Adobe Devanagari" panose="02040503050201020203" pitchFamily="18" charset="0"/>
          </a:endParaRPr>
        </a:p>
      </dgm:t>
    </dgm:pt>
    <dgm:pt modelId="{6C63CB15-EE5E-48AD-91A3-255472EA0B74}" type="parTrans" cxnId="{859DC236-79DA-475B-99A9-492CD1797101}">
      <dgm:prSet/>
      <dgm:spPr/>
      <dgm:t>
        <a:bodyPr/>
        <a:lstStyle/>
        <a:p>
          <a:endParaRPr lang="en-US" sz="1800" i="0">
            <a:latin typeface="Adobe Devanagari" panose="02040503050201020203" pitchFamily="18" charset="0"/>
            <a:cs typeface="Adobe Devanagari" panose="02040503050201020203" pitchFamily="18" charset="0"/>
          </a:endParaRPr>
        </a:p>
      </dgm:t>
    </dgm:pt>
    <dgm:pt modelId="{7EF1A780-D5DE-4973-B1FD-F86262732B61}" type="sibTrans" cxnId="{859DC236-79DA-475B-99A9-492CD1797101}">
      <dgm:prSet/>
      <dgm:spPr/>
      <dgm:t>
        <a:bodyPr/>
        <a:lstStyle/>
        <a:p>
          <a:endParaRPr lang="en-US" sz="1800" i="0">
            <a:latin typeface="Adobe Devanagari" panose="02040503050201020203" pitchFamily="18" charset="0"/>
            <a:cs typeface="Adobe Devanagari" panose="02040503050201020203" pitchFamily="18" charset="0"/>
          </a:endParaRPr>
        </a:p>
      </dgm:t>
    </dgm:pt>
    <dgm:pt modelId="{ADB0E260-4089-4E7E-91B4-3FCABA6223A3}">
      <dgm:prSet custT="1"/>
      <dgm:spPr/>
      <dgm:t>
        <a:bodyPr/>
        <a:lstStyle/>
        <a:p>
          <a:r>
            <a:rPr lang="es-EC" sz="1800" b="1" i="0" dirty="0" smtClean="0">
              <a:latin typeface="Adobe Devanagari" panose="02040503050201020203" pitchFamily="18" charset="0"/>
              <a:cs typeface="Adobe Devanagari" panose="02040503050201020203" pitchFamily="18" charset="0"/>
            </a:rPr>
            <a:t>RUC</a:t>
          </a:r>
          <a:endParaRPr lang="en-US" sz="1800" dirty="0">
            <a:latin typeface="Adobe Devanagari" panose="02040503050201020203" pitchFamily="18" charset="0"/>
            <a:cs typeface="Adobe Devanagari" panose="02040503050201020203" pitchFamily="18" charset="0"/>
          </a:endParaRPr>
        </a:p>
      </dgm:t>
    </dgm:pt>
    <dgm:pt modelId="{1B0D69CB-9788-4A36-A465-4546FD38FED6}" type="parTrans" cxnId="{92AC7F08-87AC-439E-B2B2-B8B739ED2C98}">
      <dgm:prSet/>
      <dgm:spPr/>
      <dgm:t>
        <a:bodyPr/>
        <a:lstStyle/>
        <a:p>
          <a:endParaRPr lang="en-US" sz="1800">
            <a:latin typeface="Adobe Devanagari" panose="02040503050201020203" pitchFamily="18" charset="0"/>
            <a:cs typeface="Adobe Devanagari" panose="02040503050201020203" pitchFamily="18" charset="0"/>
          </a:endParaRPr>
        </a:p>
      </dgm:t>
    </dgm:pt>
    <dgm:pt modelId="{12704A35-005C-4C9F-B2D7-6CEE22E67741}" type="sibTrans" cxnId="{92AC7F08-87AC-439E-B2B2-B8B739ED2C98}">
      <dgm:prSet/>
      <dgm:spPr/>
      <dgm:t>
        <a:bodyPr/>
        <a:lstStyle/>
        <a:p>
          <a:endParaRPr lang="en-US" sz="1800">
            <a:latin typeface="Adobe Devanagari" panose="02040503050201020203" pitchFamily="18" charset="0"/>
            <a:cs typeface="Adobe Devanagari" panose="02040503050201020203" pitchFamily="18" charset="0"/>
          </a:endParaRPr>
        </a:p>
      </dgm:t>
    </dgm:pt>
    <dgm:pt modelId="{7D2082E0-EF30-4BD1-BE33-B449219957CB}">
      <dgm:prSet custT="1"/>
      <dgm:spPr/>
      <dgm:t>
        <a:bodyPr/>
        <a:lstStyle/>
        <a:p>
          <a:r>
            <a:rPr lang="es-EC" sz="1800" dirty="0" smtClean="0">
              <a:latin typeface="Adobe Devanagari" panose="02040503050201020203" pitchFamily="18" charset="0"/>
              <a:cs typeface="Adobe Devanagari" panose="02040503050201020203" pitchFamily="18" charset="0"/>
            </a:rPr>
            <a:t>Permite que las personas o sociedades realicen su actividad económica dentro del país, tiene 13 dígitos y se paga de acuerno al noveno digito</a:t>
          </a:r>
          <a:endParaRPr lang="en-US" sz="1800" dirty="0">
            <a:latin typeface="Adobe Devanagari" panose="02040503050201020203" pitchFamily="18" charset="0"/>
            <a:cs typeface="Adobe Devanagari" panose="02040503050201020203" pitchFamily="18" charset="0"/>
          </a:endParaRPr>
        </a:p>
      </dgm:t>
    </dgm:pt>
    <dgm:pt modelId="{9A08A063-6EFF-405A-8F8C-E6419CF1868C}" type="parTrans" cxnId="{D53342F2-14F2-489A-82C1-33FFC788753C}">
      <dgm:prSet/>
      <dgm:spPr/>
      <dgm:t>
        <a:bodyPr/>
        <a:lstStyle/>
        <a:p>
          <a:endParaRPr lang="en-US" sz="1800">
            <a:latin typeface="Adobe Devanagari" panose="02040503050201020203" pitchFamily="18" charset="0"/>
            <a:cs typeface="Adobe Devanagari" panose="02040503050201020203" pitchFamily="18" charset="0"/>
          </a:endParaRPr>
        </a:p>
      </dgm:t>
    </dgm:pt>
    <dgm:pt modelId="{DA83FCB2-1A13-494C-8430-10806588B73C}" type="sibTrans" cxnId="{D53342F2-14F2-489A-82C1-33FFC788753C}">
      <dgm:prSet/>
      <dgm:spPr/>
      <dgm:t>
        <a:bodyPr/>
        <a:lstStyle/>
        <a:p>
          <a:endParaRPr lang="en-US" sz="1800">
            <a:latin typeface="Adobe Devanagari" panose="02040503050201020203" pitchFamily="18" charset="0"/>
            <a:cs typeface="Adobe Devanagari" panose="02040503050201020203" pitchFamily="18" charset="0"/>
          </a:endParaRPr>
        </a:p>
      </dgm:t>
    </dgm:pt>
    <dgm:pt modelId="{5B41A6C3-DB3E-432D-B645-23A50779224B}" type="pres">
      <dgm:prSet presAssocID="{328B4B0B-FC26-47F4-ABAC-50EF16E4E973}" presName="Name0" presStyleCnt="0">
        <dgm:presLayoutVars>
          <dgm:chPref val="3"/>
          <dgm:dir/>
          <dgm:animLvl val="lvl"/>
          <dgm:resizeHandles/>
        </dgm:presLayoutVars>
      </dgm:prSet>
      <dgm:spPr/>
      <dgm:t>
        <a:bodyPr/>
        <a:lstStyle/>
        <a:p>
          <a:endParaRPr lang="en-US"/>
        </a:p>
      </dgm:t>
    </dgm:pt>
    <dgm:pt modelId="{D0B95634-E208-4366-9396-99ACDD9CEC73}" type="pres">
      <dgm:prSet presAssocID="{23AEB7DC-CA64-4AAC-88CB-6BA33437A7B1}" presName="horFlow" presStyleCnt="0"/>
      <dgm:spPr/>
    </dgm:pt>
    <dgm:pt modelId="{22A4B779-07A1-4BCD-816F-D43F698D02A6}" type="pres">
      <dgm:prSet presAssocID="{23AEB7DC-CA64-4AAC-88CB-6BA33437A7B1}" presName="bigChev" presStyleLbl="node1" presStyleIdx="0" presStyleCnt="5" custScaleX="115839"/>
      <dgm:spPr/>
      <dgm:t>
        <a:bodyPr/>
        <a:lstStyle/>
        <a:p>
          <a:endParaRPr lang="en-US"/>
        </a:p>
      </dgm:t>
    </dgm:pt>
    <dgm:pt modelId="{6C18875F-5029-48F5-B56B-2341ADB12E03}" type="pres">
      <dgm:prSet presAssocID="{E5FB9471-368C-401F-BB88-92FFDCD529BD}" presName="parTrans" presStyleCnt="0"/>
      <dgm:spPr/>
    </dgm:pt>
    <dgm:pt modelId="{BB5AB80A-F268-4638-B60B-842C97DEF266}" type="pres">
      <dgm:prSet presAssocID="{2A44AA59-A624-418A-8688-7A7E67391EAA}" presName="node" presStyleLbl="alignAccFollowNode1" presStyleIdx="0" presStyleCnt="5" custScaleX="392305" custScaleY="102577">
        <dgm:presLayoutVars>
          <dgm:bulletEnabled val="1"/>
        </dgm:presLayoutVars>
      </dgm:prSet>
      <dgm:spPr/>
      <dgm:t>
        <a:bodyPr/>
        <a:lstStyle/>
        <a:p>
          <a:endParaRPr lang="en-US"/>
        </a:p>
      </dgm:t>
    </dgm:pt>
    <dgm:pt modelId="{ED885A6E-CE94-49C3-B4D3-BCFA33ECF372}" type="pres">
      <dgm:prSet presAssocID="{23AEB7DC-CA64-4AAC-88CB-6BA33437A7B1}" presName="vSp" presStyleCnt="0"/>
      <dgm:spPr/>
    </dgm:pt>
    <dgm:pt modelId="{ECB3DAB9-47CE-4237-98FD-AC77035A41C8}" type="pres">
      <dgm:prSet presAssocID="{ACE13518-169F-4711-8786-D1E5F879D7C4}" presName="horFlow" presStyleCnt="0"/>
      <dgm:spPr/>
    </dgm:pt>
    <dgm:pt modelId="{98DE7092-33FA-48F1-B600-AA2A2B25B317}" type="pres">
      <dgm:prSet presAssocID="{ACE13518-169F-4711-8786-D1E5F879D7C4}" presName="bigChev" presStyleLbl="node1" presStyleIdx="1" presStyleCnt="5" custScaleX="114936"/>
      <dgm:spPr/>
      <dgm:t>
        <a:bodyPr/>
        <a:lstStyle/>
        <a:p>
          <a:endParaRPr lang="en-US"/>
        </a:p>
      </dgm:t>
    </dgm:pt>
    <dgm:pt modelId="{C18CB311-238C-42DC-B7F1-76D3FBB09A1B}" type="pres">
      <dgm:prSet presAssocID="{029318E4-0763-4E47-8571-7370E2BF9C72}" presName="parTrans" presStyleCnt="0"/>
      <dgm:spPr/>
    </dgm:pt>
    <dgm:pt modelId="{C5DD0610-3048-47EA-84F9-B9194D1B9F9C}" type="pres">
      <dgm:prSet presAssocID="{85D9AA8B-D2FA-4219-AA5C-247D08380B61}" presName="node" presStyleLbl="alignAccFollowNode1" presStyleIdx="1" presStyleCnt="5" custScaleX="411856" custScaleY="174772" custLinFactNeighborX="-8163">
        <dgm:presLayoutVars>
          <dgm:bulletEnabled val="1"/>
        </dgm:presLayoutVars>
      </dgm:prSet>
      <dgm:spPr/>
      <dgm:t>
        <a:bodyPr/>
        <a:lstStyle/>
        <a:p>
          <a:endParaRPr lang="en-US"/>
        </a:p>
      </dgm:t>
    </dgm:pt>
    <dgm:pt modelId="{2BA3D34A-5122-45A3-90D9-37D2FEE492C0}" type="pres">
      <dgm:prSet presAssocID="{ACE13518-169F-4711-8786-D1E5F879D7C4}" presName="vSp" presStyleCnt="0"/>
      <dgm:spPr/>
    </dgm:pt>
    <dgm:pt modelId="{AB9C54B3-840F-4D66-84CB-21EA88ADF2FF}" type="pres">
      <dgm:prSet presAssocID="{ADB0E260-4089-4E7E-91B4-3FCABA6223A3}" presName="horFlow" presStyleCnt="0"/>
      <dgm:spPr/>
    </dgm:pt>
    <dgm:pt modelId="{F2A05076-2B9F-4F53-B1AE-5AAA2D6AE292}" type="pres">
      <dgm:prSet presAssocID="{ADB0E260-4089-4E7E-91B4-3FCABA6223A3}" presName="bigChev" presStyleLbl="node1" presStyleIdx="2" presStyleCnt="5"/>
      <dgm:spPr/>
      <dgm:t>
        <a:bodyPr/>
        <a:lstStyle/>
        <a:p>
          <a:endParaRPr lang="en-US"/>
        </a:p>
      </dgm:t>
    </dgm:pt>
    <dgm:pt modelId="{287B1AE8-F2D8-4EB3-993F-B0388A84108F}" type="pres">
      <dgm:prSet presAssocID="{9A08A063-6EFF-405A-8F8C-E6419CF1868C}" presName="parTrans" presStyleCnt="0"/>
      <dgm:spPr/>
    </dgm:pt>
    <dgm:pt modelId="{D73C2F93-9449-430B-8822-300ABC33863E}" type="pres">
      <dgm:prSet presAssocID="{7D2082E0-EF30-4BD1-BE33-B449219957CB}" presName="node" presStyleLbl="alignAccFollowNode1" presStyleIdx="2" presStyleCnt="5" custScaleX="422566" custScaleY="123860">
        <dgm:presLayoutVars>
          <dgm:bulletEnabled val="1"/>
        </dgm:presLayoutVars>
      </dgm:prSet>
      <dgm:spPr/>
      <dgm:t>
        <a:bodyPr/>
        <a:lstStyle/>
        <a:p>
          <a:endParaRPr lang="en-US"/>
        </a:p>
      </dgm:t>
    </dgm:pt>
    <dgm:pt modelId="{752EB242-E234-4510-ABC8-3D8E4A27FD73}" type="pres">
      <dgm:prSet presAssocID="{ADB0E260-4089-4E7E-91B4-3FCABA6223A3}" presName="vSp" presStyleCnt="0"/>
      <dgm:spPr/>
    </dgm:pt>
    <dgm:pt modelId="{333C4DE8-93C9-4695-A4A4-3D4833E732D2}" type="pres">
      <dgm:prSet presAssocID="{04328EEB-B80E-4A8D-BF90-D9A183E2102B}" presName="horFlow" presStyleCnt="0"/>
      <dgm:spPr/>
    </dgm:pt>
    <dgm:pt modelId="{AA2299C4-9042-41F1-92F5-95D40D92EE90}" type="pres">
      <dgm:prSet presAssocID="{04328EEB-B80E-4A8D-BF90-D9A183E2102B}" presName="bigChev" presStyleLbl="node1" presStyleIdx="3" presStyleCnt="5" custScaleX="115865" custScaleY="112103"/>
      <dgm:spPr/>
      <dgm:t>
        <a:bodyPr/>
        <a:lstStyle/>
        <a:p>
          <a:endParaRPr lang="en-US"/>
        </a:p>
      </dgm:t>
    </dgm:pt>
    <dgm:pt modelId="{FE1E7AE7-2707-4309-AD46-18DA6D707F99}" type="pres">
      <dgm:prSet presAssocID="{13442523-2247-4126-B2AD-2740F39B65FE}" presName="parTrans" presStyleCnt="0"/>
      <dgm:spPr/>
    </dgm:pt>
    <dgm:pt modelId="{8DDE4BDC-78E2-4A51-8598-D0A42D84ED7D}" type="pres">
      <dgm:prSet presAssocID="{906EE4FC-E829-4753-AA6F-2DD3F8DF82C8}" presName="node" presStyleLbl="alignAccFollowNode1" presStyleIdx="3" presStyleCnt="5" custScaleX="405750" custScaleY="94748">
        <dgm:presLayoutVars>
          <dgm:bulletEnabled val="1"/>
        </dgm:presLayoutVars>
      </dgm:prSet>
      <dgm:spPr/>
      <dgm:t>
        <a:bodyPr/>
        <a:lstStyle/>
        <a:p>
          <a:endParaRPr lang="en-US"/>
        </a:p>
      </dgm:t>
    </dgm:pt>
    <dgm:pt modelId="{2EF896E9-3EE8-41F7-A463-B3A0E4BDDD70}" type="pres">
      <dgm:prSet presAssocID="{04328EEB-B80E-4A8D-BF90-D9A183E2102B}" presName="vSp" presStyleCnt="0"/>
      <dgm:spPr/>
    </dgm:pt>
    <dgm:pt modelId="{03BA8951-1E0F-4898-A14E-C2D6B39A4BA4}" type="pres">
      <dgm:prSet presAssocID="{46FBE9F5-438D-43CA-88A2-1153C65988AA}" presName="horFlow" presStyleCnt="0"/>
      <dgm:spPr/>
    </dgm:pt>
    <dgm:pt modelId="{A6FCEB01-45D7-4638-BC86-BBAAD5ECD6DA}" type="pres">
      <dgm:prSet presAssocID="{46FBE9F5-438D-43CA-88A2-1153C65988AA}" presName="bigChev" presStyleLbl="node1" presStyleIdx="4" presStyleCnt="5" custScaleY="115277"/>
      <dgm:spPr/>
      <dgm:t>
        <a:bodyPr/>
        <a:lstStyle/>
        <a:p>
          <a:endParaRPr lang="en-US"/>
        </a:p>
      </dgm:t>
    </dgm:pt>
    <dgm:pt modelId="{0FA67640-39BB-44F1-B05F-A2EBB34F6835}" type="pres">
      <dgm:prSet presAssocID="{6C63CB15-EE5E-48AD-91A3-255472EA0B74}" presName="parTrans" presStyleCnt="0"/>
      <dgm:spPr/>
    </dgm:pt>
    <dgm:pt modelId="{A2063C69-45BC-4F81-BBF5-35B651DF5338}" type="pres">
      <dgm:prSet presAssocID="{CEF0D45D-9D99-4225-8236-45CBC650AF3B}" presName="node" presStyleLbl="alignAccFollowNode1" presStyleIdx="4" presStyleCnt="5" custScaleX="433525" custScaleY="163035">
        <dgm:presLayoutVars>
          <dgm:bulletEnabled val="1"/>
        </dgm:presLayoutVars>
      </dgm:prSet>
      <dgm:spPr/>
      <dgm:t>
        <a:bodyPr/>
        <a:lstStyle/>
        <a:p>
          <a:endParaRPr lang="en-US"/>
        </a:p>
      </dgm:t>
    </dgm:pt>
  </dgm:ptLst>
  <dgm:cxnLst>
    <dgm:cxn modelId="{013F5190-9E7F-40D4-9607-61FB3255232E}" type="presOf" srcId="{ACE13518-169F-4711-8786-D1E5F879D7C4}" destId="{98DE7092-33FA-48F1-B600-AA2A2B25B317}" srcOrd="0" destOrd="0" presId="urn:microsoft.com/office/officeart/2005/8/layout/lProcess3"/>
    <dgm:cxn modelId="{264873FD-8D3E-4342-B93D-2D8D46663A59}" type="presOf" srcId="{ADB0E260-4089-4E7E-91B4-3FCABA6223A3}" destId="{F2A05076-2B9F-4F53-B1AE-5AAA2D6AE292}" srcOrd="0" destOrd="0" presId="urn:microsoft.com/office/officeart/2005/8/layout/lProcess3"/>
    <dgm:cxn modelId="{859DC236-79DA-475B-99A9-492CD1797101}" srcId="{46FBE9F5-438D-43CA-88A2-1153C65988AA}" destId="{CEF0D45D-9D99-4225-8236-45CBC650AF3B}" srcOrd="0" destOrd="0" parTransId="{6C63CB15-EE5E-48AD-91A3-255472EA0B74}" sibTransId="{7EF1A780-D5DE-4973-B1FD-F86262732B61}"/>
    <dgm:cxn modelId="{F82CEB7E-7ACE-43AB-8E7D-FA20587ADCCE}" srcId="{328B4B0B-FC26-47F4-ABAC-50EF16E4E973}" destId="{46FBE9F5-438D-43CA-88A2-1153C65988AA}" srcOrd="4" destOrd="0" parTransId="{AC5A7A3B-3AF6-46A2-B335-22118D97D0DD}" sibTransId="{E4AD38D4-79C3-49AD-8B03-5FA07781A379}"/>
    <dgm:cxn modelId="{D53342F2-14F2-489A-82C1-33FFC788753C}" srcId="{ADB0E260-4089-4E7E-91B4-3FCABA6223A3}" destId="{7D2082E0-EF30-4BD1-BE33-B449219957CB}" srcOrd="0" destOrd="0" parTransId="{9A08A063-6EFF-405A-8F8C-E6419CF1868C}" sibTransId="{DA83FCB2-1A13-494C-8430-10806588B73C}"/>
    <dgm:cxn modelId="{9E8C760F-A83E-4043-B223-58FDB6B55C19}" srcId="{ACE13518-169F-4711-8786-D1E5F879D7C4}" destId="{85D9AA8B-D2FA-4219-AA5C-247D08380B61}" srcOrd="0" destOrd="0" parTransId="{029318E4-0763-4E47-8571-7370E2BF9C72}" sibTransId="{E33EEB87-0996-47A5-9E25-575D21D82418}"/>
    <dgm:cxn modelId="{D0CF1E54-B586-4EB8-91BE-FF4C67707AE8}" type="presOf" srcId="{CEF0D45D-9D99-4225-8236-45CBC650AF3B}" destId="{A2063C69-45BC-4F81-BBF5-35B651DF5338}" srcOrd="0" destOrd="0" presId="urn:microsoft.com/office/officeart/2005/8/layout/lProcess3"/>
    <dgm:cxn modelId="{4A514185-AFD3-435D-9DEC-9AF13341F80A}" srcId="{328B4B0B-FC26-47F4-ABAC-50EF16E4E973}" destId="{ACE13518-169F-4711-8786-D1E5F879D7C4}" srcOrd="1" destOrd="0" parTransId="{72CCDC0D-BB3A-426B-9DAE-72A52EE610EC}" sibTransId="{16C4EDDF-C6BA-4E08-899F-7E3085010BB4}"/>
    <dgm:cxn modelId="{DCFDAF5C-A326-4756-B66C-8B88BD1A60F0}" type="presOf" srcId="{7D2082E0-EF30-4BD1-BE33-B449219957CB}" destId="{D73C2F93-9449-430B-8822-300ABC33863E}" srcOrd="0" destOrd="0" presId="urn:microsoft.com/office/officeart/2005/8/layout/lProcess3"/>
    <dgm:cxn modelId="{9B56EED0-5FF1-410B-8976-1AEDC140F117}" type="presOf" srcId="{04328EEB-B80E-4A8D-BF90-D9A183E2102B}" destId="{AA2299C4-9042-41F1-92F5-95D40D92EE90}" srcOrd="0" destOrd="0" presId="urn:microsoft.com/office/officeart/2005/8/layout/lProcess3"/>
    <dgm:cxn modelId="{6CF34985-7C9A-4751-A340-6E741AF31F18}" type="presOf" srcId="{23AEB7DC-CA64-4AAC-88CB-6BA33437A7B1}" destId="{22A4B779-07A1-4BCD-816F-D43F698D02A6}" srcOrd="0" destOrd="0" presId="urn:microsoft.com/office/officeart/2005/8/layout/lProcess3"/>
    <dgm:cxn modelId="{E6E80A40-07CE-4A7F-8DFF-C0004D011C16}" srcId="{23AEB7DC-CA64-4AAC-88CB-6BA33437A7B1}" destId="{2A44AA59-A624-418A-8688-7A7E67391EAA}" srcOrd="0" destOrd="0" parTransId="{E5FB9471-368C-401F-BB88-92FFDCD529BD}" sibTransId="{46251B26-AC65-4849-ACB9-B852445DB6BC}"/>
    <dgm:cxn modelId="{D868DF0A-2516-4A56-A373-1133ABC8CA0E}" type="presOf" srcId="{2A44AA59-A624-418A-8688-7A7E67391EAA}" destId="{BB5AB80A-F268-4638-B60B-842C97DEF266}" srcOrd="0" destOrd="0" presId="urn:microsoft.com/office/officeart/2005/8/layout/lProcess3"/>
    <dgm:cxn modelId="{92AC7F08-87AC-439E-B2B2-B8B739ED2C98}" srcId="{328B4B0B-FC26-47F4-ABAC-50EF16E4E973}" destId="{ADB0E260-4089-4E7E-91B4-3FCABA6223A3}" srcOrd="2" destOrd="0" parTransId="{1B0D69CB-9788-4A36-A465-4546FD38FED6}" sibTransId="{12704A35-005C-4C9F-B2D7-6CEE22E67741}"/>
    <dgm:cxn modelId="{D3274607-129A-4CBE-9D25-36C8F9BE2323}" srcId="{04328EEB-B80E-4A8D-BF90-D9A183E2102B}" destId="{906EE4FC-E829-4753-AA6F-2DD3F8DF82C8}" srcOrd="0" destOrd="0" parTransId="{13442523-2247-4126-B2AD-2740F39B65FE}" sibTransId="{D6448AE7-D2C4-49FC-A3AE-4DDD9B5AE7AC}"/>
    <dgm:cxn modelId="{9AA8A7B5-240E-4B46-9D98-8AB13486FD70}" srcId="{328B4B0B-FC26-47F4-ABAC-50EF16E4E973}" destId="{23AEB7DC-CA64-4AAC-88CB-6BA33437A7B1}" srcOrd="0" destOrd="0" parTransId="{A6520207-C56B-4FBE-A741-E818D614EF5B}" sibTransId="{B9C824CC-EB75-4143-A4F1-662ADC505A9C}"/>
    <dgm:cxn modelId="{162793AE-8B52-4D31-B7F3-B397A29D3D16}" type="presOf" srcId="{85D9AA8B-D2FA-4219-AA5C-247D08380B61}" destId="{C5DD0610-3048-47EA-84F9-B9194D1B9F9C}" srcOrd="0" destOrd="0" presId="urn:microsoft.com/office/officeart/2005/8/layout/lProcess3"/>
    <dgm:cxn modelId="{EE3D26AC-E126-48C5-AEAA-0F32FDACC5C1}" type="presOf" srcId="{46FBE9F5-438D-43CA-88A2-1153C65988AA}" destId="{A6FCEB01-45D7-4638-BC86-BBAAD5ECD6DA}" srcOrd="0" destOrd="0" presId="urn:microsoft.com/office/officeart/2005/8/layout/lProcess3"/>
    <dgm:cxn modelId="{CB56E67C-3872-4E4F-A676-952C03B44C1C}" type="presOf" srcId="{906EE4FC-E829-4753-AA6F-2DD3F8DF82C8}" destId="{8DDE4BDC-78E2-4A51-8598-D0A42D84ED7D}" srcOrd="0" destOrd="0" presId="urn:microsoft.com/office/officeart/2005/8/layout/lProcess3"/>
    <dgm:cxn modelId="{6AB7CC6E-0830-430B-B8A7-985262953063}" type="presOf" srcId="{328B4B0B-FC26-47F4-ABAC-50EF16E4E973}" destId="{5B41A6C3-DB3E-432D-B645-23A50779224B}" srcOrd="0" destOrd="0" presId="urn:microsoft.com/office/officeart/2005/8/layout/lProcess3"/>
    <dgm:cxn modelId="{90090781-9822-4CDF-B348-E1D25438A894}" srcId="{328B4B0B-FC26-47F4-ABAC-50EF16E4E973}" destId="{04328EEB-B80E-4A8D-BF90-D9A183E2102B}" srcOrd="3" destOrd="0" parTransId="{5F75CA00-ACB1-4755-8A8D-41B3072FACD2}" sibTransId="{4CF6760D-5CD8-4B1D-91D3-0B0B8738D72A}"/>
    <dgm:cxn modelId="{F5D19E62-71E1-40B2-A862-AA49CB840ADF}" type="presParOf" srcId="{5B41A6C3-DB3E-432D-B645-23A50779224B}" destId="{D0B95634-E208-4366-9396-99ACDD9CEC73}" srcOrd="0" destOrd="0" presId="urn:microsoft.com/office/officeart/2005/8/layout/lProcess3"/>
    <dgm:cxn modelId="{2C94F068-F520-4831-993C-1D994DBA6B80}" type="presParOf" srcId="{D0B95634-E208-4366-9396-99ACDD9CEC73}" destId="{22A4B779-07A1-4BCD-816F-D43F698D02A6}" srcOrd="0" destOrd="0" presId="urn:microsoft.com/office/officeart/2005/8/layout/lProcess3"/>
    <dgm:cxn modelId="{45B7B620-C6E5-496F-A0BF-359E07C6AE09}" type="presParOf" srcId="{D0B95634-E208-4366-9396-99ACDD9CEC73}" destId="{6C18875F-5029-48F5-B56B-2341ADB12E03}" srcOrd="1" destOrd="0" presId="urn:microsoft.com/office/officeart/2005/8/layout/lProcess3"/>
    <dgm:cxn modelId="{390A083C-A6B6-4880-B961-223A95237AFE}" type="presParOf" srcId="{D0B95634-E208-4366-9396-99ACDD9CEC73}" destId="{BB5AB80A-F268-4638-B60B-842C97DEF266}" srcOrd="2" destOrd="0" presId="urn:microsoft.com/office/officeart/2005/8/layout/lProcess3"/>
    <dgm:cxn modelId="{156B76E7-4EFE-4446-8A75-FE332475EEB1}" type="presParOf" srcId="{5B41A6C3-DB3E-432D-B645-23A50779224B}" destId="{ED885A6E-CE94-49C3-B4D3-BCFA33ECF372}" srcOrd="1" destOrd="0" presId="urn:microsoft.com/office/officeart/2005/8/layout/lProcess3"/>
    <dgm:cxn modelId="{7662CC6B-77A0-42BA-8123-AADC68EFCB05}" type="presParOf" srcId="{5B41A6C3-DB3E-432D-B645-23A50779224B}" destId="{ECB3DAB9-47CE-4237-98FD-AC77035A41C8}" srcOrd="2" destOrd="0" presId="urn:microsoft.com/office/officeart/2005/8/layout/lProcess3"/>
    <dgm:cxn modelId="{43BABF5B-F58C-4E57-A6B3-265707C5792C}" type="presParOf" srcId="{ECB3DAB9-47CE-4237-98FD-AC77035A41C8}" destId="{98DE7092-33FA-48F1-B600-AA2A2B25B317}" srcOrd="0" destOrd="0" presId="urn:microsoft.com/office/officeart/2005/8/layout/lProcess3"/>
    <dgm:cxn modelId="{6DD9DA3E-6242-4B00-AA29-8C15CEDDBC3C}" type="presParOf" srcId="{ECB3DAB9-47CE-4237-98FD-AC77035A41C8}" destId="{C18CB311-238C-42DC-B7F1-76D3FBB09A1B}" srcOrd="1" destOrd="0" presId="urn:microsoft.com/office/officeart/2005/8/layout/lProcess3"/>
    <dgm:cxn modelId="{1F3ED620-652A-4878-8A87-8D9345387ED5}" type="presParOf" srcId="{ECB3DAB9-47CE-4237-98FD-AC77035A41C8}" destId="{C5DD0610-3048-47EA-84F9-B9194D1B9F9C}" srcOrd="2" destOrd="0" presId="urn:microsoft.com/office/officeart/2005/8/layout/lProcess3"/>
    <dgm:cxn modelId="{A4B843DC-BE2F-4A72-8802-88C664E5F5EE}" type="presParOf" srcId="{5B41A6C3-DB3E-432D-B645-23A50779224B}" destId="{2BA3D34A-5122-45A3-90D9-37D2FEE492C0}" srcOrd="3" destOrd="0" presId="urn:microsoft.com/office/officeart/2005/8/layout/lProcess3"/>
    <dgm:cxn modelId="{48C08AF6-1585-47DA-B497-66962BE8FBA2}" type="presParOf" srcId="{5B41A6C3-DB3E-432D-B645-23A50779224B}" destId="{AB9C54B3-840F-4D66-84CB-21EA88ADF2FF}" srcOrd="4" destOrd="0" presId="urn:microsoft.com/office/officeart/2005/8/layout/lProcess3"/>
    <dgm:cxn modelId="{8FC44A24-6061-4E41-BDA7-19E39AD13C01}" type="presParOf" srcId="{AB9C54B3-840F-4D66-84CB-21EA88ADF2FF}" destId="{F2A05076-2B9F-4F53-B1AE-5AAA2D6AE292}" srcOrd="0" destOrd="0" presId="urn:microsoft.com/office/officeart/2005/8/layout/lProcess3"/>
    <dgm:cxn modelId="{2D12F089-8918-48E6-A28E-43D02F2B12CB}" type="presParOf" srcId="{AB9C54B3-840F-4D66-84CB-21EA88ADF2FF}" destId="{287B1AE8-F2D8-4EB3-993F-B0388A84108F}" srcOrd="1" destOrd="0" presId="urn:microsoft.com/office/officeart/2005/8/layout/lProcess3"/>
    <dgm:cxn modelId="{18694A50-AEBC-42A2-80FA-0AF29C4B9FC6}" type="presParOf" srcId="{AB9C54B3-840F-4D66-84CB-21EA88ADF2FF}" destId="{D73C2F93-9449-430B-8822-300ABC33863E}" srcOrd="2" destOrd="0" presId="urn:microsoft.com/office/officeart/2005/8/layout/lProcess3"/>
    <dgm:cxn modelId="{220D83E1-2B6A-4427-A54C-C36B64AB1561}" type="presParOf" srcId="{5B41A6C3-DB3E-432D-B645-23A50779224B}" destId="{752EB242-E234-4510-ABC8-3D8E4A27FD73}" srcOrd="5" destOrd="0" presId="urn:microsoft.com/office/officeart/2005/8/layout/lProcess3"/>
    <dgm:cxn modelId="{51ECE589-A519-4BC7-93F8-9612C5C0E392}" type="presParOf" srcId="{5B41A6C3-DB3E-432D-B645-23A50779224B}" destId="{333C4DE8-93C9-4695-A4A4-3D4833E732D2}" srcOrd="6" destOrd="0" presId="urn:microsoft.com/office/officeart/2005/8/layout/lProcess3"/>
    <dgm:cxn modelId="{A5CC4C33-6951-4BBD-A020-EA66142D01EB}" type="presParOf" srcId="{333C4DE8-93C9-4695-A4A4-3D4833E732D2}" destId="{AA2299C4-9042-41F1-92F5-95D40D92EE90}" srcOrd="0" destOrd="0" presId="urn:microsoft.com/office/officeart/2005/8/layout/lProcess3"/>
    <dgm:cxn modelId="{1C1EE363-CC8B-4D1F-9D92-82327E628958}" type="presParOf" srcId="{333C4DE8-93C9-4695-A4A4-3D4833E732D2}" destId="{FE1E7AE7-2707-4309-AD46-18DA6D707F99}" srcOrd="1" destOrd="0" presId="urn:microsoft.com/office/officeart/2005/8/layout/lProcess3"/>
    <dgm:cxn modelId="{C2339692-7036-4AD3-BA38-E3DD43F14DF8}" type="presParOf" srcId="{333C4DE8-93C9-4695-A4A4-3D4833E732D2}" destId="{8DDE4BDC-78E2-4A51-8598-D0A42D84ED7D}" srcOrd="2" destOrd="0" presId="urn:microsoft.com/office/officeart/2005/8/layout/lProcess3"/>
    <dgm:cxn modelId="{AD2B43DD-FD09-49EC-9059-45898DBB96A6}" type="presParOf" srcId="{5B41A6C3-DB3E-432D-B645-23A50779224B}" destId="{2EF896E9-3EE8-41F7-A463-B3A0E4BDDD70}" srcOrd="7" destOrd="0" presId="urn:microsoft.com/office/officeart/2005/8/layout/lProcess3"/>
    <dgm:cxn modelId="{5B5A8B2A-3BFF-44CD-B561-15BA3D70F309}" type="presParOf" srcId="{5B41A6C3-DB3E-432D-B645-23A50779224B}" destId="{03BA8951-1E0F-4898-A14E-C2D6B39A4BA4}" srcOrd="8" destOrd="0" presId="urn:microsoft.com/office/officeart/2005/8/layout/lProcess3"/>
    <dgm:cxn modelId="{C582EE36-047E-47FD-93F1-9E4046DFDBFF}" type="presParOf" srcId="{03BA8951-1E0F-4898-A14E-C2D6B39A4BA4}" destId="{A6FCEB01-45D7-4638-BC86-BBAAD5ECD6DA}" srcOrd="0" destOrd="0" presId="urn:microsoft.com/office/officeart/2005/8/layout/lProcess3"/>
    <dgm:cxn modelId="{C890B02D-5EB4-4E4B-8CC2-ACE327814D21}" type="presParOf" srcId="{03BA8951-1E0F-4898-A14E-C2D6B39A4BA4}" destId="{0FA67640-39BB-44F1-B05F-A2EBB34F6835}" srcOrd="1" destOrd="0" presId="urn:microsoft.com/office/officeart/2005/8/layout/lProcess3"/>
    <dgm:cxn modelId="{F0FE2633-A43F-40C9-9AAF-8F3858406AE8}" type="presParOf" srcId="{03BA8951-1E0F-4898-A14E-C2D6B39A4BA4}" destId="{A2063C69-45BC-4F81-BBF5-35B651DF5338}" srcOrd="2"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E3211A3-DD97-4CDB-A9DA-3029F0504C68}"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en-US"/>
        </a:p>
      </dgm:t>
    </dgm:pt>
    <dgm:pt modelId="{0253506D-BCCF-402C-B61B-5B5A140DC819}">
      <dgm:prSet phldrT="[Texto]" custT="1"/>
      <dgm:spPr/>
      <dgm:t>
        <a:bodyPr/>
        <a:lstStyle/>
        <a:p>
          <a:r>
            <a:rPr lang="es-EC" sz="1600" b="1" i="0" u="sng" dirty="0" smtClean="0">
              <a:solidFill>
                <a:schemeClr val="tx1"/>
              </a:solidFill>
              <a:latin typeface="Adobe Devanagari" panose="02040503050201020203" pitchFamily="18" charset="0"/>
              <a:cs typeface="Adobe Devanagari" panose="02040503050201020203" pitchFamily="18" charset="0"/>
            </a:rPr>
            <a:t>Código de Comercio</a:t>
          </a:r>
          <a:r>
            <a:rPr lang="es-EC" sz="1600" i="0" dirty="0" smtClean="0">
              <a:solidFill>
                <a:schemeClr val="tx1"/>
              </a:solidFill>
              <a:latin typeface="Adobe Devanagari" panose="02040503050201020203" pitchFamily="18" charset="0"/>
              <a:cs typeface="Adobe Devanagari" panose="02040503050201020203" pitchFamily="18" charset="0"/>
            </a:rPr>
            <a:t> </a:t>
          </a:r>
          <a:endParaRPr lang="en-US" sz="1600" i="0" dirty="0">
            <a:solidFill>
              <a:schemeClr val="tx1"/>
            </a:solidFill>
            <a:latin typeface="Adobe Devanagari" panose="02040503050201020203" pitchFamily="18" charset="0"/>
            <a:cs typeface="Adobe Devanagari" panose="02040503050201020203" pitchFamily="18" charset="0"/>
          </a:endParaRPr>
        </a:p>
      </dgm:t>
    </dgm:pt>
    <dgm:pt modelId="{4F7A5DBC-4D2E-4C29-86F0-E60B3C69FEF0}" type="parTrans" cxnId="{1F31E832-45C7-4B92-ABB9-452EBE272546}">
      <dgm:prSet/>
      <dgm:spPr/>
      <dgm:t>
        <a:bodyPr/>
        <a:lstStyle/>
        <a:p>
          <a:endParaRPr lang="en-US" sz="1600" i="0">
            <a:solidFill>
              <a:schemeClr val="tx1"/>
            </a:solidFill>
            <a:latin typeface="Adobe Devanagari" panose="02040503050201020203" pitchFamily="18" charset="0"/>
            <a:cs typeface="Adobe Devanagari" panose="02040503050201020203" pitchFamily="18" charset="0"/>
          </a:endParaRPr>
        </a:p>
      </dgm:t>
    </dgm:pt>
    <dgm:pt modelId="{EBBE5711-1124-4FF2-BCD4-CA2018D2248C}" type="sibTrans" cxnId="{1F31E832-45C7-4B92-ABB9-452EBE272546}">
      <dgm:prSet/>
      <dgm:spPr/>
      <dgm:t>
        <a:bodyPr/>
        <a:lstStyle/>
        <a:p>
          <a:endParaRPr lang="en-US" sz="1600" i="0">
            <a:solidFill>
              <a:schemeClr val="tx1"/>
            </a:solidFill>
            <a:latin typeface="Adobe Devanagari" panose="02040503050201020203" pitchFamily="18" charset="0"/>
            <a:cs typeface="Adobe Devanagari" panose="02040503050201020203" pitchFamily="18" charset="0"/>
          </a:endParaRPr>
        </a:p>
      </dgm:t>
    </dgm:pt>
    <dgm:pt modelId="{BBDAADA6-ECED-4110-9670-995C6B8DF2F8}">
      <dgm:prSet phldrT="[Texto]" custT="1"/>
      <dgm:spPr/>
      <dgm:t>
        <a:bodyPr/>
        <a:lstStyle/>
        <a:p>
          <a:r>
            <a:rPr lang="es-EC" sz="1600" i="0" dirty="0" smtClean="0">
              <a:solidFill>
                <a:schemeClr val="tx1"/>
              </a:solidFill>
              <a:latin typeface="Adobe Devanagari" panose="02040503050201020203" pitchFamily="18" charset="0"/>
              <a:cs typeface="Adobe Devanagari" panose="02040503050201020203" pitchFamily="18" charset="0"/>
            </a:rPr>
            <a:t>Art. 3 : </a:t>
          </a:r>
          <a:r>
            <a:rPr lang="es-EC" sz="1600" b="1" i="0" dirty="0" smtClean="0">
              <a:solidFill>
                <a:schemeClr val="tx1"/>
              </a:solidFill>
              <a:latin typeface="Adobe Devanagari" panose="02040503050201020203" pitchFamily="18" charset="0"/>
              <a:cs typeface="Adobe Devanagari" panose="02040503050201020203" pitchFamily="18" charset="0"/>
            </a:rPr>
            <a:t>“</a:t>
          </a:r>
          <a:r>
            <a:rPr lang="es-EC" sz="1600" i="0" dirty="0" smtClean="0">
              <a:solidFill>
                <a:schemeClr val="tx1"/>
              </a:solidFill>
              <a:latin typeface="Adobe Devanagari" panose="02040503050201020203" pitchFamily="18" charset="0"/>
              <a:cs typeface="Adobe Devanagari" panose="02040503050201020203" pitchFamily="18" charset="0"/>
            </a:rPr>
            <a:t>Son actos de comercio, ya de parte de todos los contratantes, ya de parte de alguno de ellos solamente”</a:t>
          </a:r>
          <a:endParaRPr lang="en-US" sz="1600" i="0" dirty="0">
            <a:solidFill>
              <a:schemeClr val="tx1"/>
            </a:solidFill>
            <a:latin typeface="Adobe Devanagari" panose="02040503050201020203" pitchFamily="18" charset="0"/>
            <a:cs typeface="Adobe Devanagari" panose="02040503050201020203" pitchFamily="18" charset="0"/>
          </a:endParaRPr>
        </a:p>
      </dgm:t>
    </dgm:pt>
    <dgm:pt modelId="{FFFCCE7F-1637-45FC-B83D-219C906B5463}" type="parTrans" cxnId="{1B02B8AE-44B3-49EF-A79C-0059E67E64AF}">
      <dgm:prSet/>
      <dgm:spPr/>
      <dgm:t>
        <a:bodyPr/>
        <a:lstStyle/>
        <a:p>
          <a:endParaRPr lang="en-US" sz="1600" i="0">
            <a:solidFill>
              <a:schemeClr val="tx1"/>
            </a:solidFill>
            <a:latin typeface="Adobe Devanagari" panose="02040503050201020203" pitchFamily="18" charset="0"/>
            <a:cs typeface="Adobe Devanagari" panose="02040503050201020203" pitchFamily="18" charset="0"/>
          </a:endParaRPr>
        </a:p>
      </dgm:t>
    </dgm:pt>
    <dgm:pt modelId="{A58DEDB3-C53D-4CB5-8632-61D7C4D69227}" type="sibTrans" cxnId="{1B02B8AE-44B3-49EF-A79C-0059E67E64AF}">
      <dgm:prSet/>
      <dgm:spPr/>
      <dgm:t>
        <a:bodyPr/>
        <a:lstStyle/>
        <a:p>
          <a:endParaRPr lang="en-US" sz="1600" i="0">
            <a:solidFill>
              <a:schemeClr val="tx1"/>
            </a:solidFill>
            <a:latin typeface="Adobe Devanagari" panose="02040503050201020203" pitchFamily="18" charset="0"/>
            <a:cs typeface="Adobe Devanagari" panose="02040503050201020203" pitchFamily="18" charset="0"/>
          </a:endParaRPr>
        </a:p>
      </dgm:t>
    </dgm:pt>
    <dgm:pt modelId="{44C7B762-9BE5-47B2-AAE1-66A890308B33}">
      <dgm:prSet phldrT="[Texto]" custT="1"/>
      <dgm:spPr/>
      <dgm:t>
        <a:bodyPr/>
        <a:lstStyle/>
        <a:p>
          <a:r>
            <a:rPr lang="es-EC" sz="1600" b="1" i="0" dirty="0" smtClean="0">
              <a:solidFill>
                <a:schemeClr val="tx1"/>
              </a:solidFill>
              <a:latin typeface="Adobe Devanagari" panose="02040503050201020203" pitchFamily="18" charset="0"/>
              <a:cs typeface="Adobe Devanagari" panose="02040503050201020203" pitchFamily="18" charset="0"/>
            </a:rPr>
            <a:t>Constitución de la República del Ecuador</a:t>
          </a:r>
          <a:endParaRPr lang="en-US" sz="1600" i="0" dirty="0">
            <a:solidFill>
              <a:schemeClr val="tx1"/>
            </a:solidFill>
            <a:latin typeface="Adobe Devanagari" panose="02040503050201020203" pitchFamily="18" charset="0"/>
            <a:cs typeface="Adobe Devanagari" panose="02040503050201020203" pitchFamily="18" charset="0"/>
          </a:endParaRPr>
        </a:p>
      </dgm:t>
    </dgm:pt>
    <dgm:pt modelId="{66FDDCEC-1526-4769-A85F-5727DF6E10EB}" type="parTrans" cxnId="{3B634ECA-6CF1-4F6C-9401-8F98BB26130C}">
      <dgm:prSet/>
      <dgm:spPr/>
      <dgm:t>
        <a:bodyPr/>
        <a:lstStyle/>
        <a:p>
          <a:endParaRPr lang="en-US" sz="1600" i="0">
            <a:solidFill>
              <a:schemeClr val="tx1"/>
            </a:solidFill>
            <a:latin typeface="Adobe Devanagari" panose="02040503050201020203" pitchFamily="18" charset="0"/>
            <a:cs typeface="Adobe Devanagari" panose="02040503050201020203" pitchFamily="18" charset="0"/>
          </a:endParaRPr>
        </a:p>
      </dgm:t>
    </dgm:pt>
    <dgm:pt modelId="{9DABF131-8937-4FA9-A2FD-D0C6278E54AB}" type="sibTrans" cxnId="{3B634ECA-6CF1-4F6C-9401-8F98BB26130C}">
      <dgm:prSet/>
      <dgm:spPr/>
      <dgm:t>
        <a:bodyPr/>
        <a:lstStyle/>
        <a:p>
          <a:endParaRPr lang="en-US" sz="1600" i="0">
            <a:solidFill>
              <a:schemeClr val="tx1"/>
            </a:solidFill>
            <a:latin typeface="Adobe Devanagari" panose="02040503050201020203" pitchFamily="18" charset="0"/>
            <a:cs typeface="Adobe Devanagari" panose="02040503050201020203" pitchFamily="18" charset="0"/>
          </a:endParaRPr>
        </a:p>
      </dgm:t>
    </dgm:pt>
    <dgm:pt modelId="{92F4D41A-C6A7-46E3-9D55-D0E8405B53F6}">
      <dgm:prSet phldrT="[Texto]" custT="1"/>
      <dgm:spPr/>
      <dgm:t>
        <a:bodyPr/>
        <a:lstStyle/>
        <a:p>
          <a:r>
            <a:rPr lang="es-EC" sz="1600" i="0" dirty="0" smtClean="0">
              <a:solidFill>
                <a:schemeClr val="tx1"/>
              </a:solidFill>
              <a:latin typeface="Adobe Devanagari" panose="02040503050201020203" pitchFamily="18" charset="0"/>
              <a:cs typeface="Adobe Devanagari" panose="02040503050201020203" pitchFamily="18" charset="0"/>
            </a:rPr>
            <a:t>Art. 300: “La política tributaria promoverá la redistribución y estimulará el empleo, la producción de bienes y servicios, y conductas ecológicas, sociales y económicas responsables”.</a:t>
          </a:r>
          <a:endParaRPr lang="en-US" sz="1600" i="0" dirty="0">
            <a:solidFill>
              <a:schemeClr val="tx1"/>
            </a:solidFill>
            <a:latin typeface="Adobe Devanagari" panose="02040503050201020203" pitchFamily="18" charset="0"/>
            <a:cs typeface="Adobe Devanagari" panose="02040503050201020203" pitchFamily="18" charset="0"/>
          </a:endParaRPr>
        </a:p>
      </dgm:t>
    </dgm:pt>
    <dgm:pt modelId="{246E1AA1-26DD-47B5-9EE1-9223FC86D3AC}" type="parTrans" cxnId="{9EDA0DB9-BF70-45C1-BE1B-3BB4A4CBB23F}">
      <dgm:prSet/>
      <dgm:spPr/>
      <dgm:t>
        <a:bodyPr/>
        <a:lstStyle/>
        <a:p>
          <a:endParaRPr lang="en-US" sz="1600" i="0">
            <a:solidFill>
              <a:schemeClr val="tx1"/>
            </a:solidFill>
            <a:latin typeface="Adobe Devanagari" panose="02040503050201020203" pitchFamily="18" charset="0"/>
            <a:cs typeface="Adobe Devanagari" panose="02040503050201020203" pitchFamily="18" charset="0"/>
          </a:endParaRPr>
        </a:p>
      </dgm:t>
    </dgm:pt>
    <dgm:pt modelId="{CA7F0353-15B1-4B6A-A11D-CB2A964752C8}" type="sibTrans" cxnId="{9EDA0DB9-BF70-45C1-BE1B-3BB4A4CBB23F}">
      <dgm:prSet/>
      <dgm:spPr/>
      <dgm:t>
        <a:bodyPr/>
        <a:lstStyle/>
        <a:p>
          <a:endParaRPr lang="en-US" sz="1600" i="0">
            <a:solidFill>
              <a:schemeClr val="tx1"/>
            </a:solidFill>
            <a:latin typeface="Adobe Devanagari" panose="02040503050201020203" pitchFamily="18" charset="0"/>
            <a:cs typeface="Adobe Devanagari" panose="02040503050201020203" pitchFamily="18" charset="0"/>
          </a:endParaRPr>
        </a:p>
      </dgm:t>
    </dgm:pt>
    <dgm:pt modelId="{22B41484-11A1-4CBF-A8CE-5CD9DB084AF8}">
      <dgm:prSet custT="1"/>
      <dgm:spPr/>
      <dgm:t>
        <a:bodyPr/>
        <a:lstStyle/>
        <a:p>
          <a:r>
            <a:rPr lang="es-EC" sz="1600" b="1" i="0" dirty="0" smtClean="0">
              <a:solidFill>
                <a:schemeClr val="tx1"/>
              </a:solidFill>
              <a:latin typeface="Adobe Devanagari" panose="02040503050201020203" pitchFamily="18" charset="0"/>
              <a:cs typeface="Adobe Devanagari" panose="02040503050201020203" pitchFamily="18" charset="0"/>
            </a:rPr>
            <a:t>Código Tributario</a:t>
          </a:r>
        </a:p>
      </dgm:t>
    </dgm:pt>
    <dgm:pt modelId="{A141B545-4886-42C3-B38F-DE5A3E24ABD2}" type="parTrans" cxnId="{88D6D93B-9179-4656-ADC6-629B149609C4}">
      <dgm:prSet/>
      <dgm:spPr/>
      <dgm:t>
        <a:bodyPr/>
        <a:lstStyle/>
        <a:p>
          <a:endParaRPr lang="en-US" sz="1600" i="0">
            <a:solidFill>
              <a:schemeClr val="tx1"/>
            </a:solidFill>
            <a:latin typeface="Adobe Devanagari" panose="02040503050201020203" pitchFamily="18" charset="0"/>
            <a:cs typeface="Adobe Devanagari" panose="02040503050201020203" pitchFamily="18" charset="0"/>
          </a:endParaRPr>
        </a:p>
      </dgm:t>
    </dgm:pt>
    <dgm:pt modelId="{D4EFC7B4-D5F5-4B7D-8474-F70B9EE3CE31}" type="sibTrans" cxnId="{88D6D93B-9179-4656-ADC6-629B149609C4}">
      <dgm:prSet/>
      <dgm:spPr/>
      <dgm:t>
        <a:bodyPr/>
        <a:lstStyle/>
        <a:p>
          <a:endParaRPr lang="en-US" sz="1600" i="0">
            <a:solidFill>
              <a:schemeClr val="tx1"/>
            </a:solidFill>
            <a:latin typeface="Adobe Devanagari" panose="02040503050201020203" pitchFamily="18" charset="0"/>
            <a:cs typeface="Adobe Devanagari" panose="02040503050201020203" pitchFamily="18" charset="0"/>
          </a:endParaRPr>
        </a:p>
      </dgm:t>
    </dgm:pt>
    <dgm:pt modelId="{76197470-0F3A-42A6-AEE3-351942F10357}">
      <dgm:prSet custT="1"/>
      <dgm:spPr/>
      <dgm:t>
        <a:bodyPr/>
        <a:lstStyle/>
        <a:p>
          <a:r>
            <a:rPr lang="es-EC" sz="1600" b="1" i="0" dirty="0" smtClean="0">
              <a:solidFill>
                <a:schemeClr val="tx1"/>
              </a:solidFill>
              <a:latin typeface="Adobe Devanagari" panose="02040503050201020203" pitchFamily="18" charset="0"/>
              <a:cs typeface="Adobe Devanagari" panose="02040503050201020203" pitchFamily="18" charset="0"/>
            </a:rPr>
            <a:t>Ley Orgánica del Régimen Tributario Interno </a:t>
          </a:r>
        </a:p>
      </dgm:t>
    </dgm:pt>
    <dgm:pt modelId="{F2C7774A-688F-4856-A4D9-B128B7711FFD}" type="parTrans" cxnId="{550E5356-659A-44A2-A109-D671346E5F37}">
      <dgm:prSet/>
      <dgm:spPr/>
      <dgm:t>
        <a:bodyPr/>
        <a:lstStyle/>
        <a:p>
          <a:endParaRPr lang="en-US" sz="1600" i="0">
            <a:solidFill>
              <a:schemeClr val="tx1"/>
            </a:solidFill>
            <a:latin typeface="Adobe Devanagari" panose="02040503050201020203" pitchFamily="18" charset="0"/>
            <a:cs typeface="Adobe Devanagari" panose="02040503050201020203" pitchFamily="18" charset="0"/>
          </a:endParaRPr>
        </a:p>
      </dgm:t>
    </dgm:pt>
    <dgm:pt modelId="{6EFF1362-C765-4C10-9F65-FF9C383FC164}" type="sibTrans" cxnId="{550E5356-659A-44A2-A109-D671346E5F37}">
      <dgm:prSet/>
      <dgm:spPr/>
      <dgm:t>
        <a:bodyPr/>
        <a:lstStyle/>
        <a:p>
          <a:endParaRPr lang="en-US" sz="1600" i="0">
            <a:solidFill>
              <a:schemeClr val="tx1"/>
            </a:solidFill>
            <a:latin typeface="Adobe Devanagari" panose="02040503050201020203" pitchFamily="18" charset="0"/>
            <a:cs typeface="Adobe Devanagari" panose="02040503050201020203" pitchFamily="18" charset="0"/>
          </a:endParaRPr>
        </a:p>
      </dgm:t>
    </dgm:pt>
    <dgm:pt modelId="{32C5CBFB-9638-436F-9729-1F62C6C243CE}">
      <dgm:prSet custT="1"/>
      <dgm:spPr/>
      <dgm:t>
        <a:bodyPr/>
        <a:lstStyle/>
        <a:p>
          <a:r>
            <a:rPr lang="es-EC" sz="1600" i="0" dirty="0" smtClean="0">
              <a:solidFill>
                <a:schemeClr val="tx1"/>
              </a:solidFill>
              <a:latin typeface="Adobe Devanagari" panose="02040503050201020203" pitchFamily="18" charset="0"/>
              <a:cs typeface="Adobe Devanagari" panose="02040503050201020203" pitchFamily="18" charset="0"/>
            </a:rPr>
            <a:t>Art. 115. “Los reclamos por tributos que correspondan al Estado presentarse sus reclamos ante la respectiva dirección regional o provincial. El empleado receptor pondrá la fe de presentación en el escrito de reclamo y en cuarenta y ocho horas lo remitirá al Servicio de Rentas Internas”</a:t>
          </a:r>
          <a:endParaRPr lang="en-US" sz="1600" dirty="0">
            <a:solidFill>
              <a:schemeClr val="tx1"/>
            </a:solidFill>
          </a:endParaRPr>
        </a:p>
      </dgm:t>
    </dgm:pt>
    <dgm:pt modelId="{321A32C4-11BF-4C05-BDB3-0E62612BA376}" type="parTrans" cxnId="{01E2CECF-CCD7-4689-99B8-F67AC2DAD929}">
      <dgm:prSet/>
      <dgm:spPr/>
      <dgm:t>
        <a:bodyPr/>
        <a:lstStyle/>
        <a:p>
          <a:endParaRPr lang="en-US" sz="1600">
            <a:solidFill>
              <a:schemeClr val="tx1"/>
            </a:solidFill>
          </a:endParaRPr>
        </a:p>
      </dgm:t>
    </dgm:pt>
    <dgm:pt modelId="{330DB775-805A-430A-838C-CE988DA290B2}" type="sibTrans" cxnId="{01E2CECF-CCD7-4689-99B8-F67AC2DAD929}">
      <dgm:prSet/>
      <dgm:spPr/>
      <dgm:t>
        <a:bodyPr/>
        <a:lstStyle/>
        <a:p>
          <a:endParaRPr lang="en-US" sz="1600">
            <a:solidFill>
              <a:schemeClr val="tx1"/>
            </a:solidFill>
          </a:endParaRPr>
        </a:p>
      </dgm:t>
    </dgm:pt>
    <dgm:pt modelId="{E5FB90A5-D0C6-431E-9933-4F33FDE61BB2}">
      <dgm:prSet custT="1"/>
      <dgm:spPr/>
      <dgm:t>
        <a:bodyPr/>
        <a:lstStyle/>
        <a:p>
          <a:r>
            <a:rPr lang="es-EC" sz="1600" b="1" i="0" dirty="0" smtClean="0">
              <a:solidFill>
                <a:schemeClr val="tx1"/>
              </a:solidFill>
              <a:latin typeface="Adobe Devanagari" panose="02040503050201020203" pitchFamily="18" charset="0"/>
              <a:cs typeface="Adobe Devanagari" panose="02040503050201020203" pitchFamily="18" charset="0"/>
            </a:rPr>
            <a:t>Art. 52: </a:t>
          </a:r>
          <a:r>
            <a:rPr lang="es-EC" sz="1600" i="0" dirty="0" smtClean="0">
              <a:solidFill>
                <a:schemeClr val="tx1"/>
              </a:solidFill>
              <a:latin typeface="Adobe Devanagari" panose="02040503050201020203" pitchFamily="18" charset="0"/>
              <a:cs typeface="Adobe Devanagari" panose="02040503050201020203" pitchFamily="18" charset="0"/>
            </a:rPr>
            <a:t>Se establece que grava al valor de la transferencia de dominio o a la importación de bienes muebles de naturaleza corporal, en todas sus etapas de comercialización, así como a los derechos de autor, de propiedad industrial y derechos conexos; y al valor de los servicios prestados, en la forma y en las condiciones que prevé esta Ley.” </a:t>
          </a:r>
          <a:endParaRPr lang="en-US" sz="1600" dirty="0">
            <a:solidFill>
              <a:schemeClr val="tx1"/>
            </a:solidFill>
          </a:endParaRPr>
        </a:p>
      </dgm:t>
    </dgm:pt>
    <dgm:pt modelId="{7CEB7782-BC74-4FFF-8B53-C7D2748AAD90}" type="parTrans" cxnId="{D45F8C7B-B158-485B-8916-170566949D92}">
      <dgm:prSet/>
      <dgm:spPr/>
      <dgm:t>
        <a:bodyPr/>
        <a:lstStyle/>
        <a:p>
          <a:endParaRPr lang="en-US" sz="1600">
            <a:solidFill>
              <a:schemeClr val="tx1"/>
            </a:solidFill>
          </a:endParaRPr>
        </a:p>
      </dgm:t>
    </dgm:pt>
    <dgm:pt modelId="{76470AB5-E3E5-4E19-B030-6395B675AB0A}" type="sibTrans" cxnId="{D45F8C7B-B158-485B-8916-170566949D92}">
      <dgm:prSet/>
      <dgm:spPr/>
      <dgm:t>
        <a:bodyPr/>
        <a:lstStyle/>
        <a:p>
          <a:endParaRPr lang="en-US" sz="1600">
            <a:solidFill>
              <a:schemeClr val="tx1"/>
            </a:solidFill>
          </a:endParaRPr>
        </a:p>
      </dgm:t>
    </dgm:pt>
    <dgm:pt modelId="{BB41E42B-75D7-4F65-AEFE-063C5A17E2C1}" type="pres">
      <dgm:prSet presAssocID="{4E3211A3-DD97-4CDB-A9DA-3029F0504C68}" presName="linear" presStyleCnt="0">
        <dgm:presLayoutVars>
          <dgm:dir/>
          <dgm:animLvl val="lvl"/>
          <dgm:resizeHandles val="exact"/>
        </dgm:presLayoutVars>
      </dgm:prSet>
      <dgm:spPr/>
      <dgm:t>
        <a:bodyPr/>
        <a:lstStyle/>
        <a:p>
          <a:endParaRPr lang="en-US"/>
        </a:p>
      </dgm:t>
    </dgm:pt>
    <dgm:pt modelId="{83E060CE-A324-4484-836A-2D4ABB4052B6}" type="pres">
      <dgm:prSet presAssocID="{0253506D-BCCF-402C-B61B-5B5A140DC819}" presName="parentLin" presStyleCnt="0"/>
      <dgm:spPr/>
    </dgm:pt>
    <dgm:pt modelId="{5A1743ED-0F1D-4C74-9129-82EAB3EFB2C4}" type="pres">
      <dgm:prSet presAssocID="{0253506D-BCCF-402C-B61B-5B5A140DC819}" presName="parentLeftMargin" presStyleLbl="node1" presStyleIdx="0" presStyleCnt="4"/>
      <dgm:spPr/>
      <dgm:t>
        <a:bodyPr/>
        <a:lstStyle/>
        <a:p>
          <a:endParaRPr lang="en-US"/>
        </a:p>
      </dgm:t>
    </dgm:pt>
    <dgm:pt modelId="{24075738-E3E0-4485-A1C2-C18DD7F96B59}" type="pres">
      <dgm:prSet presAssocID="{0253506D-BCCF-402C-B61B-5B5A140DC819}" presName="parentText" presStyleLbl="node1" presStyleIdx="0" presStyleCnt="4" custScaleY="74438" custLinFactNeighborX="-16706" custLinFactNeighborY="-22698">
        <dgm:presLayoutVars>
          <dgm:chMax val="0"/>
          <dgm:bulletEnabled val="1"/>
        </dgm:presLayoutVars>
      </dgm:prSet>
      <dgm:spPr/>
      <dgm:t>
        <a:bodyPr/>
        <a:lstStyle/>
        <a:p>
          <a:endParaRPr lang="en-US"/>
        </a:p>
      </dgm:t>
    </dgm:pt>
    <dgm:pt modelId="{4248E38D-197E-4128-B892-1528B7A63958}" type="pres">
      <dgm:prSet presAssocID="{0253506D-BCCF-402C-B61B-5B5A140DC819}" presName="negativeSpace" presStyleCnt="0"/>
      <dgm:spPr/>
    </dgm:pt>
    <dgm:pt modelId="{2368AC47-4E9D-4779-8366-F834E8F83CFE}" type="pres">
      <dgm:prSet presAssocID="{0253506D-BCCF-402C-B61B-5B5A140DC819}" presName="childText" presStyleLbl="conFgAcc1" presStyleIdx="0" presStyleCnt="4" custScaleY="81860">
        <dgm:presLayoutVars>
          <dgm:bulletEnabled val="1"/>
        </dgm:presLayoutVars>
      </dgm:prSet>
      <dgm:spPr/>
      <dgm:t>
        <a:bodyPr/>
        <a:lstStyle/>
        <a:p>
          <a:endParaRPr lang="en-US"/>
        </a:p>
      </dgm:t>
    </dgm:pt>
    <dgm:pt modelId="{872C0F90-3246-4F78-9EA5-AE648D08A746}" type="pres">
      <dgm:prSet presAssocID="{EBBE5711-1124-4FF2-BCD4-CA2018D2248C}" presName="spaceBetweenRectangles" presStyleCnt="0"/>
      <dgm:spPr/>
    </dgm:pt>
    <dgm:pt modelId="{CBBE786A-9740-4CD6-8195-AAE1CB76EA21}" type="pres">
      <dgm:prSet presAssocID="{44C7B762-9BE5-47B2-AAE1-66A890308B33}" presName="parentLin" presStyleCnt="0"/>
      <dgm:spPr/>
    </dgm:pt>
    <dgm:pt modelId="{6BB07A47-DA1C-4005-B57C-304F2EB683F3}" type="pres">
      <dgm:prSet presAssocID="{44C7B762-9BE5-47B2-AAE1-66A890308B33}" presName="parentLeftMargin" presStyleLbl="node1" presStyleIdx="0" presStyleCnt="4"/>
      <dgm:spPr/>
      <dgm:t>
        <a:bodyPr/>
        <a:lstStyle/>
        <a:p>
          <a:endParaRPr lang="en-US"/>
        </a:p>
      </dgm:t>
    </dgm:pt>
    <dgm:pt modelId="{D040AB53-9B98-4AD7-9193-E83A84E8F415}" type="pres">
      <dgm:prSet presAssocID="{44C7B762-9BE5-47B2-AAE1-66A890308B33}" presName="parentText" presStyleLbl="node1" presStyleIdx="1" presStyleCnt="4" custScaleY="73613">
        <dgm:presLayoutVars>
          <dgm:chMax val="0"/>
          <dgm:bulletEnabled val="1"/>
        </dgm:presLayoutVars>
      </dgm:prSet>
      <dgm:spPr/>
      <dgm:t>
        <a:bodyPr/>
        <a:lstStyle/>
        <a:p>
          <a:endParaRPr lang="en-US"/>
        </a:p>
      </dgm:t>
    </dgm:pt>
    <dgm:pt modelId="{09B625EE-7E41-4062-A26B-6AAE8D4293A0}" type="pres">
      <dgm:prSet presAssocID="{44C7B762-9BE5-47B2-AAE1-66A890308B33}" presName="negativeSpace" presStyleCnt="0"/>
      <dgm:spPr/>
    </dgm:pt>
    <dgm:pt modelId="{AEEB9438-AF79-4914-8DF3-777A87347620}" type="pres">
      <dgm:prSet presAssocID="{44C7B762-9BE5-47B2-AAE1-66A890308B33}" presName="childText" presStyleLbl="conFgAcc1" presStyleIdx="1" presStyleCnt="4">
        <dgm:presLayoutVars>
          <dgm:bulletEnabled val="1"/>
        </dgm:presLayoutVars>
      </dgm:prSet>
      <dgm:spPr/>
      <dgm:t>
        <a:bodyPr/>
        <a:lstStyle/>
        <a:p>
          <a:endParaRPr lang="en-US"/>
        </a:p>
      </dgm:t>
    </dgm:pt>
    <dgm:pt modelId="{13E1141A-07B4-4FC1-95D7-A8D6729AE9F7}" type="pres">
      <dgm:prSet presAssocID="{9DABF131-8937-4FA9-A2FD-D0C6278E54AB}" presName="spaceBetweenRectangles" presStyleCnt="0"/>
      <dgm:spPr/>
    </dgm:pt>
    <dgm:pt modelId="{758FF27C-4F5F-4B40-9F80-72426976024E}" type="pres">
      <dgm:prSet presAssocID="{22B41484-11A1-4CBF-A8CE-5CD9DB084AF8}" presName="parentLin" presStyleCnt="0"/>
      <dgm:spPr/>
    </dgm:pt>
    <dgm:pt modelId="{7B6B3021-E857-40B1-ACC1-CE96E9BA98BB}" type="pres">
      <dgm:prSet presAssocID="{22B41484-11A1-4CBF-A8CE-5CD9DB084AF8}" presName="parentLeftMargin" presStyleLbl="node1" presStyleIdx="1" presStyleCnt="4"/>
      <dgm:spPr/>
      <dgm:t>
        <a:bodyPr/>
        <a:lstStyle/>
        <a:p>
          <a:endParaRPr lang="en-US"/>
        </a:p>
      </dgm:t>
    </dgm:pt>
    <dgm:pt modelId="{C31E7D01-37DD-40F1-BCBC-3BF7335A4148}" type="pres">
      <dgm:prSet presAssocID="{22B41484-11A1-4CBF-A8CE-5CD9DB084AF8}" presName="parentText" presStyleLbl="node1" presStyleIdx="2" presStyleCnt="4">
        <dgm:presLayoutVars>
          <dgm:chMax val="0"/>
          <dgm:bulletEnabled val="1"/>
        </dgm:presLayoutVars>
      </dgm:prSet>
      <dgm:spPr/>
      <dgm:t>
        <a:bodyPr/>
        <a:lstStyle/>
        <a:p>
          <a:endParaRPr lang="en-US"/>
        </a:p>
      </dgm:t>
    </dgm:pt>
    <dgm:pt modelId="{A628C3B4-4C23-4C16-A89E-276DF9361E0A}" type="pres">
      <dgm:prSet presAssocID="{22B41484-11A1-4CBF-A8CE-5CD9DB084AF8}" presName="negativeSpace" presStyleCnt="0"/>
      <dgm:spPr/>
    </dgm:pt>
    <dgm:pt modelId="{8B358565-C17E-41C6-AFE6-21B56E6760DE}" type="pres">
      <dgm:prSet presAssocID="{22B41484-11A1-4CBF-A8CE-5CD9DB084AF8}" presName="childText" presStyleLbl="conFgAcc1" presStyleIdx="2" presStyleCnt="4">
        <dgm:presLayoutVars>
          <dgm:bulletEnabled val="1"/>
        </dgm:presLayoutVars>
      </dgm:prSet>
      <dgm:spPr/>
      <dgm:t>
        <a:bodyPr/>
        <a:lstStyle/>
        <a:p>
          <a:endParaRPr lang="en-US"/>
        </a:p>
      </dgm:t>
    </dgm:pt>
    <dgm:pt modelId="{C8C5677F-2CB7-4BCF-9020-84880699E153}" type="pres">
      <dgm:prSet presAssocID="{D4EFC7B4-D5F5-4B7D-8474-F70B9EE3CE31}" presName="spaceBetweenRectangles" presStyleCnt="0"/>
      <dgm:spPr/>
    </dgm:pt>
    <dgm:pt modelId="{AE85852E-CBEC-4730-9406-42B6755EA9EB}" type="pres">
      <dgm:prSet presAssocID="{76197470-0F3A-42A6-AEE3-351942F10357}" presName="parentLin" presStyleCnt="0"/>
      <dgm:spPr/>
    </dgm:pt>
    <dgm:pt modelId="{7C73DEB0-D3F9-41C9-BF75-4ECB882AC0FE}" type="pres">
      <dgm:prSet presAssocID="{76197470-0F3A-42A6-AEE3-351942F10357}" presName="parentLeftMargin" presStyleLbl="node1" presStyleIdx="2" presStyleCnt="4"/>
      <dgm:spPr/>
      <dgm:t>
        <a:bodyPr/>
        <a:lstStyle/>
        <a:p>
          <a:endParaRPr lang="en-US"/>
        </a:p>
      </dgm:t>
    </dgm:pt>
    <dgm:pt modelId="{DA895D5C-E329-4311-893B-5EEA5026833E}" type="pres">
      <dgm:prSet presAssocID="{76197470-0F3A-42A6-AEE3-351942F10357}" presName="parentText" presStyleLbl="node1" presStyleIdx="3" presStyleCnt="4">
        <dgm:presLayoutVars>
          <dgm:chMax val="0"/>
          <dgm:bulletEnabled val="1"/>
        </dgm:presLayoutVars>
      </dgm:prSet>
      <dgm:spPr/>
      <dgm:t>
        <a:bodyPr/>
        <a:lstStyle/>
        <a:p>
          <a:endParaRPr lang="en-US"/>
        </a:p>
      </dgm:t>
    </dgm:pt>
    <dgm:pt modelId="{61C0A389-E004-4407-B1AF-BC1F55CDB09F}" type="pres">
      <dgm:prSet presAssocID="{76197470-0F3A-42A6-AEE3-351942F10357}" presName="negativeSpace" presStyleCnt="0"/>
      <dgm:spPr/>
    </dgm:pt>
    <dgm:pt modelId="{766FFC95-962D-429B-B197-8B2B3B0FB5F2}" type="pres">
      <dgm:prSet presAssocID="{76197470-0F3A-42A6-AEE3-351942F10357}" presName="childText" presStyleLbl="conFgAcc1" presStyleIdx="3" presStyleCnt="4">
        <dgm:presLayoutVars>
          <dgm:bulletEnabled val="1"/>
        </dgm:presLayoutVars>
      </dgm:prSet>
      <dgm:spPr/>
      <dgm:t>
        <a:bodyPr/>
        <a:lstStyle/>
        <a:p>
          <a:endParaRPr lang="en-US"/>
        </a:p>
      </dgm:t>
    </dgm:pt>
  </dgm:ptLst>
  <dgm:cxnLst>
    <dgm:cxn modelId="{01E2CECF-CCD7-4689-99B8-F67AC2DAD929}" srcId="{22B41484-11A1-4CBF-A8CE-5CD9DB084AF8}" destId="{32C5CBFB-9638-436F-9729-1F62C6C243CE}" srcOrd="0" destOrd="0" parTransId="{321A32C4-11BF-4C05-BDB3-0E62612BA376}" sibTransId="{330DB775-805A-430A-838C-CE988DA290B2}"/>
    <dgm:cxn modelId="{1F31E832-45C7-4B92-ABB9-452EBE272546}" srcId="{4E3211A3-DD97-4CDB-A9DA-3029F0504C68}" destId="{0253506D-BCCF-402C-B61B-5B5A140DC819}" srcOrd="0" destOrd="0" parTransId="{4F7A5DBC-4D2E-4C29-86F0-E60B3C69FEF0}" sibTransId="{EBBE5711-1124-4FF2-BCD4-CA2018D2248C}"/>
    <dgm:cxn modelId="{E50ADB83-2BF7-4895-A076-02C7565E6E9B}" type="presOf" srcId="{32C5CBFB-9638-436F-9729-1F62C6C243CE}" destId="{8B358565-C17E-41C6-AFE6-21B56E6760DE}" srcOrd="0" destOrd="0" presId="urn:microsoft.com/office/officeart/2005/8/layout/list1"/>
    <dgm:cxn modelId="{4E38FDB8-5087-4D03-83E8-1FE0DFBA6BB2}" type="presOf" srcId="{76197470-0F3A-42A6-AEE3-351942F10357}" destId="{DA895D5C-E329-4311-893B-5EEA5026833E}" srcOrd="1" destOrd="0" presId="urn:microsoft.com/office/officeart/2005/8/layout/list1"/>
    <dgm:cxn modelId="{5A757269-0A33-4199-9F04-E3A589C12E69}" type="presOf" srcId="{76197470-0F3A-42A6-AEE3-351942F10357}" destId="{7C73DEB0-D3F9-41C9-BF75-4ECB882AC0FE}" srcOrd="0" destOrd="0" presId="urn:microsoft.com/office/officeart/2005/8/layout/list1"/>
    <dgm:cxn modelId="{3B634ECA-6CF1-4F6C-9401-8F98BB26130C}" srcId="{4E3211A3-DD97-4CDB-A9DA-3029F0504C68}" destId="{44C7B762-9BE5-47B2-AAE1-66A890308B33}" srcOrd="1" destOrd="0" parTransId="{66FDDCEC-1526-4769-A85F-5727DF6E10EB}" sibTransId="{9DABF131-8937-4FA9-A2FD-D0C6278E54AB}"/>
    <dgm:cxn modelId="{13DA1BD4-190F-41CA-82FA-C3F8F6044A36}" type="presOf" srcId="{0253506D-BCCF-402C-B61B-5B5A140DC819}" destId="{24075738-E3E0-4485-A1C2-C18DD7F96B59}" srcOrd="1" destOrd="0" presId="urn:microsoft.com/office/officeart/2005/8/layout/list1"/>
    <dgm:cxn modelId="{A065FB41-6AE5-401E-A0C3-7B257D0FDF3A}" type="presOf" srcId="{44C7B762-9BE5-47B2-AAE1-66A890308B33}" destId="{D040AB53-9B98-4AD7-9193-E83A84E8F415}" srcOrd="1" destOrd="0" presId="urn:microsoft.com/office/officeart/2005/8/layout/list1"/>
    <dgm:cxn modelId="{A58933FB-5BCA-4596-868F-FEB06C593AEE}" type="presOf" srcId="{22B41484-11A1-4CBF-A8CE-5CD9DB084AF8}" destId="{C31E7D01-37DD-40F1-BCBC-3BF7335A4148}" srcOrd="1" destOrd="0" presId="urn:microsoft.com/office/officeart/2005/8/layout/list1"/>
    <dgm:cxn modelId="{9EDA0DB9-BF70-45C1-BE1B-3BB4A4CBB23F}" srcId="{44C7B762-9BE5-47B2-AAE1-66A890308B33}" destId="{92F4D41A-C6A7-46E3-9D55-D0E8405B53F6}" srcOrd="0" destOrd="0" parTransId="{246E1AA1-26DD-47B5-9EE1-9223FC86D3AC}" sibTransId="{CA7F0353-15B1-4B6A-A11D-CB2A964752C8}"/>
    <dgm:cxn modelId="{550E5356-659A-44A2-A109-D671346E5F37}" srcId="{4E3211A3-DD97-4CDB-A9DA-3029F0504C68}" destId="{76197470-0F3A-42A6-AEE3-351942F10357}" srcOrd="3" destOrd="0" parTransId="{F2C7774A-688F-4856-A4D9-B128B7711FFD}" sibTransId="{6EFF1362-C765-4C10-9F65-FF9C383FC164}"/>
    <dgm:cxn modelId="{1BDB49C9-9244-4272-B545-E3BD711DDA2A}" type="presOf" srcId="{BBDAADA6-ECED-4110-9670-995C6B8DF2F8}" destId="{2368AC47-4E9D-4779-8366-F834E8F83CFE}" srcOrd="0" destOrd="0" presId="urn:microsoft.com/office/officeart/2005/8/layout/list1"/>
    <dgm:cxn modelId="{1B02B8AE-44B3-49EF-A79C-0059E67E64AF}" srcId="{0253506D-BCCF-402C-B61B-5B5A140DC819}" destId="{BBDAADA6-ECED-4110-9670-995C6B8DF2F8}" srcOrd="0" destOrd="0" parTransId="{FFFCCE7F-1637-45FC-B83D-219C906B5463}" sibTransId="{A58DEDB3-C53D-4CB5-8632-61D7C4D69227}"/>
    <dgm:cxn modelId="{D45F8C7B-B158-485B-8916-170566949D92}" srcId="{76197470-0F3A-42A6-AEE3-351942F10357}" destId="{E5FB90A5-D0C6-431E-9933-4F33FDE61BB2}" srcOrd="0" destOrd="0" parTransId="{7CEB7782-BC74-4FFF-8B53-C7D2748AAD90}" sibTransId="{76470AB5-E3E5-4E19-B030-6395B675AB0A}"/>
    <dgm:cxn modelId="{474EDAA6-CB00-4170-BFCE-B15FF4314E99}" type="presOf" srcId="{92F4D41A-C6A7-46E3-9D55-D0E8405B53F6}" destId="{AEEB9438-AF79-4914-8DF3-777A87347620}" srcOrd="0" destOrd="0" presId="urn:microsoft.com/office/officeart/2005/8/layout/list1"/>
    <dgm:cxn modelId="{2B3B54DF-E6F8-473D-9E16-7B5CF27B3AC6}" type="presOf" srcId="{4E3211A3-DD97-4CDB-A9DA-3029F0504C68}" destId="{BB41E42B-75D7-4F65-AEFE-063C5A17E2C1}" srcOrd="0" destOrd="0" presId="urn:microsoft.com/office/officeart/2005/8/layout/list1"/>
    <dgm:cxn modelId="{3C61294F-4FB0-4BF6-BA90-85F27CC327F3}" type="presOf" srcId="{0253506D-BCCF-402C-B61B-5B5A140DC819}" destId="{5A1743ED-0F1D-4C74-9129-82EAB3EFB2C4}" srcOrd="0" destOrd="0" presId="urn:microsoft.com/office/officeart/2005/8/layout/list1"/>
    <dgm:cxn modelId="{7D0228F8-07A4-4358-95DE-C9FE29265463}" type="presOf" srcId="{22B41484-11A1-4CBF-A8CE-5CD9DB084AF8}" destId="{7B6B3021-E857-40B1-ACC1-CE96E9BA98BB}" srcOrd="0" destOrd="0" presId="urn:microsoft.com/office/officeart/2005/8/layout/list1"/>
    <dgm:cxn modelId="{88D6D93B-9179-4656-ADC6-629B149609C4}" srcId="{4E3211A3-DD97-4CDB-A9DA-3029F0504C68}" destId="{22B41484-11A1-4CBF-A8CE-5CD9DB084AF8}" srcOrd="2" destOrd="0" parTransId="{A141B545-4886-42C3-B38F-DE5A3E24ABD2}" sibTransId="{D4EFC7B4-D5F5-4B7D-8474-F70B9EE3CE31}"/>
    <dgm:cxn modelId="{49CF354B-3826-4F38-BBC5-4625DEE2D9A3}" type="presOf" srcId="{E5FB90A5-D0C6-431E-9933-4F33FDE61BB2}" destId="{766FFC95-962D-429B-B197-8B2B3B0FB5F2}" srcOrd="0" destOrd="0" presId="urn:microsoft.com/office/officeart/2005/8/layout/list1"/>
    <dgm:cxn modelId="{B927A08A-F2E8-4D68-9EC0-26F93EAE9477}" type="presOf" srcId="{44C7B762-9BE5-47B2-AAE1-66A890308B33}" destId="{6BB07A47-DA1C-4005-B57C-304F2EB683F3}" srcOrd="0" destOrd="0" presId="urn:microsoft.com/office/officeart/2005/8/layout/list1"/>
    <dgm:cxn modelId="{0CB2344F-826E-4ABF-8255-2A4BFAC967B2}" type="presParOf" srcId="{BB41E42B-75D7-4F65-AEFE-063C5A17E2C1}" destId="{83E060CE-A324-4484-836A-2D4ABB4052B6}" srcOrd="0" destOrd="0" presId="urn:microsoft.com/office/officeart/2005/8/layout/list1"/>
    <dgm:cxn modelId="{F5A42F4B-2FD5-48C1-B2F3-1C121949C541}" type="presParOf" srcId="{83E060CE-A324-4484-836A-2D4ABB4052B6}" destId="{5A1743ED-0F1D-4C74-9129-82EAB3EFB2C4}" srcOrd="0" destOrd="0" presId="urn:microsoft.com/office/officeart/2005/8/layout/list1"/>
    <dgm:cxn modelId="{F83C5C2A-50E0-45D2-8072-285DE20A1E3C}" type="presParOf" srcId="{83E060CE-A324-4484-836A-2D4ABB4052B6}" destId="{24075738-E3E0-4485-A1C2-C18DD7F96B59}" srcOrd="1" destOrd="0" presId="urn:microsoft.com/office/officeart/2005/8/layout/list1"/>
    <dgm:cxn modelId="{1C3DD756-24DD-40C6-8366-83AEF20B1AD9}" type="presParOf" srcId="{BB41E42B-75D7-4F65-AEFE-063C5A17E2C1}" destId="{4248E38D-197E-4128-B892-1528B7A63958}" srcOrd="1" destOrd="0" presId="urn:microsoft.com/office/officeart/2005/8/layout/list1"/>
    <dgm:cxn modelId="{D95DCE4D-4093-45ED-8AC4-DC76954C684C}" type="presParOf" srcId="{BB41E42B-75D7-4F65-AEFE-063C5A17E2C1}" destId="{2368AC47-4E9D-4779-8366-F834E8F83CFE}" srcOrd="2" destOrd="0" presId="urn:microsoft.com/office/officeart/2005/8/layout/list1"/>
    <dgm:cxn modelId="{462A24A9-863F-4663-8CC3-B9C6CD25ACC5}" type="presParOf" srcId="{BB41E42B-75D7-4F65-AEFE-063C5A17E2C1}" destId="{872C0F90-3246-4F78-9EA5-AE648D08A746}" srcOrd="3" destOrd="0" presId="urn:microsoft.com/office/officeart/2005/8/layout/list1"/>
    <dgm:cxn modelId="{9E620A50-9426-4ED2-8ABB-4C15B17748CE}" type="presParOf" srcId="{BB41E42B-75D7-4F65-AEFE-063C5A17E2C1}" destId="{CBBE786A-9740-4CD6-8195-AAE1CB76EA21}" srcOrd="4" destOrd="0" presId="urn:microsoft.com/office/officeart/2005/8/layout/list1"/>
    <dgm:cxn modelId="{BB35059D-747E-41D6-A834-77C17E2269B7}" type="presParOf" srcId="{CBBE786A-9740-4CD6-8195-AAE1CB76EA21}" destId="{6BB07A47-DA1C-4005-B57C-304F2EB683F3}" srcOrd="0" destOrd="0" presId="urn:microsoft.com/office/officeart/2005/8/layout/list1"/>
    <dgm:cxn modelId="{F314BD1F-F9B7-4F1A-97D9-F03D8D98A1C1}" type="presParOf" srcId="{CBBE786A-9740-4CD6-8195-AAE1CB76EA21}" destId="{D040AB53-9B98-4AD7-9193-E83A84E8F415}" srcOrd="1" destOrd="0" presId="urn:microsoft.com/office/officeart/2005/8/layout/list1"/>
    <dgm:cxn modelId="{DFB77B1C-C70A-40CD-AAA2-F222F28AB9C3}" type="presParOf" srcId="{BB41E42B-75D7-4F65-AEFE-063C5A17E2C1}" destId="{09B625EE-7E41-4062-A26B-6AAE8D4293A0}" srcOrd="5" destOrd="0" presId="urn:microsoft.com/office/officeart/2005/8/layout/list1"/>
    <dgm:cxn modelId="{CF49B65E-CDAE-4F5B-87F7-A72F0FFA60F4}" type="presParOf" srcId="{BB41E42B-75D7-4F65-AEFE-063C5A17E2C1}" destId="{AEEB9438-AF79-4914-8DF3-777A87347620}" srcOrd="6" destOrd="0" presId="urn:microsoft.com/office/officeart/2005/8/layout/list1"/>
    <dgm:cxn modelId="{D1736EBF-12E4-4B14-B824-F597E4A10F07}" type="presParOf" srcId="{BB41E42B-75D7-4F65-AEFE-063C5A17E2C1}" destId="{13E1141A-07B4-4FC1-95D7-A8D6729AE9F7}" srcOrd="7" destOrd="0" presId="urn:microsoft.com/office/officeart/2005/8/layout/list1"/>
    <dgm:cxn modelId="{01B771DF-436C-4C25-BB83-493583BE7B39}" type="presParOf" srcId="{BB41E42B-75D7-4F65-AEFE-063C5A17E2C1}" destId="{758FF27C-4F5F-4B40-9F80-72426976024E}" srcOrd="8" destOrd="0" presId="urn:microsoft.com/office/officeart/2005/8/layout/list1"/>
    <dgm:cxn modelId="{0CE80836-71A3-4E18-BE75-6D324B97169F}" type="presParOf" srcId="{758FF27C-4F5F-4B40-9F80-72426976024E}" destId="{7B6B3021-E857-40B1-ACC1-CE96E9BA98BB}" srcOrd="0" destOrd="0" presId="urn:microsoft.com/office/officeart/2005/8/layout/list1"/>
    <dgm:cxn modelId="{F4F6D586-B789-4B7F-9DD0-8F982C966AC0}" type="presParOf" srcId="{758FF27C-4F5F-4B40-9F80-72426976024E}" destId="{C31E7D01-37DD-40F1-BCBC-3BF7335A4148}" srcOrd="1" destOrd="0" presId="urn:microsoft.com/office/officeart/2005/8/layout/list1"/>
    <dgm:cxn modelId="{1F9BD778-40E0-437C-AA0B-3B03E77E44FF}" type="presParOf" srcId="{BB41E42B-75D7-4F65-AEFE-063C5A17E2C1}" destId="{A628C3B4-4C23-4C16-A89E-276DF9361E0A}" srcOrd="9" destOrd="0" presId="urn:microsoft.com/office/officeart/2005/8/layout/list1"/>
    <dgm:cxn modelId="{A0FDC8FF-D834-45B0-B171-0F6709CA2560}" type="presParOf" srcId="{BB41E42B-75D7-4F65-AEFE-063C5A17E2C1}" destId="{8B358565-C17E-41C6-AFE6-21B56E6760DE}" srcOrd="10" destOrd="0" presId="urn:microsoft.com/office/officeart/2005/8/layout/list1"/>
    <dgm:cxn modelId="{71E64715-9A4F-4243-8B92-89637502FCB3}" type="presParOf" srcId="{BB41E42B-75D7-4F65-AEFE-063C5A17E2C1}" destId="{C8C5677F-2CB7-4BCF-9020-84880699E153}" srcOrd="11" destOrd="0" presId="urn:microsoft.com/office/officeart/2005/8/layout/list1"/>
    <dgm:cxn modelId="{E4B9C5A1-D944-4D65-AF12-3E422E292E2F}" type="presParOf" srcId="{BB41E42B-75D7-4F65-AEFE-063C5A17E2C1}" destId="{AE85852E-CBEC-4730-9406-42B6755EA9EB}" srcOrd="12" destOrd="0" presId="urn:microsoft.com/office/officeart/2005/8/layout/list1"/>
    <dgm:cxn modelId="{03D871D6-747E-459A-A79E-D7172C9B81D6}" type="presParOf" srcId="{AE85852E-CBEC-4730-9406-42B6755EA9EB}" destId="{7C73DEB0-D3F9-41C9-BF75-4ECB882AC0FE}" srcOrd="0" destOrd="0" presId="urn:microsoft.com/office/officeart/2005/8/layout/list1"/>
    <dgm:cxn modelId="{5D31DB7C-581F-4DEC-81C6-641620B416F7}" type="presParOf" srcId="{AE85852E-CBEC-4730-9406-42B6755EA9EB}" destId="{DA895D5C-E329-4311-893B-5EEA5026833E}" srcOrd="1" destOrd="0" presId="urn:microsoft.com/office/officeart/2005/8/layout/list1"/>
    <dgm:cxn modelId="{8D8E4102-5F32-4A32-A27A-F28874BC6774}" type="presParOf" srcId="{BB41E42B-75D7-4F65-AEFE-063C5A17E2C1}" destId="{61C0A389-E004-4407-B1AF-BC1F55CDB09F}" srcOrd="13" destOrd="0" presId="urn:microsoft.com/office/officeart/2005/8/layout/list1"/>
    <dgm:cxn modelId="{61879CD5-C454-43D2-9584-CC0BE0F45ACA}" type="presParOf" srcId="{BB41E42B-75D7-4F65-AEFE-063C5A17E2C1}" destId="{766FFC95-962D-429B-B197-8B2B3B0FB5F2}"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C2F9A43-8B57-49F9-A959-EF76F8F3467B}"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en-US"/>
        </a:p>
      </dgm:t>
    </dgm:pt>
    <dgm:pt modelId="{C47F81F7-E11F-45A1-B440-8B47F073C575}">
      <dgm:prSet phldrT="[Texto]" custT="1"/>
      <dgm:spPr/>
      <dgm:t>
        <a:bodyPr/>
        <a:lstStyle/>
        <a:p>
          <a:r>
            <a:rPr lang="es-EC" sz="2400" b="1" dirty="0" smtClean="0">
              <a:latin typeface="Adobe Devanagari" panose="02040503050201020203" pitchFamily="18" charset="0"/>
              <a:cs typeface="Adobe Devanagari" panose="02040503050201020203" pitchFamily="18" charset="0"/>
            </a:rPr>
            <a:t>Cualitativo</a:t>
          </a:r>
        </a:p>
        <a:p>
          <a:endParaRPr lang="es-EC" sz="2400" dirty="0" smtClean="0">
            <a:latin typeface="Adobe Devanagari" panose="02040503050201020203" pitchFamily="18" charset="0"/>
            <a:cs typeface="Adobe Devanagari" panose="02040503050201020203" pitchFamily="18" charset="0"/>
          </a:endParaRPr>
        </a:p>
        <a:p>
          <a:r>
            <a:rPr lang="es-EC" sz="2400" dirty="0" smtClean="0">
              <a:latin typeface="Adobe Devanagari" panose="02040503050201020203" pitchFamily="18" charset="0"/>
              <a:cs typeface="Adobe Devanagari" panose="02040503050201020203" pitchFamily="18" charset="0"/>
            </a:rPr>
            <a:t>Estudia la realidad en su contexto natural y cómo sucede</a:t>
          </a:r>
        </a:p>
        <a:p>
          <a:r>
            <a:rPr lang="es-EC" sz="2400" dirty="0" smtClean="0">
              <a:latin typeface="Adobe Devanagari" panose="02040503050201020203" pitchFamily="18" charset="0"/>
              <a:cs typeface="Adobe Devanagari" panose="02040503050201020203" pitchFamily="18" charset="0"/>
            </a:rPr>
            <a:t>Descubre o afirma preguntas de investigación</a:t>
          </a:r>
          <a:endParaRPr lang="en-US" sz="2400" dirty="0">
            <a:latin typeface="Adobe Devanagari" panose="02040503050201020203" pitchFamily="18" charset="0"/>
            <a:cs typeface="Adobe Devanagari" panose="02040503050201020203" pitchFamily="18" charset="0"/>
          </a:endParaRPr>
        </a:p>
      </dgm:t>
    </dgm:pt>
    <dgm:pt modelId="{E2C306FD-D12E-420C-AD08-FFB49CFDE376}" type="parTrans" cxnId="{8FA46E50-ACD4-4E40-AA84-A1F83C88DACA}">
      <dgm:prSet/>
      <dgm:spPr/>
      <dgm:t>
        <a:bodyPr/>
        <a:lstStyle/>
        <a:p>
          <a:endParaRPr lang="en-US" sz="2400">
            <a:latin typeface="Adobe Devanagari" panose="02040503050201020203" pitchFamily="18" charset="0"/>
            <a:cs typeface="Adobe Devanagari" panose="02040503050201020203" pitchFamily="18" charset="0"/>
          </a:endParaRPr>
        </a:p>
      </dgm:t>
    </dgm:pt>
    <dgm:pt modelId="{BA80CDB5-5235-4BFF-8613-01E3E4944B5C}" type="sibTrans" cxnId="{8FA46E50-ACD4-4E40-AA84-A1F83C88DACA}">
      <dgm:prSet/>
      <dgm:spPr/>
      <dgm:t>
        <a:bodyPr/>
        <a:lstStyle/>
        <a:p>
          <a:endParaRPr lang="en-US" sz="2400">
            <a:latin typeface="Adobe Devanagari" panose="02040503050201020203" pitchFamily="18" charset="0"/>
            <a:cs typeface="Adobe Devanagari" panose="02040503050201020203" pitchFamily="18" charset="0"/>
          </a:endParaRPr>
        </a:p>
      </dgm:t>
    </dgm:pt>
    <dgm:pt modelId="{5B6E3CBA-EA82-49DB-8BED-4158AD0FEA76}">
      <dgm:prSet phldrT="[Texto]" custT="1"/>
      <dgm:spPr/>
      <dgm:t>
        <a:bodyPr/>
        <a:lstStyle/>
        <a:p>
          <a:r>
            <a:rPr lang="es-EC" sz="2400" b="1" dirty="0" smtClean="0">
              <a:latin typeface="Adobe Devanagari" panose="02040503050201020203" pitchFamily="18" charset="0"/>
              <a:cs typeface="Adobe Devanagari" panose="02040503050201020203" pitchFamily="18" charset="0"/>
            </a:rPr>
            <a:t>Descriptivo</a:t>
          </a:r>
        </a:p>
        <a:p>
          <a:endParaRPr lang="es-EC" sz="2400" dirty="0" smtClean="0">
            <a:latin typeface="Adobe Devanagari" panose="02040503050201020203" pitchFamily="18" charset="0"/>
            <a:cs typeface="Adobe Devanagari" panose="02040503050201020203" pitchFamily="18" charset="0"/>
          </a:endParaRPr>
        </a:p>
        <a:p>
          <a:r>
            <a:rPr lang="es-EC" sz="2400" dirty="0" smtClean="0">
              <a:latin typeface="Adobe Devanagari" panose="02040503050201020203" pitchFamily="18" charset="0"/>
              <a:cs typeface="Adobe Devanagari" panose="02040503050201020203" pitchFamily="18" charset="0"/>
            </a:rPr>
            <a:t>Total de datos de un universo</a:t>
          </a:r>
          <a:endParaRPr lang="en-US" sz="2400" dirty="0">
            <a:latin typeface="Adobe Devanagari" panose="02040503050201020203" pitchFamily="18" charset="0"/>
            <a:cs typeface="Adobe Devanagari" panose="02040503050201020203" pitchFamily="18" charset="0"/>
          </a:endParaRPr>
        </a:p>
      </dgm:t>
    </dgm:pt>
    <dgm:pt modelId="{F37A345A-B5CF-4CB7-BFA6-D9ABBC4A4B32}" type="parTrans" cxnId="{CBE13116-3510-4548-8EA1-F2D0A9C4F596}">
      <dgm:prSet/>
      <dgm:spPr/>
      <dgm:t>
        <a:bodyPr/>
        <a:lstStyle/>
        <a:p>
          <a:endParaRPr lang="en-US" sz="2400">
            <a:latin typeface="Adobe Devanagari" panose="02040503050201020203" pitchFamily="18" charset="0"/>
            <a:cs typeface="Adobe Devanagari" panose="02040503050201020203" pitchFamily="18" charset="0"/>
          </a:endParaRPr>
        </a:p>
      </dgm:t>
    </dgm:pt>
    <dgm:pt modelId="{16DBD2D8-C10D-420F-A54A-DB2FB640DBDC}" type="sibTrans" cxnId="{CBE13116-3510-4548-8EA1-F2D0A9C4F596}">
      <dgm:prSet/>
      <dgm:spPr/>
      <dgm:t>
        <a:bodyPr/>
        <a:lstStyle/>
        <a:p>
          <a:endParaRPr lang="en-US" sz="2400">
            <a:latin typeface="Adobe Devanagari" panose="02040503050201020203" pitchFamily="18" charset="0"/>
            <a:cs typeface="Adobe Devanagari" panose="02040503050201020203" pitchFamily="18" charset="0"/>
          </a:endParaRPr>
        </a:p>
      </dgm:t>
    </dgm:pt>
    <dgm:pt modelId="{2C153942-6A14-4107-9189-8F84BC025C2C}" type="pres">
      <dgm:prSet presAssocID="{DC2F9A43-8B57-49F9-A959-EF76F8F3467B}" presName="Name0" presStyleCnt="0">
        <dgm:presLayoutVars>
          <dgm:chMax val="2"/>
          <dgm:chPref val="2"/>
          <dgm:animLvl val="lvl"/>
        </dgm:presLayoutVars>
      </dgm:prSet>
      <dgm:spPr/>
      <dgm:t>
        <a:bodyPr/>
        <a:lstStyle/>
        <a:p>
          <a:endParaRPr lang="en-US"/>
        </a:p>
      </dgm:t>
    </dgm:pt>
    <dgm:pt modelId="{6FBF0C96-CEAD-4CEA-8F2F-6E6A8FF72016}" type="pres">
      <dgm:prSet presAssocID="{DC2F9A43-8B57-49F9-A959-EF76F8F3467B}" presName="LeftText" presStyleLbl="revTx" presStyleIdx="0" presStyleCnt="0">
        <dgm:presLayoutVars>
          <dgm:bulletEnabled val="1"/>
        </dgm:presLayoutVars>
      </dgm:prSet>
      <dgm:spPr/>
      <dgm:t>
        <a:bodyPr/>
        <a:lstStyle/>
        <a:p>
          <a:endParaRPr lang="en-US"/>
        </a:p>
      </dgm:t>
    </dgm:pt>
    <dgm:pt modelId="{95F218C2-1B33-4022-A0DF-34631A4A9803}" type="pres">
      <dgm:prSet presAssocID="{DC2F9A43-8B57-49F9-A959-EF76F8F3467B}" presName="LeftNode" presStyleLbl="bgImgPlace1" presStyleIdx="0" presStyleCnt="2" custScaleX="266893" custLinFactNeighborX="-41742" custLinFactNeighborY="2958">
        <dgm:presLayoutVars>
          <dgm:chMax val="2"/>
          <dgm:chPref val="2"/>
        </dgm:presLayoutVars>
      </dgm:prSet>
      <dgm:spPr/>
      <dgm:t>
        <a:bodyPr/>
        <a:lstStyle/>
        <a:p>
          <a:endParaRPr lang="en-US"/>
        </a:p>
      </dgm:t>
    </dgm:pt>
    <dgm:pt modelId="{61303462-342F-4B59-BD7E-CC82488B2DD4}" type="pres">
      <dgm:prSet presAssocID="{DC2F9A43-8B57-49F9-A959-EF76F8F3467B}" presName="RightText" presStyleLbl="revTx" presStyleIdx="0" presStyleCnt="0">
        <dgm:presLayoutVars>
          <dgm:bulletEnabled val="1"/>
        </dgm:presLayoutVars>
      </dgm:prSet>
      <dgm:spPr/>
      <dgm:t>
        <a:bodyPr/>
        <a:lstStyle/>
        <a:p>
          <a:endParaRPr lang="en-US"/>
        </a:p>
      </dgm:t>
    </dgm:pt>
    <dgm:pt modelId="{7D93FB74-F549-41AE-8EA6-658200189EB3}" type="pres">
      <dgm:prSet presAssocID="{DC2F9A43-8B57-49F9-A959-EF76F8F3467B}" presName="RightNode" presStyleLbl="bgImgPlace1" presStyleIdx="1" presStyleCnt="2" custScaleX="173179" custLinFactNeighborX="62310" custLinFactNeighborY="4429">
        <dgm:presLayoutVars>
          <dgm:chMax val="0"/>
          <dgm:chPref val="0"/>
        </dgm:presLayoutVars>
      </dgm:prSet>
      <dgm:spPr/>
      <dgm:t>
        <a:bodyPr/>
        <a:lstStyle/>
        <a:p>
          <a:endParaRPr lang="en-US"/>
        </a:p>
      </dgm:t>
    </dgm:pt>
    <dgm:pt modelId="{B9FBD60A-6B74-4A48-826C-5B4DB3803BFA}" type="pres">
      <dgm:prSet presAssocID="{DC2F9A43-8B57-49F9-A959-EF76F8F3467B}" presName="TopArrow" presStyleLbl="node1" presStyleIdx="0" presStyleCnt="2" custLinFactNeighborX="3472" custLinFactNeighborY="11435"/>
      <dgm:spPr/>
    </dgm:pt>
    <dgm:pt modelId="{25AB025A-D2B6-480E-9D9E-FB5EF0D7E52D}" type="pres">
      <dgm:prSet presAssocID="{DC2F9A43-8B57-49F9-A959-EF76F8F3467B}" presName="BottomArrow" presStyleLbl="node1" presStyleIdx="1" presStyleCnt="2"/>
      <dgm:spPr/>
    </dgm:pt>
  </dgm:ptLst>
  <dgm:cxnLst>
    <dgm:cxn modelId="{C0112884-2378-4E5A-B0DC-55CC238AB69D}" type="presOf" srcId="{DC2F9A43-8B57-49F9-A959-EF76F8F3467B}" destId="{2C153942-6A14-4107-9189-8F84BC025C2C}" srcOrd="0" destOrd="0" presId="urn:microsoft.com/office/officeart/2009/layout/ReverseList"/>
    <dgm:cxn modelId="{06FA8E4F-1C2B-4882-B5C0-915303A5730C}" type="presOf" srcId="{C47F81F7-E11F-45A1-B440-8B47F073C575}" destId="{95F218C2-1B33-4022-A0DF-34631A4A9803}" srcOrd="1" destOrd="0" presId="urn:microsoft.com/office/officeart/2009/layout/ReverseList"/>
    <dgm:cxn modelId="{CBE13116-3510-4548-8EA1-F2D0A9C4F596}" srcId="{DC2F9A43-8B57-49F9-A959-EF76F8F3467B}" destId="{5B6E3CBA-EA82-49DB-8BED-4158AD0FEA76}" srcOrd="1" destOrd="0" parTransId="{F37A345A-B5CF-4CB7-BFA6-D9ABBC4A4B32}" sibTransId="{16DBD2D8-C10D-420F-A54A-DB2FB640DBDC}"/>
    <dgm:cxn modelId="{8FA46E50-ACD4-4E40-AA84-A1F83C88DACA}" srcId="{DC2F9A43-8B57-49F9-A959-EF76F8F3467B}" destId="{C47F81F7-E11F-45A1-B440-8B47F073C575}" srcOrd="0" destOrd="0" parTransId="{E2C306FD-D12E-420C-AD08-FFB49CFDE376}" sibTransId="{BA80CDB5-5235-4BFF-8613-01E3E4944B5C}"/>
    <dgm:cxn modelId="{BE90DC73-A1E4-4EAE-A410-F41C24CAB6F6}" type="presOf" srcId="{5B6E3CBA-EA82-49DB-8BED-4158AD0FEA76}" destId="{7D93FB74-F549-41AE-8EA6-658200189EB3}" srcOrd="1" destOrd="0" presId="urn:microsoft.com/office/officeart/2009/layout/ReverseList"/>
    <dgm:cxn modelId="{E3075C90-FC77-4F78-9330-E779EA922EAE}" type="presOf" srcId="{5B6E3CBA-EA82-49DB-8BED-4158AD0FEA76}" destId="{61303462-342F-4B59-BD7E-CC82488B2DD4}" srcOrd="0" destOrd="0" presId="urn:microsoft.com/office/officeart/2009/layout/ReverseList"/>
    <dgm:cxn modelId="{0D673427-10B4-4010-A63F-C3C22CA160D4}" type="presOf" srcId="{C47F81F7-E11F-45A1-B440-8B47F073C575}" destId="{6FBF0C96-CEAD-4CEA-8F2F-6E6A8FF72016}" srcOrd="0" destOrd="0" presId="urn:microsoft.com/office/officeart/2009/layout/ReverseList"/>
    <dgm:cxn modelId="{F84393E1-B358-470C-9283-196CE474EF68}" type="presParOf" srcId="{2C153942-6A14-4107-9189-8F84BC025C2C}" destId="{6FBF0C96-CEAD-4CEA-8F2F-6E6A8FF72016}" srcOrd="0" destOrd="0" presId="urn:microsoft.com/office/officeart/2009/layout/ReverseList"/>
    <dgm:cxn modelId="{48E0BF1C-BC5A-4936-8982-D0EE1AEB5DDD}" type="presParOf" srcId="{2C153942-6A14-4107-9189-8F84BC025C2C}" destId="{95F218C2-1B33-4022-A0DF-34631A4A9803}" srcOrd="1" destOrd="0" presId="urn:microsoft.com/office/officeart/2009/layout/ReverseList"/>
    <dgm:cxn modelId="{ECB7530F-0704-43D1-BDD6-5BA96595C5D1}" type="presParOf" srcId="{2C153942-6A14-4107-9189-8F84BC025C2C}" destId="{61303462-342F-4B59-BD7E-CC82488B2DD4}" srcOrd="2" destOrd="0" presId="urn:microsoft.com/office/officeart/2009/layout/ReverseList"/>
    <dgm:cxn modelId="{565739B5-378A-4913-BF35-92B749707020}" type="presParOf" srcId="{2C153942-6A14-4107-9189-8F84BC025C2C}" destId="{7D93FB74-F549-41AE-8EA6-658200189EB3}" srcOrd="3" destOrd="0" presId="urn:microsoft.com/office/officeart/2009/layout/ReverseList"/>
    <dgm:cxn modelId="{ACED1183-5825-4215-A16D-3A13D06DBAD1}" type="presParOf" srcId="{2C153942-6A14-4107-9189-8F84BC025C2C}" destId="{B9FBD60A-6B74-4A48-826C-5B4DB3803BFA}" srcOrd="4" destOrd="0" presId="urn:microsoft.com/office/officeart/2009/layout/ReverseList"/>
    <dgm:cxn modelId="{F1DB0DC3-B10F-4F37-9D5C-E48EAB7AEFF8}" type="presParOf" srcId="{2C153942-6A14-4107-9189-8F84BC025C2C}" destId="{25AB025A-D2B6-480E-9D9E-FB5EF0D7E52D}" srcOrd="5" destOrd="0" presId="urn:microsoft.com/office/officeart/2009/layout/Revers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B3F1705-A12B-416D-994D-6E30D6E0377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88317BB-48F1-4A26-BA72-F81C7FFBEF3E}">
      <dgm:prSet phldrT="[Texto]" custT="1"/>
      <dgm:spPr/>
      <dgm:t>
        <a:bodyPr/>
        <a:lstStyle/>
        <a:p>
          <a:r>
            <a:rPr lang="es-EC" sz="2800" dirty="0" smtClean="0">
              <a:latin typeface="Adobe Devanagari" panose="02040503050201020203" pitchFamily="18" charset="0"/>
              <a:cs typeface="Adobe Devanagari" panose="02040503050201020203" pitchFamily="18" charset="0"/>
            </a:rPr>
            <a:t>No experimental</a:t>
          </a:r>
          <a:endParaRPr lang="en-US" sz="2800" dirty="0">
            <a:latin typeface="Adobe Devanagari" panose="02040503050201020203" pitchFamily="18" charset="0"/>
            <a:cs typeface="Adobe Devanagari" panose="02040503050201020203" pitchFamily="18" charset="0"/>
          </a:endParaRPr>
        </a:p>
      </dgm:t>
    </dgm:pt>
    <dgm:pt modelId="{AC37B465-1BFA-4E76-A9CA-2CBEC6980E31}" type="parTrans" cxnId="{72464EE9-E9B8-4A80-B8A5-5DAD1863AFF4}">
      <dgm:prSet/>
      <dgm:spPr/>
      <dgm:t>
        <a:bodyPr/>
        <a:lstStyle/>
        <a:p>
          <a:endParaRPr lang="en-US" sz="2800">
            <a:latin typeface="Adobe Devanagari" panose="02040503050201020203" pitchFamily="18" charset="0"/>
            <a:cs typeface="Adobe Devanagari" panose="02040503050201020203" pitchFamily="18" charset="0"/>
          </a:endParaRPr>
        </a:p>
      </dgm:t>
    </dgm:pt>
    <dgm:pt modelId="{F2006BF4-2DEB-497C-B60A-8F3E71CB7DAE}" type="sibTrans" cxnId="{72464EE9-E9B8-4A80-B8A5-5DAD1863AFF4}">
      <dgm:prSet/>
      <dgm:spPr/>
      <dgm:t>
        <a:bodyPr/>
        <a:lstStyle/>
        <a:p>
          <a:endParaRPr lang="en-US" sz="2800">
            <a:latin typeface="Adobe Devanagari" panose="02040503050201020203" pitchFamily="18" charset="0"/>
            <a:cs typeface="Adobe Devanagari" panose="02040503050201020203" pitchFamily="18" charset="0"/>
          </a:endParaRPr>
        </a:p>
      </dgm:t>
    </dgm:pt>
    <dgm:pt modelId="{7A36E87E-83D6-4E15-837E-3CF84E4EC6DE}">
      <dgm:prSet phldrT="[Texto]" custT="1"/>
      <dgm:spPr/>
      <dgm:t>
        <a:bodyPr/>
        <a:lstStyle/>
        <a:p>
          <a:r>
            <a:rPr lang="es-EC" sz="2800" dirty="0" smtClean="0">
              <a:latin typeface="Adobe Devanagari" panose="02040503050201020203" pitchFamily="18" charset="0"/>
              <a:cs typeface="Adobe Devanagari" panose="02040503050201020203" pitchFamily="18" charset="0"/>
            </a:rPr>
            <a:t>Situaciones existentes sin alterar su entorno natural para luego analizar los resultados para emitir las respectivas conclusiones y recomendaciones</a:t>
          </a:r>
          <a:endParaRPr lang="en-US" sz="2800" dirty="0">
            <a:latin typeface="Adobe Devanagari" panose="02040503050201020203" pitchFamily="18" charset="0"/>
            <a:cs typeface="Adobe Devanagari" panose="02040503050201020203" pitchFamily="18" charset="0"/>
          </a:endParaRPr>
        </a:p>
      </dgm:t>
    </dgm:pt>
    <dgm:pt modelId="{1B48FA90-5060-4B73-A21B-682F5C77B2CB}" type="parTrans" cxnId="{1936E6BF-650E-4A10-8002-A0E734A298D1}">
      <dgm:prSet/>
      <dgm:spPr/>
      <dgm:t>
        <a:bodyPr/>
        <a:lstStyle/>
        <a:p>
          <a:endParaRPr lang="en-US" sz="2800">
            <a:latin typeface="Adobe Devanagari" panose="02040503050201020203" pitchFamily="18" charset="0"/>
            <a:cs typeface="Adobe Devanagari" panose="02040503050201020203" pitchFamily="18" charset="0"/>
          </a:endParaRPr>
        </a:p>
      </dgm:t>
    </dgm:pt>
    <dgm:pt modelId="{480F32EE-0B2D-4610-8302-EB3A84C20A5B}" type="sibTrans" cxnId="{1936E6BF-650E-4A10-8002-A0E734A298D1}">
      <dgm:prSet/>
      <dgm:spPr/>
      <dgm:t>
        <a:bodyPr/>
        <a:lstStyle/>
        <a:p>
          <a:endParaRPr lang="en-US" sz="2800">
            <a:latin typeface="Adobe Devanagari" panose="02040503050201020203" pitchFamily="18" charset="0"/>
            <a:cs typeface="Adobe Devanagari" panose="02040503050201020203" pitchFamily="18" charset="0"/>
          </a:endParaRPr>
        </a:p>
      </dgm:t>
    </dgm:pt>
    <dgm:pt modelId="{85047AD8-9CD0-4AE9-8622-B51509D9EDA7}">
      <dgm:prSet phldrT="[Texto]" custT="1"/>
      <dgm:spPr/>
      <dgm:t>
        <a:bodyPr/>
        <a:lstStyle/>
        <a:p>
          <a:r>
            <a:rPr lang="es-EC" sz="2800" dirty="0" smtClean="0">
              <a:latin typeface="Adobe Devanagari" panose="02040503050201020203" pitchFamily="18" charset="0"/>
              <a:cs typeface="Adobe Devanagari" panose="02040503050201020203" pitchFamily="18" charset="0"/>
            </a:rPr>
            <a:t>Transeccional </a:t>
          </a:r>
          <a:endParaRPr lang="en-US" sz="2800" dirty="0">
            <a:latin typeface="Adobe Devanagari" panose="02040503050201020203" pitchFamily="18" charset="0"/>
            <a:cs typeface="Adobe Devanagari" panose="02040503050201020203" pitchFamily="18" charset="0"/>
          </a:endParaRPr>
        </a:p>
      </dgm:t>
    </dgm:pt>
    <dgm:pt modelId="{B335F72A-F018-462D-A634-54DED452529A}" type="parTrans" cxnId="{F1C7FAFF-1741-4456-8494-311C7B66CB5A}">
      <dgm:prSet/>
      <dgm:spPr/>
      <dgm:t>
        <a:bodyPr/>
        <a:lstStyle/>
        <a:p>
          <a:endParaRPr lang="en-US" sz="2800">
            <a:latin typeface="Adobe Devanagari" panose="02040503050201020203" pitchFamily="18" charset="0"/>
            <a:cs typeface="Adobe Devanagari" panose="02040503050201020203" pitchFamily="18" charset="0"/>
          </a:endParaRPr>
        </a:p>
      </dgm:t>
    </dgm:pt>
    <dgm:pt modelId="{0C1A1F69-70C2-4336-B6A9-2CBB689CE169}" type="sibTrans" cxnId="{F1C7FAFF-1741-4456-8494-311C7B66CB5A}">
      <dgm:prSet/>
      <dgm:spPr/>
      <dgm:t>
        <a:bodyPr/>
        <a:lstStyle/>
        <a:p>
          <a:endParaRPr lang="en-US" sz="2800">
            <a:latin typeface="Adobe Devanagari" panose="02040503050201020203" pitchFamily="18" charset="0"/>
            <a:cs typeface="Adobe Devanagari" panose="02040503050201020203" pitchFamily="18" charset="0"/>
          </a:endParaRPr>
        </a:p>
      </dgm:t>
    </dgm:pt>
    <dgm:pt modelId="{4868EEC6-9DBC-4076-8A06-673DFA644CD4}">
      <dgm:prSet phldrT="[Texto]" custT="1"/>
      <dgm:spPr/>
      <dgm:t>
        <a:bodyPr/>
        <a:lstStyle/>
        <a:p>
          <a:r>
            <a:rPr lang="es-EC" sz="2800" dirty="0" smtClean="0">
              <a:latin typeface="Adobe Devanagari" panose="02040503050201020203" pitchFamily="18" charset="0"/>
              <a:cs typeface="Adobe Devanagari" panose="02040503050201020203" pitchFamily="18" charset="0"/>
            </a:rPr>
            <a:t>Se centra en analizar en un momento dado</a:t>
          </a:r>
          <a:endParaRPr lang="en-US" sz="2800" dirty="0">
            <a:latin typeface="Adobe Devanagari" panose="02040503050201020203" pitchFamily="18" charset="0"/>
            <a:cs typeface="Adobe Devanagari" panose="02040503050201020203" pitchFamily="18" charset="0"/>
          </a:endParaRPr>
        </a:p>
      </dgm:t>
    </dgm:pt>
    <dgm:pt modelId="{A7130F1B-D003-4854-BCC6-62B0A9BE2AE3}" type="parTrans" cxnId="{21619AB3-081A-44B1-B74F-58ECE49AD06E}">
      <dgm:prSet/>
      <dgm:spPr/>
      <dgm:t>
        <a:bodyPr/>
        <a:lstStyle/>
        <a:p>
          <a:endParaRPr lang="en-US" sz="2800">
            <a:latin typeface="Adobe Devanagari" panose="02040503050201020203" pitchFamily="18" charset="0"/>
            <a:cs typeface="Adobe Devanagari" panose="02040503050201020203" pitchFamily="18" charset="0"/>
          </a:endParaRPr>
        </a:p>
      </dgm:t>
    </dgm:pt>
    <dgm:pt modelId="{67C74402-3614-4951-ADAC-B3C9BA41042E}" type="sibTrans" cxnId="{21619AB3-081A-44B1-B74F-58ECE49AD06E}">
      <dgm:prSet/>
      <dgm:spPr/>
      <dgm:t>
        <a:bodyPr/>
        <a:lstStyle/>
        <a:p>
          <a:endParaRPr lang="en-US" sz="2800">
            <a:latin typeface="Adobe Devanagari" panose="02040503050201020203" pitchFamily="18" charset="0"/>
            <a:cs typeface="Adobe Devanagari" panose="02040503050201020203" pitchFamily="18" charset="0"/>
          </a:endParaRPr>
        </a:p>
      </dgm:t>
    </dgm:pt>
    <dgm:pt modelId="{299E0CA5-0187-40EE-A2CA-DAD28362C5D7}" type="pres">
      <dgm:prSet presAssocID="{1B3F1705-A12B-416D-994D-6E30D6E03772}" presName="linear" presStyleCnt="0">
        <dgm:presLayoutVars>
          <dgm:animLvl val="lvl"/>
          <dgm:resizeHandles val="exact"/>
        </dgm:presLayoutVars>
      </dgm:prSet>
      <dgm:spPr/>
      <dgm:t>
        <a:bodyPr/>
        <a:lstStyle/>
        <a:p>
          <a:endParaRPr lang="en-US"/>
        </a:p>
      </dgm:t>
    </dgm:pt>
    <dgm:pt modelId="{A5EDB22A-BC81-4304-8010-8BE822B9203E}" type="pres">
      <dgm:prSet presAssocID="{988317BB-48F1-4A26-BA72-F81C7FFBEF3E}" presName="parentText" presStyleLbl="node1" presStyleIdx="0" presStyleCnt="2">
        <dgm:presLayoutVars>
          <dgm:chMax val="0"/>
          <dgm:bulletEnabled val="1"/>
        </dgm:presLayoutVars>
      </dgm:prSet>
      <dgm:spPr/>
      <dgm:t>
        <a:bodyPr/>
        <a:lstStyle/>
        <a:p>
          <a:endParaRPr lang="en-US"/>
        </a:p>
      </dgm:t>
    </dgm:pt>
    <dgm:pt modelId="{256D4F90-7EAC-4EDD-A342-3D9439D59B21}" type="pres">
      <dgm:prSet presAssocID="{988317BB-48F1-4A26-BA72-F81C7FFBEF3E}" presName="childText" presStyleLbl="revTx" presStyleIdx="0" presStyleCnt="2">
        <dgm:presLayoutVars>
          <dgm:bulletEnabled val="1"/>
        </dgm:presLayoutVars>
      </dgm:prSet>
      <dgm:spPr/>
      <dgm:t>
        <a:bodyPr/>
        <a:lstStyle/>
        <a:p>
          <a:endParaRPr lang="en-US"/>
        </a:p>
      </dgm:t>
    </dgm:pt>
    <dgm:pt modelId="{E590BA86-8D3E-44A5-843E-9C3EB7224512}" type="pres">
      <dgm:prSet presAssocID="{85047AD8-9CD0-4AE9-8622-B51509D9EDA7}" presName="parentText" presStyleLbl="node1" presStyleIdx="1" presStyleCnt="2">
        <dgm:presLayoutVars>
          <dgm:chMax val="0"/>
          <dgm:bulletEnabled val="1"/>
        </dgm:presLayoutVars>
      </dgm:prSet>
      <dgm:spPr/>
      <dgm:t>
        <a:bodyPr/>
        <a:lstStyle/>
        <a:p>
          <a:endParaRPr lang="en-US"/>
        </a:p>
      </dgm:t>
    </dgm:pt>
    <dgm:pt modelId="{A0CFF012-0821-4F22-ACBB-C3533414AD1D}" type="pres">
      <dgm:prSet presAssocID="{85047AD8-9CD0-4AE9-8622-B51509D9EDA7}" presName="childText" presStyleLbl="revTx" presStyleIdx="1" presStyleCnt="2">
        <dgm:presLayoutVars>
          <dgm:bulletEnabled val="1"/>
        </dgm:presLayoutVars>
      </dgm:prSet>
      <dgm:spPr/>
      <dgm:t>
        <a:bodyPr/>
        <a:lstStyle/>
        <a:p>
          <a:endParaRPr lang="en-US"/>
        </a:p>
      </dgm:t>
    </dgm:pt>
  </dgm:ptLst>
  <dgm:cxnLst>
    <dgm:cxn modelId="{21619AB3-081A-44B1-B74F-58ECE49AD06E}" srcId="{85047AD8-9CD0-4AE9-8622-B51509D9EDA7}" destId="{4868EEC6-9DBC-4076-8A06-673DFA644CD4}" srcOrd="0" destOrd="0" parTransId="{A7130F1B-D003-4854-BCC6-62B0A9BE2AE3}" sibTransId="{67C74402-3614-4951-ADAC-B3C9BA41042E}"/>
    <dgm:cxn modelId="{94836E5E-59AB-43BA-846F-7A22DEE82500}" type="presOf" srcId="{85047AD8-9CD0-4AE9-8622-B51509D9EDA7}" destId="{E590BA86-8D3E-44A5-843E-9C3EB7224512}" srcOrd="0" destOrd="0" presId="urn:microsoft.com/office/officeart/2005/8/layout/vList2"/>
    <dgm:cxn modelId="{F1C7FAFF-1741-4456-8494-311C7B66CB5A}" srcId="{1B3F1705-A12B-416D-994D-6E30D6E03772}" destId="{85047AD8-9CD0-4AE9-8622-B51509D9EDA7}" srcOrd="1" destOrd="0" parTransId="{B335F72A-F018-462D-A634-54DED452529A}" sibTransId="{0C1A1F69-70C2-4336-B6A9-2CBB689CE169}"/>
    <dgm:cxn modelId="{2C544DAE-A631-4763-B805-01170F00F993}" type="presOf" srcId="{1B3F1705-A12B-416D-994D-6E30D6E03772}" destId="{299E0CA5-0187-40EE-A2CA-DAD28362C5D7}" srcOrd="0" destOrd="0" presId="urn:microsoft.com/office/officeart/2005/8/layout/vList2"/>
    <dgm:cxn modelId="{38071A9B-ADBD-4E45-AE41-292766DBDBE3}" type="presOf" srcId="{988317BB-48F1-4A26-BA72-F81C7FFBEF3E}" destId="{A5EDB22A-BC81-4304-8010-8BE822B9203E}" srcOrd="0" destOrd="0" presId="urn:microsoft.com/office/officeart/2005/8/layout/vList2"/>
    <dgm:cxn modelId="{9A0A0F08-99A8-4B5A-8685-446DBF396940}" type="presOf" srcId="{4868EEC6-9DBC-4076-8A06-673DFA644CD4}" destId="{A0CFF012-0821-4F22-ACBB-C3533414AD1D}" srcOrd="0" destOrd="0" presId="urn:microsoft.com/office/officeart/2005/8/layout/vList2"/>
    <dgm:cxn modelId="{72464EE9-E9B8-4A80-B8A5-5DAD1863AFF4}" srcId="{1B3F1705-A12B-416D-994D-6E30D6E03772}" destId="{988317BB-48F1-4A26-BA72-F81C7FFBEF3E}" srcOrd="0" destOrd="0" parTransId="{AC37B465-1BFA-4E76-A9CA-2CBEC6980E31}" sibTransId="{F2006BF4-2DEB-497C-B60A-8F3E71CB7DAE}"/>
    <dgm:cxn modelId="{88A1E689-92AC-440A-B651-69CF44AA12F4}" type="presOf" srcId="{7A36E87E-83D6-4E15-837E-3CF84E4EC6DE}" destId="{256D4F90-7EAC-4EDD-A342-3D9439D59B21}" srcOrd="0" destOrd="0" presId="urn:microsoft.com/office/officeart/2005/8/layout/vList2"/>
    <dgm:cxn modelId="{1936E6BF-650E-4A10-8002-A0E734A298D1}" srcId="{988317BB-48F1-4A26-BA72-F81C7FFBEF3E}" destId="{7A36E87E-83D6-4E15-837E-3CF84E4EC6DE}" srcOrd="0" destOrd="0" parTransId="{1B48FA90-5060-4B73-A21B-682F5C77B2CB}" sibTransId="{480F32EE-0B2D-4610-8302-EB3A84C20A5B}"/>
    <dgm:cxn modelId="{64BBF1BE-75B2-49D5-AC3E-79A3E4032CFE}" type="presParOf" srcId="{299E0CA5-0187-40EE-A2CA-DAD28362C5D7}" destId="{A5EDB22A-BC81-4304-8010-8BE822B9203E}" srcOrd="0" destOrd="0" presId="urn:microsoft.com/office/officeart/2005/8/layout/vList2"/>
    <dgm:cxn modelId="{5D874D4B-7185-4251-8F0D-B074341817B3}" type="presParOf" srcId="{299E0CA5-0187-40EE-A2CA-DAD28362C5D7}" destId="{256D4F90-7EAC-4EDD-A342-3D9439D59B21}" srcOrd="1" destOrd="0" presId="urn:microsoft.com/office/officeart/2005/8/layout/vList2"/>
    <dgm:cxn modelId="{7999A199-C9CC-4A21-AF9E-F233085A5B67}" type="presParOf" srcId="{299E0CA5-0187-40EE-A2CA-DAD28362C5D7}" destId="{E590BA86-8D3E-44A5-843E-9C3EB7224512}" srcOrd="2" destOrd="0" presId="urn:microsoft.com/office/officeart/2005/8/layout/vList2"/>
    <dgm:cxn modelId="{A1A23307-5857-4BBE-A801-9D42E221009B}" type="presParOf" srcId="{299E0CA5-0187-40EE-A2CA-DAD28362C5D7}" destId="{A0CFF012-0821-4F22-ACBB-C3533414AD1D}"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5F3C8C-B6EA-45FC-816A-058472A09D7B}">
      <dsp:nvSpPr>
        <dsp:cNvPr id="0" name=""/>
        <dsp:cNvSpPr/>
      </dsp:nvSpPr>
      <dsp:spPr>
        <a:xfrm>
          <a:off x="7096" y="143763"/>
          <a:ext cx="2147665" cy="1486066"/>
        </a:xfrm>
        <a:prstGeom prst="roundRect">
          <a:avLst>
            <a:gd name="adj" fmla="val 10000"/>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C" sz="2000" b="1" kern="1200" dirty="0" smtClean="0"/>
            <a:t>COMERCIANTES</a:t>
          </a:r>
          <a:endParaRPr lang="en-US" sz="2000" b="1" kern="1200" dirty="0"/>
        </a:p>
      </dsp:txBody>
      <dsp:txXfrm>
        <a:off x="50621" y="187288"/>
        <a:ext cx="2060615" cy="1399016"/>
      </dsp:txXfrm>
    </dsp:sp>
    <dsp:sp modelId="{B6ADC1D7-53FE-44F7-857B-7D9482C43DEC}">
      <dsp:nvSpPr>
        <dsp:cNvPr id="0" name=""/>
        <dsp:cNvSpPr/>
      </dsp:nvSpPr>
      <dsp:spPr>
        <a:xfrm>
          <a:off x="2302913" y="703089"/>
          <a:ext cx="314079" cy="36741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a:p>
      </dsp:txBody>
      <dsp:txXfrm>
        <a:off x="2302913" y="776572"/>
        <a:ext cx="219855" cy="220447"/>
      </dsp:txXfrm>
    </dsp:sp>
    <dsp:sp modelId="{B8E42866-63BB-4544-BBBF-4B2CCE66858F}">
      <dsp:nvSpPr>
        <dsp:cNvPr id="0" name=""/>
        <dsp:cNvSpPr/>
      </dsp:nvSpPr>
      <dsp:spPr>
        <a:xfrm>
          <a:off x="2747364" y="143763"/>
          <a:ext cx="1345118" cy="1486066"/>
        </a:xfrm>
        <a:prstGeom prst="roundRect">
          <a:avLst>
            <a:gd name="adj" fmla="val 10000"/>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C" sz="2400" kern="1200" dirty="0" smtClean="0"/>
            <a:t>Feudalismo</a:t>
          </a:r>
          <a:endParaRPr lang="en-US" sz="2400" kern="1200" dirty="0"/>
        </a:p>
      </dsp:txBody>
      <dsp:txXfrm>
        <a:off x="2786761" y="183160"/>
        <a:ext cx="1266324" cy="1407272"/>
      </dsp:txXfrm>
    </dsp:sp>
    <dsp:sp modelId="{2629F66B-028E-46C1-BC44-5D31D0470214}">
      <dsp:nvSpPr>
        <dsp:cNvPr id="0" name=""/>
        <dsp:cNvSpPr/>
      </dsp:nvSpPr>
      <dsp:spPr>
        <a:xfrm>
          <a:off x="4240634" y="703089"/>
          <a:ext cx="314079" cy="36741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a:p>
      </dsp:txBody>
      <dsp:txXfrm>
        <a:off x="4240634" y="776572"/>
        <a:ext cx="219855" cy="220447"/>
      </dsp:txXfrm>
    </dsp:sp>
    <dsp:sp modelId="{AD95BE54-EC92-40D3-8D2E-A37E694C81F9}">
      <dsp:nvSpPr>
        <dsp:cNvPr id="0" name=""/>
        <dsp:cNvSpPr/>
      </dsp:nvSpPr>
      <dsp:spPr>
        <a:xfrm>
          <a:off x="4685086" y="143763"/>
          <a:ext cx="1325355" cy="1486066"/>
        </a:xfrm>
        <a:prstGeom prst="roundRect">
          <a:avLst>
            <a:gd name="adj" fmla="val 10000"/>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C" sz="2400" kern="1200" dirty="0" smtClean="0"/>
            <a:t>Compra a bajos precios</a:t>
          </a:r>
          <a:endParaRPr lang="en-US" sz="2400" kern="1200" dirty="0"/>
        </a:p>
      </dsp:txBody>
      <dsp:txXfrm>
        <a:off x="4723904" y="182581"/>
        <a:ext cx="1247719" cy="1408430"/>
      </dsp:txXfrm>
    </dsp:sp>
    <dsp:sp modelId="{0699B5BA-3E40-4743-80F8-44E7B48C8B20}">
      <dsp:nvSpPr>
        <dsp:cNvPr id="0" name=""/>
        <dsp:cNvSpPr/>
      </dsp:nvSpPr>
      <dsp:spPr>
        <a:xfrm>
          <a:off x="6158592" y="703089"/>
          <a:ext cx="314079" cy="36741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a:p>
      </dsp:txBody>
      <dsp:txXfrm>
        <a:off x="6158592" y="776572"/>
        <a:ext cx="219855" cy="220447"/>
      </dsp:txXfrm>
    </dsp:sp>
    <dsp:sp modelId="{BB092BB7-8A5F-4DDC-91D4-3D81744312A4}">
      <dsp:nvSpPr>
        <dsp:cNvPr id="0" name=""/>
        <dsp:cNvSpPr/>
      </dsp:nvSpPr>
      <dsp:spPr>
        <a:xfrm>
          <a:off x="6603044" y="143763"/>
          <a:ext cx="1278406" cy="1486066"/>
        </a:xfrm>
        <a:prstGeom prst="roundRect">
          <a:avLst>
            <a:gd name="adj" fmla="val 10000"/>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C" sz="2400" kern="1200" dirty="0" smtClean="0"/>
            <a:t>Venta  altos precios</a:t>
          </a:r>
          <a:endParaRPr lang="en-US" sz="2400" kern="1200" dirty="0"/>
        </a:p>
      </dsp:txBody>
      <dsp:txXfrm>
        <a:off x="6640487" y="181206"/>
        <a:ext cx="1203520" cy="141118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4D11FE-C839-4C69-B16B-C9F10C56FAAB}">
      <dsp:nvSpPr>
        <dsp:cNvPr id="0" name=""/>
        <dsp:cNvSpPr/>
      </dsp:nvSpPr>
      <dsp:spPr>
        <a:xfrm>
          <a:off x="0" y="31999"/>
          <a:ext cx="6096000" cy="4032000"/>
        </a:xfrm>
        <a:prstGeom prst="rightArrow">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081E3E-BBCC-4658-B207-22AA70BF273C}">
      <dsp:nvSpPr>
        <dsp:cNvPr id="0" name=""/>
        <dsp:cNvSpPr/>
      </dsp:nvSpPr>
      <dsp:spPr>
        <a:xfrm>
          <a:off x="0" y="990191"/>
          <a:ext cx="3035112" cy="201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84480" rIns="0" bIns="284480" numCol="1" spcCol="1270" anchor="ctr" anchorCtr="0">
          <a:noAutofit/>
        </a:bodyPr>
        <a:lstStyle/>
        <a:p>
          <a:pPr lvl="0" algn="ctr" defTabSz="1244600">
            <a:lnSpc>
              <a:spcPct val="90000"/>
            </a:lnSpc>
            <a:spcBef>
              <a:spcPct val="0"/>
            </a:spcBef>
            <a:spcAft>
              <a:spcPct val="35000"/>
            </a:spcAft>
          </a:pPr>
          <a:endParaRPr lang="en-US" sz="2800" kern="1200" dirty="0">
            <a:latin typeface="Adobe Devanagari" panose="02040503050201020203" pitchFamily="18" charset="0"/>
            <a:cs typeface="Adobe Devanagari" panose="02040503050201020203" pitchFamily="18" charset="0"/>
          </a:endParaRPr>
        </a:p>
      </dsp:txBody>
      <dsp:txXfrm>
        <a:off x="0" y="990191"/>
        <a:ext cx="3035112" cy="20160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320CFA-6A9F-4F22-A8C7-F91F156319C4}">
      <dsp:nvSpPr>
        <dsp:cNvPr id="0" name=""/>
        <dsp:cNvSpPr/>
      </dsp:nvSpPr>
      <dsp:spPr>
        <a:xfrm>
          <a:off x="-249097" y="0"/>
          <a:ext cx="4063095" cy="4064000"/>
        </a:xfrm>
        <a:prstGeom prst="circularArrow">
          <a:avLst>
            <a:gd name="adj1" fmla="val 10980"/>
            <a:gd name="adj2" fmla="val 1142322"/>
            <a:gd name="adj3" fmla="val 9000000"/>
            <a:gd name="adj4" fmla="val 10800000"/>
            <a:gd name="adj5" fmla="val 125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076E99-C1EA-4137-8285-B1682AF98BA3}">
      <dsp:nvSpPr>
        <dsp:cNvPr id="0" name=""/>
        <dsp:cNvSpPr/>
      </dsp:nvSpPr>
      <dsp:spPr>
        <a:xfrm>
          <a:off x="3770077" y="1211478"/>
          <a:ext cx="4413301" cy="1626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685" tIns="19685" rIns="19685" bIns="19685" numCol="1" spcCol="1270" anchor="ctr" anchorCtr="0">
          <a:noAutofit/>
        </a:bodyPr>
        <a:lstStyle/>
        <a:p>
          <a:pPr marL="228600" lvl="1" indent="-228600" algn="l" defTabSz="1066800">
            <a:lnSpc>
              <a:spcPct val="90000"/>
            </a:lnSpc>
            <a:spcBef>
              <a:spcPct val="0"/>
            </a:spcBef>
            <a:spcAft>
              <a:spcPct val="15000"/>
            </a:spcAft>
            <a:buChar char="••"/>
          </a:pPr>
          <a:r>
            <a:rPr lang="es-EC" sz="2400" kern="1200" dirty="0" smtClean="0">
              <a:latin typeface="Adobe Devanagari" panose="02040503050201020203" pitchFamily="18" charset="0"/>
              <a:cs typeface="Adobe Devanagari" panose="02040503050201020203" pitchFamily="18" charset="0"/>
            </a:rPr>
            <a:t>Comerciantes del Mercado Sur  “92”</a:t>
          </a:r>
          <a:endParaRPr lang="en-US" sz="2400" kern="1200" dirty="0">
            <a:latin typeface="Adobe Devanagari" panose="02040503050201020203" pitchFamily="18" charset="0"/>
            <a:cs typeface="Adobe Devanagari" panose="02040503050201020203" pitchFamily="18" charset="0"/>
          </a:endParaRPr>
        </a:p>
        <a:p>
          <a:pPr marL="228600" lvl="1" indent="-228600" algn="l" defTabSz="1066800">
            <a:lnSpc>
              <a:spcPct val="90000"/>
            </a:lnSpc>
            <a:spcBef>
              <a:spcPct val="0"/>
            </a:spcBef>
            <a:spcAft>
              <a:spcPct val="15000"/>
            </a:spcAft>
            <a:buChar char="••"/>
          </a:pPr>
          <a:r>
            <a:rPr lang="es-EC" sz="2400" kern="1200" dirty="0" smtClean="0">
              <a:latin typeface="Adobe Devanagari" panose="02040503050201020203" pitchFamily="18" charset="0"/>
              <a:cs typeface="Adobe Devanagari" panose="02040503050201020203" pitchFamily="18" charset="0"/>
            </a:rPr>
            <a:t>Comerciantes del Mercado Central   “113”</a:t>
          </a:r>
          <a:endParaRPr lang="en-US" sz="2400" kern="1200" dirty="0">
            <a:latin typeface="Adobe Devanagari" panose="02040503050201020203" pitchFamily="18" charset="0"/>
            <a:cs typeface="Adobe Devanagari" panose="02040503050201020203" pitchFamily="18" charset="0"/>
          </a:endParaRPr>
        </a:p>
      </dsp:txBody>
      <dsp:txXfrm>
        <a:off x="3770077" y="1211478"/>
        <a:ext cx="4413301" cy="1626006"/>
      </dsp:txXfrm>
    </dsp:sp>
    <dsp:sp modelId="{2847F55B-8702-48F1-AC8F-67741572A6CF}">
      <dsp:nvSpPr>
        <dsp:cNvPr id="0" name=""/>
        <dsp:cNvSpPr/>
      </dsp:nvSpPr>
      <dsp:spPr>
        <a:xfrm>
          <a:off x="552933" y="1480688"/>
          <a:ext cx="2267245" cy="11334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2133600">
            <a:lnSpc>
              <a:spcPct val="90000"/>
            </a:lnSpc>
            <a:spcBef>
              <a:spcPct val="0"/>
            </a:spcBef>
            <a:spcAft>
              <a:spcPct val="35000"/>
            </a:spcAft>
          </a:pPr>
          <a:r>
            <a:rPr lang="es-EC" sz="4800" b="1" kern="1200" dirty="0" smtClean="0">
              <a:latin typeface="Adobe Devanagari" panose="02040503050201020203" pitchFamily="18" charset="0"/>
              <a:cs typeface="Adobe Devanagari" panose="02040503050201020203" pitchFamily="18" charset="0"/>
            </a:rPr>
            <a:t>Total 205</a:t>
          </a:r>
          <a:endParaRPr lang="en-US" sz="4800" b="1" kern="1200" dirty="0">
            <a:latin typeface="Adobe Devanagari" panose="02040503050201020203" pitchFamily="18" charset="0"/>
            <a:cs typeface="Adobe Devanagari" panose="02040503050201020203" pitchFamily="18" charset="0"/>
          </a:endParaRPr>
        </a:p>
      </dsp:txBody>
      <dsp:txXfrm>
        <a:off x="552933" y="1480688"/>
        <a:ext cx="2267245" cy="113344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FEF11E-9547-4439-94B6-5CB279F68D78}">
      <dsp:nvSpPr>
        <dsp:cNvPr id="0" name=""/>
        <dsp:cNvSpPr/>
      </dsp:nvSpPr>
      <dsp:spPr>
        <a:xfrm>
          <a:off x="0" y="19801"/>
          <a:ext cx="7010400" cy="553915"/>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EC" sz="2800" i="0" kern="1200" smtClean="0">
              <a:latin typeface="Adobe Devanagari" panose="02040503050201020203" pitchFamily="18" charset="0"/>
              <a:cs typeface="Adobe Devanagari" panose="02040503050201020203" pitchFamily="18" charset="0"/>
            </a:rPr>
            <a:t>Entrevista</a:t>
          </a:r>
          <a:endParaRPr lang="en-US" sz="2800" i="0" kern="1200" dirty="0">
            <a:latin typeface="Adobe Devanagari" panose="02040503050201020203" pitchFamily="18" charset="0"/>
            <a:cs typeface="Adobe Devanagari" panose="02040503050201020203" pitchFamily="18" charset="0"/>
          </a:endParaRPr>
        </a:p>
      </dsp:txBody>
      <dsp:txXfrm>
        <a:off x="27040" y="46841"/>
        <a:ext cx="6956320" cy="499835"/>
      </dsp:txXfrm>
    </dsp:sp>
    <dsp:sp modelId="{501AEA6A-F091-4EF0-9470-8B3853ABDED5}">
      <dsp:nvSpPr>
        <dsp:cNvPr id="0" name=""/>
        <dsp:cNvSpPr/>
      </dsp:nvSpPr>
      <dsp:spPr>
        <a:xfrm>
          <a:off x="0" y="573716"/>
          <a:ext cx="7010400" cy="181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2580"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es-EC" sz="2800" i="0" kern="1200" dirty="0" smtClean="0">
              <a:latin typeface="Adobe Devanagari" panose="02040503050201020203" pitchFamily="18" charset="0"/>
              <a:cs typeface="Adobe Devanagari" panose="02040503050201020203" pitchFamily="18" charset="0"/>
            </a:rPr>
            <a:t>La entrevista no fue estructurada, se realizó con el objetivo de recopilar información </a:t>
          </a:r>
          <a:r>
            <a:rPr lang="es-EC" sz="2400" i="0" kern="1200" dirty="0" smtClean="0">
              <a:latin typeface="Adobe Devanagari" panose="02040503050201020203" pitchFamily="18" charset="0"/>
              <a:cs typeface="Adobe Devanagari" panose="02040503050201020203" pitchFamily="18" charset="0"/>
            </a:rPr>
            <a:t>para</a:t>
          </a:r>
          <a:r>
            <a:rPr lang="es-EC" sz="2800" i="0" kern="1200" dirty="0" smtClean="0">
              <a:latin typeface="Adobe Devanagari" panose="02040503050201020203" pitchFamily="18" charset="0"/>
              <a:cs typeface="Adobe Devanagari" panose="02040503050201020203" pitchFamily="18" charset="0"/>
            </a:rPr>
            <a:t> la elaboración de una encuesta que se aplicará a los comerciantes.</a:t>
          </a:r>
          <a:endParaRPr lang="en-US" sz="2800" i="0" kern="1200" dirty="0">
            <a:latin typeface="Adobe Devanagari" panose="02040503050201020203" pitchFamily="18" charset="0"/>
            <a:cs typeface="Adobe Devanagari" panose="02040503050201020203" pitchFamily="18" charset="0"/>
          </a:endParaRPr>
        </a:p>
      </dsp:txBody>
      <dsp:txXfrm>
        <a:off x="0" y="573716"/>
        <a:ext cx="7010400" cy="1811250"/>
      </dsp:txXfrm>
    </dsp:sp>
    <dsp:sp modelId="{655C4F22-C82F-4D9E-97DD-5B62C9E2C388}">
      <dsp:nvSpPr>
        <dsp:cNvPr id="0" name=""/>
        <dsp:cNvSpPr/>
      </dsp:nvSpPr>
      <dsp:spPr>
        <a:xfrm>
          <a:off x="0" y="2384966"/>
          <a:ext cx="7010400" cy="517214"/>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EC" sz="2800" b="1" i="0" kern="1200" smtClean="0">
              <a:latin typeface="Adobe Devanagari" panose="02040503050201020203" pitchFamily="18" charset="0"/>
              <a:cs typeface="Adobe Devanagari" panose="02040503050201020203" pitchFamily="18" charset="0"/>
            </a:rPr>
            <a:t>Encuesta</a:t>
          </a:r>
          <a:endParaRPr lang="en-US" sz="2800" i="0" kern="1200" dirty="0">
            <a:latin typeface="Adobe Devanagari" panose="02040503050201020203" pitchFamily="18" charset="0"/>
            <a:cs typeface="Adobe Devanagari" panose="02040503050201020203" pitchFamily="18" charset="0"/>
          </a:endParaRPr>
        </a:p>
      </dsp:txBody>
      <dsp:txXfrm>
        <a:off x="25248" y="2410214"/>
        <a:ext cx="6959904" cy="466718"/>
      </dsp:txXfrm>
    </dsp:sp>
    <dsp:sp modelId="{72FE11AD-11B0-4F23-B09D-FDE0F0494517}">
      <dsp:nvSpPr>
        <dsp:cNvPr id="0" name=""/>
        <dsp:cNvSpPr/>
      </dsp:nvSpPr>
      <dsp:spPr>
        <a:xfrm>
          <a:off x="0" y="2902181"/>
          <a:ext cx="7010400" cy="1397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2580"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es-EC" sz="2800" i="0" kern="1200" dirty="0" smtClean="0">
              <a:latin typeface="Adobe Devanagari" panose="02040503050201020203" pitchFamily="18" charset="0"/>
              <a:cs typeface="Adobe Devanagari" panose="02040503050201020203" pitchFamily="18" charset="0"/>
            </a:rPr>
            <a:t>Cuestionario que constan de 20 preguntas de selección múltiple y simple, estructuradas cronológicamente.</a:t>
          </a:r>
          <a:endParaRPr lang="en-US" sz="2800" i="0" kern="1200" dirty="0">
            <a:latin typeface="Adobe Devanagari" panose="02040503050201020203" pitchFamily="18" charset="0"/>
            <a:cs typeface="Adobe Devanagari" panose="02040503050201020203" pitchFamily="18" charset="0"/>
          </a:endParaRPr>
        </a:p>
      </dsp:txBody>
      <dsp:txXfrm>
        <a:off x="0" y="2902181"/>
        <a:ext cx="7010400" cy="139725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D1995B-6819-45BB-A91E-CF4FE4B299FD}">
      <dsp:nvSpPr>
        <dsp:cNvPr id="0" name=""/>
        <dsp:cNvSpPr/>
      </dsp:nvSpPr>
      <dsp:spPr>
        <a:xfrm>
          <a:off x="2103585" y="1827"/>
          <a:ext cx="5353674" cy="1313423"/>
        </a:xfrm>
        <a:prstGeom prst="rightArrow">
          <a:avLst>
            <a:gd name="adj1" fmla="val 75000"/>
            <a:gd name="adj2" fmla="val 50000"/>
          </a:avLst>
        </a:prstGeom>
        <a:solidFill>
          <a:schemeClr val="lt1">
            <a:alpha val="90000"/>
            <a:tint val="40000"/>
            <a:hueOff val="0"/>
            <a:satOff val="0"/>
            <a:lumOff val="0"/>
            <a:alphaOff val="0"/>
          </a:schemeClr>
        </a:solidFill>
        <a:ln w="15875" cap="rnd"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s-EC" sz="2000" i="0" kern="1200" dirty="0" smtClean="0">
              <a:latin typeface="Adobe Devanagari" panose="02040503050201020203" pitchFamily="18" charset="0"/>
              <a:cs typeface="Adobe Devanagari" panose="02040503050201020203" pitchFamily="18" charset="0"/>
            </a:rPr>
            <a:t>Saludo  respetuoso</a:t>
          </a:r>
          <a:endParaRPr lang="en-US" sz="2000" i="0" kern="1200" dirty="0">
            <a:latin typeface="Adobe Devanagari" panose="02040503050201020203" pitchFamily="18" charset="0"/>
            <a:cs typeface="Adobe Devanagari" panose="02040503050201020203" pitchFamily="18" charset="0"/>
          </a:endParaRPr>
        </a:p>
        <a:p>
          <a:pPr marL="228600" lvl="1" indent="-228600" algn="l" defTabSz="889000">
            <a:lnSpc>
              <a:spcPct val="90000"/>
            </a:lnSpc>
            <a:spcBef>
              <a:spcPct val="0"/>
            </a:spcBef>
            <a:spcAft>
              <a:spcPct val="15000"/>
            </a:spcAft>
            <a:buChar char="••"/>
          </a:pPr>
          <a:r>
            <a:rPr lang="es-EC" sz="2000" i="0" kern="1200" dirty="0" smtClean="0">
              <a:latin typeface="Adobe Devanagari" panose="02040503050201020203" pitchFamily="18" charset="0"/>
              <a:cs typeface="Adobe Devanagari" panose="02040503050201020203" pitchFamily="18" charset="0"/>
            </a:rPr>
            <a:t>Motivo de la encuesta indicando que la información obtenida es confidencial</a:t>
          </a:r>
          <a:endParaRPr lang="en-US" sz="2000" i="0" kern="1200" dirty="0">
            <a:latin typeface="Adobe Devanagari" panose="02040503050201020203" pitchFamily="18" charset="0"/>
            <a:cs typeface="Adobe Devanagari" panose="02040503050201020203" pitchFamily="18" charset="0"/>
          </a:endParaRPr>
        </a:p>
      </dsp:txBody>
      <dsp:txXfrm>
        <a:off x="2103585" y="166005"/>
        <a:ext cx="4861140" cy="985067"/>
      </dsp:txXfrm>
    </dsp:sp>
    <dsp:sp modelId="{CF6C39F4-7420-4B5C-95F0-A180511AA6DD}">
      <dsp:nvSpPr>
        <dsp:cNvPr id="0" name=""/>
        <dsp:cNvSpPr/>
      </dsp:nvSpPr>
      <dsp:spPr>
        <a:xfrm>
          <a:off x="3635" y="157334"/>
          <a:ext cx="2099950" cy="990689"/>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s-EC" sz="2000" b="1" i="0" kern="1200" dirty="0" smtClean="0">
              <a:latin typeface="Adobe Devanagari" panose="02040503050201020203" pitchFamily="18" charset="0"/>
              <a:cs typeface="Adobe Devanagari" panose="02040503050201020203" pitchFamily="18" charset="0"/>
            </a:rPr>
            <a:t>Procedimiento para la recolección de datos</a:t>
          </a:r>
          <a:endParaRPr lang="en-US" sz="2000" i="0" kern="1200" dirty="0">
            <a:latin typeface="Adobe Devanagari" panose="02040503050201020203" pitchFamily="18" charset="0"/>
            <a:cs typeface="Adobe Devanagari" panose="02040503050201020203" pitchFamily="18" charset="0"/>
          </a:endParaRPr>
        </a:p>
      </dsp:txBody>
      <dsp:txXfrm>
        <a:off x="51996" y="205695"/>
        <a:ext cx="2003228" cy="893967"/>
      </dsp:txXfrm>
    </dsp:sp>
    <dsp:sp modelId="{1D8B2D37-C072-4A01-B0B5-1C7010257A7D}">
      <dsp:nvSpPr>
        <dsp:cNvPr id="0" name=""/>
        <dsp:cNvSpPr/>
      </dsp:nvSpPr>
      <dsp:spPr>
        <a:xfrm>
          <a:off x="1740743" y="1434358"/>
          <a:ext cx="5717447" cy="3023273"/>
        </a:xfrm>
        <a:prstGeom prst="rightArrow">
          <a:avLst>
            <a:gd name="adj1" fmla="val 75000"/>
            <a:gd name="adj2" fmla="val 50000"/>
          </a:avLst>
        </a:prstGeom>
        <a:solidFill>
          <a:schemeClr val="lt1">
            <a:alpha val="90000"/>
            <a:tint val="40000"/>
            <a:hueOff val="0"/>
            <a:satOff val="0"/>
            <a:lumOff val="0"/>
            <a:alphaOff val="0"/>
          </a:schemeClr>
        </a:solidFill>
        <a:ln w="15875" cap="rnd"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s-EC" sz="2000" i="0" kern="1200" dirty="0" smtClean="0">
              <a:latin typeface="Adobe Devanagari" panose="02040503050201020203" pitchFamily="18" charset="0"/>
              <a:cs typeface="Adobe Devanagari" panose="02040503050201020203" pitchFamily="18" charset="0"/>
            </a:rPr>
            <a:t>Software estadístico SPPS</a:t>
          </a:r>
          <a:endParaRPr lang="en-US" sz="2000" i="0" kern="1200" dirty="0">
            <a:latin typeface="Adobe Devanagari" panose="02040503050201020203" pitchFamily="18" charset="0"/>
            <a:cs typeface="Adobe Devanagari" panose="02040503050201020203" pitchFamily="18" charset="0"/>
          </a:endParaRPr>
        </a:p>
        <a:p>
          <a:pPr marL="228600" lvl="1" indent="-228600" algn="l" defTabSz="889000">
            <a:lnSpc>
              <a:spcPct val="90000"/>
            </a:lnSpc>
            <a:spcBef>
              <a:spcPct val="0"/>
            </a:spcBef>
            <a:spcAft>
              <a:spcPct val="15000"/>
            </a:spcAft>
            <a:buChar char="••"/>
          </a:pPr>
          <a:r>
            <a:rPr lang="es-EC" sz="2000" i="0" kern="1200" dirty="0" smtClean="0">
              <a:latin typeface="Adobe Devanagari" panose="02040503050201020203" pitchFamily="18" charset="0"/>
              <a:cs typeface="Adobe Devanagari" panose="02040503050201020203" pitchFamily="18" charset="0"/>
            </a:rPr>
            <a:t>Ingresamos  cada una de sus encuestas tomando en cuenta cada una de sus variables</a:t>
          </a:r>
          <a:endParaRPr lang="en-US" sz="2000" i="0" kern="1200" dirty="0">
            <a:latin typeface="Adobe Devanagari" panose="02040503050201020203" pitchFamily="18" charset="0"/>
            <a:cs typeface="Adobe Devanagari" panose="02040503050201020203" pitchFamily="18" charset="0"/>
          </a:endParaRPr>
        </a:p>
        <a:p>
          <a:pPr marL="228600" lvl="1" indent="-228600" algn="l" defTabSz="889000">
            <a:lnSpc>
              <a:spcPct val="90000"/>
            </a:lnSpc>
            <a:spcBef>
              <a:spcPct val="0"/>
            </a:spcBef>
            <a:spcAft>
              <a:spcPct val="15000"/>
            </a:spcAft>
            <a:buChar char="••"/>
          </a:pPr>
          <a:r>
            <a:rPr lang="es-EC" sz="2000" i="0" kern="1200" dirty="0" smtClean="0">
              <a:latin typeface="Adobe Devanagari" panose="02040503050201020203" pitchFamily="18" charset="0"/>
              <a:cs typeface="Adobe Devanagari" panose="02040503050201020203" pitchFamily="18" charset="0"/>
            </a:rPr>
            <a:t>Se trascribió cada caso a las filas de las variables a las columnas que se encuentran representadas por los datos objeto de medición.</a:t>
          </a:r>
          <a:endParaRPr lang="en-US" sz="2000" i="0" kern="1200" dirty="0">
            <a:latin typeface="Adobe Devanagari" panose="02040503050201020203" pitchFamily="18" charset="0"/>
            <a:cs typeface="Adobe Devanagari" panose="02040503050201020203" pitchFamily="18" charset="0"/>
          </a:endParaRPr>
        </a:p>
      </dsp:txBody>
      <dsp:txXfrm>
        <a:off x="1740743" y="1812267"/>
        <a:ext cx="4583720" cy="2267455"/>
      </dsp:txXfrm>
    </dsp:sp>
    <dsp:sp modelId="{F31F92F8-EE0D-4963-9C3A-3BBD7B1DE3E9}">
      <dsp:nvSpPr>
        <dsp:cNvPr id="0" name=""/>
        <dsp:cNvSpPr/>
      </dsp:nvSpPr>
      <dsp:spPr>
        <a:xfrm>
          <a:off x="2705" y="2350456"/>
          <a:ext cx="1738037" cy="1191076"/>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s-EC" sz="2000" b="1" i="0" kern="1200" dirty="0" smtClean="0">
              <a:latin typeface="Adobe Devanagari" panose="02040503050201020203" pitchFamily="18" charset="0"/>
              <a:cs typeface="Adobe Devanagari" panose="02040503050201020203" pitchFamily="18" charset="0"/>
            </a:rPr>
            <a:t>Procedimiento para análisis de datos</a:t>
          </a:r>
          <a:endParaRPr lang="en-US" sz="2000" i="0" kern="1200" dirty="0">
            <a:latin typeface="Adobe Devanagari" panose="02040503050201020203" pitchFamily="18" charset="0"/>
            <a:cs typeface="Adobe Devanagari" panose="02040503050201020203" pitchFamily="18" charset="0"/>
          </a:endParaRPr>
        </a:p>
      </dsp:txBody>
      <dsp:txXfrm>
        <a:off x="60849" y="2408600"/>
        <a:ext cx="1621749" cy="107478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01E9F3-ED2E-4952-81F9-14B919755E5A}">
      <dsp:nvSpPr>
        <dsp:cNvPr id="0" name=""/>
        <dsp:cNvSpPr/>
      </dsp:nvSpPr>
      <dsp:spPr>
        <a:xfrm>
          <a:off x="2602044" y="1490930"/>
          <a:ext cx="1563673" cy="1438991"/>
        </a:xfrm>
        <a:prstGeom prst="ellipse">
          <a:avLst/>
        </a:prstGeom>
        <a:solidFill>
          <a:schemeClr val="lt1">
            <a:hueOff val="0"/>
            <a:satOff val="0"/>
            <a:lumOff val="0"/>
            <a:alphaOff val="0"/>
          </a:schemeClr>
        </a:solidFill>
        <a:ln w="15875"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C" sz="2000" b="1" kern="1200" dirty="0" smtClean="0">
              <a:latin typeface="Adobe Devanagari" panose="02040503050201020203" pitchFamily="18" charset="0"/>
              <a:cs typeface="Adobe Devanagari" panose="02040503050201020203" pitchFamily="18" charset="0"/>
            </a:rPr>
            <a:t>Mercado Central y Mercado sur</a:t>
          </a:r>
          <a:endParaRPr lang="en-US" sz="2000" b="1" kern="1200" dirty="0">
            <a:latin typeface="Adobe Devanagari" panose="02040503050201020203" pitchFamily="18" charset="0"/>
            <a:cs typeface="Adobe Devanagari" panose="02040503050201020203" pitchFamily="18" charset="0"/>
          </a:endParaRPr>
        </a:p>
      </dsp:txBody>
      <dsp:txXfrm>
        <a:off x="2831039" y="1701665"/>
        <a:ext cx="1105683" cy="1017521"/>
      </dsp:txXfrm>
    </dsp:sp>
    <dsp:sp modelId="{2D089E0B-D913-4343-925C-5E84D8E25157}">
      <dsp:nvSpPr>
        <dsp:cNvPr id="0" name=""/>
        <dsp:cNvSpPr/>
      </dsp:nvSpPr>
      <dsp:spPr>
        <a:xfrm rot="16200000">
          <a:off x="3264210" y="1355083"/>
          <a:ext cx="239341" cy="32352"/>
        </a:xfrm>
        <a:custGeom>
          <a:avLst/>
          <a:gdLst/>
          <a:ahLst/>
          <a:cxnLst/>
          <a:rect l="0" t="0" r="0" b="0"/>
          <a:pathLst>
            <a:path>
              <a:moveTo>
                <a:pt x="0" y="16176"/>
              </a:moveTo>
              <a:lnTo>
                <a:pt x="239341" y="16176"/>
              </a:lnTo>
            </a:path>
          </a:pathLst>
        </a:custGeom>
        <a:noFill/>
        <a:ln w="15875" cap="rnd"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latin typeface="Adobe Devanagari" panose="02040503050201020203" pitchFamily="18" charset="0"/>
            <a:cs typeface="Adobe Devanagari" panose="02040503050201020203" pitchFamily="18" charset="0"/>
          </a:endParaRPr>
        </a:p>
      </dsp:txBody>
      <dsp:txXfrm>
        <a:off x="3377897" y="1365276"/>
        <a:ext cx="11967" cy="11967"/>
      </dsp:txXfrm>
    </dsp:sp>
    <dsp:sp modelId="{0F8699D7-CF64-4C9A-9732-8D8A7003FB42}">
      <dsp:nvSpPr>
        <dsp:cNvPr id="0" name=""/>
        <dsp:cNvSpPr/>
      </dsp:nvSpPr>
      <dsp:spPr>
        <a:xfrm>
          <a:off x="2594107" y="35300"/>
          <a:ext cx="1579545" cy="1216288"/>
        </a:xfrm>
        <a:prstGeom prst="ellipse">
          <a:avLst/>
        </a:prstGeom>
        <a:solidFill>
          <a:schemeClr val="lt1">
            <a:hueOff val="0"/>
            <a:satOff val="0"/>
            <a:lumOff val="0"/>
            <a:alphaOff val="0"/>
          </a:schemeClr>
        </a:solidFill>
        <a:ln w="15875"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C" sz="2000" kern="1200" dirty="0" smtClean="0">
              <a:latin typeface="Adobe Devanagari" panose="02040503050201020203" pitchFamily="18" charset="0"/>
              <a:cs typeface="Adobe Devanagari" panose="02040503050201020203" pitchFamily="18" charset="0"/>
            </a:rPr>
            <a:t>Mayor actividad comercial</a:t>
          </a:r>
          <a:endParaRPr lang="en-US" sz="2000" kern="1200" dirty="0">
            <a:latin typeface="Adobe Devanagari" panose="02040503050201020203" pitchFamily="18" charset="0"/>
            <a:cs typeface="Adobe Devanagari" panose="02040503050201020203" pitchFamily="18" charset="0"/>
          </a:endParaRPr>
        </a:p>
      </dsp:txBody>
      <dsp:txXfrm>
        <a:off x="2825426" y="213421"/>
        <a:ext cx="1116907" cy="860046"/>
      </dsp:txXfrm>
    </dsp:sp>
    <dsp:sp modelId="{21B190C4-F999-49F3-B41B-154A836991B8}">
      <dsp:nvSpPr>
        <dsp:cNvPr id="0" name=""/>
        <dsp:cNvSpPr/>
      </dsp:nvSpPr>
      <dsp:spPr>
        <a:xfrm rot="21469212">
          <a:off x="4164951" y="2159393"/>
          <a:ext cx="269396" cy="32352"/>
        </a:xfrm>
        <a:custGeom>
          <a:avLst/>
          <a:gdLst/>
          <a:ahLst/>
          <a:cxnLst/>
          <a:rect l="0" t="0" r="0" b="0"/>
          <a:pathLst>
            <a:path>
              <a:moveTo>
                <a:pt x="0" y="16176"/>
              </a:moveTo>
              <a:lnTo>
                <a:pt x="269396" y="16176"/>
              </a:lnTo>
            </a:path>
          </a:pathLst>
        </a:custGeom>
        <a:noFill/>
        <a:ln w="15875" cap="rnd"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latin typeface="Adobe Devanagari" panose="02040503050201020203" pitchFamily="18" charset="0"/>
            <a:cs typeface="Adobe Devanagari" panose="02040503050201020203" pitchFamily="18" charset="0"/>
          </a:endParaRPr>
        </a:p>
      </dsp:txBody>
      <dsp:txXfrm>
        <a:off x="4292915" y="2168834"/>
        <a:ext cx="13469" cy="13469"/>
      </dsp:txXfrm>
    </dsp:sp>
    <dsp:sp modelId="{A5B6E8EC-B851-4FFD-BB2E-E6F813737891}">
      <dsp:nvSpPr>
        <dsp:cNvPr id="0" name=""/>
        <dsp:cNvSpPr/>
      </dsp:nvSpPr>
      <dsp:spPr>
        <a:xfrm>
          <a:off x="4433334" y="1084645"/>
          <a:ext cx="2225638" cy="2086956"/>
        </a:xfrm>
        <a:prstGeom prst="ellipse">
          <a:avLst/>
        </a:prstGeom>
        <a:solidFill>
          <a:schemeClr val="lt1">
            <a:hueOff val="0"/>
            <a:satOff val="0"/>
            <a:lumOff val="0"/>
            <a:alphaOff val="0"/>
          </a:schemeClr>
        </a:solidFill>
        <a:ln w="15875"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C" sz="2000" kern="1200" dirty="0" smtClean="0">
              <a:latin typeface="Adobe Devanagari" panose="02040503050201020203" pitchFamily="18" charset="0"/>
              <a:cs typeface="Adobe Devanagari" panose="02040503050201020203" pitchFamily="18" charset="0"/>
            </a:rPr>
            <a:t>En el ámbito comercial constituye el 49,7% de ingresos por ventas</a:t>
          </a:r>
          <a:endParaRPr lang="en-US" sz="2000" kern="1200" dirty="0">
            <a:latin typeface="Adobe Devanagari" panose="02040503050201020203" pitchFamily="18" charset="0"/>
            <a:cs typeface="Adobe Devanagari" panose="02040503050201020203" pitchFamily="18" charset="0"/>
          </a:endParaRPr>
        </a:p>
      </dsp:txBody>
      <dsp:txXfrm>
        <a:off x="4759271" y="1390273"/>
        <a:ext cx="1573764" cy="1475700"/>
      </dsp:txXfrm>
    </dsp:sp>
    <dsp:sp modelId="{98A5459D-259D-4947-8A00-CF9823D8373C}">
      <dsp:nvSpPr>
        <dsp:cNvPr id="0" name=""/>
        <dsp:cNvSpPr/>
      </dsp:nvSpPr>
      <dsp:spPr>
        <a:xfrm rot="5400000">
          <a:off x="3260780" y="3036846"/>
          <a:ext cx="246200" cy="32352"/>
        </a:xfrm>
        <a:custGeom>
          <a:avLst/>
          <a:gdLst/>
          <a:ahLst/>
          <a:cxnLst/>
          <a:rect l="0" t="0" r="0" b="0"/>
          <a:pathLst>
            <a:path>
              <a:moveTo>
                <a:pt x="0" y="16176"/>
              </a:moveTo>
              <a:lnTo>
                <a:pt x="246200" y="16176"/>
              </a:lnTo>
            </a:path>
          </a:pathLst>
        </a:custGeom>
        <a:noFill/>
        <a:ln w="15875" cap="rnd"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latin typeface="Adobe Devanagari" panose="02040503050201020203" pitchFamily="18" charset="0"/>
            <a:cs typeface="Adobe Devanagari" panose="02040503050201020203" pitchFamily="18" charset="0"/>
          </a:endParaRPr>
        </a:p>
      </dsp:txBody>
      <dsp:txXfrm>
        <a:off x="3377725" y="3046867"/>
        <a:ext cx="12310" cy="12310"/>
      </dsp:txXfrm>
    </dsp:sp>
    <dsp:sp modelId="{F6103C2E-2E1D-4569-A4F7-B517D52A77FE}">
      <dsp:nvSpPr>
        <dsp:cNvPr id="0" name=""/>
        <dsp:cNvSpPr/>
      </dsp:nvSpPr>
      <dsp:spPr>
        <a:xfrm>
          <a:off x="2453559" y="3176122"/>
          <a:ext cx="1860642" cy="1216288"/>
        </a:xfrm>
        <a:prstGeom prst="ellipse">
          <a:avLst/>
        </a:prstGeom>
        <a:solidFill>
          <a:schemeClr val="lt1">
            <a:hueOff val="0"/>
            <a:satOff val="0"/>
            <a:lumOff val="0"/>
            <a:alphaOff val="0"/>
          </a:schemeClr>
        </a:solidFill>
        <a:ln w="15875"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C" sz="2000" kern="1200" dirty="0" smtClean="0">
              <a:latin typeface="Adobe Devanagari" panose="02040503050201020203" pitchFamily="18" charset="0"/>
              <a:cs typeface="Adobe Devanagari" panose="02040503050201020203" pitchFamily="18" charset="0"/>
            </a:rPr>
            <a:t>Mayor actividad turística</a:t>
          </a:r>
          <a:endParaRPr lang="en-US" sz="2000" kern="1200" dirty="0">
            <a:latin typeface="Adobe Devanagari" panose="02040503050201020203" pitchFamily="18" charset="0"/>
            <a:cs typeface="Adobe Devanagari" panose="02040503050201020203" pitchFamily="18" charset="0"/>
          </a:endParaRPr>
        </a:p>
      </dsp:txBody>
      <dsp:txXfrm>
        <a:off x="2726044" y="3354243"/>
        <a:ext cx="1315672" cy="860046"/>
      </dsp:txXfrm>
    </dsp:sp>
    <dsp:sp modelId="{C4E72FD1-5CB2-4E69-ACBB-5ADA97B4B75A}">
      <dsp:nvSpPr>
        <dsp:cNvPr id="0" name=""/>
        <dsp:cNvSpPr/>
      </dsp:nvSpPr>
      <dsp:spPr>
        <a:xfrm rot="10730691">
          <a:off x="2372622" y="2212325"/>
          <a:ext cx="229632" cy="32352"/>
        </a:xfrm>
        <a:custGeom>
          <a:avLst/>
          <a:gdLst/>
          <a:ahLst/>
          <a:cxnLst/>
          <a:rect l="0" t="0" r="0" b="0"/>
          <a:pathLst>
            <a:path>
              <a:moveTo>
                <a:pt x="0" y="16176"/>
              </a:moveTo>
              <a:lnTo>
                <a:pt x="229632" y="16176"/>
              </a:lnTo>
            </a:path>
          </a:pathLst>
        </a:custGeom>
        <a:noFill/>
        <a:ln w="15875" cap="rnd"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latin typeface="Adobe Devanagari" panose="02040503050201020203" pitchFamily="18" charset="0"/>
            <a:cs typeface="Adobe Devanagari" panose="02040503050201020203" pitchFamily="18" charset="0"/>
          </a:endParaRPr>
        </a:p>
      </dsp:txBody>
      <dsp:txXfrm rot="10800000">
        <a:off x="2481698" y="2222761"/>
        <a:ext cx="11481" cy="11481"/>
      </dsp:txXfrm>
    </dsp:sp>
    <dsp:sp modelId="{208C9956-36E4-44FA-B7F9-F28DB34C13A6}">
      <dsp:nvSpPr>
        <dsp:cNvPr id="0" name=""/>
        <dsp:cNvSpPr/>
      </dsp:nvSpPr>
      <dsp:spPr>
        <a:xfrm>
          <a:off x="145939" y="1379158"/>
          <a:ext cx="2227073" cy="1748208"/>
        </a:xfrm>
        <a:prstGeom prst="ellipse">
          <a:avLst/>
        </a:prstGeom>
        <a:solidFill>
          <a:schemeClr val="lt1">
            <a:hueOff val="0"/>
            <a:satOff val="0"/>
            <a:lumOff val="0"/>
            <a:alphaOff val="0"/>
          </a:schemeClr>
        </a:solidFill>
        <a:ln w="15875"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C" sz="2000" kern="1200" dirty="0" smtClean="0">
              <a:latin typeface="Adobe Devanagari" panose="02040503050201020203" pitchFamily="18" charset="0"/>
              <a:cs typeface="Adobe Devanagari" panose="02040503050201020203" pitchFamily="18" charset="0"/>
            </a:rPr>
            <a:t>Mayor actividad agrícola</a:t>
          </a:r>
          <a:endParaRPr lang="en-US" sz="2000" kern="1200" dirty="0">
            <a:latin typeface="Adobe Devanagari" panose="02040503050201020203" pitchFamily="18" charset="0"/>
            <a:cs typeface="Adobe Devanagari" panose="02040503050201020203" pitchFamily="18" charset="0"/>
          </a:endParaRPr>
        </a:p>
      </dsp:txBody>
      <dsp:txXfrm>
        <a:off x="472086" y="1635177"/>
        <a:ext cx="1574779" cy="123617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6FD89D-D75F-4191-A25D-5C62B63868C2}">
      <dsp:nvSpPr>
        <dsp:cNvPr id="0" name=""/>
        <dsp:cNvSpPr/>
      </dsp:nvSpPr>
      <dsp:spPr>
        <a:xfrm>
          <a:off x="0" y="1991137"/>
          <a:ext cx="1769014" cy="1672470"/>
        </a:xfrm>
        <a:prstGeom prst="roundRect">
          <a:avLst>
            <a:gd name="adj" fmla="val 1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C" sz="1800" kern="1200" dirty="0" smtClean="0">
              <a:latin typeface="Adobe Devanagari" panose="02040503050201020203" pitchFamily="18" charset="0"/>
              <a:cs typeface="Adobe Devanagari" panose="02040503050201020203" pitchFamily="18" charset="0"/>
            </a:rPr>
            <a:t>TEMAS DE CAPACITACION  </a:t>
          </a:r>
        </a:p>
        <a:p>
          <a:pPr lvl="0" algn="ctr" defTabSz="800100">
            <a:lnSpc>
              <a:spcPct val="90000"/>
            </a:lnSpc>
            <a:spcBef>
              <a:spcPct val="0"/>
            </a:spcBef>
            <a:spcAft>
              <a:spcPct val="35000"/>
            </a:spcAft>
          </a:pPr>
          <a:r>
            <a:rPr lang="es-EC" sz="1800" kern="1200" dirty="0" smtClean="0">
              <a:latin typeface="Adobe Devanagari" panose="02040503050201020203" pitchFamily="18" charset="0"/>
              <a:cs typeface="Adobe Devanagari" panose="02040503050201020203" pitchFamily="18" charset="0"/>
            </a:rPr>
            <a:t>SERVICIO DE RENTAS INTERNAS</a:t>
          </a:r>
          <a:endParaRPr lang="en-US" sz="1800" kern="1200" dirty="0">
            <a:latin typeface="Adobe Devanagari" panose="02040503050201020203" pitchFamily="18" charset="0"/>
            <a:cs typeface="Adobe Devanagari" panose="02040503050201020203" pitchFamily="18" charset="0"/>
          </a:endParaRPr>
        </a:p>
      </dsp:txBody>
      <dsp:txXfrm>
        <a:off x="48985" y="2040122"/>
        <a:ext cx="1671044" cy="1574500"/>
      </dsp:txXfrm>
    </dsp:sp>
    <dsp:sp modelId="{0B62F22A-1851-454B-A0B0-BAF99C9F4A67}">
      <dsp:nvSpPr>
        <dsp:cNvPr id="0" name=""/>
        <dsp:cNvSpPr/>
      </dsp:nvSpPr>
      <dsp:spPr>
        <a:xfrm rot="17157179">
          <a:off x="822538" y="1559740"/>
          <a:ext cx="2610420" cy="25375"/>
        </a:xfrm>
        <a:custGeom>
          <a:avLst/>
          <a:gdLst/>
          <a:ahLst/>
          <a:cxnLst/>
          <a:rect l="0" t="0" r="0" b="0"/>
          <a:pathLst>
            <a:path>
              <a:moveTo>
                <a:pt x="0" y="12687"/>
              </a:moveTo>
              <a:lnTo>
                <a:pt x="2610420" y="1268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latin typeface="Adobe Devanagari" panose="02040503050201020203" pitchFamily="18" charset="0"/>
            <a:cs typeface="Adobe Devanagari" panose="02040503050201020203" pitchFamily="18" charset="0"/>
          </a:endParaRPr>
        </a:p>
      </dsp:txBody>
      <dsp:txXfrm>
        <a:off x="2062488" y="1507168"/>
        <a:ext cx="130521" cy="130521"/>
      </dsp:txXfrm>
    </dsp:sp>
    <dsp:sp modelId="{6245693B-4B61-429B-9C79-C5B93ECE9800}">
      <dsp:nvSpPr>
        <dsp:cNvPr id="0" name=""/>
        <dsp:cNvSpPr/>
      </dsp:nvSpPr>
      <dsp:spPr>
        <a:xfrm>
          <a:off x="2486484" y="0"/>
          <a:ext cx="1769014" cy="634969"/>
        </a:xfrm>
        <a:prstGeom prst="roundRect">
          <a:avLst>
            <a:gd name="adj" fmla="val 1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C" sz="1800" b="0" i="0" kern="1200" dirty="0" smtClean="0">
              <a:latin typeface="Adobe Devanagari" panose="02040503050201020203" pitchFamily="18" charset="0"/>
              <a:cs typeface="Adobe Devanagari" panose="02040503050201020203" pitchFamily="18" charset="0"/>
            </a:rPr>
            <a:t>Fórmula para el cálculo de la multa</a:t>
          </a:r>
          <a:endParaRPr lang="en-US" sz="1800" b="0" kern="1200" dirty="0">
            <a:latin typeface="Adobe Devanagari" panose="02040503050201020203" pitchFamily="18" charset="0"/>
            <a:cs typeface="Adobe Devanagari" panose="02040503050201020203" pitchFamily="18" charset="0"/>
          </a:endParaRPr>
        </a:p>
      </dsp:txBody>
      <dsp:txXfrm>
        <a:off x="2505082" y="18598"/>
        <a:ext cx="1731818" cy="597773"/>
      </dsp:txXfrm>
    </dsp:sp>
    <dsp:sp modelId="{F21C3838-F640-4C36-8A4E-1A06DB348315}">
      <dsp:nvSpPr>
        <dsp:cNvPr id="0" name=""/>
        <dsp:cNvSpPr/>
      </dsp:nvSpPr>
      <dsp:spPr>
        <a:xfrm rot="61430">
          <a:off x="4255442" y="311030"/>
          <a:ext cx="697722" cy="25375"/>
        </a:xfrm>
        <a:custGeom>
          <a:avLst/>
          <a:gdLst/>
          <a:ahLst/>
          <a:cxnLst/>
          <a:rect l="0" t="0" r="0" b="0"/>
          <a:pathLst>
            <a:path>
              <a:moveTo>
                <a:pt x="0" y="12687"/>
              </a:moveTo>
              <a:lnTo>
                <a:pt x="697722" y="12687"/>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latin typeface="Adobe Devanagari" panose="02040503050201020203" pitchFamily="18" charset="0"/>
            <a:cs typeface="Adobe Devanagari" panose="02040503050201020203" pitchFamily="18" charset="0"/>
          </a:endParaRPr>
        </a:p>
      </dsp:txBody>
      <dsp:txXfrm>
        <a:off x="4586860" y="306275"/>
        <a:ext cx="34886" cy="34886"/>
      </dsp:txXfrm>
    </dsp:sp>
    <dsp:sp modelId="{889E5F5A-E67E-4D56-B846-BBC55FC875F4}">
      <dsp:nvSpPr>
        <dsp:cNvPr id="0" name=""/>
        <dsp:cNvSpPr/>
      </dsp:nvSpPr>
      <dsp:spPr>
        <a:xfrm>
          <a:off x="4953109" y="0"/>
          <a:ext cx="2930654" cy="659904"/>
        </a:xfrm>
        <a:prstGeom prst="roundRect">
          <a:avLst>
            <a:gd name="adj" fmla="val 1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r>
                  <m:rPr>
                    <m:sty m:val="p"/>
                  </m:rPr>
                  <a:rPr lang="en-US" sz="1600" b="0" i="0" kern="1200" smtClean="0">
                    <a:latin typeface="Cambria Math" panose="02040503050406030204" pitchFamily="18" charset="0"/>
                  </a:rPr>
                  <m:t>Multas</m:t>
                </m:r>
                <m:r>
                  <a:rPr lang="en-US" sz="1600" b="0" i="0" kern="1200">
                    <a:latin typeface="Cambria Math" panose="02040503050406030204" pitchFamily="18" charset="0"/>
                  </a:rPr>
                  <m:t> =</m:t>
                </m:r>
                <m:r>
                  <m:rPr>
                    <m:sty m:val="p"/>
                  </m:rPr>
                  <a:rPr lang="en-US" sz="1600" b="0" i="0" kern="1200">
                    <a:latin typeface="Cambria Math" panose="02040503050406030204" pitchFamily="18" charset="0"/>
                  </a:rPr>
                  <m:t>Impuesto</m:t>
                </m:r>
                <m:r>
                  <a:rPr lang="en-US" sz="1600" b="0" i="0" kern="1200">
                    <a:latin typeface="Cambria Math" panose="02040503050406030204" pitchFamily="18" charset="0"/>
                  </a:rPr>
                  <m:t> ×</m:t>
                </m:r>
                <m:r>
                  <m:rPr>
                    <m:sty m:val="p"/>
                  </m:rPr>
                  <a:rPr lang="es-EC" sz="1600" b="0" i="0" kern="1200" smtClean="0">
                    <a:latin typeface="Cambria Math" panose="02040503050406030204" pitchFamily="18" charset="0"/>
                  </a:rPr>
                  <m:t>N</m:t>
                </m:r>
                <m:r>
                  <a:rPr lang="es-EC" sz="1600" b="0" i="0" kern="1200" smtClean="0">
                    <a:latin typeface="Cambria Math" panose="02040503050406030204" pitchFamily="18" charset="0"/>
                  </a:rPr>
                  <m:t>° </m:t>
                </m:r>
                <m:r>
                  <m:rPr>
                    <m:sty m:val="p"/>
                  </m:rPr>
                  <a:rPr lang="en-US" sz="1600" b="0" i="0" kern="1200">
                    <a:latin typeface="Cambria Math" panose="02040503050406030204" pitchFamily="18" charset="0"/>
                  </a:rPr>
                  <m:t>de</m:t>
                </m:r>
                <m:r>
                  <a:rPr lang="en-US" sz="1600" b="0" i="0" kern="1200">
                    <a:latin typeface="Cambria Math" panose="02040503050406030204" pitchFamily="18" charset="0"/>
                  </a:rPr>
                  <m:t> </m:t>
                </m:r>
                <m:r>
                  <m:rPr>
                    <m:sty m:val="p"/>
                  </m:rPr>
                  <a:rPr lang="en-US" sz="1600" b="0" i="0" kern="1200">
                    <a:latin typeface="Cambria Math" panose="02040503050406030204" pitchFamily="18" charset="0"/>
                  </a:rPr>
                  <m:t>Meses</m:t>
                </m:r>
                <m:r>
                  <a:rPr lang="en-US" sz="1600" b="0" i="0" kern="1200">
                    <a:latin typeface="Cambria Math" panose="02040503050406030204" pitchFamily="18" charset="0"/>
                  </a:rPr>
                  <m:t> ×</m:t>
                </m:r>
                <m:r>
                  <m:rPr>
                    <m:sty m:val="p"/>
                  </m:rPr>
                  <a:rPr lang="en-US" sz="1600" b="0" i="0" kern="1200">
                    <a:latin typeface="Cambria Math" panose="02040503050406030204" pitchFamily="18" charset="0"/>
                  </a:rPr>
                  <m:t>Tasa</m:t>
                </m:r>
                <m:r>
                  <a:rPr lang="en-US" sz="1600" b="0" i="0" kern="1200">
                    <a:latin typeface="Cambria Math" panose="02040503050406030204" pitchFamily="18" charset="0"/>
                  </a:rPr>
                  <m:t> </m:t>
                </m:r>
                <m:r>
                  <m:rPr>
                    <m:sty m:val="p"/>
                  </m:rPr>
                  <a:rPr lang="en-US" sz="1600" b="0" i="0" kern="1200">
                    <a:latin typeface="Cambria Math" panose="02040503050406030204" pitchFamily="18" charset="0"/>
                  </a:rPr>
                  <m:t>de</m:t>
                </m:r>
                <m:r>
                  <a:rPr lang="en-US" sz="1600" b="0" i="0" kern="1200">
                    <a:latin typeface="Cambria Math" panose="02040503050406030204" pitchFamily="18" charset="0"/>
                  </a:rPr>
                  <m:t> </m:t>
                </m:r>
                <m:r>
                  <m:rPr>
                    <m:sty m:val="p"/>
                  </m:rPr>
                  <a:rPr lang="en-US" sz="1600" b="0" i="0" kern="1200">
                    <a:latin typeface="Cambria Math" panose="02040503050406030204" pitchFamily="18" charset="0"/>
                  </a:rPr>
                  <m:t>multa</m:t>
                </m:r>
              </m:oMath>
            </m:oMathPara>
          </a14:m>
          <a:endParaRPr lang="en-US" sz="1600" b="0" i="0" kern="1200" dirty="0">
            <a:latin typeface="Adobe Devanagari" panose="02040503050201020203" pitchFamily="18" charset="0"/>
            <a:cs typeface="Adobe Devanagari" panose="02040503050201020203" pitchFamily="18" charset="0"/>
          </a:endParaRPr>
        </a:p>
      </dsp:txBody>
      <dsp:txXfrm>
        <a:off x="4972437" y="19328"/>
        <a:ext cx="2891998" cy="621248"/>
      </dsp:txXfrm>
    </dsp:sp>
    <dsp:sp modelId="{A75FAF53-7914-4B88-BEAF-CC0ADF00404F}">
      <dsp:nvSpPr>
        <dsp:cNvPr id="0" name=""/>
        <dsp:cNvSpPr/>
      </dsp:nvSpPr>
      <dsp:spPr>
        <a:xfrm rot="17903014">
          <a:off x="1373108" y="2150762"/>
          <a:ext cx="1509282" cy="25375"/>
        </a:xfrm>
        <a:custGeom>
          <a:avLst/>
          <a:gdLst/>
          <a:ahLst/>
          <a:cxnLst/>
          <a:rect l="0" t="0" r="0" b="0"/>
          <a:pathLst>
            <a:path>
              <a:moveTo>
                <a:pt x="0" y="12687"/>
              </a:moveTo>
              <a:lnTo>
                <a:pt x="1509282" y="1268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latin typeface="Adobe Devanagari" panose="02040503050201020203" pitchFamily="18" charset="0"/>
            <a:cs typeface="Adobe Devanagari" panose="02040503050201020203" pitchFamily="18" charset="0"/>
          </a:endParaRPr>
        </a:p>
      </dsp:txBody>
      <dsp:txXfrm>
        <a:off x="2090017" y="2125717"/>
        <a:ext cx="75464" cy="75464"/>
      </dsp:txXfrm>
    </dsp:sp>
    <dsp:sp modelId="{F19C912D-803C-411A-B509-8F0A348BDB83}">
      <dsp:nvSpPr>
        <dsp:cNvPr id="0" name=""/>
        <dsp:cNvSpPr/>
      </dsp:nvSpPr>
      <dsp:spPr>
        <a:xfrm>
          <a:off x="2486484" y="1057274"/>
          <a:ext cx="1769014" cy="884507"/>
        </a:xfrm>
        <a:prstGeom prst="roundRect">
          <a:avLst>
            <a:gd name="adj" fmla="val 1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C" sz="1800" b="1" i="0" kern="1200" dirty="0" smtClean="0">
              <a:latin typeface="Adobe Devanagari" panose="02040503050201020203" pitchFamily="18" charset="0"/>
              <a:cs typeface="Adobe Devanagari" panose="02040503050201020203" pitchFamily="18" charset="0"/>
            </a:rPr>
            <a:t>Registro de entrada y salida de mercaderías</a:t>
          </a:r>
          <a:endParaRPr lang="en-US" sz="1800" kern="1200" dirty="0">
            <a:latin typeface="Adobe Devanagari" panose="02040503050201020203" pitchFamily="18" charset="0"/>
            <a:cs typeface="Adobe Devanagari" panose="02040503050201020203" pitchFamily="18" charset="0"/>
          </a:endParaRPr>
        </a:p>
      </dsp:txBody>
      <dsp:txXfrm>
        <a:off x="2512390" y="1083180"/>
        <a:ext cx="1717202" cy="832695"/>
      </dsp:txXfrm>
    </dsp:sp>
    <dsp:sp modelId="{AEC041EB-4D7E-4A93-B656-701D691464BF}">
      <dsp:nvSpPr>
        <dsp:cNvPr id="0" name=""/>
        <dsp:cNvSpPr/>
      </dsp:nvSpPr>
      <dsp:spPr>
        <a:xfrm>
          <a:off x="4255498" y="1486840"/>
          <a:ext cx="707605" cy="25375"/>
        </a:xfrm>
        <a:custGeom>
          <a:avLst/>
          <a:gdLst/>
          <a:ahLst/>
          <a:cxnLst/>
          <a:rect l="0" t="0" r="0" b="0"/>
          <a:pathLst>
            <a:path>
              <a:moveTo>
                <a:pt x="0" y="12687"/>
              </a:moveTo>
              <a:lnTo>
                <a:pt x="707605" y="12687"/>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latin typeface="Adobe Devanagari" panose="02040503050201020203" pitchFamily="18" charset="0"/>
            <a:cs typeface="Adobe Devanagari" panose="02040503050201020203" pitchFamily="18" charset="0"/>
          </a:endParaRPr>
        </a:p>
      </dsp:txBody>
      <dsp:txXfrm>
        <a:off x="4591611" y="1481837"/>
        <a:ext cx="35380" cy="35380"/>
      </dsp:txXfrm>
    </dsp:sp>
    <dsp:sp modelId="{F4E2E083-85CF-41C7-B841-DBFA5963C069}">
      <dsp:nvSpPr>
        <dsp:cNvPr id="0" name=""/>
        <dsp:cNvSpPr/>
      </dsp:nvSpPr>
      <dsp:spPr>
        <a:xfrm>
          <a:off x="4963104" y="796552"/>
          <a:ext cx="3173116" cy="1405950"/>
        </a:xfrm>
        <a:prstGeom prst="roundRect">
          <a:avLst>
            <a:gd name="adj" fmla="val 1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100000"/>
            </a:lnSpc>
            <a:spcBef>
              <a:spcPct val="0"/>
            </a:spcBef>
            <a:spcAft>
              <a:spcPct val="35000"/>
            </a:spcAft>
          </a:pPr>
          <a:r>
            <a:rPr lang="es-EC" sz="1800" b="1" kern="1200" dirty="0" err="1" smtClean="0">
              <a:latin typeface="Adobe Devanagari" panose="02040503050201020203" pitchFamily="18" charset="0"/>
              <a:cs typeface="Adobe Devanagari" panose="02040503050201020203" pitchFamily="18" charset="0"/>
            </a:rPr>
            <a:t>Kardex</a:t>
          </a:r>
          <a:r>
            <a:rPr lang="es-EC" sz="1800" b="1" kern="1200" dirty="0" smtClean="0">
              <a:latin typeface="Adobe Devanagari" panose="02040503050201020203" pitchFamily="18" charset="0"/>
              <a:cs typeface="Adobe Devanagari" panose="02040503050201020203" pitchFamily="18" charset="0"/>
            </a:rPr>
            <a:t>: </a:t>
          </a:r>
          <a:r>
            <a:rPr lang="es-EC" sz="1800" kern="1200" dirty="0" smtClean="0">
              <a:latin typeface="Adobe Devanagari" panose="02040503050201020203" pitchFamily="18" charset="0"/>
              <a:cs typeface="Adobe Devanagari" panose="02040503050201020203" pitchFamily="18" charset="0"/>
            </a:rPr>
            <a:t>Las compras, devoluciones en compras, las ventas, las devoluciones en ventas, descuento en ventas</a:t>
          </a:r>
        </a:p>
      </dsp:txBody>
      <dsp:txXfrm>
        <a:off x="5004283" y="837731"/>
        <a:ext cx="3090758" cy="1323592"/>
      </dsp:txXfrm>
    </dsp:sp>
    <dsp:sp modelId="{EF68E95B-6873-4040-9822-D34ACD43787D}">
      <dsp:nvSpPr>
        <dsp:cNvPr id="0" name=""/>
        <dsp:cNvSpPr/>
      </dsp:nvSpPr>
      <dsp:spPr>
        <a:xfrm rot="20714678">
          <a:off x="1756780" y="2720201"/>
          <a:ext cx="741937" cy="25375"/>
        </a:xfrm>
        <a:custGeom>
          <a:avLst/>
          <a:gdLst/>
          <a:ahLst/>
          <a:cxnLst/>
          <a:rect l="0" t="0" r="0" b="0"/>
          <a:pathLst>
            <a:path>
              <a:moveTo>
                <a:pt x="0" y="12687"/>
              </a:moveTo>
              <a:lnTo>
                <a:pt x="741937" y="1268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latin typeface="Adobe Devanagari" panose="02040503050201020203" pitchFamily="18" charset="0"/>
            <a:cs typeface="Adobe Devanagari" panose="02040503050201020203" pitchFamily="18" charset="0"/>
          </a:endParaRPr>
        </a:p>
      </dsp:txBody>
      <dsp:txXfrm>
        <a:off x="2109200" y="2714340"/>
        <a:ext cx="37096" cy="37096"/>
      </dsp:txXfrm>
    </dsp:sp>
    <dsp:sp modelId="{3958CC24-F2CF-48E8-8F75-A46D4D3ACF5C}">
      <dsp:nvSpPr>
        <dsp:cNvPr id="0" name=""/>
        <dsp:cNvSpPr/>
      </dsp:nvSpPr>
      <dsp:spPr>
        <a:xfrm>
          <a:off x="2486484" y="2196152"/>
          <a:ext cx="1769014" cy="884507"/>
        </a:xfrm>
        <a:prstGeom prst="roundRect">
          <a:avLst>
            <a:gd name="adj" fmla="val 1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C" sz="1800" b="1" kern="1200" dirty="0" smtClean="0">
              <a:latin typeface="Adobe Devanagari" panose="02040503050201020203" pitchFamily="18" charset="0"/>
              <a:cs typeface="Adobe Devanagari" panose="02040503050201020203" pitchFamily="18" charset="0"/>
            </a:rPr>
            <a:t>Presupuesto</a:t>
          </a:r>
          <a:endParaRPr lang="en-US" sz="1800" kern="1200" dirty="0">
            <a:latin typeface="Adobe Devanagari" panose="02040503050201020203" pitchFamily="18" charset="0"/>
            <a:cs typeface="Adobe Devanagari" panose="02040503050201020203" pitchFamily="18" charset="0"/>
          </a:endParaRPr>
        </a:p>
      </dsp:txBody>
      <dsp:txXfrm>
        <a:off x="2512390" y="2222058"/>
        <a:ext cx="1717202" cy="832695"/>
      </dsp:txXfrm>
    </dsp:sp>
    <dsp:sp modelId="{1E889F60-37DA-44B9-9F8D-0945F4A6069E}">
      <dsp:nvSpPr>
        <dsp:cNvPr id="0" name=""/>
        <dsp:cNvSpPr/>
      </dsp:nvSpPr>
      <dsp:spPr>
        <a:xfrm rot="21415691">
          <a:off x="4254932" y="2604618"/>
          <a:ext cx="787493" cy="25375"/>
        </a:xfrm>
        <a:custGeom>
          <a:avLst/>
          <a:gdLst/>
          <a:ahLst/>
          <a:cxnLst/>
          <a:rect l="0" t="0" r="0" b="0"/>
          <a:pathLst>
            <a:path>
              <a:moveTo>
                <a:pt x="0" y="12687"/>
              </a:moveTo>
              <a:lnTo>
                <a:pt x="787493" y="12687"/>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latin typeface="Adobe Devanagari" panose="02040503050201020203" pitchFamily="18" charset="0"/>
            <a:cs typeface="Adobe Devanagari" panose="02040503050201020203" pitchFamily="18" charset="0"/>
          </a:endParaRPr>
        </a:p>
      </dsp:txBody>
      <dsp:txXfrm>
        <a:off x="4628992" y="2597618"/>
        <a:ext cx="39374" cy="39374"/>
      </dsp:txXfrm>
    </dsp:sp>
    <dsp:sp modelId="{C418ADB5-D9B0-4BF3-BA62-B10DA231D5D7}">
      <dsp:nvSpPr>
        <dsp:cNvPr id="0" name=""/>
        <dsp:cNvSpPr/>
      </dsp:nvSpPr>
      <dsp:spPr>
        <a:xfrm>
          <a:off x="5041860" y="2292979"/>
          <a:ext cx="3100285" cy="606453"/>
        </a:xfrm>
        <a:prstGeom prst="roundRect">
          <a:avLst>
            <a:gd name="adj" fmla="val 1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C" sz="2000" kern="1200" dirty="0" smtClean="0">
              <a:latin typeface="Adobe Devanagari" panose="02040503050201020203" pitchFamily="18" charset="0"/>
              <a:cs typeface="Adobe Devanagari" panose="02040503050201020203" pitchFamily="18" charset="0"/>
            </a:rPr>
            <a:t>Reserva de cantidad para el pago de sus impuestos</a:t>
          </a:r>
          <a:endParaRPr lang="en-US" sz="2000" kern="1200" dirty="0">
            <a:latin typeface="Adobe Devanagari" panose="02040503050201020203" pitchFamily="18" charset="0"/>
            <a:cs typeface="Adobe Devanagari" panose="02040503050201020203" pitchFamily="18" charset="0"/>
          </a:endParaRPr>
        </a:p>
      </dsp:txBody>
      <dsp:txXfrm>
        <a:off x="5059622" y="2310741"/>
        <a:ext cx="3064761" cy="570929"/>
      </dsp:txXfrm>
    </dsp:sp>
    <dsp:sp modelId="{7D67B802-7AE5-4E29-9CB8-1F61E5977CA6}">
      <dsp:nvSpPr>
        <dsp:cNvPr id="0" name=""/>
        <dsp:cNvSpPr/>
      </dsp:nvSpPr>
      <dsp:spPr>
        <a:xfrm rot="3164068">
          <a:off x="1535297" y="3286179"/>
          <a:ext cx="1184903" cy="25375"/>
        </a:xfrm>
        <a:custGeom>
          <a:avLst/>
          <a:gdLst/>
          <a:ahLst/>
          <a:cxnLst/>
          <a:rect l="0" t="0" r="0" b="0"/>
          <a:pathLst>
            <a:path>
              <a:moveTo>
                <a:pt x="0" y="12687"/>
              </a:moveTo>
              <a:lnTo>
                <a:pt x="1184903" y="1268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latin typeface="Adobe Devanagari" panose="02040503050201020203" pitchFamily="18" charset="0"/>
            <a:cs typeface="Adobe Devanagari" panose="02040503050201020203" pitchFamily="18" charset="0"/>
          </a:endParaRPr>
        </a:p>
      </dsp:txBody>
      <dsp:txXfrm>
        <a:off x="2098126" y="3269244"/>
        <a:ext cx="59245" cy="59245"/>
      </dsp:txXfrm>
    </dsp:sp>
    <dsp:sp modelId="{0194B1DA-EE85-4DE7-B925-640DC96A55AF}">
      <dsp:nvSpPr>
        <dsp:cNvPr id="0" name=""/>
        <dsp:cNvSpPr/>
      </dsp:nvSpPr>
      <dsp:spPr>
        <a:xfrm>
          <a:off x="2486484" y="3328109"/>
          <a:ext cx="1769014" cy="884507"/>
        </a:xfrm>
        <a:prstGeom prst="roundRect">
          <a:avLst>
            <a:gd name="adj" fmla="val 1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C" sz="1800" b="1" i="0" kern="1200" dirty="0" smtClean="0">
              <a:latin typeface="Adobe Devanagari" panose="02040503050201020203" pitchFamily="18" charset="0"/>
              <a:cs typeface="Adobe Devanagari" panose="02040503050201020203" pitchFamily="18" charset="0"/>
            </a:rPr>
            <a:t>Obligaciones de los comerciantes</a:t>
          </a:r>
          <a:endParaRPr lang="en-US" sz="1800" kern="1200" dirty="0">
            <a:latin typeface="Adobe Devanagari" panose="02040503050201020203" pitchFamily="18" charset="0"/>
            <a:cs typeface="Adobe Devanagari" panose="02040503050201020203" pitchFamily="18" charset="0"/>
          </a:endParaRPr>
        </a:p>
      </dsp:txBody>
      <dsp:txXfrm>
        <a:off x="2512390" y="3354015"/>
        <a:ext cx="1717202" cy="832695"/>
      </dsp:txXfrm>
    </dsp:sp>
    <dsp:sp modelId="{C101C6F7-E28B-4E08-BDFC-8D3D58F5C3B7}">
      <dsp:nvSpPr>
        <dsp:cNvPr id="0" name=""/>
        <dsp:cNvSpPr/>
      </dsp:nvSpPr>
      <dsp:spPr>
        <a:xfrm>
          <a:off x="4255498" y="3757674"/>
          <a:ext cx="707605" cy="25375"/>
        </a:xfrm>
        <a:custGeom>
          <a:avLst/>
          <a:gdLst/>
          <a:ahLst/>
          <a:cxnLst/>
          <a:rect l="0" t="0" r="0" b="0"/>
          <a:pathLst>
            <a:path>
              <a:moveTo>
                <a:pt x="0" y="12687"/>
              </a:moveTo>
              <a:lnTo>
                <a:pt x="707605" y="12687"/>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latin typeface="Adobe Devanagari" panose="02040503050201020203" pitchFamily="18" charset="0"/>
            <a:cs typeface="Adobe Devanagari" panose="02040503050201020203" pitchFamily="18" charset="0"/>
          </a:endParaRPr>
        </a:p>
      </dsp:txBody>
      <dsp:txXfrm>
        <a:off x="4591611" y="3752672"/>
        <a:ext cx="35380" cy="35380"/>
      </dsp:txXfrm>
    </dsp:sp>
    <dsp:sp modelId="{00CA6181-A30C-47FE-8458-79F22C8C0EA0}">
      <dsp:nvSpPr>
        <dsp:cNvPr id="0" name=""/>
        <dsp:cNvSpPr/>
      </dsp:nvSpPr>
      <dsp:spPr>
        <a:xfrm>
          <a:off x="4963104" y="3074308"/>
          <a:ext cx="3162678" cy="1392107"/>
        </a:xfrm>
        <a:prstGeom prst="roundRect">
          <a:avLst>
            <a:gd name="adj" fmla="val 1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C" sz="1800" kern="1200" dirty="0" smtClean="0">
              <a:latin typeface="Adobe Devanagari" panose="02040503050201020203" pitchFamily="18" charset="0"/>
              <a:cs typeface="Adobe Devanagari" panose="02040503050201020203" pitchFamily="18" charset="0"/>
            </a:rPr>
            <a:t>Son responsabilidades que deben cumplir una persona natural o juridicial que tenga como oficio de profesión la realización de una actividad de comercio</a:t>
          </a:r>
          <a:endParaRPr lang="en-US" sz="1800" kern="1200" dirty="0">
            <a:latin typeface="Adobe Devanagari" panose="02040503050201020203" pitchFamily="18" charset="0"/>
            <a:cs typeface="Adobe Devanagari" panose="02040503050201020203" pitchFamily="18" charset="0"/>
          </a:endParaRPr>
        </a:p>
      </dsp:txBody>
      <dsp:txXfrm>
        <a:off x="5003877" y="3115081"/>
        <a:ext cx="3081132" cy="1310561"/>
      </dsp:txXfrm>
    </dsp:sp>
    <dsp:sp modelId="{F1111507-A905-450B-92B8-40C0BA481DE3}">
      <dsp:nvSpPr>
        <dsp:cNvPr id="0" name=""/>
        <dsp:cNvSpPr/>
      </dsp:nvSpPr>
      <dsp:spPr>
        <a:xfrm rot="4476852">
          <a:off x="775649" y="4118326"/>
          <a:ext cx="2704198" cy="25375"/>
        </a:xfrm>
        <a:custGeom>
          <a:avLst/>
          <a:gdLst/>
          <a:ahLst/>
          <a:cxnLst/>
          <a:rect l="0" t="0" r="0" b="0"/>
          <a:pathLst>
            <a:path>
              <a:moveTo>
                <a:pt x="0" y="12687"/>
              </a:moveTo>
              <a:lnTo>
                <a:pt x="2704198" y="1268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latin typeface="Adobe Devanagari" panose="02040503050201020203" pitchFamily="18" charset="0"/>
            <a:cs typeface="Adobe Devanagari" panose="02040503050201020203" pitchFamily="18" charset="0"/>
          </a:endParaRPr>
        </a:p>
      </dsp:txBody>
      <dsp:txXfrm>
        <a:off x="2060144" y="4063408"/>
        <a:ext cx="135209" cy="135209"/>
      </dsp:txXfrm>
    </dsp:sp>
    <dsp:sp modelId="{D7C397FF-211F-4775-8BE1-31682312FFE0}">
      <dsp:nvSpPr>
        <dsp:cNvPr id="0" name=""/>
        <dsp:cNvSpPr/>
      </dsp:nvSpPr>
      <dsp:spPr>
        <a:xfrm>
          <a:off x="2486484" y="4992402"/>
          <a:ext cx="1769014" cy="884507"/>
        </a:xfrm>
        <a:prstGeom prst="roundRect">
          <a:avLst>
            <a:gd name="adj" fmla="val 1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C" sz="1800" b="1" kern="1200" dirty="0" smtClean="0">
              <a:latin typeface="Adobe Devanagari" panose="02040503050201020203" pitchFamily="18" charset="0"/>
              <a:cs typeface="Adobe Devanagari" panose="02040503050201020203" pitchFamily="18" charset="0"/>
            </a:rPr>
            <a:t>Derechos de los comerciantes </a:t>
          </a:r>
          <a:endParaRPr lang="en-US" sz="1800" kern="1200" dirty="0">
            <a:latin typeface="Adobe Devanagari" panose="02040503050201020203" pitchFamily="18" charset="0"/>
            <a:cs typeface="Adobe Devanagari" panose="02040503050201020203" pitchFamily="18" charset="0"/>
          </a:endParaRPr>
        </a:p>
      </dsp:txBody>
      <dsp:txXfrm>
        <a:off x="2512390" y="5018308"/>
        <a:ext cx="1717202" cy="832695"/>
      </dsp:txXfrm>
    </dsp:sp>
    <dsp:sp modelId="{F45B1C02-35AA-4765-9DA5-45A247C2EFFE}">
      <dsp:nvSpPr>
        <dsp:cNvPr id="0" name=""/>
        <dsp:cNvSpPr/>
      </dsp:nvSpPr>
      <dsp:spPr>
        <a:xfrm>
          <a:off x="4255498" y="5421967"/>
          <a:ext cx="707605" cy="25375"/>
        </a:xfrm>
        <a:custGeom>
          <a:avLst/>
          <a:gdLst/>
          <a:ahLst/>
          <a:cxnLst/>
          <a:rect l="0" t="0" r="0" b="0"/>
          <a:pathLst>
            <a:path>
              <a:moveTo>
                <a:pt x="0" y="12687"/>
              </a:moveTo>
              <a:lnTo>
                <a:pt x="707605" y="12687"/>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latin typeface="Adobe Devanagari" panose="02040503050201020203" pitchFamily="18" charset="0"/>
            <a:cs typeface="Adobe Devanagari" panose="02040503050201020203" pitchFamily="18" charset="0"/>
          </a:endParaRPr>
        </a:p>
      </dsp:txBody>
      <dsp:txXfrm>
        <a:off x="4591611" y="5416965"/>
        <a:ext cx="35380" cy="35380"/>
      </dsp:txXfrm>
    </dsp:sp>
    <dsp:sp modelId="{395CAE45-B6DF-406E-AB36-5D1F6EEEDAAE}">
      <dsp:nvSpPr>
        <dsp:cNvPr id="0" name=""/>
        <dsp:cNvSpPr/>
      </dsp:nvSpPr>
      <dsp:spPr>
        <a:xfrm>
          <a:off x="4963104" y="4599092"/>
          <a:ext cx="3169011" cy="1671125"/>
        </a:xfrm>
        <a:prstGeom prst="roundRect">
          <a:avLst>
            <a:gd name="adj" fmla="val 1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C" sz="1800" kern="1200" dirty="0" smtClean="0">
              <a:latin typeface="Adobe Devanagari" panose="02040503050201020203" pitchFamily="18" charset="0"/>
              <a:cs typeface="Adobe Devanagari" panose="02040503050201020203" pitchFamily="18" charset="0"/>
            </a:rPr>
            <a:t>Virtudes que tienen los comerciantes sin ninguna distinción cultural, sexo, nacionalidad, lugar de residencia y lengua para ejercer su actividad comercial. </a:t>
          </a:r>
          <a:endParaRPr lang="en-US" sz="1800" kern="1200" dirty="0">
            <a:latin typeface="Adobe Devanagari" panose="02040503050201020203" pitchFamily="18" charset="0"/>
            <a:cs typeface="Adobe Devanagari" panose="02040503050201020203" pitchFamily="18" charset="0"/>
          </a:endParaRPr>
        </a:p>
      </dsp:txBody>
      <dsp:txXfrm>
        <a:off x="5012050" y="4648038"/>
        <a:ext cx="3071119" cy="157323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7BC2F-7034-4263-BE30-4B4D79D5DA86}">
      <dsp:nvSpPr>
        <dsp:cNvPr id="0" name=""/>
        <dsp:cNvSpPr/>
      </dsp:nvSpPr>
      <dsp:spPr>
        <a:xfrm>
          <a:off x="8986" y="2342241"/>
          <a:ext cx="1771786" cy="1248374"/>
        </a:xfrm>
        <a:prstGeom prst="roundRect">
          <a:avLst>
            <a:gd name="adj" fmla="val 1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C" sz="2000" b="1" kern="1200" dirty="0" smtClean="0">
              <a:latin typeface="Adobe Devanagari" panose="02040503050201020203" pitchFamily="18" charset="0"/>
              <a:cs typeface="Adobe Devanagari" panose="02040503050201020203" pitchFamily="18" charset="0"/>
            </a:rPr>
            <a:t>MUNICIPIO</a:t>
          </a:r>
        </a:p>
        <a:p>
          <a:pPr lvl="0" algn="ctr" defTabSz="889000">
            <a:lnSpc>
              <a:spcPct val="90000"/>
            </a:lnSpc>
            <a:spcBef>
              <a:spcPct val="0"/>
            </a:spcBef>
            <a:spcAft>
              <a:spcPct val="35000"/>
            </a:spcAft>
          </a:pPr>
          <a:r>
            <a:rPr lang="es-EC" sz="2000" b="1" kern="1200" dirty="0" smtClean="0">
              <a:latin typeface="Adobe Devanagari" panose="02040503050201020203" pitchFamily="18" charset="0"/>
              <a:cs typeface="Adobe Devanagari" panose="02040503050201020203" pitchFamily="18" charset="0"/>
            </a:rPr>
            <a:t>(PAGO DE PATENTES) </a:t>
          </a:r>
          <a:endParaRPr lang="en-US" sz="2000" b="1" kern="1200" dirty="0">
            <a:latin typeface="Adobe Devanagari" panose="02040503050201020203" pitchFamily="18" charset="0"/>
            <a:cs typeface="Adobe Devanagari" panose="02040503050201020203" pitchFamily="18" charset="0"/>
          </a:endParaRPr>
        </a:p>
      </dsp:txBody>
      <dsp:txXfrm>
        <a:off x="45550" y="2378805"/>
        <a:ext cx="1698658" cy="1175246"/>
      </dsp:txXfrm>
    </dsp:sp>
    <dsp:sp modelId="{EAFCEADD-D49D-42AB-AFB2-F0BCF5A8EBD8}">
      <dsp:nvSpPr>
        <dsp:cNvPr id="0" name=""/>
        <dsp:cNvSpPr/>
      </dsp:nvSpPr>
      <dsp:spPr>
        <a:xfrm rot="18096595">
          <a:off x="1459047" y="2376340"/>
          <a:ext cx="1352164" cy="28624"/>
        </a:xfrm>
        <a:custGeom>
          <a:avLst/>
          <a:gdLst/>
          <a:ahLst/>
          <a:cxnLst/>
          <a:rect l="0" t="0" r="0" b="0"/>
          <a:pathLst>
            <a:path>
              <a:moveTo>
                <a:pt x="0" y="14312"/>
              </a:moveTo>
              <a:lnTo>
                <a:pt x="1352164" y="1431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latin typeface="Adobe Devanagari" panose="02040503050201020203" pitchFamily="18" charset="0"/>
            <a:cs typeface="Adobe Devanagari" panose="02040503050201020203" pitchFamily="18" charset="0"/>
          </a:endParaRPr>
        </a:p>
      </dsp:txBody>
      <dsp:txXfrm>
        <a:off x="2101326" y="2356848"/>
        <a:ext cx="67608" cy="67608"/>
      </dsp:txXfrm>
    </dsp:sp>
    <dsp:sp modelId="{AC2CF645-981D-4122-925D-D1F1FBB9F5AD}">
      <dsp:nvSpPr>
        <dsp:cNvPr id="0" name=""/>
        <dsp:cNvSpPr/>
      </dsp:nvSpPr>
      <dsp:spPr>
        <a:xfrm>
          <a:off x="2489487" y="1090764"/>
          <a:ext cx="1771786" cy="1448222"/>
        </a:xfrm>
        <a:prstGeom prst="roundRect">
          <a:avLst>
            <a:gd name="adj" fmla="val 1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C" sz="2000" b="0" kern="1200" dirty="0" smtClean="0">
              <a:latin typeface="Adobe Devanagari" panose="02040503050201020203" pitchFamily="18" charset="0"/>
              <a:cs typeface="Adobe Devanagari" panose="02040503050201020203" pitchFamily="18" charset="0"/>
            </a:rPr>
            <a:t>Introducción de los tramites para legalizar su negocio</a:t>
          </a:r>
          <a:endParaRPr lang="en-US" sz="2000" b="0" kern="1200" dirty="0">
            <a:latin typeface="Adobe Devanagari" panose="02040503050201020203" pitchFamily="18" charset="0"/>
            <a:cs typeface="Adobe Devanagari" panose="02040503050201020203" pitchFamily="18" charset="0"/>
          </a:endParaRPr>
        </a:p>
      </dsp:txBody>
      <dsp:txXfrm>
        <a:off x="2531904" y="1133181"/>
        <a:ext cx="1686952" cy="1363388"/>
      </dsp:txXfrm>
    </dsp:sp>
    <dsp:sp modelId="{775C5445-3573-4E80-A314-30C313FA596C}">
      <dsp:nvSpPr>
        <dsp:cNvPr id="0" name=""/>
        <dsp:cNvSpPr/>
      </dsp:nvSpPr>
      <dsp:spPr>
        <a:xfrm>
          <a:off x="4261273" y="1800563"/>
          <a:ext cx="708714" cy="28624"/>
        </a:xfrm>
        <a:custGeom>
          <a:avLst/>
          <a:gdLst/>
          <a:ahLst/>
          <a:cxnLst/>
          <a:rect l="0" t="0" r="0" b="0"/>
          <a:pathLst>
            <a:path>
              <a:moveTo>
                <a:pt x="0" y="14312"/>
              </a:moveTo>
              <a:lnTo>
                <a:pt x="708714" y="14312"/>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latin typeface="Adobe Devanagari" panose="02040503050201020203" pitchFamily="18" charset="0"/>
            <a:cs typeface="Adobe Devanagari" panose="02040503050201020203" pitchFamily="18" charset="0"/>
          </a:endParaRPr>
        </a:p>
      </dsp:txBody>
      <dsp:txXfrm>
        <a:off x="4597913" y="1797158"/>
        <a:ext cx="35435" cy="35435"/>
      </dsp:txXfrm>
    </dsp:sp>
    <dsp:sp modelId="{7880D254-4AEB-48EB-BF1D-A7C932D8BAEB}">
      <dsp:nvSpPr>
        <dsp:cNvPr id="0" name=""/>
        <dsp:cNvSpPr/>
      </dsp:nvSpPr>
      <dsp:spPr>
        <a:xfrm>
          <a:off x="4969988" y="267574"/>
          <a:ext cx="2556616" cy="3094602"/>
        </a:xfrm>
        <a:prstGeom prst="roundRect">
          <a:avLst>
            <a:gd name="adj" fmla="val 1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C" sz="2000" kern="1200" dirty="0" smtClean="0">
              <a:latin typeface="Adobe Devanagari" panose="02040503050201020203" pitchFamily="18" charset="0"/>
              <a:cs typeface="Adobe Devanagari" panose="02040503050201020203" pitchFamily="18" charset="0"/>
            </a:rPr>
            <a:t>Los comerciantes primero obtienen el RUC O RISE</a:t>
          </a:r>
          <a:endParaRPr lang="en-US" sz="2000" kern="1200" dirty="0" smtClean="0">
            <a:latin typeface="Adobe Devanagari" panose="02040503050201020203" pitchFamily="18" charset="0"/>
            <a:cs typeface="Adobe Devanagari" panose="02040503050201020203" pitchFamily="18" charset="0"/>
          </a:endParaRPr>
        </a:p>
        <a:p>
          <a:pPr lvl="0" algn="ctr" defTabSz="889000">
            <a:lnSpc>
              <a:spcPct val="90000"/>
            </a:lnSpc>
            <a:spcBef>
              <a:spcPct val="0"/>
            </a:spcBef>
            <a:spcAft>
              <a:spcPct val="35000"/>
            </a:spcAft>
          </a:pPr>
          <a:r>
            <a:rPr lang="es-EC" sz="2000" kern="1200" dirty="0" smtClean="0">
              <a:latin typeface="Adobe Devanagari" panose="02040503050201020203" pitchFamily="18" charset="0"/>
              <a:cs typeface="Adobe Devanagari" panose="02040503050201020203" pitchFamily="18" charset="0"/>
            </a:rPr>
            <a:t>Proceden a obtener la patente y </a:t>
          </a:r>
          <a:endParaRPr lang="en-US" sz="2000" kern="1200" dirty="0" smtClean="0">
            <a:latin typeface="Adobe Devanagari" panose="02040503050201020203" pitchFamily="18" charset="0"/>
            <a:cs typeface="Adobe Devanagari" panose="02040503050201020203" pitchFamily="18" charset="0"/>
          </a:endParaRPr>
        </a:p>
        <a:p>
          <a:pPr lvl="0" algn="ctr" defTabSz="889000">
            <a:lnSpc>
              <a:spcPct val="90000"/>
            </a:lnSpc>
            <a:spcBef>
              <a:spcPct val="0"/>
            </a:spcBef>
            <a:spcAft>
              <a:spcPct val="35000"/>
            </a:spcAft>
          </a:pPr>
          <a:r>
            <a:rPr lang="es-EC" sz="2000" kern="1200" dirty="0" smtClean="0">
              <a:latin typeface="Adobe Devanagari" panose="02040503050201020203" pitchFamily="18" charset="0"/>
              <a:cs typeface="Adobe Devanagari" panose="02040503050201020203" pitchFamily="18" charset="0"/>
            </a:rPr>
            <a:t>Realizan una solicitud al Coordinador de Mercados en el GAD Municipal de Tena. </a:t>
          </a:r>
          <a:endParaRPr lang="en-US" sz="2000" kern="1200" dirty="0">
            <a:latin typeface="Adobe Devanagari" panose="02040503050201020203" pitchFamily="18" charset="0"/>
            <a:cs typeface="Adobe Devanagari" panose="02040503050201020203" pitchFamily="18" charset="0"/>
          </a:endParaRPr>
        </a:p>
      </dsp:txBody>
      <dsp:txXfrm>
        <a:off x="5044869" y="342455"/>
        <a:ext cx="2406854" cy="2944840"/>
      </dsp:txXfrm>
    </dsp:sp>
    <dsp:sp modelId="{AFC4ABEE-18D7-4E04-8956-D31554579921}">
      <dsp:nvSpPr>
        <dsp:cNvPr id="0" name=""/>
        <dsp:cNvSpPr/>
      </dsp:nvSpPr>
      <dsp:spPr>
        <a:xfrm rot="3820802">
          <a:off x="1335918" y="3668475"/>
          <a:ext cx="1598422" cy="28624"/>
        </a:xfrm>
        <a:custGeom>
          <a:avLst/>
          <a:gdLst/>
          <a:ahLst/>
          <a:cxnLst/>
          <a:rect l="0" t="0" r="0" b="0"/>
          <a:pathLst>
            <a:path>
              <a:moveTo>
                <a:pt x="0" y="14312"/>
              </a:moveTo>
              <a:lnTo>
                <a:pt x="1598422" y="1431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latin typeface="Adobe Devanagari" panose="02040503050201020203" pitchFamily="18" charset="0"/>
            <a:cs typeface="Adobe Devanagari" panose="02040503050201020203" pitchFamily="18" charset="0"/>
          </a:endParaRPr>
        </a:p>
      </dsp:txBody>
      <dsp:txXfrm>
        <a:off x="2095169" y="3642826"/>
        <a:ext cx="79921" cy="79921"/>
      </dsp:txXfrm>
    </dsp:sp>
    <dsp:sp modelId="{06949AF3-C0A5-402B-8164-5D415A4771E4}">
      <dsp:nvSpPr>
        <dsp:cNvPr id="0" name=""/>
        <dsp:cNvSpPr/>
      </dsp:nvSpPr>
      <dsp:spPr>
        <a:xfrm>
          <a:off x="2489487" y="3956199"/>
          <a:ext cx="1771786" cy="885893"/>
        </a:xfrm>
        <a:prstGeom prst="roundRect">
          <a:avLst>
            <a:gd name="adj" fmla="val 1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C" sz="2000" b="0" kern="1200" dirty="0" smtClean="0">
              <a:latin typeface="Adobe Devanagari" panose="02040503050201020203" pitchFamily="18" charset="0"/>
              <a:cs typeface="Adobe Devanagari" panose="02040503050201020203" pitchFamily="18" charset="0"/>
            </a:rPr>
            <a:t>Captar nuevos clientes</a:t>
          </a:r>
          <a:endParaRPr lang="en-US" sz="2000" b="0" kern="1200" dirty="0">
            <a:latin typeface="Adobe Devanagari" panose="02040503050201020203" pitchFamily="18" charset="0"/>
            <a:cs typeface="Adobe Devanagari" panose="02040503050201020203" pitchFamily="18" charset="0"/>
          </a:endParaRPr>
        </a:p>
      </dsp:txBody>
      <dsp:txXfrm>
        <a:off x="2515434" y="3982146"/>
        <a:ext cx="1719892" cy="833999"/>
      </dsp:txXfrm>
    </dsp:sp>
    <dsp:sp modelId="{98E2DA58-5332-45CD-9974-6EC9FE3EB7E3}">
      <dsp:nvSpPr>
        <dsp:cNvPr id="0" name=""/>
        <dsp:cNvSpPr/>
      </dsp:nvSpPr>
      <dsp:spPr>
        <a:xfrm>
          <a:off x="4261273" y="4384833"/>
          <a:ext cx="708714" cy="28624"/>
        </a:xfrm>
        <a:custGeom>
          <a:avLst/>
          <a:gdLst/>
          <a:ahLst/>
          <a:cxnLst/>
          <a:rect l="0" t="0" r="0" b="0"/>
          <a:pathLst>
            <a:path>
              <a:moveTo>
                <a:pt x="0" y="14312"/>
              </a:moveTo>
              <a:lnTo>
                <a:pt x="708714" y="14312"/>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latin typeface="Adobe Devanagari" panose="02040503050201020203" pitchFamily="18" charset="0"/>
            <a:cs typeface="Adobe Devanagari" panose="02040503050201020203" pitchFamily="18" charset="0"/>
          </a:endParaRPr>
        </a:p>
      </dsp:txBody>
      <dsp:txXfrm>
        <a:off x="4597913" y="4381428"/>
        <a:ext cx="35435" cy="35435"/>
      </dsp:txXfrm>
    </dsp:sp>
    <dsp:sp modelId="{B6F6612D-C65F-4AC1-B460-89CCEAEBCFEE}">
      <dsp:nvSpPr>
        <dsp:cNvPr id="0" name=""/>
        <dsp:cNvSpPr/>
      </dsp:nvSpPr>
      <dsp:spPr>
        <a:xfrm>
          <a:off x="4969988" y="3495061"/>
          <a:ext cx="2302418" cy="1808169"/>
        </a:xfrm>
        <a:prstGeom prst="roundRect">
          <a:avLst>
            <a:gd name="adj" fmla="val 1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0" kern="1200" dirty="0" smtClean="0">
              <a:latin typeface="Adobe Devanagari" panose="02040503050201020203" pitchFamily="18" charset="0"/>
              <a:cs typeface="Adobe Devanagari" panose="02040503050201020203" pitchFamily="18" charset="0"/>
            </a:rPr>
            <a:t>Personaliza la oferta</a:t>
          </a:r>
        </a:p>
        <a:p>
          <a:pPr lvl="0" algn="ctr" defTabSz="889000">
            <a:lnSpc>
              <a:spcPct val="90000"/>
            </a:lnSpc>
            <a:spcBef>
              <a:spcPct val="0"/>
            </a:spcBef>
            <a:spcAft>
              <a:spcPct val="35000"/>
            </a:spcAft>
          </a:pPr>
          <a:r>
            <a:rPr lang="en-US" sz="2000" b="0" kern="1200" dirty="0" smtClean="0">
              <a:latin typeface="Adobe Devanagari" panose="02040503050201020203" pitchFamily="18" charset="0"/>
              <a:cs typeface="Adobe Devanagari" panose="02040503050201020203" pitchFamily="18" charset="0"/>
            </a:rPr>
            <a:t>Ofertas de 2x1</a:t>
          </a:r>
        </a:p>
        <a:p>
          <a:pPr lvl="0" algn="ctr" defTabSz="889000">
            <a:lnSpc>
              <a:spcPct val="90000"/>
            </a:lnSpc>
            <a:spcBef>
              <a:spcPct val="0"/>
            </a:spcBef>
            <a:spcAft>
              <a:spcPct val="35000"/>
            </a:spcAft>
          </a:pPr>
          <a:r>
            <a:rPr lang="en-US" sz="2000" b="0" kern="1200" dirty="0" smtClean="0">
              <a:latin typeface="Adobe Devanagari" panose="02040503050201020203" pitchFamily="18" charset="0"/>
              <a:cs typeface="Adobe Devanagari" panose="02040503050201020203" pitchFamily="18" charset="0"/>
            </a:rPr>
            <a:t>Recurrir a regalos</a:t>
          </a:r>
        </a:p>
        <a:p>
          <a:pPr lvl="0" algn="ctr" defTabSz="889000">
            <a:lnSpc>
              <a:spcPct val="90000"/>
            </a:lnSpc>
            <a:spcBef>
              <a:spcPct val="0"/>
            </a:spcBef>
            <a:spcAft>
              <a:spcPct val="35000"/>
            </a:spcAft>
          </a:pPr>
          <a:r>
            <a:rPr lang="en-US" sz="2000" b="0" kern="1200" dirty="0" smtClean="0">
              <a:latin typeface="Adobe Devanagari" panose="02040503050201020203" pitchFamily="18" charset="0"/>
              <a:cs typeface="Adobe Devanagari" panose="02040503050201020203" pitchFamily="18" charset="0"/>
            </a:rPr>
            <a:t>Descuentos especiales</a:t>
          </a:r>
          <a:endParaRPr lang="en-US" sz="2000" b="0" kern="1200" dirty="0">
            <a:latin typeface="Adobe Devanagari" panose="02040503050201020203" pitchFamily="18" charset="0"/>
            <a:cs typeface="Adobe Devanagari" panose="02040503050201020203" pitchFamily="18" charset="0"/>
          </a:endParaRPr>
        </a:p>
      </dsp:txBody>
      <dsp:txXfrm>
        <a:off x="5022947" y="3548020"/>
        <a:ext cx="2196500" cy="17022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31003D-538E-43EF-BCB5-7351FDB322D3}">
      <dsp:nvSpPr>
        <dsp:cNvPr id="0" name=""/>
        <dsp:cNvSpPr/>
      </dsp:nvSpPr>
      <dsp:spPr>
        <a:xfrm>
          <a:off x="6039" y="218099"/>
          <a:ext cx="1805287" cy="1641682"/>
        </a:xfrm>
        <a:prstGeom prst="roundRect">
          <a:avLst>
            <a:gd name="adj" fmla="val 10000"/>
          </a:avLst>
        </a:prstGeom>
        <a:solidFill>
          <a:schemeClr val="lt1">
            <a:hueOff val="0"/>
            <a:satOff val="0"/>
            <a:lumOff val="0"/>
            <a:alphaOff val="0"/>
          </a:schemeClr>
        </a:solidFill>
        <a:ln w="15875"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C" sz="2400" b="1" kern="1200" dirty="0" smtClean="0"/>
            <a:t>TENA</a:t>
          </a:r>
          <a:endParaRPr lang="en-US" sz="2400" b="1" kern="1200" dirty="0"/>
        </a:p>
      </dsp:txBody>
      <dsp:txXfrm>
        <a:off x="54122" y="266182"/>
        <a:ext cx="1709121" cy="1545516"/>
      </dsp:txXfrm>
    </dsp:sp>
    <dsp:sp modelId="{91BADE9C-B28B-41E0-8FF8-D3C3020DDA78}">
      <dsp:nvSpPr>
        <dsp:cNvPr id="0" name=""/>
        <dsp:cNvSpPr/>
      </dsp:nvSpPr>
      <dsp:spPr>
        <a:xfrm>
          <a:off x="1991855" y="815085"/>
          <a:ext cx="382720" cy="447711"/>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a:p>
      </dsp:txBody>
      <dsp:txXfrm>
        <a:off x="1991855" y="904627"/>
        <a:ext cx="267904" cy="268627"/>
      </dsp:txXfrm>
    </dsp:sp>
    <dsp:sp modelId="{2EAC7CA7-6462-4B9C-BE64-B594486378A5}">
      <dsp:nvSpPr>
        <dsp:cNvPr id="0" name=""/>
        <dsp:cNvSpPr/>
      </dsp:nvSpPr>
      <dsp:spPr>
        <a:xfrm>
          <a:off x="2533441" y="218099"/>
          <a:ext cx="1805287" cy="1641682"/>
        </a:xfrm>
        <a:prstGeom prst="roundRect">
          <a:avLst>
            <a:gd name="adj" fmla="val 10000"/>
          </a:avLst>
        </a:prstGeom>
        <a:solidFill>
          <a:schemeClr val="lt1">
            <a:hueOff val="0"/>
            <a:satOff val="0"/>
            <a:lumOff val="0"/>
            <a:alphaOff val="0"/>
          </a:schemeClr>
        </a:solidFill>
        <a:ln w="15875"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C" sz="2400" kern="1200" dirty="0" smtClean="0"/>
            <a:t>2016 -en miles de dólares 7.826.473 </a:t>
          </a:r>
          <a:endParaRPr lang="en-US" sz="2400" kern="1200" dirty="0"/>
        </a:p>
      </dsp:txBody>
      <dsp:txXfrm>
        <a:off x="2581524" y="266182"/>
        <a:ext cx="1709121" cy="1545516"/>
      </dsp:txXfrm>
    </dsp:sp>
    <dsp:sp modelId="{EFF68855-967E-4BA9-B4BA-A2FE64ED3C35}">
      <dsp:nvSpPr>
        <dsp:cNvPr id="0" name=""/>
        <dsp:cNvSpPr/>
      </dsp:nvSpPr>
      <dsp:spPr>
        <a:xfrm>
          <a:off x="4519257" y="815085"/>
          <a:ext cx="382720" cy="447711"/>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a:p>
      </dsp:txBody>
      <dsp:txXfrm>
        <a:off x="4519257" y="904627"/>
        <a:ext cx="267904" cy="268627"/>
      </dsp:txXfrm>
    </dsp:sp>
    <dsp:sp modelId="{03E36224-5D9B-4189-827C-3373FFB7D31A}">
      <dsp:nvSpPr>
        <dsp:cNvPr id="0" name=""/>
        <dsp:cNvSpPr/>
      </dsp:nvSpPr>
      <dsp:spPr>
        <a:xfrm>
          <a:off x="5060843" y="218099"/>
          <a:ext cx="1805287" cy="1641682"/>
        </a:xfrm>
        <a:prstGeom prst="roundRect">
          <a:avLst>
            <a:gd name="adj" fmla="val 10000"/>
          </a:avLst>
        </a:prstGeom>
        <a:solidFill>
          <a:schemeClr val="lt1">
            <a:hueOff val="0"/>
            <a:satOff val="0"/>
            <a:lumOff val="0"/>
            <a:alphaOff val="0"/>
          </a:schemeClr>
        </a:solidFill>
        <a:ln w="15875"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C" sz="2400" kern="1200" dirty="0" smtClean="0"/>
            <a:t>2017 -en miles de dólares 7.462.095</a:t>
          </a:r>
          <a:endParaRPr lang="en-US" sz="2400" kern="1200" dirty="0"/>
        </a:p>
      </dsp:txBody>
      <dsp:txXfrm>
        <a:off x="5108926" y="266182"/>
        <a:ext cx="1709121" cy="15455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EB9DE7-AAAE-4A07-AC4F-1B5D0DC59A2F}">
      <dsp:nvSpPr>
        <dsp:cNvPr id="0" name=""/>
        <dsp:cNvSpPr/>
      </dsp:nvSpPr>
      <dsp:spPr>
        <a:xfrm>
          <a:off x="3005818" y="58265"/>
          <a:ext cx="4526653" cy="813277"/>
        </a:xfrm>
        <a:prstGeom prst="rightArrow">
          <a:avLst>
            <a:gd name="adj1" fmla="val 75000"/>
            <a:gd name="adj2" fmla="val 50000"/>
          </a:avLst>
        </a:prstGeom>
        <a:solidFill>
          <a:schemeClr val="lt1">
            <a:alpha val="90000"/>
            <a:tint val="40000"/>
            <a:hueOff val="0"/>
            <a:satOff val="0"/>
            <a:lumOff val="0"/>
            <a:alphaOff val="0"/>
          </a:schemeClr>
        </a:solidFill>
        <a:ln w="15875" cap="rnd"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s-EC" sz="2000" kern="1200" dirty="0" smtClean="0">
              <a:latin typeface="Adobe Devanagari" panose="02040503050201020203" pitchFamily="18" charset="0"/>
              <a:cs typeface="Adobe Devanagari" panose="02040503050201020203" pitchFamily="18" charset="0"/>
            </a:rPr>
            <a:t>Los contribuyentes pagan tributos y reciben servicios públicos.</a:t>
          </a:r>
          <a:endParaRPr lang="en-US" sz="2000" kern="1200" dirty="0">
            <a:latin typeface="Adobe Devanagari" panose="02040503050201020203" pitchFamily="18" charset="0"/>
            <a:cs typeface="Adobe Devanagari" panose="02040503050201020203" pitchFamily="18" charset="0"/>
          </a:endParaRPr>
        </a:p>
      </dsp:txBody>
      <dsp:txXfrm>
        <a:off x="3005818" y="159925"/>
        <a:ext cx="4221674" cy="609957"/>
      </dsp:txXfrm>
    </dsp:sp>
    <dsp:sp modelId="{6838098D-ABEC-456E-A74F-DDE9FAF8150E}">
      <dsp:nvSpPr>
        <dsp:cNvPr id="0" name=""/>
        <dsp:cNvSpPr/>
      </dsp:nvSpPr>
      <dsp:spPr>
        <a:xfrm>
          <a:off x="0" y="0"/>
          <a:ext cx="3017769" cy="960675"/>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s-EC" sz="2400" b="1" kern="1200" dirty="0" smtClean="0">
              <a:latin typeface="Adobe Devanagari" panose="02040503050201020203" pitchFamily="18" charset="0"/>
              <a:cs typeface="Adobe Devanagari" panose="02040503050201020203" pitchFamily="18" charset="0"/>
            </a:rPr>
            <a:t>Teoría de los Servicios Públicos</a:t>
          </a:r>
          <a:endParaRPr lang="en-US" sz="2400" kern="1200" dirty="0">
            <a:latin typeface="Adobe Devanagari" panose="02040503050201020203" pitchFamily="18" charset="0"/>
            <a:cs typeface="Adobe Devanagari" panose="02040503050201020203" pitchFamily="18" charset="0"/>
          </a:endParaRPr>
        </a:p>
      </dsp:txBody>
      <dsp:txXfrm>
        <a:off x="46896" y="46896"/>
        <a:ext cx="2923977" cy="866883"/>
      </dsp:txXfrm>
    </dsp:sp>
    <dsp:sp modelId="{0E47DE51-2C8E-40CD-BD1F-7B0BA5903C49}">
      <dsp:nvSpPr>
        <dsp:cNvPr id="0" name=""/>
        <dsp:cNvSpPr/>
      </dsp:nvSpPr>
      <dsp:spPr>
        <a:xfrm>
          <a:off x="3017769" y="1077300"/>
          <a:ext cx="4526653" cy="964786"/>
        </a:xfrm>
        <a:prstGeom prst="rightArrow">
          <a:avLst>
            <a:gd name="adj1" fmla="val 75000"/>
            <a:gd name="adj2" fmla="val 50000"/>
          </a:avLst>
        </a:prstGeom>
        <a:solidFill>
          <a:schemeClr val="lt1">
            <a:alpha val="90000"/>
            <a:tint val="40000"/>
            <a:hueOff val="0"/>
            <a:satOff val="0"/>
            <a:lumOff val="0"/>
            <a:alphaOff val="0"/>
          </a:schemeClr>
        </a:solidFill>
        <a:ln w="15875" cap="rnd"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s-EC" sz="2000" kern="1200" dirty="0" smtClean="0">
              <a:latin typeface="Adobe Devanagari" panose="02040503050201020203" pitchFamily="18" charset="0"/>
              <a:cs typeface="Adobe Devanagari" panose="02040503050201020203" pitchFamily="18" charset="0"/>
            </a:rPr>
            <a:t>El que mas tiene paga mas y el que menos tiene paga menos.</a:t>
          </a:r>
          <a:endParaRPr lang="en-US" sz="2000" kern="1200" dirty="0">
            <a:latin typeface="Adobe Devanagari" panose="02040503050201020203" pitchFamily="18" charset="0"/>
            <a:cs typeface="Adobe Devanagari" panose="02040503050201020203" pitchFamily="18" charset="0"/>
          </a:endParaRPr>
        </a:p>
        <a:p>
          <a:pPr marL="228600" lvl="1" indent="-228600" algn="l" defTabSz="889000">
            <a:lnSpc>
              <a:spcPct val="90000"/>
            </a:lnSpc>
            <a:spcBef>
              <a:spcPct val="0"/>
            </a:spcBef>
            <a:spcAft>
              <a:spcPct val="15000"/>
            </a:spcAft>
            <a:buChar char="••"/>
          </a:pPr>
          <a:endParaRPr lang="en-US" sz="2000" kern="1200" dirty="0">
            <a:latin typeface="Adobe Devanagari" panose="02040503050201020203" pitchFamily="18" charset="0"/>
            <a:cs typeface="Adobe Devanagari" panose="02040503050201020203" pitchFamily="18" charset="0"/>
          </a:endParaRPr>
        </a:p>
      </dsp:txBody>
      <dsp:txXfrm>
        <a:off x="3017769" y="1197898"/>
        <a:ext cx="4164858" cy="723590"/>
      </dsp:txXfrm>
    </dsp:sp>
    <dsp:sp modelId="{7B589F59-B48F-409A-A6DC-D41FD5B4A4C0}">
      <dsp:nvSpPr>
        <dsp:cNvPr id="0" name=""/>
        <dsp:cNvSpPr/>
      </dsp:nvSpPr>
      <dsp:spPr>
        <a:xfrm>
          <a:off x="0" y="1106698"/>
          <a:ext cx="3017769" cy="905990"/>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s-EC" sz="2400" b="1" kern="1200" dirty="0" smtClean="0">
              <a:latin typeface="Adobe Devanagari" panose="02040503050201020203" pitchFamily="18" charset="0"/>
              <a:cs typeface="Adobe Devanagari" panose="02040503050201020203" pitchFamily="18" charset="0"/>
            </a:rPr>
            <a:t>Teoría Tributaria</a:t>
          </a:r>
          <a:endParaRPr lang="en-US" sz="2400" kern="1200" dirty="0">
            <a:latin typeface="Adobe Devanagari" panose="02040503050201020203" pitchFamily="18" charset="0"/>
            <a:cs typeface="Adobe Devanagari" panose="02040503050201020203" pitchFamily="18" charset="0"/>
          </a:endParaRPr>
        </a:p>
      </dsp:txBody>
      <dsp:txXfrm>
        <a:off x="44227" y="1150925"/>
        <a:ext cx="2929315" cy="817536"/>
      </dsp:txXfrm>
    </dsp:sp>
    <dsp:sp modelId="{DBE0DA3B-C31B-4379-967B-1B25DF629D05}">
      <dsp:nvSpPr>
        <dsp:cNvPr id="0" name=""/>
        <dsp:cNvSpPr/>
      </dsp:nvSpPr>
      <dsp:spPr>
        <a:xfrm>
          <a:off x="3017769" y="2215621"/>
          <a:ext cx="4526653" cy="740120"/>
        </a:xfrm>
        <a:prstGeom prst="rightArrow">
          <a:avLst>
            <a:gd name="adj1" fmla="val 75000"/>
            <a:gd name="adj2" fmla="val 50000"/>
          </a:avLst>
        </a:prstGeom>
        <a:solidFill>
          <a:schemeClr val="lt1">
            <a:alpha val="90000"/>
            <a:tint val="40000"/>
            <a:hueOff val="0"/>
            <a:satOff val="0"/>
            <a:lumOff val="0"/>
            <a:alphaOff val="0"/>
          </a:schemeClr>
        </a:solidFill>
        <a:ln w="15875" cap="rnd"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s-EC" sz="2000" kern="1200" dirty="0" smtClean="0">
              <a:latin typeface="Adobe Devanagari" panose="02040503050201020203" pitchFamily="18" charset="0"/>
              <a:cs typeface="Adobe Devanagari" panose="02040503050201020203" pitchFamily="18" charset="0"/>
            </a:rPr>
            <a:t>Temor  que lo detecten y sancionen</a:t>
          </a:r>
          <a:endParaRPr lang="en-US" sz="2000" kern="1200" dirty="0">
            <a:latin typeface="Adobe Devanagari" panose="02040503050201020203" pitchFamily="18" charset="0"/>
            <a:cs typeface="Adobe Devanagari" panose="02040503050201020203" pitchFamily="18" charset="0"/>
          </a:endParaRPr>
        </a:p>
      </dsp:txBody>
      <dsp:txXfrm>
        <a:off x="3017769" y="2308136"/>
        <a:ext cx="4249108" cy="555090"/>
      </dsp:txXfrm>
    </dsp:sp>
    <dsp:sp modelId="{0F24B72B-B5C3-40D6-B7DB-92DA0D5E4BBC}">
      <dsp:nvSpPr>
        <dsp:cNvPr id="0" name=""/>
        <dsp:cNvSpPr/>
      </dsp:nvSpPr>
      <dsp:spPr>
        <a:xfrm>
          <a:off x="0" y="2158560"/>
          <a:ext cx="3017769" cy="854241"/>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s-EC" sz="2400" b="1" kern="1200" dirty="0" smtClean="0">
              <a:latin typeface="Adobe Devanagari" panose="02040503050201020203" pitchFamily="18" charset="0"/>
              <a:cs typeface="Adobe Devanagari" panose="02040503050201020203" pitchFamily="18" charset="0"/>
            </a:rPr>
            <a:t>Teoría de la Disuasión</a:t>
          </a:r>
          <a:endParaRPr lang="en-US" sz="2400" kern="1200" dirty="0">
            <a:latin typeface="Adobe Devanagari" panose="02040503050201020203" pitchFamily="18" charset="0"/>
            <a:cs typeface="Adobe Devanagari" panose="02040503050201020203" pitchFamily="18" charset="0"/>
          </a:endParaRPr>
        </a:p>
      </dsp:txBody>
      <dsp:txXfrm>
        <a:off x="41701" y="2200261"/>
        <a:ext cx="2934367" cy="770839"/>
      </dsp:txXfrm>
    </dsp:sp>
    <dsp:sp modelId="{969BBA53-6D58-4F96-8683-9BFFC6B6FBBE}">
      <dsp:nvSpPr>
        <dsp:cNvPr id="0" name=""/>
        <dsp:cNvSpPr/>
      </dsp:nvSpPr>
      <dsp:spPr>
        <a:xfrm>
          <a:off x="3018505" y="3129275"/>
          <a:ext cx="4522233" cy="1641335"/>
        </a:xfrm>
        <a:prstGeom prst="rightArrow">
          <a:avLst>
            <a:gd name="adj1" fmla="val 75000"/>
            <a:gd name="adj2" fmla="val 50000"/>
          </a:avLst>
        </a:prstGeom>
        <a:solidFill>
          <a:schemeClr val="lt1">
            <a:alpha val="90000"/>
            <a:tint val="40000"/>
            <a:hueOff val="0"/>
            <a:satOff val="0"/>
            <a:lumOff val="0"/>
            <a:alphaOff val="0"/>
          </a:schemeClr>
        </a:solidFill>
        <a:ln w="15875" cap="rnd"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s-EC" sz="2000" kern="1200" dirty="0" smtClean="0">
              <a:latin typeface="Adobe Devanagari" panose="02040503050201020203" pitchFamily="18" charset="0"/>
              <a:cs typeface="Adobe Devanagari" panose="02040503050201020203" pitchFamily="18" charset="0"/>
            </a:rPr>
            <a:t>La mayor igualdad de repartición del impuesto entre los ciudadanos y el mínimo obstáculo puesto al aumento de la producción.</a:t>
          </a:r>
          <a:endParaRPr lang="en-US" sz="2000" kern="1200" dirty="0">
            <a:latin typeface="Adobe Devanagari" panose="02040503050201020203" pitchFamily="18" charset="0"/>
            <a:cs typeface="Adobe Devanagari" panose="02040503050201020203" pitchFamily="18" charset="0"/>
          </a:endParaRPr>
        </a:p>
      </dsp:txBody>
      <dsp:txXfrm>
        <a:off x="3018505" y="3334442"/>
        <a:ext cx="3906732" cy="1231001"/>
      </dsp:txXfrm>
    </dsp:sp>
    <dsp:sp modelId="{6157FE9C-8A7E-469C-A024-12B240E8F1EF}">
      <dsp:nvSpPr>
        <dsp:cNvPr id="0" name=""/>
        <dsp:cNvSpPr/>
      </dsp:nvSpPr>
      <dsp:spPr>
        <a:xfrm>
          <a:off x="3683" y="3367575"/>
          <a:ext cx="3014822" cy="1164737"/>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s-EC" sz="2400" b="1" kern="1200" dirty="0" smtClean="0">
              <a:latin typeface="Adobe Devanagari" panose="02040503050201020203" pitchFamily="18" charset="0"/>
              <a:cs typeface="Adobe Devanagari" panose="02040503050201020203" pitchFamily="18" charset="0"/>
            </a:rPr>
            <a:t>Teoría del Sacrificio</a:t>
          </a:r>
          <a:endParaRPr lang="en-US" sz="2400" kern="1200" dirty="0">
            <a:latin typeface="Adobe Devanagari" panose="02040503050201020203" pitchFamily="18" charset="0"/>
            <a:cs typeface="Adobe Devanagari" panose="02040503050201020203" pitchFamily="18" charset="0"/>
          </a:endParaRPr>
        </a:p>
      </dsp:txBody>
      <dsp:txXfrm>
        <a:off x="60541" y="3424433"/>
        <a:ext cx="2901106" cy="105102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100798-1B7D-4C71-A34B-9E177969C0F8}">
      <dsp:nvSpPr>
        <dsp:cNvPr id="0" name=""/>
        <dsp:cNvSpPr/>
      </dsp:nvSpPr>
      <dsp:spPr>
        <a:xfrm>
          <a:off x="1499376" y="411542"/>
          <a:ext cx="3614467" cy="3614467"/>
        </a:xfrm>
        <a:prstGeom prst="blockArc">
          <a:avLst>
            <a:gd name="adj1" fmla="val 10823991"/>
            <a:gd name="adj2" fmla="val 17495613"/>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C12180D-5988-4E69-A431-1431CF89BED6}">
      <dsp:nvSpPr>
        <dsp:cNvPr id="0" name=""/>
        <dsp:cNvSpPr/>
      </dsp:nvSpPr>
      <dsp:spPr>
        <a:xfrm>
          <a:off x="1478902" y="667578"/>
          <a:ext cx="3614467" cy="3614467"/>
        </a:xfrm>
        <a:prstGeom prst="blockArc">
          <a:avLst>
            <a:gd name="adj1" fmla="val 4061399"/>
            <a:gd name="adj2" fmla="val 11324631"/>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66C9097-5DCA-4C12-A3B8-833F1EAB210A}">
      <dsp:nvSpPr>
        <dsp:cNvPr id="0" name=""/>
        <dsp:cNvSpPr/>
      </dsp:nvSpPr>
      <dsp:spPr>
        <a:xfrm>
          <a:off x="2802407" y="660796"/>
          <a:ext cx="3614467" cy="3614467"/>
        </a:xfrm>
        <a:prstGeom prst="blockArc">
          <a:avLst>
            <a:gd name="adj1" fmla="val 21376124"/>
            <a:gd name="adj2" fmla="val 6703369"/>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7099375-13E3-4721-8C92-0EB9D55B9453}">
      <dsp:nvSpPr>
        <dsp:cNvPr id="0" name=""/>
        <dsp:cNvSpPr/>
      </dsp:nvSpPr>
      <dsp:spPr>
        <a:xfrm>
          <a:off x="2803947" y="409457"/>
          <a:ext cx="3614467" cy="3614467"/>
        </a:xfrm>
        <a:prstGeom prst="blockArc">
          <a:avLst>
            <a:gd name="adj1" fmla="val 14893401"/>
            <a:gd name="adj2" fmla="val 266006"/>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4F3F20B-25C0-442A-8F18-D4CD512E970D}">
      <dsp:nvSpPr>
        <dsp:cNvPr id="0" name=""/>
        <dsp:cNvSpPr/>
      </dsp:nvSpPr>
      <dsp:spPr>
        <a:xfrm>
          <a:off x="2933691" y="1466162"/>
          <a:ext cx="2045167" cy="1753012"/>
        </a:xfrm>
        <a:prstGeom prst="ellipse">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C" sz="2000" b="1" kern="1200" dirty="0" smtClean="0">
              <a:latin typeface="Adobe Devanagari" panose="02040503050201020203" pitchFamily="18" charset="0"/>
              <a:cs typeface="Adobe Devanagari" panose="02040503050201020203" pitchFamily="18" charset="0"/>
            </a:rPr>
            <a:t>Trabajo de Investigación</a:t>
          </a:r>
          <a:endParaRPr lang="en-US" sz="2000" b="1" kern="1200" dirty="0">
            <a:latin typeface="Adobe Devanagari" panose="02040503050201020203" pitchFamily="18" charset="0"/>
            <a:cs typeface="Adobe Devanagari" panose="02040503050201020203" pitchFamily="18" charset="0"/>
          </a:endParaRPr>
        </a:p>
      </dsp:txBody>
      <dsp:txXfrm>
        <a:off x="3233199" y="1722885"/>
        <a:ext cx="1446151" cy="1239566"/>
      </dsp:txXfrm>
    </dsp:sp>
    <dsp:sp modelId="{A9B207D6-D74D-463C-8D52-976FE3D232EC}">
      <dsp:nvSpPr>
        <dsp:cNvPr id="0" name=""/>
        <dsp:cNvSpPr/>
      </dsp:nvSpPr>
      <dsp:spPr>
        <a:xfrm>
          <a:off x="2766267" y="-92477"/>
          <a:ext cx="2380014" cy="1339695"/>
        </a:xfrm>
        <a:prstGeom prst="ellipse">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C" sz="2000" kern="1200" dirty="0" smtClean="0">
              <a:latin typeface="Adobe Devanagari" panose="02040503050201020203" pitchFamily="18" charset="0"/>
              <a:cs typeface="Adobe Devanagari" panose="02040503050201020203" pitchFamily="18" charset="0"/>
            </a:rPr>
            <a:t>Artículo de Medez, Morales, Aguilera </a:t>
          </a:r>
          <a:endParaRPr lang="en-US" sz="2000" kern="1200" dirty="0">
            <a:latin typeface="Adobe Devanagari" panose="02040503050201020203" pitchFamily="18" charset="0"/>
            <a:cs typeface="Adobe Devanagari" panose="02040503050201020203" pitchFamily="18" charset="0"/>
          </a:endParaRPr>
        </a:p>
      </dsp:txBody>
      <dsp:txXfrm>
        <a:off x="3114812" y="103717"/>
        <a:ext cx="1682924" cy="947307"/>
      </dsp:txXfrm>
    </dsp:sp>
    <dsp:sp modelId="{04ACC043-E96D-4F9F-B63A-2FDA9392B201}">
      <dsp:nvSpPr>
        <dsp:cNvPr id="0" name=""/>
        <dsp:cNvSpPr/>
      </dsp:nvSpPr>
      <dsp:spPr>
        <a:xfrm>
          <a:off x="5453215" y="1399174"/>
          <a:ext cx="1835962" cy="1907953"/>
        </a:xfrm>
        <a:prstGeom prst="ellipse">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C" sz="2000" kern="1200" dirty="0" smtClean="0">
              <a:latin typeface="Adobe Devanagari" panose="02040503050201020203" pitchFamily="18" charset="0"/>
              <a:cs typeface="Adobe Devanagari" panose="02040503050201020203" pitchFamily="18" charset="0"/>
            </a:rPr>
            <a:t>Investigaciones, estudios de temas relacionados</a:t>
          </a:r>
          <a:endParaRPr lang="en-US" sz="2000" kern="1200" dirty="0">
            <a:latin typeface="Adobe Devanagari" panose="02040503050201020203" pitchFamily="18" charset="0"/>
            <a:cs typeface="Adobe Devanagari" panose="02040503050201020203" pitchFamily="18" charset="0"/>
          </a:endParaRPr>
        </a:p>
      </dsp:txBody>
      <dsp:txXfrm>
        <a:off x="5722085" y="1678587"/>
        <a:ext cx="1298222" cy="1349127"/>
      </dsp:txXfrm>
    </dsp:sp>
    <dsp:sp modelId="{B7638DB8-9E5D-494F-848E-E8AFE751811D}">
      <dsp:nvSpPr>
        <dsp:cNvPr id="0" name=""/>
        <dsp:cNvSpPr/>
      </dsp:nvSpPr>
      <dsp:spPr>
        <a:xfrm>
          <a:off x="2560204" y="3423032"/>
          <a:ext cx="2792141" cy="1369866"/>
        </a:xfrm>
        <a:prstGeom prst="ellipse">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C" sz="2000" kern="1200" dirty="0" smtClean="0">
              <a:latin typeface="Adobe Devanagari" panose="02040503050201020203" pitchFamily="18" charset="0"/>
              <a:cs typeface="Adobe Devanagari" panose="02040503050201020203" pitchFamily="18" charset="0"/>
            </a:rPr>
            <a:t>Documentos emitidos por el Centro de Estudios Fiscales del SRI</a:t>
          </a:r>
          <a:endParaRPr lang="en-US" sz="2000" kern="1200" dirty="0">
            <a:latin typeface="Adobe Devanagari" panose="02040503050201020203" pitchFamily="18" charset="0"/>
            <a:cs typeface="Adobe Devanagari" panose="02040503050201020203" pitchFamily="18" charset="0"/>
          </a:endParaRPr>
        </a:p>
      </dsp:txBody>
      <dsp:txXfrm>
        <a:off x="2969104" y="3623644"/>
        <a:ext cx="1974341" cy="968642"/>
      </dsp:txXfrm>
    </dsp:sp>
    <dsp:sp modelId="{6A5A2FB0-3EFB-43DE-84C9-130923C87CBA}">
      <dsp:nvSpPr>
        <dsp:cNvPr id="0" name=""/>
        <dsp:cNvSpPr/>
      </dsp:nvSpPr>
      <dsp:spPr>
        <a:xfrm>
          <a:off x="447806" y="1156353"/>
          <a:ext cx="2187096" cy="2100206"/>
        </a:xfrm>
        <a:prstGeom prst="ellipse">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C" sz="2000" kern="1200" dirty="0" smtClean="0">
              <a:latin typeface="Adobe Devanagari" panose="02040503050201020203" pitchFamily="18" charset="0"/>
              <a:cs typeface="Adobe Devanagari" panose="02040503050201020203" pitchFamily="18" charset="0"/>
            </a:rPr>
            <a:t>Objetivo 4 del (Plan Nacional del Buen Vivir 2017-2021, 2017</a:t>
          </a:r>
          <a:endParaRPr lang="en-US" sz="2000" kern="1200" dirty="0">
            <a:latin typeface="Adobe Devanagari" panose="02040503050201020203" pitchFamily="18" charset="0"/>
            <a:cs typeface="Adobe Devanagari" panose="02040503050201020203" pitchFamily="18" charset="0"/>
          </a:endParaRPr>
        </a:p>
      </dsp:txBody>
      <dsp:txXfrm>
        <a:off x="768099" y="1463921"/>
        <a:ext cx="1546510" cy="148507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A4B779-07A1-4BCD-816F-D43F698D02A6}">
      <dsp:nvSpPr>
        <dsp:cNvPr id="0" name=""/>
        <dsp:cNvSpPr/>
      </dsp:nvSpPr>
      <dsp:spPr>
        <a:xfrm>
          <a:off x="3630" y="250506"/>
          <a:ext cx="2054460" cy="709419"/>
        </a:xfrm>
        <a:prstGeom prst="chevron">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s-EC" sz="1800" b="1" i="0" kern="1200" smtClean="0">
              <a:latin typeface="Adobe Devanagari" panose="02040503050201020203" pitchFamily="18" charset="0"/>
              <a:cs typeface="Adobe Devanagari" panose="02040503050201020203" pitchFamily="18" charset="0"/>
            </a:rPr>
            <a:t>Comerciante </a:t>
          </a:r>
          <a:endParaRPr lang="en-US" sz="1800" i="0" kern="1200" dirty="0">
            <a:latin typeface="Adobe Devanagari" panose="02040503050201020203" pitchFamily="18" charset="0"/>
            <a:cs typeface="Adobe Devanagari" panose="02040503050201020203" pitchFamily="18" charset="0"/>
          </a:endParaRPr>
        </a:p>
      </dsp:txBody>
      <dsp:txXfrm>
        <a:off x="358340" y="250506"/>
        <a:ext cx="1345041" cy="709419"/>
      </dsp:txXfrm>
    </dsp:sp>
    <dsp:sp modelId="{BB5AB80A-F268-4638-B60B-842C97DEF266}">
      <dsp:nvSpPr>
        <dsp:cNvPr id="0" name=""/>
        <dsp:cNvSpPr/>
      </dsp:nvSpPr>
      <dsp:spPr>
        <a:xfrm>
          <a:off x="1827529" y="389017"/>
          <a:ext cx="5774906" cy="432398"/>
        </a:xfrm>
        <a:prstGeom prst="chevron">
          <a:avLst/>
        </a:prstGeom>
        <a:solidFill>
          <a:schemeClr val="lt1">
            <a:alpha val="90000"/>
            <a:tint val="40000"/>
            <a:hueOff val="0"/>
            <a:satOff val="0"/>
            <a:lumOff val="0"/>
            <a:alphaOff val="0"/>
          </a:schemeClr>
        </a:solidFill>
        <a:ln w="15875" cap="rnd"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s-EC" sz="1800" i="0" kern="1200" dirty="0" smtClean="0">
              <a:latin typeface="Adobe Devanagari" panose="02040503050201020203" pitchFamily="18" charset="0"/>
              <a:cs typeface="Adobe Devanagari" panose="02040503050201020203" pitchFamily="18" charset="0"/>
            </a:rPr>
            <a:t>Personas que realiza esta actividad mercantil como su oficio</a:t>
          </a:r>
          <a:endParaRPr lang="en-US" sz="1800" i="0" kern="1200" dirty="0">
            <a:latin typeface="Adobe Devanagari" panose="02040503050201020203" pitchFamily="18" charset="0"/>
            <a:cs typeface="Adobe Devanagari" panose="02040503050201020203" pitchFamily="18" charset="0"/>
          </a:endParaRPr>
        </a:p>
      </dsp:txBody>
      <dsp:txXfrm>
        <a:off x="2043728" y="389017"/>
        <a:ext cx="5342508" cy="432398"/>
      </dsp:txXfrm>
    </dsp:sp>
    <dsp:sp modelId="{98DE7092-33FA-48F1-B600-AA2A2B25B317}">
      <dsp:nvSpPr>
        <dsp:cNvPr id="0" name=""/>
        <dsp:cNvSpPr/>
      </dsp:nvSpPr>
      <dsp:spPr>
        <a:xfrm>
          <a:off x="3630" y="1059244"/>
          <a:ext cx="2326629" cy="1026309"/>
        </a:xfrm>
        <a:prstGeom prst="chevron">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lvl="0" algn="ctr" defTabSz="666750">
            <a:lnSpc>
              <a:spcPct val="90000"/>
            </a:lnSpc>
            <a:spcBef>
              <a:spcPct val="0"/>
            </a:spcBef>
            <a:spcAft>
              <a:spcPct val="35000"/>
            </a:spcAft>
          </a:pPr>
          <a:r>
            <a:rPr lang="es-EC" sz="1500" b="1" i="0" kern="1200" dirty="0" smtClean="0">
              <a:latin typeface="Adobe Devanagari" panose="02040503050201020203" pitchFamily="18" charset="0"/>
              <a:cs typeface="Adobe Devanagari" panose="02040503050201020203" pitchFamily="18" charset="0"/>
            </a:rPr>
            <a:t> Derechos, obligaciones y prohibiciones de los comerciantes </a:t>
          </a:r>
          <a:endParaRPr lang="en-US" sz="1500" i="0" kern="1200" dirty="0">
            <a:latin typeface="Adobe Devanagari" panose="02040503050201020203" pitchFamily="18" charset="0"/>
            <a:cs typeface="Adobe Devanagari" panose="02040503050201020203" pitchFamily="18" charset="0"/>
          </a:endParaRPr>
        </a:p>
      </dsp:txBody>
      <dsp:txXfrm>
        <a:off x="516785" y="1059244"/>
        <a:ext cx="1300320" cy="1026309"/>
      </dsp:txXfrm>
    </dsp:sp>
    <dsp:sp modelId="{C5DD0610-3048-47EA-84F9-B9194D1B9F9C}">
      <dsp:nvSpPr>
        <dsp:cNvPr id="0" name=""/>
        <dsp:cNvSpPr/>
      </dsp:nvSpPr>
      <dsp:spPr>
        <a:xfrm>
          <a:off x="2099698" y="1197893"/>
          <a:ext cx="5905991" cy="749011"/>
        </a:xfrm>
        <a:prstGeom prst="chevron">
          <a:avLst/>
        </a:prstGeom>
        <a:solidFill>
          <a:schemeClr val="lt1">
            <a:alpha val="90000"/>
            <a:tint val="40000"/>
            <a:hueOff val="0"/>
            <a:satOff val="0"/>
            <a:lumOff val="0"/>
            <a:alphaOff val="0"/>
          </a:schemeClr>
        </a:solidFill>
        <a:ln w="15875" cap="rnd"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s-EC" sz="1800" i="0" kern="1200" dirty="0" smtClean="0">
              <a:latin typeface="Adobe Devanagari" panose="02040503050201020203" pitchFamily="18" charset="0"/>
              <a:cs typeface="Adobe Devanagari" panose="02040503050201020203" pitchFamily="18" charset="0"/>
            </a:rPr>
            <a:t>Son pilares que se basan los comerciantes para que puedan desarrollar su actividad económica dentro de la ley</a:t>
          </a:r>
          <a:endParaRPr lang="en-US" sz="1800" i="0" kern="1200" dirty="0">
            <a:latin typeface="Adobe Devanagari" panose="02040503050201020203" pitchFamily="18" charset="0"/>
            <a:cs typeface="Adobe Devanagari" panose="02040503050201020203" pitchFamily="18" charset="0"/>
          </a:endParaRPr>
        </a:p>
      </dsp:txBody>
      <dsp:txXfrm>
        <a:off x="2474204" y="1197893"/>
        <a:ext cx="5156980" cy="749011"/>
      </dsp:txXfrm>
    </dsp:sp>
    <dsp:sp modelId="{AA2299C4-9042-41F1-92F5-95D40D92EE90}">
      <dsp:nvSpPr>
        <dsp:cNvPr id="0" name=""/>
        <dsp:cNvSpPr/>
      </dsp:nvSpPr>
      <dsp:spPr>
        <a:xfrm>
          <a:off x="3630" y="2262950"/>
          <a:ext cx="2054921" cy="709419"/>
        </a:xfrm>
        <a:prstGeom prst="chevron">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s-EC" sz="1800" b="1" i="0" kern="1200" dirty="0" smtClean="0">
              <a:latin typeface="Adobe Devanagari" panose="02040503050201020203" pitchFamily="18" charset="0"/>
              <a:cs typeface="Adobe Devanagari" panose="02040503050201020203" pitchFamily="18" charset="0"/>
            </a:rPr>
            <a:t>Comportamiento Tributario</a:t>
          </a:r>
          <a:endParaRPr lang="en-US" sz="1800" i="0" kern="1200" dirty="0">
            <a:latin typeface="Adobe Devanagari" panose="02040503050201020203" pitchFamily="18" charset="0"/>
            <a:cs typeface="Adobe Devanagari" panose="02040503050201020203" pitchFamily="18" charset="0"/>
          </a:endParaRPr>
        </a:p>
      </dsp:txBody>
      <dsp:txXfrm>
        <a:off x="358340" y="2262950"/>
        <a:ext cx="1345502" cy="709419"/>
      </dsp:txXfrm>
    </dsp:sp>
    <dsp:sp modelId="{8DDE4BDC-78E2-4A51-8598-D0A42D84ED7D}">
      <dsp:nvSpPr>
        <dsp:cNvPr id="0" name=""/>
        <dsp:cNvSpPr/>
      </dsp:nvSpPr>
      <dsp:spPr>
        <a:xfrm>
          <a:off x="1827990" y="2184873"/>
          <a:ext cx="6122058" cy="865574"/>
        </a:xfrm>
        <a:prstGeom prst="chevron">
          <a:avLst/>
        </a:prstGeom>
        <a:solidFill>
          <a:schemeClr val="lt1">
            <a:alpha val="90000"/>
            <a:tint val="40000"/>
            <a:hueOff val="0"/>
            <a:satOff val="0"/>
            <a:lumOff val="0"/>
            <a:alphaOff val="0"/>
          </a:schemeClr>
        </a:solidFill>
        <a:ln w="15875" cap="rnd"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s-EC" sz="1800" i="0" kern="1200" dirty="0" smtClean="0">
              <a:latin typeface="Adobe Devanagari" panose="02040503050201020203" pitchFamily="18" charset="0"/>
              <a:cs typeface="Adobe Devanagari" panose="02040503050201020203" pitchFamily="18" charset="0"/>
            </a:rPr>
            <a:t>Declaraciones, Facturaciones, Pagos oportunos, Presentación de reportes financieros, Entrega de información adecuada y oportuna al Servicio de Rentas Internas</a:t>
          </a:r>
          <a:endParaRPr lang="en-US" sz="1800" i="0" kern="1200" dirty="0">
            <a:latin typeface="Adobe Devanagari" panose="02040503050201020203" pitchFamily="18" charset="0"/>
            <a:cs typeface="Adobe Devanagari" panose="02040503050201020203" pitchFamily="18" charset="0"/>
          </a:endParaRPr>
        </a:p>
      </dsp:txBody>
      <dsp:txXfrm>
        <a:off x="2260777" y="2184873"/>
        <a:ext cx="5256484" cy="865574"/>
      </dsp:txXfrm>
    </dsp:sp>
    <dsp:sp modelId="{89AE8C29-4CCC-4E8C-AD81-7D617AB6A10A}">
      <dsp:nvSpPr>
        <dsp:cNvPr id="0" name=""/>
        <dsp:cNvSpPr/>
      </dsp:nvSpPr>
      <dsp:spPr>
        <a:xfrm>
          <a:off x="3630" y="3149766"/>
          <a:ext cx="1773548" cy="709419"/>
        </a:xfrm>
        <a:prstGeom prst="chevron">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s-EC" sz="1800" b="1" i="0" kern="1200" dirty="0" smtClean="0">
              <a:latin typeface="Adobe Devanagari" panose="02040503050201020203" pitchFamily="18" charset="0"/>
              <a:cs typeface="Adobe Devanagari" panose="02040503050201020203" pitchFamily="18" charset="0"/>
            </a:rPr>
            <a:t>Cultura Tributaria</a:t>
          </a:r>
          <a:endParaRPr lang="en-US" sz="1800" i="0" kern="1200" dirty="0">
            <a:latin typeface="Adobe Devanagari" panose="02040503050201020203" pitchFamily="18" charset="0"/>
            <a:cs typeface="Adobe Devanagari" panose="02040503050201020203" pitchFamily="18" charset="0"/>
          </a:endParaRPr>
        </a:p>
      </dsp:txBody>
      <dsp:txXfrm>
        <a:off x="358340" y="3149766"/>
        <a:ext cx="1064129" cy="709419"/>
      </dsp:txXfrm>
    </dsp:sp>
    <dsp:sp modelId="{3F1BE05E-8FDD-4683-A451-2D0871740A11}">
      <dsp:nvSpPr>
        <dsp:cNvPr id="0" name=""/>
        <dsp:cNvSpPr/>
      </dsp:nvSpPr>
      <dsp:spPr>
        <a:xfrm>
          <a:off x="1631309" y="3273402"/>
          <a:ext cx="5996139" cy="462145"/>
        </a:xfrm>
        <a:prstGeom prst="chevron">
          <a:avLst/>
        </a:prstGeom>
        <a:solidFill>
          <a:schemeClr val="lt1">
            <a:alpha val="90000"/>
            <a:tint val="40000"/>
            <a:hueOff val="0"/>
            <a:satOff val="0"/>
            <a:lumOff val="0"/>
            <a:alphaOff val="0"/>
          </a:schemeClr>
        </a:solidFill>
        <a:ln w="15875" cap="rnd"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s-EC" sz="1800" i="0" kern="1200" dirty="0" smtClean="0">
              <a:latin typeface="Adobe Devanagari" panose="02040503050201020203" pitchFamily="18" charset="0"/>
              <a:cs typeface="Adobe Devanagari" panose="02040503050201020203" pitchFamily="18" charset="0"/>
            </a:rPr>
            <a:t>Educación tributaria + generación de conciencia tributaria</a:t>
          </a:r>
          <a:endParaRPr lang="en-US" sz="1800" i="0" kern="1200" dirty="0">
            <a:latin typeface="Adobe Devanagari" panose="02040503050201020203" pitchFamily="18" charset="0"/>
            <a:cs typeface="Adobe Devanagari" panose="02040503050201020203" pitchFamily="18" charset="0"/>
          </a:endParaRPr>
        </a:p>
      </dsp:txBody>
      <dsp:txXfrm>
        <a:off x="1862382" y="3273402"/>
        <a:ext cx="5533994" cy="462145"/>
      </dsp:txXfrm>
    </dsp:sp>
    <dsp:sp modelId="{A6FCEB01-45D7-4638-BC86-BBAAD5ECD6DA}">
      <dsp:nvSpPr>
        <dsp:cNvPr id="0" name=""/>
        <dsp:cNvSpPr/>
      </dsp:nvSpPr>
      <dsp:spPr>
        <a:xfrm>
          <a:off x="3630" y="3958504"/>
          <a:ext cx="1773548" cy="709419"/>
        </a:xfrm>
        <a:prstGeom prst="chevron">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s-EC" sz="1800" b="1" i="0" kern="1200" dirty="0" smtClean="0">
              <a:latin typeface="Adobe Devanagari" panose="02040503050201020203" pitchFamily="18" charset="0"/>
              <a:cs typeface="Adobe Devanagari" panose="02040503050201020203" pitchFamily="18" charset="0"/>
            </a:rPr>
            <a:t>Comercio formal </a:t>
          </a:r>
          <a:endParaRPr lang="en-US" sz="1800" i="0" kern="1200" dirty="0">
            <a:latin typeface="Adobe Devanagari" panose="02040503050201020203" pitchFamily="18" charset="0"/>
            <a:cs typeface="Adobe Devanagari" panose="02040503050201020203" pitchFamily="18" charset="0"/>
          </a:endParaRPr>
        </a:p>
      </dsp:txBody>
      <dsp:txXfrm>
        <a:off x="358340" y="3958504"/>
        <a:ext cx="1064129" cy="709419"/>
      </dsp:txXfrm>
    </dsp:sp>
    <dsp:sp modelId="{A2063C69-45BC-4F81-BBF5-35B651DF5338}">
      <dsp:nvSpPr>
        <dsp:cNvPr id="0" name=""/>
        <dsp:cNvSpPr/>
      </dsp:nvSpPr>
      <dsp:spPr>
        <a:xfrm>
          <a:off x="1546617" y="4018804"/>
          <a:ext cx="6000334" cy="588817"/>
        </a:xfrm>
        <a:prstGeom prst="chevron">
          <a:avLst/>
        </a:prstGeom>
        <a:solidFill>
          <a:schemeClr val="lt1">
            <a:alpha val="90000"/>
            <a:tint val="40000"/>
            <a:hueOff val="0"/>
            <a:satOff val="0"/>
            <a:lumOff val="0"/>
            <a:alphaOff val="0"/>
          </a:schemeClr>
        </a:solidFill>
        <a:ln w="15875" cap="rnd"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s-EC" sz="1800" i="0" kern="1200" dirty="0" smtClean="0">
              <a:latin typeface="Adobe Devanagari" panose="02040503050201020203" pitchFamily="18" charset="0"/>
              <a:cs typeface="Adobe Devanagari" panose="02040503050201020203" pitchFamily="18" charset="0"/>
            </a:rPr>
            <a:t>Obtienen utilidades sin faltar al marco legal del país en que se desenvuelve su actividad comercial. </a:t>
          </a:r>
          <a:endParaRPr lang="en-US" sz="1800" i="0" kern="1200" dirty="0">
            <a:latin typeface="Adobe Devanagari" panose="02040503050201020203" pitchFamily="18" charset="0"/>
            <a:cs typeface="Adobe Devanagari" panose="02040503050201020203" pitchFamily="18" charset="0"/>
          </a:endParaRPr>
        </a:p>
      </dsp:txBody>
      <dsp:txXfrm>
        <a:off x="1841026" y="4018804"/>
        <a:ext cx="5411517" cy="58881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A4B779-07A1-4BCD-816F-D43F698D02A6}">
      <dsp:nvSpPr>
        <dsp:cNvPr id="0" name=""/>
        <dsp:cNvSpPr/>
      </dsp:nvSpPr>
      <dsp:spPr>
        <a:xfrm>
          <a:off x="3082" y="232450"/>
          <a:ext cx="2126905" cy="734435"/>
        </a:xfrm>
        <a:prstGeom prst="chevron">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s-EC" sz="1800" b="1" i="0" kern="1200" dirty="0" smtClean="0">
              <a:latin typeface="Adobe Devanagari" panose="02040503050201020203" pitchFamily="18" charset="0"/>
              <a:cs typeface="Adobe Devanagari" panose="02040503050201020203" pitchFamily="18" charset="0"/>
            </a:rPr>
            <a:t>Comercio Informal </a:t>
          </a:r>
          <a:endParaRPr lang="en-US" sz="1800" i="0" kern="1200" dirty="0">
            <a:latin typeface="Adobe Devanagari" panose="02040503050201020203" pitchFamily="18" charset="0"/>
            <a:cs typeface="Adobe Devanagari" panose="02040503050201020203" pitchFamily="18" charset="0"/>
          </a:endParaRPr>
        </a:p>
      </dsp:txBody>
      <dsp:txXfrm>
        <a:off x="370300" y="232450"/>
        <a:ext cx="1392470" cy="734435"/>
      </dsp:txXfrm>
    </dsp:sp>
    <dsp:sp modelId="{BB5AB80A-F268-4638-B60B-842C97DEF266}">
      <dsp:nvSpPr>
        <dsp:cNvPr id="0" name=""/>
        <dsp:cNvSpPr/>
      </dsp:nvSpPr>
      <dsp:spPr>
        <a:xfrm>
          <a:off x="1891297" y="287022"/>
          <a:ext cx="5978543" cy="625290"/>
        </a:xfrm>
        <a:prstGeom prst="chevron">
          <a:avLst/>
        </a:prstGeom>
        <a:solidFill>
          <a:schemeClr val="lt1">
            <a:alpha val="90000"/>
            <a:tint val="40000"/>
            <a:hueOff val="0"/>
            <a:satOff val="0"/>
            <a:lumOff val="0"/>
            <a:alphaOff val="0"/>
          </a:schemeClr>
        </a:solidFill>
        <a:ln w="15875" cap="rnd"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s-EC" sz="1800" kern="1200" dirty="0" smtClean="0">
              <a:latin typeface="Adobe Devanagari" panose="02040503050201020203" pitchFamily="18" charset="0"/>
              <a:cs typeface="Adobe Devanagari" panose="02040503050201020203" pitchFamily="18" charset="0"/>
            </a:rPr>
            <a:t>Esta fuera de la ley, por ende no se riegue bajo el marco legal que tiene un país. </a:t>
          </a:r>
          <a:endParaRPr lang="en-US" sz="1800" i="0" kern="1200" dirty="0">
            <a:latin typeface="Adobe Devanagari" panose="02040503050201020203" pitchFamily="18" charset="0"/>
            <a:cs typeface="Adobe Devanagari" panose="02040503050201020203" pitchFamily="18" charset="0"/>
          </a:endParaRPr>
        </a:p>
      </dsp:txBody>
      <dsp:txXfrm>
        <a:off x="2203942" y="287022"/>
        <a:ext cx="5353253" cy="625290"/>
      </dsp:txXfrm>
    </dsp:sp>
    <dsp:sp modelId="{98DE7092-33FA-48F1-B600-AA2A2B25B317}">
      <dsp:nvSpPr>
        <dsp:cNvPr id="0" name=""/>
        <dsp:cNvSpPr/>
      </dsp:nvSpPr>
      <dsp:spPr>
        <a:xfrm>
          <a:off x="3082" y="1235177"/>
          <a:ext cx="2110326" cy="734435"/>
        </a:xfrm>
        <a:prstGeom prst="chevron">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s-EC" sz="1800" b="1" i="0" kern="1200" dirty="0" smtClean="0">
              <a:latin typeface="Adobe Devanagari" panose="02040503050201020203" pitchFamily="18" charset="0"/>
              <a:cs typeface="Adobe Devanagari" panose="02040503050201020203" pitchFamily="18" charset="0"/>
            </a:rPr>
            <a:t> RISE</a:t>
          </a:r>
          <a:endParaRPr lang="en-US" sz="1800" i="0" kern="1200" dirty="0">
            <a:latin typeface="Adobe Devanagari" panose="02040503050201020203" pitchFamily="18" charset="0"/>
            <a:cs typeface="Adobe Devanagari" panose="02040503050201020203" pitchFamily="18" charset="0"/>
          </a:endParaRPr>
        </a:p>
      </dsp:txBody>
      <dsp:txXfrm>
        <a:off x="370300" y="1235177"/>
        <a:ext cx="1375891" cy="734435"/>
      </dsp:txXfrm>
    </dsp:sp>
    <dsp:sp modelId="{C5DD0610-3048-47EA-84F9-B9194D1B9F9C}">
      <dsp:nvSpPr>
        <dsp:cNvPr id="0" name=""/>
        <dsp:cNvSpPr/>
      </dsp:nvSpPr>
      <dsp:spPr>
        <a:xfrm>
          <a:off x="1855233" y="1069706"/>
          <a:ext cx="6276492" cy="1065377"/>
        </a:xfrm>
        <a:prstGeom prst="chevron">
          <a:avLst/>
        </a:prstGeom>
        <a:solidFill>
          <a:schemeClr val="lt1">
            <a:alpha val="90000"/>
            <a:tint val="40000"/>
            <a:hueOff val="0"/>
            <a:satOff val="0"/>
            <a:lumOff val="0"/>
            <a:alphaOff val="0"/>
          </a:schemeClr>
        </a:solidFill>
        <a:ln w="15875" cap="rnd"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s-EC" sz="1800" kern="1200" dirty="0" smtClean="0">
              <a:latin typeface="Adobe Devanagari" panose="02040503050201020203" pitchFamily="18" charset="0"/>
              <a:cs typeface="Adobe Devanagari" panose="02040503050201020203" pitchFamily="18" charset="0"/>
            </a:rPr>
            <a:t>Reemplaza al pago de IVA y del Impuesto a la Renta por medio de cuotas mensuales. Deben ser personas naturales, No tener ingresos mayores a USD 60 mil en el año, No haber sido agente de retención en los últimos 3 años. </a:t>
          </a:r>
          <a:endParaRPr lang="en-US" sz="1800" i="0" kern="1200" dirty="0">
            <a:latin typeface="Adobe Devanagari" panose="02040503050201020203" pitchFamily="18" charset="0"/>
            <a:cs typeface="Adobe Devanagari" panose="02040503050201020203" pitchFamily="18" charset="0"/>
          </a:endParaRPr>
        </a:p>
      </dsp:txBody>
      <dsp:txXfrm>
        <a:off x="2387922" y="1069706"/>
        <a:ext cx="5211115" cy="1065377"/>
      </dsp:txXfrm>
    </dsp:sp>
    <dsp:sp modelId="{F2A05076-2B9F-4F53-B1AE-5AAA2D6AE292}">
      <dsp:nvSpPr>
        <dsp:cNvPr id="0" name=""/>
        <dsp:cNvSpPr/>
      </dsp:nvSpPr>
      <dsp:spPr>
        <a:xfrm>
          <a:off x="3082" y="2248200"/>
          <a:ext cx="1836088" cy="734435"/>
        </a:xfrm>
        <a:prstGeom prst="chevron">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s-EC" sz="1800" b="1" i="0" kern="1200" dirty="0" smtClean="0">
              <a:latin typeface="Adobe Devanagari" panose="02040503050201020203" pitchFamily="18" charset="0"/>
              <a:cs typeface="Adobe Devanagari" panose="02040503050201020203" pitchFamily="18" charset="0"/>
            </a:rPr>
            <a:t>RUC</a:t>
          </a:r>
          <a:endParaRPr lang="en-US" sz="1800" kern="1200" dirty="0">
            <a:latin typeface="Adobe Devanagari" panose="02040503050201020203" pitchFamily="18" charset="0"/>
            <a:cs typeface="Adobe Devanagari" panose="02040503050201020203" pitchFamily="18" charset="0"/>
          </a:endParaRPr>
        </a:p>
      </dsp:txBody>
      <dsp:txXfrm>
        <a:off x="370300" y="2248200"/>
        <a:ext cx="1101653" cy="734435"/>
      </dsp:txXfrm>
    </dsp:sp>
    <dsp:sp modelId="{D73C2F93-9449-430B-8822-300ABC33863E}">
      <dsp:nvSpPr>
        <dsp:cNvPr id="0" name=""/>
        <dsp:cNvSpPr/>
      </dsp:nvSpPr>
      <dsp:spPr>
        <a:xfrm>
          <a:off x="1600479" y="2237904"/>
          <a:ext cx="6439707" cy="755027"/>
        </a:xfrm>
        <a:prstGeom prst="chevron">
          <a:avLst/>
        </a:prstGeom>
        <a:solidFill>
          <a:schemeClr val="lt1">
            <a:alpha val="90000"/>
            <a:tint val="40000"/>
            <a:hueOff val="0"/>
            <a:satOff val="0"/>
            <a:lumOff val="0"/>
            <a:alphaOff val="0"/>
          </a:schemeClr>
        </a:solidFill>
        <a:ln w="15875" cap="rnd"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s-EC" sz="1800" kern="1200" dirty="0" smtClean="0">
              <a:latin typeface="Adobe Devanagari" panose="02040503050201020203" pitchFamily="18" charset="0"/>
              <a:cs typeface="Adobe Devanagari" panose="02040503050201020203" pitchFamily="18" charset="0"/>
            </a:rPr>
            <a:t>Permite que las personas o sociedades realicen su actividad económica dentro del país, tiene 13 dígitos y se paga de acuerno al noveno digito</a:t>
          </a:r>
          <a:endParaRPr lang="en-US" sz="1800" kern="1200" dirty="0">
            <a:latin typeface="Adobe Devanagari" panose="02040503050201020203" pitchFamily="18" charset="0"/>
            <a:cs typeface="Adobe Devanagari" panose="02040503050201020203" pitchFamily="18" charset="0"/>
          </a:endParaRPr>
        </a:p>
      </dsp:txBody>
      <dsp:txXfrm>
        <a:off x="1977993" y="2237904"/>
        <a:ext cx="5684680" cy="755027"/>
      </dsp:txXfrm>
    </dsp:sp>
    <dsp:sp modelId="{AA2299C4-9042-41F1-92F5-95D40D92EE90}">
      <dsp:nvSpPr>
        <dsp:cNvPr id="0" name=""/>
        <dsp:cNvSpPr/>
      </dsp:nvSpPr>
      <dsp:spPr>
        <a:xfrm>
          <a:off x="3082" y="3095753"/>
          <a:ext cx="2127383" cy="823323"/>
        </a:xfrm>
        <a:prstGeom prst="chevron">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s-EC" sz="1800" b="1" i="0" kern="1200" dirty="0" smtClean="0">
              <a:latin typeface="Adobe Devanagari" panose="02040503050201020203" pitchFamily="18" charset="0"/>
              <a:cs typeface="Adobe Devanagari" panose="02040503050201020203" pitchFamily="18" charset="0"/>
            </a:rPr>
            <a:t>Impuesto al Valor Agregado </a:t>
          </a:r>
          <a:endParaRPr lang="en-US" sz="1800" i="0" kern="1200" dirty="0">
            <a:latin typeface="Adobe Devanagari" panose="02040503050201020203" pitchFamily="18" charset="0"/>
            <a:cs typeface="Adobe Devanagari" panose="02040503050201020203" pitchFamily="18" charset="0"/>
          </a:endParaRPr>
        </a:p>
      </dsp:txBody>
      <dsp:txXfrm>
        <a:off x="414744" y="3095753"/>
        <a:ext cx="1304060" cy="823323"/>
      </dsp:txXfrm>
    </dsp:sp>
    <dsp:sp modelId="{8DDE4BDC-78E2-4A51-8598-D0A42D84ED7D}">
      <dsp:nvSpPr>
        <dsp:cNvPr id="0" name=""/>
        <dsp:cNvSpPr/>
      </dsp:nvSpPr>
      <dsp:spPr>
        <a:xfrm>
          <a:off x="1891774" y="3218631"/>
          <a:ext cx="6183439" cy="577566"/>
        </a:xfrm>
        <a:prstGeom prst="chevron">
          <a:avLst/>
        </a:prstGeom>
        <a:solidFill>
          <a:schemeClr val="lt1">
            <a:alpha val="90000"/>
            <a:tint val="40000"/>
            <a:hueOff val="0"/>
            <a:satOff val="0"/>
            <a:lumOff val="0"/>
            <a:alphaOff val="0"/>
          </a:schemeClr>
        </a:solidFill>
        <a:ln w="15875" cap="rnd"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s-EC" sz="1800" kern="1200" dirty="0" smtClean="0">
              <a:latin typeface="Adobe Devanagari" panose="02040503050201020203" pitchFamily="18" charset="0"/>
              <a:cs typeface="Adobe Devanagari" panose="02040503050201020203" pitchFamily="18" charset="0"/>
            </a:rPr>
            <a:t>La tarifa vigente es del 12% y 0% tanto para servicios como para bienes</a:t>
          </a:r>
          <a:endParaRPr lang="en-US" sz="1800" i="0" kern="1200" dirty="0">
            <a:latin typeface="Adobe Devanagari" panose="02040503050201020203" pitchFamily="18" charset="0"/>
            <a:cs typeface="Adobe Devanagari" panose="02040503050201020203" pitchFamily="18" charset="0"/>
          </a:endParaRPr>
        </a:p>
      </dsp:txBody>
      <dsp:txXfrm>
        <a:off x="2180557" y="3218631"/>
        <a:ext cx="5605873" cy="577566"/>
      </dsp:txXfrm>
    </dsp:sp>
    <dsp:sp modelId="{A6FCEB01-45D7-4638-BC86-BBAAD5ECD6DA}">
      <dsp:nvSpPr>
        <dsp:cNvPr id="0" name=""/>
        <dsp:cNvSpPr/>
      </dsp:nvSpPr>
      <dsp:spPr>
        <a:xfrm>
          <a:off x="3082" y="4095495"/>
          <a:ext cx="1836088" cy="846634"/>
        </a:xfrm>
        <a:prstGeom prst="chevron">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s-EC" sz="1800" b="1" i="0" kern="1200" dirty="0" smtClean="0">
              <a:latin typeface="Adobe Devanagari" panose="02040503050201020203" pitchFamily="18" charset="0"/>
              <a:cs typeface="Adobe Devanagari" panose="02040503050201020203" pitchFamily="18" charset="0"/>
            </a:rPr>
            <a:t>Periodo de declaración del IVA</a:t>
          </a:r>
          <a:endParaRPr lang="en-US" sz="1800" i="0" kern="1200" dirty="0">
            <a:latin typeface="Adobe Devanagari" panose="02040503050201020203" pitchFamily="18" charset="0"/>
            <a:cs typeface="Adobe Devanagari" panose="02040503050201020203" pitchFamily="18" charset="0"/>
          </a:endParaRPr>
        </a:p>
      </dsp:txBody>
      <dsp:txXfrm>
        <a:off x="426399" y="4095495"/>
        <a:ext cx="989454" cy="846634"/>
      </dsp:txXfrm>
    </dsp:sp>
    <dsp:sp modelId="{A2063C69-45BC-4F81-BBF5-35B651DF5338}">
      <dsp:nvSpPr>
        <dsp:cNvPr id="0" name=""/>
        <dsp:cNvSpPr/>
      </dsp:nvSpPr>
      <dsp:spPr>
        <a:xfrm>
          <a:off x="1600479" y="4021897"/>
          <a:ext cx="6606717" cy="993830"/>
        </a:xfrm>
        <a:prstGeom prst="chevron">
          <a:avLst/>
        </a:prstGeom>
        <a:solidFill>
          <a:schemeClr val="lt1">
            <a:alpha val="90000"/>
            <a:tint val="40000"/>
            <a:hueOff val="0"/>
            <a:satOff val="0"/>
            <a:lumOff val="0"/>
            <a:alphaOff val="0"/>
          </a:schemeClr>
        </a:solidFill>
        <a:ln w="15875" cap="rnd"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s-EC" sz="1800" i="0" kern="1200" dirty="0" smtClean="0">
              <a:latin typeface="Adobe Devanagari" panose="02040503050201020203" pitchFamily="18" charset="0"/>
              <a:cs typeface="Adobe Devanagari" panose="02040503050201020203" pitchFamily="18" charset="0"/>
            </a:rPr>
            <a:t>Las declaraciones se realizarán en formularios o medios que se establezca por el Servicio De Rentas Internas en conformidad con las fechas establecidas por la Ley de Régimen Tributario Interno.</a:t>
          </a:r>
          <a:endParaRPr lang="en-US" sz="1800" i="0" kern="1200" dirty="0">
            <a:latin typeface="Adobe Devanagari" panose="02040503050201020203" pitchFamily="18" charset="0"/>
            <a:cs typeface="Adobe Devanagari" panose="02040503050201020203" pitchFamily="18" charset="0"/>
          </a:endParaRPr>
        </a:p>
      </dsp:txBody>
      <dsp:txXfrm>
        <a:off x="2097394" y="4021897"/>
        <a:ext cx="5612887" cy="99383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68AC47-4E9D-4779-8366-F834E8F83CFE}">
      <dsp:nvSpPr>
        <dsp:cNvPr id="0" name=""/>
        <dsp:cNvSpPr/>
      </dsp:nvSpPr>
      <dsp:spPr>
        <a:xfrm>
          <a:off x="0" y="85370"/>
          <a:ext cx="7708921" cy="670433"/>
        </a:xfrm>
        <a:prstGeom prst="rect">
          <a:avLst/>
        </a:prstGeom>
        <a:solidFill>
          <a:schemeClr val="dk1">
            <a:alpha val="90000"/>
            <a:tint val="40000"/>
            <a:hueOff val="0"/>
            <a:satOff val="0"/>
            <a:lumOff val="0"/>
            <a:alphaOff val="0"/>
          </a:schemeClr>
        </a:solidFill>
        <a:ln w="15875" cap="rnd"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8298" tIns="208280" rIns="598298" bIns="113792" numCol="1" spcCol="1270" anchor="t" anchorCtr="0">
          <a:noAutofit/>
        </a:bodyPr>
        <a:lstStyle/>
        <a:p>
          <a:pPr marL="171450" lvl="1" indent="-171450" algn="l" defTabSz="711200">
            <a:lnSpc>
              <a:spcPct val="90000"/>
            </a:lnSpc>
            <a:spcBef>
              <a:spcPct val="0"/>
            </a:spcBef>
            <a:spcAft>
              <a:spcPct val="15000"/>
            </a:spcAft>
            <a:buChar char="••"/>
          </a:pPr>
          <a:r>
            <a:rPr lang="es-EC" sz="1600" i="0" kern="1200" dirty="0" smtClean="0">
              <a:solidFill>
                <a:schemeClr val="tx1"/>
              </a:solidFill>
              <a:latin typeface="Adobe Devanagari" panose="02040503050201020203" pitchFamily="18" charset="0"/>
              <a:cs typeface="Adobe Devanagari" panose="02040503050201020203" pitchFamily="18" charset="0"/>
            </a:rPr>
            <a:t>Art. 3 : </a:t>
          </a:r>
          <a:r>
            <a:rPr lang="es-EC" sz="1600" b="1" i="0" kern="1200" dirty="0" smtClean="0">
              <a:solidFill>
                <a:schemeClr val="tx1"/>
              </a:solidFill>
              <a:latin typeface="Adobe Devanagari" panose="02040503050201020203" pitchFamily="18" charset="0"/>
              <a:cs typeface="Adobe Devanagari" panose="02040503050201020203" pitchFamily="18" charset="0"/>
            </a:rPr>
            <a:t>“</a:t>
          </a:r>
          <a:r>
            <a:rPr lang="es-EC" sz="1600" i="0" kern="1200" dirty="0" smtClean="0">
              <a:solidFill>
                <a:schemeClr val="tx1"/>
              </a:solidFill>
              <a:latin typeface="Adobe Devanagari" panose="02040503050201020203" pitchFamily="18" charset="0"/>
              <a:cs typeface="Adobe Devanagari" panose="02040503050201020203" pitchFamily="18" charset="0"/>
            </a:rPr>
            <a:t>Son actos de comercio, ya de parte de todos los contratantes, ya de parte de alguno de ellos solamente”</a:t>
          </a:r>
          <a:endParaRPr lang="en-US" sz="1600" i="0" kern="1200" dirty="0">
            <a:solidFill>
              <a:schemeClr val="tx1"/>
            </a:solidFill>
            <a:latin typeface="Adobe Devanagari" panose="02040503050201020203" pitchFamily="18" charset="0"/>
            <a:cs typeface="Adobe Devanagari" panose="02040503050201020203" pitchFamily="18" charset="0"/>
          </a:endParaRPr>
        </a:p>
      </dsp:txBody>
      <dsp:txXfrm>
        <a:off x="0" y="85370"/>
        <a:ext cx="7708921" cy="670433"/>
      </dsp:txXfrm>
    </dsp:sp>
    <dsp:sp modelId="{24075738-E3E0-4485-A1C2-C18DD7F96B59}">
      <dsp:nvSpPr>
        <dsp:cNvPr id="0" name=""/>
        <dsp:cNvSpPr/>
      </dsp:nvSpPr>
      <dsp:spPr>
        <a:xfrm>
          <a:off x="321053" y="0"/>
          <a:ext cx="5396244" cy="219740"/>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965" tIns="0" rIns="203965" bIns="0" numCol="1" spcCol="1270" anchor="ctr" anchorCtr="0">
          <a:noAutofit/>
        </a:bodyPr>
        <a:lstStyle/>
        <a:p>
          <a:pPr lvl="0" algn="l" defTabSz="711200">
            <a:lnSpc>
              <a:spcPct val="90000"/>
            </a:lnSpc>
            <a:spcBef>
              <a:spcPct val="0"/>
            </a:spcBef>
            <a:spcAft>
              <a:spcPct val="35000"/>
            </a:spcAft>
          </a:pPr>
          <a:r>
            <a:rPr lang="es-EC" sz="1600" b="1" i="0" u="sng" kern="1200" dirty="0" smtClean="0">
              <a:solidFill>
                <a:schemeClr val="tx1"/>
              </a:solidFill>
              <a:latin typeface="Adobe Devanagari" panose="02040503050201020203" pitchFamily="18" charset="0"/>
              <a:cs typeface="Adobe Devanagari" panose="02040503050201020203" pitchFamily="18" charset="0"/>
            </a:rPr>
            <a:t>Código de Comercio</a:t>
          </a:r>
          <a:r>
            <a:rPr lang="es-EC" sz="1600" i="0" kern="1200" dirty="0" smtClean="0">
              <a:solidFill>
                <a:schemeClr val="tx1"/>
              </a:solidFill>
              <a:latin typeface="Adobe Devanagari" panose="02040503050201020203" pitchFamily="18" charset="0"/>
              <a:cs typeface="Adobe Devanagari" panose="02040503050201020203" pitchFamily="18" charset="0"/>
            </a:rPr>
            <a:t> </a:t>
          </a:r>
          <a:endParaRPr lang="en-US" sz="1600" i="0" kern="1200" dirty="0">
            <a:solidFill>
              <a:schemeClr val="tx1"/>
            </a:solidFill>
            <a:latin typeface="Adobe Devanagari" panose="02040503050201020203" pitchFamily="18" charset="0"/>
            <a:cs typeface="Adobe Devanagari" panose="02040503050201020203" pitchFamily="18" charset="0"/>
          </a:endParaRPr>
        </a:p>
      </dsp:txBody>
      <dsp:txXfrm>
        <a:off x="331780" y="10727"/>
        <a:ext cx="5374790" cy="198286"/>
      </dsp:txXfrm>
    </dsp:sp>
    <dsp:sp modelId="{AEEB9438-AF79-4914-8DF3-777A87347620}">
      <dsp:nvSpPr>
        <dsp:cNvPr id="0" name=""/>
        <dsp:cNvSpPr/>
      </dsp:nvSpPr>
      <dsp:spPr>
        <a:xfrm>
          <a:off x="0" y="879509"/>
          <a:ext cx="7708921" cy="1071000"/>
        </a:xfrm>
        <a:prstGeom prst="rect">
          <a:avLst/>
        </a:prstGeom>
        <a:solidFill>
          <a:schemeClr val="dk1">
            <a:alpha val="90000"/>
            <a:tint val="40000"/>
            <a:hueOff val="0"/>
            <a:satOff val="0"/>
            <a:lumOff val="0"/>
            <a:alphaOff val="0"/>
          </a:schemeClr>
        </a:solidFill>
        <a:ln w="15875" cap="rnd"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8298" tIns="208280" rIns="598298" bIns="113792" numCol="1" spcCol="1270" anchor="t" anchorCtr="0">
          <a:noAutofit/>
        </a:bodyPr>
        <a:lstStyle/>
        <a:p>
          <a:pPr marL="171450" lvl="1" indent="-171450" algn="l" defTabSz="711200">
            <a:lnSpc>
              <a:spcPct val="90000"/>
            </a:lnSpc>
            <a:spcBef>
              <a:spcPct val="0"/>
            </a:spcBef>
            <a:spcAft>
              <a:spcPct val="15000"/>
            </a:spcAft>
            <a:buChar char="••"/>
          </a:pPr>
          <a:r>
            <a:rPr lang="es-EC" sz="1600" i="0" kern="1200" dirty="0" smtClean="0">
              <a:solidFill>
                <a:schemeClr val="tx1"/>
              </a:solidFill>
              <a:latin typeface="Adobe Devanagari" panose="02040503050201020203" pitchFamily="18" charset="0"/>
              <a:cs typeface="Adobe Devanagari" panose="02040503050201020203" pitchFamily="18" charset="0"/>
            </a:rPr>
            <a:t>Art. 300: “La política tributaria promoverá la redistribución y estimulará el empleo, la producción de bienes y servicios, y conductas ecológicas, sociales y económicas responsables”.</a:t>
          </a:r>
          <a:endParaRPr lang="en-US" sz="1600" i="0" kern="1200" dirty="0">
            <a:solidFill>
              <a:schemeClr val="tx1"/>
            </a:solidFill>
            <a:latin typeface="Adobe Devanagari" panose="02040503050201020203" pitchFamily="18" charset="0"/>
            <a:cs typeface="Adobe Devanagari" panose="02040503050201020203" pitchFamily="18" charset="0"/>
          </a:endParaRPr>
        </a:p>
      </dsp:txBody>
      <dsp:txXfrm>
        <a:off x="0" y="879509"/>
        <a:ext cx="7708921" cy="1071000"/>
      </dsp:txXfrm>
    </dsp:sp>
    <dsp:sp modelId="{D040AB53-9B98-4AD7-9193-E83A84E8F415}">
      <dsp:nvSpPr>
        <dsp:cNvPr id="0" name=""/>
        <dsp:cNvSpPr/>
      </dsp:nvSpPr>
      <dsp:spPr>
        <a:xfrm>
          <a:off x="385446" y="809803"/>
          <a:ext cx="5396244" cy="217305"/>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965" tIns="0" rIns="203965" bIns="0" numCol="1" spcCol="1270" anchor="ctr" anchorCtr="0">
          <a:noAutofit/>
        </a:bodyPr>
        <a:lstStyle/>
        <a:p>
          <a:pPr lvl="0" algn="l" defTabSz="711200">
            <a:lnSpc>
              <a:spcPct val="90000"/>
            </a:lnSpc>
            <a:spcBef>
              <a:spcPct val="0"/>
            </a:spcBef>
            <a:spcAft>
              <a:spcPct val="35000"/>
            </a:spcAft>
          </a:pPr>
          <a:r>
            <a:rPr lang="es-EC" sz="1600" b="1" i="0" kern="1200" dirty="0" smtClean="0">
              <a:solidFill>
                <a:schemeClr val="tx1"/>
              </a:solidFill>
              <a:latin typeface="Adobe Devanagari" panose="02040503050201020203" pitchFamily="18" charset="0"/>
              <a:cs typeface="Adobe Devanagari" panose="02040503050201020203" pitchFamily="18" charset="0"/>
            </a:rPr>
            <a:t>Constitución de la República del Ecuador</a:t>
          </a:r>
          <a:endParaRPr lang="en-US" sz="1600" i="0" kern="1200" dirty="0">
            <a:solidFill>
              <a:schemeClr val="tx1"/>
            </a:solidFill>
            <a:latin typeface="Adobe Devanagari" panose="02040503050201020203" pitchFamily="18" charset="0"/>
            <a:cs typeface="Adobe Devanagari" panose="02040503050201020203" pitchFamily="18" charset="0"/>
          </a:endParaRPr>
        </a:p>
      </dsp:txBody>
      <dsp:txXfrm>
        <a:off x="396054" y="820411"/>
        <a:ext cx="5375028" cy="196089"/>
      </dsp:txXfrm>
    </dsp:sp>
    <dsp:sp modelId="{8B358565-C17E-41C6-AFE6-21B56E6760DE}">
      <dsp:nvSpPr>
        <dsp:cNvPr id="0" name=""/>
        <dsp:cNvSpPr/>
      </dsp:nvSpPr>
      <dsp:spPr>
        <a:xfrm>
          <a:off x="0" y="2152109"/>
          <a:ext cx="7708921" cy="1354500"/>
        </a:xfrm>
        <a:prstGeom prst="rect">
          <a:avLst/>
        </a:prstGeom>
        <a:solidFill>
          <a:schemeClr val="dk1">
            <a:alpha val="90000"/>
            <a:tint val="40000"/>
            <a:hueOff val="0"/>
            <a:satOff val="0"/>
            <a:lumOff val="0"/>
            <a:alphaOff val="0"/>
          </a:schemeClr>
        </a:solidFill>
        <a:ln w="15875" cap="rnd"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8298" tIns="208280" rIns="598298" bIns="113792" numCol="1" spcCol="1270" anchor="t" anchorCtr="0">
          <a:noAutofit/>
        </a:bodyPr>
        <a:lstStyle/>
        <a:p>
          <a:pPr marL="171450" lvl="1" indent="-171450" algn="l" defTabSz="711200">
            <a:lnSpc>
              <a:spcPct val="90000"/>
            </a:lnSpc>
            <a:spcBef>
              <a:spcPct val="0"/>
            </a:spcBef>
            <a:spcAft>
              <a:spcPct val="15000"/>
            </a:spcAft>
            <a:buChar char="••"/>
          </a:pPr>
          <a:r>
            <a:rPr lang="es-EC" sz="1600" i="0" kern="1200" dirty="0" smtClean="0">
              <a:solidFill>
                <a:schemeClr val="tx1"/>
              </a:solidFill>
              <a:latin typeface="Adobe Devanagari" panose="02040503050201020203" pitchFamily="18" charset="0"/>
              <a:cs typeface="Adobe Devanagari" panose="02040503050201020203" pitchFamily="18" charset="0"/>
            </a:rPr>
            <a:t>Art. 115. “Los reclamos por tributos que correspondan al Estado presentarse sus reclamos ante la respectiva dirección regional o provincial. El empleado receptor pondrá la fe de presentación en el escrito de reclamo y en cuarenta y ocho horas lo remitirá al Servicio de Rentas Internas”</a:t>
          </a:r>
          <a:endParaRPr lang="en-US" sz="1600" kern="1200" dirty="0">
            <a:solidFill>
              <a:schemeClr val="tx1"/>
            </a:solidFill>
          </a:endParaRPr>
        </a:p>
      </dsp:txBody>
      <dsp:txXfrm>
        <a:off x="0" y="2152109"/>
        <a:ext cx="7708921" cy="1354500"/>
      </dsp:txXfrm>
    </dsp:sp>
    <dsp:sp modelId="{C31E7D01-37DD-40F1-BCBC-3BF7335A4148}">
      <dsp:nvSpPr>
        <dsp:cNvPr id="0" name=""/>
        <dsp:cNvSpPr/>
      </dsp:nvSpPr>
      <dsp:spPr>
        <a:xfrm>
          <a:off x="385446" y="2004509"/>
          <a:ext cx="5396244" cy="295200"/>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965" tIns="0" rIns="203965" bIns="0" numCol="1" spcCol="1270" anchor="ctr" anchorCtr="0">
          <a:noAutofit/>
        </a:bodyPr>
        <a:lstStyle/>
        <a:p>
          <a:pPr lvl="0" algn="l" defTabSz="711200">
            <a:lnSpc>
              <a:spcPct val="90000"/>
            </a:lnSpc>
            <a:spcBef>
              <a:spcPct val="0"/>
            </a:spcBef>
            <a:spcAft>
              <a:spcPct val="35000"/>
            </a:spcAft>
          </a:pPr>
          <a:r>
            <a:rPr lang="es-EC" sz="1600" b="1" i="0" kern="1200" dirty="0" smtClean="0">
              <a:solidFill>
                <a:schemeClr val="tx1"/>
              </a:solidFill>
              <a:latin typeface="Adobe Devanagari" panose="02040503050201020203" pitchFamily="18" charset="0"/>
              <a:cs typeface="Adobe Devanagari" panose="02040503050201020203" pitchFamily="18" charset="0"/>
            </a:rPr>
            <a:t>Código Tributario</a:t>
          </a:r>
        </a:p>
      </dsp:txBody>
      <dsp:txXfrm>
        <a:off x="399856" y="2018919"/>
        <a:ext cx="5367424" cy="266380"/>
      </dsp:txXfrm>
    </dsp:sp>
    <dsp:sp modelId="{766FFC95-962D-429B-B197-8B2B3B0FB5F2}">
      <dsp:nvSpPr>
        <dsp:cNvPr id="0" name=""/>
        <dsp:cNvSpPr/>
      </dsp:nvSpPr>
      <dsp:spPr>
        <a:xfrm>
          <a:off x="0" y="3708209"/>
          <a:ext cx="7708921" cy="1606500"/>
        </a:xfrm>
        <a:prstGeom prst="rect">
          <a:avLst/>
        </a:prstGeom>
        <a:solidFill>
          <a:schemeClr val="dk1">
            <a:alpha val="90000"/>
            <a:tint val="40000"/>
            <a:hueOff val="0"/>
            <a:satOff val="0"/>
            <a:lumOff val="0"/>
            <a:alphaOff val="0"/>
          </a:schemeClr>
        </a:solidFill>
        <a:ln w="15875" cap="rnd"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8298" tIns="208280" rIns="598298" bIns="113792" numCol="1" spcCol="1270" anchor="t" anchorCtr="0">
          <a:noAutofit/>
        </a:bodyPr>
        <a:lstStyle/>
        <a:p>
          <a:pPr marL="171450" lvl="1" indent="-171450" algn="l" defTabSz="711200">
            <a:lnSpc>
              <a:spcPct val="90000"/>
            </a:lnSpc>
            <a:spcBef>
              <a:spcPct val="0"/>
            </a:spcBef>
            <a:spcAft>
              <a:spcPct val="15000"/>
            </a:spcAft>
            <a:buChar char="••"/>
          </a:pPr>
          <a:r>
            <a:rPr lang="es-EC" sz="1600" b="1" i="0" kern="1200" dirty="0" smtClean="0">
              <a:solidFill>
                <a:schemeClr val="tx1"/>
              </a:solidFill>
              <a:latin typeface="Adobe Devanagari" panose="02040503050201020203" pitchFamily="18" charset="0"/>
              <a:cs typeface="Adobe Devanagari" panose="02040503050201020203" pitchFamily="18" charset="0"/>
            </a:rPr>
            <a:t>Art. 52: </a:t>
          </a:r>
          <a:r>
            <a:rPr lang="es-EC" sz="1600" i="0" kern="1200" dirty="0" smtClean="0">
              <a:solidFill>
                <a:schemeClr val="tx1"/>
              </a:solidFill>
              <a:latin typeface="Adobe Devanagari" panose="02040503050201020203" pitchFamily="18" charset="0"/>
              <a:cs typeface="Adobe Devanagari" panose="02040503050201020203" pitchFamily="18" charset="0"/>
            </a:rPr>
            <a:t>Se establece que grava al valor de la transferencia de dominio o a la importación de bienes muebles de naturaleza corporal, en todas sus etapas de comercialización, así como a los derechos de autor, de propiedad industrial y derechos conexos; y al valor de los servicios prestados, en la forma y en las condiciones que prevé esta Ley.” </a:t>
          </a:r>
          <a:endParaRPr lang="en-US" sz="1600" kern="1200" dirty="0">
            <a:solidFill>
              <a:schemeClr val="tx1"/>
            </a:solidFill>
          </a:endParaRPr>
        </a:p>
      </dsp:txBody>
      <dsp:txXfrm>
        <a:off x="0" y="3708209"/>
        <a:ext cx="7708921" cy="1606500"/>
      </dsp:txXfrm>
    </dsp:sp>
    <dsp:sp modelId="{DA895D5C-E329-4311-893B-5EEA5026833E}">
      <dsp:nvSpPr>
        <dsp:cNvPr id="0" name=""/>
        <dsp:cNvSpPr/>
      </dsp:nvSpPr>
      <dsp:spPr>
        <a:xfrm>
          <a:off x="385446" y="3560609"/>
          <a:ext cx="5396244" cy="295200"/>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965" tIns="0" rIns="203965" bIns="0" numCol="1" spcCol="1270" anchor="ctr" anchorCtr="0">
          <a:noAutofit/>
        </a:bodyPr>
        <a:lstStyle/>
        <a:p>
          <a:pPr lvl="0" algn="l" defTabSz="711200">
            <a:lnSpc>
              <a:spcPct val="90000"/>
            </a:lnSpc>
            <a:spcBef>
              <a:spcPct val="0"/>
            </a:spcBef>
            <a:spcAft>
              <a:spcPct val="35000"/>
            </a:spcAft>
          </a:pPr>
          <a:r>
            <a:rPr lang="es-EC" sz="1600" b="1" i="0" kern="1200" dirty="0" smtClean="0">
              <a:solidFill>
                <a:schemeClr val="tx1"/>
              </a:solidFill>
              <a:latin typeface="Adobe Devanagari" panose="02040503050201020203" pitchFamily="18" charset="0"/>
              <a:cs typeface="Adobe Devanagari" panose="02040503050201020203" pitchFamily="18" charset="0"/>
            </a:rPr>
            <a:t>Ley Orgánica del Régimen Tributario Interno </a:t>
          </a:r>
        </a:p>
      </dsp:txBody>
      <dsp:txXfrm>
        <a:off x="399856" y="3575019"/>
        <a:ext cx="5367424" cy="26638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F218C2-1B33-4022-A0DF-34631A4A9803}">
      <dsp:nvSpPr>
        <dsp:cNvPr id="0" name=""/>
        <dsp:cNvSpPr/>
      </dsp:nvSpPr>
      <dsp:spPr>
        <a:xfrm rot="16200000">
          <a:off x="1076410" y="-23359"/>
          <a:ext cx="2878218" cy="4694371"/>
        </a:xfrm>
        <a:prstGeom prst="round2SameRect">
          <a:avLst>
            <a:gd name="adj1" fmla="val 16670"/>
            <a:gd name="adj2" fmla="val 0"/>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152400" rIns="137160" bIns="152400" numCol="1" spcCol="1270" anchor="t" anchorCtr="0">
          <a:noAutofit/>
        </a:bodyPr>
        <a:lstStyle/>
        <a:p>
          <a:pPr lvl="0" algn="l" defTabSz="1066800">
            <a:lnSpc>
              <a:spcPct val="90000"/>
            </a:lnSpc>
            <a:spcBef>
              <a:spcPct val="0"/>
            </a:spcBef>
            <a:spcAft>
              <a:spcPct val="35000"/>
            </a:spcAft>
          </a:pPr>
          <a:r>
            <a:rPr lang="es-EC" sz="2400" b="1" kern="1200" dirty="0" smtClean="0">
              <a:latin typeface="Adobe Devanagari" panose="02040503050201020203" pitchFamily="18" charset="0"/>
              <a:cs typeface="Adobe Devanagari" panose="02040503050201020203" pitchFamily="18" charset="0"/>
            </a:rPr>
            <a:t>Cualitativo</a:t>
          </a:r>
        </a:p>
        <a:p>
          <a:pPr lvl="0" algn="l" defTabSz="1066800">
            <a:lnSpc>
              <a:spcPct val="90000"/>
            </a:lnSpc>
            <a:spcBef>
              <a:spcPct val="0"/>
            </a:spcBef>
            <a:spcAft>
              <a:spcPct val="35000"/>
            </a:spcAft>
          </a:pPr>
          <a:endParaRPr lang="es-EC" sz="2400" kern="1200" dirty="0" smtClean="0">
            <a:latin typeface="Adobe Devanagari" panose="02040503050201020203" pitchFamily="18" charset="0"/>
            <a:cs typeface="Adobe Devanagari" panose="02040503050201020203" pitchFamily="18" charset="0"/>
          </a:endParaRPr>
        </a:p>
        <a:p>
          <a:pPr lvl="0" algn="l" defTabSz="1066800">
            <a:lnSpc>
              <a:spcPct val="90000"/>
            </a:lnSpc>
            <a:spcBef>
              <a:spcPct val="0"/>
            </a:spcBef>
            <a:spcAft>
              <a:spcPct val="35000"/>
            </a:spcAft>
          </a:pPr>
          <a:r>
            <a:rPr lang="es-EC" sz="2400" kern="1200" dirty="0" smtClean="0">
              <a:latin typeface="Adobe Devanagari" panose="02040503050201020203" pitchFamily="18" charset="0"/>
              <a:cs typeface="Adobe Devanagari" panose="02040503050201020203" pitchFamily="18" charset="0"/>
            </a:rPr>
            <a:t>Estudia la realidad en su contexto natural y cómo sucede</a:t>
          </a:r>
        </a:p>
        <a:p>
          <a:pPr lvl="0" algn="l" defTabSz="1066800">
            <a:lnSpc>
              <a:spcPct val="90000"/>
            </a:lnSpc>
            <a:spcBef>
              <a:spcPct val="0"/>
            </a:spcBef>
            <a:spcAft>
              <a:spcPct val="35000"/>
            </a:spcAft>
          </a:pPr>
          <a:r>
            <a:rPr lang="es-EC" sz="2400" kern="1200" dirty="0" smtClean="0">
              <a:latin typeface="Adobe Devanagari" panose="02040503050201020203" pitchFamily="18" charset="0"/>
              <a:cs typeface="Adobe Devanagari" panose="02040503050201020203" pitchFamily="18" charset="0"/>
            </a:rPr>
            <a:t>Descubre o afirma preguntas de investigación</a:t>
          </a:r>
          <a:endParaRPr lang="en-US" sz="2400" kern="1200" dirty="0">
            <a:latin typeface="Adobe Devanagari" panose="02040503050201020203" pitchFamily="18" charset="0"/>
            <a:cs typeface="Adobe Devanagari" panose="02040503050201020203" pitchFamily="18" charset="0"/>
          </a:endParaRPr>
        </a:p>
      </dsp:txBody>
      <dsp:txXfrm rot="5400000">
        <a:off x="308862" y="1025245"/>
        <a:ext cx="4553843" cy="2597162"/>
      </dsp:txXfrm>
    </dsp:sp>
    <dsp:sp modelId="{7D93FB74-F549-41AE-8EA6-658200189EB3}">
      <dsp:nvSpPr>
        <dsp:cNvPr id="0" name=""/>
        <dsp:cNvSpPr/>
      </dsp:nvSpPr>
      <dsp:spPr>
        <a:xfrm rot="5400000">
          <a:off x="4551905" y="843145"/>
          <a:ext cx="2878218" cy="3046039"/>
        </a:xfrm>
        <a:prstGeom prst="round2SameRect">
          <a:avLst>
            <a:gd name="adj1" fmla="val 16670"/>
            <a:gd name="adj2" fmla="val 0"/>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52400" rIns="91440" bIns="152400" numCol="1" spcCol="1270" anchor="t" anchorCtr="0">
          <a:noAutofit/>
        </a:bodyPr>
        <a:lstStyle/>
        <a:p>
          <a:pPr lvl="0" algn="l" defTabSz="1066800">
            <a:lnSpc>
              <a:spcPct val="90000"/>
            </a:lnSpc>
            <a:spcBef>
              <a:spcPct val="0"/>
            </a:spcBef>
            <a:spcAft>
              <a:spcPct val="35000"/>
            </a:spcAft>
          </a:pPr>
          <a:r>
            <a:rPr lang="es-EC" sz="2400" b="1" kern="1200" dirty="0" smtClean="0">
              <a:latin typeface="Adobe Devanagari" panose="02040503050201020203" pitchFamily="18" charset="0"/>
              <a:cs typeface="Adobe Devanagari" panose="02040503050201020203" pitchFamily="18" charset="0"/>
            </a:rPr>
            <a:t>Descriptivo</a:t>
          </a:r>
        </a:p>
        <a:p>
          <a:pPr lvl="0" algn="l" defTabSz="1066800">
            <a:lnSpc>
              <a:spcPct val="90000"/>
            </a:lnSpc>
            <a:spcBef>
              <a:spcPct val="0"/>
            </a:spcBef>
            <a:spcAft>
              <a:spcPct val="35000"/>
            </a:spcAft>
          </a:pPr>
          <a:endParaRPr lang="es-EC" sz="2400" kern="1200" dirty="0" smtClean="0">
            <a:latin typeface="Adobe Devanagari" panose="02040503050201020203" pitchFamily="18" charset="0"/>
            <a:cs typeface="Adobe Devanagari" panose="02040503050201020203" pitchFamily="18" charset="0"/>
          </a:endParaRPr>
        </a:p>
        <a:p>
          <a:pPr lvl="0" algn="l" defTabSz="1066800">
            <a:lnSpc>
              <a:spcPct val="90000"/>
            </a:lnSpc>
            <a:spcBef>
              <a:spcPct val="0"/>
            </a:spcBef>
            <a:spcAft>
              <a:spcPct val="35000"/>
            </a:spcAft>
          </a:pPr>
          <a:r>
            <a:rPr lang="es-EC" sz="2400" kern="1200" dirty="0" smtClean="0">
              <a:latin typeface="Adobe Devanagari" panose="02040503050201020203" pitchFamily="18" charset="0"/>
              <a:cs typeface="Adobe Devanagari" panose="02040503050201020203" pitchFamily="18" charset="0"/>
            </a:rPr>
            <a:t>Total de datos de un universo</a:t>
          </a:r>
          <a:endParaRPr lang="en-US" sz="2400" kern="1200" dirty="0">
            <a:latin typeface="Adobe Devanagari" panose="02040503050201020203" pitchFamily="18" charset="0"/>
            <a:cs typeface="Adobe Devanagari" panose="02040503050201020203" pitchFamily="18" charset="0"/>
          </a:endParaRPr>
        </a:p>
      </dsp:txBody>
      <dsp:txXfrm rot="-5400000">
        <a:off x="4467995" y="1067583"/>
        <a:ext cx="2905511" cy="2597162"/>
      </dsp:txXfrm>
    </dsp:sp>
    <dsp:sp modelId="{B9FBD60A-6B74-4A48-826C-5B4DB3803BFA}">
      <dsp:nvSpPr>
        <dsp:cNvPr id="0" name=""/>
        <dsp:cNvSpPr/>
      </dsp:nvSpPr>
      <dsp:spPr>
        <a:xfrm>
          <a:off x="3313379" y="210252"/>
          <a:ext cx="1838764" cy="1838675"/>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AB025A-D2B6-480E-9D9E-FB5EF0D7E52D}">
      <dsp:nvSpPr>
        <dsp:cNvPr id="0" name=""/>
        <dsp:cNvSpPr/>
      </dsp:nvSpPr>
      <dsp:spPr>
        <a:xfrm rot="10800000">
          <a:off x="3249537" y="2638254"/>
          <a:ext cx="1838764" cy="1838675"/>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EDB22A-BC81-4304-8010-8BE822B9203E}">
      <dsp:nvSpPr>
        <dsp:cNvPr id="0" name=""/>
        <dsp:cNvSpPr/>
      </dsp:nvSpPr>
      <dsp:spPr>
        <a:xfrm>
          <a:off x="0" y="1135"/>
          <a:ext cx="6589691" cy="70981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EC" sz="2800" kern="1200" dirty="0" smtClean="0">
              <a:latin typeface="Adobe Devanagari" panose="02040503050201020203" pitchFamily="18" charset="0"/>
              <a:cs typeface="Adobe Devanagari" panose="02040503050201020203" pitchFamily="18" charset="0"/>
            </a:rPr>
            <a:t>No experimental</a:t>
          </a:r>
          <a:endParaRPr lang="en-US" sz="2800" kern="1200" dirty="0">
            <a:latin typeface="Adobe Devanagari" panose="02040503050201020203" pitchFamily="18" charset="0"/>
            <a:cs typeface="Adobe Devanagari" panose="02040503050201020203" pitchFamily="18" charset="0"/>
          </a:endParaRPr>
        </a:p>
      </dsp:txBody>
      <dsp:txXfrm>
        <a:off x="34650" y="35785"/>
        <a:ext cx="6520391" cy="640515"/>
      </dsp:txXfrm>
    </dsp:sp>
    <dsp:sp modelId="{256D4F90-7EAC-4EDD-A342-3D9439D59B21}">
      <dsp:nvSpPr>
        <dsp:cNvPr id="0" name=""/>
        <dsp:cNvSpPr/>
      </dsp:nvSpPr>
      <dsp:spPr>
        <a:xfrm>
          <a:off x="0" y="710950"/>
          <a:ext cx="6589691" cy="1782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223"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es-EC" sz="2800" kern="1200" dirty="0" smtClean="0">
              <a:latin typeface="Adobe Devanagari" panose="02040503050201020203" pitchFamily="18" charset="0"/>
              <a:cs typeface="Adobe Devanagari" panose="02040503050201020203" pitchFamily="18" charset="0"/>
            </a:rPr>
            <a:t>Situaciones existentes sin alterar su entorno natural para luego analizar los resultados para emitir las respectivas conclusiones y recomendaciones</a:t>
          </a:r>
          <a:endParaRPr lang="en-US" sz="2800" kern="1200" dirty="0">
            <a:latin typeface="Adobe Devanagari" panose="02040503050201020203" pitchFamily="18" charset="0"/>
            <a:cs typeface="Adobe Devanagari" panose="02040503050201020203" pitchFamily="18" charset="0"/>
          </a:endParaRPr>
        </a:p>
      </dsp:txBody>
      <dsp:txXfrm>
        <a:off x="0" y="710950"/>
        <a:ext cx="6589691" cy="1782464"/>
      </dsp:txXfrm>
    </dsp:sp>
    <dsp:sp modelId="{E590BA86-8D3E-44A5-843E-9C3EB7224512}">
      <dsp:nvSpPr>
        <dsp:cNvPr id="0" name=""/>
        <dsp:cNvSpPr/>
      </dsp:nvSpPr>
      <dsp:spPr>
        <a:xfrm>
          <a:off x="0" y="2493414"/>
          <a:ext cx="6589691" cy="70981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EC" sz="2800" kern="1200" dirty="0" smtClean="0">
              <a:latin typeface="Adobe Devanagari" panose="02040503050201020203" pitchFamily="18" charset="0"/>
              <a:cs typeface="Adobe Devanagari" panose="02040503050201020203" pitchFamily="18" charset="0"/>
            </a:rPr>
            <a:t>Transeccional </a:t>
          </a:r>
          <a:endParaRPr lang="en-US" sz="2800" kern="1200" dirty="0">
            <a:latin typeface="Adobe Devanagari" panose="02040503050201020203" pitchFamily="18" charset="0"/>
            <a:cs typeface="Adobe Devanagari" panose="02040503050201020203" pitchFamily="18" charset="0"/>
          </a:endParaRPr>
        </a:p>
      </dsp:txBody>
      <dsp:txXfrm>
        <a:off x="34650" y="2528064"/>
        <a:ext cx="6520391" cy="640515"/>
      </dsp:txXfrm>
    </dsp:sp>
    <dsp:sp modelId="{A0CFF012-0821-4F22-ACBB-C3533414AD1D}">
      <dsp:nvSpPr>
        <dsp:cNvPr id="0" name=""/>
        <dsp:cNvSpPr/>
      </dsp:nvSpPr>
      <dsp:spPr>
        <a:xfrm>
          <a:off x="0" y="3203229"/>
          <a:ext cx="6589691" cy="496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223"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es-EC" sz="2800" kern="1200" dirty="0" smtClean="0">
              <a:latin typeface="Adobe Devanagari" panose="02040503050201020203" pitchFamily="18" charset="0"/>
              <a:cs typeface="Adobe Devanagari" panose="02040503050201020203" pitchFamily="18" charset="0"/>
            </a:rPr>
            <a:t>Se centra en analizar en un momento dado</a:t>
          </a:r>
          <a:endParaRPr lang="en-US" sz="2800" kern="1200" dirty="0">
            <a:latin typeface="Adobe Devanagari" panose="02040503050201020203" pitchFamily="18" charset="0"/>
            <a:cs typeface="Adobe Devanagari" panose="02040503050201020203" pitchFamily="18" charset="0"/>
          </a:endParaRPr>
        </a:p>
      </dsp:txBody>
      <dsp:txXfrm>
        <a:off x="0" y="3203229"/>
        <a:ext cx="6589691" cy="49625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1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7325773" y="6117336"/>
            <a:ext cx="857473" cy="365125"/>
          </a:xfrm>
        </p:spPr>
        <p:txBody>
          <a:bodyPr/>
          <a:lstStyle/>
          <a:p>
            <a:fld id="{6195883C-A993-4A34-9444-CA95F937420B}" type="datetimeFigureOut">
              <a:rPr lang="es-EC" smtClean="0"/>
              <a:t>10/10/2018</a:t>
            </a:fld>
            <a:endParaRPr lang="es-EC"/>
          </a:p>
        </p:txBody>
      </p:sp>
      <p:sp>
        <p:nvSpPr>
          <p:cNvPr id="5" name="Footer Placeholder 4"/>
          <p:cNvSpPr>
            <a:spLocks noGrp="1"/>
          </p:cNvSpPr>
          <p:nvPr>
            <p:ph type="ftr" sz="quarter" idx="11"/>
          </p:nvPr>
        </p:nvSpPr>
        <p:spPr>
          <a:xfrm>
            <a:off x="3623733" y="6117336"/>
            <a:ext cx="3609438" cy="365125"/>
          </a:xfrm>
        </p:spPr>
        <p:txBody>
          <a:bodyPr/>
          <a:lstStyle/>
          <a:p>
            <a:endParaRPr lang="es-EC"/>
          </a:p>
        </p:txBody>
      </p:sp>
      <p:sp>
        <p:nvSpPr>
          <p:cNvPr id="6" name="Slide Number Placeholder 5"/>
          <p:cNvSpPr>
            <a:spLocks noGrp="1"/>
          </p:cNvSpPr>
          <p:nvPr>
            <p:ph type="sldNum" sz="quarter" idx="12"/>
          </p:nvPr>
        </p:nvSpPr>
        <p:spPr>
          <a:xfrm>
            <a:off x="8275320" y="6117336"/>
            <a:ext cx="411480" cy="365125"/>
          </a:xfrm>
        </p:spPr>
        <p:txBody>
          <a:bodyPr/>
          <a:lstStyle/>
          <a:p>
            <a:fld id="{DD8147F7-9994-4231-AADC-6F7B927D7798}" type="slidenum">
              <a:rPr lang="es-EC" smtClean="0"/>
              <a:t>‹Nº›</a:t>
            </a:fld>
            <a:endParaRPr lang="es-EC"/>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457080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195883C-A993-4A34-9444-CA95F937420B}" type="datetimeFigureOut">
              <a:rPr lang="es-EC" smtClean="0"/>
              <a:t>10/10/2018</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DD8147F7-9994-4231-AADC-6F7B927D7798}" type="slidenum">
              <a:rPr lang="es-EC" smtClean="0"/>
              <a:t>‹Nº›</a:t>
            </a:fld>
            <a:endParaRPr lang="es-EC"/>
          </a:p>
        </p:txBody>
      </p:sp>
    </p:spTree>
    <p:extLst>
      <p:ext uri="{BB962C8B-B14F-4D97-AF65-F5344CB8AC3E}">
        <p14:creationId xmlns:p14="http://schemas.microsoft.com/office/powerpoint/2010/main" val="301160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195883C-A993-4A34-9444-CA95F937420B}" type="datetimeFigureOut">
              <a:rPr lang="es-EC" smtClean="0"/>
              <a:t>10/10/2018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DD8147F7-9994-4231-AADC-6F7B927D7798}" type="slidenum">
              <a:rPr lang="es-EC" smtClean="0"/>
              <a:t>‹Nº›</a:t>
            </a:fld>
            <a:endParaRPr lang="es-EC"/>
          </a:p>
        </p:txBody>
      </p:sp>
    </p:spTree>
    <p:extLst>
      <p:ext uri="{BB962C8B-B14F-4D97-AF65-F5344CB8AC3E}">
        <p14:creationId xmlns:p14="http://schemas.microsoft.com/office/powerpoint/2010/main" val="2769377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195883C-A993-4A34-9444-CA95F937420B}" type="datetimeFigureOut">
              <a:rPr lang="es-EC" smtClean="0"/>
              <a:t>10/10/2018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DD8147F7-9994-4231-AADC-6F7B927D7798}" type="slidenum">
              <a:rPr lang="es-EC" smtClean="0"/>
              <a:t>‹Nº›</a:t>
            </a:fld>
            <a:endParaRPr lang="es-EC"/>
          </a:p>
        </p:txBody>
      </p:sp>
    </p:spTree>
    <p:extLst>
      <p:ext uri="{BB962C8B-B14F-4D97-AF65-F5344CB8AC3E}">
        <p14:creationId xmlns:p14="http://schemas.microsoft.com/office/powerpoint/2010/main" val="301443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195883C-A993-4A34-9444-CA95F937420B}" type="datetimeFigureOut">
              <a:rPr lang="es-EC" smtClean="0"/>
              <a:t>10/10/2018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DD8147F7-9994-4231-AADC-6F7B927D7798}" type="slidenum">
              <a:rPr lang="es-EC" smtClean="0"/>
              <a:t>‹Nº›</a:t>
            </a:fld>
            <a:endParaRPr lang="es-EC"/>
          </a:p>
        </p:txBody>
      </p:sp>
    </p:spTree>
    <p:extLst>
      <p:ext uri="{BB962C8B-B14F-4D97-AF65-F5344CB8AC3E}">
        <p14:creationId xmlns:p14="http://schemas.microsoft.com/office/powerpoint/2010/main" val="27573468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195883C-A993-4A34-9444-CA95F937420B}" type="datetimeFigureOut">
              <a:rPr lang="es-EC" smtClean="0"/>
              <a:t>10/10/2018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DD8147F7-9994-4231-AADC-6F7B927D7798}" type="slidenum">
              <a:rPr lang="es-EC" smtClean="0"/>
              <a:t>‹Nº›</a:t>
            </a:fld>
            <a:endParaRPr lang="es-EC"/>
          </a:p>
        </p:txBody>
      </p:sp>
    </p:spTree>
    <p:extLst>
      <p:ext uri="{BB962C8B-B14F-4D97-AF65-F5344CB8AC3E}">
        <p14:creationId xmlns:p14="http://schemas.microsoft.com/office/powerpoint/2010/main" val="22179745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195883C-A993-4A34-9444-CA95F937420B}" type="datetimeFigureOut">
              <a:rPr lang="es-EC" smtClean="0"/>
              <a:t>10/10/2018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DD8147F7-9994-4231-AADC-6F7B927D7798}" type="slidenum">
              <a:rPr lang="es-EC" smtClean="0"/>
              <a:t>‹Nº›</a:t>
            </a:fld>
            <a:endParaRPr lang="es-EC"/>
          </a:p>
        </p:txBody>
      </p:sp>
    </p:spTree>
    <p:extLst>
      <p:ext uri="{BB962C8B-B14F-4D97-AF65-F5344CB8AC3E}">
        <p14:creationId xmlns:p14="http://schemas.microsoft.com/office/powerpoint/2010/main" val="5322984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195883C-A993-4A34-9444-CA95F937420B}" type="datetimeFigureOut">
              <a:rPr lang="es-EC" smtClean="0"/>
              <a:t>10/10/2018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DD8147F7-9994-4231-AADC-6F7B927D7798}" type="slidenum">
              <a:rPr lang="es-EC" smtClean="0"/>
              <a:t>‹Nº›</a:t>
            </a:fld>
            <a:endParaRPr lang="es-EC"/>
          </a:p>
        </p:txBody>
      </p:sp>
    </p:spTree>
    <p:extLst>
      <p:ext uri="{BB962C8B-B14F-4D97-AF65-F5344CB8AC3E}">
        <p14:creationId xmlns:p14="http://schemas.microsoft.com/office/powerpoint/2010/main" val="3250430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195883C-A993-4A34-9444-CA95F937420B}" type="datetimeFigureOut">
              <a:rPr lang="es-EC" smtClean="0"/>
              <a:t>10/10/2018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DD8147F7-9994-4231-AADC-6F7B927D7798}" type="slidenum">
              <a:rPr lang="es-EC" smtClean="0"/>
              <a:t>‹Nº›</a:t>
            </a:fld>
            <a:endParaRPr lang="es-EC"/>
          </a:p>
        </p:txBody>
      </p:sp>
    </p:spTree>
    <p:extLst>
      <p:ext uri="{BB962C8B-B14F-4D97-AF65-F5344CB8AC3E}">
        <p14:creationId xmlns:p14="http://schemas.microsoft.com/office/powerpoint/2010/main" val="4119290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6195883C-A993-4A34-9444-CA95F937420B}" type="datetimeFigureOut">
              <a:rPr lang="es-EC" smtClean="0"/>
              <a:t>10/10/2018</a:t>
            </a:fld>
            <a:endParaRPr lang="es-EC"/>
          </a:p>
        </p:txBody>
      </p:sp>
      <p:sp>
        <p:nvSpPr>
          <p:cNvPr id="5" name="Footer Placeholder 4"/>
          <p:cNvSpPr>
            <a:spLocks noGrp="1"/>
          </p:cNvSpPr>
          <p:nvPr>
            <p:ph type="ftr" sz="quarter" idx="11"/>
          </p:nvPr>
        </p:nvSpPr>
        <p:spPr>
          <a:xfrm>
            <a:off x="1972647" y="6108173"/>
            <a:ext cx="5314517" cy="365125"/>
          </a:xfrm>
        </p:spPr>
        <p:txBody>
          <a:bodyPr/>
          <a:lstStyle/>
          <a:p>
            <a:endParaRPr lang="es-EC"/>
          </a:p>
        </p:txBody>
      </p:sp>
      <p:sp>
        <p:nvSpPr>
          <p:cNvPr id="6" name="Slide Number Placeholder 5"/>
          <p:cNvSpPr>
            <a:spLocks noGrp="1"/>
          </p:cNvSpPr>
          <p:nvPr>
            <p:ph type="sldNum" sz="quarter" idx="12"/>
          </p:nvPr>
        </p:nvSpPr>
        <p:spPr>
          <a:xfrm>
            <a:off x="8258967" y="6108173"/>
            <a:ext cx="427833" cy="365125"/>
          </a:xfrm>
        </p:spPr>
        <p:txBody>
          <a:bodyPr/>
          <a:lstStyle/>
          <a:p>
            <a:fld id="{DD8147F7-9994-4231-AADC-6F7B927D7798}" type="slidenum">
              <a:rPr lang="es-EC" smtClean="0"/>
              <a:t>‹Nº›</a:t>
            </a:fld>
            <a:endParaRPr lang="es-EC"/>
          </a:p>
        </p:txBody>
      </p:sp>
    </p:spTree>
    <p:extLst>
      <p:ext uri="{BB962C8B-B14F-4D97-AF65-F5344CB8AC3E}">
        <p14:creationId xmlns:p14="http://schemas.microsoft.com/office/powerpoint/2010/main" val="3625220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195883C-A993-4A34-9444-CA95F937420B}" type="datetimeFigureOut">
              <a:rPr lang="es-EC" smtClean="0"/>
              <a:t>10/10/2018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a:xfrm>
            <a:off x="8273317" y="6116070"/>
            <a:ext cx="413483" cy="365125"/>
          </a:xfrm>
        </p:spPr>
        <p:txBody>
          <a:bodyPr/>
          <a:lstStyle/>
          <a:p>
            <a:fld id="{DD8147F7-9994-4231-AADC-6F7B927D7798}" type="slidenum">
              <a:rPr lang="es-EC" smtClean="0"/>
              <a:t>‹Nº›</a:t>
            </a:fld>
            <a:endParaRPr lang="es-EC"/>
          </a:p>
        </p:txBody>
      </p:sp>
    </p:spTree>
    <p:extLst>
      <p:ext uri="{BB962C8B-B14F-4D97-AF65-F5344CB8AC3E}">
        <p14:creationId xmlns:p14="http://schemas.microsoft.com/office/powerpoint/2010/main" val="355514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195883C-A993-4A34-9444-CA95F937420B}" type="datetimeFigureOut">
              <a:rPr lang="es-EC" smtClean="0"/>
              <a:t>10/10/2018</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DD8147F7-9994-4231-AADC-6F7B927D7798}" type="slidenum">
              <a:rPr lang="es-EC" smtClean="0"/>
              <a:t>‹Nº›</a:t>
            </a:fld>
            <a:endParaRPr lang="es-EC"/>
          </a:p>
        </p:txBody>
      </p:sp>
    </p:spTree>
    <p:extLst>
      <p:ext uri="{BB962C8B-B14F-4D97-AF65-F5344CB8AC3E}">
        <p14:creationId xmlns:p14="http://schemas.microsoft.com/office/powerpoint/2010/main" val="1837452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195883C-A993-4A34-9444-CA95F937420B}" type="datetimeFigureOut">
              <a:rPr lang="es-EC" smtClean="0"/>
              <a:t>10/10/2018</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DD8147F7-9994-4231-AADC-6F7B927D7798}" type="slidenum">
              <a:rPr lang="es-EC" smtClean="0"/>
              <a:t>‹Nº›</a:t>
            </a:fld>
            <a:endParaRPr lang="es-EC"/>
          </a:p>
        </p:txBody>
      </p:sp>
    </p:spTree>
    <p:extLst>
      <p:ext uri="{BB962C8B-B14F-4D97-AF65-F5344CB8AC3E}">
        <p14:creationId xmlns:p14="http://schemas.microsoft.com/office/powerpoint/2010/main" val="698103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195883C-A993-4A34-9444-CA95F937420B}" type="datetimeFigureOut">
              <a:rPr lang="es-EC" smtClean="0"/>
              <a:t>10/10/2018</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DD8147F7-9994-4231-AADC-6F7B927D7798}" type="slidenum">
              <a:rPr lang="es-EC" smtClean="0"/>
              <a:t>‹Nº›</a:t>
            </a:fld>
            <a:endParaRPr lang="es-EC"/>
          </a:p>
        </p:txBody>
      </p:sp>
    </p:spTree>
    <p:extLst>
      <p:ext uri="{BB962C8B-B14F-4D97-AF65-F5344CB8AC3E}">
        <p14:creationId xmlns:p14="http://schemas.microsoft.com/office/powerpoint/2010/main" val="4030877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5883C-A993-4A34-9444-CA95F937420B}" type="datetimeFigureOut">
              <a:rPr lang="es-EC" smtClean="0"/>
              <a:t>10/10/2018</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DD8147F7-9994-4231-AADC-6F7B927D7798}" type="slidenum">
              <a:rPr lang="es-EC" smtClean="0"/>
              <a:t>‹Nº›</a:t>
            </a:fld>
            <a:endParaRPr lang="es-EC"/>
          </a:p>
        </p:txBody>
      </p:sp>
    </p:spTree>
    <p:extLst>
      <p:ext uri="{BB962C8B-B14F-4D97-AF65-F5344CB8AC3E}">
        <p14:creationId xmlns:p14="http://schemas.microsoft.com/office/powerpoint/2010/main" val="3215951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195883C-A993-4A34-9444-CA95F937420B}" type="datetimeFigureOut">
              <a:rPr lang="es-EC" smtClean="0"/>
              <a:t>10/10/2018</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DD8147F7-9994-4231-AADC-6F7B927D7798}" type="slidenum">
              <a:rPr lang="es-EC" smtClean="0"/>
              <a:t>‹Nº›</a:t>
            </a:fld>
            <a:endParaRPr lang="es-EC"/>
          </a:p>
        </p:txBody>
      </p:sp>
    </p:spTree>
    <p:extLst>
      <p:ext uri="{BB962C8B-B14F-4D97-AF65-F5344CB8AC3E}">
        <p14:creationId xmlns:p14="http://schemas.microsoft.com/office/powerpoint/2010/main" val="988695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195883C-A993-4A34-9444-CA95F937420B}" type="datetimeFigureOut">
              <a:rPr lang="es-EC" smtClean="0"/>
              <a:t>10/10/2018</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DD8147F7-9994-4231-AADC-6F7B927D7798}" type="slidenum">
              <a:rPr lang="es-EC" smtClean="0"/>
              <a:t>‹Nº›</a:t>
            </a:fld>
            <a:endParaRPr lang="es-EC"/>
          </a:p>
        </p:txBody>
      </p:sp>
    </p:spTree>
    <p:extLst>
      <p:ext uri="{BB962C8B-B14F-4D97-AF65-F5344CB8AC3E}">
        <p14:creationId xmlns:p14="http://schemas.microsoft.com/office/powerpoint/2010/main" val="1030365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195883C-A993-4A34-9444-CA95F937420B}" type="datetimeFigureOut">
              <a:rPr lang="es-EC" smtClean="0"/>
              <a:t>10/10/2018</a:t>
            </a:fld>
            <a:endParaRPr lang="es-EC"/>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s-EC"/>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D8147F7-9994-4231-AADC-6F7B927D7798}" type="slidenum">
              <a:rPr lang="es-EC" smtClean="0"/>
              <a:t>‹Nº›</a:t>
            </a:fld>
            <a:endParaRPr lang="es-EC"/>
          </a:p>
        </p:txBody>
      </p:sp>
    </p:spTree>
    <p:extLst>
      <p:ext uri="{BB962C8B-B14F-4D97-AF65-F5344CB8AC3E}">
        <p14:creationId xmlns:p14="http://schemas.microsoft.com/office/powerpoint/2010/main" val="2136172753"/>
      </p:ext>
    </p:extLst>
  </p:cSld>
  <p:clrMap bg1="lt1" tx1="dk1" bg2="lt2" tx2="dk2" accent1="accent1" accent2="accent2" accent3="accent3" accent4="accent4" accent5="accent5" accent6="accent6" hlink="hlink" folHlink="folHlink"/>
  <p:sldLayoutIdLst>
    <p:sldLayoutId id="2147484065" r:id="rId1"/>
    <p:sldLayoutId id="2147484066" r:id="rId2"/>
    <p:sldLayoutId id="2147484067" r:id="rId3"/>
    <p:sldLayoutId id="2147484068" r:id="rId4"/>
    <p:sldLayoutId id="2147484069" r:id="rId5"/>
    <p:sldLayoutId id="2147484070" r:id="rId6"/>
    <p:sldLayoutId id="2147484071" r:id="rId7"/>
    <p:sldLayoutId id="2147484072" r:id="rId8"/>
    <p:sldLayoutId id="2147484073" r:id="rId9"/>
    <p:sldLayoutId id="2147484074" r:id="rId10"/>
    <p:sldLayoutId id="2147484075" r:id="rId11"/>
    <p:sldLayoutId id="2147484076" r:id="rId12"/>
    <p:sldLayoutId id="2147484077" r:id="rId13"/>
    <p:sldLayoutId id="2147484078" r:id="rId14"/>
    <p:sldLayoutId id="2147484079" r:id="rId15"/>
    <p:sldLayoutId id="2147484080" r:id="rId16"/>
    <p:sldLayoutId id="214748408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7.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image" Target="../media/image3.png"/><Relationship Id="rId4" Type="http://schemas.openxmlformats.org/officeDocument/2006/relationships/slide" Target="slide14.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diagramLayout" Target="../diagrams/layout15.xml"/><Relationship Id="rId3" Type="http://schemas.openxmlformats.org/officeDocument/2006/relationships/diagramLayout" Target="../diagrams/layout15.xml"/><Relationship Id="rId7" Type="http://schemas.openxmlformats.org/officeDocument/2006/relationships/diagramData" Target="../diagrams/data16.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11" Type="http://schemas.openxmlformats.org/officeDocument/2006/relationships/image" Target="../media/image3.png"/><Relationship Id="rId5" Type="http://schemas.openxmlformats.org/officeDocument/2006/relationships/diagramColors" Target="../diagrams/colors15.xml"/><Relationship Id="rId10" Type="http://schemas.openxmlformats.org/officeDocument/2006/relationships/diagramColors" Target="../diagrams/colors15.xml"/><Relationship Id="rId4" Type="http://schemas.openxmlformats.org/officeDocument/2006/relationships/diagramQuickStyle" Target="../diagrams/quickStyle15.xml"/><Relationship Id="rId9" Type="http://schemas.openxmlformats.org/officeDocument/2006/relationships/diagramQuickStyle" Target="../diagrams/quickStyle15.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16.xml"/><Relationship Id="rId7" Type="http://schemas.openxmlformats.org/officeDocument/2006/relationships/image" Target="../media/image3.png"/><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369817" y="3175500"/>
            <a:ext cx="8346884" cy="1492289"/>
          </a:xfrm>
        </p:spPr>
        <p:txBody>
          <a:bodyPr>
            <a:noAutofit/>
          </a:bodyPr>
          <a:lstStyle/>
          <a:p>
            <a:pPr algn="ctr"/>
            <a:r>
              <a:rPr lang="es-EC" sz="2100" b="1" dirty="0">
                <a:latin typeface="Adobe Devanagari" panose="02040503050201020203" pitchFamily="18" charset="0"/>
                <a:cs typeface="Adobe Devanagari" panose="02040503050201020203" pitchFamily="18" charset="0"/>
              </a:rPr>
              <a:t>TEMA: ESTUDIO DEL CUMPLIMIENTO DE LAS OBLIGACIONES TRIBUTARIAS DE LOS CONTRIBUYENTES DEL MERCADO DE ARTÍCULOS VARIOS DE LA  CUIDAD DE TENA EN EL PERIODO 2016-2017.</a:t>
            </a:r>
            <a:endParaRPr lang="en-US" sz="2100" b="1" dirty="0">
              <a:latin typeface="Adobe Devanagari" panose="02040503050201020203" pitchFamily="18" charset="0"/>
              <a:cs typeface="Adobe Devanagari" panose="02040503050201020203" pitchFamily="18" charset="0"/>
            </a:endParaRPr>
          </a:p>
        </p:txBody>
      </p:sp>
      <p:sp>
        <p:nvSpPr>
          <p:cNvPr id="3" name="Subtítulo 2"/>
          <p:cNvSpPr>
            <a:spLocks noGrp="1"/>
          </p:cNvSpPr>
          <p:nvPr>
            <p:ph type="subTitle" idx="1"/>
          </p:nvPr>
        </p:nvSpPr>
        <p:spPr>
          <a:xfrm>
            <a:off x="861651" y="4902155"/>
            <a:ext cx="6728580" cy="871607"/>
          </a:xfrm>
        </p:spPr>
        <p:txBody>
          <a:bodyPr>
            <a:noAutofit/>
          </a:bodyPr>
          <a:lstStyle/>
          <a:p>
            <a:pPr algn="ctr"/>
            <a:r>
              <a:rPr lang="es-EC" b="1" dirty="0">
                <a:latin typeface="Arial Rounded MT Bold" panose="020F0704030504030204" pitchFamily="34" charset="0"/>
              </a:rPr>
              <a:t>AUTOR: </a:t>
            </a:r>
            <a:r>
              <a:rPr lang="es-EC" b="1" dirty="0" smtClean="0">
                <a:latin typeface="Arial Rounded MT Bold" panose="020F0704030504030204" pitchFamily="34" charset="0"/>
              </a:rPr>
              <a:t>PINZA SILVA, LUCIA INÉS</a:t>
            </a:r>
            <a:endParaRPr lang="en-US" dirty="0">
              <a:latin typeface="Arial Rounded MT Bold" panose="020F0704030504030204" pitchFamily="34" charset="0"/>
            </a:endParaRPr>
          </a:p>
          <a:p>
            <a:pPr algn="ctr"/>
            <a:r>
              <a:rPr lang="es-EC" b="1" dirty="0">
                <a:latin typeface="Arial Rounded MT Bold" panose="020F0704030504030204" pitchFamily="34" charset="0"/>
              </a:rPr>
              <a:t>DIRECTOR: ING. </a:t>
            </a:r>
            <a:r>
              <a:rPr lang="es-EC" b="1" dirty="0" smtClean="0">
                <a:latin typeface="Arial Rounded MT Bold" panose="020F0704030504030204" pitchFamily="34" charset="0"/>
              </a:rPr>
              <a:t>SOSA AVILA, EDISON ANTONIO</a:t>
            </a:r>
            <a:endParaRPr lang="en-US" dirty="0">
              <a:latin typeface="Arial Rounded MT Bold" panose="020F0704030504030204" pitchFamily="34" charset="0"/>
            </a:endParaRPr>
          </a:p>
        </p:txBody>
      </p:sp>
      <p:pic>
        <p:nvPicPr>
          <p:cNvPr id="4" name="Imagen 3" descr="UFA"/>
          <p:cNvPicPr/>
          <p:nvPr/>
        </p:nvPicPr>
        <p:blipFill>
          <a:blip r:embed="rId2">
            <a:extLst>
              <a:ext uri="{28A0092B-C50C-407E-A947-70E740481C1C}">
                <a14:useLocalDpi xmlns:a14="http://schemas.microsoft.com/office/drawing/2010/main" val="0"/>
              </a:ext>
            </a:extLst>
          </a:blip>
          <a:srcRect/>
          <a:stretch>
            <a:fillRect/>
          </a:stretch>
        </p:blipFill>
        <p:spPr bwMode="auto">
          <a:xfrm>
            <a:off x="2274111" y="821635"/>
            <a:ext cx="4538295" cy="950017"/>
          </a:xfrm>
          <a:prstGeom prst="rect">
            <a:avLst/>
          </a:prstGeom>
          <a:noFill/>
          <a:ln>
            <a:noFill/>
          </a:ln>
        </p:spPr>
      </p:pic>
      <p:sp>
        <p:nvSpPr>
          <p:cNvPr id="5" name="Título 1"/>
          <p:cNvSpPr txBox="1">
            <a:spLocks/>
          </p:cNvSpPr>
          <p:nvPr/>
        </p:nvSpPr>
        <p:spPr>
          <a:xfrm>
            <a:off x="1051966" y="2006018"/>
            <a:ext cx="6538265" cy="764221"/>
          </a:xfrm>
          <a:prstGeom prst="rect">
            <a:avLst/>
          </a:prstGeom>
        </p:spPr>
        <p:txBody>
          <a:bodyPr vert="horz" lIns="68580" tIns="34290" rIns="68580" bIns="34290" rtlCol="0" anchor="b">
            <a:noAutofit/>
          </a:bodyPr>
          <a:lstStyle>
            <a:lvl1pPr algn="l" defTabSz="457200" rtl="0" eaLnBrk="1" latinLnBrk="0" hangingPunct="1">
              <a:spcBef>
                <a:spcPct val="0"/>
              </a:spcBef>
              <a:buNone/>
              <a:defRPr sz="54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C" sz="2100" b="1" dirty="0">
                <a:solidFill>
                  <a:schemeClr val="tx1"/>
                </a:solidFill>
                <a:latin typeface="Arial Rounded MT Bold" panose="020F0704030504030204" pitchFamily="34" charset="0"/>
              </a:rPr>
              <a:t>DEPARTAMENTO DE CIENCIAS ECONÓMICAS,</a:t>
            </a:r>
            <a:endParaRPr lang="en-US" sz="2100" b="1" dirty="0">
              <a:solidFill>
                <a:schemeClr val="tx1"/>
              </a:solidFill>
              <a:latin typeface="Arial Rounded MT Bold" panose="020F0704030504030204" pitchFamily="34" charset="0"/>
            </a:endParaRPr>
          </a:p>
          <a:p>
            <a:pPr algn="ctr"/>
            <a:r>
              <a:rPr lang="es-EC" sz="2100" b="1" dirty="0">
                <a:solidFill>
                  <a:schemeClr val="tx1"/>
                </a:solidFill>
                <a:latin typeface="Arial Rounded MT Bold" panose="020F0704030504030204" pitchFamily="34" charset="0"/>
              </a:rPr>
              <a:t>ADMINISTRATIVAS Y DEL COMERCIO</a:t>
            </a:r>
            <a:endParaRPr lang="en-US" sz="2100" b="1"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264130932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4" name="Imagen 3" descr="http://blogs.espe.edu.ec/wp-content/uploads/2013/09/LOGO-PRINCIPAL7.png"/>
          <p:cNvPicPr/>
          <p:nvPr/>
        </p:nvPicPr>
        <p:blipFill rotWithShape="1">
          <a:blip r:embed="rId2" cstate="print">
            <a:extLst>
              <a:ext uri="{28A0092B-C50C-407E-A947-70E740481C1C}">
                <a14:useLocalDpi xmlns:a14="http://schemas.microsoft.com/office/drawing/2010/main" val="0"/>
              </a:ext>
            </a:extLst>
          </a:blip>
          <a:srcRect r="74510"/>
          <a:stretch/>
        </p:blipFill>
        <p:spPr bwMode="auto">
          <a:xfrm>
            <a:off x="8364591" y="119628"/>
            <a:ext cx="734573" cy="715508"/>
          </a:xfrm>
          <a:prstGeom prst="rect">
            <a:avLst/>
          </a:prstGeom>
          <a:noFill/>
          <a:ln>
            <a:noFill/>
          </a:ln>
        </p:spPr>
      </p:pic>
      <p:graphicFrame>
        <p:nvGraphicFramePr>
          <p:cNvPr id="5" name="Diagrama 4"/>
          <p:cNvGraphicFramePr/>
          <p:nvPr>
            <p:extLst>
              <p:ext uri="{D42A27DB-BD31-4B8C-83A1-F6EECF244321}">
                <p14:modId xmlns:p14="http://schemas.microsoft.com/office/powerpoint/2010/main" val="3297457653"/>
              </p:ext>
            </p:extLst>
          </p:nvPr>
        </p:nvGraphicFramePr>
        <p:xfrm>
          <a:off x="994895" y="1700378"/>
          <a:ext cx="7736983" cy="47004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ítulo 1"/>
          <p:cNvSpPr>
            <a:spLocks noGrp="1"/>
          </p:cNvSpPr>
          <p:nvPr>
            <p:ph type="title"/>
          </p:nvPr>
        </p:nvSpPr>
        <p:spPr>
          <a:xfrm>
            <a:off x="1155050" y="385929"/>
            <a:ext cx="5304518" cy="1314449"/>
          </a:xfrm>
        </p:spPr>
        <p:txBody>
          <a:bodyPr>
            <a:normAutofit/>
          </a:bodyPr>
          <a:lstStyle/>
          <a:p>
            <a:r>
              <a:rPr lang="es-EC" sz="3300" b="1" dirty="0">
                <a:latin typeface="Adobe Devanagari" panose="02040503050201020203" pitchFamily="18" charset="0"/>
                <a:cs typeface="Adobe Devanagari" panose="02040503050201020203" pitchFamily="18" charset="0"/>
              </a:rPr>
              <a:t>MARCO REFERENCIAL</a:t>
            </a:r>
            <a:endParaRPr lang="en-US" sz="3300" dirty="0"/>
          </a:p>
        </p:txBody>
      </p:sp>
    </p:spTree>
    <p:extLst>
      <p:ext uri="{BB962C8B-B14F-4D97-AF65-F5344CB8AC3E}">
        <p14:creationId xmlns:p14="http://schemas.microsoft.com/office/powerpoint/2010/main" val="3831950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4" name="Imagen 3" descr="http://blogs.espe.edu.ec/wp-content/uploads/2013/09/LOGO-PRINCIPAL7.png"/>
          <p:cNvPicPr/>
          <p:nvPr/>
        </p:nvPicPr>
        <p:blipFill rotWithShape="1">
          <a:blip r:embed="rId2" cstate="print">
            <a:extLst>
              <a:ext uri="{28A0092B-C50C-407E-A947-70E740481C1C}">
                <a14:useLocalDpi xmlns:a14="http://schemas.microsoft.com/office/drawing/2010/main" val="0"/>
              </a:ext>
            </a:extLst>
          </a:blip>
          <a:srcRect r="74510"/>
          <a:stretch/>
        </p:blipFill>
        <p:spPr bwMode="auto">
          <a:xfrm>
            <a:off x="8147441" y="309619"/>
            <a:ext cx="734573" cy="715508"/>
          </a:xfrm>
          <a:prstGeom prst="rect">
            <a:avLst/>
          </a:prstGeom>
          <a:noFill/>
          <a:ln>
            <a:noFill/>
          </a:ln>
        </p:spPr>
      </p:pic>
      <p:graphicFrame>
        <p:nvGraphicFramePr>
          <p:cNvPr id="5" name="Diagrama 4"/>
          <p:cNvGraphicFramePr/>
          <p:nvPr>
            <p:extLst>
              <p:ext uri="{D42A27DB-BD31-4B8C-83A1-F6EECF244321}">
                <p14:modId xmlns:p14="http://schemas.microsoft.com/office/powerpoint/2010/main" val="1485841924"/>
              </p:ext>
            </p:extLst>
          </p:nvPr>
        </p:nvGraphicFramePr>
        <p:xfrm>
          <a:off x="985235" y="1552708"/>
          <a:ext cx="8009320" cy="49184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ítulo 1"/>
          <p:cNvSpPr>
            <a:spLocks noGrp="1"/>
          </p:cNvSpPr>
          <p:nvPr>
            <p:ph type="title"/>
          </p:nvPr>
        </p:nvSpPr>
        <p:spPr>
          <a:xfrm>
            <a:off x="1569838" y="353142"/>
            <a:ext cx="5304518" cy="935775"/>
          </a:xfrm>
        </p:spPr>
        <p:txBody>
          <a:bodyPr>
            <a:normAutofit/>
          </a:bodyPr>
          <a:lstStyle/>
          <a:p>
            <a:r>
              <a:rPr lang="es-EC" sz="3300" b="1" dirty="0">
                <a:latin typeface="Adobe Devanagari" panose="02040503050201020203" pitchFamily="18" charset="0"/>
                <a:cs typeface="Adobe Devanagari" panose="02040503050201020203" pitchFamily="18" charset="0"/>
              </a:rPr>
              <a:t>MARCO TEORICO</a:t>
            </a:r>
            <a:endParaRPr lang="en-US" sz="3300" dirty="0"/>
          </a:p>
        </p:txBody>
      </p:sp>
    </p:spTree>
    <p:extLst>
      <p:ext uri="{BB962C8B-B14F-4D97-AF65-F5344CB8AC3E}">
        <p14:creationId xmlns:p14="http://schemas.microsoft.com/office/powerpoint/2010/main" val="3227525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4" name="Imagen 3" descr="http://blogs.espe.edu.ec/wp-content/uploads/2013/09/LOGO-PRINCIPAL7.png"/>
          <p:cNvPicPr/>
          <p:nvPr/>
        </p:nvPicPr>
        <p:blipFill rotWithShape="1">
          <a:blip r:embed="rId2" cstate="print">
            <a:extLst>
              <a:ext uri="{28A0092B-C50C-407E-A947-70E740481C1C}">
                <a14:useLocalDpi xmlns:a14="http://schemas.microsoft.com/office/drawing/2010/main" val="0"/>
              </a:ext>
            </a:extLst>
          </a:blip>
          <a:srcRect r="74510"/>
          <a:stretch/>
        </p:blipFill>
        <p:spPr bwMode="auto">
          <a:xfrm>
            <a:off x="8296888" y="316196"/>
            <a:ext cx="734573" cy="715508"/>
          </a:xfrm>
          <a:prstGeom prst="rect">
            <a:avLst/>
          </a:prstGeom>
          <a:noFill/>
          <a:ln>
            <a:noFill/>
          </a:ln>
        </p:spPr>
      </p:pic>
      <p:graphicFrame>
        <p:nvGraphicFramePr>
          <p:cNvPr id="5" name="Diagrama 4"/>
          <p:cNvGraphicFramePr/>
          <p:nvPr>
            <p:extLst>
              <p:ext uri="{D42A27DB-BD31-4B8C-83A1-F6EECF244321}">
                <p14:modId xmlns:p14="http://schemas.microsoft.com/office/powerpoint/2010/main" val="459981875"/>
              </p:ext>
            </p:extLst>
          </p:nvPr>
        </p:nvGraphicFramePr>
        <p:xfrm>
          <a:off x="611748" y="1124486"/>
          <a:ext cx="8210280" cy="52481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00292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66743" y="512981"/>
            <a:ext cx="7514035" cy="779977"/>
          </a:xfrm>
        </p:spPr>
        <p:txBody>
          <a:bodyPr>
            <a:normAutofit/>
          </a:bodyPr>
          <a:lstStyle/>
          <a:p>
            <a:r>
              <a:rPr lang="en-US" sz="3300" b="1" dirty="0">
                <a:latin typeface="Adobe Devanagari" panose="02040503050201020203" pitchFamily="18" charset="0"/>
                <a:cs typeface="Adobe Devanagari" panose="02040503050201020203" pitchFamily="18" charset="0"/>
              </a:rPr>
              <a:t>MARCO LEGAL</a:t>
            </a:r>
            <a:endParaRPr lang="en-US" sz="3300" dirty="0">
              <a:latin typeface="Adobe Devanagari" panose="02040503050201020203" pitchFamily="18" charset="0"/>
              <a:cs typeface="Adobe Devanagari" panose="02040503050201020203" pitchFamily="18" charset="0"/>
            </a:endParaRPr>
          </a:p>
        </p:txBody>
      </p:sp>
      <p:pic>
        <p:nvPicPr>
          <p:cNvPr id="4" name="Imagen 3" descr="http://blogs.espe.edu.ec/wp-content/uploads/2013/09/LOGO-PRINCIPAL7.png"/>
          <p:cNvPicPr/>
          <p:nvPr/>
        </p:nvPicPr>
        <p:blipFill rotWithShape="1">
          <a:blip r:embed="rId2" cstate="print">
            <a:extLst>
              <a:ext uri="{28A0092B-C50C-407E-A947-70E740481C1C}">
                <a14:useLocalDpi xmlns:a14="http://schemas.microsoft.com/office/drawing/2010/main" val="0"/>
              </a:ext>
            </a:extLst>
          </a:blip>
          <a:srcRect r="74510"/>
          <a:stretch/>
        </p:blipFill>
        <p:spPr bwMode="auto">
          <a:xfrm>
            <a:off x="8181660" y="155227"/>
            <a:ext cx="734573" cy="715508"/>
          </a:xfrm>
          <a:prstGeom prst="rect">
            <a:avLst/>
          </a:prstGeom>
          <a:noFill/>
          <a:ln>
            <a:noFill/>
          </a:ln>
        </p:spPr>
      </p:pic>
      <p:graphicFrame>
        <p:nvGraphicFramePr>
          <p:cNvPr id="5" name="Diagrama 4"/>
          <p:cNvGraphicFramePr/>
          <p:nvPr>
            <p:extLst>
              <p:ext uri="{D42A27DB-BD31-4B8C-83A1-F6EECF244321}">
                <p14:modId xmlns:p14="http://schemas.microsoft.com/office/powerpoint/2010/main" val="579345268"/>
              </p:ext>
            </p:extLst>
          </p:nvPr>
        </p:nvGraphicFramePr>
        <p:xfrm>
          <a:off x="973916" y="1228489"/>
          <a:ext cx="7708921" cy="53279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09569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3120" y="2849454"/>
            <a:ext cx="4923739" cy="1314449"/>
          </a:xfrm>
        </p:spPr>
        <p:txBody>
          <a:bodyPr>
            <a:normAutofit/>
          </a:bodyPr>
          <a:lstStyle/>
          <a:p>
            <a:r>
              <a:rPr lang="es-EC" sz="3300" b="1" dirty="0">
                <a:latin typeface="Adobe Devanagari" panose="02040503050201020203" pitchFamily="18" charset="0"/>
                <a:cs typeface="Adobe Devanagari" panose="02040503050201020203" pitchFamily="18" charset="0"/>
                <a:hlinkClick r:id="rId2" action="ppaction://hlinksldjump"/>
              </a:rPr>
              <a:t>CAPITULO II</a:t>
            </a:r>
            <a:endParaRPr lang="en-US" sz="3300" b="1" dirty="0">
              <a:latin typeface="Adobe Devanagari" panose="02040503050201020203" pitchFamily="18" charset="0"/>
              <a:cs typeface="Adobe Devanagari" panose="02040503050201020203" pitchFamily="18" charset="0"/>
              <a:hlinkClick r:id="rId2" action="ppaction://hlinksldjump"/>
            </a:endParaRPr>
          </a:p>
        </p:txBody>
      </p:sp>
      <p:pic>
        <p:nvPicPr>
          <p:cNvPr id="4" name="Imagen 3" descr="http://blogs.espe.edu.ec/wp-content/uploads/2013/09/LOGO-PRINCIPAL7.png"/>
          <p:cNvPicPr/>
          <p:nvPr/>
        </p:nvPicPr>
        <p:blipFill rotWithShape="1">
          <a:blip r:embed="rId3" cstate="print">
            <a:extLst>
              <a:ext uri="{28A0092B-C50C-407E-A947-70E740481C1C}">
                <a14:useLocalDpi xmlns:a14="http://schemas.microsoft.com/office/drawing/2010/main" val="0"/>
              </a:ext>
            </a:extLst>
          </a:blip>
          <a:srcRect r="74510"/>
          <a:stretch/>
        </p:blipFill>
        <p:spPr bwMode="auto">
          <a:xfrm>
            <a:off x="5486401" y="2174490"/>
            <a:ext cx="2850356" cy="2497525"/>
          </a:xfrm>
          <a:prstGeom prst="rect">
            <a:avLst/>
          </a:prstGeom>
          <a:noFill/>
          <a:ln>
            <a:noFill/>
          </a:ln>
        </p:spPr>
      </p:pic>
    </p:spTree>
    <p:extLst>
      <p:ext uri="{BB962C8B-B14F-4D97-AF65-F5344CB8AC3E}">
        <p14:creationId xmlns:p14="http://schemas.microsoft.com/office/powerpoint/2010/main" val="18847709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103576" y="1049669"/>
            <a:ext cx="7514035" cy="1314449"/>
          </a:xfrm>
        </p:spPr>
        <p:txBody>
          <a:bodyPr>
            <a:noAutofit/>
          </a:bodyPr>
          <a:lstStyle/>
          <a:p>
            <a:pPr algn="l"/>
            <a:r>
              <a:rPr lang="es-EC" sz="3000" b="1" dirty="0">
                <a:latin typeface="Adobe Devanagari" panose="02040503050201020203" pitchFamily="18" charset="0"/>
                <a:cs typeface="Adobe Devanagari" panose="02040503050201020203" pitchFamily="18" charset="0"/>
              </a:rPr>
              <a:t>2.      MARCO METODOLOGICO</a:t>
            </a:r>
            <a:r>
              <a:rPr lang="en-US" sz="3000" b="1" dirty="0">
                <a:latin typeface="Adobe Devanagari" panose="02040503050201020203" pitchFamily="18" charset="0"/>
                <a:cs typeface="Adobe Devanagari" panose="02040503050201020203" pitchFamily="18" charset="0"/>
              </a:rPr>
              <a:t/>
            </a:r>
            <a:br>
              <a:rPr lang="en-US" sz="3000" b="1" dirty="0">
                <a:latin typeface="Adobe Devanagari" panose="02040503050201020203" pitchFamily="18" charset="0"/>
                <a:cs typeface="Adobe Devanagari" panose="02040503050201020203" pitchFamily="18" charset="0"/>
              </a:rPr>
            </a:br>
            <a:r>
              <a:rPr lang="es-EC" sz="3000" b="1" dirty="0">
                <a:latin typeface="Adobe Devanagari" panose="02040503050201020203" pitchFamily="18" charset="0"/>
                <a:cs typeface="Adobe Devanagari" panose="02040503050201020203" pitchFamily="18" charset="0"/>
              </a:rPr>
              <a:t>2.1.   ENFOQUE Y MÉTODO DE LA INVESTIGACIÓN</a:t>
            </a:r>
            <a:endParaRPr lang="en-US" sz="3000" b="1" dirty="0">
              <a:latin typeface="Adobe Devanagari" panose="02040503050201020203" pitchFamily="18" charset="0"/>
              <a:cs typeface="Adobe Devanagari" panose="02040503050201020203" pitchFamily="18" charset="0"/>
            </a:endParaRPr>
          </a:p>
        </p:txBody>
      </p:sp>
      <p:pic>
        <p:nvPicPr>
          <p:cNvPr id="4" name="Imagen 3" descr="http://blogs.espe.edu.ec/wp-content/uploads/2013/09/LOGO-PRINCIPAL7.png"/>
          <p:cNvPicPr/>
          <p:nvPr/>
        </p:nvPicPr>
        <p:blipFill rotWithShape="1">
          <a:blip r:embed="rId2" cstate="print">
            <a:extLst>
              <a:ext uri="{28A0092B-C50C-407E-A947-70E740481C1C}">
                <a14:useLocalDpi xmlns:a14="http://schemas.microsoft.com/office/drawing/2010/main" val="0"/>
              </a:ext>
            </a:extLst>
          </a:blip>
          <a:srcRect r="74510"/>
          <a:stretch/>
        </p:blipFill>
        <p:spPr bwMode="auto">
          <a:xfrm>
            <a:off x="8250321" y="272482"/>
            <a:ext cx="734573" cy="715508"/>
          </a:xfrm>
          <a:prstGeom prst="rect">
            <a:avLst/>
          </a:prstGeom>
          <a:noFill/>
          <a:ln>
            <a:noFill/>
          </a:ln>
        </p:spPr>
      </p:pic>
      <p:graphicFrame>
        <p:nvGraphicFramePr>
          <p:cNvPr id="5" name="Diagrama 4"/>
          <p:cNvGraphicFramePr/>
          <p:nvPr>
            <p:extLst>
              <p:ext uri="{D42A27DB-BD31-4B8C-83A1-F6EECF244321}">
                <p14:modId xmlns:p14="http://schemas.microsoft.com/office/powerpoint/2010/main" val="3422105404"/>
              </p:ext>
            </p:extLst>
          </p:nvPr>
        </p:nvGraphicFramePr>
        <p:xfrm>
          <a:off x="1103574" y="1936749"/>
          <a:ext cx="7514034" cy="44769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19019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4" name="Imagen 3" descr="http://blogs.espe.edu.ec/wp-content/uploads/2013/09/LOGO-PRINCIPAL7.png"/>
          <p:cNvPicPr/>
          <p:nvPr/>
        </p:nvPicPr>
        <p:blipFill rotWithShape="1">
          <a:blip r:embed="rId2" cstate="print">
            <a:extLst>
              <a:ext uri="{28A0092B-C50C-407E-A947-70E740481C1C}">
                <a14:useLocalDpi xmlns:a14="http://schemas.microsoft.com/office/drawing/2010/main" val="0"/>
              </a:ext>
            </a:extLst>
          </a:blip>
          <a:srcRect r="74510"/>
          <a:stretch/>
        </p:blipFill>
        <p:spPr bwMode="auto">
          <a:xfrm>
            <a:off x="8250324" y="173775"/>
            <a:ext cx="734573" cy="715508"/>
          </a:xfrm>
          <a:prstGeom prst="rect">
            <a:avLst/>
          </a:prstGeom>
          <a:noFill/>
          <a:ln>
            <a:noFill/>
          </a:ln>
        </p:spPr>
      </p:pic>
      <p:sp>
        <p:nvSpPr>
          <p:cNvPr id="5" name="Título 4"/>
          <p:cNvSpPr txBox="1">
            <a:spLocks noGrp="1"/>
          </p:cNvSpPr>
          <p:nvPr>
            <p:ph type="title"/>
          </p:nvPr>
        </p:nvSpPr>
        <p:spPr>
          <a:xfrm>
            <a:off x="1103576" y="1089294"/>
            <a:ext cx="7514035" cy="600164"/>
          </a:xfrm>
          <a:prstGeom prst="rect">
            <a:avLst/>
          </a:prstGeom>
          <a:noFill/>
        </p:spPr>
        <p:txBody>
          <a:bodyPr wrap="square" rtlCol="0">
            <a:spAutoFit/>
          </a:bodyPr>
          <a:lstStyle/>
          <a:p>
            <a:r>
              <a:rPr lang="es-EC" sz="3300" b="1" dirty="0">
                <a:latin typeface="Adobe Devanagari" panose="02040503050201020203" pitchFamily="18" charset="0"/>
                <a:cs typeface="Adobe Devanagari" panose="02040503050201020203" pitchFamily="18" charset="0"/>
              </a:rPr>
              <a:t>2.2.   DISEÑO DE LA INVESTIGACIÓN</a:t>
            </a:r>
            <a:endParaRPr lang="en-US" sz="3300" b="1" dirty="0">
              <a:latin typeface="Adobe Devanagari" panose="02040503050201020203" pitchFamily="18" charset="0"/>
              <a:cs typeface="Adobe Devanagari" panose="02040503050201020203" pitchFamily="18" charset="0"/>
            </a:endParaRPr>
          </a:p>
        </p:txBody>
      </p:sp>
      <p:graphicFrame>
        <p:nvGraphicFramePr>
          <p:cNvPr id="6" name="Diagrama 5"/>
          <p:cNvGraphicFramePr/>
          <p:nvPr>
            <p:extLst>
              <p:ext uri="{D42A27DB-BD31-4B8C-83A1-F6EECF244321}">
                <p14:modId xmlns:p14="http://schemas.microsoft.com/office/powerpoint/2010/main" val="2434294587"/>
              </p:ext>
            </p:extLst>
          </p:nvPr>
        </p:nvGraphicFramePr>
        <p:xfrm>
          <a:off x="1565747" y="2063484"/>
          <a:ext cx="6589691" cy="37006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73428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6"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4" name="Imagen 3" descr="http://blogs.espe.edu.ec/wp-content/uploads/2013/09/LOGO-PRINCIPAL7.png"/>
          <p:cNvPicPr/>
          <p:nvPr/>
        </p:nvPicPr>
        <p:blipFill rotWithShape="1">
          <a:blip r:embed="rId2" cstate="print">
            <a:extLst>
              <a:ext uri="{28A0092B-C50C-407E-A947-70E740481C1C}">
                <a14:useLocalDpi xmlns:a14="http://schemas.microsoft.com/office/drawing/2010/main" val="0"/>
              </a:ext>
            </a:extLst>
          </a:blip>
          <a:srcRect r="74510"/>
          <a:stretch/>
        </p:blipFill>
        <p:spPr bwMode="auto">
          <a:xfrm>
            <a:off x="8306595" y="244113"/>
            <a:ext cx="734573" cy="715508"/>
          </a:xfrm>
          <a:prstGeom prst="rect">
            <a:avLst/>
          </a:prstGeom>
          <a:noFill/>
          <a:ln>
            <a:noFill/>
          </a:ln>
        </p:spPr>
      </p:pic>
      <p:sp>
        <p:nvSpPr>
          <p:cNvPr id="5" name="Rectángulo 4"/>
          <p:cNvSpPr/>
          <p:nvPr/>
        </p:nvSpPr>
        <p:spPr>
          <a:xfrm>
            <a:off x="1864547" y="1223442"/>
            <a:ext cx="4953600" cy="600164"/>
          </a:xfrm>
          <a:prstGeom prst="rect">
            <a:avLst/>
          </a:prstGeom>
        </p:spPr>
        <p:txBody>
          <a:bodyPr wrap="none">
            <a:spAutoFit/>
          </a:bodyPr>
          <a:lstStyle/>
          <a:p>
            <a:r>
              <a:rPr lang="es-EC" sz="3300" b="1" dirty="0">
                <a:latin typeface="Adobe Devanagari" panose="02040503050201020203" pitchFamily="18" charset="0"/>
                <a:cs typeface="Adobe Devanagari" panose="02040503050201020203" pitchFamily="18" charset="0"/>
              </a:rPr>
              <a:t>2.3.   UNIDAD DE ANÁLISIS</a:t>
            </a:r>
          </a:p>
        </p:txBody>
      </p:sp>
      <p:graphicFrame>
        <p:nvGraphicFramePr>
          <p:cNvPr id="6" name="Diagrama 5"/>
          <p:cNvGraphicFramePr/>
          <p:nvPr>
            <p:extLst>
              <p:ext uri="{D42A27DB-BD31-4B8C-83A1-F6EECF244321}">
                <p14:modId xmlns:p14="http://schemas.microsoft.com/office/powerpoint/2010/main" val="1577277347"/>
              </p:ext>
            </p:extLst>
          </p:nvPr>
        </p:nvGraphicFramePr>
        <p:xfrm>
          <a:off x="1549758" y="164893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p:cNvSpPr txBox="1"/>
          <p:nvPr/>
        </p:nvSpPr>
        <p:spPr>
          <a:xfrm>
            <a:off x="1864547" y="3150023"/>
            <a:ext cx="3921288" cy="1061829"/>
          </a:xfrm>
          <a:prstGeom prst="rect">
            <a:avLst/>
          </a:prstGeom>
          <a:noFill/>
        </p:spPr>
        <p:txBody>
          <a:bodyPr wrap="square" rtlCol="0">
            <a:spAutoFit/>
          </a:bodyPr>
          <a:lstStyle/>
          <a:p>
            <a:pPr lvl="0"/>
            <a:r>
              <a:rPr lang="es-EC" sz="2100" dirty="0">
                <a:latin typeface="Adobe Devanagari" panose="02040503050201020203" pitchFamily="18" charset="0"/>
                <a:cs typeface="Adobe Devanagari" panose="02040503050201020203" pitchFamily="18" charset="0"/>
              </a:rPr>
              <a:t>Comerciantes de artículos varios del Mercado Central y Mercado Sur de la ciudad de Tena, Provincia de Napo</a:t>
            </a:r>
            <a:endParaRPr lang="en-US" sz="2100" dirty="0"/>
          </a:p>
        </p:txBody>
      </p:sp>
    </p:spTree>
    <p:extLst>
      <p:ext uri="{BB962C8B-B14F-4D97-AF65-F5344CB8AC3E}">
        <p14:creationId xmlns:p14="http://schemas.microsoft.com/office/powerpoint/2010/main" val="3429208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6" grpId="0">
        <p:bldAsOne/>
      </p:bldGraphic>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103575" y="933430"/>
            <a:ext cx="7514035" cy="847591"/>
          </a:xfrm>
        </p:spPr>
        <p:txBody>
          <a:bodyPr>
            <a:normAutofit/>
          </a:bodyPr>
          <a:lstStyle/>
          <a:p>
            <a:r>
              <a:rPr lang="es-EC" sz="3300" b="1" dirty="0">
                <a:latin typeface="Adobe Devanagari" panose="02040503050201020203" pitchFamily="18" charset="0"/>
                <a:cs typeface="Adobe Devanagari" panose="02040503050201020203" pitchFamily="18" charset="0"/>
              </a:rPr>
              <a:t>2.4   TAMAÑO DE LA MUESTRA</a:t>
            </a:r>
            <a:endParaRPr lang="en-US" sz="3300" dirty="0"/>
          </a:p>
        </p:txBody>
      </p:sp>
      <p:pic>
        <p:nvPicPr>
          <p:cNvPr id="4" name="Imagen 3" descr="http://blogs.espe.edu.ec/wp-content/uploads/2013/09/LOGO-PRINCIPAL7.png"/>
          <p:cNvPicPr/>
          <p:nvPr/>
        </p:nvPicPr>
        <p:blipFill rotWithShape="1">
          <a:blip r:embed="rId2" cstate="print">
            <a:extLst>
              <a:ext uri="{28A0092B-C50C-407E-A947-70E740481C1C}">
                <a14:useLocalDpi xmlns:a14="http://schemas.microsoft.com/office/drawing/2010/main" val="0"/>
              </a:ext>
            </a:extLst>
          </a:blip>
          <a:srcRect r="74510"/>
          <a:stretch/>
        </p:blipFill>
        <p:spPr bwMode="auto">
          <a:xfrm>
            <a:off x="8258506" y="162916"/>
            <a:ext cx="734573" cy="715508"/>
          </a:xfrm>
          <a:prstGeom prst="rect">
            <a:avLst/>
          </a:prstGeom>
          <a:noFill/>
          <a:ln>
            <a:noFill/>
          </a:ln>
        </p:spPr>
      </p:pic>
      <p:graphicFrame>
        <p:nvGraphicFramePr>
          <p:cNvPr id="5" name="Diagrama 4"/>
          <p:cNvGraphicFramePr/>
          <p:nvPr>
            <p:extLst>
              <p:ext uri="{D42A27DB-BD31-4B8C-83A1-F6EECF244321}">
                <p14:modId xmlns:p14="http://schemas.microsoft.com/office/powerpoint/2010/main" val="437710673"/>
              </p:ext>
            </p:extLst>
          </p:nvPr>
        </p:nvGraphicFramePr>
        <p:xfrm>
          <a:off x="736288" y="1758951"/>
          <a:ext cx="8248609"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9326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4" name="Imagen 3" descr="http://blogs.espe.edu.ec/wp-content/uploads/2013/09/LOGO-PRINCIPAL7.png"/>
          <p:cNvPicPr/>
          <p:nvPr/>
        </p:nvPicPr>
        <p:blipFill rotWithShape="1">
          <a:blip r:embed="rId2" cstate="print">
            <a:extLst>
              <a:ext uri="{28A0092B-C50C-407E-A947-70E740481C1C}">
                <a14:useLocalDpi xmlns:a14="http://schemas.microsoft.com/office/drawing/2010/main" val="0"/>
              </a:ext>
            </a:extLst>
          </a:blip>
          <a:srcRect r="74510"/>
          <a:stretch/>
        </p:blipFill>
        <p:spPr bwMode="auto">
          <a:xfrm>
            <a:off x="8376123" y="190624"/>
            <a:ext cx="734573" cy="715508"/>
          </a:xfrm>
          <a:prstGeom prst="rect">
            <a:avLst/>
          </a:prstGeom>
          <a:noFill/>
          <a:ln>
            <a:noFill/>
          </a:ln>
        </p:spPr>
      </p:pic>
      <p:sp>
        <p:nvSpPr>
          <p:cNvPr id="5" name="Rectángulo 4"/>
          <p:cNvSpPr/>
          <p:nvPr/>
        </p:nvSpPr>
        <p:spPr>
          <a:xfrm>
            <a:off x="1095376" y="1001706"/>
            <a:ext cx="7315200" cy="1107996"/>
          </a:xfrm>
          <a:prstGeom prst="rect">
            <a:avLst/>
          </a:prstGeom>
        </p:spPr>
        <p:txBody>
          <a:bodyPr wrap="square">
            <a:spAutoFit/>
          </a:bodyPr>
          <a:lstStyle/>
          <a:p>
            <a:r>
              <a:rPr lang="es-EC" sz="3300" b="1" dirty="0">
                <a:latin typeface="Adobe Devanagari" panose="02040503050201020203" pitchFamily="18" charset="0"/>
                <a:cs typeface="Adobe Devanagari" panose="02040503050201020203" pitchFamily="18" charset="0"/>
              </a:rPr>
              <a:t>2.5    INSTRUMENTOS DE RECOLECCIÓN DE INFORMACIÓN</a:t>
            </a:r>
            <a:endParaRPr lang="en-US" sz="3300" b="1" dirty="0">
              <a:latin typeface="Adobe Devanagari" panose="02040503050201020203" pitchFamily="18" charset="0"/>
              <a:cs typeface="Adobe Devanagari" panose="02040503050201020203" pitchFamily="18" charset="0"/>
            </a:endParaRPr>
          </a:p>
        </p:txBody>
      </p:sp>
      <p:graphicFrame>
        <p:nvGraphicFramePr>
          <p:cNvPr id="6" name="Diagrama 5"/>
          <p:cNvGraphicFramePr/>
          <p:nvPr>
            <p:extLst>
              <p:ext uri="{D42A27DB-BD31-4B8C-83A1-F6EECF244321}">
                <p14:modId xmlns:p14="http://schemas.microsoft.com/office/powerpoint/2010/main" val="1229235077"/>
              </p:ext>
            </p:extLst>
          </p:nvPr>
        </p:nvGraphicFramePr>
        <p:xfrm>
          <a:off x="1508304" y="2109701"/>
          <a:ext cx="7010400" cy="43192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65929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6"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204552" y="948451"/>
            <a:ext cx="6683765" cy="370514"/>
          </a:xfrm>
        </p:spPr>
        <p:txBody>
          <a:bodyPr>
            <a:noAutofit/>
          </a:bodyPr>
          <a:lstStyle/>
          <a:p>
            <a:pPr algn="ctr"/>
            <a:r>
              <a:rPr lang="es-EC" sz="2700" b="1" dirty="0">
                <a:latin typeface="Adobe Devanagari" panose="02040503050201020203" pitchFamily="18" charset="0"/>
                <a:cs typeface="Adobe Devanagari" panose="02040503050201020203" pitchFamily="18" charset="0"/>
              </a:rPr>
              <a:t>CONTENIDO </a:t>
            </a:r>
          </a:p>
        </p:txBody>
      </p:sp>
      <p:sp>
        <p:nvSpPr>
          <p:cNvPr id="9" name="CuadroTexto 8">
            <a:hlinkClick r:id="rId2" action="ppaction://hlinksldjump"/>
          </p:cNvPr>
          <p:cNvSpPr txBox="1"/>
          <p:nvPr/>
        </p:nvSpPr>
        <p:spPr>
          <a:xfrm>
            <a:off x="1526893" y="2688078"/>
            <a:ext cx="6551788" cy="369332"/>
          </a:xfrm>
          <a:prstGeom prst="rect">
            <a:avLst/>
          </a:prstGeom>
          <a:ln w="1270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EC" b="1" dirty="0">
                <a:ln w="0"/>
                <a:solidFill>
                  <a:schemeClr val="tx1"/>
                </a:solidFill>
                <a:latin typeface="Adobe Devanagari" panose="02040503050201020203" pitchFamily="18" charset="0"/>
                <a:cs typeface="Adobe Devanagari" panose="02040503050201020203" pitchFamily="18" charset="0"/>
              </a:rPr>
              <a:t>CAPITULO I</a:t>
            </a:r>
          </a:p>
        </p:txBody>
      </p:sp>
      <p:sp>
        <p:nvSpPr>
          <p:cNvPr id="10" name="CuadroTexto 9">
            <a:hlinkClick r:id="rId3" action="ppaction://hlinksldjump"/>
          </p:cNvPr>
          <p:cNvSpPr txBox="1"/>
          <p:nvPr/>
        </p:nvSpPr>
        <p:spPr>
          <a:xfrm>
            <a:off x="1526893" y="1580235"/>
            <a:ext cx="6551788" cy="369332"/>
          </a:xfrm>
          <a:prstGeom prst="rect">
            <a:avLst/>
          </a:prstGeom>
          <a:ln w="1270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EC" b="1" dirty="0">
                <a:ln w="0"/>
                <a:solidFill>
                  <a:schemeClr val="tx1"/>
                </a:solidFill>
                <a:latin typeface="Adobe Devanagari" panose="02040503050201020203" pitchFamily="18" charset="0"/>
                <a:cs typeface="Adobe Devanagari" panose="02040503050201020203" pitchFamily="18" charset="0"/>
              </a:rPr>
              <a:t>PLANTEAMIENTO DEL PROBLEMA</a:t>
            </a:r>
          </a:p>
        </p:txBody>
      </p:sp>
      <p:sp>
        <p:nvSpPr>
          <p:cNvPr id="11" name="CuadroTexto 10">
            <a:hlinkClick r:id="rId4" action="ppaction://hlinksldjump"/>
          </p:cNvPr>
          <p:cNvSpPr txBox="1"/>
          <p:nvPr/>
        </p:nvSpPr>
        <p:spPr>
          <a:xfrm>
            <a:off x="1503948" y="4931073"/>
            <a:ext cx="6513152" cy="369332"/>
          </a:xfrm>
          <a:prstGeom prst="rect">
            <a:avLst/>
          </a:prstGeom>
          <a:ln w="1270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EC" b="1" dirty="0">
                <a:ln w="0"/>
                <a:solidFill>
                  <a:schemeClr val="tx1"/>
                </a:solidFill>
                <a:latin typeface="Adobe Devanagari" panose="02040503050201020203" pitchFamily="18" charset="0"/>
                <a:cs typeface="Adobe Devanagari" panose="02040503050201020203" pitchFamily="18" charset="0"/>
              </a:rPr>
              <a:t>CAPITULO II</a:t>
            </a:r>
          </a:p>
        </p:txBody>
      </p:sp>
      <p:pic>
        <p:nvPicPr>
          <p:cNvPr id="16" name="Imagen 15" descr="http://blogs.espe.edu.ec/wp-content/uploads/2013/09/LOGO-PRINCIPAL7.png"/>
          <p:cNvPicPr/>
          <p:nvPr/>
        </p:nvPicPr>
        <p:blipFill rotWithShape="1">
          <a:blip r:embed="rId5" cstate="print">
            <a:extLst>
              <a:ext uri="{28A0092B-C50C-407E-A947-70E740481C1C}">
                <a14:useLocalDpi xmlns:a14="http://schemas.microsoft.com/office/drawing/2010/main" val="0"/>
              </a:ext>
            </a:extLst>
          </a:blip>
          <a:srcRect r="74510"/>
          <a:stretch/>
        </p:blipFill>
        <p:spPr bwMode="auto">
          <a:xfrm>
            <a:off x="8287631" y="168520"/>
            <a:ext cx="734573" cy="715508"/>
          </a:xfrm>
          <a:prstGeom prst="rect">
            <a:avLst/>
          </a:prstGeom>
          <a:noFill/>
          <a:ln>
            <a:noFill/>
          </a:ln>
        </p:spPr>
      </p:pic>
      <p:sp>
        <p:nvSpPr>
          <p:cNvPr id="5" name="CuadroTexto 4"/>
          <p:cNvSpPr txBox="1"/>
          <p:nvPr/>
        </p:nvSpPr>
        <p:spPr>
          <a:xfrm>
            <a:off x="1503948" y="3223024"/>
            <a:ext cx="4027868" cy="1754326"/>
          </a:xfrm>
          <a:prstGeom prst="rect">
            <a:avLst/>
          </a:prstGeom>
          <a:noFill/>
        </p:spPr>
        <p:txBody>
          <a:bodyPr wrap="square" rtlCol="0">
            <a:spAutoFit/>
          </a:bodyPr>
          <a:lstStyle/>
          <a:p>
            <a:r>
              <a:rPr lang="es-EC" b="1" dirty="0">
                <a:latin typeface="Adobe Devanagari" panose="02040503050201020203" pitchFamily="18" charset="0"/>
                <a:cs typeface="Adobe Devanagari" panose="02040503050201020203" pitchFamily="18" charset="0"/>
              </a:rPr>
              <a:t>1.      ANTECEDENTES</a:t>
            </a:r>
          </a:p>
          <a:p>
            <a:r>
              <a:rPr lang="es-EC" b="1" dirty="0">
                <a:latin typeface="Adobe Devanagari" panose="02040503050201020203" pitchFamily="18" charset="0"/>
                <a:cs typeface="Adobe Devanagari" panose="02040503050201020203" pitchFamily="18" charset="0"/>
              </a:rPr>
              <a:t>1.1.   ANTECEDENTES DEL PROBLEMA</a:t>
            </a:r>
          </a:p>
          <a:p>
            <a:r>
              <a:rPr lang="es-EC" b="1" dirty="0">
                <a:latin typeface="Adobe Devanagari" panose="02040503050201020203" pitchFamily="18" charset="0"/>
                <a:cs typeface="Adobe Devanagari" panose="02040503050201020203" pitchFamily="18" charset="0"/>
              </a:rPr>
              <a:t>1.2.   TEORIAS DE SOPORTE</a:t>
            </a:r>
            <a:endParaRPr lang="en-US" dirty="0">
              <a:latin typeface="Adobe Devanagari" panose="02040503050201020203" pitchFamily="18" charset="0"/>
              <a:cs typeface="Adobe Devanagari" panose="02040503050201020203" pitchFamily="18" charset="0"/>
            </a:endParaRPr>
          </a:p>
          <a:p>
            <a:r>
              <a:rPr lang="es-EC" b="1" dirty="0">
                <a:latin typeface="Adobe Devanagari" panose="02040503050201020203" pitchFamily="18" charset="0"/>
                <a:cs typeface="Adobe Devanagari" panose="02040503050201020203" pitchFamily="18" charset="0"/>
              </a:rPr>
              <a:t>1.3.   MARCO REFERENCIAL</a:t>
            </a:r>
            <a:endParaRPr lang="en-US" dirty="0">
              <a:latin typeface="Adobe Devanagari" panose="02040503050201020203" pitchFamily="18" charset="0"/>
              <a:cs typeface="Adobe Devanagari" panose="02040503050201020203" pitchFamily="18" charset="0"/>
            </a:endParaRPr>
          </a:p>
          <a:p>
            <a:r>
              <a:rPr lang="es-EC" b="1" dirty="0">
                <a:latin typeface="Adobe Devanagari" panose="02040503050201020203" pitchFamily="18" charset="0"/>
                <a:cs typeface="Adobe Devanagari" panose="02040503050201020203" pitchFamily="18" charset="0"/>
              </a:rPr>
              <a:t>1.4.    MARCO TEÓRICO</a:t>
            </a:r>
            <a:endParaRPr lang="en-US" dirty="0">
              <a:latin typeface="Adobe Devanagari" panose="02040503050201020203" pitchFamily="18" charset="0"/>
              <a:cs typeface="Adobe Devanagari" panose="02040503050201020203" pitchFamily="18" charset="0"/>
            </a:endParaRPr>
          </a:p>
          <a:p>
            <a:r>
              <a:rPr lang="en-US" b="1" dirty="0">
                <a:latin typeface="Adobe Devanagari" panose="02040503050201020203" pitchFamily="18" charset="0"/>
                <a:cs typeface="Adobe Devanagari" panose="02040503050201020203" pitchFamily="18" charset="0"/>
              </a:rPr>
              <a:t>1.5.</a:t>
            </a:r>
            <a:r>
              <a:rPr lang="es-EC" dirty="0">
                <a:latin typeface="Adobe Devanagari" panose="02040503050201020203" pitchFamily="18" charset="0"/>
                <a:cs typeface="Adobe Devanagari" panose="02040503050201020203" pitchFamily="18" charset="0"/>
              </a:rPr>
              <a:t>   </a:t>
            </a:r>
            <a:r>
              <a:rPr lang="en-US" b="1" dirty="0">
                <a:latin typeface="Adobe Devanagari" panose="02040503050201020203" pitchFamily="18" charset="0"/>
                <a:cs typeface="Adobe Devanagari" panose="02040503050201020203" pitchFamily="18" charset="0"/>
              </a:rPr>
              <a:t>MARCO LEGAL</a:t>
            </a:r>
            <a:r>
              <a:rPr lang="en-US" dirty="0">
                <a:latin typeface="Adobe Devanagari" panose="02040503050201020203" pitchFamily="18" charset="0"/>
                <a:cs typeface="Adobe Devanagari" panose="02040503050201020203" pitchFamily="18" charset="0"/>
              </a:rPr>
              <a:t> </a:t>
            </a:r>
          </a:p>
        </p:txBody>
      </p:sp>
      <p:sp>
        <p:nvSpPr>
          <p:cNvPr id="17" name="CuadroTexto 16">
            <a:hlinkClick r:id="rId6" action="ppaction://hlinksldjump"/>
          </p:cNvPr>
          <p:cNvSpPr txBox="1"/>
          <p:nvPr/>
        </p:nvSpPr>
        <p:spPr>
          <a:xfrm>
            <a:off x="1526893" y="2118724"/>
            <a:ext cx="6551788" cy="369332"/>
          </a:xfrm>
          <a:prstGeom prst="rect">
            <a:avLst/>
          </a:prstGeom>
          <a:ln w="1270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EC" b="1" dirty="0">
                <a:ln w="0"/>
                <a:solidFill>
                  <a:schemeClr val="tx1"/>
                </a:solidFill>
                <a:latin typeface="Adobe Devanagari" panose="02040503050201020203" pitchFamily="18" charset="0"/>
                <a:cs typeface="Adobe Devanagari" panose="02040503050201020203" pitchFamily="18" charset="0"/>
              </a:rPr>
              <a:t>OBJETIVOS DE ESTUDIO</a:t>
            </a:r>
          </a:p>
        </p:txBody>
      </p:sp>
      <p:sp>
        <p:nvSpPr>
          <p:cNvPr id="6" name="CuadroTexto 5"/>
          <p:cNvSpPr txBox="1"/>
          <p:nvPr/>
        </p:nvSpPr>
        <p:spPr>
          <a:xfrm>
            <a:off x="1575212" y="5446694"/>
            <a:ext cx="6480524" cy="646331"/>
          </a:xfrm>
          <a:prstGeom prst="rect">
            <a:avLst/>
          </a:prstGeom>
          <a:noFill/>
        </p:spPr>
        <p:txBody>
          <a:bodyPr wrap="square" rtlCol="0">
            <a:spAutoFit/>
          </a:bodyPr>
          <a:lstStyle/>
          <a:p>
            <a:r>
              <a:rPr lang="es-EC" b="1" dirty="0">
                <a:latin typeface="Adobe Devanagari" panose="02040503050201020203" pitchFamily="18" charset="0"/>
                <a:cs typeface="Adobe Devanagari" panose="02040503050201020203" pitchFamily="18" charset="0"/>
              </a:rPr>
              <a:t>2.      MARCO METODOLOGICO</a:t>
            </a:r>
            <a:endParaRPr lang="en-US" b="1" dirty="0">
              <a:latin typeface="Adobe Devanagari" panose="02040503050201020203" pitchFamily="18" charset="0"/>
              <a:cs typeface="Adobe Devanagari" panose="02040503050201020203" pitchFamily="18" charset="0"/>
            </a:endParaRPr>
          </a:p>
          <a:p>
            <a:r>
              <a:rPr lang="es-EC" b="1" dirty="0">
                <a:latin typeface="Adobe Devanagari" panose="02040503050201020203" pitchFamily="18" charset="0"/>
                <a:cs typeface="Adobe Devanagari" panose="02040503050201020203" pitchFamily="18" charset="0"/>
              </a:rPr>
              <a:t>2.1.   ENFOQUE Y MÉTODO DE LA INVESTIGACIÓN</a:t>
            </a:r>
            <a:endParaRPr lang="en-US" b="1" dirty="0">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33555274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750"/>
                            </p:stCondLst>
                            <p:childTnLst>
                              <p:par>
                                <p:cTn id="9" presetID="16" presetClass="entr" presetSubtype="21" fill="hold" grpId="0" nodeType="afterEffect">
                                  <p:stCondLst>
                                    <p:cond delay="250"/>
                                  </p:stCondLst>
                                  <p:childTnLst>
                                    <p:set>
                                      <p:cBhvr>
                                        <p:cTn id="10" dur="1" fill="hold">
                                          <p:stCondLst>
                                            <p:cond delay="0"/>
                                          </p:stCondLst>
                                        </p:cTn>
                                        <p:tgtEl>
                                          <p:spTgt spid="10"/>
                                        </p:tgtEl>
                                        <p:attrNameLst>
                                          <p:attrName>style.visibility</p:attrName>
                                        </p:attrNameLst>
                                      </p:cBhvr>
                                      <p:to>
                                        <p:strVal val="visible"/>
                                      </p:to>
                                    </p:set>
                                    <p:animEffect transition="in" filter="barn(inVertical)">
                                      <p:cBhvr>
                                        <p:cTn id="11" dur="500"/>
                                        <p:tgtEl>
                                          <p:spTgt spid="10"/>
                                        </p:tgtEl>
                                      </p:cBhvr>
                                    </p:animEffect>
                                  </p:childTnLst>
                                </p:cTn>
                              </p:par>
                            </p:childTnLst>
                          </p:cTn>
                        </p:par>
                        <p:par>
                          <p:cTn id="12" fill="hold">
                            <p:stCondLst>
                              <p:cond delay="1500"/>
                            </p:stCondLst>
                            <p:childTnLst>
                              <p:par>
                                <p:cTn id="13" presetID="16" presetClass="entr" presetSubtype="21" fill="hold" grpId="0" nodeType="afterEffect">
                                  <p:stCondLst>
                                    <p:cond delay="25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par>
                          <p:cTn id="16" fill="hold">
                            <p:stCondLst>
                              <p:cond delay="2250"/>
                            </p:stCondLst>
                            <p:childTnLst>
                              <p:par>
                                <p:cTn id="17" presetID="16" presetClass="entr" presetSubtype="21" fill="hold" grpId="0" nodeType="afterEffect">
                                  <p:stCondLst>
                                    <p:cond delay="250"/>
                                  </p:stCondLst>
                                  <p:childTnLst>
                                    <p:set>
                                      <p:cBhvr>
                                        <p:cTn id="18" dur="1" fill="hold">
                                          <p:stCondLst>
                                            <p:cond delay="0"/>
                                          </p:stCondLst>
                                        </p:cTn>
                                        <p:tgtEl>
                                          <p:spTgt spid="11"/>
                                        </p:tgtEl>
                                        <p:attrNameLst>
                                          <p:attrName>style.visibility</p:attrName>
                                        </p:attrNameLst>
                                      </p:cBhvr>
                                      <p:to>
                                        <p:strVal val="visible"/>
                                      </p:to>
                                    </p:set>
                                    <p:animEffect transition="in" filter="barn(inVertical)">
                                      <p:cBhvr>
                                        <p:cTn id="19" dur="500"/>
                                        <p:tgtEl>
                                          <p:spTgt spid="11"/>
                                        </p:tgtEl>
                                      </p:cBhvr>
                                    </p:animEffect>
                                  </p:childTnLst>
                                </p:cTn>
                              </p:par>
                            </p:childTnLst>
                          </p:cTn>
                        </p:par>
                        <p:par>
                          <p:cTn id="20" fill="hold">
                            <p:stCondLst>
                              <p:cond delay="3000"/>
                            </p:stCondLst>
                            <p:childTnLst>
                              <p:par>
                                <p:cTn id="21" presetID="16" presetClass="entr" presetSubtype="21" fill="hold" nodeType="afterEffect">
                                  <p:stCondLst>
                                    <p:cond delay="250"/>
                                  </p:stCondLst>
                                  <p:childTnLst>
                                    <p:set>
                                      <p:cBhvr>
                                        <p:cTn id="22" dur="1" fill="hold">
                                          <p:stCondLst>
                                            <p:cond delay="0"/>
                                          </p:stCondLst>
                                        </p:cTn>
                                        <p:tgtEl>
                                          <p:spTgt spid="16"/>
                                        </p:tgtEl>
                                        <p:attrNameLst>
                                          <p:attrName>style.visibility</p:attrName>
                                        </p:attrNameLst>
                                      </p:cBhvr>
                                      <p:to>
                                        <p:strVal val="visible"/>
                                      </p:to>
                                    </p:set>
                                    <p:animEffect transition="in" filter="barn(inVertical)">
                                      <p:cBhvr>
                                        <p:cTn id="23" dur="500"/>
                                        <p:tgtEl>
                                          <p:spTgt spid="16"/>
                                        </p:tgtEl>
                                      </p:cBhvr>
                                    </p:animEffect>
                                  </p:childTnLst>
                                </p:cTn>
                              </p:par>
                            </p:childTnLst>
                          </p:cTn>
                        </p:par>
                        <p:par>
                          <p:cTn id="24" fill="hold">
                            <p:stCondLst>
                              <p:cond delay="3750"/>
                            </p:stCondLst>
                            <p:childTnLst>
                              <p:par>
                                <p:cTn id="25" presetID="16" presetClass="entr" presetSubtype="21" fill="hold" grpId="0" nodeType="afterEffect">
                                  <p:stCondLst>
                                    <p:cond delay="250"/>
                                  </p:stCondLst>
                                  <p:childTnLst>
                                    <p:set>
                                      <p:cBhvr>
                                        <p:cTn id="26" dur="1" fill="hold">
                                          <p:stCondLst>
                                            <p:cond delay="0"/>
                                          </p:stCondLst>
                                        </p:cTn>
                                        <p:tgtEl>
                                          <p:spTgt spid="5"/>
                                        </p:tgtEl>
                                        <p:attrNameLst>
                                          <p:attrName>style.visibility</p:attrName>
                                        </p:attrNameLst>
                                      </p:cBhvr>
                                      <p:to>
                                        <p:strVal val="visible"/>
                                      </p:to>
                                    </p:set>
                                    <p:animEffect transition="in" filter="barn(inVertical)">
                                      <p:cBhvr>
                                        <p:cTn id="27" dur="500"/>
                                        <p:tgtEl>
                                          <p:spTgt spid="5"/>
                                        </p:tgtEl>
                                      </p:cBhvr>
                                    </p:animEffect>
                                  </p:childTnLst>
                                </p:cTn>
                              </p:par>
                            </p:childTnLst>
                          </p:cTn>
                        </p:par>
                        <p:par>
                          <p:cTn id="28" fill="hold">
                            <p:stCondLst>
                              <p:cond delay="4500"/>
                            </p:stCondLst>
                            <p:childTnLst>
                              <p:par>
                                <p:cTn id="29" presetID="16" presetClass="entr" presetSubtype="21" fill="hold" grpId="0" nodeType="afterEffect">
                                  <p:stCondLst>
                                    <p:cond delay="250"/>
                                  </p:stCondLst>
                                  <p:childTnLst>
                                    <p:set>
                                      <p:cBhvr>
                                        <p:cTn id="30" dur="1" fill="hold">
                                          <p:stCondLst>
                                            <p:cond delay="0"/>
                                          </p:stCondLst>
                                        </p:cTn>
                                        <p:tgtEl>
                                          <p:spTgt spid="17"/>
                                        </p:tgtEl>
                                        <p:attrNameLst>
                                          <p:attrName>style.visibility</p:attrName>
                                        </p:attrNameLst>
                                      </p:cBhvr>
                                      <p:to>
                                        <p:strVal val="visible"/>
                                      </p:to>
                                    </p:set>
                                    <p:animEffect transition="in" filter="barn(inVertical)">
                                      <p:cBhvr>
                                        <p:cTn id="31" dur="500"/>
                                        <p:tgtEl>
                                          <p:spTgt spid="17"/>
                                        </p:tgtEl>
                                      </p:cBhvr>
                                    </p:animEffect>
                                  </p:childTnLst>
                                </p:cTn>
                              </p:par>
                            </p:childTnLst>
                          </p:cTn>
                        </p:par>
                        <p:par>
                          <p:cTn id="32" fill="hold">
                            <p:stCondLst>
                              <p:cond delay="5250"/>
                            </p:stCondLst>
                            <p:childTnLst>
                              <p:par>
                                <p:cTn id="33" presetID="16" presetClass="entr" presetSubtype="21" fill="hold" grpId="0" nodeType="afterEffect">
                                  <p:stCondLst>
                                    <p:cond delay="250"/>
                                  </p:stCondLst>
                                  <p:childTnLst>
                                    <p:set>
                                      <p:cBhvr>
                                        <p:cTn id="34" dur="1" fill="hold">
                                          <p:stCondLst>
                                            <p:cond delay="0"/>
                                          </p:stCondLst>
                                        </p:cTn>
                                        <p:tgtEl>
                                          <p:spTgt spid="6"/>
                                        </p:tgtEl>
                                        <p:attrNameLst>
                                          <p:attrName>style.visibility</p:attrName>
                                        </p:attrNameLst>
                                      </p:cBhvr>
                                      <p:to>
                                        <p:strVal val="visible"/>
                                      </p:to>
                                    </p:set>
                                    <p:animEffect transition="in" filter="barn(inVertical)">
                                      <p:cBhvr>
                                        <p:cTn id="3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10" grpId="0" animBg="1"/>
      <p:bldP spid="11" grpId="0" animBg="1"/>
      <p:bldP spid="5" grpId="0"/>
      <p:bldP spid="17" grpId="0" animBg="1"/>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4" name="Imagen 3" descr="http://blogs.espe.edu.ec/wp-content/uploads/2013/09/LOGO-PRINCIPAL7.png"/>
          <p:cNvPicPr/>
          <p:nvPr/>
        </p:nvPicPr>
        <p:blipFill rotWithShape="1">
          <a:blip r:embed="rId2" cstate="print">
            <a:extLst>
              <a:ext uri="{28A0092B-C50C-407E-A947-70E740481C1C}">
                <a14:useLocalDpi xmlns:a14="http://schemas.microsoft.com/office/drawing/2010/main" val="0"/>
              </a:ext>
            </a:extLst>
          </a:blip>
          <a:srcRect r="74510"/>
          <a:stretch/>
        </p:blipFill>
        <p:spPr bwMode="auto">
          <a:xfrm>
            <a:off x="8250322" y="103436"/>
            <a:ext cx="734573" cy="715508"/>
          </a:xfrm>
          <a:prstGeom prst="rect">
            <a:avLst/>
          </a:prstGeom>
          <a:noFill/>
          <a:ln>
            <a:noFill/>
          </a:ln>
        </p:spPr>
      </p:pic>
      <p:sp>
        <p:nvSpPr>
          <p:cNvPr id="5" name="Rectángulo 4"/>
          <p:cNvSpPr/>
          <p:nvPr/>
        </p:nvSpPr>
        <p:spPr>
          <a:xfrm>
            <a:off x="1152526" y="666143"/>
            <a:ext cx="7097796" cy="1631216"/>
          </a:xfrm>
          <a:prstGeom prst="rect">
            <a:avLst/>
          </a:prstGeom>
        </p:spPr>
        <p:txBody>
          <a:bodyPr wrap="square">
            <a:spAutoFit/>
          </a:bodyPr>
          <a:lstStyle/>
          <a:p>
            <a:r>
              <a:rPr lang="es-EC" sz="2400" b="1" dirty="0">
                <a:latin typeface="Adobe Devanagari" panose="02040503050201020203" pitchFamily="18" charset="0"/>
                <a:cs typeface="Adobe Devanagari" panose="02040503050201020203" pitchFamily="18" charset="0"/>
              </a:rPr>
              <a:t>2.6    PROCEDIMIENTO PARA LA RECOLECCIÓN Y ANÁLISIS DE LOS DATOS DE LOS  COMERCIANTES DE ARTÍCULOS VARIOS DE LA CIUDAD DE LA CIUDAD DE TENA. </a:t>
            </a:r>
            <a:endParaRPr lang="en-US" sz="2400" b="1" dirty="0">
              <a:latin typeface="Adobe Devanagari" panose="02040503050201020203" pitchFamily="18" charset="0"/>
              <a:cs typeface="Adobe Devanagari" panose="02040503050201020203" pitchFamily="18" charset="0"/>
            </a:endParaRPr>
          </a:p>
        </p:txBody>
      </p:sp>
      <p:graphicFrame>
        <p:nvGraphicFramePr>
          <p:cNvPr id="6" name="Diagrama 5"/>
          <p:cNvGraphicFramePr/>
          <p:nvPr>
            <p:extLst>
              <p:ext uri="{D42A27DB-BD31-4B8C-83A1-F6EECF244321}">
                <p14:modId xmlns:p14="http://schemas.microsoft.com/office/powerpoint/2010/main" val="2014835593"/>
              </p:ext>
            </p:extLst>
          </p:nvPr>
        </p:nvGraphicFramePr>
        <p:xfrm>
          <a:off x="1362075" y="2180492"/>
          <a:ext cx="7460896" cy="44594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07138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6"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CuadroTexto 3"/>
          <p:cNvSpPr txBox="1"/>
          <p:nvPr/>
        </p:nvSpPr>
        <p:spPr>
          <a:xfrm>
            <a:off x="1250019" y="702744"/>
            <a:ext cx="7108370" cy="1015663"/>
          </a:xfrm>
          <a:prstGeom prst="rect">
            <a:avLst/>
          </a:prstGeom>
          <a:noFill/>
        </p:spPr>
        <p:txBody>
          <a:bodyPr wrap="square" rtlCol="0">
            <a:spAutoFit/>
          </a:bodyPr>
          <a:lstStyle/>
          <a:p>
            <a:r>
              <a:rPr lang="es-EC" sz="3000" b="1" dirty="0">
                <a:latin typeface="Adobe Devanagari" panose="02040503050201020203" pitchFamily="18" charset="0"/>
                <a:cs typeface="Adobe Devanagari" panose="02040503050201020203" pitchFamily="18" charset="0"/>
              </a:rPr>
              <a:t>2.7    CONTEXTO Y LUGAR DONDE SE DESARROLLARÁ EL ESTUDIO</a:t>
            </a:r>
            <a:endParaRPr lang="en-US" sz="3000" b="1" dirty="0">
              <a:latin typeface="Adobe Devanagari" panose="02040503050201020203" pitchFamily="18" charset="0"/>
              <a:cs typeface="Adobe Devanagari" panose="02040503050201020203" pitchFamily="18" charset="0"/>
            </a:endParaRPr>
          </a:p>
        </p:txBody>
      </p:sp>
      <p:pic>
        <p:nvPicPr>
          <p:cNvPr id="5" name="Imagen 4" descr="http://blogs.espe.edu.ec/wp-content/uploads/2013/09/LOGO-PRINCIPAL7.png"/>
          <p:cNvPicPr/>
          <p:nvPr/>
        </p:nvPicPr>
        <p:blipFill rotWithShape="1">
          <a:blip r:embed="rId2" cstate="print">
            <a:extLst>
              <a:ext uri="{28A0092B-C50C-407E-A947-70E740481C1C}">
                <a14:useLocalDpi xmlns:a14="http://schemas.microsoft.com/office/drawing/2010/main" val="0"/>
              </a:ext>
            </a:extLst>
          </a:blip>
          <a:srcRect r="74510"/>
          <a:stretch/>
        </p:blipFill>
        <p:spPr bwMode="auto">
          <a:xfrm>
            <a:off x="8358389" y="188853"/>
            <a:ext cx="734573" cy="715508"/>
          </a:xfrm>
          <a:prstGeom prst="rect">
            <a:avLst/>
          </a:prstGeom>
          <a:noFill/>
          <a:ln>
            <a:noFill/>
          </a:ln>
        </p:spPr>
      </p:pic>
      <p:graphicFrame>
        <p:nvGraphicFramePr>
          <p:cNvPr id="6" name="Diagrama 5"/>
          <p:cNvGraphicFramePr/>
          <p:nvPr>
            <p:extLst>
              <p:ext uri="{D42A27DB-BD31-4B8C-83A1-F6EECF244321}">
                <p14:modId xmlns:p14="http://schemas.microsoft.com/office/powerpoint/2010/main" val="4087743095"/>
              </p:ext>
            </p:extLst>
          </p:nvPr>
        </p:nvGraphicFramePr>
        <p:xfrm>
          <a:off x="1420682" y="1901286"/>
          <a:ext cx="6767044" cy="44208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2278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6"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36694" y="2525182"/>
            <a:ext cx="5366174" cy="2008718"/>
          </a:xfrm>
        </p:spPr>
        <p:txBody>
          <a:bodyPr>
            <a:normAutofit/>
          </a:bodyPr>
          <a:lstStyle/>
          <a:p>
            <a:pPr>
              <a:lnSpc>
                <a:spcPct val="100000"/>
              </a:lnSpc>
            </a:pPr>
            <a:r>
              <a:rPr lang="es-ES" sz="3300" b="1" dirty="0">
                <a:latin typeface="Times New Roman" panose="02020603050405020304" pitchFamily="18" charset="0"/>
                <a:cs typeface="Times New Roman" panose="02020603050405020304" pitchFamily="18" charset="0"/>
                <a:hlinkClick r:id="rId2" action="ppaction://hlinksldjump"/>
              </a:rPr>
              <a:t>CAPITULO III</a:t>
            </a:r>
            <a:r>
              <a:rPr lang="es-EC" sz="3300" b="1" dirty="0">
                <a:latin typeface="Times New Roman" panose="02020603050405020304" pitchFamily="18" charset="0"/>
                <a:cs typeface="Times New Roman" panose="02020603050405020304" pitchFamily="18" charset="0"/>
                <a:hlinkClick r:id="rId2" action="ppaction://hlinksldjump"/>
              </a:rPr>
              <a:t/>
            </a:r>
            <a:br>
              <a:rPr lang="es-EC" sz="3300" b="1" dirty="0">
                <a:latin typeface="Times New Roman" panose="02020603050405020304" pitchFamily="18" charset="0"/>
                <a:cs typeface="Times New Roman" panose="02020603050405020304" pitchFamily="18" charset="0"/>
                <a:hlinkClick r:id="rId2" action="ppaction://hlinksldjump"/>
              </a:rPr>
            </a:br>
            <a:endParaRPr lang="es-EC" sz="3300" dirty="0">
              <a:latin typeface="Times New Roman" panose="02020603050405020304" pitchFamily="18" charset="0"/>
              <a:cs typeface="Times New Roman" panose="02020603050405020304" pitchFamily="18" charset="0"/>
              <a:hlinkClick r:id="rId2" action="ppaction://hlinksldjump"/>
            </a:endParaRPr>
          </a:p>
        </p:txBody>
      </p:sp>
      <p:pic>
        <p:nvPicPr>
          <p:cNvPr id="5" name="Imagen 4" descr="http://blogs.espe.edu.ec/wp-content/uploads/2013/09/LOGO-PRINCIPAL7.png"/>
          <p:cNvPicPr/>
          <p:nvPr/>
        </p:nvPicPr>
        <p:blipFill rotWithShape="1">
          <a:blip r:embed="rId3" cstate="print">
            <a:extLst>
              <a:ext uri="{28A0092B-C50C-407E-A947-70E740481C1C}">
                <a14:useLocalDpi xmlns:a14="http://schemas.microsoft.com/office/drawing/2010/main" val="0"/>
              </a:ext>
            </a:extLst>
          </a:blip>
          <a:srcRect r="74510"/>
          <a:stretch/>
        </p:blipFill>
        <p:spPr bwMode="auto">
          <a:xfrm>
            <a:off x="5486401" y="2174490"/>
            <a:ext cx="2850356" cy="2497525"/>
          </a:xfrm>
          <a:prstGeom prst="rect">
            <a:avLst/>
          </a:prstGeom>
          <a:noFill/>
          <a:ln>
            <a:noFill/>
          </a:ln>
        </p:spPr>
      </p:pic>
    </p:spTree>
    <p:extLst>
      <p:ext uri="{BB962C8B-B14F-4D97-AF65-F5344CB8AC3E}">
        <p14:creationId xmlns:p14="http://schemas.microsoft.com/office/powerpoint/2010/main" val="330619886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4" name="Imagen 3" descr="http://blogs.espe.edu.ec/wp-content/uploads/2013/09/LOGO-PRINCIPAL7.png"/>
          <p:cNvPicPr/>
          <p:nvPr/>
        </p:nvPicPr>
        <p:blipFill rotWithShape="1">
          <a:blip r:embed="rId2" cstate="print">
            <a:extLst>
              <a:ext uri="{28A0092B-C50C-407E-A947-70E740481C1C}">
                <a14:useLocalDpi xmlns:a14="http://schemas.microsoft.com/office/drawing/2010/main" val="0"/>
              </a:ext>
            </a:extLst>
          </a:blip>
          <a:srcRect r="74510"/>
          <a:stretch/>
        </p:blipFill>
        <p:spPr bwMode="auto">
          <a:xfrm>
            <a:off x="8250323" y="217921"/>
            <a:ext cx="734573" cy="715508"/>
          </a:xfrm>
          <a:prstGeom prst="rect">
            <a:avLst/>
          </a:prstGeom>
          <a:noFill/>
          <a:ln>
            <a:noFill/>
          </a:ln>
        </p:spPr>
      </p:pic>
      <p:sp>
        <p:nvSpPr>
          <p:cNvPr id="5" name="Rectángulo 4"/>
          <p:cNvSpPr/>
          <p:nvPr/>
        </p:nvSpPr>
        <p:spPr>
          <a:xfrm>
            <a:off x="1238252" y="583986"/>
            <a:ext cx="7012071" cy="1015663"/>
          </a:xfrm>
          <a:prstGeom prst="rect">
            <a:avLst/>
          </a:prstGeom>
        </p:spPr>
        <p:txBody>
          <a:bodyPr wrap="square">
            <a:spAutoFit/>
          </a:bodyPr>
          <a:lstStyle/>
          <a:p>
            <a:r>
              <a:rPr lang="es-EC" sz="3000" b="1" dirty="0">
                <a:latin typeface="Adobe Devanagari" panose="02040503050201020203" pitchFamily="18" charset="0"/>
                <a:cs typeface="Adobe Devanagari" panose="02040503050201020203" pitchFamily="18" charset="0"/>
              </a:rPr>
              <a:t>3.      RESULTADOS</a:t>
            </a:r>
            <a:endParaRPr lang="en-US" sz="3000" dirty="0">
              <a:latin typeface="Adobe Devanagari" panose="02040503050201020203" pitchFamily="18" charset="0"/>
              <a:cs typeface="Adobe Devanagari" panose="02040503050201020203" pitchFamily="18" charset="0"/>
            </a:endParaRPr>
          </a:p>
          <a:p>
            <a:r>
              <a:rPr lang="es-EC" sz="3000" b="1" dirty="0">
                <a:latin typeface="Adobe Devanagari" panose="02040503050201020203" pitchFamily="18" charset="0"/>
                <a:cs typeface="Adobe Devanagari" panose="02040503050201020203" pitchFamily="18" charset="0"/>
              </a:rPr>
              <a:t>3.1   ANALIS DE LA POBLACION TOTAL</a:t>
            </a:r>
            <a:endParaRPr lang="en-US" sz="3000" dirty="0">
              <a:latin typeface="Adobe Devanagari" panose="02040503050201020203" pitchFamily="18" charset="0"/>
              <a:cs typeface="Adobe Devanagari" panose="02040503050201020203" pitchFamily="18" charset="0"/>
            </a:endParaRPr>
          </a:p>
        </p:txBody>
      </p:sp>
      <p:sp>
        <p:nvSpPr>
          <p:cNvPr id="7" name="Rectángulo 6"/>
          <p:cNvSpPr/>
          <p:nvPr/>
        </p:nvSpPr>
        <p:spPr>
          <a:xfrm>
            <a:off x="3498903" y="1574998"/>
            <a:ext cx="2922595" cy="480131"/>
          </a:xfrm>
          <a:prstGeom prst="rect">
            <a:avLst/>
          </a:prstGeom>
        </p:spPr>
        <p:txBody>
          <a:bodyPr wrap="none">
            <a:spAutoFit/>
          </a:bodyPr>
          <a:lstStyle/>
          <a:p>
            <a:r>
              <a:rPr lang="es-EC" sz="2520" b="1" dirty="0">
                <a:solidFill>
                  <a:srgbClr val="FF0000"/>
                </a:solidFill>
                <a:latin typeface="Times New Roman" panose="02020603050405020304" pitchFamily="18" charset="0"/>
                <a:ea typeface="Calibri" panose="020F0502020204030204" pitchFamily="34" charset="0"/>
              </a:rPr>
              <a:t>Análisis Univariado</a:t>
            </a:r>
            <a:endParaRPr lang="en-US" sz="2520" dirty="0">
              <a:solidFill>
                <a:srgbClr val="FF0000"/>
              </a:solidFill>
            </a:endParaRPr>
          </a:p>
        </p:txBody>
      </p:sp>
      <p:sp>
        <p:nvSpPr>
          <p:cNvPr id="12" name="Rectángulo 11"/>
          <p:cNvSpPr/>
          <p:nvPr/>
        </p:nvSpPr>
        <p:spPr>
          <a:xfrm>
            <a:off x="1372875" y="2055129"/>
            <a:ext cx="704039" cy="646331"/>
          </a:xfrm>
          <a:prstGeom prst="rect">
            <a:avLst/>
          </a:prstGeom>
        </p:spPr>
        <p:txBody>
          <a:bodyPr wrap="none">
            <a:spAutoFit/>
          </a:bodyPr>
          <a:lstStyle/>
          <a:p>
            <a:pPr>
              <a:lnSpc>
                <a:spcPct val="200000"/>
              </a:lnSpc>
              <a:spcAft>
                <a:spcPts val="600"/>
              </a:spcAft>
            </a:pPr>
            <a:r>
              <a:rPr lang="es-EC" b="1" dirty="0">
                <a:latin typeface="Times New Roman" panose="02020603050405020304" pitchFamily="18" charset="0"/>
                <a:ea typeface="Calibri" panose="020F0502020204030204" pitchFamily="34" charset="0"/>
                <a:cs typeface="Times New Roman" panose="02020603050405020304" pitchFamily="18" charset="0"/>
              </a:rPr>
              <a:t>Sexo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3" name="Imagen 12"/>
          <p:cNvPicPr/>
          <p:nvPr/>
        </p:nvPicPr>
        <p:blipFill rotWithShape="1">
          <a:blip r:embed="rId3">
            <a:extLst>
              <a:ext uri="{28A0092B-C50C-407E-A947-70E740481C1C}">
                <a14:useLocalDpi xmlns:a14="http://schemas.microsoft.com/office/drawing/2010/main" val="0"/>
              </a:ext>
            </a:extLst>
          </a:blip>
          <a:srcRect b="6054"/>
          <a:stretch/>
        </p:blipFill>
        <p:spPr bwMode="auto">
          <a:xfrm>
            <a:off x="1238252" y="2579225"/>
            <a:ext cx="6901196" cy="3198480"/>
          </a:xfrm>
          <a:prstGeom prst="rect">
            <a:avLst/>
          </a:prstGeom>
          <a:noFill/>
          <a:ln>
            <a:noFill/>
          </a:ln>
          <a:extLst>
            <a:ext uri="{53640926-AAD7-44D8-BBD7-CCE9431645EC}">
              <a14:shadowObscured xmlns:a14="http://schemas.microsoft.com/office/drawing/2010/main"/>
            </a:ext>
          </a:extLst>
        </p:spPr>
      </p:pic>
      <p:sp>
        <p:nvSpPr>
          <p:cNvPr id="14" name="CuadroTexto 13"/>
          <p:cNvSpPr txBox="1"/>
          <p:nvPr/>
        </p:nvSpPr>
        <p:spPr>
          <a:xfrm>
            <a:off x="1872169" y="5777705"/>
            <a:ext cx="4992270" cy="369332"/>
          </a:xfrm>
          <a:prstGeom prst="rect">
            <a:avLst/>
          </a:prstGeom>
          <a:noFill/>
        </p:spPr>
        <p:txBody>
          <a:bodyPr wrap="square" rtlCol="0">
            <a:spAutoFit/>
          </a:bodyPr>
          <a:lstStyle/>
          <a:p>
            <a:r>
              <a:rPr lang="es-EC" b="1" dirty="0">
                <a:latin typeface="Adobe Devanagari" panose="02040503050201020203" pitchFamily="18" charset="0"/>
                <a:cs typeface="Adobe Devanagari" panose="02040503050201020203" pitchFamily="18" charset="0"/>
              </a:rPr>
              <a:t>Datos: </a:t>
            </a:r>
            <a:r>
              <a:rPr lang="es-EC" dirty="0">
                <a:latin typeface="Adobe Devanagari" panose="02040503050201020203" pitchFamily="18" charset="0"/>
                <a:cs typeface="Adobe Devanagari" panose="02040503050201020203" pitchFamily="18" charset="0"/>
              </a:rPr>
              <a:t>Masculino 31 y femenino 174 comerciantes.</a:t>
            </a:r>
            <a:endParaRPr lang="en-US" dirty="0">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1528168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inVertical)">
                                      <p:cBhvr>
                                        <p:cTn id="19" dur="500"/>
                                        <p:tgtEl>
                                          <p:spTgt spid="12"/>
                                        </p:tgtEl>
                                      </p:cBhvr>
                                    </p:animEffect>
                                  </p:childTnLst>
                                </p:cTn>
                              </p:par>
                            </p:childTnLst>
                          </p:cTn>
                        </p:par>
                        <p:par>
                          <p:cTn id="20" fill="hold">
                            <p:stCondLst>
                              <p:cond delay="2000"/>
                            </p:stCondLst>
                            <p:childTnLst>
                              <p:par>
                                <p:cTn id="21" presetID="16" presetClass="entr" presetSubtype="21"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barn(inVertical)">
                                      <p:cBhvr>
                                        <p:cTn id="23" dur="500"/>
                                        <p:tgtEl>
                                          <p:spTgt spid="13"/>
                                        </p:tgtEl>
                                      </p:cBhvr>
                                    </p:animEffect>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arn(inVertical)">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2" grpId="0"/>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Rectángulo 3"/>
          <p:cNvSpPr/>
          <p:nvPr/>
        </p:nvSpPr>
        <p:spPr>
          <a:xfrm>
            <a:off x="1790421" y="955093"/>
            <a:ext cx="4258538" cy="567271"/>
          </a:xfrm>
          <a:prstGeom prst="rect">
            <a:avLst/>
          </a:prstGeom>
        </p:spPr>
        <p:txBody>
          <a:bodyPr wrap="none">
            <a:spAutoFit/>
          </a:bodyPr>
          <a:lstStyle/>
          <a:p>
            <a:pPr>
              <a:lnSpc>
                <a:spcPct val="200000"/>
              </a:lnSpc>
              <a:spcAft>
                <a:spcPts val="600"/>
              </a:spcAft>
            </a:pPr>
            <a:r>
              <a:rPr lang="es-EC" b="1" dirty="0">
                <a:latin typeface="Times New Roman" panose="02020603050405020304" pitchFamily="18" charset="0"/>
                <a:ea typeface="Calibri" panose="020F0502020204030204" pitchFamily="34" charset="0"/>
                <a:cs typeface="Times New Roman" panose="02020603050405020304" pitchFamily="18" charset="0"/>
              </a:rPr>
              <a:t>Pregunta 1: ¿Cuál es su nivel académico?</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descr="http://blogs.espe.edu.ec/wp-content/uploads/2013/09/LOGO-PRINCIPAL7.png"/>
          <p:cNvPicPr/>
          <p:nvPr/>
        </p:nvPicPr>
        <p:blipFill rotWithShape="1">
          <a:blip r:embed="rId2" cstate="print">
            <a:extLst>
              <a:ext uri="{28A0092B-C50C-407E-A947-70E740481C1C}">
                <a14:useLocalDpi xmlns:a14="http://schemas.microsoft.com/office/drawing/2010/main" val="0"/>
              </a:ext>
            </a:extLst>
          </a:blip>
          <a:srcRect r="74510"/>
          <a:stretch/>
        </p:blipFill>
        <p:spPr bwMode="auto">
          <a:xfrm>
            <a:off x="8262864" y="239585"/>
            <a:ext cx="734573" cy="715508"/>
          </a:xfrm>
          <a:prstGeom prst="rect">
            <a:avLst/>
          </a:prstGeom>
          <a:noFill/>
          <a:ln>
            <a:noFill/>
          </a:ln>
        </p:spPr>
      </p:pic>
      <p:pic>
        <p:nvPicPr>
          <p:cNvPr id="6" name="Imagen 5"/>
          <p:cNvPicPr/>
          <p:nvPr/>
        </p:nvPicPr>
        <p:blipFill rotWithShape="1">
          <a:blip r:embed="rId3">
            <a:extLst>
              <a:ext uri="{28A0092B-C50C-407E-A947-70E740481C1C}">
                <a14:useLocalDpi xmlns:a14="http://schemas.microsoft.com/office/drawing/2010/main" val="0"/>
              </a:ext>
            </a:extLst>
          </a:blip>
          <a:srcRect b="7370"/>
          <a:stretch/>
        </p:blipFill>
        <p:spPr bwMode="auto">
          <a:xfrm>
            <a:off x="1237796" y="1769812"/>
            <a:ext cx="6645240" cy="3720473"/>
          </a:xfrm>
          <a:prstGeom prst="rect">
            <a:avLst/>
          </a:prstGeom>
          <a:noFill/>
          <a:ln>
            <a:noFill/>
          </a:ln>
          <a:extLst>
            <a:ext uri="{53640926-AAD7-44D8-BBD7-CCE9431645EC}">
              <a14:shadowObscured xmlns:a14="http://schemas.microsoft.com/office/drawing/2010/main"/>
            </a:ext>
          </a:extLst>
        </p:spPr>
      </p:pic>
      <p:sp>
        <p:nvSpPr>
          <p:cNvPr id="7" name="CuadroTexto 6"/>
          <p:cNvSpPr txBox="1"/>
          <p:nvPr/>
        </p:nvSpPr>
        <p:spPr>
          <a:xfrm>
            <a:off x="1790421" y="5553067"/>
            <a:ext cx="7078822" cy="369332"/>
          </a:xfrm>
          <a:prstGeom prst="rect">
            <a:avLst/>
          </a:prstGeom>
          <a:noFill/>
        </p:spPr>
        <p:txBody>
          <a:bodyPr wrap="square" rtlCol="0">
            <a:spAutoFit/>
          </a:bodyPr>
          <a:lstStyle/>
          <a:p>
            <a:r>
              <a:rPr lang="es-EC" b="1" dirty="0">
                <a:latin typeface="Adobe Devanagari" panose="02040503050201020203" pitchFamily="18" charset="0"/>
                <a:cs typeface="Adobe Devanagari" panose="02040503050201020203" pitchFamily="18" charset="0"/>
              </a:rPr>
              <a:t>Datos: </a:t>
            </a:r>
            <a:r>
              <a:rPr lang="es-EC" dirty="0">
                <a:latin typeface="Adobe Devanagari" panose="02040503050201020203" pitchFamily="18" charset="0"/>
                <a:cs typeface="Adobe Devanagari" panose="02040503050201020203" pitchFamily="18" charset="0"/>
              </a:rPr>
              <a:t>Primaria 122, ninguna 51 y secundaria 32 comerciantes.</a:t>
            </a:r>
            <a:endParaRPr lang="en-US" dirty="0">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1356899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5" name="Rectángulo 4"/>
          <p:cNvSpPr/>
          <p:nvPr/>
        </p:nvSpPr>
        <p:spPr>
          <a:xfrm>
            <a:off x="1033530" y="1141142"/>
            <a:ext cx="5921062" cy="369332"/>
          </a:xfrm>
          <a:prstGeom prst="rect">
            <a:avLst/>
          </a:prstGeom>
        </p:spPr>
        <p:txBody>
          <a:bodyPr wrap="square">
            <a:spAutoFit/>
          </a:bodyPr>
          <a:lstStyle/>
          <a:p>
            <a:pPr>
              <a:spcAft>
                <a:spcPts val="600"/>
              </a:spcAft>
            </a:pPr>
            <a:r>
              <a:rPr lang="es-EC" b="1" dirty="0">
                <a:latin typeface="Times New Roman" panose="02020603050405020304" pitchFamily="18" charset="0"/>
                <a:ea typeface="Calibri" panose="020F0502020204030204" pitchFamily="34" charset="0"/>
                <a:cs typeface="Times New Roman" panose="02020603050405020304" pitchFamily="18" charset="0"/>
              </a:rPr>
              <a:t>Pregunta 6: ¿Qué le motivo a emprender con su negocio?</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n 5"/>
          <p:cNvPicPr/>
          <p:nvPr/>
        </p:nvPicPr>
        <p:blipFill rotWithShape="1">
          <a:blip r:embed="rId2">
            <a:extLst>
              <a:ext uri="{28A0092B-C50C-407E-A947-70E740481C1C}">
                <a14:useLocalDpi xmlns:a14="http://schemas.microsoft.com/office/drawing/2010/main" val="0"/>
              </a:ext>
            </a:extLst>
          </a:blip>
          <a:srcRect l="-159" t="398" r="159" b="5778"/>
          <a:stretch/>
        </p:blipFill>
        <p:spPr bwMode="auto">
          <a:xfrm>
            <a:off x="1033530" y="1710112"/>
            <a:ext cx="6849506" cy="3615318"/>
          </a:xfrm>
          <a:prstGeom prst="rect">
            <a:avLst/>
          </a:prstGeom>
          <a:noFill/>
          <a:ln>
            <a:noFill/>
          </a:ln>
          <a:extLst>
            <a:ext uri="{53640926-AAD7-44D8-BBD7-CCE9431645EC}">
              <a14:shadowObscured xmlns:a14="http://schemas.microsoft.com/office/drawing/2010/main"/>
            </a:ext>
          </a:extLst>
        </p:spPr>
      </p:pic>
      <p:sp>
        <p:nvSpPr>
          <p:cNvPr id="7" name="CuadroTexto 6"/>
          <p:cNvSpPr txBox="1"/>
          <p:nvPr/>
        </p:nvSpPr>
        <p:spPr>
          <a:xfrm>
            <a:off x="1284668" y="5544721"/>
            <a:ext cx="6598368" cy="369332"/>
          </a:xfrm>
          <a:prstGeom prst="rect">
            <a:avLst/>
          </a:prstGeom>
          <a:noFill/>
        </p:spPr>
        <p:txBody>
          <a:bodyPr wrap="square" rtlCol="0">
            <a:spAutoFit/>
          </a:bodyPr>
          <a:lstStyle/>
          <a:p>
            <a:r>
              <a:rPr lang="es-EC" b="1" dirty="0">
                <a:latin typeface="Adobe Devanagari" panose="02040503050201020203" pitchFamily="18" charset="0"/>
                <a:cs typeface="Adobe Devanagari" panose="02040503050201020203" pitchFamily="18" charset="0"/>
              </a:rPr>
              <a:t>Datos: </a:t>
            </a:r>
            <a:r>
              <a:rPr lang="es-EC" dirty="0">
                <a:latin typeface="Adobe Devanagari" panose="02040503050201020203" pitchFamily="18" charset="0"/>
                <a:cs typeface="Adobe Devanagari" panose="02040503050201020203" pitchFamily="18" charset="0"/>
              </a:rPr>
              <a:t>Falta de empleo 199 y emprendimiento personal 6 comerciantes.</a:t>
            </a:r>
            <a:endParaRPr lang="en-US" dirty="0">
              <a:latin typeface="Adobe Devanagari" panose="02040503050201020203" pitchFamily="18" charset="0"/>
              <a:cs typeface="Adobe Devanagari" panose="02040503050201020203" pitchFamily="18" charset="0"/>
            </a:endParaRPr>
          </a:p>
        </p:txBody>
      </p:sp>
      <p:pic>
        <p:nvPicPr>
          <p:cNvPr id="8" name="Imagen 7" descr="http://blogs.espe.edu.ec/wp-content/uploads/2013/09/LOGO-PRINCIPAL7.png"/>
          <p:cNvPicPr/>
          <p:nvPr/>
        </p:nvPicPr>
        <p:blipFill rotWithShape="1">
          <a:blip r:embed="rId3" cstate="print">
            <a:extLst>
              <a:ext uri="{28A0092B-C50C-407E-A947-70E740481C1C}">
                <a14:useLocalDpi xmlns:a14="http://schemas.microsoft.com/office/drawing/2010/main" val="0"/>
              </a:ext>
            </a:extLst>
          </a:blip>
          <a:srcRect r="74510"/>
          <a:stretch/>
        </p:blipFill>
        <p:spPr bwMode="auto">
          <a:xfrm>
            <a:off x="8250323" y="217921"/>
            <a:ext cx="734573" cy="715508"/>
          </a:xfrm>
          <a:prstGeom prst="rect">
            <a:avLst/>
          </a:prstGeom>
          <a:noFill/>
          <a:ln>
            <a:noFill/>
          </a:ln>
        </p:spPr>
      </p:pic>
    </p:spTree>
    <p:extLst>
      <p:ext uri="{BB962C8B-B14F-4D97-AF65-F5344CB8AC3E}">
        <p14:creationId xmlns:p14="http://schemas.microsoft.com/office/powerpoint/2010/main" val="2329337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inVertical)">
                                      <p:cBhvr>
                                        <p:cTn id="11" dur="500"/>
                                        <p:tgtEl>
                                          <p:spTgt spid="6"/>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Rectángulo 3"/>
          <p:cNvSpPr/>
          <p:nvPr/>
        </p:nvSpPr>
        <p:spPr>
          <a:xfrm>
            <a:off x="927280" y="789531"/>
            <a:ext cx="6800044" cy="923330"/>
          </a:xfrm>
          <a:prstGeom prst="rect">
            <a:avLst/>
          </a:prstGeom>
        </p:spPr>
        <p:txBody>
          <a:bodyPr wrap="square">
            <a:spAutoFit/>
          </a:bodyPr>
          <a:lstStyle/>
          <a:p>
            <a:pPr algn="just">
              <a:spcAft>
                <a:spcPts val="600"/>
              </a:spcAft>
            </a:pPr>
            <a:r>
              <a:rPr lang="es-EC" b="1" dirty="0">
                <a:latin typeface="Times New Roman" panose="02020603050405020304" pitchFamily="18" charset="0"/>
                <a:ea typeface="Calibri" panose="020F0502020204030204" pitchFamily="34" charset="0"/>
                <a:cs typeface="Times New Roman" panose="02020603050405020304" pitchFamily="18" charset="0"/>
              </a:rPr>
              <a:t>Pregunta 7: ¿Tiene conocimiento de los trámites legales, en la Administración Tributaria y el GAD Municipal de Tena, para iniciar su negocio?</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p:cNvPicPr/>
          <p:nvPr/>
        </p:nvPicPr>
        <p:blipFill rotWithShape="1">
          <a:blip r:embed="rId2">
            <a:extLst>
              <a:ext uri="{28A0092B-C50C-407E-A947-70E740481C1C}">
                <a14:useLocalDpi xmlns:a14="http://schemas.microsoft.com/office/drawing/2010/main" val="0"/>
              </a:ext>
            </a:extLst>
          </a:blip>
          <a:srcRect b="5505"/>
          <a:stretch/>
        </p:blipFill>
        <p:spPr bwMode="auto">
          <a:xfrm>
            <a:off x="927280" y="1866770"/>
            <a:ext cx="7447209" cy="3610989"/>
          </a:xfrm>
          <a:prstGeom prst="rect">
            <a:avLst/>
          </a:prstGeom>
          <a:noFill/>
          <a:ln>
            <a:noFill/>
          </a:ln>
          <a:extLst>
            <a:ext uri="{53640926-AAD7-44D8-BBD7-CCE9431645EC}">
              <a14:shadowObscured xmlns:a14="http://schemas.microsoft.com/office/drawing/2010/main"/>
            </a:ext>
          </a:extLst>
        </p:spPr>
      </p:pic>
      <p:sp>
        <p:nvSpPr>
          <p:cNvPr id="6" name="CuadroTexto 5"/>
          <p:cNvSpPr txBox="1"/>
          <p:nvPr/>
        </p:nvSpPr>
        <p:spPr>
          <a:xfrm>
            <a:off x="1674253" y="5631668"/>
            <a:ext cx="3979572" cy="369332"/>
          </a:xfrm>
          <a:prstGeom prst="rect">
            <a:avLst/>
          </a:prstGeom>
          <a:noFill/>
        </p:spPr>
        <p:txBody>
          <a:bodyPr wrap="square" rtlCol="0">
            <a:spAutoFit/>
          </a:bodyPr>
          <a:lstStyle/>
          <a:p>
            <a:r>
              <a:rPr lang="es-EC" b="1" dirty="0">
                <a:latin typeface="Adobe Devanagari" panose="02040503050201020203" pitchFamily="18" charset="0"/>
                <a:cs typeface="Adobe Devanagari" panose="02040503050201020203" pitchFamily="18" charset="0"/>
              </a:rPr>
              <a:t>Datos: </a:t>
            </a:r>
            <a:r>
              <a:rPr lang="es-EC" dirty="0">
                <a:latin typeface="Adobe Devanagari" panose="02040503050201020203" pitchFamily="18" charset="0"/>
                <a:cs typeface="Adobe Devanagari" panose="02040503050201020203" pitchFamily="18" charset="0"/>
              </a:rPr>
              <a:t>Si 147 y No 58</a:t>
            </a:r>
            <a:endParaRPr lang="en-US" dirty="0">
              <a:latin typeface="Adobe Devanagari" panose="02040503050201020203" pitchFamily="18" charset="0"/>
              <a:cs typeface="Adobe Devanagari" panose="02040503050201020203" pitchFamily="18" charset="0"/>
            </a:endParaRPr>
          </a:p>
        </p:txBody>
      </p:sp>
      <p:pic>
        <p:nvPicPr>
          <p:cNvPr id="8" name="Imagen 7" descr="http://blogs.espe.edu.ec/wp-content/uploads/2013/09/LOGO-PRINCIPAL7.png"/>
          <p:cNvPicPr/>
          <p:nvPr/>
        </p:nvPicPr>
        <p:blipFill rotWithShape="1">
          <a:blip r:embed="rId3" cstate="print">
            <a:extLst>
              <a:ext uri="{28A0092B-C50C-407E-A947-70E740481C1C}">
                <a14:useLocalDpi xmlns:a14="http://schemas.microsoft.com/office/drawing/2010/main" val="0"/>
              </a:ext>
            </a:extLst>
          </a:blip>
          <a:srcRect r="74510"/>
          <a:stretch/>
        </p:blipFill>
        <p:spPr bwMode="auto">
          <a:xfrm>
            <a:off x="8250323" y="217921"/>
            <a:ext cx="734573" cy="715508"/>
          </a:xfrm>
          <a:prstGeom prst="rect">
            <a:avLst/>
          </a:prstGeom>
          <a:noFill/>
          <a:ln>
            <a:noFill/>
          </a:ln>
        </p:spPr>
      </p:pic>
    </p:spTree>
    <p:extLst>
      <p:ext uri="{BB962C8B-B14F-4D97-AF65-F5344CB8AC3E}">
        <p14:creationId xmlns:p14="http://schemas.microsoft.com/office/powerpoint/2010/main" val="2484499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Rectángulo 3"/>
          <p:cNvSpPr/>
          <p:nvPr/>
        </p:nvSpPr>
        <p:spPr>
          <a:xfrm>
            <a:off x="1125040" y="1037240"/>
            <a:ext cx="6754967" cy="685059"/>
          </a:xfrm>
          <a:prstGeom prst="rect">
            <a:avLst/>
          </a:prstGeom>
        </p:spPr>
        <p:txBody>
          <a:bodyPr wrap="square">
            <a:spAutoFit/>
          </a:bodyPr>
          <a:lstStyle/>
          <a:p>
            <a:pPr>
              <a:lnSpc>
                <a:spcPct val="107000"/>
              </a:lnSpc>
              <a:spcAft>
                <a:spcPts val="600"/>
              </a:spcAft>
            </a:pPr>
            <a:r>
              <a:rPr lang="es-EC" b="1" dirty="0">
                <a:latin typeface="Times New Roman" panose="02020603050405020304" pitchFamily="18" charset="0"/>
                <a:ea typeface="Calibri" panose="020F0502020204030204" pitchFamily="34" charset="0"/>
                <a:cs typeface="Times New Roman" panose="02020603050405020304" pitchFamily="18" charset="0"/>
              </a:rPr>
              <a:t>Pregunta 9: ¿Seleccione la que Ud. considere que es la principal dificultad que su negocio enfrenta diariamente?</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p:cNvPicPr/>
          <p:nvPr/>
        </p:nvPicPr>
        <p:blipFill rotWithShape="1">
          <a:blip r:embed="rId2">
            <a:extLst>
              <a:ext uri="{28A0092B-C50C-407E-A947-70E740481C1C}">
                <a14:useLocalDpi xmlns:a14="http://schemas.microsoft.com/office/drawing/2010/main" val="0"/>
              </a:ext>
            </a:extLst>
          </a:blip>
          <a:srcRect b="31673"/>
          <a:stretch/>
        </p:blipFill>
        <p:spPr bwMode="auto">
          <a:xfrm>
            <a:off x="865885" y="1878859"/>
            <a:ext cx="7751724" cy="3645464"/>
          </a:xfrm>
          <a:prstGeom prst="rect">
            <a:avLst/>
          </a:prstGeom>
          <a:noFill/>
          <a:ln>
            <a:noFill/>
          </a:ln>
          <a:extLst>
            <a:ext uri="{53640926-AAD7-44D8-BBD7-CCE9431645EC}">
              <a14:shadowObscured xmlns:a14="http://schemas.microsoft.com/office/drawing/2010/main"/>
            </a:ext>
          </a:extLst>
        </p:spPr>
      </p:pic>
      <p:sp>
        <p:nvSpPr>
          <p:cNvPr id="6" name="CuadroTexto 5"/>
          <p:cNvSpPr txBox="1"/>
          <p:nvPr/>
        </p:nvSpPr>
        <p:spPr>
          <a:xfrm>
            <a:off x="1209035" y="5524323"/>
            <a:ext cx="7408574" cy="646331"/>
          </a:xfrm>
          <a:prstGeom prst="rect">
            <a:avLst/>
          </a:prstGeom>
          <a:noFill/>
        </p:spPr>
        <p:txBody>
          <a:bodyPr wrap="square" rtlCol="0">
            <a:spAutoFit/>
          </a:bodyPr>
          <a:lstStyle/>
          <a:p>
            <a:r>
              <a:rPr lang="es-EC" b="1" dirty="0"/>
              <a:t>Datos: </a:t>
            </a:r>
            <a:r>
              <a:rPr lang="es-EC" dirty="0"/>
              <a:t>Falta de Presupuesto 16, competencia 55, falta de capacitación 51, escases de clientes 53, regulaciones gubernamentales 4, crisis económica 26</a:t>
            </a:r>
            <a:endParaRPr lang="en-US" dirty="0"/>
          </a:p>
        </p:txBody>
      </p:sp>
      <p:pic>
        <p:nvPicPr>
          <p:cNvPr id="8" name="Imagen 7" descr="http://blogs.espe.edu.ec/wp-content/uploads/2013/09/LOGO-PRINCIPAL7.png"/>
          <p:cNvPicPr/>
          <p:nvPr/>
        </p:nvPicPr>
        <p:blipFill rotWithShape="1">
          <a:blip r:embed="rId3" cstate="print">
            <a:extLst>
              <a:ext uri="{28A0092B-C50C-407E-A947-70E740481C1C}">
                <a14:useLocalDpi xmlns:a14="http://schemas.microsoft.com/office/drawing/2010/main" val="0"/>
              </a:ext>
            </a:extLst>
          </a:blip>
          <a:srcRect r="74510"/>
          <a:stretch/>
        </p:blipFill>
        <p:spPr bwMode="auto">
          <a:xfrm>
            <a:off x="8250323" y="217921"/>
            <a:ext cx="734573" cy="715508"/>
          </a:xfrm>
          <a:prstGeom prst="rect">
            <a:avLst/>
          </a:prstGeom>
          <a:noFill/>
          <a:ln>
            <a:noFill/>
          </a:ln>
        </p:spPr>
      </p:pic>
    </p:spTree>
    <p:extLst>
      <p:ext uri="{BB962C8B-B14F-4D97-AF65-F5344CB8AC3E}">
        <p14:creationId xmlns:p14="http://schemas.microsoft.com/office/powerpoint/2010/main" val="3259981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Rectángulo 3"/>
          <p:cNvSpPr/>
          <p:nvPr/>
        </p:nvSpPr>
        <p:spPr>
          <a:xfrm>
            <a:off x="1168760" y="933429"/>
            <a:ext cx="6571444" cy="670440"/>
          </a:xfrm>
          <a:prstGeom prst="rect">
            <a:avLst/>
          </a:prstGeom>
        </p:spPr>
        <p:txBody>
          <a:bodyPr wrap="square">
            <a:spAutoFit/>
          </a:bodyPr>
          <a:lstStyle/>
          <a:p>
            <a:pPr algn="just">
              <a:lnSpc>
                <a:spcPct val="107000"/>
              </a:lnSpc>
            </a:pPr>
            <a:r>
              <a:rPr lang="es-EC" b="1" dirty="0">
                <a:latin typeface="Times New Roman" panose="02020603050405020304" pitchFamily="18" charset="0"/>
                <a:ea typeface="Calibri" panose="020F0502020204030204" pitchFamily="34" charset="0"/>
                <a:cs typeface="Times New Roman" panose="02020603050405020304" pitchFamily="18" charset="0"/>
              </a:rPr>
              <a:t>Pregunta 10: </a:t>
            </a:r>
            <a:r>
              <a:rPr lang="es-EC" dirty="0">
                <a:latin typeface="Times New Roman" panose="02020603050405020304" pitchFamily="18" charset="0"/>
                <a:ea typeface="Calibri" panose="020F0502020204030204" pitchFamily="34" charset="0"/>
                <a:cs typeface="Times New Roman" panose="02020603050405020304" pitchFamily="18" charset="0"/>
              </a:rPr>
              <a:t>¿</a:t>
            </a:r>
            <a:r>
              <a:rPr lang="es-EC" b="1" dirty="0">
                <a:latin typeface="Times New Roman" panose="02020603050405020304" pitchFamily="18" charset="0"/>
                <a:ea typeface="Calibri" panose="020F0502020204030204" pitchFamily="34" charset="0"/>
                <a:cs typeface="Times New Roman" panose="02020603050405020304" pitchFamily="18" charset="0"/>
              </a:rPr>
              <a:t>Conoce la fórmula para el cálculo de la multa y tasa de interés por incumplimientos tributarios?</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p:cNvPicPr/>
          <p:nvPr/>
        </p:nvPicPr>
        <p:blipFill>
          <a:blip r:embed="rId2">
            <a:extLst>
              <a:ext uri="{28A0092B-C50C-407E-A947-70E740481C1C}">
                <a14:useLocalDpi xmlns:a14="http://schemas.microsoft.com/office/drawing/2010/main" val="0"/>
              </a:ext>
            </a:extLst>
          </a:blip>
          <a:srcRect/>
          <a:stretch>
            <a:fillRect/>
          </a:stretch>
        </p:blipFill>
        <p:spPr bwMode="auto">
          <a:xfrm>
            <a:off x="1074178" y="1888664"/>
            <a:ext cx="6808857" cy="3778039"/>
          </a:xfrm>
          <a:prstGeom prst="rect">
            <a:avLst/>
          </a:prstGeom>
          <a:noFill/>
          <a:ln>
            <a:noFill/>
          </a:ln>
        </p:spPr>
      </p:pic>
      <p:sp>
        <p:nvSpPr>
          <p:cNvPr id="6" name="CuadroTexto 5"/>
          <p:cNvSpPr txBox="1"/>
          <p:nvPr/>
        </p:nvSpPr>
        <p:spPr>
          <a:xfrm>
            <a:off x="1168760" y="5777803"/>
            <a:ext cx="3562216" cy="369332"/>
          </a:xfrm>
          <a:prstGeom prst="rect">
            <a:avLst/>
          </a:prstGeom>
          <a:noFill/>
        </p:spPr>
        <p:txBody>
          <a:bodyPr wrap="square" rtlCol="0">
            <a:spAutoFit/>
          </a:bodyPr>
          <a:lstStyle/>
          <a:p>
            <a:r>
              <a:rPr lang="es-EC" b="1" dirty="0">
                <a:latin typeface="Adobe Devanagari" panose="02040503050201020203" pitchFamily="18" charset="0"/>
                <a:cs typeface="Adobe Devanagari" panose="02040503050201020203" pitchFamily="18" charset="0"/>
              </a:rPr>
              <a:t>Datos: </a:t>
            </a:r>
            <a:r>
              <a:rPr lang="es-EC" dirty="0">
                <a:latin typeface="Adobe Devanagari" panose="02040503050201020203" pitchFamily="18" charset="0"/>
                <a:cs typeface="Adobe Devanagari" panose="02040503050201020203" pitchFamily="18" charset="0"/>
              </a:rPr>
              <a:t>Si 75 y No 130</a:t>
            </a:r>
            <a:endParaRPr lang="en-US" dirty="0">
              <a:latin typeface="Adobe Devanagari" panose="02040503050201020203" pitchFamily="18" charset="0"/>
              <a:cs typeface="Adobe Devanagari" panose="02040503050201020203" pitchFamily="18" charset="0"/>
            </a:endParaRPr>
          </a:p>
        </p:txBody>
      </p:sp>
      <p:pic>
        <p:nvPicPr>
          <p:cNvPr id="7" name="Imagen 6" descr="http://blogs.espe.edu.ec/wp-content/uploads/2013/09/LOGO-PRINCIPAL7.png"/>
          <p:cNvPicPr/>
          <p:nvPr/>
        </p:nvPicPr>
        <p:blipFill rotWithShape="1">
          <a:blip r:embed="rId3" cstate="print">
            <a:extLst>
              <a:ext uri="{28A0092B-C50C-407E-A947-70E740481C1C}">
                <a14:useLocalDpi xmlns:a14="http://schemas.microsoft.com/office/drawing/2010/main" val="0"/>
              </a:ext>
            </a:extLst>
          </a:blip>
          <a:srcRect r="74510"/>
          <a:stretch/>
        </p:blipFill>
        <p:spPr bwMode="auto">
          <a:xfrm>
            <a:off x="8250323" y="217921"/>
            <a:ext cx="734573" cy="715508"/>
          </a:xfrm>
          <a:prstGeom prst="rect">
            <a:avLst/>
          </a:prstGeom>
          <a:noFill/>
          <a:ln>
            <a:noFill/>
          </a:ln>
        </p:spPr>
      </p:pic>
    </p:spTree>
    <p:extLst>
      <p:ext uri="{BB962C8B-B14F-4D97-AF65-F5344CB8AC3E}">
        <p14:creationId xmlns:p14="http://schemas.microsoft.com/office/powerpoint/2010/main" val="391906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5" name="Rectángulo 4"/>
          <p:cNvSpPr/>
          <p:nvPr/>
        </p:nvSpPr>
        <p:spPr>
          <a:xfrm>
            <a:off x="1081826" y="1083462"/>
            <a:ext cx="6568225" cy="670440"/>
          </a:xfrm>
          <a:prstGeom prst="rect">
            <a:avLst/>
          </a:prstGeom>
        </p:spPr>
        <p:txBody>
          <a:bodyPr wrap="square">
            <a:spAutoFit/>
          </a:bodyPr>
          <a:lstStyle/>
          <a:p>
            <a:pPr algn="just">
              <a:lnSpc>
                <a:spcPct val="107000"/>
              </a:lnSpc>
              <a:spcAft>
                <a:spcPts val="600"/>
              </a:spcAft>
            </a:pPr>
            <a:r>
              <a:rPr lang="es-EC" b="1" dirty="0">
                <a:latin typeface="Times New Roman" panose="02020603050405020304" pitchFamily="18" charset="0"/>
                <a:ea typeface="Calibri" panose="020F0502020204030204" pitchFamily="34" charset="0"/>
                <a:cs typeface="Times New Roman" panose="02020603050405020304" pitchFamily="18" charset="0"/>
              </a:rPr>
              <a:t>Pregunta 11: ¿Tiene conocimiento de las fechas límites para realizar las declaraciones de impuestos tributarios</a:t>
            </a:r>
            <a:r>
              <a:rPr lang="es-EC" b="1"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n 5"/>
          <p:cNvPicPr/>
          <p:nvPr/>
        </p:nvPicPr>
        <p:blipFill rotWithShape="1">
          <a:blip r:embed="rId2">
            <a:extLst>
              <a:ext uri="{28A0092B-C50C-407E-A947-70E740481C1C}">
                <a14:useLocalDpi xmlns:a14="http://schemas.microsoft.com/office/drawing/2010/main" val="0"/>
              </a:ext>
            </a:extLst>
          </a:blip>
          <a:srcRect b="5976"/>
          <a:stretch/>
        </p:blipFill>
        <p:spPr bwMode="auto">
          <a:xfrm>
            <a:off x="1081826" y="1864623"/>
            <a:ext cx="6704618" cy="3925681"/>
          </a:xfrm>
          <a:prstGeom prst="rect">
            <a:avLst/>
          </a:prstGeom>
          <a:noFill/>
          <a:ln>
            <a:noFill/>
          </a:ln>
          <a:extLst>
            <a:ext uri="{53640926-AAD7-44D8-BBD7-CCE9431645EC}">
              <a14:shadowObscured xmlns:a14="http://schemas.microsoft.com/office/drawing/2010/main"/>
            </a:ext>
          </a:extLst>
        </p:spPr>
      </p:pic>
      <p:sp>
        <p:nvSpPr>
          <p:cNvPr id="7" name="CuadroTexto 6"/>
          <p:cNvSpPr txBox="1"/>
          <p:nvPr/>
        </p:nvSpPr>
        <p:spPr>
          <a:xfrm>
            <a:off x="1478252" y="5901025"/>
            <a:ext cx="3562216" cy="369332"/>
          </a:xfrm>
          <a:prstGeom prst="rect">
            <a:avLst/>
          </a:prstGeom>
          <a:noFill/>
        </p:spPr>
        <p:txBody>
          <a:bodyPr wrap="square" rtlCol="0">
            <a:spAutoFit/>
          </a:bodyPr>
          <a:lstStyle/>
          <a:p>
            <a:r>
              <a:rPr lang="es-EC" b="1" dirty="0">
                <a:latin typeface="Adobe Devanagari" panose="02040503050201020203" pitchFamily="18" charset="0"/>
                <a:cs typeface="Adobe Devanagari" panose="02040503050201020203" pitchFamily="18" charset="0"/>
              </a:rPr>
              <a:t>Datos: </a:t>
            </a:r>
            <a:r>
              <a:rPr lang="es-EC" dirty="0">
                <a:latin typeface="Adobe Devanagari" panose="02040503050201020203" pitchFamily="18" charset="0"/>
                <a:cs typeface="Adobe Devanagari" panose="02040503050201020203" pitchFamily="18" charset="0"/>
              </a:rPr>
              <a:t>Si 135 y No 70</a:t>
            </a:r>
            <a:endParaRPr lang="en-US" dirty="0">
              <a:latin typeface="Adobe Devanagari" panose="02040503050201020203" pitchFamily="18" charset="0"/>
              <a:cs typeface="Adobe Devanagari" panose="02040503050201020203" pitchFamily="18" charset="0"/>
            </a:endParaRPr>
          </a:p>
        </p:txBody>
      </p:sp>
      <p:pic>
        <p:nvPicPr>
          <p:cNvPr id="8" name="Imagen 7" descr="http://blogs.espe.edu.ec/wp-content/uploads/2013/09/LOGO-PRINCIPAL7.png"/>
          <p:cNvPicPr/>
          <p:nvPr/>
        </p:nvPicPr>
        <p:blipFill rotWithShape="1">
          <a:blip r:embed="rId3" cstate="print">
            <a:extLst>
              <a:ext uri="{28A0092B-C50C-407E-A947-70E740481C1C}">
                <a14:useLocalDpi xmlns:a14="http://schemas.microsoft.com/office/drawing/2010/main" val="0"/>
              </a:ext>
            </a:extLst>
          </a:blip>
          <a:srcRect r="74510"/>
          <a:stretch/>
        </p:blipFill>
        <p:spPr bwMode="auto">
          <a:xfrm>
            <a:off x="8250323" y="217921"/>
            <a:ext cx="734573" cy="715508"/>
          </a:xfrm>
          <a:prstGeom prst="rect">
            <a:avLst/>
          </a:prstGeom>
          <a:noFill/>
          <a:ln>
            <a:noFill/>
          </a:ln>
        </p:spPr>
      </p:pic>
    </p:spTree>
    <p:extLst>
      <p:ext uri="{BB962C8B-B14F-4D97-AF65-F5344CB8AC3E}">
        <p14:creationId xmlns:p14="http://schemas.microsoft.com/office/powerpoint/2010/main" val="850770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inVertical)">
                                      <p:cBhvr>
                                        <p:cTn id="11" dur="500"/>
                                        <p:tgtEl>
                                          <p:spTgt spid="6"/>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CuadroTexto 3">
            <a:hlinkClick r:id="rId2" action="ppaction://hlinksldjump"/>
          </p:cNvPr>
          <p:cNvSpPr txBox="1"/>
          <p:nvPr/>
        </p:nvSpPr>
        <p:spPr>
          <a:xfrm>
            <a:off x="1255397" y="3203486"/>
            <a:ext cx="7272869" cy="369332"/>
          </a:xfrm>
          <a:prstGeom prst="rect">
            <a:avLst/>
          </a:prstGeom>
          <a:ln w="1270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EC" b="1" dirty="0">
                <a:ln w="0"/>
                <a:solidFill>
                  <a:schemeClr val="tx1"/>
                </a:solidFill>
                <a:latin typeface="Adobe Devanagari" panose="02040503050201020203" pitchFamily="18" charset="0"/>
                <a:cs typeface="Adobe Devanagari" panose="02040503050201020203" pitchFamily="18" charset="0"/>
              </a:rPr>
              <a:t>CAPITULO III</a:t>
            </a:r>
          </a:p>
        </p:txBody>
      </p:sp>
      <p:sp>
        <p:nvSpPr>
          <p:cNvPr id="5" name="CuadroTexto 4">
            <a:hlinkClick r:id="rId3" action="ppaction://hlinksldjump"/>
          </p:cNvPr>
          <p:cNvSpPr txBox="1"/>
          <p:nvPr/>
        </p:nvSpPr>
        <p:spPr>
          <a:xfrm>
            <a:off x="1255398" y="5127020"/>
            <a:ext cx="7272868" cy="369332"/>
          </a:xfrm>
          <a:prstGeom prst="rect">
            <a:avLst/>
          </a:prstGeom>
          <a:ln w="1270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EC" b="1" dirty="0">
                <a:ln w="0"/>
                <a:solidFill>
                  <a:schemeClr val="tx1"/>
                </a:solidFill>
                <a:latin typeface="Adobe Devanagari" panose="02040503050201020203" pitchFamily="18" charset="0"/>
                <a:cs typeface="Adobe Devanagari" panose="02040503050201020203" pitchFamily="18" charset="0"/>
              </a:rPr>
              <a:t>CAPITULO IV</a:t>
            </a:r>
          </a:p>
        </p:txBody>
      </p:sp>
      <p:sp>
        <p:nvSpPr>
          <p:cNvPr id="6" name="CuadroTexto 5"/>
          <p:cNvSpPr txBox="1"/>
          <p:nvPr/>
        </p:nvSpPr>
        <p:spPr>
          <a:xfrm>
            <a:off x="1419896" y="3647297"/>
            <a:ext cx="5772996" cy="1477328"/>
          </a:xfrm>
          <a:prstGeom prst="rect">
            <a:avLst/>
          </a:prstGeom>
          <a:noFill/>
        </p:spPr>
        <p:txBody>
          <a:bodyPr wrap="square" rtlCol="0">
            <a:spAutoFit/>
          </a:bodyPr>
          <a:lstStyle/>
          <a:p>
            <a:r>
              <a:rPr lang="es-EC" b="1" dirty="0">
                <a:latin typeface="Adobe Devanagari" panose="02040503050201020203" pitchFamily="18" charset="0"/>
                <a:cs typeface="Adobe Devanagari" panose="02040503050201020203" pitchFamily="18" charset="0"/>
              </a:rPr>
              <a:t>3.      RESULTADOS</a:t>
            </a:r>
            <a:endParaRPr lang="en-US" dirty="0">
              <a:latin typeface="Adobe Devanagari" panose="02040503050201020203" pitchFamily="18" charset="0"/>
              <a:cs typeface="Adobe Devanagari" panose="02040503050201020203" pitchFamily="18" charset="0"/>
            </a:endParaRPr>
          </a:p>
          <a:p>
            <a:r>
              <a:rPr lang="es-EC" b="1" dirty="0">
                <a:latin typeface="Adobe Devanagari" panose="02040503050201020203" pitchFamily="18" charset="0"/>
                <a:cs typeface="Adobe Devanagari" panose="02040503050201020203" pitchFamily="18" charset="0"/>
              </a:rPr>
              <a:t>3.1   ANALIS DE LA POBLACION TOTAL</a:t>
            </a:r>
            <a:endParaRPr lang="en-US" dirty="0">
              <a:latin typeface="Adobe Devanagari" panose="02040503050201020203" pitchFamily="18" charset="0"/>
              <a:cs typeface="Adobe Devanagari" panose="02040503050201020203" pitchFamily="18" charset="0"/>
            </a:endParaRPr>
          </a:p>
          <a:p>
            <a:r>
              <a:rPr lang="es-EC" b="1" dirty="0">
                <a:latin typeface="Adobe Devanagari" panose="02040503050201020203" pitchFamily="18" charset="0"/>
                <a:cs typeface="Adobe Devanagari" panose="02040503050201020203" pitchFamily="18" charset="0"/>
              </a:rPr>
              <a:t>3.2   RESPUESTAS A LAS INTERROGANTES</a:t>
            </a:r>
            <a:endParaRPr lang="en-US" dirty="0">
              <a:latin typeface="Adobe Devanagari" panose="02040503050201020203" pitchFamily="18" charset="0"/>
              <a:cs typeface="Adobe Devanagari" panose="02040503050201020203" pitchFamily="18" charset="0"/>
            </a:endParaRPr>
          </a:p>
          <a:p>
            <a:r>
              <a:rPr lang="es-EC" b="1" dirty="0">
                <a:latin typeface="Adobe Devanagari" panose="02040503050201020203" pitchFamily="18" charset="0"/>
                <a:cs typeface="Adobe Devanagari" panose="02040503050201020203" pitchFamily="18" charset="0"/>
              </a:rPr>
              <a:t>3.3   CONCLUSIONES</a:t>
            </a:r>
            <a:endParaRPr lang="en-US" dirty="0">
              <a:latin typeface="Adobe Devanagari" panose="02040503050201020203" pitchFamily="18" charset="0"/>
              <a:cs typeface="Adobe Devanagari" panose="02040503050201020203" pitchFamily="18" charset="0"/>
            </a:endParaRPr>
          </a:p>
          <a:p>
            <a:r>
              <a:rPr lang="es-EC" b="1" dirty="0">
                <a:latin typeface="Adobe Devanagari" panose="02040503050201020203" pitchFamily="18" charset="0"/>
                <a:cs typeface="Adobe Devanagari" panose="02040503050201020203" pitchFamily="18" charset="0"/>
              </a:rPr>
              <a:t>3.3   RECOMENDACIONES</a:t>
            </a:r>
            <a:endParaRPr lang="en-US" dirty="0">
              <a:latin typeface="Adobe Devanagari" panose="02040503050201020203" pitchFamily="18" charset="0"/>
              <a:cs typeface="Adobe Devanagari" panose="02040503050201020203" pitchFamily="18" charset="0"/>
            </a:endParaRPr>
          </a:p>
        </p:txBody>
      </p:sp>
      <p:sp>
        <p:nvSpPr>
          <p:cNvPr id="7" name="CuadroTexto 6"/>
          <p:cNvSpPr txBox="1"/>
          <p:nvPr/>
        </p:nvSpPr>
        <p:spPr>
          <a:xfrm>
            <a:off x="1419896" y="5645804"/>
            <a:ext cx="2569335" cy="369332"/>
          </a:xfrm>
          <a:prstGeom prst="rect">
            <a:avLst/>
          </a:prstGeom>
          <a:noFill/>
        </p:spPr>
        <p:txBody>
          <a:bodyPr wrap="square" rtlCol="0">
            <a:spAutoFit/>
          </a:bodyPr>
          <a:lstStyle/>
          <a:p>
            <a:r>
              <a:rPr lang="es-EC" b="1" dirty="0">
                <a:latin typeface="Adobe Devanagari" panose="02040503050201020203" pitchFamily="18" charset="0"/>
                <a:cs typeface="Adobe Devanagari" panose="02040503050201020203" pitchFamily="18" charset="0"/>
              </a:rPr>
              <a:t>4.  PROPUESTA</a:t>
            </a:r>
            <a:endParaRPr lang="en-US" dirty="0">
              <a:latin typeface="Adobe Devanagari" panose="02040503050201020203" pitchFamily="18" charset="0"/>
              <a:cs typeface="Adobe Devanagari" panose="02040503050201020203" pitchFamily="18" charset="0"/>
            </a:endParaRPr>
          </a:p>
        </p:txBody>
      </p:sp>
      <p:sp>
        <p:nvSpPr>
          <p:cNvPr id="8" name="CuadroTexto 7"/>
          <p:cNvSpPr txBox="1"/>
          <p:nvPr/>
        </p:nvSpPr>
        <p:spPr>
          <a:xfrm>
            <a:off x="1419896" y="887433"/>
            <a:ext cx="7505162" cy="2308324"/>
          </a:xfrm>
          <a:prstGeom prst="rect">
            <a:avLst/>
          </a:prstGeom>
          <a:noFill/>
        </p:spPr>
        <p:txBody>
          <a:bodyPr wrap="square" rtlCol="0">
            <a:spAutoFit/>
          </a:bodyPr>
          <a:lstStyle/>
          <a:p>
            <a:r>
              <a:rPr lang="es-EC" b="1" dirty="0">
                <a:latin typeface="Adobe Devanagari" panose="02040503050201020203" pitchFamily="18" charset="0"/>
                <a:cs typeface="Adobe Devanagari" panose="02040503050201020203" pitchFamily="18" charset="0"/>
              </a:rPr>
              <a:t>2.2.   DISEÑO DE LA INVESTIGACIÓN</a:t>
            </a:r>
            <a:endParaRPr lang="en-US" b="1" dirty="0">
              <a:latin typeface="Adobe Devanagari" panose="02040503050201020203" pitchFamily="18" charset="0"/>
              <a:cs typeface="Adobe Devanagari" panose="02040503050201020203" pitchFamily="18" charset="0"/>
            </a:endParaRPr>
          </a:p>
          <a:p>
            <a:r>
              <a:rPr lang="es-EC" b="1" dirty="0">
                <a:latin typeface="Adobe Devanagari" panose="02040503050201020203" pitchFamily="18" charset="0"/>
                <a:cs typeface="Adobe Devanagari" panose="02040503050201020203" pitchFamily="18" charset="0"/>
              </a:rPr>
              <a:t>2.3.   UNIDAD DE ANÁLISIS</a:t>
            </a:r>
          </a:p>
          <a:p>
            <a:r>
              <a:rPr lang="es-EC" b="1" dirty="0">
                <a:latin typeface="Adobe Devanagari" panose="02040503050201020203" pitchFamily="18" charset="0"/>
                <a:cs typeface="Adobe Devanagari" panose="02040503050201020203" pitchFamily="18" charset="0"/>
              </a:rPr>
              <a:t>2.4   TAMAÑO DE LA MUESTRA</a:t>
            </a:r>
            <a:endParaRPr lang="en-US" b="1" dirty="0">
              <a:latin typeface="Adobe Devanagari" panose="02040503050201020203" pitchFamily="18" charset="0"/>
              <a:cs typeface="Adobe Devanagari" panose="02040503050201020203" pitchFamily="18" charset="0"/>
            </a:endParaRPr>
          </a:p>
          <a:p>
            <a:r>
              <a:rPr lang="es-EC" b="1" dirty="0">
                <a:latin typeface="Adobe Devanagari" panose="02040503050201020203" pitchFamily="18" charset="0"/>
                <a:cs typeface="Adobe Devanagari" panose="02040503050201020203" pitchFamily="18" charset="0"/>
              </a:rPr>
              <a:t>2.5    INSTRUMENTOS DE RECOLECCIÓN DE INFORMACIÓN</a:t>
            </a:r>
            <a:endParaRPr lang="en-US" b="1" dirty="0">
              <a:latin typeface="Adobe Devanagari" panose="02040503050201020203" pitchFamily="18" charset="0"/>
              <a:cs typeface="Adobe Devanagari" panose="02040503050201020203" pitchFamily="18" charset="0"/>
            </a:endParaRPr>
          </a:p>
          <a:p>
            <a:r>
              <a:rPr lang="es-EC" b="1" dirty="0">
                <a:latin typeface="Adobe Devanagari" panose="02040503050201020203" pitchFamily="18" charset="0"/>
                <a:cs typeface="Adobe Devanagari" panose="02040503050201020203" pitchFamily="18" charset="0"/>
              </a:rPr>
              <a:t>2.6    PROCEDIMIENTO PARA LA RECOLECCIÓN Y ANÁLISIS DE LOS DATOS DE LOS </a:t>
            </a:r>
            <a:r>
              <a:rPr lang="es-EC" b="1" dirty="0" smtClean="0">
                <a:latin typeface="Adobe Devanagari" panose="02040503050201020203" pitchFamily="18" charset="0"/>
                <a:cs typeface="Adobe Devanagari" panose="02040503050201020203" pitchFamily="18" charset="0"/>
              </a:rPr>
              <a:t>COMERCIANTES </a:t>
            </a:r>
            <a:r>
              <a:rPr lang="es-EC" b="1" dirty="0">
                <a:latin typeface="Adobe Devanagari" panose="02040503050201020203" pitchFamily="18" charset="0"/>
                <a:cs typeface="Adobe Devanagari" panose="02040503050201020203" pitchFamily="18" charset="0"/>
              </a:rPr>
              <a:t>DE ARTÍCULOS VARIOS DE LA CIUDAD DE LA CIUDAD DE TENA. </a:t>
            </a:r>
            <a:endParaRPr lang="en-US" b="1" dirty="0">
              <a:latin typeface="Adobe Devanagari" panose="02040503050201020203" pitchFamily="18" charset="0"/>
              <a:cs typeface="Adobe Devanagari" panose="02040503050201020203" pitchFamily="18" charset="0"/>
            </a:endParaRPr>
          </a:p>
          <a:p>
            <a:r>
              <a:rPr lang="es-EC" b="1" dirty="0">
                <a:latin typeface="Adobe Devanagari" panose="02040503050201020203" pitchFamily="18" charset="0"/>
                <a:cs typeface="Adobe Devanagari" panose="02040503050201020203" pitchFamily="18" charset="0"/>
              </a:rPr>
              <a:t>2.7    CONTEXTO Y LUGAR DONDE SE DESARROLLARÁ EL ESTUDIO</a:t>
            </a:r>
            <a:endParaRPr lang="en-US" b="1" dirty="0">
              <a:latin typeface="Adobe Devanagari" panose="02040503050201020203" pitchFamily="18" charset="0"/>
              <a:cs typeface="Adobe Devanagari" panose="02040503050201020203" pitchFamily="18" charset="0"/>
            </a:endParaRPr>
          </a:p>
        </p:txBody>
      </p:sp>
      <p:pic>
        <p:nvPicPr>
          <p:cNvPr id="9" name="Imagen 8" descr="http://blogs.espe.edu.ec/wp-content/uploads/2013/09/LOGO-PRINCIPAL7.png"/>
          <p:cNvPicPr/>
          <p:nvPr/>
        </p:nvPicPr>
        <p:blipFill rotWithShape="1">
          <a:blip r:embed="rId4" cstate="print">
            <a:extLst>
              <a:ext uri="{28A0092B-C50C-407E-A947-70E740481C1C}">
                <a14:useLocalDpi xmlns:a14="http://schemas.microsoft.com/office/drawing/2010/main" val="0"/>
              </a:ext>
            </a:extLst>
          </a:blip>
          <a:srcRect r="74510"/>
          <a:stretch/>
        </p:blipFill>
        <p:spPr bwMode="auto">
          <a:xfrm>
            <a:off x="8238829" y="226664"/>
            <a:ext cx="734573" cy="715508"/>
          </a:xfrm>
          <a:prstGeom prst="rect">
            <a:avLst/>
          </a:prstGeom>
          <a:noFill/>
          <a:ln>
            <a:noFill/>
          </a:ln>
        </p:spPr>
      </p:pic>
    </p:spTree>
    <p:extLst>
      <p:ext uri="{BB962C8B-B14F-4D97-AF65-F5344CB8AC3E}">
        <p14:creationId xmlns:p14="http://schemas.microsoft.com/office/powerpoint/2010/main" val="1654983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500"/>
                                        <p:tgtEl>
                                          <p:spTgt spid="8"/>
                                        </p:tgtEl>
                                      </p:cBhvr>
                                    </p:animEffect>
                                  </p:childTnLst>
                                </p:cTn>
                              </p:par>
                            </p:childTnLst>
                          </p:cTn>
                        </p:par>
                        <p:par>
                          <p:cTn id="24" fill="hold">
                            <p:stCondLst>
                              <p:cond delay="2500"/>
                            </p:stCondLst>
                            <p:childTnLst>
                              <p:par>
                                <p:cTn id="25" presetID="16" presetClass="entr" presetSubtype="21"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Rectángulo 3"/>
          <p:cNvSpPr/>
          <p:nvPr/>
        </p:nvSpPr>
        <p:spPr>
          <a:xfrm>
            <a:off x="964409" y="933429"/>
            <a:ext cx="6918627" cy="685059"/>
          </a:xfrm>
          <a:prstGeom prst="rect">
            <a:avLst/>
          </a:prstGeom>
        </p:spPr>
        <p:txBody>
          <a:bodyPr wrap="square">
            <a:spAutoFit/>
          </a:bodyPr>
          <a:lstStyle/>
          <a:p>
            <a:pPr>
              <a:lnSpc>
                <a:spcPct val="107000"/>
              </a:lnSpc>
              <a:spcAft>
                <a:spcPts val="600"/>
              </a:spcAft>
            </a:pPr>
            <a:r>
              <a:rPr lang="es-EC" b="1" dirty="0">
                <a:latin typeface="Times New Roman" panose="02020603050405020304" pitchFamily="18" charset="0"/>
                <a:ea typeface="Calibri" panose="020F0502020204030204" pitchFamily="34" charset="0"/>
                <a:cs typeface="Times New Roman" panose="02020603050405020304" pitchFamily="18" charset="0"/>
              </a:rPr>
              <a:t>Pregunta 12: Cuál es el principal motivo de atraso de sus declaraciones tributarias?</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p:cNvPicPr/>
          <p:nvPr/>
        </p:nvPicPr>
        <p:blipFill rotWithShape="1">
          <a:blip r:embed="rId2">
            <a:extLst>
              <a:ext uri="{28A0092B-C50C-407E-A947-70E740481C1C}">
                <a14:useLocalDpi xmlns:a14="http://schemas.microsoft.com/office/drawing/2010/main" val="0"/>
              </a:ext>
            </a:extLst>
          </a:blip>
          <a:srcRect b="5356"/>
          <a:stretch/>
        </p:blipFill>
        <p:spPr bwMode="auto">
          <a:xfrm>
            <a:off x="965575" y="1648936"/>
            <a:ext cx="7130584" cy="3923579"/>
          </a:xfrm>
          <a:prstGeom prst="rect">
            <a:avLst/>
          </a:prstGeom>
          <a:noFill/>
          <a:ln>
            <a:noFill/>
          </a:ln>
          <a:extLst>
            <a:ext uri="{53640926-AAD7-44D8-BBD7-CCE9431645EC}">
              <a14:shadowObscured xmlns:a14="http://schemas.microsoft.com/office/drawing/2010/main"/>
            </a:ext>
          </a:extLst>
        </p:spPr>
      </p:pic>
      <p:sp>
        <p:nvSpPr>
          <p:cNvPr id="6" name="CuadroTexto 5"/>
          <p:cNvSpPr txBox="1"/>
          <p:nvPr/>
        </p:nvSpPr>
        <p:spPr>
          <a:xfrm>
            <a:off x="1320633" y="5572516"/>
            <a:ext cx="6732431" cy="646331"/>
          </a:xfrm>
          <a:prstGeom prst="rect">
            <a:avLst/>
          </a:prstGeom>
          <a:noFill/>
        </p:spPr>
        <p:txBody>
          <a:bodyPr wrap="square" rtlCol="0">
            <a:spAutoFit/>
          </a:bodyPr>
          <a:lstStyle/>
          <a:p>
            <a:r>
              <a:rPr lang="es-EC" b="1" dirty="0"/>
              <a:t>Datos: </a:t>
            </a:r>
            <a:r>
              <a:rPr lang="es-EC" dirty="0"/>
              <a:t>Falta de tiempo 10, falta de dinero para sus declaraciones 77, descuido 46, falta de información  70, otros 2 (viajes y enfermedad).</a:t>
            </a:r>
            <a:endParaRPr lang="en-US" dirty="0"/>
          </a:p>
        </p:txBody>
      </p:sp>
      <p:pic>
        <p:nvPicPr>
          <p:cNvPr id="8" name="Imagen 7" descr="http://blogs.espe.edu.ec/wp-content/uploads/2013/09/LOGO-PRINCIPAL7.png"/>
          <p:cNvPicPr/>
          <p:nvPr/>
        </p:nvPicPr>
        <p:blipFill rotWithShape="1">
          <a:blip r:embed="rId3" cstate="print">
            <a:extLst>
              <a:ext uri="{28A0092B-C50C-407E-A947-70E740481C1C}">
                <a14:useLocalDpi xmlns:a14="http://schemas.microsoft.com/office/drawing/2010/main" val="0"/>
              </a:ext>
            </a:extLst>
          </a:blip>
          <a:srcRect r="74510"/>
          <a:stretch/>
        </p:blipFill>
        <p:spPr bwMode="auto">
          <a:xfrm>
            <a:off x="8250323" y="217921"/>
            <a:ext cx="734573" cy="715508"/>
          </a:xfrm>
          <a:prstGeom prst="rect">
            <a:avLst/>
          </a:prstGeom>
          <a:noFill/>
          <a:ln>
            <a:noFill/>
          </a:ln>
        </p:spPr>
      </p:pic>
    </p:spTree>
    <p:extLst>
      <p:ext uri="{BB962C8B-B14F-4D97-AF65-F5344CB8AC3E}">
        <p14:creationId xmlns:p14="http://schemas.microsoft.com/office/powerpoint/2010/main" val="264138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Rectángulo 3"/>
          <p:cNvSpPr/>
          <p:nvPr/>
        </p:nvSpPr>
        <p:spPr>
          <a:xfrm>
            <a:off x="1188077" y="805609"/>
            <a:ext cx="6320306" cy="685059"/>
          </a:xfrm>
          <a:prstGeom prst="rect">
            <a:avLst/>
          </a:prstGeom>
        </p:spPr>
        <p:txBody>
          <a:bodyPr wrap="square">
            <a:spAutoFit/>
          </a:bodyPr>
          <a:lstStyle/>
          <a:p>
            <a:pPr>
              <a:lnSpc>
                <a:spcPct val="107000"/>
              </a:lnSpc>
              <a:spcAft>
                <a:spcPts val="600"/>
              </a:spcAft>
            </a:pPr>
            <a:r>
              <a:rPr lang="es-EC" b="1" dirty="0">
                <a:latin typeface="Times New Roman" panose="02020603050405020304" pitchFamily="18" charset="0"/>
                <a:ea typeface="Calibri" panose="020F0502020204030204" pitchFamily="34" charset="0"/>
                <a:cs typeface="Times New Roman" panose="02020603050405020304" pitchFamily="18" charset="0"/>
              </a:rPr>
              <a:t>Pregunta 13: ¿Cuál es el Régimen tributario al cual su negocio se encuentra acogido?</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p:cNvPicPr/>
          <p:nvPr/>
        </p:nvPicPr>
        <p:blipFill rotWithShape="1">
          <a:blip r:embed="rId2">
            <a:extLst>
              <a:ext uri="{28A0092B-C50C-407E-A947-70E740481C1C}">
                <a14:useLocalDpi xmlns:a14="http://schemas.microsoft.com/office/drawing/2010/main" val="0"/>
              </a:ext>
            </a:extLst>
          </a:blip>
          <a:srcRect b="4998"/>
          <a:stretch/>
        </p:blipFill>
        <p:spPr bwMode="auto">
          <a:xfrm>
            <a:off x="1051842" y="1751527"/>
            <a:ext cx="6831194" cy="3718375"/>
          </a:xfrm>
          <a:prstGeom prst="rect">
            <a:avLst/>
          </a:prstGeom>
          <a:noFill/>
          <a:ln>
            <a:noFill/>
          </a:ln>
          <a:extLst>
            <a:ext uri="{53640926-AAD7-44D8-BBD7-CCE9431645EC}">
              <a14:shadowObscured xmlns:a14="http://schemas.microsoft.com/office/drawing/2010/main"/>
            </a:ext>
          </a:extLst>
        </p:spPr>
      </p:pic>
      <p:sp>
        <p:nvSpPr>
          <p:cNvPr id="6" name="CuadroTexto 5"/>
          <p:cNvSpPr txBox="1"/>
          <p:nvPr/>
        </p:nvSpPr>
        <p:spPr>
          <a:xfrm>
            <a:off x="1188077" y="5668463"/>
            <a:ext cx="3562216" cy="369332"/>
          </a:xfrm>
          <a:prstGeom prst="rect">
            <a:avLst/>
          </a:prstGeom>
          <a:noFill/>
        </p:spPr>
        <p:txBody>
          <a:bodyPr wrap="square" rtlCol="0">
            <a:spAutoFit/>
          </a:bodyPr>
          <a:lstStyle/>
          <a:p>
            <a:r>
              <a:rPr lang="es-EC" b="1" dirty="0">
                <a:latin typeface="Adobe Devanagari" panose="02040503050201020203" pitchFamily="18" charset="0"/>
                <a:cs typeface="Adobe Devanagari" panose="02040503050201020203" pitchFamily="18" charset="0"/>
              </a:rPr>
              <a:t>Datos: </a:t>
            </a:r>
            <a:r>
              <a:rPr lang="es-EC" dirty="0">
                <a:latin typeface="Adobe Devanagari" panose="02040503050201020203" pitchFamily="18" charset="0"/>
                <a:cs typeface="Adobe Devanagari" panose="02040503050201020203" pitchFamily="18" charset="0"/>
              </a:rPr>
              <a:t>RUC 41y RISE 164</a:t>
            </a:r>
            <a:endParaRPr lang="en-US" dirty="0">
              <a:latin typeface="Adobe Devanagari" panose="02040503050201020203" pitchFamily="18" charset="0"/>
              <a:cs typeface="Adobe Devanagari" panose="02040503050201020203" pitchFamily="18" charset="0"/>
            </a:endParaRPr>
          </a:p>
        </p:txBody>
      </p:sp>
      <p:pic>
        <p:nvPicPr>
          <p:cNvPr id="7" name="Imagen 6" descr="http://blogs.espe.edu.ec/wp-content/uploads/2013/09/LOGO-PRINCIPAL7.png"/>
          <p:cNvPicPr/>
          <p:nvPr/>
        </p:nvPicPr>
        <p:blipFill rotWithShape="1">
          <a:blip r:embed="rId3" cstate="print">
            <a:extLst>
              <a:ext uri="{28A0092B-C50C-407E-A947-70E740481C1C}">
                <a14:useLocalDpi xmlns:a14="http://schemas.microsoft.com/office/drawing/2010/main" val="0"/>
              </a:ext>
            </a:extLst>
          </a:blip>
          <a:srcRect r="74510"/>
          <a:stretch/>
        </p:blipFill>
        <p:spPr bwMode="auto">
          <a:xfrm>
            <a:off x="8250323" y="217921"/>
            <a:ext cx="734573" cy="715508"/>
          </a:xfrm>
          <a:prstGeom prst="rect">
            <a:avLst/>
          </a:prstGeom>
          <a:noFill/>
          <a:ln>
            <a:noFill/>
          </a:ln>
        </p:spPr>
      </p:pic>
    </p:spTree>
    <p:extLst>
      <p:ext uri="{BB962C8B-B14F-4D97-AF65-F5344CB8AC3E}">
        <p14:creationId xmlns:p14="http://schemas.microsoft.com/office/powerpoint/2010/main" val="254372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Rectángulo 3"/>
          <p:cNvSpPr/>
          <p:nvPr/>
        </p:nvSpPr>
        <p:spPr>
          <a:xfrm>
            <a:off x="1219268" y="933429"/>
            <a:ext cx="6533814" cy="646331"/>
          </a:xfrm>
          <a:prstGeom prst="rect">
            <a:avLst/>
          </a:prstGeom>
        </p:spPr>
        <p:txBody>
          <a:bodyPr wrap="square">
            <a:spAutoFit/>
          </a:bodyPr>
          <a:lstStyle/>
          <a:p>
            <a:pPr algn="just">
              <a:spcAft>
                <a:spcPts val="600"/>
              </a:spcAft>
            </a:pPr>
            <a:r>
              <a:rPr lang="es-EC" b="1" dirty="0">
                <a:latin typeface="Times New Roman" panose="02020603050405020304" pitchFamily="18" charset="0"/>
                <a:ea typeface="Calibri" panose="020F0502020204030204" pitchFamily="34" charset="0"/>
                <a:cs typeface="Times New Roman" panose="02020603050405020304" pitchFamily="18" charset="0"/>
              </a:rPr>
              <a:t>Pregunta 14: ¿Su negocio lleva un registro de entradas y salida de mercaderías?</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p:cNvPicPr/>
          <p:nvPr/>
        </p:nvPicPr>
        <p:blipFill>
          <a:blip r:embed="rId2">
            <a:extLst>
              <a:ext uri="{28A0092B-C50C-407E-A947-70E740481C1C}">
                <a14:useLocalDpi xmlns:a14="http://schemas.microsoft.com/office/drawing/2010/main" val="0"/>
              </a:ext>
            </a:extLst>
          </a:blip>
          <a:srcRect/>
          <a:stretch>
            <a:fillRect/>
          </a:stretch>
        </p:blipFill>
        <p:spPr bwMode="auto">
          <a:xfrm>
            <a:off x="1219268" y="1700011"/>
            <a:ext cx="6663768" cy="3727582"/>
          </a:xfrm>
          <a:prstGeom prst="rect">
            <a:avLst/>
          </a:prstGeom>
          <a:noFill/>
          <a:ln>
            <a:noFill/>
          </a:ln>
        </p:spPr>
      </p:pic>
      <p:sp>
        <p:nvSpPr>
          <p:cNvPr id="6" name="CuadroTexto 5"/>
          <p:cNvSpPr txBox="1"/>
          <p:nvPr/>
        </p:nvSpPr>
        <p:spPr>
          <a:xfrm>
            <a:off x="1219268" y="5427593"/>
            <a:ext cx="3562216" cy="369332"/>
          </a:xfrm>
          <a:prstGeom prst="rect">
            <a:avLst/>
          </a:prstGeom>
          <a:noFill/>
        </p:spPr>
        <p:txBody>
          <a:bodyPr wrap="square" rtlCol="0">
            <a:spAutoFit/>
          </a:bodyPr>
          <a:lstStyle/>
          <a:p>
            <a:r>
              <a:rPr lang="es-EC" b="1" dirty="0">
                <a:latin typeface="Adobe Devanagari" panose="02040503050201020203" pitchFamily="18" charset="0"/>
                <a:cs typeface="Adobe Devanagari" panose="02040503050201020203" pitchFamily="18" charset="0"/>
              </a:rPr>
              <a:t>Datos: </a:t>
            </a:r>
            <a:r>
              <a:rPr lang="es-EC" dirty="0">
                <a:latin typeface="Adobe Devanagari" panose="02040503050201020203" pitchFamily="18" charset="0"/>
                <a:cs typeface="Adobe Devanagari" panose="02040503050201020203" pitchFamily="18" charset="0"/>
              </a:rPr>
              <a:t>Si 41y No 164</a:t>
            </a:r>
            <a:endParaRPr lang="en-US" dirty="0">
              <a:latin typeface="Adobe Devanagari" panose="02040503050201020203" pitchFamily="18" charset="0"/>
              <a:cs typeface="Adobe Devanagari" panose="02040503050201020203" pitchFamily="18" charset="0"/>
            </a:endParaRPr>
          </a:p>
        </p:txBody>
      </p:sp>
      <p:pic>
        <p:nvPicPr>
          <p:cNvPr id="8" name="Imagen 7" descr="http://blogs.espe.edu.ec/wp-content/uploads/2013/09/LOGO-PRINCIPAL7.png"/>
          <p:cNvPicPr/>
          <p:nvPr/>
        </p:nvPicPr>
        <p:blipFill rotWithShape="1">
          <a:blip r:embed="rId3" cstate="print">
            <a:extLst>
              <a:ext uri="{28A0092B-C50C-407E-A947-70E740481C1C}">
                <a14:useLocalDpi xmlns:a14="http://schemas.microsoft.com/office/drawing/2010/main" val="0"/>
              </a:ext>
            </a:extLst>
          </a:blip>
          <a:srcRect r="74510"/>
          <a:stretch/>
        </p:blipFill>
        <p:spPr bwMode="auto">
          <a:xfrm>
            <a:off x="8250323" y="217921"/>
            <a:ext cx="734573" cy="715508"/>
          </a:xfrm>
          <a:prstGeom prst="rect">
            <a:avLst/>
          </a:prstGeom>
          <a:noFill/>
          <a:ln>
            <a:noFill/>
          </a:ln>
        </p:spPr>
      </p:pic>
    </p:spTree>
    <p:extLst>
      <p:ext uri="{BB962C8B-B14F-4D97-AF65-F5344CB8AC3E}">
        <p14:creationId xmlns:p14="http://schemas.microsoft.com/office/powerpoint/2010/main" val="3228531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Rectángulo 3"/>
          <p:cNvSpPr/>
          <p:nvPr/>
        </p:nvSpPr>
        <p:spPr>
          <a:xfrm>
            <a:off x="978795" y="1050433"/>
            <a:ext cx="6800044" cy="369332"/>
          </a:xfrm>
          <a:prstGeom prst="rect">
            <a:avLst/>
          </a:prstGeom>
        </p:spPr>
        <p:txBody>
          <a:bodyPr wrap="square">
            <a:spAutoFit/>
          </a:bodyPr>
          <a:lstStyle/>
          <a:p>
            <a:pPr>
              <a:spcAft>
                <a:spcPts val="600"/>
              </a:spcAft>
            </a:pPr>
            <a:r>
              <a:rPr lang="es-EC" b="1" dirty="0">
                <a:latin typeface="Times New Roman" panose="02020603050405020304" pitchFamily="18" charset="0"/>
                <a:ea typeface="Calibri" panose="020F0502020204030204" pitchFamily="34" charset="0"/>
                <a:cs typeface="Times New Roman" panose="02020603050405020304" pitchFamily="18" charset="0"/>
              </a:rPr>
              <a:t>Pregunta 15: ¿Posee un presupuesto para el pago de sus impuestos?</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p:cNvSpPr txBox="1"/>
          <p:nvPr/>
        </p:nvSpPr>
        <p:spPr>
          <a:xfrm>
            <a:off x="1144295" y="5653896"/>
            <a:ext cx="3562216" cy="369332"/>
          </a:xfrm>
          <a:prstGeom prst="rect">
            <a:avLst/>
          </a:prstGeom>
          <a:noFill/>
        </p:spPr>
        <p:txBody>
          <a:bodyPr wrap="square" rtlCol="0">
            <a:spAutoFit/>
          </a:bodyPr>
          <a:lstStyle/>
          <a:p>
            <a:r>
              <a:rPr lang="es-EC" b="1" dirty="0">
                <a:latin typeface="Adobe Devanagari" panose="02040503050201020203" pitchFamily="18" charset="0"/>
                <a:cs typeface="Adobe Devanagari" panose="02040503050201020203" pitchFamily="18" charset="0"/>
              </a:rPr>
              <a:t>Datos: </a:t>
            </a:r>
            <a:r>
              <a:rPr lang="es-EC" dirty="0">
                <a:latin typeface="Adobe Devanagari" panose="02040503050201020203" pitchFamily="18" charset="0"/>
                <a:cs typeface="Adobe Devanagari" panose="02040503050201020203" pitchFamily="18" charset="0"/>
              </a:rPr>
              <a:t>Si 19 y No 186</a:t>
            </a:r>
            <a:endParaRPr lang="en-US" dirty="0">
              <a:latin typeface="Adobe Devanagari" panose="02040503050201020203" pitchFamily="18" charset="0"/>
              <a:cs typeface="Adobe Devanagari" panose="02040503050201020203" pitchFamily="18" charset="0"/>
            </a:endParaRPr>
          </a:p>
        </p:txBody>
      </p:sp>
      <p:pic>
        <p:nvPicPr>
          <p:cNvPr id="6" name="Imagen 5"/>
          <p:cNvPicPr/>
          <p:nvPr/>
        </p:nvPicPr>
        <p:blipFill rotWithShape="1">
          <a:blip r:embed="rId2">
            <a:extLst>
              <a:ext uri="{28A0092B-C50C-407E-A947-70E740481C1C}">
                <a14:useLocalDpi xmlns:a14="http://schemas.microsoft.com/office/drawing/2010/main" val="0"/>
              </a:ext>
            </a:extLst>
          </a:blip>
          <a:srcRect b="6558"/>
          <a:stretch/>
        </p:blipFill>
        <p:spPr bwMode="auto">
          <a:xfrm>
            <a:off x="1144295" y="1695434"/>
            <a:ext cx="6634543" cy="3816723"/>
          </a:xfrm>
          <a:prstGeom prst="rect">
            <a:avLst/>
          </a:prstGeom>
          <a:noFill/>
          <a:ln>
            <a:noFill/>
          </a:ln>
          <a:extLst>
            <a:ext uri="{53640926-AAD7-44D8-BBD7-CCE9431645EC}">
              <a14:shadowObscured xmlns:a14="http://schemas.microsoft.com/office/drawing/2010/main"/>
            </a:ext>
          </a:extLst>
        </p:spPr>
      </p:pic>
      <p:pic>
        <p:nvPicPr>
          <p:cNvPr id="7" name="Imagen 6" descr="http://blogs.espe.edu.ec/wp-content/uploads/2013/09/LOGO-PRINCIPAL7.png"/>
          <p:cNvPicPr/>
          <p:nvPr/>
        </p:nvPicPr>
        <p:blipFill rotWithShape="1">
          <a:blip r:embed="rId3" cstate="print">
            <a:extLst>
              <a:ext uri="{28A0092B-C50C-407E-A947-70E740481C1C}">
                <a14:useLocalDpi xmlns:a14="http://schemas.microsoft.com/office/drawing/2010/main" val="0"/>
              </a:ext>
            </a:extLst>
          </a:blip>
          <a:srcRect r="74510"/>
          <a:stretch/>
        </p:blipFill>
        <p:spPr bwMode="auto">
          <a:xfrm>
            <a:off x="8250323" y="217921"/>
            <a:ext cx="734573" cy="715508"/>
          </a:xfrm>
          <a:prstGeom prst="rect">
            <a:avLst/>
          </a:prstGeom>
          <a:noFill/>
          <a:ln>
            <a:noFill/>
          </a:ln>
        </p:spPr>
      </p:pic>
    </p:spTree>
    <p:extLst>
      <p:ext uri="{BB962C8B-B14F-4D97-AF65-F5344CB8AC3E}">
        <p14:creationId xmlns:p14="http://schemas.microsoft.com/office/powerpoint/2010/main" val="978824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5" name="Rectángulo 4"/>
          <p:cNvSpPr/>
          <p:nvPr/>
        </p:nvSpPr>
        <p:spPr>
          <a:xfrm>
            <a:off x="1416876" y="933429"/>
            <a:ext cx="6466160" cy="646331"/>
          </a:xfrm>
          <a:prstGeom prst="rect">
            <a:avLst/>
          </a:prstGeom>
        </p:spPr>
        <p:txBody>
          <a:bodyPr wrap="square">
            <a:spAutoFit/>
          </a:bodyPr>
          <a:lstStyle/>
          <a:p>
            <a:pPr>
              <a:spcAft>
                <a:spcPts val="600"/>
              </a:spcAft>
            </a:pPr>
            <a:r>
              <a:rPr lang="es-EC" b="1" dirty="0">
                <a:latin typeface="Times New Roman" panose="02020603050405020304" pitchFamily="18" charset="0"/>
                <a:ea typeface="Calibri" panose="020F0502020204030204" pitchFamily="34" charset="0"/>
                <a:cs typeface="Times New Roman" panose="02020603050405020304" pitchFamily="18" charset="0"/>
              </a:rPr>
              <a:t>Pregunta 16: ¿Ha recibido alguna sanción por incumplimientos </a:t>
            </a:r>
            <a:r>
              <a:rPr lang="es-EC" b="1" dirty="0" err="1" smtClean="0">
                <a:latin typeface="Times New Roman" panose="02020603050405020304" pitchFamily="18" charset="0"/>
                <a:ea typeface="Calibri" panose="020F0502020204030204" pitchFamily="34" charset="0"/>
                <a:cs typeface="Times New Roman" panose="02020603050405020304" pitchFamily="18" charset="0"/>
              </a:rPr>
              <a:t>tributarios?e</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n 5"/>
          <p:cNvPicPr/>
          <p:nvPr/>
        </p:nvPicPr>
        <p:blipFill>
          <a:blip r:embed="rId2">
            <a:extLst>
              <a:ext uri="{28A0092B-C50C-407E-A947-70E740481C1C}">
                <a14:useLocalDpi xmlns:a14="http://schemas.microsoft.com/office/drawing/2010/main" val="0"/>
              </a:ext>
            </a:extLst>
          </a:blip>
          <a:srcRect/>
          <a:stretch>
            <a:fillRect/>
          </a:stretch>
        </p:blipFill>
        <p:spPr bwMode="auto">
          <a:xfrm>
            <a:off x="1416876" y="1701256"/>
            <a:ext cx="6466160" cy="3566203"/>
          </a:xfrm>
          <a:prstGeom prst="rect">
            <a:avLst/>
          </a:prstGeom>
          <a:noFill/>
          <a:ln>
            <a:noFill/>
          </a:ln>
        </p:spPr>
      </p:pic>
      <p:sp>
        <p:nvSpPr>
          <p:cNvPr id="7" name="CuadroTexto 6"/>
          <p:cNvSpPr txBox="1"/>
          <p:nvPr/>
        </p:nvSpPr>
        <p:spPr>
          <a:xfrm>
            <a:off x="1326723" y="5447099"/>
            <a:ext cx="3562216" cy="369332"/>
          </a:xfrm>
          <a:prstGeom prst="rect">
            <a:avLst/>
          </a:prstGeom>
          <a:noFill/>
        </p:spPr>
        <p:txBody>
          <a:bodyPr wrap="square" rtlCol="0">
            <a:spAutoFit/>
          </a:bodyPr>
          <a:lstStyle/>
          <a:p>
            <a:r>
              <a:rPr lang="es-EC" b="1" dirty="0">
                <a:latin typeface="Adobe Devanagari" panose="02040503050201020203" pitchFamily="18" charset="0"/>
                <a:cs typeface="Adobe Devanagari" panose="02040503050201020203" pitchFamily="18" charset="0"/>
              </a:rPr>
              <a:t>Datos: </a:t>
            </a:r>
            <a:r>
              <a:rPr lang="es-EC" dirty="0">
                <a:latin typeface="Adobe Devanagari" panose="02040503050201020203" pitchFamily="18" charset="0"/>
                <a:cs typeface="Adobe Devanagari" panose="02040503050201020203" pitchFamily="18" charset="0"/>
              </a:rPr>
              <a:t>Si 64 y No 141</a:t>
            </a:r>
            <a:endParaRPr lang="en-US" dirty="0">
              <a:latin typeface="Adobe Devanagari" panose="02040503050201020203" pitchFamily="18" charset="0"/>
              <a:cs typeface="Adobe Devanagari" panose="02040503050201020203" pitchFamily="18" charset="0"/>
            </a:endParaRPr>
          </a:p>
        </p:txBody>
      </p:sp>
      <p:pic>
        <p:nvPicPr>
          <p:cNvPr id="8" name="Imagen 7" descr="http://blogs.espe.edu.ec/wp-content/uploads/2013/09/LOGO-PRINCIPAL7.png"/>
          <p:cNvPicPr/>
          <p:nvPr/>
        </p:nvPicPr>
        <p:blipFill rotWithShape="1">
          <a:blip r:embed="rId3" cstate="print">
            <a:extLst>
              <a:ext uri="{28A0092B-C50C-407E-A947-70E740481C1C}">
                <a14:useLocalDpi xmlns:a14="http://schemas.microsoft.com/office/drawing/2010/main" val="0"/>
              </a:ext>
            </a:extLst>
          </a:blip>
          <a:srcRect r="74510"/>
          <a:stretch/>
        </p:blipFill>
        <p:spPr bwMode="auto">
          <a:xfrm>
            <a:off x="8250323" y="217921"/>
            <a:ext cx="734573" cy="715508"/>
          </a:xfrm>
          <a:prstGeom prst="rect">
            <a:avLst/>
          </a:prstGeom>
          <a:noFill/>
          <a:ln>
            <a:noFill/>
          </a:ln>
        </p:spPr>
      </p:pic>
    </p:spTree>
    <p:extLst>
      <p:ext uri="{BB962C8B-B14F-4D97-AF65-F5344CB8AC3E}">
        <p14:creationId xmlns:p14="http://schemas.microsoft.com/office/powerpoint/2010/main" val="117749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Rectángulo 3"/>
          <p:cNvSpPr/>
          <p:nvPr/>
        </p:nvSpPr>
        <p:spPr>
          <a:xfrm>
            <a:off x="1387700" y="780140"/>
            <a:ext cx="6713111" cy="646331"/>
          </a:xfrm>
          <a:prstGeom prst="rect">
            <a:avLst/>
          </a:prstGeom>
        </p:spPr>
        <p:txBody>
          <a:bodyPr wrap="square">
            <a:spAutoFit/>
          </a:bodyPr>
          <a:lstStyle/>
          <a:p>
            <a:pPr>
              <a:spcAft>
                <a:spcPts val="600"/>
              </a:spcAft>
            </a:pPr>
            <a:r>
              <a:rPr lang="es-EC" b="1" dirty="0">
                <a:latin typeface="Times New Roman" panose="02020603050405020304" pitchFamily="18" charset="0"/>
                <a:ea typeface="Calibri" panose="020F0502020204030204" pitchFamily="34" charset="0"/>
                <a:cs typeface="Times New Roman" panose="02020603050405020304" pitchFamily="18" charset="0"/>
              </a:rPr>
              <a:t>Pregunta 17: ¿Cuál es el motivo principal por el cuál usted se acerca al Servicio de Rentas Internas?</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p:cNvPicPr/>
          <p:nvPr/>
        </p:nvPicPr>
        <p:blipFill rotWithShape="1">
          <a:blip r:embed="rId2">
            <a:extLst>
              <a:ext uri="{28A0092B-C50C-407E-A947-70E740481C1C}">
                <a14:useLocalDpi xmlns:a14="http://schemas.microsoft.com/office/drawing/2010/main" val="0"/>
              </a:ext>
            </a:extLst>
          </a:blip>
          <a:srcRect b="5179"/>
          <a:stretch/>
        </p:blipFill>
        <p:spPr bwMode="auto">
          <a:xfrm>
            <a:off x="1387700" y="1617105"/>
            <a:ext cx="7157435" cy="3766336"/>
          </a:xfrm>
          <a:prstGeom prst="rect">
            <a:avLst/>
          </a:prstGeom>
          <a:noFill/>
          <a:ln>
            <a:noFill/>
          </a:ln>
          <a:extLst>
            <a:ext uri="{53640926-AAD7-44D8-BBD7-CCE9431645EC}">
              <a14:shadowObscured xmlns:a14="http://schemas.microsoft.com/office/drawing/2010/main"/>
            </a:ext>
          </a:extLst>
        </p:spPr>
      </p:pic>
      <p:sp>
        <p:nvSpPr>
          <p:cNvPr id="6" name="CuadroTexto 5"/>
          <p:cNvSpPr txBox="1"/>
          <p:nvPr/>
        </p:nvSpPr>
        <p:spPr>
          <a:xfrm>
            <a:off x="1387700" y="5383441"/>
            <a:ext cx="6952380" cy="923330"/>
          </a:xfrm>
          <a:prstGeom prst="rect">
            <a:avLst/>
          </a:prstGeom>
          <a:noFill/>
        </p:spPr>
        <p:txBody>
          <a:bodyPr wrap="square" rtlCol="0">
            <a:spAutoFit/>
          </a:bodyPr>
          <a:lstStyle/>
          <a:p>
            <a:pPr algn="just"/>
            <a:r>
              <a:rPr lang="es-EC" b="1" dirty="0">
                <a:latin typeface="Adobe Devanagari" panose="02040503050201020203" pitchFamily="18" charset="0"/>
                <a:cs typeface="Adobe Devanagari" panose="02040503050201020203" pitchFamily="18" charset="0"/>
              </a:rPr>
              <a:t>Datos: </a:t>
            </a:r>
            <a:r>
              <a:rPr lang="es-EC" dirty="0">
                <a:latin typeface="Adobe Devanagari" panose="02040503050201020203" pitchFamily="18" charset="0"/>
                <a:cs typeface="Adobe Devanagari" panose="02040503050201020203" pitchFamily="18" charset="0"/>
              </a:rPr>
              <a:t>Por incumplimiento y pago de sus impuestos 79, Por inconsistencia de la información presentada en sus declaraciones 22, por notificaciones 79, por información 29, otros 5 (elaboración de talonarios de facturación)</a:t>
            </a:r>
            <a:endParaRPr lang="en-US" dirty="0">
              <a:latin typeface="Adobe Devanagari" panose="02040503050201020203" pitchFamily="18" charset="0"/>
              <a:cs typeface="Adobe Devanagari" panose="02040503050201020203" pitchFamily="18" charset="0"/>
            </a:endParaRPr>
          </a:p>
        </p:txBody>
      </p:sp>
      <p:pic>
        <p:nvPicPr>
          <p:cNvPr id="8" name="Imagen 7" descr="http://blogs.espe.edu.ec/wp-content/uploads/2013/09/LOGO-PRINCIPAL7.png"/>
          <p:cNvPicPr/>
          <p:nvPr/>
        </p:nvPicPr>
        <p:blipFill rotWithShape="1">
          <a:blip r:embed="rId3" cstate="print">
            <a:extLst>
              <a:ext uri="{28A0092B-C50C-407E-A947-70E740481C1C}">
                <a14:useLocalDpi xmlns:a14="http://schemas.microsoft.com/office/drawing/2010/main" val="0"/>
              </a:ext>
            </a:extLst>
          </a:blip>
          <a:srcRect r="74510"/>
          <a:stretch/>
        </p:blipFill>
        <p:spPr bwMode="auto">
          <a:xfrm>
            <a:off x="8250323" y="217921"/>
            <a:ext cx="734573" cy="715508"/>
          </a:xfrm>
          <a:prstGeom prst="rect">
            <a:avLst/>
          </a:prstGeom>
          <a:noFill/>
          <a:ln>
            <a:noFill/>
          </a:ln>
        </p:spPr>
      </p:pic>
    </p:spTree>
    <p:extLst>
      <p:ext uri="{BB962C8B-B14F-4D97-AF65-F5344CB8AC3E}">
        <p14:creationId xmlns:p14="http://schemas.microsoft.com/office/powerpoint/2010/main" val="1014156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Rectángulo 3"/>
          <p:cNvSpPr/>
          <p:nvPr/>
        </p:nvSpPr>
        <p:spPr>
          <a:xfrm>
            <a:off x="1252472" y="697696"/>
            <a:ext cx="6230153" cy="923330"/>
          </a:xfrm>
          <a:prstGeom prst="rect">
            <a:avLst/>
          </a:prstGeom>
        </p:spPr>
        <p:txBody>
          <a:bodyPr wrap="square">
            <a:spAutoFit/>
          </a:bodyPr>
          <a:lstStyle/>
          <a:p>
            <a:pPr algn="just">
              <a:spcAft>
                <a:spcPts val="600"/>
              </a:spcAft>
            </a:pPr>
            <a:r>
              <a:rPr lang="es-EC" b="1" dirty="0">
                <a:latin typeface="Times New Roman" panose="02020603050405020304" pitchFamily="18" charset="0"/>
                <a:ea typeface="Calibri" panose="020F0502020204030204" pitchFamily="34" charset="0"/>
                <a:cs typeface="Times New Roman" panose="02020603050405020304" pitchFamily="18" charset="0"/>
              </a:rPr>
              <a:t>Pregunta 18: ¿Conoce sus derechos y obligaciones como comerciantes de artículos varios, escriba al menos dos derechos y dos obligaciones?</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p:cNvPicPr/>
          <p:nvPr/>
        </p:nvPicPr>
        <p:blipFill rotWithShape="1">
          <a:blip r:embed="rId2">
            <a:extLst>
              <a:ext uri="{28A0092B-C50C-407E-A947-70E740481C1C}">
                <a14:useLocalDpi xmlns:a14="http://schemas.microsoft.com/office/drawing/2010/main" val="0"/>
              </a:ext>
            </a:extLst>
          </a:blip>
          <a:srcRect b="3984"/>
          <a:stretch/>
        </p:blipFill>
        <p:spPr bwMode="auto">
          <a:xfrm>
            <a:off x="1107584" y="1764908"/>
            <a:ext cx="6519928" cy="3874428"/>
          </a:xfrm>
          <a:prstGeom prst="rect">
            <a:avLst/>
          </a:prstGeom>
          <a:noFill/>
          <a:ln>
            <a:noFill/>
          </a:ln>
          <a:extLst>
            <a:ext uri="{53640926-AAD7-44D8-BBD7-CCE9431645EC}">
              <a14:shadowObscured xmlns:a14="http://schemas.microsoft.com/office/drawing/2010/main"/>
            </a:ext>
          </a:extLst>
        </p:spPr>
      </p:pic>
      <p:sp>
        <p:nvSpPr>
          <p:cNvPr id="6" name="CuadroTexto 5"/>
          <p:cNvSpPr txBox="1"/>
          <p:nvPr/>
        </p:nvSpPr>
        <p:spPr>
          <a:xfrm>
            <a:off x="1252472" y="5783218"/>
            <a:ext cx="3562216" cy="369332"/>
          </a:xfrm>
          <a:prstGeom prst="rect">
            <a:avLst/>
          </a:prstGeom>
          <a:noFill/>
        </p:spPr>
        <p:txBody>
          <a:bodyPr wrap="square" rtlCol="0">
            <a:spAutoFit/>
          </a:bodyPr>
          <a:lstStyle/>
          <a:p>
            <a:r>
              <a:rPr lang="es-EC" b="1" dirty="0">
                <a:latin typeface="Adobe Devanagari" panose="02040503050201020203" pitchFamily="18" charset="0"/>
                <a:cs typeface="Adobe Devanagari" panose="02040503050201020203" pitchFamily="18" charset="0"/>
              </a:rPr>
              <a:t>Datos: </a:t>
            </a:r>
            <a:r>
              <a:rPr lang="es-EC" dirty="0">
                <a:latin typeface="Adobe Devanagari" panose="02040503050201020203" pitchFamily="18" charset="0"/>
                <a:cs typeface="Adobe Devanagari" panose="02040503050201020203" pitchFamily="18" charset="0"/>
              </a:rPr>
              <a:t>Si 142 y No 63</a:t>
            </a:r>
            <a:endParaRPr lang="en-US" dirty="0">
              <a:latin typeface="Adobe Devanagari" panose="02040503050201020203" pitchFamily="18" charset="0"/>
              <a:cs typeface="Adobe Devanagari" panose="02040503050201020203" pitchFamily="18" charset="0"/>
            </a:endParaRPr>
          </a:p>
        </p:txBody>
      </p:sp>
      <p:pic>
        <p:nvPicPr>
          <p:cNvPr id="7" name="Imagen 6" descr="http://blogs.espe.edu.ec/wp-content/uploads/2013/09/LOGO-PRINCIPAL7.png"/>
          <p:cNvPicPr/>
          <p:nvPr/>
        </p:nvPicPr>
        <p:blipFill rotWithShape="1">
          <a:blip r:embed="rId3" cstate="print">
            <a:extLst>
              <a:ext uri="{28A0092B-C50C-407E-A947-70E740481C1C}">
                <a14:useLocalDpi xmlns:a14="http://schemas.microsoft.com/office/drawing/2010/main" val="0"/>
              </a:ext>
            </a:extLst>
          </a:blip>
          <a:srcRect r="74510"/>
          <a:stretch/>
        </p:blipFill>
        <p:spPr bwMode="auto">
          <a:xfrm>
            <a:off x="8250323" y="217921"/>
            <a:ext cx="734573" cy="715508"/>
          </a:xfrm>
          <a:prstGeom prst="rect">
            <a:avLst/>
          </a:prstGeom>
          <a:noFill/>
          <a:ln>
            <a:noFill/>
          </a:ln>
        </p:spPr>
      </p:pic>
    </p:spTree>
    <p:extLst>
      <p:ext uri="{BB962C8B-B14F-4D97-AF65-F5344CB8AC3E}">
        <p14:creationId xmlns:p14="http://schemas.microsoft.com/office/powerpoint/2010/main" val="3236443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Rectángulo 3"/>
          <p:cNvSpPr/>
          <p:nvPr/>
        </p:nvSpPr>
        <p:spPr>
          <a:xfrm>
            <a:off x="1255690" y="834610"/>
            <a:ext cx="6627345" cy="646331"/>
          </a:xfrm>
          <a:prstGeom prst="rect">
            <a:avLst/>
          </a:prstGeom>
        </p:spPr>
        <p:txBody>
          <a:bodyPr wrap="square">
            <a:spAutoFit/>
          </a:bodyPr>
          <a:lstStyle/>
          <a:p>
            <a:pPr algn="just">
              <a:spcAft>
                <a:spcPts val="600"/>
              </a:spcAft>
            </a:pPr>
            <a:r>
              <a:rPr lang="es-EC" b="1" dirty="0">
                <a:latin typeface="Times New Roman" panose="02020603050405020304" pitchFamily="18" charset="0"/>
                <a:ea typeface="Calibri" panose="020F0502020204030204" pitchFamily="34" charset="0"/>
                <a:cs typeface="Times New Roman" panose="02020603050405020304" pitchFamily="18" charset="0"/>
              </a:rPr>
              <a:t>Pregunta 19: ¿Ha participado en algún evento de capacitaciones sobre cultura tributaria? Si la respuesta es No, escriba el motivo</a:t>
            </a:r>
            <a:r>
              <a:rPr lang="es-EC" dirty="0">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p:cNvPicPr/>
          <p:nvPr/>
        </p:nvPicPr>
        <p:blipFill rotWithShape="1">
          <a:blip r:embed="rId2">
            <a:extLst>
              <a:ext uri="{28A0092B-C50C-407E-A947-70E740481C1C}">
                <a14:useLocalDpi xmlns:a14="http://schemas.microsoft.com/office/drawing/2010/main" val="0"/>
              </a:ext>
            </a:extLst>
          </a:blip>
          <a:srcRect b="6176"/>
          <a:stretch/>
        </p:blipFill>
        <p:spPr bwMode="auto">
          <a:xfrm>
            <a:off x="1375600" y="1746292"/>
            <a:ext cx="6622180" cy="3921246"/>
          </a:xfrm>
          <a:prstGeom prst="rect">
            <a:avLst/>
          </a:prstGeom>
          <a:noFill/>
          <a:ln>
            <a:noFill/>
          </a:ln>
          <a:extLst>
            <a:ext uri="{53640926-AAD7-44D8-BBD7-CCE9431645EC}">
              <a14:shadowObscured xmlns:a14="http://schemas.microsoft.com/office/drawing/2010/main"/>
            </a:ext>
          </a:extLst>
        </p:spPr>
      </p:pic>
      <p:sp>
        <p:nvSpPr>
          <p:cNvPr id="6" name="CuadroTexto 5"/>
          <p:cNvSpPr txBox="1"/>
          <p:nvPr/>
        </p:nvSpPr>
        <p:spPr>
          <a:xfrm>
            <a:off x="1474631" y="5857296"/>
            <a:ext cx="3562216" cy="369332"/>
          </a:xfrm>
          <a:prstGeom prst="rect">
            <a:avLst/>
          </a:prstGeom>
          <a:noFill/>
        </p:spPr>
        <p:txBody>
          <a:bodyPr wrap="square" rtlCol="0">
            <a:spAutoFit/>
          </a:bodyPr>
          <a:lstStyle/>
          <a:p>
            <a:r>
              <a:rPr lang="es-EC" b="1" dirty="0">
                <a:latin typeface="Adobe Devanagari" panose="02040503050201020203" pitchFamily="18" charset="0"/>
                <a:cs typeface="Adobe Devanagari" panose="02040503050201020203" pitchFamily="18" charset="0"/>
              </a:rPr>
              <a:t>Datos: </a:t>
            </a:r>
            <a:r>
              <a:rPr lang="es-EC" dirty="0">
                <a:latin typeface="Adobe Devanagari" panose="02040503050201020203" pitchFamily="18" charset="0"/>
                <a:cs typeface="Adobe Devanagari" panose="02040503050201020203" pitchFamily="18" charset="0"/>
              </a:rPr>
              <a:t>Si 24 y No 181</a:t>
            </a:r>
            <a:endParaRPr lang="en-US" dirty="0">
              <a:latin typeface="Adobe Devanagari" panose="02040503050201020203" pitchFamily="18" charset="0"/>
              <a:cs typeface="Adobe Devanagari" panose="02040503050201020203" pitchFamily="18" charset="0"/>
            </a:endParaRPr>
          </a:p>
        </p:txBody>
      </p:sp>
      <p:pic>
        <p:nvPicPr>
          <p:cNvPr id="8" name="Imagen 7" descr="http://blogs.espe.edu.ec/wp-content/uploads/2013/09/LOGO-PRINCIPAL7.png"/>
          <p:cNvPicPr/>
          <p:nvPr/>
        </p:nvPicPr>
        <p:blipFill rotWithShape="1">
          <a:blip r:embed="rId3" cstate="print">
            <a:extLst>
              <a:ext uri="{28A0092B-C50C-407E-A947-70E740481C1C}">
                <a14:useLocalDpi xmlns:a14="http://schemas.microsoft.com/office/drawing/2010/main" val="0"/>
              </a:ext>
            </a:extLst>
          </a:blip>
          <a:srcRect r="74510"/>
          <a:stretch/>
        </p:blipFill>
        <p:spPr bwMode="auto">
          <a:xfrm>
            <a:off x="8250323" y="217921"/>
            <a:ext cx="734573" cy="715508"/>
          </a:xfrm>
          <a:prstGeom prst="rect">
            <a:avLst/>
          </a:prstGeom>
          <a:noFill/>
          <a:ln>
            <a:noFill/>
          </a:ln>
        </p:spPr>
      </p:pic>
    </p:spTree>
    <p:extLst>
      <p:ext uri="{BB962C8B-B14F-4D97-AF65-F5344CB8AC3E}">
        <p14:creationId xmlns:p14="http://schemas.microsoft.com/office/powerpoint/2010/main" val="535588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5" name="Rectángulo 4"/>
          <p:cNvSpPr/>
          <p:nvPr/>
        </p:nvSpPr>
        <p:spPr>
          <a:xfrm>
            <a:off x="1152525" y="905969"/>
            <a:ext cx="6918882" cy="553998"/>
          </a:xfrm>
          <a:prstGeom prst="rect">
            <a:avLst/>
          </a:prstGeom>
        </p:spPr>
        <p:txBody>
          <a:bodyPr wrap="none">
            <a:spAutoFit/>
          </a:bodyPr>
          <a:lstStyle/>
          <a:p>
            <a:r>
              <a:rPr lang="es-EC" sz="3000" b="1" dirty="0">
                <a:latin typeface="Adobe Devanagari" panose="02040503050201020203" pitchFamily="18" charset="0"/>
                <a:cs typeface="Adobe Devanagari" panose="02040503050201020203" pitchFamily="18" charset="0"/>
              </a:rPr>
              <a:t>3.2   RESPUESTAS A LAS INTERROGANTES</a:t>
            </a:r>
            <a:endParaRPr lang="en-US" sz="3000" dirty="0">
              <a:latin typeface="Adobe Devanagari" panose="02040503050201020203" pitchFamily="18" charset="0"/>
              <a:cs typeface="Adobe Devanagari" panose="02040503050201020203" pitchFamily="18" charset="0"/>
            </a:endParaRPr>
          </a:p>
        </p:txBody>
      </p:sp>
      <p:sp>
        <p:nvSpPr>
          <p:cNvPr id="6" name="Rectángulo 5"/>
          <p:cNvSpPr/>
          <p:nvPr/>
        </p:nvSpPr>
        <p:spPr>
          <a:xfrm>
            <a:off x="1110242" y="2022425"/>
            <a:ext cx="6961165" cy="3939540"/>
          </a:xfrm>
          <a:prstGeom prst="rect">
            <a:avLst/>
          </a:prstGeom>
        </p:spPr>
        <p:txBody>
          <a:bodyPr wrap="square">
            <a:spAutoFit/>
          </a:bodyPr>
          <a:lstStyle/>
          <a:p>
            <a:pPr algn="just"/>
            <a:r>
              <a:rPr lang="es-EC" sz="2500" b="1" dirty="0">
                <a:latin typeface="Adobe Devanagari" panose="02040503050201020203" pitchFamily="18" charset="0"/>
                <a:ea typeface="Calibri" panose="020F0502020204030204" pitchFamily="34" charset="0"/>
                <a:cs typeface="Adobe Devanagari" panose="02040503050201020203" pitchFamily="18" charset="0"/>
              </a:rPr>
              <a:t>¿Cuál es el comportamiento tributario de los comerciantes formales de los mercados de artículos varios tanto en el Mercado Central y el Mercado Sur de la ciudad de Tena?</a:t>
            </a:r>
            <a:endParaRPr lang="en-US" sz="2500" dirty="0">
              <a:latin typeface="Adobe Devanagari" panose="02040503050201020203" pitchFamily="18" charset="0"/>
              <a:ea typeface="Calibri" panose="020F0502020204030204" pitchFamily="34" charset="0"/>
              <a:cs typeface="Adobe Devanagari" panose="02040503050201020203" pitchFamily="18" charset="0"/>
            </a:endParaRPr>
          </a:p>
          <a:p>
            <a:pPr algn="just"/>
            <a:r>
              <a:rPr lang="es-EC" sz="2500" b="1" dirty="0">
                <a:latin typeface="Adobe Devanagari" panose="02040503050201020203" pitchFamily="18" charset="0"/>
                <a:ea typeface="Calibri" panose="020F0502020204030204" pitchFamily="34" charset="0"/>
                <a:cs typeface="Adobe Devanagari" panose="02040503050201020203" pitchFamily="18" charset="0"/>
              </a:rPr>
              <a:t> </a:t>
            </a:r>
            <a:endParaRPr lang="en-US" sz="2500" dirty="0">
              <a:latin typeface="Adobe Devanagari" panose="02040503050201020203" pitchFamily="18" charset="0"/>
              <a:ea typeface="Calibri" panose="020F0502020204030204" pitchFamily="34" charset="0"/>
              <a:cs typeface="Adobe Devanagari" panose="02040503050201020203" pitchFamily="18" charset="0"/>
            </a:endParaRPr>
          </a:p>
          <a:p>
            <a:pPr algn="just"/>
            <a:r>
              <a:rPr lang="es-EC" sz="2500" dirty="0">
                <a:latin typeface="Adobe Devanagari" panose="02040503050201020203" pitchFamily="18" charset="0"/>
                <a:ea typeface="Calibri" panose="020F0502020204030204" pitchFamily="34" charset="0"/>
                <a:cs typeface="Adobe Devanagari" panose="02040503050201020203" pitchFamily="18" charset="0"/>
              </a:rPr>
              <a:t>Cumplir con sus impuestos tributarios para no ser sancionados ya sea con multas o clausuras de sus locales comerciales ya que son la principal fuente de ingresos económicos.</a:t>
            </a:r>
            <a:endParaRPr lang="en-US" sz="2500" dirty="0">
              <a:latin typeface="Adobe Devanagari" panose="02040503050201020203" pitchFamily="18" charset="0"/>
              <a:ea typeface="Calibri" panose="020F0502020204030204" pitchFamily="34" charset="0"/>
              <a:cs typeface="Adobe Devanagari" panose="02040503050201020203" pitchFamily="18" charset="0"/>
            </a:endParaRPr>
          </a:p>
          <a:p>
            <a:pPr algn="just"/>
            <a:r>
              <a:rPr lang="es-EC" sz="2500" b="1" dirty="0">
                <a:latin typeface="Adobe Devanagari" panose="02040503050201020203" pitchFamily="18" charset="0"/>
                <a:ea typeface="Calibri" panose="020F0502020204030204" pitchFamily="34" charset="0"/>
                <a:cs typeface="Adobe Devanagari" panose="02040503050201020203" pitchFamily="18" charset="0"/>
              </a:rPr>
              <a:t> </a:t>
            </a:r>
            <a:endParaRPr lang="en-US" sz="2500" dirty="0">
              <a:latin typeface="Adobe Devanagari" panose="02040503050201020203" pitchFamily="18" charset="0"/>
              <a:ea typeface="Calibri" panose="020F0502020204030204" pitchFamily="34" charset="0"/>
              <a:cs typeface="Adobe Devanagari" panose="02040503050201020203" pitchFamily="18" charset="0"/>
            </a:endParaRPr>
          </a:p>
        </p:txBody>
      </p:sp>
      <p:pic>
        <p:nvPicPr>
          <p:cNvPr id="7" name="Imagen 6" descr="http://blogs.espe.edu.ec/wp-content/uploads/2013/09/LOGO-PRINCIPAL7.png"/>
          <p:cNvPicPr/>
          <p:nvPr/>
        </p:nvPicPr>
        <p:blipFill rotWithShape="1">
          <a:blip r:embed="rId2" cstate="print">
            <a:extLst>
              <a:ext uri="{28A0092B-C50C-407E-A947-70E740481C1C}">
                <a14:useLocalDpi xmlns:a14="http://schemas.microsoft.com/office/drawing/2010/main" val="0"/>
              </a:ext>
            </a:extLst>
          </a:blip>
          <a:srcRect r="74510"/>
          <a:stretch/>
        </p:blipFill>
        <p:spPr bwMode="auto">
          <a:xfrm>
            <a:off x="8250323" y="217921"/>
            <a:ext cx="734573" cy="715508"/>
          </a:xfrm>
          <a:prstGeom prst="rect">
            <a:avLst/>
          </a:prstGeom>
          <a:noFill/>
          <a:ln>
            <a:noFill/>
          </a:ln>
        </p:spPr>
      </p:pic>
    </p:spTree>
    <p:extLst>
      <p:ext uri="{BB962C8B-B14F-4D97-AF65-F5344CB8AC3E}">
        <p14:creationId xmlns:p14="http://schemas.microsoft.com/office/powerpoint/2010/main" val="296714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125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1750"/>
                            </p:stCondLst>
                            <p:childTnLst>
                              <p:par>
                                <p:cTn id="9" presetID="16" presetClass="entr" presetSubtype="21" fill="hold" grpId="0" nodeType="afterEffect">
                                  <p:stCondLst>
                                    <p:cond delay="1250"/>
                                  </p:stCondLst>
                                  <p:childTnLst>
                                    <p:set>
                                      <p:cBhvr>
                                        <p:cTn id="10" dur="1" fill="hold">
                                          <p:stCondLst>
                                            <p:cond delay="0"/>
                                          </p:stCondLst>
                                        </p:cTn>
                                        <p:tgtEl>
                                          <p:spTgt spid="6"/>
                                        </p:tgtEl>
                                        <p:attrNameLst>
                                          <p:attrName>style.visibility</p:attrName>
                                        </p:attrNameLst>
                                      </p:cBhvr>
                                      <p:to>
                                        <p:strVal val="visible"/>
                                      </p:to>
                                    </p:set>
                                    <p:animEffect transition="in" filter="barn(inVertical)">
                                      <p:cBhvr>
                                        <p:cTn id="11" dur="500"/>
                                        <p:tgtEl>
                                          <p:spTgt spid="6"/>
                                        </p:tgtEl>
                                      </p:cBhvr>
                                    </p:animEffect>
                                  </p:childTnLst>
                                </p:cTn>
                              </p:par>
                            </p:childTnLst>
                          </p:cTn>
                        </p:par>
                        <p:par>
                          <p:cTn id="12" fill="hold">
                            <p:stCondLst>
                              <p:cond delay="3500"/>
                            </p:stCondLst>
                            <p:childTnLst>
                              <p:par>
                                <p:cTn id="13" presetID="16" presetClass="entr" presetSubtype="21" fill="hold" nodeType="afterEffect">
                                  <p:stCondLst>
                                    <p:cond delay="125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5" name="Rectángulo 4"/>
          <p:cNvSpPr/>
          <p:nvPr/>
        </p:nvSpPr>
        <p:spPr>
          <a:xfrm>
            <a:off x="986283" y="1006858"/>
            <a:ext cx="7322234" cy="5262979"/>
          </a:xfrm>
          <a:prstGeom prst="rect">
            <a:avLst/>
          </a:prstGeom>
        </p:spPr>
        <p:txBody>
          <a:bodyPr wrap="square">
            <a:spAutoFit/>
          </a:bodyPr>
          <a:lstStyle/>
          <a:p>
            <a:pPr algn="just"/>
            <a:r>
              <a:rPr lang="es-EC" sz="2400" b="1" dirty="0">
                <a:latin typeface="Adobe Devanagari" panose="02040503050201020203" pitchFamily="18" charset="0"/>
                <a:ea typeface="Calibri" panose="020F0502020204030204" pitchFamily="34" charset="0"/>
                <a:cs typeface="Adobe Devanagari" panose="02040503050201020203" pitchFamily="18" charset="0"/>
              </a:rPr>
              <a:t> </a:t>
            </a:r>
            <a:endParaRPr lang="en-US" sz="2400" dirty="0">
              <a:latin typeface="Adobe Devanagari" panose="02040503050201020203" pitchFamily="18" charset="0"/>
              <a:ea typeface="Calibri" panose="020F0502020204030204" pitchFamily="34" charset="0"/>
              <a:cs typeface="Adobe Devanagari" panose="02040503050201020203" pitchFamily="18" charset="0"/>
            </a:endParaRPr>
          </a:p>
          <a:p>
            <a:pPr algn="just"/>
            <a:r>
              <a:rPr lang="es-EC" sz="2400" b="1" dirty="0">
                <a:latin typeface="Adobe Devanagari" panose="02040503050201020203" pitchFamily="18" charset="0"/>
                <a:ea typeface="Calibri" panose="020F0502020204030204" pitchFamily="34" charset="0"/>
                <a:cs typeface="Adobe Devanagari" panose="02040503050201020203" pitchFamily="18" charset="0"/>
              </a:rPr>
              <a:t>¿Cuál es el nivel de conocimiento tributario de los comerciantes que se atrasan o incumplen con sus obligaciones tributarias de los mercados de artículos varios, Mercado Central y Mercado Sur, que se encuentran ubicados en la ciudad Tena</a:t>
            </a:r>
            <a:r>
              <a:rPr lang="es-EC" sz="2400" b="1" dirty="0" smtClean="0">
                <a:latin typeface="Adobe Devanagari" panose="02040503050201020203" pitchFamily="18" charset="0"/>
                <a:ea typeface="Calibri" panose="020F0502020204030204" pitchFamily="34" charset="0"/>
                <a:cs typeface="Adobe Devanagari" panose="02040503050201020203" pitchFamily="18" charset="0"/>
              </a:rPr>
              <a:t>?</a:t>
            </a:r>
          </a:p>
          <a:p>
            <a:pPr algn="just"/>
            <a:endParaRPr lang="es-EC" sz="2400" b="1" dirty="0" smtClean="0">
              <a:latin typeface="Adobe Devanagari" panose="02040503050201020203" pitchFamily="18" charset="0"/>
              <a:ea typeface="Calibri" panose="020F0502020204030204" pitchFamily="34" charset="0"/>
              <a:cs typeface="Adobe Devanagari" panose="02040503050201020203" pitchFamily="18" charset="0"/>
            </a:endParaRPr>
          </a:p>
          <a:p>
            <a:pPr algn="just"/>
            <a:r>
              <a:rPr lang="es-EC" sz="2400" dirty="0">
                <a:latin typeface="Adobe Devanagari" panose="02040503050201020203" pitchFamily="18" charset="0"/>
                <a:ea typeface="Calibri" panose="020F0502020204030204" pitchFamily="34" charset="0"/>
                <a:cs typeface="Adobe Devanagari" panose="02040503050201020203" pitchFamily="18" charset="0"/>
              </a:rPr>
              <a:t>Se puede establecer que los comerciantes no tienen conocimiento sobre la fórmula para el cálculo de multas por incumplimiento, pero si conocen las fechas límites para el pago de sus impuestos, tienen un conocimiento leve en cuanto a sus obligaciones y derechos que tienen como comerciantes de artículos varios.</a:t>
            </a:r>
            <a:endParaRPr lang="en-US" sz="2400" dirty="0">
              <a:latin typeface="Adobe Devanagari" panose="02040503050201020203" pitchFamily="18" charset="0"/>
              <a:ea typeface="Calibri" panose="020F0502020204030204" pitchFamily="34" charset="0"/>
              <a:cs typeface="Adobe Devanagari" panose="02040503050201020203" pitchFamily="18" charset="0"/>
            </a:endParaRPr>
          </a:p>
          <a:p>
            <a:pPr algn="just"/>
            <a:r>
              <a:rPr lang="es-EC" sz="2400" b="1" dirty="0" smtClean="0">
                <a:latin typeface="Adobe Devanagari" panose="02040503050201020203" pitchFamily="18" charset="0"/>
                <a:ea typeface="Calibri" panose="020F0502020204030204" pitchFamily="34" charset="0"/>
                <a:cs typeface="Adobe Devanagari" panose="02040503050201020203" pitchFamily="18" charset="0"/>
              </a:rPr>
              <a:t> </a:t>
            </a:r>
            <a:endParaRPr lang="en-US" sz="2400" dirty="0">
              <a:latin typeface="Adobe Devanagari" panose="02040503050201020203" pitchFamily="18" charset="0"/>
              <a:ea typeface="Calibri" panose="020F0502020204030204" pitchFamily="34" charset="0"/>
              <a:cs typeface="Adobe Devanagari" panose="02040503050201020203" pitchFamily="18" charset="0"/>
            </a:endParaRPr>
          </a:p>
        </p:txBody>
      </p:sp>
      <p:pic>
        <p:nvPicPr>
          <p:cNvPr id="6" name="Imagen 5" descr="http://blogs.espe.edu.ec/wp-content/uploads/2013/09/LOGO-PRINCIPAL7.png"/>
          <p:cNvPicPr/>
          <p:nvPr/>
        </p:nvPicPr>
        <p:blipFill rotWithShape="1">
          <a:blip r:embed="rId2" cstate="print">
            <a:extLst>
              <a:ext uri="{28A0092B-C50C-407E-A947-70E740481C1C}">
                <a14:useLocalDpi xmlns:a14="http://schemas.microsoft.com/office/drawing/2010/main" val="0"/>
              </a:ext>
            </a:extLst>
          </a:blip>
          <a:srcRect r="74510"/>
          <a:stretch/>
        </p:blipFill>
        <p:spPr bwMode="auto">
          <a:xfrm>
            <a:off x="8250323" y="217921"/>
            <a:ext cx="734573" cy="715508"/>
          </a:xfrm>
          <a:prstGeom prst="rect">
            <a:avLst/>
          </a:prstGeom>
          <a:noFill/>
          <a:ln>
            <a:noFill/>
          </a:ln>
        </p:spPr>
      </p:pic>
    </p:spTree>
    <p:extLst>
      <p:ext uri="{BB962C8B-B14F-4D97-AF65-F5344CB8AC3E}">
        <p14:creationId xmlns:p14="http://schemas.microsoft.com/office/powerpoint/2010/main" val="490099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inVertical)">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8" name="Título 1"/>
          <p:cNvSpPr>
            <a:spLocks noGrp="1"/>
          </p:cNvSpPr>
          <p:nvPr>
            <p:ph type="title"/>
          </p:nvPr>
        </p:nvSpPr>
        <p:spPr>
          <a:xfrm>
            <a:off x="1169513" y="860410"/>
            <a:ext cx="6847588" cy="891800"/>
          </a:xfrm>
        </p:spPr>
        <p:txBody>
          <a:bodyPr>
            <a:noAutofit/>
          </a:bodyPr>
          <a:lstStyle/>
          <a:p>
            <a:r>
              <a:rPr lang="es-EC" sz="3300" b="1" dirty="0">
                <a:ln w="0"/>
                <a:latin typeface="Adobe Devanagari" panose="02040503050201020203" pitchFamily="18" charset="0"/>
                <a:cs typeface="Adobe Devanagari" panose="02040503050201020203" pitchFamily="18" charset="0"/>
                <a:hlinkClick r:id="rId2" action="ppaction://hlinksldjump"/>
              </a:rPr>
              <a:t>PLANTEAMIENTO DEL PROBLEMA</a:t>
            </a:r>
          </a:p>
        </p:txBody>
      </p:sp>
      <p:sp>
        <p:nvSpPr>
          <p:cNvPr id="6" name="Marcador de contenido 5"/>
          <p:cNvSpPr>
            <a:spLocks noGrp="1"/>
          </p:cNvSpPr>
          <p:nvPr>
            <p:ph idx="1"/>
          </p:nvPr>
        </p:nvSpPr>
        <p:spPr>
          <a:xfrm>
            <a:off x="1377575" y="1749053"/>
            <a:ext cx="7306007" cy="4259687"/>
          </a:xfrm>
        </p:spPr>
        <p:txBody>
          <a:bodyPr>
            <a:noAutofit/>
          </a:bodyPr>
          <a:lstStyle/>
          <a:p>
            <a:pPr algn="just">
              <a:lnSpc>
                <a:spcPct val="100000"/>
              </a:lnSpc>
              <a:buFont typeface="Wingdings" panose="05000000000000000000" pitchFamily="2" charset="2"/>
              <a:buChar char="§"/>
            </a:pPr>
            <a:r>
              <a:rPr lang="es-EC" sz="2250" dirty="0">
                <a:latin typeface="Adobe Devanagari" panose="02040503050201020203" pitchFamily="18" charset="0"/>
                <a:cs typeface="Adobe Devanagari" panose="02040503050201020203" pitchFamily="18" charset="0"/>
              </a:rPr>
              <a:t>Las recaudaciones tributarias representan más del 50% de ingresos  al presupuesto  anual del Estado.</a:t>
            </a:r>
          </a:p>
          <a:p>
            <a:pPr algn="just">
              <a:lnSpc>
                <a:spcPct val="100000"/>
              </a:lnSpc>
              <a:buFont typeface="Wingdings" panose="05000000000000000000" pitchFamily="2" charset="2"/>
              <a:buChar char="§"/>
            </a:pPr>
            <a:r>
              <a:rPr lang="es-EC" sz="2250" dirty="0">
                <a:latin typeface="Adobe Devanagari" panose="02040503050201020203" pitchFamily="18" charset="0"/>
                <a:cs typeface="Adobe Devanagari" panose="02040503050201020203" pitchFamily="18" charset="0"/>
              </a:rPr>
              <a:t>Los incumplimientos de las obligaciones tributarias afectan directamente a las recaudaciones fiscales causando un deterioro en las Finanzas Públicas.</a:t>
            </a:r>
          </a:p>
          <a:p>
            <a:pPr algn="just">
              <a:buFont typeface="Wingdings" panose="05000000000000000000" pitchFamily="2" charset="2"/>
              <a:buChar char="§"/>
            </a:pPr>
            <a:r>
              <a:rPr lang="es-EC" sz="2250" dirty="0">
                <a:latin typeface="Adobe Devanagari" panose="02040503050201020203" pitchFamily="18" charset="0"/>
                <a:cs typeface="Adobe Devanagari" panose="02040503050201020203" pitchFamily="18" charset="0"/>
              </a:rPr>
              <a:t>La investigación busca conocer el grado de madurez frente a la cultura tributaria que existe en los comerciantes de los dos mercados de artículos varios de la ciudad de </a:t>
            </a:r>
            <a:r>
              <a:rPr lang="es-EC" sz="2250" dirty="0" smtClean="0">
                <a:latin typeface="Adobe Devanagari" panose="02040503050201020203" pitchFamily="18" charset="0"/>
                <a:cs typeface="Adobe Devanagari" panose="02040503050201020203" pitchFamily="18" charset="0"/>
              </a:rPr>
              <a:t>Tena.</a:t>
            </a:r>
            <a:endParaRPr lang="en-US" sz="2250" dirty="0">
              <a:latin typeface="Adobe Devanagari" panose="02040503050201020203" pitchFamily="18" charset="0"/>
              <a:cs typeface="Adobe Devanagari" panose="02040503050201020203" pitchFamily="18" charset="0"/>
            </a:endParaRPr>
          </a:p>
        </p:txBody>
      </p:sp>
      <p:pic>
        <p:nvPicPr>
          <p:cNvPr id="25" name="Imagen 24" descr="http://blogs.espe.edu.ec/wp-content/uploads/2013/09/LOGO-PRINCIPAL7.png"/>
          <p:cNvPicPr/>
          <p:nvPr/>
        </p:nvPicPr>
        <p:blipFill rotWithShape="1">
          <a:blip r:embed="rId3" cstate="print">
            <a:extLst>
              <a:ext uri="{28A0092B-C50C-407E-A947-70E740481C1C}">
                <a14:useLocalDpi xmlns:a14="http://schemas.microsoft.com/office/drawing/2010/main" val="0"/>
              </a:ext>
            </a:extLst>
          </a:blip>
          <a:srcRect r="74510"/>
          <a:stretch/>
        </p:blipFill>
        <p:spPr bwMode="auto">
          <a:xfrm>
            <a:off x="8409427" y="231470"/>
            <a:ext cx="734573" cy="715508"/>
          </a:xfrm>
          <a:prstGeom prst="rect">
            <a:avLst/>
          </a:prstGeom>
          <a:noFill/>
          <a:ln>
            <a:noFill/>
          </a:ln>
        </p:spPr>
      </p:pic>
    </p:spTree>
    <p:extLst>
      <p:ext uri="{BB962C8B-B14F-4D97-AF65-F5344CB8AC3E}">
        <p14:creationId xmlns:p14="http://schemas.microsoft.com/office/powerpoint/2010/main" val="1758026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125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p:stCondLst>
                              <p:cond delay="1750"/>
                            </p:stCondLst>
                            <p:childTnLst>
                              <p:par>
                                <p:cTn id="9" presetID="16" presetClass="entr" presetSubtype="21" fill="hold" grpId="0" nodeType="afterEffect">
                                  <p:stCondLst>
                                    <p:cond delay="125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barn(inVertical)">
                                      <p:cBhvr>
                                        <p:cTn id="11" dur="500"/>
                                        <p:tgtEl>
                                          <p:spTgt spid="6">
                                            <p:txEl>
                                              <p:pRg st="0" end="0"/>
                                            </p:txEl>
                                          </p:spTgt>
                                        </p:tgtEl>
                                      </p:cBhvr>
                                    </p:animEffect>
                                  </p:childTnLst>
                                </p:cTn>
                              </p:par>
                            </p:childTnLst>
                          </p:cTn>
                        </p:par>
                        <p:par>
                          <p:cTn id="12" fill="hold">
                            <p:stCondLst>
                              <p:cond delay="3500"/>
                            </p:stCondLst>
                            <p:childTnLst>
                              <p:par>
                                <p:cTn id="13" presetID="16" presetClass="entr" presetSubtype="21" fill="hold" grpId="0" nodeType="afterEffect">
                                  <p:stCondLst>
                                    <p:cond delay="125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barn(inVertical)">
                                      <p:cBhvr>
                                        <p:cTn id="15" dur="500"/>
                                        <p:tgtEl>
                                          <p:spTgt spid="6">
                                            <p:txEl>
                                              <p:pRg st="1" end="1"/>
                                            </p:txEl>
                                          </p:spTgt>
                                        </p:tgtEl>
                                      </p:cBhvr>
                                    </p:animEffect>
                                  </p:childTnLst>
                                </p:cTn>
                              </p:par>
                            </p:childTnLst>
                          </p:cTn>
                        </p:par>
                        <p:par>
                          <p:cTn id="16" fill="hold">
                            <p:stCondLst>
                              <p:cond delay="5250"/>
                            </p:stCondLst>
                            <p:childTnLst>
                              <p:par>
                                <p:cTn id="17" presetID="16" presetClass="entr" presetSubtype="21" fill="hold" grpId="0" nodeType="afterEffect">
                                  <p:stCondLst>
                                    <p:cond delay="125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barn(inVertical)">
                                      <p:cBhvr>
                                        <p:cTn id="19"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6" name="Rectangle 1"/>
          <p:cNvSpPr>
            <a:spLocks noChangeArrowheads="1"/>
          </p:cNvSpPr>
          <p:nvPr/>
        </p:nvSpPr>
        <p:spPr bwMode="auto">
          <a:xfrm>
            <a:off x="1042847" y="1718911"/>
            <a:ext cx="7207476" cy="3023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lvl1pPr eaLnBrk="0" fontAlgn="base" hangingPunct="0">
              <a:spcBef>
                <a:spcPct val="0"/>
              </a:spcBef>
              <a:spcAft>
                <a:spcPct val="0"/>
              </a:spcAft>
              <a:tabLst>
                <a:tab pos="1169988" algn="l"/>
              </a:tabLst>
              <a:defRPr>
                <a:solidFill>
                  <a:schemeClr val="tx1"/>
                </a:solidFill>
                <a:latin typeface="Arial" panose="020B0604020202020204" pitchFamily="34" charset="0"/>
              </a:defRPr>
            </a:lvl1pPr>
            <a:lvl2pPr eaLnBrk="0" fontAlgn="base" hangingPunct="0">
              <a:spcBef>
                <a:spcPct val="0"/>
              </a:spcBef>
              <a:spcAft>
                <a:spcPct val="0"/>
              </a:spcAft>
              <a:tabLst>
                <a:tab pos="1169988" algn="l"/>
              </a:tabLst>
              <a:defRPr>
                <a:solidFill>
                  <a:schemeClr val="tx1"/>
                </a:solidFill>
                <a:latin typeface="Arial" panose="020B0604020202020204" pitchFamily="34" charset="0"/>
              </a:defRPr>
            </a:lvl2pPr>
            <a:lvl3pPr eaLnBrk="0" fontAlgn="base" hangingPunct="0">
              <a:spcBef>
                <a:spcPct val="0"/>
              </a:spcBef>
              <a:spcAft>
                <a:spcPct val="0"/>
              </a:spcAft>
              <a:tabLst>
                <a:tab pos="1169988" algn="l"/>
              </a:tabLst>
              <a:defRPr>
                <a:solidFill>
                  <a:schemeClr val="tx1"/>
                </a:solidFill>
                <a:latin typeface="Arial" panose="020B0604020202020204" pitchFamily="34" charset="0"/>
              </a:defRPr>
            </a:lvl3pPr>
            <a:lvl4pPr eaLnBrk="0" fontAlgn="base" hangingPunct="0">
              <a:spcBef>
                <a:spcPct val="0"/>
              </a:spcBef>
              <a:spcAft>
                <a:spcPct val="0"/>
              </a:spcAft>
              <a:tabLst>
                <a:tab pos="1169988" algn="l"/>
              </a:tabLst>
              <a:defRPr>
                <a:solidFill>
                  <a:schemeClr val="tx1"/>
                </a:solidFill>
                <a:latin typeface="Arial" panose="020B0604020202020204" pitchFamily="34" charset="0"/>
              </a:defRPr>
            </a:lvl4pPr>
            <a:lvl5pPr eaLnBrk="0" fontAlgn="base" hangingPunct="0">
              <a:spcBef>
                <a:spcPct val="0"/>
              </a:spcBef>
              <a:spcAft>
                <a:spcPct val="0"/>
              </a:spcAft>
              <a:tabLst>
                <a:tab pos="1169988" algn="l"/>
              </a:tabLst>
              <a:defRPr>
                <a:solidFill>
                  <a:schemeClr val="tx1"/>
                </a:solidFill>
                <a:latin typeface="Arial" panose="020B0604020202020204" pitchFamily="34" charset="0"/>
              </a:defRPr>
            </a:lvl5pPr>
            <a:lvl6pPr eaLnBrk="0" fontAlgn="base" hangingPunct="0">
              <a:spcBef>
                <a:spcPct val="0"/>
              </a:spcBef>
              <a:spcAft>
                <a:spcPct val="0"/>
              </a:spcAft>
              <a:tabLst>
                <a:tab pos="1169988" algn="l"/>
              </a:tabLst>
              <a:defRPr>
                <a:solidFill>
                  <a:schemeClr val="tx1"/>
                </a:solidFill>
                <a:latin typeface="Arial" panose="020B0604020202020204" pitchFamily="34" charset="0"/>
              </a:defRPr>
            </a:lvl6pPr>
            <a:lvl7pPr eaLnBrk="0" fontAlgn="base" hangingPunct="0">
              <a:spcBef>
                <a:spcPct val="0"/>
              </a:spcBef>
              <a:spcAft>
                <a:spcPct val="0"/>
              </a:spcAft>
              <a:tabLst>
                <a:tab pos="1169988" algn="l"/>
              </a:tabLst>
              <a:defRPr>
                <a:solidFill>
                  <a:schemeClr val="tx1"/>
                </a:solidFill>
                <a:latin typeface="Arial" panose="020B0604020202020204" pitchFamily="34" charset="0"/>
              </a:defRPr>
            </a:lvl7pPr>
            <a:lvl8pPr eaLnBrk="0" fontAlgn="base" hangingPunct="0">
              <a:spcBef>
                <a:spcPct val="0"/>
              </a:spcBef>
              <a:spcAft>
                <a:spcPct val="0"/>
              </a:spcAft>
              <a:tabLst>
                <a:tab pos="1169988" algn="l"/>
              </a:tabLst>
              <a:defRPr>
                <a:solidFill>
                  <a:schemeClr val="tx1"/>
                </a:solidFill>
                <a:latin typeface="Arial" panose="020B0604020202020204" pitchFamily="34" charset="0"/>
              </a:defRPr>
            </a:lvl8pPr>
            <a:lvl9pPr eaLnBrk="0" fontAlgn="base" hangingPunct="0">
              <a:spcBef>
                <a:spcPct val="0"/>
              </a:spcBef>
              <a:spcAft>
                <a:spcPct val="0"/>
              </a:spcAft>
              <a:tabLst>
                <a:tab pos="1169988" algn="l"/>
              </a:tabLst>
              <a:defRPr>
                <a:solidFill>
                  <a:schemeClr val="tx1"/>
                </a:solidFill>
                <a:latin typeface="Arial" panose="020B0604020202020204" pitchFamily="34" charset="0"/>
              </a:defRPr>
            </a:lvl9pPr>
          </a:lstStyle>
          <a:p>
            <a:pPr algn="just" defTabSz="685797">
              <a:tabLst>
                <a:tab pos="877486" algn="l"/>
              </a:tabLst>
            </a:pPr>
            <a:r>
              <a:rPr lang="es-EC" altLang="en-US" sz="2400" b="1" dirty="0">
                <a:latin typeface="Adobe Devanagari" panose="02040503050201020203" pitchFamily="18" charset="0"/>
                <a:ea typeface="Calibri" panose="020F0502020204030204" pitchFamily="34" charset="0"/>
                <a:cs typeface="Adobe Devanagari" panose="02040503050201020203" pitchFamily="18" charset="0"/>
              </a:rPr>
              <a:t>¿Cuál es la situación tributaria de los comerciantes de artículos varios de la ciudad de Tena? </a:t>
            </a:r>
            <a:endParaRPr lang="es-EC" altLang="en-US" sz="2400" b="1" dirty="0" smtClean="0">
              <a:latin typeface="Adobe Devanagari" panose="02040503050201020203" pitchFamily="18" charset="0"/>
              <a:ea typeface="Calibri" panose="020F0502020204030204" pitchFamily="34" charset="0"/>
              <a:cs typeface="Adobe Devanagari" panose="02040503050201020203" pitchFamily="18" charset="0"/>
            </a:endParaRPr>
          </a:p>
          <a:p>
            <a:pPr algn="just" defTabSz="685797">
              <a:tabLst>
                <a:tab pos="877486" algn="l"/>
              </a:tabLst>
            </a:pPr>
            <a:endParaRPr lang="en-US" altLang="en-US" sz="2400" dirty="0">
              <a:latin typeface="Adobe Devanagari" panose="02040503050201020203" pitchFamily="18" charset="0"/>
              <a:cs typeface="Adobe Devanagari" panose="02040503050201020203" pitchFamily="18" charset="0"/>
            </a:endParaRPr>
          </a:p>
          <a:p>
            <a:pPr algn="just" defTabSz="685797">
              <a:tabLst>
                <a:tab pos="877486" algn="l"/>
              </a:tabLst>
            </a:pPr>
            <a:r>
              <a:rPr lang="es-EC" altLang="en-US" sz="2400" dirty="0">
                <a:latin typeface="Adobe Devanagari" panose="02040503050201020203" pitchFamily="18" charset="0"/>
                <a:ea typeface="Calibri" panose="020F0502020204030204" pitchFamily="34" charset="0"/>
                <a:cs typeface="Adobe Devanagari" panose="02040503050201020203" pitchFamily="18" charset="0"/>
              </a:rPr>
              <a:t>En su mayoría se encuentran al día en el pago de sus impuestos, pero existe una gran parte de comerciantes que no lo están, esto se debe a que no poseen un presupuesto, falta de información, capacitación y cultura tributaria.</a:t>
            </a:r>
          </a:p>
          <a:p>
            <a:pPr algn="just" defTabSz="685797">
              <a:tabLst>
                <a:tab pos="877486" algn="l"/>
              </a:tabLst>
            </a:pPr>
            <a:endParaRPr lang="en-US" altLang="en-US" sz="2400" dirty="0">
              <a:latin typeface="Adobe Devanagari" panose="02040503050201020203" pitchFamily="18" charset="0"/>
              <a:cs typeface="Adobe Devanagari" panose="02040503050201020203" pitchFamily="18" charset="0"/>
            </a:endParaRPr>
          </a:p>
        </p:txBody>
      </p:sp>
      <p:pic>
        <p:nvPicPr>
          <p:cNvPr id="8" name="Imagen 7" descr="http://blogs.espe.edu.ec/wp-content/uploads/2013/09/LOGO-PRINCIPAL7.png"/>
          <p:cNvPicPr/>
          <p:nvPr/>
        </p:nvPicPr>
        <p:blipFill rotWithShape="1">
          <a:blip r:embed="rId2" cstate="print">
            <a:extLst>
              <a:ext uri="{28A0092B-C50C-407E-A947-70E740481C1C}">
                <a14:useLocalDpi xmlns:a14="http://schemas.microsoft.com/office/drawing/2010/main" val="0"/>
              </a:ext>
            </a:extLst>
          </a:blip>
          <a:srcRect r="74510"/>
          <a:stretch/>
        </p:blipFill>
        <p:spPr bwMode="auto">
          <a:xfrm>
            <a:off x="8250323" y="217921"/>
            <a:ext cx="734573" cy="715508"/>
          </a:xfrm>
          <a:prstGeom prst="rect">
            <a:avLst/>
          </a:prstGeom>
          <a:noFill/>
          <a:ln>
            <a:noFill/>
          </a:ln>
        </p:spPr>
      </p:pic>
    </p:spTree>
    <p:extLst>
      <p:ext uri="{BB962C8B-B14F-4D97-AF65-F5344CB8AC3E}">
        <p14:creationId xmlns:p14="http://schemas.microsoft.com/office/powerpoint/2010/main" val="1304082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arn(inVertical)">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Rectángulo 3"/>
          <p:cNvSpPr/>
          <p:nvPr/>
        </p:nvSpPr>
        <p:spPr>
          <a:xfrm>
            <a:off x="865162" y="1223935"/>
            <a:ext cx="7322235" cy="2677656"/>
          </a:xfrm>
          <a:prstGeom prst="rect">
            <a:avLst/>
          </a:prstGeom>
        </p:spPr>
        <p:txBody>
          <a:bodyPr wrap="square">
            <a:spAutoFit/>
          </a:bodyPr>
          <a:lstStyle/>
          <a:p>
            <a:pPr defTabSz="685797">
              <a:tabLst>
                <a:tab pos="877486" algn="l"/>
              </a:tabLst>
            </a:pPr>
            <a:r>
              <a:rPr lang="es-EC" altLang="en-US" sz="2400" b="1" dirty="0">
                <a:latin typeface="Adobe Devanagari" panose="02040503050201020203" pitchFamily="18" charset="0"/>
                <a:ea typeface="Calibri" panose="020F0502020204030204" pitchFamily="34" charset="0"/>
                <a:cs typeface="Adobe Devanagari" panose="02040503050201020203" pitchFamily="18" charset="0"/>
              </a:rPr>
              <a:t>¿Cuáles son los periodos de pago o declaración de impuestos de los comerciantes de artículos varios</a:t>
            </a:r>
            <a:r>
              <a:rPr lang="es-EC" altLang="en-US" sz="2400" b="1" dirty="0" smtClean="0">
                <a:latin typeface="Adobe Devanagari" panose="02040503050201020203" pitchFamily="18" charset="0"/>
                <a:ea typeface="Calibri" panose="020F0502020204030204" pitchFamily="34" charset="0"/>
                <a:cs typeface="Adobe Devanagari" panose="02040503050201020203" pitchFamily="18" charset="0"/>
              </a:rPr>
              <a:t>?</a:t>
            </a:r>
          </a:p>
          <a:p>
            <a:pPr defTabSz="685797">
              <a:tabLst>
                <a:tab pos="877486" algn="l"/>
              </a:tabLst>
            </a:pPr>
            <a:endParaRPr lang="en-US" altLang="en-US" sz="2400" dirty="0">
              <a:latin typeface="Adobe Devanagari" panose="02040503050201020203" pitchFamily="18" charset="0"/>
              <a:cs typeface="Adobe Devanagari" panose="02040503050201020203" pitchFamily="18" charset="0"/>
            </a:endParaRPr>
          </a:p>
          <a:p>
            <a:pPr algn="just" defTabSz="685797">
              <a:tabLst>
                <a:tab pos="877486" algn="l"/>
              </a:tabLst>
            </a:pPr>
            <a:r>
              <a:rPr lang="es-EC" altLang="en-US" sz="2400" dirty="0">
                <a:latin typeface="Adobe Devanagari" panose="02040503050201020203" pitchFamily="18" charset="0"/>
                <a:ea typeface="Calibri" panose="020F0502020204030204" pitchFamily="34" charset="0"/>
                <a:cs typeface="Adobe Devanagari" panose="02040503050201020203" pitchFamily="18" charset="0"/>
              </a:rPr>
              <a:t>Los periodos de pagos de impuesto se encuentran fijados de acuerdo al régimen tributario que estén acogidos los comerciantes, a continuación, se detalla la tabla de las fechas de pago:</a:t>
            </a:r>
            <a:endParaRPr lang="en-US" altLang="en-US" sz="2400" dirty="0">
              <a:latin typeface="Adobe Devanagari" panose="02040503050201020203" pitchFamily="18" charset="0"/>
              <a:cs typeface="Adobe Devanagari" panose="02040503050201020203" pitchFamily="18"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398085141"/>
              </p:ext>
            </p:extLst>
          </p:nvPr>
        </p:nvGraphicFramePr>
        <p:xfrm>
          <a:off x="1426443" y="3901591"/>
          <a:ext cx="3099836" cy="2366015"/>
        </p:xfrm>
        <a:graphic>
          <a:graphicData uri="http://schemas.openxmlformats.org/drawingml/2006/table">
            <a:tbl>
              <a:tblPr firstRow="1" firstCol="1" bandRow="1">
                <a:tableStyleId>{5C22544A-7EE6-4342-B048-85BDC9FD1C3A}</a:tableStyleId>
              </a:tblPr>
              <a:tblGrid>
                <a:gridCol w="1278843">
                  <a:extLst>
                    <a:ext uri="{9D8B030D-6E8A-4147-A177-3AD203B41FA5}">
                      <a16:colId xmlns:a16="http://schemas.microsoft.com/office/drawing/2014/main" val="20000"/>
                    </a:ext>
                  </a:extLst>
                </a:gridCol>
                <a:gridCol w="1820993">
                  <a:extLst>
                    <a:ext uri="{9D8B030D-6E8A-4147-A177-3AD203B41FA5}">
                      <a16:colId xmlns:a16="http://schemas.microsoft.com/office/drawing/2014/main" val="20001"/>
                    </a:ext>
                  </a:extLst>
                </a:gridCol>
              </a:tblGrid>
              <a:tr h="394335">
                <a:tc>
                  <a:txBody>
                    <a:bodyPr/>
                    <a:lstStyle/>
                    <a:p>
                      <a:pPr algn="ctr">
                        <a:lnSpc>
                          <a:spcPct val="115000"/>
                        </a:lnSpc>
                        <a:spcAft>
                          <a:spcPts val="0"/>
                        </a:spcAft>
                      </a:pPr>
                      <a:r>
                        <a:rPr lang="es-EC" sz="1100" dirty="0">
                          <a:effectLst/>
                        </a:rPr>
                        <a:t>Si el noveno digito 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15000"/>
                        </a:lnSpc>
                        <a:spcAft>
                          <a:spcPts val="0"/>
                        </a:spcAft>
                      </a:pPr>
                      <a:r>
                        <a:rPr lang="es-EC" sz="1100">
                          <a:effectLst/>
                        </a:rPr>
                        <a:t>Fecha de Vencimiento (hasta el día)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0"/>
                  </a:ext>
                </a:extLst>
              </a:tr>
              <a:tr h="197168">
                <a:tc>
                  <a:txBody>
                    <a:bodyPr/>
                    <a:lstStyle/>
                    <a:p>
                      <a:pPr algn="ctr">
                        <a:lnSpc>
                          <a:spcPct val="115000"/>
                        </a:lnSpc>
                        <a:spcAft>
                          <a:spcPts val="0"/>
                        </a:spcAft>
                      </a:pPr>
                      <a:r>
                        <a:rPr lang="es-EC" sz="11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15000"/>
                        </a:lnSpc>
                        <a:spcAft>
                          <a:spcPts val="0"/>
                        </a:spcAft>
                      </a:pPr>
                      <a:r>
                        <a:rPr lang="es-EC" sz="1100">
                          <a:effectLst/>
                        </a:rPr>
                        <a:t>10 del mes siguiente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1"/>
                  </a:ext>
                </a:extLst>
              </a:tr>
              <a:tr h="197168">
                <a:tc>
                  <a:txBody>
                    <a:bodyPr/>
                    <a:lstStyle/>
                    <a:p>
                      <a:pPr algn="ctr">
                        <a:lnSpc>
                          <a:spcPct val="115000"/>
                        </a:lnSpc>
                        <a:spcAft>
                          <a:spcPts val="0"/>
                        </a:spcAft>
                      </a:pPr>
                      <a:r>
                        <a:rPr lang="es-EC" sz="11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15000"/>
                        </a:lnSpc>
                        <a:spcAft>
                          <a:spcPts val="0"/>
                        </a:spcAft>
                      </a:pPr>
                      <a:r>
                        <a:rPr lang="es-EC" sz="1100">
                          <a:effectLst/>
                        </a:rPr>
                        <a:t>12 del mes siguiente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2"/>
                  </a:ext>
                </a:extLst>
              </a:tr>
              <a:tr h="197168">
                <a:tc>
                  <a:txBody>
                    <a:bodyPr/>
                    <a:lstStyle/>
                    <a:p>
                      <a:pPr algn="ctr">
                        <a:lnSpc>
                          <a:spcPct val="115000"/>
                        </a:lnSpc>
                        <a:spcAft>
                          <a:spcPts val="0"/>
                        </a:spcAft>
                      </a:pPr>
                      <a:r>
                        <a:rPr lang="es-EC"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15000"/>
                        </a:lnSpc>
                        <a:spcAft>
                          <a:spcPts val="0"/>
                        </a:spcAft>
                      </a:pPr>
                      <a:r>
                        <a:rPr lang="es-EC" sz="1100">
                          <a:effectLst/>
                        </a:rPr>
                        <a:t>14 del mes siguiente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3"/>
                  </a:ext>
                </a:extLst>
              </a:tr>
              <a:tr h="197168">
                <a:tc>
                  <a:txBody>
                    <a:bodyPr/>
                    <a:lstStyle/>
                    <a:p>
                      <a:pPr algn="ctr">
                        <a:lnSpc>
                          <a:spcPct val="115000"/>
                        </a:lnSpc>
                        <a:spcAft>
                          <a:spcPts val="0"/>
                        </a:spcAft>
                      </a:pPr>
                      <a:r>
                        <a:rPr lang="es-EC" sz="1100" dirty="0">
                          <a:effectLst/>
                        </a:rPr>
                        <a:t>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15000"/>
                        </a:lnSpc>
                        <a:spcAft>
                          <a:spcPts val="0"/>
                        </a:spcAft>
                      </a:pPr>
                      <a:r>
                        <a:rPr lang="es-EC" sz="1100">
                          <a:effectLst/>
                        </a:rPr>
                        <a:t>16 del mes siguiente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4"/>
                  </a:ext>
                </a:extLst>
              </a:tr>
              <a:tr h="197168">
                <a:tc>
                  <a:txBody>
                    <a:bodyPr/>
                    <a:lstStyle/>
                    <a:p>
                      <a:pPr algn="ctr">
                        <a:lnSpc>
                          <a:spcPct val="115000"/>
                        </a:lnSpc>
                        <a:spcAft>
                          <a:spcPts val="0"/>
                        </a:spcAft>
                      </a:pPr>
                      <a:r>
                        <a:rPr lang="es-EC"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15000"/>
                        </a:lnSpc>
                        <a:spcAft>
                          <a:spcPts val="0"/>
                        </a:spcAft>
                      </a:pPr>
                      <a:r>
                        <a:rPr lang="es-EC" sz="1100">
                          <a:effectLst/>
                        </a:rPr>
                        <a:t>18 del mes siguiente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5"/>
                  </a:ext>
                </a:extLst>
              </a:tr>
              <a:tr h="197168">
                <a:tc>
                  <a:txBody>
                    <a:bodyPr/>
                    <a:lstStyle/>
                    <a:p>
                      <a:pPr algn="ctr">
                        <a:lnSpc>
                          <a:spcPct val="115000"/>
                        </a:lnSpc>
                        <a:spcAft>
                          <a:spcPts val="0"/>
                        </a:spcAft>
                      </a:pPr>
                      <a:r>
                        <a:rPr lang="es-EC" sz="11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15000"/>
                        </a:lnSpc>
                        <a:spcAft>
                          <a:spcPts val="0"/>
                        </a:spcAft>
                      </a:pPr>
                      <a:r>
                        <a:rPr lang="es-EC" sz="1100">
                          <a:effectLst/>
                        </a:rPr>
                        <a:t>20 del mes siguiente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6"/>
                  </a:ext>
                </a:extLst>
              </a:tr>
              <a:tr h="197168">
                <a:tc>
                  <a:txBody>
                    <a:bodyPr/>
                    <a:lstStyle/>
                    <a:p>
                      <a:pPr algn="ctr">
                        <a:lnSpc>
                          <a:spcPct val="115000"/>
                        </a:lnSpc>
                        <a:spcAft>
                          <a:spcPts val="0"/>
                        </a:spcAft>
                      </a:pPr>
                      <a:r>
                        <a:rPr lang="es-EC" sz="1100">
                          <a:effectLst/>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15000"/>
                        </a:lnSpc>
                        <a:spcAft>
                          <a:spcPts val="0"/>
                        </a:spcAft>
                      </a:pPr>
                      <a:r>
                        <a:rPr lang="es-EC" sz="1100">
                          <a:effectLst/>
                        </a:rPr>
                        <a:t>22 del mes siguiente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7"/>
                  </a:ext>
                </a:extLst>
              </a:tr>
              <a:tr h="197168">
                <a:tc>
                  <a:txBody>
                    <a:bodyPr/>
                    <a:lstStyle/>
                    <a:p>
                      <a:pPr algn="ctr">
                        <a:lnSpc>
                          <a:spcPct val="115000"/>
                        </a:lnSpc>
                        <a:spcAft>
                          <a:spcPts val="0"/>
                        </a:spcAft>
                      </a:pPr>
                      <a:r>
                        <a:rPr lang="es-EC" sz="11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15000"/>
                        </a:lnSpc>
                        <a:spcAft>
                          <a:spcPts val="0"/>
                        </a:spcAft>
                      </a:pPr>
                      <a:r>
                        <a:rPr lang="es-EC" sz="1100">
                          <a:effectLst/>
                        </a:rPr>
                        <a:t>24 del mes siguiente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8"/>
                  </a:ext>
                </a:extLst>
              </a:tr>
              <a:tr h="197168">
                <a:tc>
                  <a:txBody>
                    <a:bodyPr/>
                    <a:lstStyle/>
                    <a:p>
                      <a:pPr algn="ctr">
                        <a:lnSpc>
                          <a:spcPct val="115000"/>
                        </a:lnSpc>
                        <a:spcAft>
                          <a:spcPts val="0"/>
                        </a:spcAft>
                      </a:pPr>
                      <a:r>
                        <a:rPr lang="es-EC" sz="1100">
                          <a:effectLst/>
                        </a:rPr>
                        <a:t>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15000"/>
                        </a:lnSpc>
                        <a:spcAft>
                          <a:spcPts val="0"/>
                        </a:spcAft>
                      </a:pPr>
                      <a:r>
                        <a:rPr lang="es-EC" sz="1100">
                          <a:effectLst/>
                        </a:rPr>
                        <a:t>26 del mes siguiente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9"/>
                  </a:ext>
                </a:extLst>
              </a:tr>
              <a:tr h="197168">
                <a:tc>
                  <a:txBody>
                    <a:bodyPr/>
                    <a:lstStyle/>
                    <a:p>
                      <a:pPr algn="ctr">
                        <a:lnSpc>
                          <a:spcPct val="115000"/>
                        </a:lnSpc>
                        <a:spcAft>
                          <a:spcPts val="0"/>
                        </a:spcAft>
                      </a:pPr>
                      <a:r>
                        <a:rPr lang="es-EC"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15000"/>
                        </a:lnSpc>
                        <a:spcAft>
                          <a:spcPts val="0"/>
                        </a:spcAft>
                      </a:pPr>
                      <a:r>
                        <a:rPr lang="es-EC" sz="1100" dirty="0">
                          <a:effectLst/>
                        </a:rPr>
                        <a:t>28 del mes siguiente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10"/>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3335428233"/>
              </p:ext>
            </p:extLst>
          </p:nvPr>
        </p:nvGraphicFramePr>
        <p:xfrm>
          <a:off x="4928266" y="4007985"/>
          <a:ext cx="3012965" cy="986515"/>
        </p:xfrm>
        <a:graphic>
          <a:graphicData uri="http://schemas.openxmlformats.org/drawingml/2006/table">
            <a:tbl>
              <a:tblPr firstRow="1" firstCol="1" bandRow="1">
                <a:tableStyleId>{5C22544A-7EE6-4342-B048-85BDC9FD1C3A}</a:tableStyleId>
              </a:tblPr>
              <a:tblGrid>
                <a:gridCol w="1555524">
                  <a:extLst>
                    <a:ext uri="{9D8B030D-6E8A-4147-A177-3AD203B41FA5}">
                      <a16:colId xmlns:a16="http://schemas.microsoft.com/office/drawing/2014/main" val="20000"/>
                    </a:ext>
                  </a:extLst>
                </a:gridCol>
                <a:gridCol w="1457441">
                  <a:extLst>
                    <a:ext uri="{9D8B030D-6E8A-4147-A177-3AD203B41FA5}">
                      <a16:colId xmlns:a16="http://schemas.microsoft.com/office/drawing/2014/main" val="20001"/>
                    </a:ext>
                  </a:extLst>
                </a:gridCol>
              </a:tblGrid>
              <a:tr h="395203">
                <a:tc>
                  <a:txBody>
                    <a:bodyPr/>
                    <a:lstStyle/>
                    <a:p>
                      <a:pPr>
                        <a:lnSpc>
                          <a:spcPct val="107000"/>
                        </a:lnSpc>
                        <a:spcAft>
                          <a:spcPts val="0"/>
                        </a:spcAft>
                        <a:tabLst>
                          <a:tab pos="1170305" algn="l"/>
                        </a:tabLst>
                      </a:pPr>
                      <a:r>
                        <a:rPr lang="es-EC" sz="1100" dirty="0">
                          <a:effectLst/>
                        </a:rPr>
                        <a:t>Semestre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07000"/>
                        </a:lnSpc>
                        <a:spcAft>
                          <a:spcPts val="0"/>
                        </a:spcAft>
                        <a:tabLst>
                          <a:tab pos="1170305" algn="l"/>
                        </a:tabLst>
                      </a:pPr>
                      <a:r>
                        <a:rPr lang="es-EC" sz="1100" dirty="0">
                          <a:effectLst/>
                        </a:rPr>
                        <a:t>Fecha de Vencimiento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0"/>
                  </a:ext>
                </a:extLst>
              </a:tr>
              <a:tr h="295656">
                <a:tc>
                  <a:txBody>
                    <a:bodyPr/>
                    <a:lstStyle/>
                    <a:p>
                      <a:pPr>
                        <a:lnSpc>
                          <a:spcPct val="107000"/>
                        </a:lnSpc>
                        <a:spcAft>
                          <a:spcPts val="0"/>
                        </a:spcAft>
                        <a:tabLst>
                          <a:tab pos="1170305" algn="l"/>
                        </a:tabLst>
                      </a:pPr>
                      <a:r>
                        <a:rPr lang="es-EC" sz="1100">
                          <a:effectLst/>
                        </a:rPr>
                        <a:t>Enero-Junio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07000"/>
                        </a:lnSpc>
                        <a:spcAft>
                          <a:spcPts val="0"/>
                        </a:spcAft>
                        <a:tabLst>
                          <a:tab pos="1170305" algn="l"/>
                        </a:tabLst>
                      </a:pPr>
                      <a:r>
                        <a:rPr lang="es-EC" sz="1100">
                          <a:effectLst/>
                        </a:rPr>
                        <a:t>Julio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1"/>
                  </a:ext>
                </a:extLst>
              </a:tr>
              <a:tr h="295656">
                <a:tc>
                  <a:txBody>
                    <a:bodyPr/>
                    <a:lstStyle/>
                    <a:p>
                      <a:pPr>
                        <a:lnSpc>
                          <a:spcPct val="107000"/>
                        </a:lnSpc>
                        <a:spcAft>
                          <a:spcPts val="0"/>
                        </a:spcAft>
                        <a:tabLst>
                          <a:tab pos="1170305" algn="l"/>
                        </a:tabLst>
                      </a:pPr>
                      <a:r>
                        <a:rPr lang="es-EC" sz="1100">
                          <a:effectLst/>
                        </a:rPr>
                        <a:t>Julio-Diciembre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07000"/>
                        </a:lnSpc>
                        <a:spcAft>
                          <a:spcPts val="0"/>
                        </a:spcAft>
                        <a:tabLst>
                          <a:tab pos="1170305" algn="l"/>
                        </a:tabLst>
                      </a:pPr>
                      <a:r>
                        <a:rPr lang="es-EC" sz="1100" dirty="0">
                          <a:effectLst/>
                        </a:rPr>
                        <a:t>Enero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2"/>
                  </a:ext>
                </a:extLst>
              </a:tr>
            </a:tbl>
          </a:graphicData>
        </a:graphic>
      </p:graphicFrame>
      <p:pic>
        <p:nvPicPr>
          <p:cNvPr id="8" name="Imagen 7" descr="http://blogs.espe.edu.ec/wp-content/uploads/2013/09/LOGO-PRINCIPAL7.png"/>
          <p:cNvPicPr/>
          <p:nvPr/>
        </p:nvPicPr>
        <p:blipFill rotWithShape="1">
          <a:blip r:embed="rId2" cstate="print">
            <a:extLst>
              <a:ext uri="{28A0092B-C50C-407E-A947-70E740481C1C}">
                <a14:useLocalDpi xmlns:a14="http://schemas.microsoft.com/office/drawing/2010/main" val="0"/>
              </a:ext>
            </a:extLst>
          </a:blip>
          <a:srcRect r="74510"/>
          <a:stretch/>
        </p:blipFill>
        <p:spPr bwMode="auto">
          <a:xfrm>
            <a:off x="8250323" y="217921"/>
            <a:ext cx="734573" cy="715508"/>
          </a:xfrm>
          <a:prstGeom prst="rect">
            <a:avLst/>
          </a:prstGeom>
          <a:noFill/>
          <a:ln>
            <a:noFill/>
          </a:ln>
        </p:spPr>
      </p:pic>
    </p:spTree>
    <p:extLst>
      <p:ext uri="{BB962C8B-B14F-4D97-AF65-F5344CB8AC3E}">
        <p14:creationId xmlns:p14="http://schemas.microsoft.com/office/powerpoint/2010/main" val="3472831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6" name="Rectángulo 5"/>
          <p:cNvSpPr/>
          <p:nvPr/>
        </p:nvSpPr>
        <p:spPr>
          <a:xfrm>
            <a:off x="1384047" y="493680"/>
            <a:ext cx="3818674" cy="600164"/>
          </a:xfrm>
          <a:prstGeom prst="rect">
            <a:avLst/>
          </a:prstGeom>
        </p:spPr>
        <p:txBody>
          <a:bodyPr wrap="none">
            <a:spAutoFit/>
          </a:bodyPr>
          <a:lstStyle/>
          <a:p>
            <a:r>
              <a:rPr lang="es-EC" sz="3300" b="1" dirty="0">
                <a:latin typeface="Adobe Devanagari" panose="02040503050201020203" pitchFamily="18" charset="0"/>
                <a:cs typeface="Adobe Devanagari" panose="02040503050201020203" pitchFamily="18" charset="0"/>
              </a:rPr>
              <a:t>3.3   CONCLUSIONES</a:t>
            </a:r>
            <a:endParaRPr lang="en-US" sz="3300" dirty="0">
              <a:latin typeface="Adobe Devanagari" panose="02040503050201020203" pitchFamily="18" charset="0"/>
              <a:cs typeface="Adobe Devanagari" panose="02040503050201020203" pitchFamily="18" charset="0"/>
            </a:endParaRPr>
          </a:p>
        </p:txBody>
      </p:sp>
      <p:sp>
        <p:nvSpPr>
          <p:cNvPr id="2" name="Rectángulo 1"/>
          <p:cNvSpPr/>
          <p:nvPr/>
        </p:nvSpPr>
        <p:spPr>
          <a:xfrm>
            <a:off x="687852" y="1291184"/>
            <a:ext cx="7562472" cy="5016758"/>
          </a:xfrm>
          <a:prstGeom prst="rect">
            <a:avLst/>
          </a:prstGeom>
        </p:spPr>
        <p:txBody>
          <a:bodyPr wrap="square">
            <a:spAutoFit/>
          </a:bodyPr>
          <a:lstStyle/>
          <a:p>
            <a:pPr marL="257174" indent="-257174" algn="just">
              <a:buFont typeface="Symbol" panose="05050102010706020507" pitchFamily="18" charset="2"/>
              <a:buChar char=""/>
            </a:pPr>
            <a:r>
              <a:rPr lang="en-US" sz="2000" dirty="0">
                <a:latin typeface="Adobe Devanagari" panose="02040503050201020203" pitchFamily="18" charset="0"/>
                <a:cs typeface="Adobe Devanagari" panose="02040503050201020203" pitchFamily="18" charset="0"/>
              </a:rPr>
              <a:t>El nivel académico que se evidencia entre los comerciantes es primaria, donde prevalece el sexo femenino, su principal motivo para iniciar sus </a:t>
            </a:r>
            <a:r>
              <a:rPr lang="es-EC" sz="2000" dirty="0">
                <a:latin typeface="Adobe Devanagari" panose="02040503050201020203" pitchFamily="18" charset="0"/>
                <a:cs typeface="Adobe Devanagari" panose="02040503050201020203" pitchFamily="18" charset="0"/>
              </a:rPr>
              <a:t>actividades</a:t>
            </a:r>
            <a:r>
              <a:rPr lang="en-US" sz="2000" dirty="0">
                <a:latin typeface="Adobe Devanagari" panose="02040503050201020203" pitchFamily="18" charset="0"/>
                <a:cs typeface="Adobe Devanagari" panose="02040503050201020203" pitchFamily="18" charset="0"/>
              </a:rPr>
              <a:t> de comercio es la falta de empleo y se encuentran mayormente acogidos al Regimen Impositivo Simplificado (RISE</a:t>
            </a:r>
            <a:r>
              <a:rPr lang="en-US" sz="2000" dirty="0" smtClean="0">
                <a:latin typeface="Adobe Devanagari" panose="02040503050201020203" pitchFamily="18" charset="0"/>
                <a:cs typeface="Adobe Devanagari" panose="02040503050201020203" pitchFamily="18" charset="0"/>
              </a:rPr>
              <a:t>).</a:t>
            </a:r>
          </a:p>
          <a:p>
            <a:pPr marL="257174" indent="-257174" algn="just">
              <a:buFont typeface="Symbol" panose="05050102010706020507" pitchFamily="18" charset="2"/>
              <a:buChar char=""/>
            </a:pPr>
            <a:endParaRPr lang="en-US" sz="2000" dirty="0">
              <a:latin typeface="Adobe Devanagari" panose="02040503050201020203" pitchFamily="18" charset="0"/>
              <a:cs typeface="Adobe Devanagari" panose="02040503050201020203" pitchFamily="18" charset="0"/>
            </a:endParaRPr>
          </a:p>
          <a:p>
            <a:pPr marL="257174" indent="-257174" algn="just">
              <a:buFont typeface="Symbol" panose="05050102010706020507" pitchFamily="18" charset="2"/>
              <a:buChar char=""/>
            </a:pPr>
            <a:r>
              <a:rPr lang="en-US" sz="2000" dirty="0">
                <a:latin typeface="Adobe Devanagari" panose="02040503050201020203" pitchFamily="18" charset="0"/>
                <a:cs typeface="Adobe Devanagari" panose="02040503050201020203" pitchFamily="18" charset="0"/>
              </a:rPr>
              <a:t>L</a:t>
            </a:r>
            <a:r>
              <a:rPr lang="es-EC" sz="2000" dirty="0">
                <a:latin typeface="Adobe Devanagari" panose="02040503050201020203" pitchFamily="18" charset="0"/>
                <a:ea typeface="Calibri" panose="020F0502020204030204" pitchFamily="34" charset="0"/>
                <a:cs typeface="Adobe Devanagari" panose="02040503050201020203" pitchFamily="18" charset="0"/>
              </a:rPr>
              <a:t>os comerciantes conocen en su mayoría las fechas límites de pago de sus impuestos y sus obligaciones tributarias, pero es necesario mencionar que  el 31,20% si han recibido sanciones por incumplimientos tributarios, y esto se bebe a las siguientes dificultades son: </a:t>
            </a:r>
            <a:r>
              <a:rPr lang="en-US" sz="2000" dirty="0">
                <a:latin typeface="Adobe Devanagari" panose="02040503050201020203" pitchFamily="18" charset="0"/>
                <a:cs typeface="Adobe Devanagari" panose="02040503050201020203" pitchFamily="18" charset="0"/>
              </a:rPr>
              <a:t>existe un alto </a:t>
            </a:r>
            <a:r>
              <a:rPr lang="es-EC" sz="2000" dirty="0">
                <a:latin typeface="Adobe Devanagari" panose="02040503050201020203" pitchFamily="18" charset="0"/>
                <a:cs typeface="Adobe Devanagari" panose="02040503050201020203" pitchFamily="18" charset="0"/>
              </a:rPr>
              <a:t>desconocimiento</a:t>
            </a:r>
            <a:r>
              <a:rPr lang="en-US" sz="2000" dirty="0">
                <a:latin typeface="Adobe Devanagari" panose="02040503050201020203" pitchFamily="18" charset="0"/>
                <a:cs typeface="Adobe Devanagari" panose="02040503050201020203" pitchFamily="18" charset="0"/>
              </a:rPr>
              <a:t> de tramites </a:t>
            </a:r>
            <a:r>
              <a:rPr lang="es-EC" sz="2000" dirty="0">
                <a:latin typeface="Adobe Devanagari" panose="02040503050201020203" pitchFamily="18" charset="0"/>
                <a:cs typeface="Adobe Devanagari" panose="02040503050201020203" pitchFamily="18" charset="0"/>
              </a:rPr>
              <a:t>legales</a:t>
            </a:r>
            <a:r>
              <a:rPr lang="en-US" sz="2000" dirty="0">
                <a:latin typeface="Adobe Devanagari" panose="02040503050201020203" pitchFamily="18" charset="0"/>
                <a:cs typeface="Adobe Devanagari" panose="02040503050201020203" pitchFamily="18" charset="0"/>
              </a:rPr>
              <a:t> para iniciar sus </a:t>
            </a:r>
            <a:r>
              <a:rPr lang="es-EC" sz="2000" dirty="0">
                <a:latin typeface="Adobe Devanagari" panose="02040503050201020203" pitchFamily="18" charset="0"/>
                <a:cs typeface="Adobe Devanagari" panose="02040503050201020203" pitchFamily="18" charset="0"/>
              </a:rPr>
              <a:t>actividades</a:t>
            </a:r>
            <a:r>
              <a:rPr lang="en-US" sz="2000" dirty="0">
                <a:latin typeface="Adobe Devanagari" panose="02040503050201020203" pitchFamily="18" charset="0"/>
                <a:cs typeface="Adobe Devanagari" panose="02040503050201020203" pitchFamily="18" charset="0"/>
              </a:rPr>
              <a:t> de comercio, </a:t>
            </a:r>
            <a:r>
              <a:rPr lang="es-EC" sz="2000" dirty="0">
                <a:latin typeface="Adobe Devanagari" panose="02040503050201020203" pitchFamily="18" charset="0"/>
                <a:ea typeface="Calibri" panose="020F0502020204030204" pitchFamily="34" charset="0"/>
                <a:cs typeface="Adobe Devanagari" panose="02040503050201020203" pitchFamily="18" charset="0"/>
              </a:rPr>
              <a:t>no conocen la fórmula para el cálculo de las multas, no llevan un registro de entrada y salida de mercadería,  competencia, escases de clientes, falta de capacitación y tampoco poseen un presupuesto para el pago de sus impuestos, conocimiento leve de sus obligaciones y derechos, esto causa que los comerciantes no cumplan con sus obligaciones tributarias generando multas y en ocasiones las clausuras de sus locales comerciales.</a:t>
            </a:r>
            <a:endParaRPr lang="en-US" sz="2000" dirty="0">
              <a:latin typeface="Adobe Devanagari" panose="02040503050201020203" pitchFamily="18" charset="0"/>
              <a:ea typeface="Calibri" panose="020F0502020204030204" pitchFamily="34" charset="0"/>
              <a:cs typeface="Adobe Devanagari" panose="02040503050201020203" pitchFamily="18" charset="0"/>
            </a:endParaRPr>
          </a:p>
        </p:txBody>
      </p:sp>
      <p:pic>
        <p:nvPicPr>
          <p:cNvPr id="7" name="Imagen 6" descr="http://blogs.espe.edu.ec/wp-content/uploads/2013/09/LOGO-PRINCIPAL7.png"/>
          <p:cNvPicPr/>
          <p:nvPr/>
        </p:nvPicPr>
        <p:blipFill rotWithShape="1">
          <a:blip r:embed="rId2" cstate="print">
            <a:extLst>
              <a:ext uri="{28A0092B-C50C-407E-A947-70E740481C1C}">
                <a14:useLocalDpi xmlns:a14="http://schemas.microsoft.com/office/drawing/2010/main" val="0"/>
              </a:ext>
            </a:extLst>
          </a:blip>
          <a:srcRect r="74510"/>
          <a:stretch/>
        </p:blipFill>
        <p:spPr bwMode="auto">
          <a:xfrm>
            <a:off x="8250323" y="217921"/>
            <a:ext cx="734573" cy="715508"/>
          </a:xfrm>
          <a:prstGeom prst="rect">
            <a:avLst/>
          </a:prstGeom>
          <a:noFill/>
          <a:ln>
            <a:noFill/>
          </a:ln>
        </p:spPr>
      </p:pic>
    </p:spTree>
    <p:extLst>
      <p:ext uri="{BB962C8B-B14F-4D97-AF65-F5344CB8AC3E}">
        <p14:creationId xmlns:p14="http://schemas.microsoft.com/office/powerpoint/2010/main" val="368379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125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1750"/>
                            </p:stCondLst>
                            <p:childTnLst>
                              <p:par>
                                <p:cTn id="9" presetID="16" presetClass="entr" presetSubtype="21" fill="hold" grpId="0" nodeType="afterEffect">
                                  <p:stCondLst>
                                    <p:cond delay="1250"/>
                                  </p:stCondLst>
                                  <p:childTnLst>
                                    <p:set>
                                      <p:cBhvr>
                                        <p:cTn id="10" dur="1" fill="hold">
                                          <p:stCondLst>
                                            <p:cond delay="0"/>
                                          </p:stCondLst>
                                        </p:cTn>
                                        <p:tgtEl>
                                          <p:spTgt spid="2"/>
                                        </p:tgtEl>
                                        <p:attrNameLst>
                                          <p:attrName>style.visibility</p:attrName>
                                        </p:attrNameLst>
                                      </p:cBhvr>
                                      <p:to>
                                        <p:strVal val="visible"/>
                                      </p:to>
                                    </p:set>
                                    <p:animEffect transition="in" filter="barn(inVertical)">
                                      <p:cBhvr>
                                        <p:cTn id="11" dur="500"/>
                                        <p:tgtEl>
                                          <p:spTgt spid="2"/>
                                        </p:tgtEl>
                                      </p:cBhvr>
                                    </p:animEffect>
                                  </p:childTnLst>
                                </p:cTn>
                              </p:par>
                            </p:childTnLst>
                          </p:cTn>
                        </p:par>
                        <p:par>
                          <p:cTn id="12" fill="hold">
                            <p:stCondLst>
                              <p:cond delay="3500"/>
                            </p:stCondLst>
                            <p:childTnLst>
                              <p:par>
                                <p:cTn id="13" presetID="16" presetClass="entr" presetSubtype="21" fill="hold" nodeType="afterEffect">
                                  <p:stCondLst>
                                    <p:cond delay="125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CuadroTexto 3"/>
          <p:cNvSpPr txBox="1"/>
          <p:nvPr/>
        </p:nvSpPr>
        <p:spPr>
          <a:xfrm>
            <a:off x="1438141" y="1071857"/>
            <a:ext cx="5772996" cy="600164"/>
          </a:xfrm>
          <a:prstGeom prst="rect">
            <a:avLst/>
          </a:prstGeom>
          <a:noFill/>
        </p:spPr>
        <p:txBody>
          <a:bodyPr wrap="square" rtlCol="0">
            <a:spAutoFit/>
          </a:bodyPr>
          <a:lstStyle/>
          <a:p>
            <a:r>
              <a:rPr lang="es-EC" sz="3300" b="1" dirty="0">
                <a:latin typeface="Adobe Devanagari" panose="02040503050201020203" pitchFamily="18" charset="0"/>
                <a:cs typeface="Adobe Devanagari" panose="02040503050201020203" pitchFamily="18" charset="0"/>
              </a:rPr>
              <a:t>3.3   RECOMENDACIONES</a:t>
            </a:r>
            <a:endParaRPr lang="en-US" sz="3300" dirty="0">
              <a:latin typeface="Adobe Devanagari" panose="02040503050201020203" pitchFamily="18" charset="0"/>
              <a:cs typeface="Adobe Devanagari" panose="02040503050201020203" pitchFamily="18" charset="0"/>
            </a:endParaRPr>
          </a:p>
        </p:txBody>
      </p:sp>
      <p:sp>
        <p:nvSpPr>
          <p:cNvPr id="3" name="Rectángulo 2"/>
          <p:cNvSpPr/>
          <p:nvPr/>
        </p:nvSpPr>
        <p:spPr>
          <a:xfrm>
            <a:off x="959841" y="1797027"/>
            <a:ext cx="7400609" cy="4401205"/>
          </a:xfrm>
          <a:prstGeom prst="rect">
            <a:avLst/>
          </a:prstGeom>
          <a:noFill/>
        </p:spPr>
        <p:txBody>
          <a:bodyPr wrap="square">
            <a:spAutoFit/>
          </a:bodyPr>
          <a:lstStyle/>
          <a:p>
            <a:pPr marL="257174" indent="-257174" algn="just">
              <a:buFont typeface="Symbol" panose="05050102010706020507" pitchFamily="18" charset="2"/>
              <a:buChar char=""/>
            </a:pPr>
            <a:r>
              <a:rPr lang="es-EC" sz="2000" dirty="0">
                <a:latin typeface="Adobe Devanagari" panose="02040503050201020203" pitchFamily="18" charset="0"/>
                <a:ea typeface="Calibri" panose="020F0502020204030204" pitchFamily="34" charset="0"/>
                <a:cs typeface="Adobe Devanagari" panose="02040503050201020203" pitchFamily="18" charset="0"/>
              </a:rPr>
              <a:t>El Servicio de Rentas Internas acoja la propuesta planteada en donde se plantea realizar una capacitación sobre los siguientes temas: fórmulas de cálculos de multas, importancia de crear un presupuesto y llevar un registro de entrada - salida de mercaderías, en los días martes y miércoles, horarios de 08h00 am - 10h00 am, se dé a conocer sobre la fecha del evento de capacitación mediante los siguientes medios: TV- </a:t>
            </a:r>
            <a:r>
              <a:rPr lang="es-EC" sz="2000" dirty="0" err="1">
                <a:latin typeface="Adobe Devanagari" panose="02040503050201020203" pitchFamily="18" charset="0"/>
                <a:ea typeface="Calibri" panose="020F0502020204030204" pitchFamily="34" charset="0"/>
                <a:cs typeface="Adobe Devanagari" panose="02040503050201020203" pitchFamily="18" charset="0"/>
              </a:rPr>
              <a:t>Alli</a:t>
            </a:r>
            <a:r>
              <a:rPr lang="es-EC" sz="2000" dirty="0">
                <a:latin typeface="Adobe Devanagari" panose="02040503050201020203" pitchFamily="18" charset="0"/>
                <a:ea typeface="Calibri" panose="020F0502020204030204" pitchFamily="34" charset="0"/>
                <a:cs typeface="Adobe Devanagari" panose="02040503050201020203" pitchFamily="18" charset="0"/>
              </a:rPr>
              <a:t> Tv , Radio y volantes  esto permitirá una mayor participación de los comerciantes de los Mercados Central y Sur de la ciudad de Tena, provincia de Napo, permitirá mejorara la cultura tributaria y por ende la recaudación de impuestos</a:t>
            </a:r>
            <a:r>
              <a:rPr lang="es-EC" sz="2000" dirty="0" smtClean="0">
                <a:latin typeface="Adobe Devanagari" panose="02040503050201020203" pitchFamily="18" charset="0"/>
                <a:ea typeface="Calibri" panose="020F0502020204030204" pitchFamily="34" charset="0"/>
                <a:cs typeface="Adobe Devanagari" panose="02040503050201020203" pitchFamily="18" charset="0"/>
              </a:rPr>
              <a:t>.</a:t>
            </a:r>
          </a:p>
          <a:p>
            <a:pPr algn="just"/>
            <a:endParaRPr lang="en-US" sz="2000" dirty="0">
              <a:latin typeface="Adobe Devanagari" panose="02040503050201020203" pitchFamily="18" charset="0"/>
              <a:ea typeface="Calibri" panose="020F0502020204030204" pitchFamily="34" charset="0"/>
              <a:cs typeface="Adobe Devanagari" panose="02040503050201020203" pitchFamily="18" charset="0"/>
            </a:endParaRPr>
          </a:p>
          <a:p>
            <a:pPr marL="257174" indent="-257174" algn="just">
              <a:buFont typeface="Symbol" panose="05050102010706020507" pitchFamily="18" charset="2"/>
              <a:buChar char=""/>
            </a:pPr>
            <a:r>
              <a:rPr lang="es-EC" sz="2000" dirty="0">
                <a:latin typeface="Adobe Devanagari" panose="02040503050201020203" pitchFamily="18" charset="0"/>
                <a:ea typeface="Calibri" panose="020F0502020204030204" pitchFamily="34" charset="0"/>
                <a:cs typeface="Adobe Devanagari" panose="02040503050201020203" pitchFamily="18" charset="0"/>
              </a:rPr>
              <a:t>Al GAD Municipal de Tena, brinde capacitaciones sobre el trámite que debe seguir un comerciante para legalizar su negocio y captar a nuevos clientes.</a:t>
            </a:r>
            <a:endParaRPr lang="en-US" sz="2000" dirty="0">
              <a:latin typeface="Adobe Devanagari" panose="02040503050201020203" pitchFamily="18" charset="0"/>
              <a:ea typeface="Calibri" panose="020F0502020204030204" pitchFamily="34" charset="0"/>
              <a:cs typeface="Adobe Devanagari" panose="02040503050201020203" pitchFamily="18" charset="0"/>
            </a:endParaRPr>
          </a:p>
        </p:txBody>
      </p:sp>
      <p:pic>
        <p:nvPicPr>
          <p:cNvPr id="6" name="Imagen 5" descr="http://blogs.espe.edu.ec/wp-content/uploads/2013/09/LOGO-PRINCIPAL7.png"/>
          <p:cNvPicPr/>
          <p:nvPr/>
        </p:nvPicPr>
        <p:blipFill rotWithShape="1">
          <a:blip r:embed="rId2" cstate="print">
            <a:extLst>
              <a:ext uri="{28A0092B-C50C-407E-A947-70E740481C1C}">
                <a14:useLocalDpi xmlns:a14="http://schemas.microsoft.com/office/drawing/2010/main" val="0"/>
              </a:ext>
            </a:extLst>
          </a:blip>
          <a:srcRect r="74510"/>
          <a:stretch/>
        </p:blipFill>
        <p:spPr bwMode="auto">
          <a:xfrm>
            <a:off x="8250323" y="217921"/>
            <a:ext cx="734573" cy="715508"/>
          </a:xfrm>
          <a:prstGeom prst="rect">
            <a:avLst/>
          </a:prstGeom>
          <a:noFill/>
          <a:ln>
            <a:noFill/>
          </a:ln>
        </p:spPr>
      </p:pic>
    </p:spTree>
    <p:extLst>
      <p:ext uri="{BB962C8B-B14F-4D97-AF65-F5344CB8AC3E}">
        <p14:creationId xmlns:p14="http://schemas.microsoft.com/office/powerpoint/2010/main" val="138709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1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1750"/>
                            </p:stCondLst>
                            <p:childTnLst>
                              <p:par>
                                <p:cTn id="9" presetID="16" presetClass="entr" presetSubtype="21" fill="hold" grpId="0" nodeType="afterEffect">
                                  <p:stCondLst>
                                    <p:cond delay="1250"/>
                                  </p:stCondLst>
                                  <p:childTnLst>
                                    <p:set>
                                      <p:cBhvr>
                                        <p:cTn id="10" dur="1" fill="hold">
                                          <p:stCondLst>
                                            <p:cond delay="0"/>
                                          </p:stCondLst>
                                        </p:cTn>
                                        <p:tgtEl>
                                          <p:spTgt spid="3"/>
                                        </p:tgtEl>
                                        <p:attrNameLst>
                                          <p:attrName>style.visibility</p:attrName>
                                        </p:attrNameLst>
                                      </p:cBhvr>
                                      <p:to>
                                        <p:strVal val="visible"/>
                                      </p:to>
                                    </p:set>
                                    <p:animEffect transition="in" filter="barn(inVertical)">
                                      <p:cBhvr>
                                        <p:cTn id="11" dur="500"/>
                                        <p:tgtEl>
                                          <p:spTgt spid="3"/>
                                        </p:tgtEl>
                                      </p:cBhvr>
                                    </p:animEffect>
                                  </p:childTnLst>
                                </p:cTn>
                              </p:par>
                            </p:childTnLst>
                          </p:cTn>
                        </p:par>
                        <p:par>
                          <p:cTn id="12" fill="hold">
                            <p:stCondLst>
                              <p:cond delay="3500"/>
                            </p:stCondLst>
                            <p:childTnLst>
                              <p:par>
                                <p:cTn id="13" presetID="16" presetClass="entr" presetSubtype="21" fill="hold" nodeType="afterEffect">
                                  <p:stCondLst>
                                    <p:cond delay="125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6" name="Imagen 5" descr="http://blogs.espe.edu.ec/wp-content/uploads/2013/09/LOGO-PRINCIPAL7.png"/>
          <p:cNvPicPr/>
          <p:nvPr/>
        </p:nvPicPr>
        <p:blipFill rotWithShape="1">
          <a:blip r:embed="rId2" cstate="print">
            <a:extLst>
              <a:ext uri="{28A0092B-C50C-407E-A947-70E740481C1C}">
                <a14:useLocalDpi xmlns:a14="http://schemas.microsoft.com/office/drawing/2010/main" val="0"/>
              </a:ext>
            </a:extLst>
          </a:blip>
          <a:srcRect r="74510"/>
          <a:stretch/>
        </p:blipFill>
        <p:spPr bwMode="auto">
          <a:xfrm>
            <a:off x="5486401" y="2174490"/>
            <a:ext cx="2850356" cy="2497525"/>
          </a:xfrm>
          <a:prstGeom prst="rect">
            <a:avLst/>
          </a:prstGeom>
          <a:noFill/>
          <a:ln>
            <a:noFill/>
          </a:ln>
        </p:spPr>
      </p:pic>
      <p:sp>
        <p:nvSpPr>
          <p:cNvPr id="2" name="CuadroTexto 1">
            <a:hlinkClick r:id="rId3" action="ppaction://hlinksldjump"/>
          </p:cNvPr>
          <p:cNvSpPr txBox="1"/>
          <p:nvPr/>
        </p:nvSpPr>
        <p:spPr>
          <a:xfrm>
            <a:off x="1767628" y="2827718"/>
            <a:ext cx="3226157" cy="600164"/>
          </a:xfrm>
          <a:prstGeom prst="rect">
            <a:avLst/>
          </a:prstGeom>
          <a:noFill/>
        </p:spPr>
        <p:txBody>
          <a:bodyPr wrap="square" rtlCol="0">
            <a:spAutoFit/>
          </a:bodyPr>
          <a:lstStyle/>
          <a:p>
            <a:r>
              <a:rPr lang="es-EC" sz="3300" b="1" u="sng" dirty="0">
                <a:solidFill>
                  <a:schemeClr val="accent1"/>
                </a:solidFill>
                <a:latin typeface="Adobe Devanagari" panose="02040503050201020203" pitchFamily="18" charset="0"/>
                <a:cs typeface="Adobe Devanagari" panose="02040503050201020203" pitchFamily="18" charset="0"/>
              </a:rPr>
              <a:t>CAPITULO IV</a:t>
            </a:r>
            <a:endParaRPr lang="en-US" sz="3300" b="1" u="sng" dirty="0">
              <a:solidFill>
                <a:schemeClr val="accent1"/>
              </a:solidFill>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134956137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4" name="Imagen 3" descr="http://blogs.espe.edu.ec/wp-content/uploads/2013/09/LOGO-PRINCIPAL7.png"/>
          <p:cNvPicPr/>
          <p:nvPr/>
        </p:nvPicPr>
        <p:blipFill rotWithShape="1">
          <a:blip r:embed="rId2" cstate="print">
            <a:extLst>
              <a:ext uri="{28A0092B-C50C-407E-A947-70E740481C1C}">
                <a14:useLocalDpi xmlns:a14="http://schemas.microsoft.com/office/drawing/2010/main" val="0"/>
              </a:ext>
            </a:extLst>
          </a:blip>
          <a:srcRect r="74510"/>
          <a:stretch/>
        </p:blipFill>
        <p:spPr bwMode="auto">
          <a:xfrm>
            <a:off x="8067444" y="328179"/>
            <a:ext cx="734573" cy="715508"/>
          </a:xfrm>
          <a:prstGeom prst="rect">
            <a:avLst/>
          </a:prstGeom>
          <a:noFill/>
          <a:ln>
            <a:noFill/>
          </a:ln>
        </p:spPr>
      </p:pic>
      <p:sp>
        <p:nvSpPr>
          <p:cNvPr id="5" name="Rectángulo 4"/>
          <p:cNvSpPr/>
          <p:nvPr/>
        </p:nvSpPr>
        <p:spPr>
          <a:xfrm>
            <a:off x="1600200" y="1043687"/>
            <a:ext cx="6650122" cy="4708981"/>
          </a:xfrm>
          <a:prstGeom prst="rect">
            <a:avLst/>
          </a:prstGeom>
        </p:spPr>
        <p:txBody>
          <a:bodyPr wrap="square">
            <a:spAutoFit/>
          </a:bodyPr>
          <a:lstStyle/>
          <a:p>
            <a:pPr algn="ctr">
              <a:lnSpc>
                <a:spcPct val="200000"/>
              </a:lnSpc>
              <a:spcAft>
                <a:spcPts val="600"/>
              </a:spcAft>
            </a:pPr>
            <a:r>
              <a:rPr lang="es-EC" sz="3000" b="1" dirty="0">
                <a:latin typeface="Bernard MT Condensed" panose="02050806060905020404" pitchFamily="18" charset="0"/>
                <a:ea typeface="Calibri" panose="020F0502020204030204" pitchFamily="34" charset="0"/>
                <a:cs typeface="Times New Roman" panose="02020603050405020304" pitchFamily="18" charset="0"/>
              </a:rPr>
              <a:t>PLAN DE CAPACITACION PARA LOS COMERCIANTES DE ARTICULOS VARIOS QUE SE ENCUENTRAN UBICADOS EN EL MERCADO CENTRAL Y MERCADO SUR D ELA CIUDAD DE TENA, PROVINCIA DE NAPO.</a:t>
            </a:r>
            <a:endParaRPr lang="en-US" sz="3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2002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Rectángulo 3"/>
          <p:cNvSpPr/>
          <p:nvPr/>
        </p:nvSpPr>
        <p:spPr>
          <a:xfrm>
            <a:off x="904000" y="1352417"/>
            <a:ext cx="7534141" cy="5093702"/>
          </a:xfrm>
          <a:prstGeom prst="rect">
            <a:avLst/>
          </a:prstGeom>
        </p:spPr>
        <p:txBody>
          <a:bodyPr wrap="square">
            <a:spAutoFit/>
          </a:bodyPr>
          <a:lstStyle/>
          <a:p>
            <a:pPr>
              <a:spcBef>
                <a:spcPts val="750"/>
              </a:spcBef>
            </a:pPr>
            <a:r>
              <a:rPr lang="es-EC" sz="2100" b="1" dirty="0">
                <a:latin typeface="Adobe Devanagari" panose="02040503050201020203" pitchFamily="18" charset="0"/>
                <a:ea typeface="Times New Roman" panose="02020603050405020304" pitchFamily="18" charset="0"/>
                <a:cs typeface="Adobe Devanagari" panose="02040503050201020203" pitchFamily="18" charset="0"/>
              </a:rPr>
              <a:t> Objetivo General</a:t>
            </a:r>
            <a:endParaRPr lang="en-US" sz="2100" b="1" dirty="0">
              <a:latin typeface="Adobe Devanagari" panose="02040503050201020203" pitchFamily="18" charset="0"/>
              <a:ea typeface="Times New Roman" panose="02020603050405020304" pitchFamily="18" charset="0"/>
              <a:cs typeface="Adobe Devanagari" panose="02040503050201020203" pitchFamily="18" charset="0"/>
            </a:endParaRPr>
          </a:p>
          <a:p>
            <a:pPr>
              <a:spcAft>
                <a:spcPts val="600"/>
              </a:spcAft>
            </a:pPr>
            <a:r>
              <a:rPr lang="es-EC" sz="2100" dirty="0">
                <a:latin typeface="Adobe Devanagari" panose="02040503050201020203" pitchFamily="18" charset="0"/>
                <a:ea typeface="Calibri" panose="020F0502020204030204" pitchFamily="34" charset="0"/>
                <a:cs typeface="Adobe Devanagari" panose="02040503050201020203" pitchFamily="18" charset="0"/>
              </a:rPr>
              <a:t> </a:t>
            </a:r>
          </a:p>
          <a:p>
            <a:pPr algn="just">
              <a:spcAft>
                <a:spcPts val="600"/>
              </a:spcAft>
            </a:pPr>
            <a:r>
              <a:rPr lang="es-EC" sz="2100" dirty="0">
                <a:latin typeface="Adobe Devanagari" panose="02040503050201020203" pitchFamily="18" charset="0"/>
                <a:ea typeface="Times New Roman" panose="02020603050405020304" pitchFamily="18" charset="0"/>
                <a:cs typeface="Adobe Devanagari" panose="02040503050201020203" pitchFamily="18" charset="0"/>
              </a:rPr>
              <a:t>     Implementar el plan de capacitación con propósito de fortalecer el cumplimiento de las obligaciones tributarias de los comerciantes de artículos varios de los Mercados Central y Sur de la ciudad de Tena, Provincia de Napo. </a:t>
            </a:r>
          </a:p>
          <a:p>
            <a:pPr algn="just"/>
            <a:endParaRPr lang="es-EC" sz="2100" dirty="0">
              <a:latin typeface="Adobe Devanagari" panose="02040503050201020203" pitchFamily="18" charset="0"/>
              <a:ea typeface="Times New Roman" panose="02020603050405020304" pitchFamily="18" charset="0"/>
              <a:cs typeface="Adobe Devanagari" panose="02040503050201020203" pitchFamily="18" charset="0"/>
            </a:endParaRPr>
          </a:p>
          <a:p>
            <a:pPr algn="just"/>
            <a:r>
              <a:rPr lang="es-EC" sz="2100" b="1" dirty="0">
                <a:latin typeface="Adobe Devanagari" panose="02040503050201020203" pitchFamily="18" charset="0"/>
                <a:cs typeface="Adobe Devanagari" panose="02040503050201020203" pitchFamily="18" charset="0"/>
              </a:rPr>
              <a:t> Objetivo Especifico</a:t>
            </a:r>
            <a:endParaRPr lang="en-US" sz="2100" b="1" dirty="0">
              <a:latin typeface="Adobe Devanagari" panose="02040503050201020203" pitchFamily="18" charset="0"/>
              <a:cs typeface="Adobe Devanagari" panose="02040503050201020203" pitchFamily="18" charset="0"/>
            </a:endParaRPr>
          </a:p>
          <a:p>
            <a:r>
              <a:rPr lang="es-EC" sz="2100" dirty="0">
                <a:latin typeface="Adobe Devanagari" panose="02040503050201020203" pitchFamily="18" charset="0"/>
                <a:cs typeface="Adobe Devanagari" panose="02040503050201020203" pitchFamily="18" charset="0"/>
              </a:rPr>
              <a:t> </a:t>
            </a:r>
            <a:endParaRPr lang="en-US" sz="2100" dirty="0">
              <a:latin typeface="Adobe Devanagari" panose="02040503050201020203" pitchFamily="18" charset="0"/>
              <a:cs typeface="Adobe Devanagari" panose="02040503050201020203" pitchFamily="18" charset="0"/>
            </a:endParaRPr>
          </a:p>
          <a:p>
            <a:pPr marL="257174" indent="-257174">
              <a:buFont typeface="Arial" panose="020B0604020202020204" pitchFamily="34" charset="0"/>
              <a:buChar char="•"/>
            </a:pPr>
            <a:r>
              <a:rPr lang="es-EC" sz="2100" dirty="0">
                <a:latin typeface="Adobe Devanagari" panose="02040503050201020203" pitchFamily="18" charset="0"/>
                <a:cs typeface="Adobe Devanagari" panose="02040503050201020203" pitchFamily="18" charset="0"/>
              </a:rPr>
              <a:t>Dar a conocer la forma correcta para el cálculo de multas tributarias.</a:t>
            </a:r>
            <a:endParaRPr lang="en-US" sz="2100" dirty="0">
              <a:latin typeface="Adobe Devanagari" panose="02040503050201020203" pitchFamily="18" charset="0"/>
              <a:cs typeface="Adobe Devanagari" panose="02040503050201020203" pitchFamily="18" charset="0"/>
            </a:endParaRPr>
          </a:p>
          <a:p>
            <a:pPr marL="257174" indent="-257174">
              <a:buFont typeface="Arial" panose="020B0604020202020204" pitchFamily="34" charset="0"/>
              <a:buChar char="•"/>
            </a:pPr>
            <a:r>
              <a:rPr lang="es-EC" sz="2100" dirty="0">
                <a:latin typeface="Adobe Devanagari" panose="02040503050201020203" pitchFamily="18" charset="0"/>
                <a:cs typeface="Adobe Devanagari" panose="02040503050201020203" pitchFamily="18" charset="0"/>
              </a:rPr>
              <a:t>Socializar la importancia de llevar contabilidad, entregar factura a los clientes y crear un presupuesto.</a:t>
            </a:r>
            <a:endParaRPr lang="en-US" sz="2100" dirty="0">
              <a:latin typeface="Adobe Devanagari" panose="02040503050201020203" pitchFamily="18" charset="0"/>
              <a:cs typeface="Adobe Devanagari" panose="02040503050201020203" pitchFamily="18" charset="0"/>
            </a:endParaRPr>
          </a:p>
          <a:p>
            <a:pPr marL="257174" indent="-257174">
              <a:buFont typeface="Arial" panose="020B0604020202020204" pitchFamily="34" charset="0"/>
              <a:buChar char="•"/>
            </a:pPr>
            <a:r>
              <a:rPr lang="es-EC" sz="2100" dirty="0">
                <a:latin typeface="Adobe Devanagari" panose="02040503050201020203" pitchFamily="18" charset="0"/>
                <a:cs typeface="Adobe Devanagari" panose="02040503050201020203" pitchFamily="18" charset="0"/>
              </a:rPr>
              <a:t>Socializar sobre las obligaciones y derechos que poseen como comerciantes de artículos varios.</a:t>
            </a:r>
            <a:endParaRPr lang="en-US" sz="2100" dirty="0">
              <a:latin typeface="Adobe Devanagari" panose="02040503050201020203" pitchFamily="18" charset="0"/>
              <a:cs typeface="Adobe Devanagari" panose="02040503050201020203" pitchFamily="18" charset="0"/>
            </a:endParaRPr>
          </a:p>
          <a:p>
            <a:pPr algn="just"/>
            <a:endParaRPr lang="en-US" sz="2100" dirty="0">
              <a:latin typeface="Adobe Devanagari" panose="02040503050201020203" pitchFamily="18" charset="0"/>
              <a:ea typeface="Calibri" panose="020F0502020204030204" pitchFamily="34" charset="0"/>
              <a:cs typeface="Adobe Devanagari" panose="02040503050201020203" pitchFamily="18" charset="0"/>
            </a:endParaRPr>
          </a:p>
        </p:txBody>
      </p:sp>
      <p:pic>
        <p:nvPicPr>
          <p:cNvPr id="5" name="Imagen 4" descr="http://blogs.espe.edu.ec/wp-content/uploads/2013/09/LOGO-PRINCIPAL7.png"/>
          <p:cNvPicPr/>
          <p:nvPr/>
        </p:nvPicPr>
        <p:blipFill rotWithShape="1">
          <a:blip r:embed="rId2" cstate="print">
            <a:extLst>
              <a:ext uri="{28A0092B-C50C-407E-A947-70E740481C1C}">
                <a14:useLocalDpi xmlns:a14="http://schemas.microsoft.com/office/drawing/2010/main" val="0"/>
              </a:ext>
            </a:extLst>
          </a:blip>
          <a:srcRect r="74510"/>
          <a:stretch/>
        </p:blipFill>
        <p:spPr bwMode="auto">
          <a:xfrm>
            <a:off x="8070854" y="441060"/>
            <a:ext cx="734573" cy="715508"/>
          </a:xfrm>
          <a:prstGeom prst="rect">
            <a:avLst/>
          </a:prstGeom>
          <a:noFill/>
          <a:ln>
            <a:noFill/>
          </a:ln>
        </p:spPr>
      </p:pic>
    </p:spTree>
    <p:extLst>
      <p:ext uri="{BB962C8B-B14F-4D97-AF65-F5344CB8AC3E}">
        <p14:creationId xmlns:p14="http://schemas.microsoft.com/office/powerpoint/2010/main" val="3539646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1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1750"/>
                            </p:stCondLst>
                            <p:childTnLst>
                              <p:par>
                                <p:cTn id="9" presetID="16" presetClass="entr" presetSubtype="2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Rectángulo 3"/>
          <p:cNvSpPr/>
          <p:nvPr/>
        </p:nvSpPr>
        <p:spPr>
          <a:xfrm>
            <a:off x="1158902" y="1451145"/>
            <a:ext cx="6936678" cy="4503797"/>
          </a:xfrm>
          <a:prstGeom prst="rect">
            <a:avLst/>
          </a:prstGeom>
        </p:spPr>
        <p:txBody>
          <a:bodyPr wrap="square">
            <a:spAutoFit/>
          </a:bodyPr>
          <a:lstStyle/>
          <a:p>
            <a:pPr>
              <a:spcBef>
                <a:spcPts val="750"/>
              </a:spcBef>
            </a:pPr>
            <a:r>
              <a:rPr lang="es-EC" sz="2000" b="1" dirty="0">
                <a:latin typeface="Adobe Devanagari" panose="02040503050201020203" pitchFamily="18" charset="0"/>
                <a:ea typeface="Times New Roman" panose="02020603050405020304" pitchFamily="18" charset="0"/>
                <a:cs typeface="Adobe Devanagari" panose="02040503050201020203" pitchFamily="18" charset="0"/>
              </a:rPr>
              <a:t>Viabilidad </a:t>
            </a:r>
            <a:endParaRPr lang="en-US" sz="2000" b="1" dirty="0">
              <a:latin typeface="Adobe Devanagari" panose="02040503050201020203" pitchFamily="18" charset="0"/>
              <a:ea typeface="Times New Roman" panose="02020603050405020304" pitchFamily="18" charset="0"/>
              <a:cs typeface="Adobe Devanagari" panose="02040503050201020203" pitchFamily="18" charset="0"/>
            </a:endParaRPr>
          </a:p>
          <a:p>
            <a:r>
              <a:rPr lang="es-ES" sz="2000" dirty="0">
                <a:latin typeface="Adobe Devanagari" panose="02040503050201020203" pitchFamily="18" charset="0"/>
                <a:ea typeface="Calibri" panose="020F0502020204030204" pitchFamily="34" charset="0"/>
                <a:cs typeface="Adobe Devanagari" panose="02040503050201020203" pitchFamily="18" charset="0"/>
              </a:rPr>
              <a:t> </a:t>
            </a:r>
            <a:endParaRPr lang="en-US" sz="2000" dirty="0">
              <a:latin typeface="Adobe Devanagari" panose="02040503050201020203" pitchFamily="18" charset="0"/>
              <a:ea typeface="Calibri" panose="020F0502020204030204" pitchFamily="34" charset="0"/>
              <a:cs typeface="Adobe Devanagari" panose="02040503050201020203" pitchFamily="18" charset="0"/>
            </a:endParaRPr>
          </a:p>
          <a:p>
            <a:pPr algn="just"/>
            <a:r>
              <a:rPr lang="es-ES" sz="2000" dirty="0">
                <a:latin typeface="Adobe Devanagari" panose="02040503050201020203" pitchFamily="18" charset="0"/>
                <a:ea typeface="Times New Roman" panose="02020603050405020304" pitchFamily="18" charset="0"/>
                <a:cs typeface="Adobe Devanagari" panose="02040503050201020203" pitchFamily="18" charset="0"/>
              </a:rPr>
              <a:t>     Para llevar a efecto esta capacitación se presentó la propuesta a la Directora del Servicio de Rentas Internas de la Provincia de Napo, </a:t>
            </a:r>
            <a:r>
              <a:rPr lang="es-ES" sz="2000" dirty="0">
                <a:solidFill>
                  <a:srgbClr val="212529"/>
                </a:solidFill>
                <a:latin typeface="Adobe Devanagari" panose="02040503050201020203" pitchFamily="18" charset="0"/>
                <a:ea typeface="Calibri" panose="020F0502020204030204" pitchFamily="34" charset="0"/>
                <a:cs typeface="Adobe Devanagari" panose="02040503050201020203" pitchFamily="18" charset="0"/>
              </a:rPr>
              <a:t>Econ. Marisol Paulina Andrade Hernández</a:t>
            </a:r>
            <a:r>
              <a:rPr lang="es-ES" sz="2000" dirty="0">
                <a:latin typeface="Adobe Devanagari" panose="02040503050201020203" pitchFamily="18" charset="0"/>
                <a:ea typeface="Times New Roman" panose="02020603050405020304" pitchFamily="18" charset="0"/>
                <a:cs typeface="Adobe Devanagari" panose="02040503050201020203" pitchFamily="18" charset="0"/>
              </a:rPr>
              <a:t>, quien manifestó tomar en consideración los resultados obtenidos en nuestra investigación y realizar un evento de capacitación con los temas planteados en los días y horarios sugeridos.</a:t>
            </a:r>
          </a:p>
          <a:p>
            <a:pPr algn="just"/>
            <a:endParaRPr lang="en-US" sz="2000" dirty="0">
              <a:latin typeface="Adobe Devanagari" panose="02040503050201020203" pitchFamily="18" charset="0"/>
              <a:ea typeface="Calibri" panose="020F0502020204030204" pitchFamily="34" charset="0"/>
              <a:cs typeface="Adobe Devanagari" panose="02040503050201020203" pitchFamily="18" charset="0"/>
            </a:endParaRPr>
          </a:p>
          <a:p>
            <a:pPr>
              <a:spcBef>
                <a:spcPts val="750"/>
              </a:spcBef>
            </a:pPr>
            <a:r>
              <a:rPr lang="es-EC" sz="2000" b="1" dirty="0">
                <a:latin typeface="Adobe Devanagari" panose="02040503050201020203" pitchFamily="18" charset="0"/>
                <a:ea typeface="Times New Roman" panose="02020603050405020304" pitchFamily="18" charset="0"/>
                <a:cs typeface="Adobe Devanagari" panose="02040503050201020203" pitchFamily="18" charset="0"/>
              </a:rPr>
              <a:t>Beneficiarios</a:t>
            </a:r>
            <a:endParaRPr lang="en-US" sz="2000" b="1" dirty="0">
              <a:latin typeface="Adobe Devanagari" panose="02040503050201020203" pitchFamily="18" charset="0"/>
              <a:ea typeface="Times New Roman" panose="02020603050405020304" pitchFamily="18" charset="0"/>
              <a:cs typeface="Adobe Devanagari" panose="02040503050201020203" pitchFamily="18" charset="0"/>
            </a:endParaRPr>
          </a:p>
          <a:p>
            <a:r>
              <a:rPr lang="es-EC" sz="2000" dirty="0">
                <a:latin typeface="Adobe Devanagari" panose="02040503050201020203" pitchFamily="18" charset="0"/>
                <a:ea typeface="Calibri" panose="020F0502020204030204" pitchFamily="34" charset="0"/>
                <a:cs typeface="Adobe Devanagari" panose="02040503050201020203" pitchFamily="18" charset="0"/>
              </a:rPr>
              <a:t> </a:t>
            </a:r>
            <a:endParaRPr lang="en-US" sz="2000" dirty="0">
              <a:latin typeface="Adobe Devanagari" panose="02040503050201020203" pitchFamily="18" charset="0"/>
              <a:ea typeface="Calibri" panose="020F0502020204030204" pitchFamily="34" charset="0"/>
              <a:cs typeface="Adobe Devanagari" panose="02040503050201020203" pitchFamily="18" charset="0"/>
            </a:endParaRPr>
          </a:p>
          <a:p>
            <a:endParaRPr lang="es-EC" sz="2000" dirty="0">
              <a:latin typeface="Adobe Devanagari" panose="02040503050201020203" pitchFamily="18" charset="0"/>
              <a:ea typeface="Calibri" panose="020F0502020204030204" pitchFamily="34" charset="0"/>
              <a:cs typeface="Adobe Devanagari" panose="02040503050201020203" pitchFamily="18" charset="0"/>
            </a:endParaRPr>
          </a:p>
          <a:p>
            <a:r>
              <a:rPr lang="es-EC" sz="2000" dirty="0">
                <a:latin typeface="Adobe Devanagari" panose="02040503050201020203" pitchFamily="18" charset="0"/>
                <a:ea typeface="Calibri" panose="020F0502020204030204" pitchFamily="34" charset="0"/>
                <a:cs typeface="Adobe Devanagari" panose="02040503050201020203" pitchFamily="18" charset="0"/>
              </a:rPr>
              <a:t>Comerciantes del Mercado Central y Sur de la ciudad de Tena, Provincia de Napo</a:t>
            </a:r>
            <a:endParaRPr lang="en-US" sz="2000" dirty="0">
              <a:latin typeface="Adobe Devanagari" panose="02040503050201020203" pitchFamily="18" charset="0"/>
              <a:ea typeface="Calibri" panose="020F0502020204030204" pitchFamily="34" charset="0"/>
              <a:cs typeface="Adobe Devanagari" panose="02040503050201020203" pitchFamily="18" charset="0"/>
            </a:endParaRPr>
          </a:p>
        </p:txBody>
      </p:sp>
      <p:pic>
        <p:nvPicPr>
          <p:cNvPr id="5" name="Imagen 4" descr="http://blogs.espe.edu.ec/wp-content/uploads/2013/09/LOGO-PRINCIPAL7.png"/>
          <p:cNvPicPr/>
          <p:nvPr/>
        </p:nvPicPr>
        <p:blipFill rotWithShape="1">
          <a:blip r:embed="rId2" cstate="print">
            <a:extLst>
              <a:ext uri="{28A0092B-C50C-407E-A947-70E740481C1C}">
                <a14:useLocalDpi xmlns:a14="http://schemas.microsoft.com/office/drawing/2010/main" val="0"/>
              </a:ext>
            </a:extLst>
          </a:blip>
          <a:srcRect r="74510"/>
          <a:stretch/>
        </p:blipFill>
        <p:spPr bwMode="auto">
          <a:xfrm>
            <a:off x="8095580" y="511399"/>
            <a:ext cx="734573" cy="715508"/>
          </a:xfrm>
          <a:prstGeom prst="rect">
            <a:avLst/>
          </a:prstGeom>
          <a:noFill/>
          <a:ln>
            <a:noFill/>
          </a:ln>
        </p:spPr>
      </p:pic>
    </p:spTree>
    <p:extLst>
      <p:ext uri="{BB962C8B-B14F-4D97-AF65-F5344CB8AC3E}">
        <p14:creationId xmlns:p14="http://schemas.microsoft.com/office/powerpoint/2010/main" val="426549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1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1750"/>
                            </p:stCondLst>
                            <p:childTnLst>
                              <p:par>
                                <p:cTn id="9" presetID="16" presetClass="entr" presetSubtype="2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Diagrama 3"/>
              <p:cNvGraphicFramePr/>
              <p:nvPr>
                <p:extLst>
                  <p:ext uri="{D42A27DB-BD31-4B8C-83A1-F6EECF244321}">
                    <p14:modId xmlns:p14="http://schemas.microsoft.com/office/powerpoint/2010/main" val="3105164415"/>
                  </p:ext>
                </p:extLst>
              </p:nvPr>
            </p:nvGraphicFramePr>
            <p:xfrm>
              <a:off x="520504" y="421059"/>
              <a:ext cx="8146085" cy="6274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Choice>
        <mc:Fallback xmlns="">
          <p:graphicFrame>
            <p:nvGraphicFramePr>
              <p:cNvPr id="4" name="Diagrama 3"/>
              <p:cNvGraphicFramePr/>
              <p:nvPr>
                <p:extLst>
                  <p:ext uri="{D42A27DB-BD31-4B8C-83A1-F6EECF244321}">
                    <p14:modId xmlns:p14="http://schemas.microsoft.com/office/powerpoint/2010/main" val="3105164415"/>
                  </p:ext>
                </p:extLst>
              </p:nvPr>
            </p:nvGraphicFramePr>
            <p:xfrm>
              <a:off x="520504" y="421059"/>
              <a:ext cx="8146085" cy="627419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mc:Fallback>
      </mc:AlternateContent>
      <p:pic>
        <p:nvPicPr>
          <p:cNvPr id="3" name="Imagen 2" descr="http://blogs.espe.edu.ec/wp-content/uploads/2013/09/LOGO-PRINCIPAL7.png"/>
          <p:cNvPicPr/>
          <p:nvPr/>
        </p:nvPicPr>
        <p:blipFill rotWithShape="1">
          <a:blip r:embed="rId11" cstate="print">
            <a:extLst>
              <a:ext uri="{28A0092B-C50C-407E-A947-70E740481C1C}">
                <a14:useLocalDpi xmlns:a14="http://schemas.microsoft.com/office/drawing/2010/main" val="0"/>
              </a:ext>
            </a:extLst>
          </a:blip>
          <a:srcRect r="74510"/>
          <a:stretch/>
        </p:blipFill>
        <p:spPr bwMode="auto">
          <a:xfrm>
            <a:off x="8452520" y="42203"/>
            <a:ext cx="734573" cy="715508"/>
          </a:xfrm>
          <a:prstGeom prst="rect">
            <a:avLst/>
          </a:prstGeom>
          <a:noFill/>
          <a:ln>
            <a:noFill/>
          </a:ln>
        </p:spPr>
      </p:pic>
    </p:spTree>
    <p:extLst>
      <p:ext uri="{BB962C8B-B14F-4D97-AF65-F5344CB8AC3E}">
        <p14:creationId xmlns:p14="http://schemas.microsoft.com/office/powerpoint/2010/main" val="523395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1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402026354"/>
              </p:ext>
            </p:extLst>
          </p:nvPr>
        </p:nvGraphicFramePr>
        <p:xfrm>
          <a:off x="975362" y="886266"/>
          <a:ext cx="7535592" cy="55708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Imagen 2" descr="http://blogs.espe.edu.ec/wp-content/uploads/2013/09/LOGO-PRINCIPAL7.png"/>
          <p:cNvPicPr/>
          <p:nvPr/>
        </p:nvPicPr>
        <p:blipFill rotWithShape="1">
          <a:blip r:embed="rId7" cstate="print">
            <a:extLst>
              <a:ext uri="{28A0092B-C50C-407E-A947-70E740481C1C}">
                <a14:useLocalDpi xmlns:a14="http://schemas.microsoft.com/office/drawing/2010/main" val="0"/>
              </a:ext>
            </a:extLst>
          </a:blip>
          <a:srcRect r="74510"/>
          <a:stretch/>
        </p:blipFill>
        <p:spPr bwMode="auto">
          <a:xfrm>
            <a:off x="8253734" y="286315"/>
            <a:ext cx="734573" cy="715508"/>
          </a:xfrm>
          <a:prstGeom prst="rect">
            <a:avLst/>
          </a:prstGeom>
          <a:noFill/>
          <a:ln>
            <a:noFill/>
          </a:ln>
        </p:spPr>
      </p:pic>
    </p:spTree>
    <p:extLst>
      <p:ext uri="{BB962C8B-B14F-4D97-AF65-F5344CB8AC3E}">
        <p14:creationId xmlns:p14="http://schemas.microsoft.com/office/powerpoint/2010/main" val="2488689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1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8" name="Título 1"/>
          <p:cNvSpPr>
            <a:spLocks noGrp="1"/>
          </p:cNvSpPr>
          <p:nvPr>
            <p:ph type="title"/>
          </p:nvPr>
        </p:nvSpPr>
        <p:spPr>
          <a:xfrm>
            <a:off x="1837674" y="750600"/>
            <a:ext cx="5136239" cy="1314449"/>
          </a:xfrm>
        </p:spPr>
        <p:txBody>
          <a:bodyPr>
            <a:normAutofit/>
          </a:bodyPr>
          <a:lstStyle/>
          <a:p>
            <a:r>
              <a:rPr lang="es-EC" sz="3300" b="1" dirty="0">
                <a:ln w="0"/>
                <a:latin typeface="Adobe Devanagari" panose="02040503050201020203" pitchFamily="18" charset="0"/>
                <a:cs typeface="Adobe Devanagari" panose="02040503050201020203" pitchFamily="18" charset="0"/>
                <a:hlinkClick r:id="rId2" action="ppaction://hlinksldjump"/>
              </a:rPr>
              <a:t>OBJETIVOS DE ESTUDIO</a:t>
            </a:r>
            <a:endParaRPr lang="en-US" sz="3300" dirty="0">
              <a:hlinkClick r:id="rId2" action="ppaction://hlinksldjump"/>
            </a:endParaRPr>
          </a:p>
        </p:txBody>
      </p:sp>
      <p:sp>
        <p:nvSpPr>
          <p:cNvPr id="4" name="Marcador de contenido 2"/>
          <p:cNvSpPr>
            <a:spLocks noGrp="1"/>
          </p:cNvSpPr>
          <p:nvPr>
            <p:ph idx="1"/>
          </p:nvPr>
        </p:nvSpPr>
        <p:spPr>
          <a:xfrm>
            <a:off x="1319845" y="1958396"/>
            <a:ext cx="7456868" cy="4346619"/>
          </a:xfrm>
        </p:spPr>
        <p:txBody>
          <a:bodyPr>
            <a:noAutofit/>
          </a:bodyPr>
          <a:lstStyle/>
          <a:p>
            <a:pPr marL="0" indent="0" algn="just">
              <a:buNone/>
            </a:pPr>
            <a:r>
              <a:rPr lang="es-ES" sz="2250" b="1" dirty="0">
                <a:latin typeface="Adobe Devanagari" panose="02040503050201020203" pitchFamily="18" charset="0"/>
                <a:cs typeface="Adobe Devanagari" panose="02040503050201020203" pitchFamily="18" charset="0"/>
              </a:rPr>
              <a:t>Objetivo general:</a:t>
            </a:r>
          </a:p>
          <a:p>
            <a:pPr algn="just"/>
            <a:r>
              <a:rPr lang="es-EC" sz="2250" dirty="0">
                <a:latin typeface="Adobe Devanagari" panose="02040503050201020203" pitchFamily="18" charset="0"/>
                <a:cs typeface="Adobe Devanagari" panose="02040503050201020203" pitchFamily="18" charset="0"/>
              </a:rPr>
              <a:t> Determinar las causas del porque los comerciantes de artículos varios de los Mercado Central y Mercado Sur no cumplen con sus obligaciones tributarias en la ciudad de Tena, Provincia de Napo.</a:t>
            </a:r>
            <a:endParaRPr lang="en-US" sz="2250" dirty="0">
              <a:latin typeface="Adobe Devanagari" panose="02040503050201020203" pitchFamily="18" charset="0"/>
              <a:cs typeface="Adobe Devanagari" panose="02040503050201020203" pitchFamily="18" charset="0"/>
            </a:endParaRPr>
          </a:p>
          <a:p>
            <a:pPr marL="0" indent="0" algn="just">
              <a:buNone/>
            </a:pPr>
            <a:r>
              <a:rPr lang="es-ES" sz="2250" b="1" dirty="0">
                <a:latin typeface="Adobe Devanagari" panose="02040503050201020203" pitchFamily="18" charset="0"/>
                <a:cs typeface="Adobe Devanagari" panose="02040503050201020203" pitchFamily="18" charset="0"/>
              </a:rPr>
              <a:t>Objetivos específicos:</a:t>
            </a:r>
          </a:p>
          <a:p>
            <a:pPr algn="just"/>
            <a:r>
              <a:rPr lang="es-EC" sz="2250" dirty="0">
                <a:latin typeface="Adobe Devanagari" panose="02040503050201020203" pitchFamily="18" charset="0"/>
                <a:cs typeface="Adobe Devanagari" panose="02040503050201020203" pitchFamily="18" charset="0"/>
              </a:rPr>
              <a:t>Identificar y describir los referentes teóricos que permitan sustentar la presente investigación.</a:t>
            </a:r>
            <a:endParaRPr lang="en-US" sz="2250" dirty="0">
              <a:latin typeface="Adobe Devanagari" panose="02040503050201020203" pitchFamily="18" charset="0"/>
              <a:cs typeface="Adobe Devanagari" panose="02040503050201020203" pitchFamily="18" charset="0"/>
            </a:endParaRPr>
          </a:p>
          <a:p>
            <a:pPr lvl="0" algn="just"/>
            <a:r>
              <a:rPr lang="es-EC" sz="2250" dirty="0">
                <a:latin typeface="Adobe Devanagari" panose="02040503050201020203" pitchFamily="18" charset="0"/>
                <a:cs typeface="Adobe Devanagari" panose="02040503050201020203" pitchFamily="18" charset="0"/>
              </a:rPr>
              <a:t>Identificar cuáles son los motivos de demora o incumplimientos de los contribuyentes en sus obligaciones tributarias. </a:t>
            </a:r>
            <a:endParaRPr lang="en-US" sz="2250" dirty="0">
              <a:latin typeface="Adobe Devanagari" panose="02040503050201020203" pitchFamily="18" charset="0"/>
              <a:cs typeface="Adobe Devanagari" panose="02040503050201020203" pitchFamily="18" charset="0"/>
            </a:endParaRPr>
          </a:p>
          <a:p>
            <a:pPr marL="0" indent="0" algn="just">
              <a:buNone/>
            </a:pPr>
            <a:endParaRPr lang="es-ES" sz="2250" b="1" dirty="0">
              <a:latin typeface="Adobe Devanagari" panose="02040503050201020203" pitchFamily="18" charset="0"/>
              <a:cs typeface="Adobe Devanagari" panose="02040503050201020203" pitchFamily="18" charset="0"/>
            </a:endParaRPr>
          </a:p>
        </p:txBody>
      </p:sp>
      <p:pic>
        <p:nvPicPr>
          <p:cNvPr id="7" name="Imagen 6" descr="http://blogs.espe.edu.ec/wp-content/uploads/2013/09/LOGO-PRINCIPAL7.png"/>
          <p:cNvPicPr/>
          <p:nvPr/>
        </p:nvPicPr>
        <p:blipFill rotWithShape="1">
          <a:blip r:embed="rId3" cstate="print">
            <a:extLst>
              <a:ext uri="{28A0092B-C50C-407E-A947-70E740481C1C}">
                <a14:useLocalDpi xmlns:a14="http://schemas.microsoft.com/office/drawing/2010/main" val="0"/>
              </a:ext>
            </a:extLst>
          </a:blip>
          <a:srcRect r="74510"/>
          <a:stretch/>
        </p:blipFill>
        <p:spPr bwMode="auto">
          <a:xfrm>
            <a:off x="8282819" y="281236"/>
            <a:ext cx="734573" cy="715508"/>
          </a:xfrm>
          <a:prstGeom prst="rect">
            <a:avLst/>
          </a:prstGeom>
          <a:noFill/>
          <a:ln>
            <a:noFill/>
          </a:ln>
        </p:spPr>
      </p:pic>
    </p:spTree>
    <p:extLst>
      <p:ext uri="{BB962C8B-B14F-4D97-AF65-F5344CB8AC3E}">
        <p14:creationId xmlns:p14="http://schemas.microsoft.com/office/powerpoint/2010/main" val="2182033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125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p:stCondLst>
                              <p:cond delay="1750"/>
                            </p:stCondLst>
                            <p:childTnLst>
                              <p:par>
                                <p:cTn id="9" presetID="16" presetClass="entr" presetSubtype="21" fill="hold" grpId="0" nodeType="afterEffect">
                                  <p:stCondLst>
                                    <p:cond delay="125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barn(inVertical)">
                                      <p:cBhvr>
                                        <p:cTn id="11" dur="500"/>
                                        <p:tgtEl>
                                          <p:spTgt spid="4">
                                            <p:txEl>
                                              <p:pRg st="0" end="0"/>
                                            </p:txEl>
                                          </p:spTgt>
                                        </p:tgtEl>
                                      </p:cBhvr>
                                    </p:animEffect>
                                  </p:childTnLst>
                                </p:cTn>
                              </p:par>
                            </p:childTnLst>
                          </p:cTn>
                        </p:par>
                        <p:par>
                          <p:cTn id="12" fill="hold">
                            <p:stCondLst>
                              <p:cond delay="3500"/>
                            </p:stCondLst>
                            <p:childTnLst>
                              <p:par>
                                <p:cTn id="13" presetID="16" presetClass="entr" presetSubtype="21" fill="hold" grpId="0" nodeType="afterEffect">
                                  <p:stCondLst>
                                    <p:cond delay="125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barn(inVertical)">
                                      <p:cBhvr>
                                        <p:cTn id="15" dur="500"/>
                                        <p:tgtEl>
                                          <p:spTgt spid="4">
                                            <p:txEl>
                                              <p:pRg st="1" end="1"/>
                                            </p:txEl>
                                          </p:spTgt>
                                        </p:tgtEl>
                                      </p:cBhvr>
                                    </p:animEffect>
                                  </p:childTnLst>
                                </p:cTn>
                              </p:par>
                            </p:childTnLst>
                          </p:cTn>
                        </p:par>
                        <p:par>
                          <p:cTn id="16" fill="hold">
                            <p:stCondLst>
                              <p:cond delay="5250"/>
                            </p:stCondLst>
                            <p:childTnLst>
                              <p:par>
                                <p:cTn id="17" presetID="16" presetClass="entr" presetSubtype="21" fill="hold" grpId="0" nodeType="afterEffect">
                                  <p:stCondLst>
                                    <p:cond delay="125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barn(inVertical)">
                                      <p:cBhvr>
                                        <p:cTn id="19" dur="500"/>
                                        <p:tgtEl>
                                          <p:spTgt spid="4">
                                            <p:txEl>
                                              <p:pRg st="2" end="2"/>
                                            </p:txEl>
                                          </p:spTgt>
                                        </p:tgtEl>
                                      </p:cBhvr>
                                    </p:animEffect>
                                  </p:childTnLst>
                                </p:cTn>
                              </p:par>
                            </p:childTnLst>
                          </p:cTn>
                        </p:par>
                        <p:par>
                          <p:cTn id="20" fill="hold">
                            <p:stCondLst>
                              <p:cond delay="7000"/>
                            </p:stCondLst>
                            <p:childTnLst>
                              <p:par>
                                <p:cTn id="21" presetID="16" presetClass="entr" presetSubtype="21" fill="hold" grpId="0" nodeType="afterEffect">
                                  <p:stCondLst>
                                    <p:cond delay="125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barn(inVertical)">
                                      <p:cBhvr>
                                        <p:cTn id="23" dur="500"/>
                                        <p:tgtEl>
                                          <p:spTgt spid="4">
                                            <p:txEl>
                                              <p:pRg st="3" end="3"/>
                                            </p:txEl>
                                          </p:spTgt>
                                        </p:tgtEl>
                                      </p:cBhvr>
                                    </p:animEffect>
                                  </p:childTnLst>
                                </p:cTn>
                              </p:par>
                            </p:childTnLst>
                          </p:cTn>
                        </p:par>
                        <p:par>
                          <p:cTn id="24" fill="hold">
                            <p:stCondLst>
                              <p:cond delay="8750"/>
                            </p:stCondLst>
                            <p:childTnLst>
                              <p:par>
                                <p:cTn id="25" presetID="16" presetClass="entr" presetSubtype="21" fill="hold" grpId="0" nodeType="afterEffect">
                                  <p:stCondLst>
                                    <p:cond delay="125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par>
                          <p:cTn id="28" fill="hold">
                            <p:stCondLst>
                              <p:cond delay="10500"/>
                            </p:stCondLst>
                            <p:childTnLst>
                              <p:par>
                                <p:cTn id="29" presetID="16" presetClass="entr" presetSubtype="21" fill="hold" nodeType="afterEffect">
                                  <p:stCondLst>
                                    <p:cond delay="1250"/>
                                  </p:stCondLst>
                                  <p:childTnLst>
                                    <p:set>
                                      <p:cBhvr>
                                        <p:cTn id="30" dur="1" fill="hold">
                                          <p:stCondLst>
                                            <p:cond delay="0"/>
                                          </p:stCondLst>
                                        </p:cTn>
                                        <p:tgtEl>
                                          <p:spTgt spid="7"/>
                                        </p:tgtEl>
                                        <p:attrNameLst>
                                          <p:attrName>style.visibility</p:attrName>
                                        </p:attrNameLst>
                                      </p:cBhvr>
                                      <p:to>
                                        <p:strVal val="visible"/>
                                      </p:to>
                                    </p:set>
                                    <p:animEffect transition="in" filter="barn(inVertical)">
                                      <p:cBhvr>
                                        <p:cTn id="3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6" name="CuadroTexto 5"/>
          <p:cNvSpPr txBox="1"/>
          <p:nvPr/>
        </p:nvSpPr>
        <p:spPr>
          <a:xfrm>
            <a:off x="828205" y="2258796"/>
            <a:ext cx="7583766" cy="2585323"/>
          </a:xfrm>
          <a:prstGeom prst="rect">
            <a:avLst/>
          </a:prstGeom>
          <a:noFill/>
        </p:spPr>
        <p:txBody>
          <a:bodyPr wrap="square" rtlCol="0">
            <a:spAutoFit/>
          </a:bodyPr>
          <a:lstStyle/>
          <a:p>
            <a:pPr algn="ctr">
              <a:lnSpc>
                <a:spcPct val="150000"/>
              </a:lnSpc>
            </a:pPr>
            <a:r>
              <a:rPr lang="es-EC" sz="5400" dirty="0">
                <a:ln w="0"/>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GRACIAS POR SU ATENCIÓN</a:t>
            </a:r>
          </a:p>
        </p:txBody>
      </p:sp>
      <p:pic>
        <p:nvPicPr>
          <p:cNvPr id="8" name="Imagen 7" descr="http://blogs.espe.edu.ec/wp-content/uploads/2013/09/LOGO-PRINCIPAL7.png"/>
          <p:cNvPicPr/>
          <p:nvPr/>
        </p:nvPicPr>
        <p:blipFill rotWithShape="1">
          <a:blip r:embed="rId2" cstate="print">
            <a:extLst>
              <a:ext uri="{28A0092B-C50C-407E-A947-70E740481C1C}">
                <a14:useLocalDpi xmlns:a14="http://schemas.microsoft.com/office/drawing/2010/main" val="0"/>
              </a:ext>
            </a:extLst>
          </a:blip>
          <a:srcRect r="74510"/>
          <a:stretch/>
        </p:blipFill>
        <p:spPr bwMode="auto">
          <a:xfrm>
            <a:off x="8148913" y="310699"/>
            <a:ext cx="734573" cy="715508"/>
          </a:xfrm>
          <a:prstGeom prst="rect">
            <a:avLst/>
          </a:prstGeom>
          <a:noFill/>
          <a:ln>
            <a:noFill/>
          </a:ln>
        </p:spPr>
      </p:pic>
    </p:spTree>
    <p:extLst>
      <p:ext uri="{BB962C8B-B14F-4D97-AF65-F5344CB8AC3E}">
        <p14:creationId xmlns:p14="http://schemas.microsoft.com/office/powerpoint/2010/main" val="225708853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Marcador de contenido 2"/>
          <p:cNvSpPr>
            <a:spLocks noGrp="1"/>
          </p:cNvSpPr>
          <p:nvPr>
            <p:ph idx="1"/>
          </p:nvPr>
        </p:nvSpPr>
        <p:spPr>
          <a:xfrm>
            <a:off x="1091485" y="1610665"/>
            <a:ext cx="7389254" cy="3535250"/>
          </a:xfrm>
        </p:spPr>
        <p:txBody>
          <a:bodyPr>
            <a:noAutofit/>
          </a:bodyPr>
          <a:lstStyle/>
          <a:p>
            <a:pPr lvl="0" algn="just"/>
            <a:r>
              <a:rPr lang="es-EC" sz="2250" dirty="0">
                <a:latin typeface="Adobe Devanagari" panose="02040503050201020203" pitchFamily="18" charset="0"/>
                <a:cs typeface="Adobe Devanagari" panose="02040503050201020203" pitchFamily="18" charset="0"/>
              </a:rPr>
              <a:t>Determinar el grado de conocimiento que tiene los comerciantes de los dos mercados de artículos varios acerca de sus derechos y obligaciones tributarias.</a:t>
            </a:r>
            <a:endParaRPr lang="en-US" sz="2250" dirty="0">
              <a:latin typeface="Adobe Devanagari" panose="02040503050201020203" pitchFamily="18" charset="0"/>
              <a:cs typeface="Adobe Devanagari" panose="02040503050201020203" pitchFamily="18" charset="0"/>
            </a:endParaRPr>
          </a:p>
          <a:p>
            <a:pPr lvl="0" algn="just"/>
            <a:r>
              <a:rPr lang="es-EC" sz="2250" dirty="0">
                <a:latin typeface="Adobe Devanagari" panose="02040503050201020203" pitchFamily="18" charset="0"/>
                <a:cs typeface="Adobe Devanagari" panose="02040503050201020203" pitchFamily="18" charset="0"/>
              </a:rPr>
              <a:t>Evaluar el cumplimiento en las obligaciones tributarias de los comerciantes de artículos varios.</a:t>
            </a:r>
            <a:endParaRPr lang="en-US" sz="2250" dirty="0">
              <a:latin typeface="Adobe Devanagari" panose="02040503050201020203" pitchFamily="18" charset="0"/>
              <a:cs typeface="Adobe Devanagari" panose="02040503050201020203" pitchFamily="18" charset="0"/>
            </a:endParaRPr>
          </a:p>
          <a:p>
            <a:pPr algn="just"/>
            <a:r>
              <a:rPr lang="en-US" sz="2250" dirty="0">
                <a:latin typeface="Adobe Devanagari" panose="02040503050201020203" pitchFamily="18" charset="0"/>
                <a:cs typeface="Adobe Devanagari" panose="02040503050201020203" pitchFamily="18" charset="0"/>
              </a:rPr>
              <a:t>Diseñar estrategias eficientes que permitan mejorar e incentivar la cultura tributaria en los comerciantes de los dos mercados de artículos varios</a:t>
            </a:r>
          </a:p>
          <a:p>
            <a:pPr algn="just"/>
            <a:endParaRPr lang="es-ES" sz="2250" b="1" dirty="0">
              <a:latin typeface="Adobe Devanagari" panose="02040503050201020203" pitchFamily="18" charset="0"/>
              <a:cs typeface="Adobe Devanagari" panose="02040503050201020203" pitchFamily="18" charset="0"/>
            </a:endParaRPr>
          </a:p>
        </p:txBody>
      </p:sp>
      <p:pic>
        <p:nvPicPr>
          <p:cNvPr id="3" name="Imagen 2" descr="http://blogs.espe.edu.ec/wp-content/uploads/2013/09/LOGO-PRINCIPAL7.png"/>
          <p:cNvPicPr/>
          <p:nvPr/>
        </p:nvPicPr>
        <p:blipFill rotWithShape="1">
          <a:blip r:embed="rId2" cstate="print">
            <a:extLst>
              <a:ext uri="{28A0092B-C50C-407E-A947-70E740481C1C}">
                <a14:useLocalDpi xmlns:a14="http://schemas.microsoft.com/office/drawing/2010/main" val="0"/>
              </a:ext>
            </a:extLst>
          </a:blip>
          <a:srcRect r="74510"/>
          <a:stretch/>
        </p:blipFill>
        <p:spPr bwMode="auto">
          <a:xfrm>
            <a:off x="8282819" y="281236"/>
            <a:ext cx="734573" cy="715508"/>
          </a:xfrm>
          <a:prstGeom prst="rect">
            <a:avLst/>
          </a:prstGeom>
          <a:noFill/>
          <a:ln>
            <a:noFill/>
          </a:ln>
        </p:spPr>
      </p:pic>
    </p:spTree>
    <p:extLst>
      <p:ext uri="{BB962C8B-B14F-4D97-AF65-F5344CB8AC3E}">
        <p14:creationId xmlns:p14="http://schemas.microsoft.com/office/powerpoint/2010/main" val="3227886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125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par>
                          <p:cTn id="8" fill="hold">
                            <p:stCondLst>
                              <p:cond delay="1750"/>
                            </p:stCondLst>
                            <p:childTnLst>
                              <p:par>
                                <p:cTn id="9" presetID="16" presetClass="entr" presetSubtype="21" fill="hold" grpId="0" nodeType="afterEffect">
                                  <p:stCondLst>
                                    <p:cond delay="125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barn(inVertical)">
                                      <p:cBhvr>
                                        <p:cTn id="11" dur="500"/>
                                        <p:tgtEl>
                                          <p:spTgt spid="4">
                                            <p:txEl>
                                              <p:pRg st="1" end="1"/>
                                            </p:txEl>
                                          </p:spTgt>
                                        </p:tgtEl>
                                      </p:cBhvr>
                                    </p:animEffect>
                                  </p:childTnLst>
                                </p:cTn>
                              </p:par>
                            </p:childTnLst>
                          </p:cTn>
                        </p:par>
                        <p:par>
                          <p:cTn id="12" fill="hold">
                            <p:stCondLst>
                              <p:cond delay="3500"/>
                            </p:stCondLst>
                            <p:childTnLst>
                              <p:par>
                                <p:cTn id="13" presetID="16" presetClass="entr" presetSubtype="21" fill="hold" grpId="0" nodeType="afterEffect">
                                  <p:stCondLst>
                                    <p:cond delay="125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arn(inVertical)">
                                      <p:cBhvr>
                                        <p:cTn id="1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509506" y="2946043"/>
            <a:ext cx="7514035" cy="1137365"/>
          </a:xfrm>
        </p:spPr>
        <p:txBody>
          <a:bodyPr>
            <a:normAutofit/>
          </a:bodyPr>
          <a:lstStyle/>
          <a:p>
            <a:r>
              <a:rPr lang="es-EC" sz="3600" b="1" dirty="0">
                <a:ln w="0"/>
                <a:latin typeface="Adobe Devanagari" panose="02040503050201020203" pitchFamily="18" charset="0"/>
                <a:cs typeface="Adobe Devanagari" panose="02040503050201020203" pitchFamily="18" charset="0"/>
                <a:hlinkClick r:id="rId2" action="ppaction://hlinksldjump"/>
              </a:rPr>
              <a:t>CAPITULO I</a:t>
            </a:r>
            <a:endParaRPr lang="en-US" sz="3600" dirty="0">
              <a:hlinkClick r:id="rId2" action="ppaction://hlinksldjump"/>
            </a:endParaRPr>
          </a:p>
        </p:txBody>
      </p:sp>
      <p:pic>
        <p:nvPicPr>
          <p:cNvPr id="4" name="Imagen 3" descr="http://blogs.espe.edu.ec/wp-content/uploads/2013/09/LOGO-PRINCIPAL7.png"/>
          <p:cNvPicPr/>
          <p:nvPr/>
        </p:nvPicPr>
        <p:blipFill rotWithShape="1">
          <a:blip r:embed="rId3" cstate="print">
            <a:extLst>
              <a:ext uri="{28A0092B-C50C-407E-A947-70E740481C1C}">
                <a14:useLocalDpi xmlns:a14="http://schemas.microsoft.com/office/drawing/2010/main" val="0"/>
              </a:ext>
            </a:extLst>
          </a:blip>
          <a:srcRect r="74510"/>
          <a:stretch/>
        </p:blipFill>
        <p:spPr bwMode="auto">
          <a:xfrm>
            <a:off x="5486401" y="2174490"/>
            <a:ext cx="2850356" cy="2497525"/>
          </a:xfrm>
          <a:prstGeom prst="rect">
            <a:avLst/>
          </a:prstGeom>
          <a:noFill/>
          <a:ln>
            <a:noFill/>
          </a:ln>
        </p:spPr>
      </p:pic>
    </p:spTree>
    <p:extLst>
      <p:ext uri="{BB962C8B-B14F-4D97-AF65-F5344CB8AC3E}">
        <p14:creationId xmlns:p14="http://schemas.microsoft.com/office/powerpoint/2010/main" val="115641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4" name="Imagen 3" descr="http://blogs.espe.edu.ec/wp-content/uploads/2013/09/LOGO-PRINCIPAL7.png"/>
          <p:cNvPicPr/>
          <p:nvPr/>
        </p:nvPicPr>
        <p:blipFill rotWithShape="1">
          <a:blip r:embed="rId2" cstate="print">
            <a:extLst>
              <a:ext uri="{28A0092B-C50C-407E-A947-70E740481C1C}">
                <a14:useLocalDpi xmlns:a14="http://schemas.microsoft.com/office/drawing/2010/main" val="0"/>
              </a:ext>
            </a:extLst>
          </a:blip>
          <a:srcRect r="74510"/>
          <a:stretch/>
        </p:blipFill>
        <p:spPr bwMode="auto">
          <a:xfrm>
            <a:off x="8236139" y="110919"/>
            <a:ext cx="734573" cy="715508"/>
          </a:xfrm>
          <a:prstGeom prst="rect">
            <a:avLst/>
          </a:prstGeom>
          <a:noFill/>
          <a:ln>
            <a:noFill/>
          </a:ln>
        </p:spPr>
      </p:pic>
      <p:graphicFrame>
        <p:nvGraphicFramePr>
          <p:cNvPr id="5" name="Diagrama 4"/>
          <p:cNvGraphicFramePr/>
          <p:nvPr>
            <p:extLst>
              <p:ext uri="{D42A27DB-BD31-4B8C-83A1-F6EECF244321}">
                <p14:modId xmlns:p14="http://schemas.microsoft.com/office/powerpoint/2010/main" val="1901455273"/>
              </p:ext>
            </p:extLst>
          </p:nvPr>
        </p:nvGraphicFramePr>
        <p:xfrm>
          <a:off x="675903" y="2404637"/>
          <a:ext cx="7888548" cy="17735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a 6"/>
          <p:cNvGraphicFramePr/>
          <p:nvPr>
            <p:extLst>
              <p:ext uri="{D42A27DB-BD31-4B8C-83A1-F6EECF244321}">
                <p14:modId xmlns:p14="http://schemas.microsoft.com/office/powerpoint/2010/main" val="2610085514"/>
              </p:ext>
            </p:extLst>
          </p:nvPr>
        </p:nvGraphicFramePr>
        <p:xfrm>
          <a:off x="1320457" y="4000145"/>
          <a:ext cx="6872171" cy="207788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Marcador de contenido 2"/>
          <p:cNvSpPr>
            <a:spLocks noGrp="1"/>
          </p:cNvSpPr>
          <p:nvPr>
            <p:ph idx="1"/>
          </p:nvPr>
        </p:nvSpPr>
        <p:spPr>
          <a:xfrm>
            <a:off x="1276948" y="888313"/>
            <a:ext cx="6959191" cy="1454438"/>
          </a:xfrm>
        </p:spPr>
        <p:txBody>
          <a:bodyPr>
            <a:normAutofit/>
          </a:bodyPr>
          <a:lstStyle/>
          <a:p>
            <a:pPr marL="557210" indent="-557210">
              <a:buAutoNum type="arabicPeriod"/>
            </a:pPr>
            <a:r>
              <a:rPr lang="es-EC" sz="3000" b="1" dirty="0">
                <a:latin typeface="Adobe Devanagari" panose="02040503050201020203" pitchFamily="18" charset="0"/>
                <a:cs typeface="Adobe Devanagari" panose="02040503050201020203" pitchFamily="18" charset="0"/>
              </a:rPr>
              <a:t>ANTECEDENTES</a:t>
            </a:r>
          </a:p>
          <a:p>
            <a:pPr marL="0" indent="0">
              <a:buNone/>
            </a:pPr>
            <a:r>
              <a:rPr lang="es-EC" sz="3000" b="1" dirty="0">
                <a:latin typeface="Adobe Devanagari" panose="02040503050201020203" pitchFamily="18" charset="0"/>
                <a:cs typeface="Adobe Devanagari" panose="02040503050201020203" pitchFamily="18" charset="0"/>
              </a:rPr>
              <a:t>1.1.   ANTECEDENTES DEL PROBLEMA</a:t>
            </a:r>
            <a:endParaRPr lang="en-US" sz="3000" dirty="0">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1845622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barn(inVertical)">
                                      <p:cBhvr>
                                        <p:cTn id="19" dur="500"/>
                                        <p:tgtEl>
                                          <p:spTgt spid="9">
                                            <p:txEl>
                                              <p:pRg st="0" end="0"/>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Effect transition="in" filter="barn(inVertical)">
                                      <p:cBhvr>
                                        <p:cTn id="23"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7" grpId="0">
        <p:bldAsOne/>
      </p:bldGraphic>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4" name="Imagen 3" descr="http://blogs.espe.edu.ec/wp-content/uploads/2013/09/LOGO-PRINCIPAL7.png"/>
          <p:cNvPicPr/>
          <p:nvPr/>
        </p:nvPicPr>
        <p:blipFill rotWithShape="1">
          <a:blip r:embed="rId2" cstate="print">
            <a:extLst>
              <a:ext uri="{28A0092B-C50C-407E-A947-70E740481C1C}">
                <a14:useLocalDpi xmlns:a14="http://schemas.microsoft.com/office/drawing/2010/main" val="0"/>
              </a:ext>
            </a:extLst>
          </a:blip>
          <a:srcRect r="74510"/>
          <a:stretch/>
        </p:blipFill>
        <p:spPr bwMode="auto">
          <a:xfrm>
            <a:off x="8367101" y="205552"/>
            <a:ext cx="734573" cy="715508"/>
          </a:xfrm>
          <a:prstGeom prst="rect">
            <a:avLst/>
          </a:prstGeom>
          <a:noFill/>
          <a:ln>
            <a:noFill/>
          </a:ln>
        </p:spPr>
      </p:pic>
      <p:graphicFrame>
        <p:nvGraphicFramePr>
          <p:cNvPr id="5" name="Diagrama 4"/>
          <p:cNvGraphicFramePr/>
          <p:nvPr>
            <p:extLst>
              <p:ext uri="{D42A27DB-BD31-4B8C-83A1-F6EECF244321}">
                <p14:modId xmlns:p14="http://schemas.microsoft.com/office/powerpoint/2010/main" val="3588814167"/>
              </p:ext>
            </p:extLst>
          </p:nvPr>
        </p:nvGraphicFramePr>
        <p:xfrm>
          <a:off x="994269" y="1700374"/>
          <a:ext cx="7544423" cy="4770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ítulo 1"/>
          <p:cNvSpPr>
            <a:spLocks noGrp="1"/>
          </p:cNvSpPr>
          <p:nvPr>
            <p:ph type="title"/>
          </p:nvPr>
        </p:nvSpPr>
        <p:spPr>
          <a:xfrm>
            <a:off x="1986223" y="666845"/>
            <a:ext cx="5304518" cy="1033529"/>
          </a:xfrm>
        </p:spPr>
        <p:txBody>
          <a:bodyPr>
            <a:normAutofit/>
          </a:bodyPr>
          <a:lstStyle/>
          <a:p>
            <a:r>
              <a:rPr lang="es-EC" sz="3300" b="1" dirty="0">
                <a:latin typeface="Adobe Devanagari" panose="02040503050201020203" pitchFamily="18" charset="0"/>
                <a:cs typeface="Adobe Devanagari" panose="02040503050201020203" pitchFamily="18" charset="0"/>
              </a:rPr>
              <a:t>TEORIAS DE SOPORTE</a:t>
            </a:r>
            <a:endParaRPr lang="en-US" sz="3300" dirty="0"/>
          </a:p>
        </p:txBody>
      </p:sp>
    </p:spTree>
    <p:extLst>
      <p:ext uri="{BB962C8B-B14F-4D97-AF65-F5344CB8AC3E}">
        <p14:creationId xmlns:p14="http://schemas.microsoft.com/office/powerpoint/2010/main" val="2130461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7070</TotalTime>
  <Words>2468</Words>
  <Application>Microsoft Office PowerPoint</Application>
  <PresentationFormat>Presentación en pantalla (4:3)</PresentationFormat>
  <Paragraphs>268</Paragraphs>
  <Slides>50</Slides>
  <Notes>0</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50</vt:i4>
      </vt:variant>
    </vt:vector>
  </HeadingPairs>
  <TitlesOfParts>
    <vt:vector size="61" baseType="lpstr">
      <vt:lpstr>Adobe Devanagari</vt:lpstr>
      <vt:lpstr>Arial</vt:lpstr>
      <vt:lpstr>Arial Rounded MT Bold</vt:lpstr>
      <vt:lpstr>Bernard MT Condensed</vt:lpstr>
      <vt:lpstr>Calibri</vt:lpstr>
      <vt:lpstr>Cambria Math</vt:lpstr>
      <vt:lpstr>Corbel</vt:lpstr>
      <vt:lpstr>Symbol</vt:lpstr>
      <vt:lpstr>Times New Roman</vt:lpstr>
      <vt:lpstr>Wingdings</vt:lpstr>
      <vt:lpstr>Parallax</vt:lpstr>
      <vt:lpstr>TEMA: ESTUDIO DEL CUMPLIMIENTO DE LAS OBLIGACIONES TRIBUTARIAS DE LOS CONTRIBUYENTES DEL MERCADO DE ARTÍCULOS VARIOS DE LA  CUIDAD DE TENA EN EL PERIODO 2016-2017.</vt:lpstr>
      <vt:lpstr>CONTENIDO </vt:lpstr>
      <vt:lpstr>Presentación de PowerPoint</vt:lpstr>
      <vt:lpstr>PLANTEAMIENTO DEL PROBLEMA</vt:lpstr>
      <vt:lpstr>OBJETIVOS DE ESTUDIO</vt:lpstr>
      <vt:lpstr>Presentación de PowerPoint</vt:lpstr>
      <vt:lpstr>CAPITULO I</vt:lpstr>
      <vt:lpstr>Presentación de PowerPoint</vt:lpstr>
      <vt:lpstr>TEORIAS DE SOPORTE</vt:lpstr>
      <vt:lpstr>MARCO REFERENCIAL</vt:lpstr>
      <vt:lpstr>MARCO TEORICO</vt:lpstr>
      <vt:lpstr>Presentación de PowerPoint</vt:lpstr>
      <vt:lpstr>MARCO LEGAL</vt:lpstr>
      <vt:lpstr>CAPITULO II</vt:lpstr>
      <vt:lpstr>2.      MARCO METODOLOGICO 2.1.   ENFOQUE Y MÉTODO DE LA INVESTIGACIÓN</vt:lpstr>
      <vt:lpstr>2.2.   DISEÑO DE LA INVESTIGACIÓN</vt:lpstr>
      <vt:lpstr>Presentación de PowerPoint</vt:lpstr>
      <vt:lpstr>2.4   TAMAÑO DE LA MUESTRA</vt:lpstr>
      <vt:lpstr>Presentación de PowerPoint</vt:lpstr>
      <vt:lpstr>Presentación de PowerPoint</vt:lpstr>
      <vt:lpstr>Presentación de PowerPoint</vt:lpstr>
      <vt:lpstr>CAPITULO III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DEFENSA PRIVADA</dc:title>
  <dc:creator>ACER 01</dc:creator>
  <cp:lastModifiedBy>Umbrella3</cp:lastModifiedBy>
  <cp:revision>490</cp:revision>
  <dcterms:created xsi:type="dcterms:W3CDTF">2015-09-17T00:49:00Z</dcterms:created>
  <dcterms:modified xsi:type="dcterms:W3CDTF">2018-10-10T20:43:40Z</dcterms:modified>
</cp:coreProperties>
</file>