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2">
  <p:sldMasterIdLst>
    <p:sldMasterId id="2147483678" r:id="rId1"/>
    <p:sldMasterId id="2147483804" r:id="rId2"/>
  </p:sldMasterIdLst>
  <p:sldIdLst>
    <p:sldId id="256" r:id="rId3"/>
    <p:sldId id="257" r:id="rId4"/>
    <p:sldId id="290" r:id="rId5"/>
    <p:sldId id="269" r:id="rId6"/>
    <p:sldId id="291" r:id="rId7"/>
    <p:sldId id="292" r:id="rId8"/>
    <p:sldId id="261" r:id="rId9"/>
    <p:sldId id="270" r:id="rId10"/>
    <p:sldId id="271" r:id="rId11"/>
    <p:sldId id="260" r:id="rId12"/>
    <p:sldId id="281" r:id="rId13"/>
    <p:sldId id="282" r:id="rId14"/>
    <p:sldId id="263" r:id="rId15"/>
    <p:sldId id="272" r:id="rId16"/>
    <p:sldId id="273" r:id="rId17"/>
    <p:sldId id="283" r:id="rId18"/>
    <p:sldId id="274" r:id="rId19"/>
    <p:sldId id="276" r:id="rId20"/>
    <p:sldId id="277" r:id="rId21"/>
    <p:sldId id="264" r:id="rId22"/>
    <p:sldId id="265" r:id="rId23"/>
    <p:sldId id="275" r:id="rId24"/>
    <p:sldId id="266" r:id="rId25"/>
    <p:sldId id="267" r:id="rId26"/>
    <p:sldId id="280" r:id="rId27"/>
    <p:sldId id="284" r:id="rId28"/>
    <p:sldId id="285" r:id="rId29"/>
    <p:sldId id="286" r:id="rId30"/>
    <p:sldId id="287"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6AC0EB1-AD8C-4BEE-A5D0-088D90BE8A92}">
          <p14:sldIdLst>
            <p14:sldId id="256"/>
            <p14:sldId id="257"/>
            <p14:sldId id="290"/>
            <p14:sldId id="269"/>
            <p14:sldId id="291"/>
            <p14:sldId id="292"/>
            <p14:sldId id="261"/>
            <p14:sldId id="270"/>
            <p14:sldId id="271"/>
            <p14:sldId id="260"/>
            <p14:sldId id="281"/>
            <p14:sldId id="282"/>
            <p14:sldId id="263"/>
            <p14:sldId id="272"/>
            <p14:sldId id="273"/>
            <p14:sldId id="283"/>
            <p14:sldId id="274"/>
            <p14:sldId id="276"/>
            <p14:sldId id="277"/>
            <p14:sldId id="264"/>
            <p14:sldId id="265"/>
            <p14:sldId id="275"/>
          </p14:sldIdLst>
        </p14:section>
        <p14:section name="Sección sin título" id="{5C0D838E-850A-4637-82C1-3E37D1F7C128}">
          <p14:sldIdLst>
            <p14:sldId id="266"/>
            <p14:sldId id="267"/>
            <p14:sldId id="280"/>
            <p14:sldId id="284"/>
            <p14:sldId id="285"/>
            <p14:sldId id="28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CC"/>
    <a:srgbClr val="CCCCFF"/>
    <a:srgbClr val="CCFF99"/>
    <a:srgbClr val="CCFF66"/>
    <a:srgbClr val="66FF66"/>
    <a:srgbClr val="FF9999"/>
    <a:srgbClr val="FF66FF"/>
    <a:srgbClr val="66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Ing%20Jairo%20Carbona\Pictures\Documents\wendy\planilla%20ni&#241;o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2"/>
              <c:layout>
                <c:manualLayout>
                  <c:x val="-3.7480872483557061E-2"/>
                  <c:y val="6.06184234523555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014-4F79-BE29-CA747B7C0097}"/>
                </c:ext>
              </c:extLst>
            </c:dLbl>
            <c:spPr>
              <a:noFill/>
              <a:ln>
                <a:noFill/>
              </a:ln>
              <a:effectLst/>
            </c:spPr>
            <c:txPr>
              <a:bodyPr/>
              <a:lstStyle/>
              <a:p>
                <a:pPr>
                  <a:defRPr lang="es-ES" sz="1200"/>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Hoja3!$I$14:$K$14</c:f>
              <c:strCache>
                <c:ptCount val="3"/>
                <c:pt idx="0">
                  <c:v>Iniciado</c:v>
                </c:pt>
                <c:pt idx="1">
                  <c:v>En proceso</c:v>
                </c:pt>
                <c:pt idx="2">
                  <c:v>Adquirido</c:v>
                </c:pt>
              </c:strCache>
            </c:strRef>
          </c:cat>
          <c:val>
            <c:numRef>
              <c:f>Hoja3!$I$15:$K$15</c:f>
              <c:numCache>
                <c:formatCode>General</c:formatCode>
                <c:ptCount val="3"/>
                <c:pt idx="0">
                  <c:v>11</c:v>
                </c:pt>
                <c:pt idx="1">
                  <c:v>69</c:v>
                </c:pt>
                <c:pt idx="2">
                  <c:v>3</c:v>
                </c:pt>
              </c:numCache>
            </c:numRef>
          </c:val>
          <c:extLst>
            <c:ext xmlns:c16="http://schemas.microsoft.com/office/drawing/2014/chart" uri="{C3380CC4-5D6E-409C-BE32-E72D297353CC}">
              <c16:uniqueId val="{00000001-4014-4F79-BE29-CA747B7C0097}"/>
            </c:ext>
          </c:extLst>
        </c:ser>
        <c:dLbls>
          <c:showLegendKey val="0"/>
          <c:showVal val="0"/>
          <c:showCatName val="1"/>
          <c:showSerName val="0"/>
          <c:showPercent val="1"/>
          <c:showBubbleSize val="0"/>
          <c:showLeaderLines val="0"/>
        </c:dLbls>
        <c:firstSliceAng val="0"/>
      </c:pieChart>
    </c:plotArea>
    <c:plotVisOnly val="1"/>
    <c:dispBlanksAs val="zero"/>
    <c:showDLblsOverMax val="0"/>
  </c:chart>
  <c:spPr>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spPr>
              <a:noFill/>
              <a:ln>
                <a:noFill/>
              </a:ln>
              <a:effectLst/>
            </c:spPr>
            <c:txPr>
              <a:bodyPr/>
              <a:lstStyle/>
              <a:p>
                <a:pPr>
                  <a:defRPr lang="es-ES" sz="1200"/>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Hoja3!$I$36:$K$36</c:f>
              <c:strCache>
                <c:ptCount val="3"/>
                <c:pt idx="0">
                  <c:v>Iniciado</c:v>
                </c:pt>
                <c:pt idx="1">
                  <c:v>En proceso</c:v>
                </c:pt>
                <c:pt idx="2">
                  <c:v>Adquirido</c:v>
                </c:pt>
              </c:strCache>
            </c:strRef>
          </c:cat>
          <c:val>
            <c:numRef>
              <c:f>Hoja3!$I$37:$K$37</c:f>
              <c:numCache>
                <c:formatCode>General</c:formatCode>
                <c:ptCount val="3"/>
                <c:pt idx="0">
                  <c:v>11</c:v>
                </c:pt>
                <c:pt idx="1">
                  <c:v>69</c:v>
                </c:pt>
                <c:pt idx="2">
                  <c:v>3</c:v>
                </c:pt>
              </c:numCache>
            </c:numRef>
          </c:val>
          <c:extLst>
            <c:ext xmlns:c16="http://schemas.microsoft.com/office/drawing/2014/chart" uri="{C3380CC4-5D6E-409C-BE32-E72D297353CC}">
              <c16:uniqueId val="{00000000-6DAC-4B58-9A42-F78565097A7B}"/>
            </c:ext>
          </c:extLst>
        </c:ser>
        <c:dLbls>
          <c:showLegendKey val="0"/>
          <c:showVal val="0"/>
          <c:showCatName val="1"/>
          <c:showSerName val="0"/>
          <c:showPercent val="1"/>
          <c:showBubbleSize val="0"/>
          <c:showLeaderLines val="0"/>
        </c:dLbls>
        <c:firstSliceAng val="0"/>
      </c:pieChart>
    </c:plotArea>
    <c:plotVisOnly val="1"/>
    <c:dispBlanksAs val="zero"/>
    <c:showDLblsOverMax val="0"/>
  </c:chart>
  <c:spPr>
    <a:ln>
      <a:solidFill>
        <a:sysClr val="windowText" lastClr="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2"/>
              <c:layout>
                <c:manualLayout>
                  <c:x val="4.1225435390559645E-2"/>
                  <c:y val="0.1472809667673754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98B-42B8-B24B-748A93440FDC}"/>
                </c:ext>
              </c:extLst>
            </c:dLbl>
            <c:spPr>
              <a:noFill/>
              <a:ln>
                <a:noFill/>
              </a:ln>
              <a:effectLst/>
            </c:spPr>
            <c:txPr>
              <a:bodyPr/>
              <a:lstStyle/>
              <a:p>
                <a:pPr>
                  <a:defRPr lang="es-ES" sz="1200"/>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Hoja3!$I$53:$K$53</c:f>
              <c:strCache>
                <c:ptCount val="3"/>
                <c:pt idx="0">
                  <c:v>Iniciado</c:v>
                </c:pt>
                <c:pt idx="1">
                  <c:v>En proceso</c:v>
                </c:pt>
                <c:pt idx="2">
                  <c:v>Adquirido</c:v>
                </c:pt>
              </c:strCache>
            </c:strRef>
          </c:cat>
          <c:val>
            <c:numRef>
              <c:f>Hoja3!$I$54:$K$54</c:f>
              <c:numCache>
                <c:formatCode>General</c:formatCode>
                <c:ptCount val="3"/>
                <c:pt idx="0">
                  <c:v>6</c:v>
                </c:pt>
                <c:pt idx="1">
                  <c:v>72</c:v>
                </c:pt>
                <c:pt idx="2">
                  <c:v>5</c:v>
                </c:pt>
              </c:numCache>
            </c:numRef>
          </c:val>
          <c:extLst>
            <c:ext xmlns:c16="http://schemas.microsoft.com/office/drawing/2014/chart" uri="{C3380CC4-5D6E-409C-BE32-E72D297353CC}">
              <c16:uniqueId val="{00000001-798B-42B8-B24B-748A93440FDC}"/>
            </c:ext>
          </c:extLst>
        </c:ser>
        <c:dLbls>
          <c:showLegendKey val="0"/>
          <c:showVal val="0"/>
          <c:showCatName val="1"/>
          <c:showSerName val="0"/>
          <c:showPercent val="1"/>
          <c:showBubbleSize val="0"/>
          <c:showLeaderLines val="0"/>
        </c:dLbls>
        <c:firstSliceAng val="0"/>
      </c:pieChart>
    </c:plotArea>
    <c:plotVisOnly val="1"/>
    <c:dispBlanksAs val="zero"/>
    <c:showDLblsOverMax val="0"/>
  </c:chart>
  <c:spPr>
    <a:ln>
      <a:solidFill>
        <a:sysClr val="windowText" lastClr="00000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2"/>
              <c:layout>
                <c:manualLayout>
                  <c:x val="2.8440322414381002E-2"/>
                  <c:y val="0.1654228855721424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589-4B57-943C-A07D3F9DE154}"/>
                </c:ext>
              </c:extLst>
            </c:dLbl>
            <c:spPr>
              <a:noFill/>
              <a:ln>
                <a:noFill/>
              </a:ln>
              <a:effectLst/>
            </c:spPr>
            <c:txPr>
              <a:bodyPr/>
              <a:lstStyle/>
              <a:p>
                <a:pPr>
                  <a:defRPr lang="es-ES" sz="1100"/>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Hoja3!$I$74:$K$74</c:f>
              <c:strCache>
                <c:ptCount val="3"/>
                <c:pt idx="0">
                  <c:v>Iniciado</c:v>
                </c:pt>
                <c:pt idx="1">
                  <c:v>En proceso</c:v>
                </c:pt>
                <c:pt idx="2">
                  <c:v>Adquirido</c:v>
                </c:pt>
              </c:strCache>
            </c:strRef>
          </c:cat>
          <c:val>
            <c:numRef>
              <c:f>Hoja3!$I$75:$K$75</c:f>
              <c:numCache>
                <c:formatCode>General</c:formatCode>
                <c:ptCount val="3"/>
                <c:pt idx="0">
                  <c:v>12</c:v>
                </c:pt>
                <c:pt idx="1">
                  <c:v>65</c:v>
                </c:pt>
                <c:pt idx="2">
                  <c:v>6</c:v>
                </c:pt>
              </c:numCache>
            </c:numRef>
          </c:val>
          <c:extLst>
            <c:ext xmlns:c16="http://schemas.microsoft.com/office/drawing/2014/chart" uri="{C3380CC4-5D6E-409C-BE32-E72D297353CC}">
              <c16:uniqueId val="{00000001-7589-4B57-943C-A07D3F9DE154}"/>
            </c:ext>
          </c:extLst>
        </c:ser>
        <c:dLbls>
          <c:showLegendKey val="0"/>
          <c:showVal val="0"/>
          <c:showCatName val="1"/>
          <c:showSerName val="0"/>
          <c:showPercent val="1"/>
          <c:showBubbleSize val="0"/>
          <c:showLeaderLines val="0"/>
        </c:dLbls>
        <c:firstSliceAng val="0"/>
      </c:pieChart>
    </c:plotArea>
    <c:plotVisOnly val="1"/>
    <c:dispBlanksAs val="zero"/>
    <c:showDLblsOverMax val="0"/>
  </c:chart>
  <c:spPr>
    <a:ln>
      <a:solidFill>
        <a:sysClr val="windowText" lastClr="00000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c:spPr>
            <c:extLst>
              <c:ext xmlns:c16="http://schemas.microsoft.com/office/drawing/2014/chart" uri="{C3380CC4-5D6E-409C-BE32-E72D297353CC}">
                <c16:uniqueId val="{00000001-0D27-43B5-AF25-B8E437F45281}"/>
              </c:ext>
            </c:extLst>
          </c:dPt>
          <c:dLbls>
            <c:spPr>
              <a:noFill/>
              <a:ln>
                <a:noFill/>
              </a:ln>
              <a:effectLst/>
            </c:spPr>
            <c:txPr>
              <a:bodyPr/>
              <a:lstStyle/>
              <a:p>
                <a:pPr>
                  <a:defRPr lang="es-ES"/>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'Gráficos Docentes'!$C$53:$G$53</c:f>
              <c:strCache>
                <c:ptCount val="5"/>
                <c:pt idx="0">
                  <c:v>Siempre</c:v>
                </c:pt>
                <c:pt idx="1">
                  <c:v>Casi siempre</c:v>
                </c:pt>
                <c:pt idx="2">
                  <c:v>Algunas veces</c:v>
                </c:pt>
                <c:pt idx="3">
                  <c:v>Muy pocas veces</c:v>
                </c:pt>
                <c:pt idx="4">
                  <c:v>Nunca</c:v>
                </c:pt>
              </c:strCache>
            </c:strRef>
          </c:cat>
          <c:val>
            <c:numRef>
              <c:f>'Gráficos Docentes'!$C$54:$G$54</c:f>
              <c:numCache>
                <c:formatCode>General</c:formatCode>
                <c:ptCount val="5"/>
                <c:pt idx="0">
                  <c:v>3</c:v>
                </c:pt>
                <c:pt idx="1">
                  <c:v>2</c:v>
                </c:pt>
                <c:pt idx="2">
                  <c:v>0</c:v>
                </c:pt>
              </c:numCache>
            </c:numRef>
          </c:val>
          <c:extLst>
            <c:ext xmlns:c16="http://schemas.microsoft.com/office/drawing/2014/chart" uri="{C3380CC4-5D6E-409C-BE32-E72D297353CC}">
              <c16:uniqueId val="{00000000-0D27-43B5-AF25-B8E437F45281}"/>
            </c:ext>
          </c:extLst>
        </c:ser>
        <c:dLbls>
          <c:showLegendKey val="0"/>
          <c:showVal val="0"/>
          <c:showCatName val="1"/>
          <c:showSerName val="0"/>
          <c:showPercent val="1"/>
          <c:showBubbleSize val="0"/>
          <c:showLeaderLines val="0"/>
        </c:dLbls>
        <c:firstSliceAng val="0"/>
      </c:pieChart>
    </c:plotArea>
    <c:plotVisOnly val="1"/>
    <c:dispBlanksAs val="zero"/>
    <c:showDLblsOverMax val="0"/>
  </c:chart>
  <c:spPr>
    <a:ln>
      <a:solidFill>
        <a:sysClr val="windowText" lastClr="000000"/>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spPr>
              <a:noFill/>
              <a:ln>
                <a:noFill/>
              </a:ln>
              <a:effectLst/>
            </c:spPr>
            <c:txPr>
              <a:bodyPr/>
              <a:lstStyle/>
              <a:p>
                <a:pPr>
                  <a:defRPr lang="es-ES" sz="1100"/>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'Gráficos Docentes'!$C$12:$G$12</c:f>
              <c:strCache>
                <c:ptCount val="5"/>
                <c:pt idx="0">
                  <c:v>Siempre</c:v>
                </c:pt>
                <c:pt idx="1">
                  <c:v>Casi siempre</c:v>
                </c:pt>
                <c:pt idx="2">
                  <c:v>Algunas veces</c:v>
                </c:pt>
                <c:pt idx="3">
                  <c:v>Muy pocas veces</c:v>
                </c:pt>
                <c:pt idx="4">
                  <c:v>Nunca</c:v>
                </c:pt>
              </c:strCache>
            </c:strRef>
          </c:cat>
          <c:val>
            <c:numRef>
              <c:f>'Gráficos Docentes'!$C$13:$G$13</c:f>
              <c:numCache>
                <c:formatCode>General</c:formatCode>
                <c:ptCount val="5"/>
                <c:pt idx="0">
                  <c:v>3</c:v>
                </c:pt>
                <c:pt idx="1">
                  <c:v>1</c:v>
                </c:pt>
                <c:pt idx="2">
                  <c:v>1</c:v>
                </c:pt>
              </c:numCache>
            </c:numRef>
          </c:val>
          <c:extLst>
            <c:ext xmlns:c16="http://schemas.microsoft.com/office/drawing/2014/chart" uri="{C3380CC4-5D6E-409C-BE32-E72D297353CC}">
              <c16:uniqueId val="{00000000-62F5-4362-9870-CF5DE954D428}"/>
            </c:ext>
          </c:extLst>
        </c:ser>
        <c:dLbls>
          <c:showLegendKey val="0"/>
          <c:showVal val="0"/>
          <c:showCatName val="1"/>
          <c:showSerName val="0"/>
          <c:showPercent val="1"/>
          <c:showBubbleSize val="0"/>
          <c:showLeaderLines val="0"/>
        </c:dLbls>
        <c:firstSliceAng val="0"/>
      </c:pieChart>
    </c:plotArea>
    <c:plotVisOnly val="1"/>
    <c:dispBlanksAs val="zero"/>
    <c:showDLblsOverMax val="0"/>
  </c:chart>
  <c:spPr>
    <a:ln>
      <a:solidFill>
        <a:sysClr val="windowText" lastClr="00000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spPr>
              <a:noFill/>
              <a:ln>
                <a:noFill/>
              </a:ln>
              <a:effectLst/>
            </c:spPr>
            <c:txPr>
              <a:bodyPr/>
              <a:lstStyle/>
              <a:p>
                <a:pPr>
                  <a:defRPr lang="es-ES"/>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'Gráficos Docentes'!$C$172:$G$172</c:f>
              <c:strCache>
                <c:ptCount val="5"/>
                <c:pt idx="0">
                  <c:v>Siempre</c:v>
                </c:pt>
                <c:pt idx="1">
                  <c:v>Casi siempre</c:v>
                </c:pt>
                <c:pt idx="2">
                  <c:v>Algunas veces</c:v>
                </c:pt>
                <c:pt idx="3">
                  <c:v>Muy pocas veces</c:v>
                </c:pt>
                <c:pt idx="4">
                  <c:v>Nunca</c:v>
                </c:pt>
              </c:strCache>
            </c:strRef>
          </c:cat>
          <c:val>
            <c:numRef>
              <c:f>'Gráficos Docentes'!$C$173:$G$173</c:f>
              <c:numCache>
                <c:formatCode>General</c:formatCode>
                <c:ptCount val="5"/>
                <c:pt idx="0">
                  <c:v>4</c:v>
                </c:pt>
                <c:pt idx="1">
                  <c:v>1</c:v>
                </c:pt>
              </c:numCache>
            </c:numRef>
          </c:val>
          <c:extLst>
            <c:ext xmlns:c16="http://schemas.microsoft.com/office/drawing/2014/chart" uri="{C3380CC4-5D6E-409C-BE32-E72D297353CC}">
              <c16:uniqueId val="{00000000-2FB7-43DD-857F-2AA4969851F8}"/>
            </c:ext>
          </c:extLst>
        </c:ser>
        <c:dLbls>
          <c:showLegendKey val="0"/>
          <c:showVal val="0"/>
          <c:showCatName val="1"/>
          <c:showSerName val="0"/>
          <c:showPercent val="1"/>
          <c:showBubbleSize val="0"/>
          <c:showLeaderLines val="0"/>
        </c:dLbls>
        <c:firstSliceAng val="0"/>
      </c:pieChart>
    </c:plotArea>
    <c:plotVisOnly val="1"/>
    <c:dispBlanksAs val="zero"/>
    <c:showDLblsOverMax val="0"/>
  </c:chart>
  <c:spPr>
    <a:ln>
      <a:solidFill>
        <a:sysClr val="windowText" lastClr="000000"/>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55FAE-B211-4794-B0E8-8BB8A868A142}"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s-ES"/>
        </a:p>
      </dgm:t>
    </dgm:pt>
    <dgm:pt modelId="{8F6B53E8-7AED-42E7-AC25-A9B1ADBD6A51}">
      <dgm:prSet phldrT="[Texto]"/>
      <dgm:spPr>
        <a:solidFill>
          <a:srgbClr val="CCCCFF"/>
        </a:solidFill>
        <a:ln>
          <a:solidFill>
            <a:srgbClr val="CCCCFF"/>
          </a:solidFill>
        </a:ln>
      </dgm:spPr>
      <dgm:t>
        <a:bodyPr/>
        <a:lstStyle/>
        <a:p>
          <a:r>
            <a:rPr lang="es-ES" dirty="0" smtClean="0"/>
            <a:t>Deficiencias lingüísticas </a:t>
          </a:r>
          <a:endParaRPr lang="es-ES" dirty="0"/>
        </a:p>
      </dgm:t>
    </dgm:pt>
    <dgm:pt modelId="{A4C77169-5AF0-403A-BB40-40E3037D0FEB}" type="parTrans" cxnId="{248DD24F-CCA8-4FC2-9511-A5F62A2A122B}">
      <dgm:prSet/>
      <dgm:spPr/>
      <dgm:t>
        <a:bodyPr/>
        <a:lstStyle/>
        <a:p>
          <a:endParaRPr lang="es-ES"/>
        </a:p>
      </dgm:t>
    </dgm:pt>
    <dgm:pt modelId="{B76292C0-E67B-4271-91B3-B1DAB0B2DBC5}" type="sibTrans" cxnId="{248DD24F-CCA8-4FC2-9511-A5F62A2A122B}">
      <dgm:prSet/>
      <dgm:spPr/>
      <dgm:t>
        <a:bodyPr/>
        <a:lstStyle/>
        <a:p>
          <a:endParaRPr lang="es-ES"/>
        </a:p>
      </dgm:t>
    </dgm:pt>
    <dgm:pt modelId="{BFA36922-9188-47E1-A920-5754899D697D}">
      <dgm:prSet phldrT="[Texto]"/>
      <dgm:spPr>
        <a:solidFill>
          <a:srgbClr val="FF9999"/>
        </a:solidFill>
        <a:ln>
          <a:solidFill>
            <a:srgbClr val="FF9999"/>
          </a:solidFill>
        </a:ln>
      </dgm:spPr>
      <dgm:t>
        <a:bodyPr/>
        <a:lstStyle/>
        <a:p>
          <a:r>
            <a:rPr lang="es-ES" dirty="0" smtClean="0"/>
            <a:t>Escaso  empleo de juegos dramáticos </a:t>
          </a:r>
          <a:endParaRPr lang="es-ES" dirty="0"/>
        </a:p>
      </dgm:t>
    </dgm:pt>
    <dgm:pt modelId="{ACCEDBA7-D37D-4AE6-9308-786B81605C56}" type="parTrans" cxnId="{E3ABA0E6-DAA3-4E9A-AC20-6F3534042A63}">
      <dgm:prSet/>
      <dgm:spPr/>
      <dgm:t>
        <a:bodyPr/>
        <a:lstStyle/>
        <a:p>
          <a:endParaRPr lang="es-ES"/>
        </a:p>
      </dgm:t>
    </dgm:pt>
    <dgm:pt modelId="{56570F37-9E07-4EE0-9953-7A7EDB5C13F6}" type="sibTrans" cxnId="{E3ABA0E6-DAA3-4E9A-AC20-6F3534042A63}">
      <dgm:prSet/>
      <dgm:spPr/>
      <dgm:t>
        <a:bodyPr/>
        <a:lstStyle/>
        <a:p>
          <a:endParaRPr lang="es-ES"/>
        </a:p>
      </dgm:t>
    </dgm:pt>
    <dgm:pt modelId="{B02EE697-CC0A-4726-B079-1E00CA9CD844}">
      <dgm:prSet phldrT="[Texto]"/>
      <dgm:spPr>
        <a:solidFill>
          <a:srgbClr val="CCFF66"/>
        </a:solidFill>
        <a:ln>
          <a:solidFill>
            <a:srgbClr val="CCFF66"/>
          </a:solidFill>
        </a:ln>
      </dgm:spPr>
      <dgm:t>
        <a:bodyPr/>
        <a:lstStyle/>
        <a:p>
          <a:r>
            <a:rPr lang="es-ES" dirty="0" smtClean="0"/>
            <a:t>Falta de recurso didácticos y espacio limitado</a:t>
          </a:r>
          <a:endParaRPr lang="es-ES" dirty="0"/>
        </a:p>
      </dgm:t>
    </dgm:pt>
    <dgm:pt modelId="{45673F28-65A5-48BA-A702-BF8069012063}" type="parTrans" cxnId="{D2D736A4-C296-4B83-8193-CC10C8003DE7}">
      <dgm:prSet/>
      <dgm:spPr/>
      <dgm:t>
        <a:bodyPr/>
        <a:lstStyle/>
        <a:p>
          <a:endParaRPr lang="es-ES"/>
        </a:p>
      </dgm:t>
    </dgm:pt>
    <dgm:pt modelId="{DE7B8441-CD85-430D-A2E0-06D90FE68991}" type="sibTrans" cxnId="{D2D736A4-C296-4B83-8193-CC10C8003DE7}">
      <dgm:prSet/>
      <dgm:spPr/>
      <dgm:t>
        <a:bodyPr/>
        <a:lstStyle/>
        <a:p>
          <a:endParaRPr lang="es-ES"/>
        </a:p>
      </dgm:t>
    </dgm:pt>
    <dgm:pt modelId="{213F0C11-B127-40D2-AEA4-10C5B033C848}" type="pres">
      <dgm:prSet presAssocID="{D1755FAE-B211-4794-B0E8-8BB8A868A142}" presName="diagram" presStyleCnt="0">
        <dgm:presLayoutVars>
          <dgm:chPref val="1"/>
          <dgm:dir/>
          <dgm:animOne val="branch"/>
          <dgm:animLvl val="lvl"/>
          <dgm:resizeHandles/>
        </dgm:presLayoutVars>
      </dgm:prSet>
      <dgm:spPr/>
      <dgm:t>
        <a:bodyPr/>
        <a:lstStyle/>
        <a:p>
          <a:endParaRPr lang="es-EC"/>
        </a:p>
      </dgm:t>
    </dgm:pt>
    <dgm:pt modelId="{B4CCE6C7-482C-416C-B783-5103006B3441}" type="pres">
      <dgm:prSet presAssocID="{8F6B53E8-7AED-42E7-AC25-A9B1ADBD6A51}" presName="root" presStyleCnt="0"/>
      <dgm:spPr/>
    </dgm:pt>
    <dgm:pt modelId="{BBB11517-6348-4F5D-A432-517808A8C13B}" type="pres">
      <dgm:prSet presAssocID="{8F6B53E8-7AED-42E7-AC25-A9B1ADBD6A51}" presName="rootComposite" presStyleCnt="0"/>
      <dgm:spPr/>
    </dgm:pt>
    <dgm:pt modelId="{124B648D-57FF-49AC-86B1-24B60F59ADFC}" type="pres">
      <dgm:prSet presAssocID="{8F6B53E8-7AED-42E7-AC25-A9B1ADBD6A51}" presName="rootText" presStyleLbl="node1" presStyleIdx="0" presStyleCnt="3"/>
      <dgm:spPr/>
      <dgm:t>
        <a:bodyPr/>
        <a:lstStyle/>
        <a:p>
          <a:endParaRPr lang="es-EC"/>
        </a:p>
      </dgm:t>
    </dgm:pt>
    <dgm:pt modelId="{EF4AE083-7E6F-4A74-BE51-81A3AAF12401}" type="pres">
      <dgm:prSet presAssocID="{8F6B53E8-7AED-42E7-AC25-A9B1ADBD6A51}" presName="rootConnector" presStyleLbl="node1" presStyleIdx="0" presStyleCnt="3"/>
      <dgm:spPr/>
      <dgm:t>
        <a:bodyPr/>
        <a:lstStyle/>
        <a:p>
          <a:endParaRPr lang="es-EC"/>
        </a:p>
      </dgm:t>
    </dgm:pt>
    <dgm:pt modelId="{1B6DE83B-F2A4-4B67-9945-A22CB11CB2F8}" type="pres">
      <dgm:prSet presAssocID="{8F6B53E8-7AED-42E7-AC25-A9B1ADBD6A51}" presName="childShape" presStyleCnt="0"/>
      <dgm:spPr/>
    </dgm:pt>
    <dgm:pt modelId="{A08B60DA-11C8-42BB-AAC9-4FD58AF71888}" type="pres">
      <dgm:prSet presAssocID="{BFA36922-9188-47E1-A920-5754899D697D}" presName="root" presStyleCnt="0"/>
      <dgm:spPr/>
    </dgm:pt>
    <dgm:pt modelId="{904711CC-A969-47F4-B62F-E920183C4699}" type="pres">
      <dgm:prSet presAssocID="{BFA36922-9188-47E1-A920-5754899D697D}" presName="rootComposite" presStyleCnt="0"/>
      <dgm:spPr/>
    </dgm:pt>
    <dgm:pt modelId="{53DE8EEF-ACC4-463C-9D8D-9FC897F4DC7B}" type="pres">
      <dgm:prSet presAssocID="{BFA36922-9188-47E1-A920-5754899D697D}" presName="rootText" presStyleLbl="node1" presStyleIdx="1" presStyleCnt="3"/>
      <dgm:spPr/>
      <dgm:t>
        <a:bodyPr/>
        <a:lstStyle/>
        <a:p>
          <a:endParaRPr lang="es-EC"/>
        </a:p>
      </dgm:t>
    </dgm:pt>
    <dgm:pt modelId="{4FBCCC99-6108-4107-9907-947D87EFCC4B}" type="pres">
      <dgm:prSet presAssocID="{BFA36922-9188-47E1-A920-5754899D697D}" presName="rootConnector" presStyleLbl="node1" presStyleIdx="1" presStyleCnt="3"/>
      <dgm:spPr/>
      <dgm:t>
        <a:bodyPr/>
        <a:lstStyle/>
        <a:p>
          <a:endParaRPr lang="es-EC"/>
        </a:p>
      </dgm:t>
    </dgm:pt>
    <dgm:pt modelId="{86704138-647E-4CC4-B2DF-3EC8CA9ACBAC}" type="pres">
      <dgm:prSet presAssocID="{BFA36922-9188-47E1-A920-5754899D697D}" presName="childShape" presStyleCnt="0"/>
      <dgm:spPr/>
    </dgm:pt>
    <dgm:pt modelId="{0EE70837-C890-450F-AFED-9888CD6367A3}" type="pres">
      <dgm:prSet presAssocID="{B02EE697-CC0A-4726-B079-1E00CA9CD844}" presName="root" presStyleCnt="0"/>
      <dgm:spPr/>
    </dgm:pt>
    <dgm:pt modelId="{920AAFD1-22A4-4535-ADF1-5CA0F3E08AB5}" type="pres">
      <dgm:prSet presAssocID="{B02EE697-CC0A-4726-B079-1E00CA9CD844}" presName="rootComposite" presStyleCnt="0"/>
      <dgm:spPr/>
    </dgm:pt>
    <dgm:pt modelId="{548072D2-BEEB-4C3A-824A-69382AA05411}" type="pres">
      <dgm:prSet presAssocID="{B02EE697-CC0A-4726-B079-1E00CA9CD844}" presName="rootText" presStyleLbl="node1" presStyleIdx="2" presStyleCnt="3"/>
      <dgm:spPr/>
      <dgm:t>
        <a:bodyPr/>
        <a:lstStyle/>
        <a:p>
          <a:endParaRPr lang="es-EC"/>
        </a:p>
      </dgm:t>
    </dgm:pt>
    <dgm:pt modelId="{D42BA812-E204-4DC5-99F5-338DD222FD48}" type="pres">
      <dgm:prSet presAssocID="{B02EE697-CC0A-4726-B079-1E00CA9CD844}" presName="rootConnector" presStyleLbl="node1" presStyleIdx="2" presStyleCnt="3"/>
      <dgm:spPr/>
      <dgm:t>
        <a:bodyPr/>
        <a:lstStyle/>
        <a:p>
          <a:endParaRPr lang="es-EC"/>
        </a:p>
      </dgm:t>
    </dgm:pt>
    <dgm:pt modelId="{9A31E156-4AE5-4F0A-A1FB-D31AAB95F57E}" type="pres">
      <dgm:prSet presAssocID="{B02EE697-CC0A-4726-B079-1E00CA9CD844}" presName="childShape" presStyleCnt="0"/>
      <dgm:spPr/>
    </dgm:pt>
  </dgm:ptLst>
  <dgm:cxnLst>
    <dgm:cxn modelId="{D2D736A4-C296-4B83-8193-CC10C8003DE7}" srcId="{D1755FAE-B211-4794-B0E8-8BB8A868A142}" destId="{B02EE697-CC0A-4726-B079-1E00CA9CD844}" srcOrd="2" destOrd="0" parTransId="{45673F28-65A5-48BA-A702-BF8069012063}" sibTransId="{DE7B8441-CD85-430D-A2E0-06D90FE68991}"/>
    <dgm:cxn modelId="{A499278C-7F4E-4B8B-ADF7-33D68DEFEF10}" type="presOf" srcId="{8F6B53E8-7AED-42E7-AC25-A9B1ADBD6A51}" destId="{EF4AE083-7E6F-4A74-BE51-81A3AAF12401}" srcOrd="1" destOrd="0" presId="urn:microsoft.com/office/officeart/2005/8/layout/hierarchy3"/>
    <dgm:cxn modelId="{71E26C45-2950-426C-A115-77D315F0BC79}" type="presOf" srcId="{B02EE697-CC0A-4726-B079-1E00CA9CD844}" destId="{548072D2-BEEB-4C3A-824A-69382AA05411}" srcOrd="0" destOrd="0" presId="urn:microsoft.com/office/officeart/2005/8/layout/hierarchy3"/>
    <dgm:cxn modelId="{248DD24F-CCA8-4FC2-9511-A5F62A2A122B}" srcId="{D1755FAE-B211-4794-B0E8-8BB8A868A142}" destId="{8F6B53E8-7AED-42E7-AC25-A9B1ADBD6A51}" srcOrd="0" destOrd="0" parTransId="{A4C77169-5AF0-403A-BB40-40E3037D0FEB}" sibTransId="{B76292C0-E67B-4271-91B3-B1DAB0B2DBC5}"/>
    <dgm:cxn modelId="{E3ABA0E6-DAA3-4E9A-AC20-6F3534042A63}" srcId="{D1755FAE-B211-4794-B0E8-8BB8A868A142}" destId="{BFA36922-9188-47E1-A920-5754899D697D}" srcOrd="1" destOrd="0" parTransId="{ACCEDBA7-D37D-4AE6-9308-786B81605C56}" sibTransId="{56570F37-9E07-4EE0-9953-7A7EDB5C13F6}"/>
    <dgm:cxn modelId="{429AF51F-92DE-40F3-AC9B-765ECA91D54C}" type="presOf" srcId="{D1755FAE-B211-4794-B0E8-8BB8A868A142}" destId="{213F0C11-B127-40D2-AEA4-10C5B033C848}" srcOrd="0" destOrd="0" presId="urn:microsoft.com/office/officeart/2005/8/layout/hierarchy3"/>
    <dgm:cxn modelId="{94FDFA01-03BD-4903-B637-AE231172D09F}" type="presOf" srcId="{BFA36922-9188-47E1-A920-5754899D697D}" destId="{4FBCCC99-6108-4107-9907-947D87EFCC4B}" srcOrd="1" destOrd="0" presId="urn:microsoft.com/office/officeart/2005/8/layout/hierarchy3"/>
    <dgm:cxn modelId="{37EAB11A-6CBA-4636-8BEB-117FD8CB5E85}" type="presOf" srcId="{BFA36922-9188-47E1-A920-5754899D697D}" destId="{53DE8EEF-ACC4-463C-9D8D-9FC897F4DC7B}" srcOrd="0" destOrd="0" presId="urn:microsoft.com/office/officeart/2005/8/layout/hierarchy3"/>
    <dgm:cxn modelId="{756D5F92-C38B-461A-88EB-6064A84BD6EE}" type="presOf" srcId="{8F6B53E8-7AED-42E7-AC25-A9B1ADBD6A51}" destId="{124B648D-57FF-49AC-86B1-24B60F59ADFC}" srcOrd="0" destOrd="0" presId="urn:microsoft.com/office/officeart/2005/8/layout/hierarchy3"/>
    <dgm:cxn modelId="{B20C3CDC-FD28-46F3-8AD8-27E176AFD87A}" type="presOf" srcId="{B02EE697-CC0A-4726-B079-1E00CA9CD844}" destId="{D42BA812-E204-4DC5-99F5-338DD222FD48}" srcOrd="1" destOrd="0" presId="urn:microsoft.com/office/officeart/2005/8/layout/hierarchy3"/>
    <dgm:cxn modelId="{3EE797BC-1847-4D6D-8E99-7C5D129C062F}" type="presParOf" srcId="{213F0C11-B127-40D2-AEA4-10C5B033C848}" destId="{B4CCE6C7-482C-416C-B783-5103006B3441}" srcOrd="0" destOrd="0" presId="urn:microsoft.com/office/officeart/2005/8/layout/hierarchy3"/>
    <dgm:cxn modelId="{729D599E-29D6-44A8-B366-3EA0736F3835}" type="presParOf" srcId="{B4CCE6C7-482C-416C-B783-5103006B3441}" destId="{BBB11517-6348-4F5D-A432-517808A8C13B}" srcOrd="0" destOrd="0" presId="urn:microsoft.com/office/officeart/2005/8/layout/hierarchy3"/>
    <dgm:cxn modelId="{724EEC08-FBF2-4939-A380-8461872C7AE1}" type="presParOf" srcId="{BBB11517-6348-4F5D-A432-517808A8C13B}" destId="{124B648D-57FF-49AC-86B1-24B60F59ADFC}" srcOrd="0" destOrd="0" presId="urn:microsoft.com/office/officeart/2005/8/layout/hierarchy3"/>
    <dgm:cxn modelId="{9AF6B9D6-C30B-4E8B-9440-1CBB81221E2F}" type="presParOf" srcId="{BBB11517-6348-4F5D-A432-517808A8C13B}" destId="{EF4AE083-7E6F-4A74-BE51-81A3AAF12401}" srcOrd="1" destOrd="0" presId="urn:microsoft.com/office/officeart/2005/8/layout/hierarchy3"/>
    <dgm:cxn modelId="{46707B73-56EB-40FF-AA7A-5D721FA25C17}" type="presParOf" srcId="{B4CCE6C7-482C-416C-B783-5103006B3441}" destId="{1B6DE83B-F2A4-4B67-9945-A22CB11CB2F8}" srcOrd="1" destOrd="0" presId="urn:microsoft.com/office/officeart/2005/8/layout/hierarchy3"/>
    <dgm:cxn modelId="{D43F1D20-A10E-404B-8A85-228D86064145}" type="presParOf" srcId="{213F0C11-B127-40D2-AEA4-10C5B033C848}" destId="{A08B60DA-11C8-42BB-AAC9-4FD58AF71888}" srcOrd="1" destOrd="0" presId="urn:microsoft.com/office/officeart/2005/8/layout/hierarchy3"/>
    <dgm:cxn modelId="{F8A1CDB4-1BFE-4EBA-927D-641A0C636F9E}" type="presParOf" srcId="{A08B60DA-11C8-42BB-AAC9-4FD58AF71888}" destId="{904711CC-A969-47F4-B62F-E920183C4699}" srcOrd="0" destOrd="0" presId="urn:microsoft.com/office/officeart/2005/8/layout/hierarchy3"/>
    <dgm:cxn modelId="{65AB4D1E-0B23-4C82-BB1F-34BB57DAEDD5}" type="presParOf" srcId="{904711CC-A969-47F4-B62F-E920183C4699}" destId="{53DE8EEF-ACC4-463C-9D8D-9FC897F4DC7B}" srcOrd="0" destOrd="0" presId="urn:microsoft.com/office/officeart/2005/8/layout/hierarchy3"/>
    <dgm:cxn modelId="{C01D03AE-E7E0-46E8-9AA8-3856D5CE36D0}" type="presParOf" srcId="{904711CC-A969-47F4-B62F-E920183C4699}" destId="{4FBCCC99-6108-4107-9907-947D87EFCC4B}" srcOrd="1" destOrd="0" presId="urn:microsoft.com/office/officeart/2005/8/layout/hierarchy3"/>
    <dgm:cxn modelId="{EF793D7B-1169-4652-8138-7EF993FBFC6E}" type="presParOf" srcId="{A08B60DA-11C8-42BB-AAC9-4FD58AF71888}" destId="{86704138-647E-4CC4-B2DF-3EC8CA9ACBAC}" srcOrd="1" destOrd="0" presId="urn:microsoft.com/office/officeart/2005/8/layout/hierarchy3"/>
    <dgm:cxn modelId="{20B357F4-88DA-4A10-9E4A-D4030A8D6510}" type="presParOf" srcId="{213F0C11-B127-40D2-AEA4-10C5B033C848}" destId="{0EE70837-C890-450F-AFED-9888CD6367A3}" srcOrd="2" destOrd="0" presId="urn:microsoft.com/office/officeart/2005/8/layout/hierarchy3"/>
    <dgm:cxn modelId="{298A7D9D-E5E2-440F-9691-6AC188FAD19D}" type="presParOf" srcId="{0EE70837-C890-450F-AFED-9888CD6367A3}" destId="{920AAFD1-22A4-4535-ADF1-5CA0F3E08AB5}" srcOrd="0" destOrd="0" presId="urn:microsoft.com/office/officeart/2005/8/layout/hierarchy3"/>
    <dgm:cxn modelId="{F3153C22-CD80-4858-A562-2B256E7FAE8C}" type="presParOf" srcId="{920AAFD1-22A4-4535-ADF1-5CA0F3E08AB5}" destId="{548072D2-BEEB-4C3A-824A-69382AA05411}" srcOrd="0" destOrd="0" presId="urn:microsoft.com/office/officeart/2005/8/layout/hierarchy3"/>
    <dgm:cxn modelId="{2C63560D-7E10-4832-8DAE-69806DB4EA4C}" type="presParOf" srcId="{920AAFD1-22A4-4535-ADF1-5CA0F3E08AB5}" destId="{D42BA812-E204-4DC5-99F5-338DD222FD48}" srcOrd="1" destOrd="0" presId="urn:microsoft.com/office/officeart/2005/8/layout/hierarchy3"/>
    <dgm:cxn modelId="{B3B44D61-26C3-41E3-BFD5-51BCAC3A5F93}" type="presParOf" srcId="{0EE70837-C890-450F-AFED-9888CD6367A3}" destId="{9A31E156-4AE5-4F0A-A1FB-D31AAB95F57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57F1C7-7CB0-40B3-9ADE-20A1D83A1B42}"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S"/>
        </a:p>
      </dgm:t>
    </dgm:pt>
    <dgm:pt modelId="{1B5D94A4-22F3-4312-9675-FA06C57DEA5C}">
      <dgm:prSet phldrT="[Texto]" custT="1"/>
      <dgm:spPr/>
      <dgm:t>
        <a:bodyPr/>
        <a:lstStyle/>
        <a:p>
          <a:pPr algn="just"/>
          <a:r>
            <a:rPr lang="es-MX" sz="1400" dirty="0" smtClean="0"/>
            <a:t>Existe la necesidad de tener un material didáctico como herramientas e instrumentos para el desarrollo de las actividades de enseñanza aprendizaje del Centro de Educación Inicial “Nido la Cigüeña”, dado que no existe alguno en la institución, que guíe al personal docente en la aplicación y diseño del juego dramático, contribuyendo al desarrollo de la inteligencia lingüística de los niños de 4 y 5 años.</a:t>
          </a:r>
          <a:endParaRPr lang="es-ES" sz="1400" dirty="0"/>
        </a:p>
      </dgm:t>
    </dgm:pt>
    <dgm:pt modelId="{A9377D28-143C-4851-8B19-3C7400D3985A}" type="parTrans" cxnId="{FB2C5F75-941B-43E1-A5B2-A8119E8DFA26}">
      <dgm:prSet/>
      <dgm:spPr/>
      <dgm:t>
        <a:bodyPr/>
        <a:lstStyle/>
        <a:p>
          <a:endParaRPr lang="es-ES"/>
        </a:p>
      </dgm:t>
    </dgm:pt>
    <dgm:pt modelId="{9E984A23-645B-4DC4-B24D-6C9D6BCA4D31}" type="sibTrans" cxnId="{FB2C5F75-941B-43E1-A5B2-A8119E8DFA26}">
      <dgm:prSet/>
      <dgm:spPr/>
      <dgm:t>
        <a:bodyPr/>
        <a:lstStyle/>
        <a:p>
          <a:endParaRPr lang="es-ES"/>
        </a:p>
      </dgm:t>
    </dgm:pt>
    <dgm:pt modelId="{306C816C-910B-418B-A103-D26258134368}">
      <dgm:prSet phldrT="[Texto]" custT="1"/>
      <dgm:spPr/>
      <dgm:t>
        <a:bodyPr/>
        <a:lstStyle/>
        <a:p>
          <a:pPr algn="just"/>
          <a:r>
            <a:rPr lang="es-MX" sz="1400" dirty="0" smtClean="0"/>
            <a:t>Los juegos dramáticos permiten el desarrollo de la inteligencia lingüística, ya que los niños pueden optar por representar diversos roles y representar personas, objetos, acciones de forma interactiva, reciproca y sincronizada desde su propio punto de vista </a:t>
          </a:r>
          <a:r>
            <a:rPr lang="es-ES" sz="1400" dirty="0" smtClean="0"/>
            <a:t>(Morón, 2011)</a:t>
          </a:r>
          <a:r>
            <a:rPr lang="es-MX" sz="1400" dirty="0" smtClean="0"/>
            <a:t>. </a:t>
          </a:r>
          <a:endParaRPr lang="es-ES" sz="1400" dirty="0"/>
        </a:p>
      </dgm:t>
    </dgm:pt>
    <dgm:pt modelId="{523CEE9D-1B6B-4B2F-8D52-663204CEB4BA}" type="parTrans" cxnId="{2FB90673-47F2-4026-BEFA-D202AE2CF53A}">
      <dgm:prSet/>
      <dgm:spPr/>
      <dgm:t>
        <a:bodyPr/>
        <a:lstStyle/>
        <a:p>
          <a:endParaRPr lang="es-ES"/>
        </a:p>
      </dgm:t>
    </dgm:pt>
    <dgm:pt modelId="{601CE241-4E7E-48EC-A2C2-4490C06D931A}" type="sibTrans" cxnId="{2FB90673-47F2-4026-BEFA-D202AE2CF53A}">
      <dgm:prSet/>
      <dgm:spPr/>
      <dgm:t>
        <a:bodyPr/>
        <a:lstStyle/>
        <a:p>
          <a:endParaRPr lang="es-ES"/>
        </a:p>
      </dgm:t>
    </dgm:pt>
    <dgm:pt modelId="{6E0015EB-8B53-48A4-8976-F64959F98BAF}">
      <dgm:prSet custT="1"/>
      <dgm:spPr/>
      <dgm:t>
        <a:bodyPr/>
        <a:lstStyle/>
        <a:p>
          <a:pPr algn="just"/>
          <a:r>
            <a:rPr lang="es-ES" sz="1400" dirty="0" smtClean="0"/>
            <a:t>EL(80%) de niños con edades comprendidas entre 4y 5 años del Centro de Educación Inicial “Nido la Cigüeña” poseen un nivel de destreza lingüística que se ubica “en proceso” de acuerdo a los resultados arrojados en la Ficha de Observaciones.</a:t>
          </a:r>
          <a:endParaRPr lang="es-EC" sz="1400" dirty="0"/>
        </a:p>
      </dgm:t>
    </dgm:pt>
    <dgm:pt modelId="{50BDD840-C6D2-4331-8282-2BA8CE67356C}" type="parTrans" cxnId="{ECDB735B-3DBC-46F6-9327-08D2681E1B5A}">
      <dgm:prSet/>
      <dgm:spPr/>
      <dgm:t>
        <a:bodyPr/>
        <a:lstStyle/>
        <a:p>
          <a:endParaRPr lang="es-ES"/>
        </a:p>
      </dgm:t>
    </dgm:pt>
    <dgm:pt modelId="{CEA4BD9F-970D-482D-8140-98C1B62267BB}" type="sibTrans" cxnId="{ECDB735B-3DBC-46F6-9327-08D2681E1B5A}">
      <dgm:prSet/>
      <dgm:spPr/>
      <dgm:t>
        <a:bodyPr/>
        <a:lstStyle/>
        <a:p>
          <a:endParaRPr lang="es-ES"/>
        </a:p>
      </dgm:t>
    </dgm:pt>
    <dgm:pt modelId="{FDC44AF5-815C-4D36-8806-F3411E13623F}" type="pres">
      <dgm:prSet presAssocID="{B757F1C7-7CB0-40B3-9ADE-20A1D83A1B42}" presName="outerComposite" presStyleCnt="0">
        <dgm:presLayoutVars>
          <dgm:chMax val="5"/>
          <dgm:dir/>
          <dgm:resizeHandles val="exact"/>
        </dgm:presLayoutVars>
      </dgm:prSet>
      <dgm:spPr/>
      <dgm:t>
        <a:bodyPr/>
        <a:lstStyle/>
        <a:p>
          <a:endParaRPr lang="es-ES"/>
        </a:p>
      </dgm:t>
    </dgm:pt>
    <dgm:pt modelId="{C0B74D4B-CA60-4ADE-9C21-EA4E6BA4B2A8}" type="pres">
      <dgm:prSet presAssocID="{B757F1C7-7CB0-40B3-9ADE-20A1D83A1B42}" presName="dummyMaxCanvas" presStyleCnt="0">
        <dgm:presLayoutVars/>
      </dgm:prSet>
      <dgm:spPr/>
    </dgm:pt>
    <dgm:pt modelId="{2BC919E6-8423-4FD9-B0F6-AD1FE02291D5}" type="pres">
      <dgm:prSet presAssocID="{B757F1C7-7CB0-40B3-9ADE-20A1D83A1B42}" presName="ThreeNodes_1" presStyleLbl="node1" presStyleIdx="0" presStyleCnt="3">
        <dgm:presLayoutVars>
          <dgm:bulletEnabled val="1"/>
        </dgm:presLayoutVars>
      </dgm:prSet>
      <dgm:spPr/>
      <dgm:t>
        <a:bodyPr/>
        <a:lstStyle/>
        <a:p>
          <a:endParaRPr lang="es-ES"/>
        </a:p>
      </dgm:t>
    </dgm:pt>
    <dgm:pt modelId="{B83C0CEC-87F0-4DC6-BA24-1F874CB0E810}" type="pres">
      <dgm:prSet presAssocID="{B757F1C7-7CB0-40B3-9ADE-20A1D83A1B42}" presName="ThreeNodes_2" presStyleLbl="node1" presStyleIdx="1" presStyleCnt="3">
        <dgm:presLayoutVars>
          <dgm:bulletEnabled val="1"/>
        </dgm:presLayoutVars>
      </dgm:prSet>
      <dgm:spPr/>
      <dgm:t>
        <a:bodyPr/>
        <a:lstStyle/>
        <a:p>
          <a:endParaRPr lang="es-ES"/>
        </a:p>
      </dgm:t>
    </dgm:pt>
    <dgm:pt modelId="{07105FCA-A50E-46B7-96BA-8FC91796C292}" type="pres">
      <dgm:prSet presAssocID="{B757F1C7-7CB0-40B3-9ADE-20A1D83A1B42}" presName="ThreeNodes_3" presStyleLbl="node1" presStyleIdx="2" presStyleCnt="3">
        <dgm:presLayoutVars>
          <dgm:bulletEnabled val="1"/>
        </dgm:presLayoutVars>
      </dgm:prSet>
      <dgm:spPr/>
      <dgm:t>
        <a:bodyPr/>
        <a:lstStyle/>
        <a:p>
          <a:endParaRPr lang="es-ES"/>
        </a:p>
      </dgm:t>
    </dgm:pt>
    <dgm:pt modelId="{22D21EAD-176F-41B3-897C-FA817CF0351A}" type="pres">
      <dgm:prSet presAssocID="{B757F1C7-7CB0-40B3-9ADE-20A1D83A1B42}" presName="ThreeConn_1-2" presStyleLbl="fgAccFollowNode1" presStyleIdx="0" presStyleCnt="2">
        <dgm:presLayoutVars>
          <dgm:bulletEnabled val="1"/>
        </dgm:presLayoutVars>
      </dgm:prSet>
      <dgm:spPr/>
      <dgm:t>
        <a:bodyPr/>
        <a:lstStyle/>
        <a:p>
          <a:endParaRPr lang="es-ES"/>
        </a:p>
      </dgm:t>
    </dgm:pt>
    <dgm:pt modelId="{16AB9874-3578-43E3-BCCB-430BDE32ED44}" type="pres">
      <dgm:prSet presAssocID="{B757F1C7-7CB0-40B3-9ADE-20A1D83A1B42}" presName="ThreeConn_2-3" presStyleLbl="fgAccFollowNode1" presStyleIdx="1" presStyleCnt="2">
        <dgm:presLayoutVars>
          <dgm:bulletEnabled val="1"/>
        </dgm:presLayoutVars>
      </dgm:prSet>
      <dgm:spPr/>
      <dgm:t>
        <a:bodyPr/>
        <a:lstStyle/>
        <a:p>
          <a:endParaRPr lang="es-ES"/>
        </a:p>
      </dgm:t>
    </dgm:pt>
    <dgm:pt modelId="{350FFF60-6686-4986-B606-D4E0BB108FC2}" type="pres">
      <dgm:prSet presAssocID="{B757F1C7-7CB0-40B3-9ADE-20A1D83A1B42}" presName="ThreeNodes_1_text" presStyleLbl="node1" presStyleIdx="2" presStyleCnt="3">
        <dgm:presLayoutVars>
          <dgm:bulletEnabled val="1"/>
        </dgm:presLayoutVars>
      </dgm:prSet>
      <dgm:spPr/>
      <dgm:t>
        <a:bodyPr/>
        <a:lstStyle/>
        <a:p>
          <a:endParaRPr lang="es-ES"/>
        </a:p>
      </dgm:t>
    </dgm:pt>
    <dgm:pt modelId="{A2D55723-C657-46A2-A000-9160550AC232}" type="pres">
      <dgm:prSet presAssocID="{B757F1C7-7CB0-40B3-9ADE-20A1D83A1B42}" presName="ThreeNodes_2_text" presStyleLbl="node1" presStyleIdx="2" presStyleCnt="3">
        <dgm:presLayoutVars>
          <dgm:bulletEnabled val="1"/>
        </dgm:presLayoutVars>
      </dgm:prSet>
      <dgm:spPr/>
      <dgm:t>
        <a:bodyPr/>
        <a:lstStyle/>
        <a:p>
          <a:endParaRPr lang="es-ES"/>
        </a:p>
      </dgm:t>
    </dgm:pt>
    <dgm:pt modelId="{0898E4ED-EB28-4C47-9D1D-60CBDE6F88BF}" type="pres">
      <dgm:prSet presAssocID="{B757F1C7-7CB0-40B3-9ADE-20A1D83A1B42}" presName="ThreeNodes_3_text" presStyleLbl="node1" presStyleIdx="2" presStyleCnt="3">
        <dgm:presLayoutVars>
          <dgm:bulletEnabled val="1"/>
        </dgm:presLayoutVars>
      </dgm:prSet>
      <dgm:spPr/>
      <dgm:t>
        <a:bodyPr/>
        <a:lstStyle/>
        <a:p>
          <a:endParaRPr lang="es-ES"/>
        </a:p>
      </dgm:t>
    </dgm:pt>
  </dgm:ptLst>
  <dgm:cxnLst>
    <dgm:cxn modelId="{D1133AA7-E13D-4DFB-B198-5FB531124E29}" type="presOf" srcId="{1B5D94A4-22F3-4312-9675-FA06C57DEA5C}" destId="{A2D55723-C657-46A2-A000-9160550AC232}" srcOrd="1" destOrd="0" presId="urn:microsoft.com/office/officeart/2005/8/layout/vProcess5"/>
    <dgm:cxn modelId="{EFE88C6F-6D0F-48E9-8953-921860C1AE08}" type="presOf" srcId="{CEA4BD9F-970D-482D-8140-98C1B62267BB}" destId="{22D21EAD-176F-41B3-897C-FA817CF0351A}" srcOrd="0" destOrd="0" presId="urn:microsoft.com/office/officeart/2005/8/layout/vProcess5"/>
    <dgm:cxn modelId="{3CBA2DFC-D67D-483A-B272-1A0FCD60962E}" type="presOf" srcId="{306C816C-910B-418B-A103-D26258134368}" destId="{0898E4ED-EB28-4C47-9D1D-60CBDE6F88BF}" srcOrd="1" destOrd="0" presId="urn:microsoft.com/office/officeart/2005/8/layout/vProcess5"/>
    <dgm:cxn modelId="{FB2C5F75-941B-43E1-A5B2-A8119E8DFA26}" srcId="{B757F1C7-7CB0-40B3-9ADE-20A1D83A1B42}" destId="{1B5D94A4-22F3-4312-9675-FA06C57DEA5C}" srcOrd="1" destOrd="0" parTransId="{A9377D28-143C-4851-8B19-3C7400D3985A}" sibTransId="{9E984A23-645B-4DC4-B24D-6C9D6BCA4D31}"/>
    <dgm:cxn modelId="{69B458D3-3691-43BA-B3CB-9AFAE03B89A5}" type="presOf" srcId="{306C816C-910B-418B-A103-D26258134368}" destId="{07105FCA-A50E-46B7-96BA-8FC91796C292}" srcOrd="0" destOrd="0" presId="urn:microsoft.com/office/officeart/2005/8/layout/vProcess5"/>
    <dgm:cxn modelId="{E5B62B62-0A6D-464B-8844-BE8D73269BB9}" type="presOf" srcId="{B757F1C7-7CB0-40B3-9ADE-20A1D83A1B42}" destId="{FDC44AF5-815C-4D36-8806-F3411E13623F}" srcOrd="0" destOrd="0" presId="urn:microsoft.com/office/officeart/2005/8/layout/vProcess5"/>
    <dgm:cxn modelId="{6781E8DB-0B07-4E24-9008-83EB3C365B30}" type="presOf" srcId="{9E984A23-645B-4DC4-B24D-6C9D6BCA4D31}" destId="{16AB9874-3578-43E3-BCCB-430BDE32ED44}" srcOrd="0" destOrd="0" presId="urn:microsoft.com/office/officeart/2005/8/layout/vProcess5"/>
    <dgm:cxn modelId="{DA42C397-2238-40A2-B614-5440C439DA73}" type="presOf" srcId="{6E0015EB-8B53-48A4-8976-F64959F98BAF}" destId="{350FFF60-6686-4986-B606-D4E0BB108FC2}" srcOrd="1" destOrd="0" presId="urn:microsoft.com/office/officeart/2005/8/layout/vProcess5"/>
    <dgm:cxn modelId="{66056463-5C27-4C2D-8961-DD8DA008D31F}" type="presOf" srcId="{6E0015EB-8B53-48A4-8976-F64959F98BAF}" destId="{2BC919E6-8423-4FD9-B0F6-AD1FE02291D5}" srcOrd="0" destOrd="0" presId="urn:microsoft.com/office/officeart/2005/8/layout/vProcess5"/>
    <dgm:cxn modelId="{2FB90673-47F2-4026-BEFA-D202AE2CF53A}" srcId="{B757F1C7-7CB0-40B3-9ADE-20A1D83A1B42}" destId="{306C816C-910B-418B-A103-D26258134368}" srcOrd="2" destOrd="0" parTransId="{523CEE9D-1B6B-4B2F-8D52-663204CEB4BA}" sibTransId="{601CE241-4E7E-48EC-A2C2-4490C06D931A}"/>
    <dgm:cxn modelId="{ECDB735B-3DBC-46F6-9327-08D2681E1B5A}" srcId="{B757F1C7-7CB0-40B3-9ADE-20A1D83A1B42}" destId="{6E0015EB-8B53-48A4-8976-F64959F98BAF}" srcOrd="0" destOrd="0" parTransId="{50BDD840-C6D2-4331-8282-2BA8CE67356C}" sibTransId="{CEA4BD9F-970D-482D-8140-98C1B62267BB}"/>
    <dgm:cxn modelId="{4D871078-9459-4EF1-B874-A0F26730F836}" type="presOf" srcId="{1B5D94A4-22F3-4312-9675-FA06C57DEA5C}" destId="{B83C0CEC-87F0-4DC6-BA24-1F874CB0E810}" srcOrd="0" destOrd="0" presId="urn:microsoft.com/office/officeart/2005/8/layout/vProcess5"/>
    <dgm:cxn modelId="{CF66A2B8-CA7C-4241-BA1A-C41892E3C094}" type="presParOf" srcId="{FDC44AF5-815C-4D36-8806-F3411E13623F}" destId="{C0B74D4B-CA60-4ADE-9C21-EA4E6BA4B2A8}" srcOrd="0" destOrd="0" presId="urn:microsoft.com/office/officeart/2005/8/layout/vProcess5"/>
    <dgm:cxn modelId="{81BD447F-9C81-4003-9F54-3D4F1E7F6327}" type="presParOf" srcId="{FDC44AF5-815C-4D36-8806-F3411E13623F}" destId="{2BC919E6-8423-4FD9-B0F6-AD1FE02291D5}" srcOrd="1" destOrd="0" presId="urn:microsoft.com/office/officeart/2005/8/layout/vProcess5"/>
    <dgm:cxn modelId="{379FFDB9-543E-498E-AED9-297A0B110207}" type="presParOf" srcId="{FDC44AF5-815C-4D36-8806-F3411E13623F}" destId="{B83C0CEC-87F0-4DC6-BA24-1F874CB0E810}" srcOrd="2" destOrd="0" presId="urn:microsoft.com/office/officeart/2005/8/layout/vProcess5"/>
    <dgm:cxn modelId="{68FA3904-B631-466A-8679-1CC36DFF8E8C}" type="presParOf" srcId="{FDC44AF5-815C-4D36-8806-F3411E13623F}" destId="{07105FCA-A50E-46B7-96BA-8FC91796C292}" srcOrd="3" destOrd="0" presId="urn:microsoft.com/office/officeart/2005/8/layout/vProcess5"/>
    <dgm:cxn modelId="{D61404CE-4DC0-4B34-BC4C-EDB9803F67FD}" type="presParOf" srcId="{FDC44AF5-815C-4D36-8806-F3411E13623F}" destId="{22D21EAD-176F-41B3-897C-FA817CF0351A}" srcOrd="4" destOrd="0" presId="urn:microsoft.com/office/officeart/2005/8/layout/vProcess5"/>
    <dgm:cxn modelId="{F7A2FB07-1448-465E-B8B6-8C24E8602144}" type="presParOf" srcId="{FDC44AF5-815C-4D36-8806-F3411E13623F}" destId="{16AB9874-3578-43E3-BCCB-430BDE32ED44}" srcOrd="5" destOrd="0" presId="urn:microsoft.com/office/officeart/2005/8/layout/vProcess5"/>
    <dgm:cxn modelId="{5543A33A-A505-4A47-B84D-4994E8EECA8C}" type="presParOf" srcId="{FDC44AF5-815C-4D36-8806-F3411E13623F}" destId="{350FFF60-6686-4986-B606-D4E0BB108FC2}" srcOrd="6" destOrd="0" presId="urn:microsoft.com/office/officeart/2005/8/layout/vProcess5"/>
    <dgm:cxn modelId="{5DC54372-DB8E-4C9E-8DA8-519F58A14945}" type="presParOf" srcId="{FDC44AF5-815C-4D36-8806-F3411E13623F}" destId="{A2D55723-C657-46A2-A000-9160550AC232}" srcOrd="7" destOrd="0" presId="urn:microsoft.com/office/officeart/2005/8/layout/vProcess5"/>
    <dgm:cxn modelId="{4C516EFF-920F-4CA6-AE6C-B527C92865E8}" type="presParOf" srcId="{FDC44AF5-815C-4D36-8806-F3411E13623F}" destId="{0898E4ED-EB28-4C47-9D1D-60CBDE6F88B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57F1C7-7CB0-40B3-9ADE-20A1D83A1B42}"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S"/>
        </a:p>
      </dgm:t>
    </dgm:pt>
    <dgm:pt modelId="{10B3E441-6759-4321-9917-914DFC611450}">
      <dgm:prSet phldrT="[Texto]" custT="1"/>
      <dgm:spPr/>
      <dgm:t>
        <a:bodyPr/>
        <a:lstStyle/>
        <a:p>
          <a:pPr algn="just"/>
          <a:r>
            <a:rPr lang="es-MX" sz="1400" dirty="0" smtClean="0"/>
            <a:t>Involucrar en el proceso de enseñanza aprendizaje diferentes actividades lúdicas para que los niños de 4-5 años del Centro de Educación Inicial “Nido la Cigüeña” alcancen el nivel “Adquirido” de todas las destrezas en el desarrollo de la inteligencia lingüística.</a:t>
          </a:r>
          <a:endParaRPr lang="es-ES" sz="1400" dirty="0"/>
        </a:p>
      </dgm:t>
    </dgm:pt>
    <dgm:pt modelId="{82CD5580-CB6C-441C-841A-4F55D01222F3}" type="parTrans" cxnId="{167ABBC6-B3F0-4E10-907E-58DC11F87027}">
      <dgm:prSet/>
      <dgm:spPr/>
      <dgm:t>
        <a:bodyPr/>
        <a:lstStyle/>
        <a:p>
          <a:endParaRPr lang="es-ES"/>
        </a:p>
      </dgm:t>
    </dgm:pt>
    <dgm:pt modelId="{878A798D-26FA-4E0C-987E-C0221CC5C277}" type="sibTrans" cxnId="{167ABBC6-B3F0-4E10-907E-58DC11F87027}">
      <dgm:prSet/>
      <dgm:spPr/>
      <dgm:t>
        <a:bodyPr/>
        <a:lstStyle/>
        <a:p>
          <a:endParaRPr lang="es-ES"/>
        </a:p>
      </dgm:t>
    </dgm:pt>
    <dgm:pt modelId="{1B5D94A4-22F3-4312-9675-FA06C57DEA5C}">
      <dgm:prSet phldrT="[Texto]" custT="1"/>
      <dgm:spPr/>
      <dgm:t>
        <a:bodyPr/>
        <a:lstStyle/>
        <a:p>
          <a:pPr algn="just"/>
          <a:r>
            <a:rPr lang="es-MX" sz="1400" dirty="0" smtClean="0"/>
            <a:t>Aplicar regular, suficiente y eficientemente estrategias didácticas especificas en las actividades de enseñanza aprendizaje del lenguaje en el Centro de Educación Inicial “Nido la Cigüeña” para ayudar a los niños de 4-5 años en el desarrollo de la inteligencia lingüística.</a:t>
          </a:r>
          <a:endParaRPr lang="es-ES" sz="1400" dirty="0"/>
        </a:p>
      </dgm:t>
    </dgm:pt>
    <dgm:pt modelId="{A9377D28-143C-4851-8B19-3C7400D3985A}" type="parTrans" cxnId="{FB2C5F75-941B-43E1-A5B2-A8119E8DFA26}">
      <dgm:prSet/>
      <dgm:spPr/>
      <dgm:t>
        <a:bodyPr/>
        <a:lstStyle/>
        <a:p>
          <a:endParaRPr lang="es-ES"/>
        </a:p>
      </dgm:t>
    </dgm:pt>
    <dgm:pt modelId="{9E984A23-645B-4DC4-B24D-6C9D6BCA4D31}" type="sibTrans" cxnId="{FB2C5F75-941B-43E1-A5B2-A8119E8DFA26}">
      <dgm:prSet/>
      <dgm:spPr/>
      <dgm:t>
        <a:bodyPr/>
        <a:lstStyle/>
        <a:p>
          <a:endParaRPr lang="es-ES"/>
        </a:p>
      </dgm:t>
    </dgm:pt>
    <dgm:pt modelId="{306C816C-910B-418B-A103-D26258134368}">
      <dgm:prSet phldrT="[Texto]" custT="1"/>
      <dgm:spPr/>
      <dgm:t>
        <a:bodyPr/>
        <a:lstStyle/>
        <a:p>
          <a:pPr algn="just"/>
          <a:r>
            <a:rPr lang="es-ES" sz="1400" dirty="0" smtClean="0"/>
            <a:t>Implementar el uso regular por parte de docente de los juegos dramáticos como herramienta didáctica en la creación de los procesos de enseñanza-aprendizaje con el fin de facilitar el desarrollo de la inteligencia lingüística.</a:t>
          </a:r>
          <a:endParaRPr lang="es-ES" sz="1400" dirty="0"/>
        </a:p>
      </dgm:t>
    </dgm:pt>
    <dgm:pt modelId="{523CEE9D-1B6B-4B2F-8D52-663204CEB4BA}" type="parTrans" cxnId="{2FB90673-47F2-4026-BEFA-D202AE2CF53A}">
      <dgm:prSet/>
      <dgm:spPr/>
      <dgm:t>
        <a:bodyPr/>
        <a:lstStyle/>
        <a:p>
          <a:endParaRPr lang="es-ES"/>
        </a:p>
      </dgm:t>
    </dgm:pt>
    <dgm:pt modelId="{601CE241-4E7E-48EC-A2C2-4490C06D931A}" type="sibTrans" cxnId="{2FB90673-47F2-4026-BEFA-D202AE2CF53A}">
      <dgm:prSet/>
      <dgm:spPr/>
      <dgm:t>
        <a:bodyPr/>
        <a:lstStyle/>
        <a:p>
          <a:endParaRPr lang="es-ES"/>
        </a:p>
      </dgm:t>
    </dgm:pt>
    <dgm:pt modelId="{A8135B87-7587-475B-8951-DA2FEDA260C7}">
      <dgm:prSet phldrT="[Texto]" custT="1"/>
      <dgm:spPr/>
      <dgm:t>
        <a:bodyPr/>
        <a:lstStyle/>
        <a:p>
          <a:pPr algn="just"/>
          <a:r>
            <a:rPr lang="es-MX" sz="1400" dirty="0" smtClean="0"/>
            <a:t>Diseñar un material didáctico para las docentes, que oriente en el uso de los juegos dramáticos en las actividades de enseñanza para el desarrollo de la inteligencia lingüística de los niños de 4-5 años del Centro de Educación Inicial “Nido la Cigüeña”.</a:t>
          </a:r>
          <a:endParaRPr lang="es-ES" sz="1400" dirty="0"/>
        </a:p>
      </dgm:t>
    </dgm:pt>
    <dgm:pt modelId="{521C52D6-9F9E-4CD6-A811-A2AF6A00454B}" type="parTrans" cxnId="{A55C24B6-09F7-4061-8371-63B23C704DF4}">
      <dgm:prSet/>
      <dgm:spPr/>
      <dgm:t>
        <a:bodyPr/>
        <a:lstStyle/>
        <a:p>
          <a:endParaRPr lang="es-ES"/>
        </a:p>
      </dgm:t>
    </dgm:pt>
    <dgm:pt modelId="{AAEA8BC5-32A4-42A1-8313-EEC38C1FFEE1}" type="sibTrans" cxnId="{A55C24B6-09F7-4061-8371-63B23C704DF4}">
      <dgm:prSet/>
      <dgm:spPr/>
      <dgm:t>
        <a:bodyPr/>
        <a:lstStyle/>
        <a:p>
          <a:endParaRPr lang="es-ES"/>
        </a:p>
      </dgm:t>
    </dgm:pt>
    <dgm:pt modelId="{FDC44AF5-815C-4D36-8806-F3411E13623F}" type="pres">
      <dgm:prSet presAssocID="{B757F1C7-7CB0-40B3-9ADE-20A1D83A1B42}" presName="outerComposite" presStyleCnt="0">
        <dgm:presLayoutVars>
          <dgm:chMax val="5"/>
          <dgm:dir/>
          <dgm:resizeHandles val="exact"/>
        </dgm:presLayoutVars>
      </dgm:prSet>
      <dgm:spPr/>
      <dgm:t>
        <a:bodyPr/>
        <a:lstStyle/>
        <a:p>
          <a:endParaRPr lang="es-ES"/>
        </a:p>
      </dgm:t>
    </dgm:pt>
    <dgm:pt modelId="{C0B74D4B-CA60-4ADE-9C21-EA4E6BA4B2A8}" type="pres">
      <dgm:prSet presAssocID="{B757F1C7-7CB0-40B3-9ADE-20A1D83A1B42}" presName="dummyMaxCanvas" presStyleCnt="0">
        <dgm:presLayoutVars/>
      </dgm:prSet>
      <dgm:spPr/>
    </dgm:pt>
    <dgm:pt modelId="{5174DD28-FBA6-4D14-B22F-99CE3ACB9764}" type="pres">
      <dgm:prSet presAssocID="{B757F1C7-7CB0-40B3-9ADE-20A1D83A1B42}" presName="FourNodes_1" presStyleLbl="node1" presStyleIdx="0" presStyleCnt="4">
        <dgm:presLayoutVars>
          <dgm:bulletEnabled val="1"/>
        </dgm:presLayoutVars>
      </dgm:prSet>
      <dgm:spPr/>
      <dgm:t>
        <a:bodyPr/>
        <a:lstStyle/>
        <a:p>
          <a:endParaRPr lang="es-ES"/>
        </a:p>
      </dgm:t>
    </dgm:pt>
    <dgm:pt modelId="{519EF086-E186-43DD-B0B0-83DA5747252B}" type="pres">
      <dgm:prSet presAssocID="{B757F1C7-7CB0-40B3-9ADE-20A1D83A1B42}" presName="FourNodes_2" presStyleLbl="node1" presStyleIdx="1" presStyleCnt="4">
        <dgm:presLayoutVars>
          <dgm:bulletEnabled val="1"/>
        </dgm:presLayoutVars>
      </dgm:prSet>
      <dgm:spPr/>
      <dgm:t>
        <a:bodyPr/>
        <a:lstStyle/>
        <a:p>
          <a:endParaRPr lang="es-ES"/>
        </a:p>
      </dgm:t>
    </dgm:pt>
    <dgm:pt modelId="{4289E93C-1505-42D9-8227-0DE2D2BED912}" type="pres">
      <dgm:prSet presAssocID="{B757F1C7-7CB0-40B3-9ADE-20A1D83A1B42}" presName="FourNodes_3" presStyleLbl="node1" presStyleIdx="2" presStyleCnt="4">
        <dgm:presLayoutVars>
          <dgm:bulletEnabled val="1"/>
        </dgm:presLayoutVars>
      </dgm:prSet>
      <dgm:spPr/>
      <dgm:t>
        <a:bodyPr/>
        <a:lstStyle/>
        <a:p>
          <a:endParaRPr lang="es-ES"/>
        </a:p>
      </dgm:t>
    </dgm:pt>
    <dgm:pt modelId="{A46ADAEB-A6FF-4DD4-B3E9-3CFAB893717B}" type="pres">
      <dgm:prSet presAssocID="{B757F1C7-7CB0-40B3-9ADE-20A1D83A1B42}" presName="FourNodes_4" presStyleLbl="node1" presStyleIdx="3" presStyleCnt="4">
        <dgm:presLayoutVars>
          <dgm:bulletEnabled val="1"/>
        </dgm:presLayoutVars>
      </dgm:prSet>
      <dgm:spPr/>
      <dgm:t>
        <a:bodyPr/>
        <a:lstStyle/>
        <a:p>
          <a:endParaRPr lang="es-ES"/>
        </a:p>
      </dgm:t>
    </dgm:pt>
    <dgm:pt modelId="{FA9B6779-B203-43A1-9C6A-9B053F924A64}" type="pres">
      <dgm:prSet presAssocID="{B757F1C7-7CB0-40B3-9ADE-20A1D83A1B42}" presName="FourConn_1-2" presStyleLbl="fgAccFollowNode1" presStyleIdx="0" presStyleCnt="3">
        <dgm:presLayoutVars>
          <dgm:bulletEnabled val="1"/>
        </dgm:presLayoutVars>
      </dgm:prSet>
      <dgm:spPr/>
      <dgm:t>
        <a:bodyPr/>
        <a:lstStyle/>
        <a:p>
          <a:endParaRPr lang="es-ES"/>
        </a:p>
      </dgm:t>
    </dgm:pt>
    <dgm:pt modelId="{E35B3219-8A86-4D3E-AB84-F5A6F2F086A0}" type="pres">
      <dgm:prSet presAssocID="{B757F1C7-7CB0-40B3-9ADE-20A1D83A1B42}" presName="FourConn_2-3" presStyleLbl="fgAccFollowNode1" presStyleIdx="1" presStyleCnt="3">
        <dgm:presLayoutVars>
          <dgm:bulletEnabled val="1"/>
        </dgm:presLayoutVars>
      </dgm:prSet>
      <dgm:spPr/>
      <dgm:t>
        <a:bodyPr/>
        <a:lstStyle/>
        <a:p>
          <a:endParaRPr lang="es-ES"/>
        </a:p>
      </dgm:t>
    </dgm:pt>
    <dgm:pt modelId="{C99F1541-CC9A-4837-A544-ED7D708C9845}" type="pres">
      <dgm:prSet presAssocID="{B757F1C7-7CB0-40B3-9ADE-20A1D83A1B42}" presName="FourConn_3-4" presStyleLbl="fgAccFollowNode1" presStyleIdx="2" presStyleCnt="3">
        <dgm:presLayoutVars>
          <dgm:bulletEnabled val="1"/>
        </dgm:presLayoutVars>
      </dgm:prSet>
      <dgm:spPr/>
      <dgm:t>
        <a:bodyPr/>
        <a:lstStyle/>
        <a:p>
          <a:endParaRPr lang="es-ES"/>
        </a:p>
      </dgm:t>
    </dgm:pt>
    <dgm:pt modelId="{164BE0FA-57B1-489B-8125-D55F3A7D3B80}" type="pres">
      <dgm:prSet presAssocID="{B757F1C7-7CB0-40B3-9ADE-20A1D83A1B42}" presName="FourNodes_1_text" presStyleLbl="node1" presStyleIdx="3" presStyleCnt="4">
        <dgm:presLayoutVars>
          <dgm:bulletEnabled val="1"/>
        </dgm:presLayoutVars>
      </dgm:prSet>
      <dgm:spPr/>
      <dgm:t>
        <a:bodyPr/>
        <a:lstStyle/>
        <a:p>
          <a:endParaRPr lang="es-ES"/>
        </a:p>
      </dgm:t>
    </dgm:pt>
    <dgm:pt modelId="{449CA4C4-B077-4314-9AC8-960A46C77983}" type="pres">
      <dgm:prSet presAssocID="{B757F1C7-7CB0-40B3-9ADE-20A1D83A1B42}" presName="FourNodes_2_text" presStyleLbl="node1" presStyleIdx="3" presStyleCnt="4">
        <dgm:presLayoutVars>
          <dgm:bulletEnabled val="1"/>
        </dgm:presLayoutVars>
      </dgm:prSet>
      <dgm:spPr/>
      <dgm:t>
        <a:bodyPr/>
        <a:lstStyle/>
        <a:p>
          <a:endParaRPr lang="es-ES"/>
        </a:p>
      </dgm:t>
    </dgm:pt>
    <dgm:pt modelId="{213F2F4C-BBB3-4E45-A649-CA8BD8279ED2}" type="pres">
      <dgm:prSet presAssocID="{B757F1C7-7CB0-40B3-9ADE-20A1D83A1B42}" presName="FourNodes_3_text" presStyleLbl="node1" presStyleIdx="3" presStyleCnt="4">
        <dgm:presLayoutVars>
          <dgm:bulletEnabled val="1"/>
        </dgm:presLayoutVars>
      </dgm:prSet>
      <dgm:spPr/>
      <dgm:t>
        <a:bodyPr/>
        <a:lstStyle/>
        <a:p>
          <a:endParaRPr lang="es-ES"/>
        </a:p>
      </dgm:t>
    </dgm:pt>
    <dgm:pt modelId="{639C9B18-D779-4D92-AA52-1C262F5032B2}" type="pres">
      <dgm:prSet presAssocID="{B757F1C7-7CB0-40B3-9ADE-20A1D83A1B42}" presName="FourNodes_4_text" presStyleLbl="node1" presStyleIdx="3" presStyleCnt="4">
        <dgm:presLayoutVars>
          <dgm:bulletEnabled val="1"/>
        </dgm:presLayoutVars>
      </dgm:prSet>
      <dgm:spPr/>
      <dgm:t>
        <a:bodyPr/>
        <a:lstStyle/>
        <a:p>
          <a:endParaRPr lang="es-ES"/>
        </a:p>
      </dgm:t>
    </dgm:pt>
  </dgm:ptLst>
  <dgm:cxnLst>
    <dgm:cxn modelId="{977E8F02-8FCB-4AD0-92DE-1532FA6DDE99}" type="presOf" srcId="{1B5D94A4-22F3-4312-9675-FA06C57DEA5C}" destId="{449CA4C4-B077-4314-9AC8-960A46C77983}" srcOrd="1" destOrd="0" presId="urn:microsoft.com/office/officeart/2005/8/layout/vProcess5"/>
    <dgm:cxn modelId="{80ED5E35-DC21-46C9-AD90-FCCD9EF54F8C}" type="presOf" srcId="{878A798D-26FA-4E0C-987E-C0221CC5C277}" destId="{FA9B6779-B203-43A1-9C6A-9B053F924A64}" srcOrd="0" destOrd="0" presId="urn:microsoft.com/office/officeart/2005/8/layout/vProcess5"/>
    <dgm:cxn modelId="{167ABBC6-B3F0-4E10-907E-58DC11F87027}" srcId="{B757F1C7-7CB0-40B3-9ADE-20A1D83A1B42}" destId="{10B3E441-6759-4321-9917-914DFC611450}" srcOrd="0" destOrd="0" parTransId="{82CD5580-CB6C-441C-841A-4F55D01222F3}" sibTransId="{878A798D-26FA-4E0C-987E-C0221CC5C277}"/>
    <dgm:cxn modelId="{D8C9FA10-0C7A-462C-9EA9-FDA1C6BBD9C1}" type="presOf" srcId="{9E984A23-645B-4DC4-B24D-6C9D6BCA4D31}" destId="{E35B3219-8A86-4D3E-AB84-F5A6F2F086A0}" srcOrd="0" destOrd="0" presId="urn:microsoft.com/office/officeart/2005/8/layout/vProcess5"/>
    <dgm:cxn modelId="{AA7E6DE3-D2D7-4155-A546-DD16564721F5}" type="presOf" srcId="{306C816C-910B-418B-A103-D26258134368}" destId="{213F2F4C-BBB3-4E45-A649-CA8BD8279ED2}" srcOrd="1" destOrd="0" presId="urn:microsoft.com/office/officeart/2005/8/layout/vProcess5"/>
    <dgm:cxn modelId="{A55C24B6-09F7-4061-8371-63B23C704DF4}" srcId="{B757F1C7-7CB0-40B3-9ADE-20A1D83A1B42}" destId="{A8135B87-7587-475B-8951-DA2FEDA260C7}" srcOrd="3" destOrd="0" parTransId="{521C52D6-9F9E-4CD6-A811-A2AF6A00454B}" sibTransId="{AAEA8BC5-32A4-42A1-8313-EEC38C1FFEE1}"/>
    <dgm:cxn modelId="{5A8164FE-462E-425F-93E0-9B97FB97FC70}" type="presOf" srcId="{306C816C-910B-418B-A103-D26258134368}" destId="{4289E93C-1505-42D9-8227-0DE2D2BED912}" srcOrd="0" destOrd="0" presId="urn:microsoft.com/office/officeart/2005/8/layout/vProcess5"/>
    <dgm:cxn modelId="{4AD6C192-62FB-4192-82FF-AA9A2567D014}" type="presOf" srcId="{A8135B87-7587-475B-8951-DA2FEDA260C7}" destId="{639C9B18-D779-4D92-AA52-1C262F5032B2}" srcOrd="1" destOrd="0" presId="urn:microsoft.com/office/officeart/2005/8/layout/vProcess5"/>
    <dgm:cxn modelId="{5909E529-2533-49C0-9F3B-0309413722C0}" type="presOf" srcId="{1B5D94A4-22F3-4312-9675-FA06C57DEA5C}" destId="{519EF086-E186-43DD-B0B0-83DA5747252B}" srcOrd="0" destOrd="0" presId="urn:microsoft.com/office/officeart/2005/8/layout/vProcess5"/>
    <dgm:cxn modelId="{E5B62B62-0A6D-464B-8844-BE8D73269BB9}" type="presOf" srcId="{B757F1C7-7CB0-40B3-9ADE-20A1D83A1B42}" destId="{FDC44AF5-815C-4D36-8806-F3411E13623F}" srcOrd="0" destOrd="0" presId="urn:microsoft.com/office/officeart/2005/8/layout/vProcess5"/>
    <dgm:cxn modelId="{1C1CA8D9-D22B-4FE7-A999-F44FFA0B8563}" type="presOf" srcId="{10B3E441-6759-4321-9917-914DFC611450}" destId="{164BE0FA-57B1-489B-8125-D55F3A7D3B80}" srcOrd="1" destOrd="0" presId="urn:microsoft.com/office/officeart/2005/8/layout/vProcess5"/>
    <dgm:cxn modelId="{FB2C5F75-941B-43E1-A5B2-A8119E8DFA26}" srcId="{B757F1C7-7CB0-40B3-9ADE-20A1D83A1B42}" destId="{1B5D94A4-22F3-4312-9675-FA06C57DEA5C}" srcOrd="1" destOrd="0" parTransId="{A9377D28-143C-4851-8B19-3C7400D3985A}" sibTransId="{9E984A23-645B-4DC4-B24D-6C9D6BCA4D31}"/>
    <dgm:cxn modelId="{5BF7FFED-233D-40EC-B33B-CDB51C230E5A}" type="presOf" srcId="{10B3E441-6759-4321-9917-914DFC611450}" destId="{5174DD28-FBA6-4D14-B22F-99CE3ACB9764}" srcOrd="0" destOrd="0" presId="urn:microsoft.com/office/officeart/2005/8/layout/vProcess5"/>
    <dgm:cxn modelId="{5F8FC131-2896-41B0-96A7-7E143FD7E757}" type="presOf" srcId="{A8135B87-7587-475B-8951-DA2FEDA260C7}" destId="{A46ADAEB-A6FF-4DD4-B3E9-3CFAB893717B}" srcOrd="0" destOrd="0" presId="urn:microsoft.com/office/officeart/2005/8/layout/vProcess5"/>
    <dgm:cxn modelId="{2FB90673-47F2-4026-BEFA-D202AE2CF53A}" srcId="{B757F1C7-7CB0-40B3-9ADE-20A1D83A1B42}" destId="{306C816C-910B-418B-A103-D26258134368}" srcOrd="2" destOrd="0" parTransId="{523CEE9D-1B6B-4B2F-8D52-663204CEB4BA}" sibTransId="{601CE241-4E7E-48EC-A2C2-4490C06D931A}"/>
    <dgm:cxn modelId="{04503520-ACA8-4518-B0BE-612D824AA358}" type="presOf" srcId="{601CE241-4E7E-48EC-A2C2-4490C06D931A}" destId="{C99F1541-CC9A-4837-A544-ED7D708C9845}" srcOrd="0" destOrd="0" presId="urn:microsoft.com/office/officeart/2005/8/layout/vProcess5"/>
    <dgm:cxn modelId="{CF66A2B8-CA7C-4241-BA1A-C41892E3C094}" type="presParOf" srcId="{FDC44AF5-815C-4D36-8806-F3411E13623F}" destId="{C0B74D4B-CA60-4ADE-9C21-EA4E6BA4B2A8}" srcOrd="0" destOrd="0" presId="urn:microsoft.com/office/officeart/2005/8/layout/vProcess5"/>
    <dgm:cxn modelId="{DD23B6F3-D10F-4374-9B5F-E234D5271143}" type="presParOf" srcId="{FDC44AF5-815C-4D36-8806-F3411E13623F}" destId="{5174DD28-FBA6-4D14-B22F-99CE3ACB9764}" srcOrd="1" destOrd="0" presId="urn:microsoft.com/office/officeart/2005/8/layout/vProcess5"/>
    <dgm:cxn modelId="{46B98125-71D8-4390-9DEB-8355BAE8C812}" type="presParOf" srcId="{FDC44AF5-815C-4D36-8806-F3411E13623F}" destId="{519EF086-E186-43DD-B0B0-83DA5747252B}" srcOrd="2" destOrd="0" presId="urn:microsoft.com/office/officeart/2005/8/layout/vProcess5"/>
    <dgm:cxn modelId="{AAE44F9A-5814-4A28-899B-7AD4A1434F40}" type="presParOf" srcId="{FDC44AF5-815C-4D36-8806-F3411E13623F}" destId="{4289E93C-1505-42D9-8227-0DE2D2BED912}" srcOrd="3" destOrd="0" presId="urn:microsoft.com/office/officeart/2005/8/layout/vProcess5"/>
    <dgm:cxn modelId="{8CFEE2B3-013C-40A6-92F7-28D59343B40D}" type="presParOf" srcId="{FDC44AF5-815C-4D36-8806-F3411E13623F}" destId="{A46ADAEB-A6FF-4DD4-B3E9-3CFAB893717B}" srcOrd="4" destOrd="0" presId="urn:microsoft.com/office/officeart/2005/8/layout/vProcess5"/>
    <dgm:cxn modelId="{68602CC5-3A98-4F61-BAB7-F44C19B3E3FA}" type="presParOf" srcId="{FDC44AF5-815C-4D36-8806-F3411E13623F}" destId="{FA9B6779-B203-43A1-9C6A-9B053F924A64}" srcOrd="5" destOrd="0" presId="urn:microsoft.com/office/officeart/2005/8/layout/vProcess5"/>
    <dgm:cxn modelId="{5DE74DA6-62C1-4161-89C9-20B3005F2E14}" type="presParOf" srcId="{FDC44AF5-815C-4D36-8806-F3411E13623F}" destId="{E35B3219-8A86-4D3E-AB84-F5A6F2F086A0}" srcOrd="6" destOrd="0" presId="urn:microsoft.com/office/officeart/2005/8/layout/vProcess5"/>
    <dgm:cxn modelId="{F7411391-CCD4-4513-8646-67F61CEC9053}" type="presParOf" srcId="{FDC44AF5-815C-4D36-8806-F3411E13623F}" destId="{C99F1541-CC9A-4837-A544-ED7D708C9845}" srcOrd="7" destOrd="0" presId="urn:microsoft.com/office/officeart/2005/8/layout/vProcess5"/>
    <dgm:cxn modelId="{1D65080A-5D28-4A44-84D0-1D1DE4182C72}" type="presParOf" srcId="{FDC44AF5-815C-4D36-8806-F3411E13623F}" destId="{164BE0FA-57B1-489B-8125-D55F3A7D3B80}" srcOrd="8" destOrd="0" presId="urn:microsoft.com/office/officeart/2005/8/layout/vProcess5"/>
    <dgm:cxn modelId="{51DA2356-150C-4AA1-8861-CE1C650375D6}" type="presParOf" srcId="{FDC44AF5-815C-4D36-8806-F3411E13623F}" destId="{449CA4C4-B077-4314-9AC8-960A46C77983}" srcOrd="9" destOrd="0" presId="urn:microsoft.com/office/officeart/2005/8/layout/vProcess5"/>
    <dgm:cxn modelId="{19EF1225-BC43-40EF-8616-2A57654DF485}" type="presParOf" srcId="{FDC44AF5-815C-4D36-8806-F3411E13623F}" destId="{213F2F4C-BBB3-4E45-A649-CA8BD8279ED2}" srcOrd="10" destOrd="0" presId="urn:microsoft.com/office/officeart/2005/8/layout/vProcess5"/>
    <dgm:cxn modelId="{67D18570-0A9E-4983-B601-17F9A695B6ED}" type="presParOf" srcId="{FDC44AF5-815C-4D36-8806-F3411E13623F}" destId="{639C9B18-D779-4D92-AA52-1C262F5032B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D44F05-7BD7-4ECB-958B-E1535C17F940}"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s-ES"/>
        </a:p>
      </dgm:t>
    </dgm:pt>
    <dgm:pt modelId="{1BEBE884-35AF-4CAC-8805-039CEF550A24}">
      <dgm:prSet phldrT="[Texto]"/>
      <dgm:spPr>
        <a:solidFill>
          <a:srgbClr val="99CCFF"/>
        </a:solidFill>
        <a:ln>
          <a:solidFill>
            <a:srgbClr val="99CCFF"/>
          </a:solidFill>
        </a:ln>
      </dgm:spPr>
      <dgm:t>
        <a:bodyPr/>
        <a:lstStyle/>
        <a:p>
          <a:r>
            <a:rPr lang="es-ES" b="1" dirty="0" smtClean="0"/>
            <a:t>INTRODUCCIÓN – PRESENTACIÓN </a:t>
          </a:r>
          <a:endParaRPr lang="es-ES" b="1" dirty="0"/>
        </a:p>
      </dgm:t>
    </dgm:pt>
    <dgm:pt modelId="{E4990625-62E7-4A48-9460-76AC40C460B9}" type="parTrans" cxnId="{99AC2748-F887-43C2-AF15-D1B3C4C1DBB3}">
      <dgm:prSet/>
      <dgm:spPr/>
      <dgm:t>
        <a:bodyPr/>
        <a:lstStyle/>
        <a:p>
          <a:endParaRPr lang="es-ES"/>
        </a:p>
      </dgm:t>
    </dgm:pt>
    <dgm:pt modelId="{A0939ACE-AC26-4B6A-8AC3-A8450696162E}" type="sibTrans" cxnId="{99AC2748-F887-43C2-AF15-D1B3C4C1DBB3}">
      <dgm:prSet/>
      <dgm:spPr/>
      <dgm:t>
        <a:bodyPr/>
        <a:lstStyle/>
        <a:p>
          <a:endParaRPr lang="es-ES"/>
        </a:p>
      </dgm:t>
    </dgm:pt>
    <dgm:pt modelId="{43FE3E5C-1ED0-4E27-932E-8442229DFDD1}">
      <dgm:prSet phldrT="[Texto]"/>
      <dgm:spPr>
        <a:solidFill>
          <a:srgbClr val="99FF99"/>
        </a:solidFill>
        <a:ln>
          <a:solidFill>
            <a:srgbClr val="99FF99"/>
          </a:solidFill>
        </a:ln>
      </dgm:spPr>
      <dgm:t>
        <a:bodyPr/>
        <a:lstStyle/>
        <a:p>
          <a:r>
            <a:rPr lang="es-ES" b="1" dirty="0" smtClean="0"/>
            <a:t>ANTECEDENTES </a:t>
          </a:r>
          <a:endParaRPr lang="es-ES" b="1" dirty="0"/>
        </a:p>
      </dgm:t>
    </dgm:pt>
    <dgm:pt modelId="{60E80E0F-79DF-4C82-BE63-D2FF166F3BE9}" type="parTrans" cxnId="{C31A0CD7-DEBA-4E36-8393-E9A43DC47F67}">
      <dgm:prSet/>
      <dgm:spPr/>
      <dgm:t>
        <a:bodyPr/>
        <a:lstStyle/>
        <a:p>
          <a:endParaRPr lang="es-ES"/>
        </a:p>
      </dgm:t>
    </dgm:pt>
    <dgm:pt modelId="{472FB77E-625A-4C25-8970-FB6DA0912582}" type="sibTrans" cxnId="{C31A0CD7-DEBA-4E36-8393-E9A43DC47F67}">
      <dgm:prSet/>
      <dgm:spPr/>
      <dgm:t>
        <a:bodyPr/>
        <a:lstStyle/>
        <a:p>
          <a:endParaRPr lang="es-ES"/>
        </a:p>
      </dgm:t>
    </dgm:pt>
    <dgm:pt modelId="{234545E5-E448-42E5-AB79-10A6946D5E24}">
      <dgm:prSet phldrT="[Texto]"/>
      <dgm:spPr>
        <a:solidFill>
          <a:schemeClr val="accent5">
            <a:lumMod val="60000"/>
            <a:lumOff val="40000"/>
          </a:schemeClr>
        </a:solidFill>
        <a:ln>
          <a:solidFill>
            <a:schemeClr val="accent5">
              <a:lumMod val="60000"/>
              <a:lumOff val="40000"/>
            </a:schemeClr>
          </a:solidFill>
        </a:ln>
      </dgm:spPr>
      <dgm:t>
        <a:bodyPr/>
        <a:lstStyle/>
        <a:p>
          <a:r>
            <a:rPr lang="es-ES" b="1" dirty="0" smtClean="0"/>
            <a:t>JUSTIFICACIÓN </a:t>
          </a:r>
          <a:endParaRPr lang="es-ES" b="1" dirty="0"/>
        </a:p>
      </dgm:t>
    </dgm:pt>
    <dgm:pt modelId="{9E7F64DB-2575-4C96-8F22-555896073E87}" type="parTrans" cxnId="{F16EACAA-3A13-4632-8959-32085DF3BD08}">
      <dgm:prSet/>
      <dgm:spPr/>
      <dgm:t>
        <a:bodyPr/>
        <a:lstStyle/>
        <a:p>
          <a:endParaRPr lang="es-ES"/>
        </a:p>
      </dgm:t>
    </dgm:pt>
    <dgm:pt modelId="{5AB38BBD-BB63-41EC-8D49-659DEEA23C22}" type="sibTrans" cxnId="{F16EACAA-3A13-4632-8959-32085DF3BD08}">
      <dgm:prSet/>
      <dgm:spPr/>
      <dgm:t>
        <a:bodyPr/>
        <a:lstStyle/>
        <a:p>
          <a:endParaRPr lang="es-ES"/>
        </a:p>
      </dgm:t>
    </dgm:pt>
    <dgm:pt modelId="{E0438540-4B66-4ADB-96EF-AED099A97D5F}">
      <dgm:prSet phldrT="[Texto]"/>
      <dgm:spPr>
        <a:solidFill>
          <a:srgbClr val="66FFCC"/>
        </a:solidFill>
        <a:ln>
          <a:noFill/>
        </a:ln>
      </dgm:spPr>
      <dgm:t>
        <a:bodyPr/>
        <a:lstStyle/>
        <a:p>
          <a:r>
            <a:rPr lang="es-ES" b="1" dirty="0" smtClean="0"/>
            <a:t>OBJETIVOS </a:t>
          </a:r>
          <a:endParaRPr lang="es-ES" b="1" dirty="0"/>
        </a:p>
      </dgm:t>
    </dgm:pt>
    <dgm:pt modelId="{8067498E-C388-44B9-8D6C-529677AD85F5}" type="parTrans" cxnId="{05830DDA-2D9C-4FE0-BBD1-92B8E2156063}">
      <dgm:prSet/>
      <dgm:spPr/>
      <dgm:t>
        <a:bodyPr/>
        <a:lstStyle/>
        <a:p>
          <a:endParaRPr lang="es-ES"/>
        </a:p>
      </dgm:t>
    </dgm:pt>
    <dgm:pt modelId="{79287838-CD14-4CC2-B030-6ECF77B303FA}" type="sibTrans" cxnId="{05830DDA-2D9C-4FE0-BBD1-92B8E2156063}">
      <dgm:prSet/>
      <dgm:spPr/>
      <dgm:t>
        <a:bodyPr/>
        <a:lstStyle/>
        <a:p>
          <a:endParaRPr lang="es-ES"/>
        </a:p>
      </dgm:t>
    </dgm:pt>
    <dgm:pt modelId="{E2684394-F86E-47B7-B97A-FD3F5C47B5CD}">
      <dgm:prSet phldrT="[Texto]"/>
      <dgm:spPr>
        <a:solidFill>
          <a:schemeClr val="tx2">
            <a:lumMod val="60000"/>
            <a:lumOff val="40000"/>
          </a:schemeClr>
        </a:solidFill>
        <a:ln>
          <a:solidFill>
            <a:schemeClr val="tx2">
              <a:lumMod val="60000"/>
              <a:lumOff val="40000"/>
            </a:schemeClr>
          </a:solidFill>
        </a:ln>
      </dgm:spPr>
      <dgm:t>
        <a:bodyPr/>
        <a:lstStyle/>
        <a:p>
          <a:r>
            <a:rPr lang="es-ES" b="1" dirty="0" smtClean="0"/>
            <a:t> BIBLIOGRAFIA </a:t>
          </a:r>
          <a:endParaRPr lang="es-ES" b="1" dirty="0"/>
        </a:p>
      </dgm:t>
    </dgm:pt>
    <dgm:pt modelId="{076D9D2B-B438-45AB-BCCA-752F9EBD0C15}" type="parTrans" cxnId="{671FC4B0-BC96-4BDE-83B8-09A3CE415AC6}">
      <dgm:prSet/>
      <dgm:spPr/>
      <dgm:t>
        <a:bodyPr/>
        <a:lstStyle/>
        <a:p>
          <a:endParaRPr lang="es-ES"/>
        </a:p>
      </dgm:t>
    </dgm:pt>
    <dgm:pt modelId="{BE83F38D-50DA-4CE9-9FE0-0121073B9CBA}" type="sibTrans" cxnId="{671FC4B0-BC96-4BDE-83B8-09A3CE415AC6}">
      <dgm:prSet/>
      <dgm:spPr/>
      <dgm:t>
        <a:bodyPr/>
        <a:lstStyle/>
        <a:p>
          <a:endParaRPr lang="es-ES"/>
        </a:p>
      </dgm:t>
    </dgm:pt>
    <dgm:pt modelId="{FC65790F-B7DB-455E-B6E9-A87F50B46FE8}">
      <dgm:prSet/>
      <dgm:spPr>
        <a:solidFill>
          <a:srgbClr val="FFFF66"/>
        </a:solidFill>
        <a:ln>
          <a:solidFill>
            <a:srgbClr val="FFFF66"/>
          </a:solidFill>
        </a:ln>
      </dgm:spPr>
      <dgm:t>
        <a:bodyPr/>
        <a:lstStyle/>
        <a:p>
          <a:r>
            <a:rPr lang="es-ES" b="1" dirty="0" smtClean="0"/>
            <a:t>FUNDAMENTACIÓN TEORICA </a:t>
          </a:r>
          <a:endParaRPr lang="es-ES" b="1" dirty="0"/>
        </a:p>
      </dgm:t>
    </dgm:pt>
    <dgm:pt modelId="{597564B6-6033-43AA-A454-A89AAA911BDF}" type="parTrans" cxnId="{A4B9C937-63AE-4915-9161-6BB7D12217B1}">
      <dgm:prSet/>
      <dgm:spPr/>
      <dgm:t>
        <a:bodyPr/>
        <a:lstStyle/>
        <a:p>
          <a:endParaRPr lang="es-ES"/>
        </a:p>
      </dgm:t>
    </dgm:pt>
    <dgm:pt modelId="{01DF3932-D33C-41C1-9103-48435C0F090B}" type="sibTrans" cxnId="{A4B9C937-63AE-4915-9161-6BB7D12217B1}">
      <dgm:prSet/>
      <dgm:spPr/>
      <dgm:t>
        <a:bodyPr/>
        <a:lstStyle/>
        <a:p>
          <a:endParaRPr lang="es-ES"/>
        </a:p>
      </dgm:t>
    </dgm:pt>
    <dgm:pt modelId="{D4181AA9-A88E-48E8-8126-486651536C6F}">
      <dgm:prSet/>
      <dgm:spPr>
        <a:solidFill>
          <a:srgbClr val="CC99FF"/>
        </a:solidFill>
        <a:ln>
          <a:solidFill>
            <a:srgbClr val="CC99FF"/>
          </a:solidFill>
        </a:ln>
      </dgm:spPr>
      <dgm:t>
        <a:bodyPr/>
        <a:lstStyle/>
        <a:p>
          <a:r>
            <a:rPr lang="es-ES" b="1" dirty="0" smtClean="0"/>
            <a:t>ACTIVIDADES                      </a:t>
          </a:r>
          <a:r>
            <a:rPr lang="es-ES" dirty="0" smtClean="0"/>
            <a:t>Bloque 1: Léxico Bloque 2: Semántico  Bloque 3:Fonológico</a:t>
          </a:r>
          <a:endParaRPr lang="es-ES" dirty="0"/>
        </a:p>
      </dgm:t>
    </dgm:pt>
    <dgm:pt modelId="{59F834B6-6D0D-4E94-B7F3-25BC3F983AD8}" type="parTrans" cxnId="{68D99061-C1D0-4B35-9E31-93FD18559CD8}">
      <dgm:prSet/>
      <dgm:spPr/>
      <dgm:t>
        <a:bodyPr/>
        <a:lstStyle/>
        <a:p>
          <a:endParaRPr lang="es-ES"/>
        </a:p>
      </dgm:t>
    </dgm:pt>
    <dgm:pt modelId="{F1CAA9CA-7A63-42D5-9208-71E9C5CD0E7F}" type="sibTrans" cxnId="{68D99061-C1D0-4B35-9E31-93FD18559CD8}">
      <dgm:prSet/>
      <dgm:spPr/>
      <dgm:t>
        <a:bodyPr/>
        <a:lstStyle/>
        <a:p>
          <a:endParaRPr lang="es-ES"/>
        </a:p>
      </dgm:t>
    </dgm:pt>
    <dgm:pt modelId="{5C2A61DA-C02D-4656-B13E-F0AAE08ADDC5}">
      <dgm:prSet/>
      <dgm:spPr>
        <a:solidFill>
          <a:srgbClr val="FF9966"/>
        </a:solidFill>
        <a:ln>
          <a:solidFill>
            <a:srgbClr val="FF9966"/>
          </a:solidFill>
        </a:ln>
      </dgm:spPr>
      <dgm:t>
        <a:bodyPr/>
        <a:lstStyle/>
        <a:p>
          <a:r>
            <a:rPr lang="es-ES" b="1" smtClean="0"/>
            <a:t>RECOMENDACIONES Y SUGERENCIAS </a:t>
          </a:r>
          <a:endParaRPr lang="es-ES"/>
        </a:p>
      </dgm:t>
    </dgm:pt>
    <dgm:pt modelId="{6C765DF7-F35F-425E-BA38-CACF2D54046E}" type="parTrans" cxnId="{51B35EDB-F486-4633-8CA2-2597C2A9B22E}">
      <dgm:prSet/>
      <dgm:spPr/>
      <dgm:t>
        <a:bodyPr/>
        <a:lstStyle/>
        <a:p>
          <a:endParaRPr lang="es-ES"/>
        </a:p>
      </dgm:t>
    </dgm:pt>
    <dgm:pt modelId="{2843E4DE-534C-47F7-B152-B1FD7448D122}" type="sibTrans" cxnId="{51B35EDB-F486-4633-8CA2-2597C2A9B22E}">
      <dgm:prSet/>
      <dgm:spPr/>
      <dgm:t>
        <a:bodyPr/>
        <a:lstStyle/>
        <a:p>
          <a:endParaRPr lang="es-ES"/>
        </a:p>
      </dgm:t>
    </dgm:pt>
    <dgm:pt modelId="{AE6E95E5-1A39-4B06-9754-EB6F584B38A6}" type="pres">
      <dgm:prSet presAssocID="{23D44F05-7BD7-4ECB-958B-E1535C17F940}" presName="Name0" presStyleCnt="0">
        <dgm:presLayoutVars>
          <dgm:dir/>
          <dgm:resizeHandles val="exact"/>
        </dgm:presLayoutVars>
      </dgm:prSet>
      <dgm:spPr/>
      <dgm:t>
        <a:bodyPr/>
        <a:lstStyle/>
        <a:p>
          <a:endParaRPr lang="es-ES"/>
        </a:p>
      </dgm:t>
    </dgm:pt>
    <dgm:pt modelId="{94E69DA0-76A7-4ADB-A328-DB754382BCCC}" type="pres">
      <dgm:prSet presAssocID="{1BEBE884-35AF-4CAC-8805-039CEF550A24}" presName="node" presStyleLbl="node1" presStyleIdx="0" presStyleCnt="8" custLinFactNeighborY="-2761">
        <dgm:presLayoutVars>
          <dgm:bulletEnabled val="1"/>
        </dgm:presLayoutVars>
      </dgm:prSet>
      <dgm:spPr/>
      <dgm:t>
        <a:bodyPr/>
        <a:lstStyle/>
        <a:p>
          <a:endParaRPr lang="es-ES"/>
        </a:p>
      </dgm:t>
    </dgm:pt>
    <dgm:pt modelId="{C8D6DA82-A8CC-4563-B763-DDB6AAD5B4CC}" type="pres">
      <dgm:prSet presAssocID="{A0939ACE-AC26-4B6A-8AC3-A8450696162E}" presName="sibTrans" presStyleLbl="sibTrans1D1" presStyleIdx="0" presStyleCnt="7"/>
      <dgm:spPr/>
      <dgm:t>
        <a:bodyPr/>
        <a:lstStyle/>
        <a:p>
          <a:endParaRPr lang="es-ES"/>
        </a:p>
      </dgm:t>
    </dgm:pt>
    <dgm:pt modelId="{B409EAC6-AF25-4D32-B7D4-BE90B6118BCD}" type="pres">
      <dgm:prSet presAssocID="{A0939ACE-AC26-4B6A-8AC3-A8450696162E}" presName="connectorText" presStyleLbl="sibTrans1D1" presStyleIdx="0" presStyleCnt="7"/>
      <dgm:spPr/>
      <dgm:t>
        <a:bodyPr/>
        <a:lstStyle/>
        <a:p>
          <a:endParaRPr lang="es-ES"/>
        </a:p>
      </dgm:t>
    </dgm:pt>
    <dgm:pt modelId="{33A22444-DF1F-4CF6-9C53-55514D29AD65}" type="pres">
      <dgm:prSet presAssocID="{43FE3E5C-1ED0-4E27-932E-8442229DFDD1}" presName="node" presStyleLbl="node1" presStyleIdx="1" presStyleCnt="8" custLinFactNeighborY="-2761">
        <dgm:presLayoutVars>
          <dgm:bulletEnabled val="1"/>
        </dgm:presLayoutVars>
      </dgm:prSet>
      <dgm:spPr/>
      <dgm:t>
        <a:bodyPr/>
        <a:lstStyle/>
        <a:p>
          <a:endParaRPr lang="es-ES"/>
        </a:p>
      </dgm:t>
    </dgm:pt>
    <dgm:pt modelId="{EF20D6D3-58CC-4824-B44C-4FBE93ADDCB8}" type="pres">
      <dgm:prSet presAssocID="{472FB77E-625A-4C25-8970-FB6DA0912582}" presName="sibTrans" presStyleLbl="sibTrans1D1" presStyleIdx="1" presStyleCnt="7"/>
      <dgm:spPr/>
      <dgm:t>
        <a:bodyPr/>
        <a:lstStyle/>
        <a:p>
          <a:endParaRPr lang="es-ES"/>
        </a:p>
      </dgm:t>
    </dgm:pt>
    <dgm:pt modelId="{96283E65-AF58-4B12-A563-7E9884F246F7}" type="pres">
      <dgm:prSet presAssocID="{472FB77E-625A-4C25-8970-FB6DA0912582}" presName="connectorText" presStyleLbl="sibTrans1D1" presStyleIdx="1" presStyleCnt="7"/>
      <dgm:spPr/>
      <dgm:t>
        <a:bodyPr/>
        <a:lstStyle/>
        <a:p>
          <a:endParaRPr lang="es-ES"/>
        </a:p>
      </dgm:t>
    </dgm:pt>
    <dgm:pt modelId="{B4746219-96D3-41F8-978A-B2A2F27F6603}" type="pres">
      <dgm:prSet presAssocID="{234545E5-E448-42E5-AB79-10A6946D5E24}" presName="node" presStyleLbl="node1" presStyleIdx="2" presStyleCnt="8" custLinFactNeighborY="-2761">
        <dgm:presLayoutVars>
          <dgm:bulletEnabled val="1"/>
        </dgm:presLayoutVars>
      </dgm:prSet>
      <dgm:spPr/>
      <dgm:t>
        <a:bodyPr/>
        <a:lstStyle/>
        <a:p>
          <a:endParaRPr lang="es-ES"/>
        </a:p>
      </dgm:t>
    </dgm:pt>
    <dgm:pt modelId="{65D0DF3E-FAC4-4F8A-9938-CF2EF2215E46}" type="pres">
      <dgm:prSet presAssocID="{5AB38BBD-BB63-41EC-8D49-659DEEA23C22}" presName="sibTrans" presStyleLbl="sibTrans1D1" presStyleIdx="2" presStyleCnt="7"/>
      <dgm:spPr/>
      <dgm:t>
        <a:bodyPr/>
        <a:lstStyle/>
        <a:p>
          <a:endParaRPr lang="es-ES"/>
        </a:p>
      </dgm:t>
    </dgm:pt>
    <dgm:pt modelId="{3FA2E74D-7BD5-4C50-8AB8-1D643C90FAD7}" type="pres">
      <dgm:prSet presAssocID="{5AB38BBD-BB63-41EC-8D49-659DEEA23C22}" presName="connectorText" presStyleLbl="sibTrans1D1" presStyleIdx="2" presStyleCnt="7"/>
      <dgm:spPr/>
      <dgm:t>
        <a:bodyPr/>
        <a:lstStyle/>
        <a:p>
          <a:endParaRPr lang="es-ES"/>
        </a:p>
      </dgm:t>
    </dgm:pt>
    <dgm:pt modelId="{58A9AC13-0DF0-4B1E-83E5-E16C18761A0B}" type="pres">
      <dgm:prSet presAssocID="{E0438540-4B66-4ADB-96EF-AED099A97D5F}" presName="node" presStyleLbl="node1" presStyleIdx="3" presStyleCnt="8" custLinFactNeighborY="-2761">
        <dgm:presLayoutVars>
          <dgm:bulletEnabled val="1"/>
        </dgm:presLayoutVars>
      </dgm:prSet>
      <dgm:spPr/>
      <dgm:t>
        <a:bodyPr/>
        <a:lstStyle/>
        <a:p>
          <a:endParaRPr lang="es-ES"/>
        </a:p>
      </dgm:t>
    </dgm:pt>
    <dgm:pt modelId="{E02C5DB2-80E9-4110-80A1-7528986C91F4}" type="pres">
      <dgm:prSet presAssocID="{79287838-CD14-4CC2-B030-6ECF77B303FA}" presName="sibTrans" presStyleLbl="sibTrans1D1" presStyleIdx="3" presStyleCnt="7"/>
      <dgm:spPr/>
      <dgm:t>
        <a:bodyPr/>
        <a:lstStyle/>
        <a:p>
          <a:endParaRPr lang="es-ES"/>
        </a:p>
      </dgm:t>
    </dgm:pt>
    <dgm:pt modelId="{0E5FADA2-D506-49A2-81C4-499BA330C2DA}" type="pres">
      <dgm:prSet presAssocID="{79287838-CD14-4CC2-B030-6ECF77B303FA}" presName="connectorText" presStyleLbl="sibTrans1D1" presStyleIdx="3" presStyleCnt="7"/>
      <dgm:spPr/>
      <dgm:t>
        <a:bodyPr/>
        <a:lstStyle/>
        <a:p>
          <a:endParaRPr lang="es-ES"/>
        </a:p>
      </dgm:t>
    </dgm:pt>
    <dgm:pt modelId="{5835225D-C913-48D0-922A-911EB9D10289}" type="pres">
      <dgm:prSet presAssocID="{FC65790F-B7DB-455E-B6E9-A87F50B46FE8}" presName="node" presStyleLbl="node1" presStyleIdx="4" presStyleCnt="8" custLinFactNeighborY="-2761">
        <dgm:presLayoutVars>
          <dgm:bulletEnabled val="1"/>
        </dgm:presLayoutVars>
      </dgm:prSet>
      <dgm:spPr/>
      <dgm:t>
        <a:bodyPr/>
        <a:lstStyle/>
        <a:p>
          <a:endParaRPr lang="es-ES"/>
        </a:p>
      </dgm:t>
    </dgm:pt>
    <dgm:pt modelId="{B49A9880-6F87-48E8-8BC6-26EE89CD2F20}" type="pres">
      <dgm:prSet presAssocID="{01DF3932-D33C-41C1-9103-48435C0F090B}" presName="sibTrans" presStyleLbl="sibTrans1D1" presStyleIdx="4" presStyleCnt="7"/>
      <dgm:spPr/>
      <dgm:t>
        <a:bodyPr/>
        <a:lstStyle/>
        <a:p>
          <a:endParaRPr lang="es-ES"/>
        </a:p>
      </dgm:t>
    </dgm:pt>
    <dgm:pt modelId="{38B61E04-D523-4D35-9064-B150509655A0}" type="pres">
      <dgm:prSet presAssocID="{01DF3932-D33C-41C1-9103-48435C0F090B}" presName="connectorText" presStyleLbl="sibTrans1D1" presStyleIdx="4" presStyleCnt="7"/>
      <dgm:spPr/>
      <dgm:t>
        <a:bodyPr/>
        <a:lstStyle/>
        <a:p>
          <a:endParaRPr lang="es-ES"/>
        </a:p>
      </dgm:t>
    </dgm:pt>
    <dgm:pt modelId="{BA702EC7-A4E2-411B-9E99-CB4E80951B64}" type="pres">
      <dgm:prSet presAssocID="{D4181AA9-A88E-48E8-8126-486651536C6F}" presName="node" presStyleLbl="node1" presStyleIdx="5" presStyleCnt="8">
        <dgm:presLayoutVars>
          <dgm:bulletEnabled val="1"/>
        </dgm:presLayoutVars>
      </dgm:prSet>
      <dgm:spPr/>
      <dgm:t>
        <a:bodyPr/>
        <a:lstStyle/>
        <a:p>
          <a:endParaRPr lang="es-ES"/>
        </a:p>
      </dgm:t>
    </dgm:pt>
    <dgm:pt modelId="{5503BB21-5074-4EE5-8198-1C69DB949240}" type="pres">
      <dgm:prSet presAssocID="{F1CAA9CA-7A63-42D5-9208-71E9C5CD0E7F}" presName="sibTrans" presStyleLbl="sibTrans1D1" presStyleIdx="5" presStyleCnt="7"/>
      <dgm:spPr/>
      <dgm:t>
        <a:bodyPr/>
        <a:lstStyle/>
        <a:p>
          <a:endParaRPr lang="es-ES"/>
        </a:p>
      </dgm:t>
    </dgm:pt>
    <dgm:pt modelId="{62C9CE1A-E22A-4BAC-8A86-6EB3C676B943}" type="pres">
      <dgm:prSet presAssocID="{F1CAA9CA-7A63-42D5-9208-71E9C5CD0E7F}" presName="connectorText" presStyleLbl="sibTrans1D1" presStyleIdx="5" presStyleCnt="7"/>
      <dgm:spPr/>
      <dgm:t>
        <a:bodyPr/>
        <a:lstStyle/>
        <a:p>
          <a:endParaRPr lang="es-ES"/>
        </a:p>
      </dgm:t>
    </dgm:pt>
    <dgm:pt modelId="{E2230D04-C23B-4380-8EBF-06A2452B5B19}" type="pres">
      <dgm:prSet presAssocID="{5C2A61DA-C02D-4656-B13E-F0AAE08ADDC5}" presName="node" presStyleLbl="node1" presStyleIdx="6" presStyleCnt="8">
        <dgm:presLayoutVars>
          <dgm:bulletEnabled val="1"/>
        </dgm:presLayoutVars>
      </dgm:prSet>
      <dgm:spPr/>
      <dgm:t>
        <a:bodyPr/>
        <a:lstStyle/>
        <a:p>
          <a:endParaRPr lang="es-ES"/>
        </a:p>
      </dgm:t>
    </dgm:pt>
    <dgm:pt modelId="{9905D6A0-639B-42EF-AF99-4FD5890BD5B7}" type="pres">
      <dgm:prSet presAssocID="{2843E4DE-534C-47F7-B152-B1FD7448D122}" presName="sibTrans" presStyleLbl="sibTrans1D1" presStyleIdx="6" presStyleCnt="7"/>
      <dgm:spPr/>
      <dgm:t>
        <a:bodyPr/>
        <a:lstStyle/>
        <a:p>
          <a:endParaRPr lang="es-ES"/>
        </a:p>
      </dgm:t>
    </dgm:pt>
    <dgm:pt modelId="{005474BC-C8AD-47FA-8843-8AD6C5A57B3D}" type="pres">
      <dgm:prSet presAssocID="{2843E4DE-534C-47F7-B152-B1FD7448D122}" presName="connectorText" presStyleLbl="sibTrans1D1" presStyleIdx="6" presStyleCnt="7"/>
      <dgm:spPr/>
      <dgm:t>
        <a:bodyPr/>
        <a:lstStyle/>
        <a:p>
          <a:endParaRPr lang="es-ES"/>
        </a:p>
      </dgm:t>
    </dgm:pt>
    <dgm:pt modelId="{511B63BA-C436-43E2-9B91-72262F9051BB}" type="pres">
      <dgm:prSet presAssocID="{E2684394-F86E-47B7-B97A-FD3F5C47B5CD}" presName="node" presStyleLbl="node1" presStyleIdx="7" presStyleCnt="8" custLinFactNeighborY="-2761">
        <dgm:presLayoutVars>
          <dgm:bulletEnabled val="1"/>
        </dgm:presLayoutVars>
      </dgm:prSet>
      <dgm:spPr/>
      <dgm:t>
        <a:bodyPr/>
        <a:lstStyle/>
        <a:p>
          <a:endParaRPr lang="es-ES"/>
        </a:p>
      </dgm:t>
    </dgm:pt>
  </dgm:ptLst>
  <dgm:cxnLst>
    <dgm:cxn modelId="{F16EACAA-3A13-4632-8959-32085DF3BD08}" srcId="{23D44F05-7BD7-4ECB-958B-E1535C17F940}" destId="{234545E5-E448-42E5-AB79-10A6946D5E24}" srcOrd="2" destOrd="0" parTransId="{9E7F64DB-2575-4C96-8F22-555896073E87}" sibTransId="{5AB38BBD-BB63-41EC-8D49-659DEEA23C22}"/>
    <dgm:cxn modelId="{095EE1FA-2F45-40B9-A29B-AE9BC07BB6FE}" type="presOf" srcId="{2843E4DE-534C-47F7-B152-B1FD7448D122}" destId="{9905D6A0-639B-42EF-AF99-4FD5890BD5B7}" srcOrd="0" destOrd="0" presId="urn:microsoft.com/office/officeart/2005/8/layout/bProcess3"/>
    <dgm:cxn modelId="{03D46A6B-A07D-44FD-A5E3-503B394F6E67}" type="presOf" srcId="{A0939ACE-AC26-4B6A-8AC3-A8450696162E}" destId="{B409EAC6-AF25-4D32-B7D4-BE90B6118BCD}" srcOrd="1" destOrd="0" presId="urn:microsoft.com/office/officeart/2005/8/layout/bProcess3"/>
    <dgm:cxn modelId="{A30229D9-4D9B-4785-8973-3F3303E4CA7E}" type="presOf" srcId="{F1CAA9CA-7A63-42D5-9208-71E9C5CD0E7F}" destId="{62C9CE1A-E22A-4BAC-8A86-6EB3C676B943}" srcOrd="1" destOrd="0" presId="urn:microsoft.com/office/officeart/2005/8/layout/bProcess3"/>
    <dgm:cxn modelId="{D4CC6D60-8CB6-4B92-9533-45DAD007E313}" type="presOf" srcId="{2843E4DE-534C-47F7-B152-B1FD7448D122}" destId="{005474BC-C8AD-47FA-8843-8AD6C5A57B3D}" srcOrd="1" destOrd="0" presId="urn:microsoft.com/office/officeart/2005/8/layout/bProcess3"/>
    <dgm:cxn modelId="{0AC29A2B-7FD8-4FDB-B88F-BC5A95A3F3B6}" type="presOf" srcId="{79287838-CD14-4CC2-B030-6ECF77B303FA}" destId="{E02C5DB2-80E9-4110-80A1-7528986C91F4}" srcOrd="0" destOrd="0" presId="urn:microsoft.com/office/officeart/2005/8/layout/bProcess3"/>
    <dgm:cxn modelId="{A4B9C937-63AE-4915-9161-6BB7D12217B1}" srcId="{23D44F05-7BD7-4ECB-958B-E1535C17F940}" destId="{FC65790F-B7DB-455E-B6E9-A87F50B46FE8}" srcOrd="4" destOrd="0" parTransId="{597564B6-6033-43AA-A454-A89AAA911BDF}" sibTransId="{01DF3932-D33C-41C1-9103-48435C0F090B}"/>
    <dgm:cxn modelId="{8A2438E1-32FE-4996-B5C0-ED7B0CB18E56}" type="presOf" srcId="{01DF3932-D33C-41C1-9103-48435C0F090B}" destId="{38B61E04-D523-4D35-9064-B150509655A0}" srcOrd="1" destOrd="0" presId="urn:microsoft.com/office/officeart/2005/8/layout/bProcess3"/>
    <dgm:cxn modelId="{5080722D-B4ED-42CA-A236-1D617C9C5852}" type="presOf" srcId="{E2684394-F86E-47B7-B97A-FD3F5C47B5CD}" destId="{511B63BA-C436-43E2-9B91-72262F9051BB}" srcOrd="0" destOrd="0" presId="urn:microsoft.com/office/officeart/2005/8/layout/bProcess3"/>
    <dgm:cxn modelId="{49895382-F434-4FD1-98AC-5375930C8400}" type="presOf" srcId="{A0939ACE-AC26-4B6A-8AC3-A8450696162E}" destId="{C8D6DA82-A8CC-4563-B763-DDB6AAD5B4CC}" srcOrd="0" destOrd="0" presId="urn:microsoft.com/office/officeart/2005/8/layout/bProcess3"/>
    <dgm:cxn modelId="{6F03B550-8F5A-473D-9610-2E6ED87CB667}" type="presOf" srcId="{E0438540-4B66-4ADB-96EF-AED099A97D5F}" destId="{58A9AC13-0DF0-4B1E-83E5-E16C18761A0B}" srcOrd="0" destOrd="0" presId="urn:microsoft.com/office/officeart/2005/8/layout/bProcess3"/>
    <dgm:cxn modelId="{F0E1C7F6-2BFC-4B72-AEF7-057285ACF79B}" type="presOf" srcId="{FC65790F-B7DB-455E-B6E9-A87F50B46FE8}" destId="{5835225D-C913-48D0-922A-911EB9D10289}" srcOrd="0" destOrd="0" presId="urn:microsoft.com/office/officeart/2005/8/layout/bProcess3"/>
    <dgm:cxn modelId="{05830DDA-2D9C-4FE0-BBD1-92B8E2156063}" srcId="{23D44F05-7BD7-4ECB-958B-E1535C17F940}" destId="{E0438540-4B66-4ADB-96EF-AED099A97D5F}" srcOrd="3" destOrd="0" parTransId="{8067498E-C388-44B9-8D6C-529677AD85F5}" sibTransId="{79287838-CD14-4CC2-B030-6ECF77B303FA}"/>
    <dgm:cxn modelId="{DAC58C64-6442-4768-BAC6-195E390C3F92}" type="presOf" srcId="{01DF3932-D33C-41C1-9103-48435C0F090B}" destId="{B49A9880-6F87-48E8-8BC6-26EE89CD2F20}" srcOrd="0" destOrd="0" presId="urn:microsoft.com/office/officeart/2005/8/layout/bProcess3"/>
    <dgm:cxn modelId="{15D01DDC-6A44-4304-9C9B-4B95953E39A4}" type="presOf" srcId="{5C2A61DA-C02D-4656-B13E-F0AAE08ADDC5}" destId="{E2230D04-C23B-4380-8EBF-06A2452B5B19}" srcOrd="0" destOrd="0" presId="urn:microsoft.com/office/officeart/2005/8/layout/bProcess3"/>
    <dgm:cxn modelId="{671FC4B0-BC96-4BDE-83B8-09A3CE415AC6}" srcId="{23D44F05-7BD7-4ECB-958B-E1535C17F940}" destId="{E2684394-F86E-47B7-B97A-FD3F5C47B5CD}" srcOrd="7" destOrd="0" parTransId="{076D9D2B-B438-45AB-BCCA-752F9EBD0C15}" sibTransId="{BE83F38D-50DA-4CE9-9FE0-0121073B9CBA}"/>
    <dgm:cxn modelId="{A7C911AC-98F6-447A-B293-50AFA9E8B689}" type="presOf" srcId="{D4181AA9-A88E-48E8-8126-486651536C6F}" destId="{BA702EC7-A4E2-411B-9E99-CB4E80951B64}" srcOrd="0" destOrd="0" presId="urn:microsoft.com/office/officeart/2005/8/layout/bProcess3"/>
    <dgm:cxn modelId="{A490FC00-C5CB-4880-972B-A471ADA1FF7E}" type="presOf" srcId="{5AB38BBD-BB63-41EC-8D49-659DEEA23C22}" destId="{65D0DF3E-FAC4-4F8A-9938-CF2EF2215E46}" srcOrd="0" destOrd="0" presId="urn:microsoft.com/office/officeart/2005/8/layout/bProcess3"/>
    <dgm:cxn modelId="{27FFBAF2-74BE-4F1C-9F8D-D785B04743C9}" type="presOf" srcId="{1BEBE884-35AF-4CAC-8805-039CEF550A24}" destId="{94E69DA0-76A7-4ADB-A328-DB754382BCCC}" srcOrd="0" destOrd="0" presId="urn:microsoft.com/office/officeart/2005/8/layout/bProcess3"/>
    <dgm:cxn modelId="{C31A0CD7-DEBA-4E36-8393-E9A43DC47F67}" srcId="{23D44F05-7BD7-4ECB-958B-E1535C17F940}" destId="{43FE3E5C-1ED0-4E27-932E-8442229DFDD1}" srcOrd="1" destOrd="0" parTransId="{60E80E0F-79DF-4C82-BE63-D2FF166F3BE9}" sibTransId="{472FB77E-625A-4C25-8970-FB6DA0912582}"/>
    <dgm:cxn modelId="{A0FB4BD3-5D58-404D-AAF4-985275E820BE}" type="presOf" srcId="{F1CAA9CA-7A63-42D5-9208-71E9C5CD0E7F}" destId="{5503BB21-5074-4EE5-8198-1C69DB949240}" srcOrd="0" destOrd="0" presId="urn:microsoft.com/office/officeart/2005/8/layout/bProcess3"/>
    <dgm:cxn modelId="{68D99061-C1D0-4B35-9E31-93FD18559CD8}" srcId="{23D44F05-7BD7-4ECB-958B-E1535C17F940}" destId="{D4181AA9-A88E-48E8-8126-486651536C6F}" srcOrd="5" destOrd="0" parTransId="{59F834B6-6D0D-4E94-B7F3-25BC3F983AD8}" sibTransId="{F1CAA9CA-7A63-42D5-9208-71E9C5CD0E7F}"/>
    <dgm:cxn modelId="{D0418217-3522-4DBD-AC78-160A0032AAE1}" type="presOf" srcId="{79287838-CD14-4CC2-B030-6ECF77B303FA}" destId="{0E5FADA2-D506-49A2-81C4-499BA330C2DA}" srcOrd="1" destOrd="0" presId="urn:microsoft.com/office/officeart/2005/8/layout/bProcess3"/>
    <dgm:cxn modelId="{51B35EDB-F486-4633-8CA2-2597C2A9B22E}" srcId="{23D44F05-7BD7-4ECB-958B-E1535C17F940}" destId="{5C2A61DA-C02D-4656-B13E-F0AAE08ADDC5}" srcOrd="6" destOrd="0" parTransId="{6C765DF7-F35F-425E-BA38-CACF2D54046E}" sibTransId="{2843E4DE-534C-47F7-B152-B1FD7448D122}"/>
    <dgm:cxn modelId="{FC547141-FBD3-4548-B11C-2486F8A6A7B2}" type="presOf" srcId="{472FB77E-625A-4C25-8970-FB6DA0912582}" destId="{96283E65-AF58-4B12-A563-7E9884F246F7}" srcOrd="1" destOrd="0" presId="urn:microsoft.com/office/officeart/2005/8/layout/bProcess3"/>
    <dgm:cxn modelId="{5FB51DD1-A599-4D32-9DD4-E4E18A7F6CD4}" type="presOf" srcId="{234545E5-E448-42E5-AB79-10A6946D5E24}" destId="{B4746219-96D3-41F8-978A-B2A2F27F6603}" srcOrd="0" destOrd="0" presId="urn:microsoft.com/office/officeart/2005/8/layout/bProcess3"/>
    <dgm:cxn modelId="{489B44A2-3902-460A-84D2-A70F4ACDDCB5}" type="presOf" srcId="{23D44F05-7BD7-4ECB-958B-E1535C17F940}" destId="{AE6E95E5-1A39-4B06-9754-EB6F584B38A6}" srcOrd="0" destOrd="0" presId="urn:microsoft.com/office/officeart/2005/8/layout/bProcess3"/>
    <dgm:cxn modelId="{4D476EA5-2569-432C-901C-5F178ED831D7}" type="presOf" srcId="{472FB77E-625A-4C25-8970-FB6DA0912582}" destId="{EF20D6D3-58CC-4824-B44C-4FBE93ADDCB8}" srcOrd="0" destOrd="0" presId="urn:microsoft.com/office/officeart/2005/8/layout/bProcess3"/>
    <dgm:cxn modelId="{6B5EB305-5271-4A54-988B-94B5DADB4527}" type="presOf" srcId="{5AB38BBD-BB63-41EC-8D49-659DEEA23C22}" destId="{3FA2E74D-7BD5-4C50-8AB8-1D643C90FAD7}" srcOrd="1" destOrd="0" presId="urn:microsoft.com/office/officeart/2005/8/layout/bProcess3"/>
    <dgm:cxn modelId="{99AC2748-F887-43C2-AF15-D1B3C4C1DBB3}" srcId="{23D44F05-7BD7-4ECB-958B-E1535C17F940}" destId="{1BEBE884-35AF-4CAC-8805-039CEF550A24}" srcOrd="0" destOrd="0" parTransId="{E4990625-62E7-4A48-9460-76AC40C460B9}" sibTransId="{A0939ACE-AC26-4B6A-8AC3-A8450696162E}"/>
    <dgm:cxn modelId="{DE924148-6926-4369-9AF7-710B39599C4F}" type="presOf" srcId="{43FE3E5C-1ED0-4E27-932E-8442229DFDD1}" destId="{33A22444-DF1F-4CF6-9C53-55514D29AD65}" srcOrd="0" destOrd="0" presId="urn:microsoft.com/office/officeart/2005/8/layout/bProcess3"/>
    <dgm:cxn modelId="{3D4D6008-0854-4CF4-B00C-DE85D25AB97F}" type="presParOf" srcId="{AE6E95E5-1A39-4B06-9754-EB6F584B38A6}" destId="{94E69DA0-76A7-4ADB-A328-DB754382BCCC}" srcOrd="0" destOrd="0" presId="urn:microsoft.com/office/officeart/2005/8/layout/bProcess3"/>
    <dgm:cxn modelId="{85DC4E9A-2042-4A3B-A8AB-71445BDDB0A0}" type="presParOf" srcId="{AE6E95E5-1A39-4B06-9754-EB6F584B38A6}" destId="{C8D6DA82-A8CC-4563-B763-DDB6AAD5B4CC}" srcOrd="1" destOrd="0" presId="urn:microsoft.com/office/officeart/2005/8/layout/bProcess3"/>
    <dgm:cxn modelId="{F767B3A9-BB4E-4E57-A628-34AC27AED033}" type="presParOf" srcId="{C8D6DA82-A8CC-4563-B763-DDB6AAD5B4CC}" destId="{B409EAC6-AF25-4D32-B7D4-BE90B6118BCD}" srcOrd="0" destOrd="0" presId="urn:microsoft.com/office/officeart/2005/8/layout/bProcess3"/>
    <dgm:cxn modelId="{9D74AC80-E797-4B19-A515-609B50A2AF63}" type="presParOf" srcId="{AE6E95E5-1A39-4B06-9754-EB6F584B38A6}" destId="{33A22444-DF1F-4CF6-9C53-55514D29AD65}" srcOrd="2" destOrd="0" presId="urn:microsoft.com/office/officeart/2005/8/layout/bProcess3"/>
    <dgm:cxn modelId="{E15A466D-5308-41B2-AED6-165C2A268721}" type="presParOf" srcId="{AE6E95E5-1A39-4B06-9754-EB6F584B38A6}" destId="{EF20D6D3-58CC-4824-B44C-4FBE93ADDCB8}" srcOrd="3" destOrd="0" presId="urn:microsoft.com/office/officeart/2005/8/layout/bProcess3"/>
    <dgm:cxn modelId="{E6FC84F1-24AE-4E97-9276-ACF944F29103}" type="presParOf" srcId="{EF20D6D3-58CC-4824-B44C-4FBE93ADDCB8}" destId="{96283E65-AF58-4B12-A563-7E9884F246F7}" srcOrd="0" destOrd="0" presId="urn:microsoft.com/office/officeart/2005/8/layout/bProcess3"/>
    <dgm:cxn modelId="{92546278-FE15-4C8A-AC92-F8E2263D8CB7}" type="presParOf" srcId="{AE6E95E5-1A39-4B06-9754-EB6F584B38A6}" destId="{B4746219-96D3-41F8-978A-B2A2F27F6603}" srcOrd="4" destOrd="0" presId="urn:microsoft.com/office/officeart/2005/8/layout/bProcess3"/>
    <dgm:cxn modelId="{123DA5C0-869F-40C6-8EE2-73A98C64067F}" type="presParOf" srcId="{AE6E95E5-1A39-4B06-9754-EB6F584B38A6}" destId="{65D0DF3E-FAC4-4F8A-9938-CF2EF2215E46}" srcOrd="5" destOrd="0" presId="urn:microsoft.com/office/officeart/2005/8/layout/bProcess3"/>
    <dgm:cxn modelId="{4092B4B7-EA10-4982-B81A-02D51B36A1B9}" type="presParOf" srcId="{65D0DF3E-FAC4-4F8A-9938-CF2EF2215E46}" destId="{3FA2E74D-7BD5-4C50-8AB8-1D643C90FAD7}" srcOrd="0" destOrd="0" presId="urn:microsoft.com/office/officeart/2005/8/layout/bProcess3"/>
    <dgm:cxn modelId="{D434EA6B-15DF-488C-83D5-9BB8DBD45145}" type="presParOf" srcId="{AE6E95E5-1A39-4B06-9754-EB6F584B38A6}" destId="{58A9AC13-0DF0-4B1E-83E5-E16C18761A0B}" srcOrd="6" destOrd="0" presId="urn:microsoft.com/office/officeart/2005/8/layout/bProcess3"/>
    <dgm:cxn modelId="{EFA6FF91-8E6A-4986-BD3F-E370E1E8B8C1}" type="presParOf" srcId="{AE6E95E5-1A39-4B06-9754-EB6F584B38A6}" destId="{E02C5DB2-80E9-4110-80A1-7528986C91F4}" srcOrd="7" destOrd="0" presId="urn:microsoft.com/office/officeart/2005/8/layout/bProcess3"/>
    <dgm:cxn modelId="{150B0EC0-3F8C-4B1A-AE3E-4238443E9548}" type="presParOf" srcId="{E02C5DB2-80E9-4110-80A1-7528986C91F4}" destId="{0E5FADA2-D506-49A2-81C4-499BA330C2DA}" srcOrd="0" destOrd="0" presId="urn:microsoft.com/office/officeart/2005/8/layout/bProcess3"/>
    <dgm:cxn modelId="{90B78842-5746-457D-8EDF-BA4BCF7BA060}" type="presParOf" srcId="{AE6E95E5-1A39-4B06-9754-EB6F584B38A6}" destId="{5835225D-C913-48D0-922A-911EB9D10289}" srcOrd="8" destOrd="0" presId="urn:microsoft.com/office/officeart/2005/8/layout/bProcess3"/>
    <dgm:cxn modelId="{9DCAB1B7-FBCC-4433-9C3E-8E5735AAB3C1}" type="presParOf" srcId="{AE6E95E5-1A39-4B06-9754-EB6F584B38A6}" destId="{B49A9880-6F87-48E8-8BC6-26EE89CD2F20}" srcOrd="9" destOrd="0" presId="urn:microsoft.com/office/officeart/2005/8/layout/bProcess3"/>
    <dgm:cxn modelId="{83EBD2A3-755D-4041-8B4A-6C605A985EF4}" type="presParOf" srcId="{B49A9880-6F87-48E8-8BC6-26EE89CD2F20}" destId="{38B61E04-D523-4D35-9064-B150509655A0}" srcOrd="0" destOrd="0" presId="urn:microsoft.com/office/officeart/2005/8/layout/bProcess3"/>
    <dgm:cxn modelId="{7CC214ED-728D-4AA0-BA58-DC0BE9221800}" type="presParOf" srcId="{AE6E95E5-1A39-4B06-9754-EB6F584B38A6}" destId="{BA702EC7-A4E2-411B-9E99-CB4E80951B64}" srcOrd="10" destOrd="0" presId="urn:microsoft.com/office/officeart/2005/8/layout/bProcess3"/>
    <dgm:cxn modelId="{C12BC434-9FE0-4439-915A-961D0526B685}" type="presParOf" srcId="{AE6E95E5-1A39-4B06-9754-EB6F584B38A6}" destId="{5503BB21-5074-4EE5-8198-1C69DB949240}" srcOrd="11" destOrd="0" presId="urn:microsoft.com/office/officeart/2005/8/layout/bProcess3"/>
    <dgm:cxn modelId="{F8794D85-F0CB-4D39-9042-A592AA932CBE}" type="presParOf" srcId="{5503BB21-5074-4EE5-8198-1C69DB949240}" destId="{62C9CE1A-E22A-4BAC-8A86-6EB3C676B943}" srcOrd="0" destOrd="0" presId="urn:microsoft.com/office/officeart/2005/8/layout/bProcess3"/>
    <dgm:cxn modelId="{31C61A44-5210-4CB9-A035-6C5FCE30EF25}" type="presParOf" srcId="{AE6E95E5-1A39-4B06-9754-EB6F584B38A6}" destId="{E2230D04-C23B-4380-8EBF-06A2452B5B19}" srcOrd="12" destOrd="0" presId="urn:microsoft.com/office/officeart/2005/8/layout/bProcess3"/>
    <dgm:cxn modelId="{D2FE90B0-66B4-4443-A84E-7C2FFCF8B45E}" type="presParOf" srcId="{AE6E95E5-1A39-4B06-9754-EB6F584B38A6}" destId="{9905D6A0-639B-42EF-AF99-4FD5890BD5B7}" srcOrd="13" destOrd="0" presId="urn:microsoft.com/office/officeart/2005/8/layout/bProcess3"/>
    <dgm:cxn modelId="{D3CB7DD9-7733-4776-9561-58F68E28AE92}" type="presParOf" srcId="{9905D6A0-639B-42EF-AF99-4FD5890BD5B7}" destId="{005474BC-C8AD-47FA-8843-8AD6C5A57B3D}" srcOrd="0" destOrd="0" presId="urn:microsoft.com/office/officeart/2005/8/layout/bProcess3"/>
    <dgm:cxn modelId="{4B15C7EE-3D70-4E7B-8127-719BFB9D041E}" type="presParOf" srcId="{AE6E95E5-1A39-4B06-9754-EB6F584B38A6}" destId="{511B63BA-C436-43E2-9B91-72262F9051BB}"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06CFC2-96FE-4C39-A633-F6FB58800A02}" type="doc">
      <dgm:prSet loTypeId="urn:microsoft.com/office/officeart/2005/8/layout/hList9" loCatId="list" qsTypeId="urn:microsoft.com/office/officeart/2005/8/quickstyle/simple1" qsCatId="simple" csTypeId="urn:microsoft.com/office/officeart/2005/8/colors/accent1_1" csCatId="accent1" phldr="1"/>
      <dgm:spPr/>
      <dgm:t>
        <a:bodyPr/>
        <a:lstStyle/>
        <a:p>
          <a:endParaRPr lang="es-ES"/>
        </a:p>
      </dgm:t>
    </dgm:pt>
    <dgm:pt modelId="{2F4644D1-D9C5-40DA-97A2-1B22082B06DD}">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1800" b="1" dirty="0" smtClean="0"/>
            <a:t>VARIABLE </a:t>
          </a:r>
        </a:p>
        <a:p>
          <a:r>
            <a:rPr lang="es-ES" sz="1800" b="1" dirty="0" smtClean="0"/>
            <a:t>DEPENDIENTE </a:t>
          </a:r>
          <a:endParaRPr lang="es-ES" sz="1800" b="1" dirty="0"/>
        </a:p>
      </dgm:t>
    </dgm:pt>
    <dgm:pt modelId="{8F57C4FE-3D30-4E9E-89FA-56CFD3F46480}" type="parTrans" cxnId="{F6626C95-979C-476E-838D-EAB3C27321C3}">
      <dgm:prSet/>
      <dgm:spPr/>
      <dgm:t>
        <a:bodyPr/>
        <a:lstStyle/>
        <a:p>
          <a:endParaRPr lang="es-ES"/>
        </a:p>
      </dgm:t>
    </dgm:pt>
    <dgm:pt modelId="{30CD068C-ABF4-4812-B9A8-80C42A6640F8}" type="sibTrans" cxnId="{F6626C95-979C-476E-838D-EAB3C27321C3}">
      <dgm:prSet/>
      <dgm:spPr/>
      <dgm:t>
        <a:bodyPr/>
        <a:lstStyle/>
        <a:p>
          <a:endParaRPr lang="es-ES"/>
        </a:p>
      </dgm:t>
    </dgm:pt>
    <dgm:pt modelId="{9E335A1C-D698-433E-B146-E0E5422526AA}">
      <dgm:prSet phldrT="[Texto]"/>
      <dgm:spPr>
        <a:effectLst>
          <a:glow rad="228600">
            <a:schemeClr val="accent1">
              <a:satMod val="175000"/>
              <a:alpha val="40000"/>
            </a:schemeClr>
          </a:glow>
        </a:effectLst>
      </dgm:spPr>
      <dgm:t>
        <a:bodyPr/>
        <a:lstStyle/>
        <a:p>
          <a:pPr algn="ctr"/>
          <a:r>
            <a:rPr lang="es-ES" dirty="0" smtClean="0"/>
            <a:t>Inteligencia  Lingüísticas </a:t>
          </a:r>
          <a:endParaRPr lang="es-ES" dirty="0"/>
        </a:p>
      </dgm:t>
    </dgm:pt>
    <dgm:pt modelId="{0FD378E9-E216-47A6-80BE-C1742F866892}" type="parTrans" cxnId="{5D4DB589-ADC8-4AED-94A3-1FA35424E24D}">
      <dgm:prSet/>
      <dgm:spPr/>
      <dgm:t>
        <a:bodyPr/>
        <a:lstStyle/>
        <a:p>
          <a:endParaRPr lang="es-ES"/>
        </a:p>
      </dgm:t>
    </dgm:pt>
    <dgm:pt modelId="{9D75A12C-5DDE-4553-95DC-0CF2FF2FCAE5}" type="sibTrans" cxnId="{5D4DB589-ADC8-4AED-94A3-1FA35424E24D}">
      <dgm:prSet/>
      <dgm:spPr/>
      <dgm:t>
        <a:bodyPr/>
        <a:lstStyle/>
        <a:p>
          <a:endParaRPr lang="es-ES"/>
        </a:p>
      </dgm:t>
    </dgm:pt>
    <dgm:pt modelId="{C0638105-D39D-4C27-9B07-EC34228C94B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800" b="1" dirty="0" smtClean="0"/>
            <a:t>VARIABLE INDEPENDIENTE </a:t>
          </a:r>
          <a:endParaRPr lang="es-ES" sz="1800" b="1" dirty="0"/>
        </a:p>
      </dgm:t>
    </dgm:pt>
    <dgm:pt modelId="{98C06FAE-6282-4D23-AB09-3CD715B8B186}" type="parTrans" cxnId="{0D10A2F0-136F-4ECD-BEB2-6E98A661CEB9}">
      <dgm:prSet/>
      <dgm:spPr/>
      <dgm:t>
        <a:bodyPr/>
        <a:lstStyle/>
        <a:p>
          <a:endParaRPr lang="es-ES"/>
        </a:p>
      </dgm:t>
    </dgm:pt>
    <dgm:pt modelId="{FFBB4077-1B22-42E7-B76B-C3E69E0DF1A6}" type="sibTrans" cxnId="{0D10A2F0-136F-4ECD-BEB2-6E98A661CEB9}">
      <dgm:prSet/>
      <dgm:spPr/>
      <dgm:t>
        <a:bodyPr/>
        <a:lstStyle/>
        <a:p>
          <a:endParaRPr lang="es-ES"/>
        </a:p>
      </dgm:t>
    </dgm:pt>
    <dgm:pt modelId="{8B62ED37-DDF5-486B-BBF4-B9F0FA2AC6AE}">
      <dgm:prSet phldrT="[Texto]"/>
      <dgm:spPr>
        <a:ln>
          <a:solidFill>
            <a:schemeClr val="bg2">
              <a:lumMod val="50000"/>
              <a:alpha val="90000"/>
            </a:schemeClr>
          </a:solidFill>
        </a:ln>
        <a:effectLst>
          <a:glow rad="228600">
            <a:schemeClr val="accent4">
              <a:satMod val="175000"/>
              <a:alpha val="40000"/>
            </a:schemeClr>
          </a:glow>
        </a:effectLst>
      </dgm:spPr>
      <dgm:t>
        <a:bodyPr/>
        <a:lstStyle/>
        <a:p>
          <a:pPr algn="ctr"/>
          <a:r>
            <a:rPr lang="es-ES" dirty="0" smtClean="0"/>
            <a:t>Juegos Dramáticos </a:t>
          </a:r>
          <a:endParaRPr lang="es-ES" dirty="0"/>
        </a:p>
      </dgm:t>
    </dgm:pt>
    <dgm:pt modelId="{96E6F23B-688F-48F2-9A9D-7B891F2560C4}" type="parTrans" cxnId="{505608B6-0838-4E2F-8ED0-81D3CE7411EF}">
      <dgm:prSet/>
      <dgm:spPr/>
      <dgm:t>
        <a:bodyPr/>
        <a:lstStyle/>
        <a:p>
          <a:endParaRPr lang="es-ES"/>
        </a:p>
      </dgm:t>
    </dgm:pt>
    <dgm:pt modelId="{17E9501D-FA3C-4D3A-9084-C92BD36F6919}" type="sibTrans" cxnId="{505608B6-0838-4E2F-8ED0-81D3CE7411EF}">
      <dgm:prSet/>
      <dgm:spPr/>
      <dgm:t>
        <a:bodyPr/>
        <a:lstStyle/>
        <a:p>
          <a:endParaRPr lang="es-ES"/>
        </a:p>
      </dgm:t>
    </dgm:pt>
    <dgm:pt modelId="{13EF63CF-E8DF-4BDE-B9B4-C7FFD124BB33}" type="pres">
      <dgm:prSet presAssocID="{0C06CFC2-96FE-4C39-A633-F6FB58800A02}" presName="list" presStyleCnt="0">
        <dgm:presLayoutVars>
          <dgm:dir/>
          <dgm:animLvl val="lvl"/>
        </dgm:presLayoutVars>
      </dgm:prSet>
      <dgm:spPr/>
      <dgm:t>
        <a:bodyPr/>
        <a:lstStyle/>
        <a:p>
          <a:endParaRPr lang="es-ES"/>
        </a:p>
      </dgm:t>
    </dgm:pt>
    <dgm:pt modelId="{2C4B13D7-13DF-400D-82EC-46C2AF6AFAC8}" type="pres">
      <dgm:prSet presAssocID="{2F4644D1-D9C5-40DA-97A2-1B22082B06DD}" presName="posSpace" presStyleCnt="0"/>
      <dgm:spPr/>
    </dgm:pt>
    <dgm:pt modelId="{DC6830BA-0D43-41FC-86C2-CA9037835262}" type="pres">
      <dgm:prSet presAssocID="{2F4644D1-D9C5-40DA-97A2-1B22082B06DD}" presName="vertFlow" presStyleCnt="0"/>
      <dgm:spPr/>
    </dgm:pt>
    <dgm:pt modelId="{2541DB2D-5B66-4E14-8D08-569AA55329E7}" type="pres">
      <dgm:prSet presAssocID="{2F4644D1-D9C5-40DA-97A2-1B22082B06DD}" presName="topSpace" presStyleCnt="0"/>
      <dgm:spPr/>
    </dgm:pt>
    <dgm:pt modelId="{8866A760-F44F-445F-AD07-318AE79F9B2D}" type="pres">
      <dgm:prSet presAssocID="{2F4644D1-D9C5-40DA-97A2-1B22082B06DD}" presName="firstComp" presStyleCnt="0"/>
      <dgm:spPr/>
    </dgm:pt>
    <dgm:pt modelId="{F609F552-4E79-4AC9-BF5D-D89D646B28C0}" type="pres">
      <dgm:prSet presAssocID="{2F4644D1-D9C5-40DA-97A2-1B22082B06DD}" presName="firstChild" presStyleLbl="bgAccFollowNode1" presStyleIdx="0" presStyleCnt="2" custScaleX="100782" custScaleY="70255" custLinFactNeighborX="1030" custLinFactNeighborY="27868"/>
      <dgm:spPr/>
      <dgm:t>
        <a:bodyPr/>
        <a:lstStyle/>
        <a:p>
          <a:endParaRPr lang="es-ES"/>
        </a:p>
      </dgm:t>
    </dgm:pt>
    <dgm:pt modelId="{D582BAC6-56FB-435F-9848-BE2993C280F3}" type="pres">
      <dgm:prSet presAssocID="{2F4644D1-D9C5-40DA-97A2-1B22082B06DD}" presName="firstChildTx" presStyleLbl="bgAccFollowNode1" presStyleIdx="0" presStyleCnt="2">
        <dgm:presLayoutVars>
          <dgm:bulletEnabled val="1"/>
        </dgm:presLayoutVars>
      </dgm:prSet>
      <dgm:spPr/>
      <dgm:t>
        <a:bodyPr/>
        <a:lstStyle/>
        <a:p>
          <a:endParaRPr lang="es-ES"/>
        </a:p>
      </dgm:t>
    </dgm:pt>
    <dgm:pt modelId="{732B7F5E-25EC-4DB1-9BDF-9013022919E3}" type="pres">
      <dgm:prSet presAssocID="{2F4644D1-D9C5-40DA-97A2-1B22082B06DD}" presName="negSpace" presStyleCnt="0"/>
      <dgm:spPr/>
    </dgm:pt>
    <dgm:pt modelId="{83A2F1E8-D69A-4F86-B0BE-682147112306}" type="pres">
      <dgm:prSet presAssocID="{2F4644D1-D9C5-40DA-97A2-1B22082B06DD}" presName="circle" presStyleLbl="node1" presStyleIdx="0" presStyleCnt="2" custScaleX="119748" custScaleY="112495"/>
      <dgm:spPr/>
      <dgm:t>
        <a:bodyPr/>
        <a:lstStyle/>
        <a:p>
          <a:endParaRPr lang="es-ES"/>
        </a:p>
      </dgm:t>
    </dgm:pt>
    <dgm:pt modelId="{9E8DDC57-0F14-444A-AABD-2D63754904A8}" type="pres">
      <dgm:prSet presAssocID="{30CD068C-ABF4-4812-B9A8-80C42A6640F8}" presName="transSpace" presStyleCnt="0"/>
      <dgm:spPr/>
    </dgm:pt>
    <dgm:pt modelId="{5550979B-2939-442A-A7E9-6E86C2E5521F}" type="pres">
      <dgm:prSet presAssocID="{C0638105-D39D-4C27-9B07-EC34228C94BB}" presName="posSpace" presStyleCnt="0"/>
      <dgm:spPr/>
    </dgm:pt>
    <dgm:pt modelId="{1C26C7C9-E859-480B-9997-F2DE8FFD63DA}" type="pres">
      <dgm:prSet presAssocID="{C0638105-D39D-4C27-9B07-EC34228C94BB}" presName="vertFlow" presStyleCnt="0"/>
      <dgm:spPr/>
    </dgm:pt>
    <dgm:pt modelId="{9D9E3A7B-E516-4EFB-B6EE-68919C690403}" type="pres">
      <dgm:prSet presAssocID="{C0638105-D39D-4C27-9B07-EC34228C94BB}" presName="topSpace" presStyleCnt="0"/>
      <dgm:spPr/>
    </dgm:pt>
    <dgm:pt modelId="{11231A9B-DFDC-4862-A45A-D34DB9844C4C}" type="pres">
      <dgm:prSet presAssocID="{C0638105-D39D-4C27-9B07-EC34228C94BB}" presName="firstComp" presStyleCnt="0"/>
      <dgm:spPr/>
    </dgm:pt>
    <dgm:pt modelId="{0F75E121-D37F-4355-92FD-24EFD6EE8D16}" type="pres">
      <dgm:prSet presAssocID="{C0638105-D39D-4C27-9B07-EC34228C94BB}" presName="firstChild" presStyleLbl="bgAccFollowNode1" presStyleIdx="1" presStyleCnt="2" custScaleX="93725" custScaleY="70958" custLinFactNeighborX="-1031" custLinFactNeighborY="25461"/>
      <dgm:spPr/>
      <dgm:t>
        <a:bodyPr/>
        <a:lstStyle/>
        <a:p>
          <a:endParaRPr lang="es-ES"/>
        </a:p>
      </dgm:t>
    </dgm:pt>
    <dgm:pt modelId="{DCEF44B0-8F17-4F9B-B3E2-24386B1B7167}" type="pres">
      <dgm:prSet presAssocID="{C0638105-D39D-4C27-9B07-EC34228C94BB}" presName="firstChildTx" presStyleLbl="bgAccFollowNode1" presStyleIdx="1" presStyleCnt="2">
        <dgm:presLayoutVars>
          <dgm:bulletEnabled val="1"/>
        </dgm:presLayoutVars>
      </dgm:prSet>
      <dgm:spPr/>
      <dgm:t>
        <a:bodyPr/>
        <a:lstStyle/>
        <a:p>
          <a:endParaRPr lang="es-ES"/>
        </a:p>
      </dgm:t>
    </dgm:pt>
    <dgm:pt modelId="{1C96E54D-F8C2-49D9-9AA4-E8ACAE5A2343}" type="pres">
      <dgm:prSet presAssocID="{C0638105-D39D-4C27-9B07-EC34228C94BB}" presName="negSpace" presStyleCnt="0"/>
      <dgm:spPr/>
    </dgm:pt>
    <dgm:pt modelId="{4F2203CD-3A47-43C7-B741-1F001E600CBF}" type="pres">
      <dgm:prSet presAssocID="{C0638105-D39D-4C27-9B07-EC34228C94BB}" presName="circle" presStyleLbl="node1" presStyleIdx="1" presStyleCnt="2" custScaleX="131840" custScaleY="115052" custLinFactNeighborY="-8136"/>
      <dgm:spPr/>
      <dgm:t>
        <a:bodyPr/>
        <a:lstStyle/>
        <a:p>
          <a:endParaRPr lang="es-ES"/>
        </a:p>
      </dgm:t>
    </dgm:pt>
  </dgm:ptLst>
  <dgm:cxnLst>
    <dgm:cxn modelId="{0D10A2F0-136F-4ECD-BEB2-6E98A661CEB9}" srcId="{0C06CFC2-96FE-4C39-A633-F6FB58800A02}" destId="{C0638105-D39D-4C27-9B07-EC34228C94BB}" srcOrd="1" destOrd="0" parTransId="{98C06FAE-6282-4D23-AB09-3CD715B8B186}" sibTransId="{FFBB4077-1B22-42E7-B76B-C3E69E0DF1A6}"/>
    <dgm:cxn modelId="{74B40913-40D4-483A-B4FF-E121A3BB1979}" type="presOf" srcId="{9E335A1C-D698-433E-B146-E0E5422526AA}" destId="{F609F552-4E79-4AC9-BF5D-D89D646B28C0}" srcOrd="0" destOrd="0" presId="urn:microsoft.com/office/officeart/2005/8/layout/hList9"/>
    <dgm:cxn modelId="{DE47AFAF-2D7F-43F2-962B-87C9095EC09F}" type="presOf" srcId="{C0638105-D39D-4C27-9B07-EC34228C94BB}" destId="{4F2203CD-3A47-43C7-B741-1F001E600CBF}" srcOrd="0" destOrd="0" presId="urn:microsoft.com/office/officeart/2005/8/layout/hList9"/>
    <dgm:cxn modelId="{4B16ABB1-D303-4804-9478-FA5F1E1EBBA7}" type="presOf" srcId="{9E335A1C-D698-433E-B146-E0E5422526AA}" destId="{D582BAC6-56FB-435F-9848-BE2993C280F3}" srcOrd="1" destOrd="0" presId="urn:microsoft.com/office/officeart/2005/8/layout/hList9"/>
    <dgm:cxn modelId="{7CC1344D-74B7-4902-B3D2-96E34D11CCAC}" type="presOf" srcId="{0C06CFC2-96FE-4C39-A633-F6FB58800A02}" destId="{13EF63CF-E8DF-4BDE-B9B4-C7FFD124BB33}" srcOrd="0" destOrd="0" presId="urn:microsoft.com/office/officeart/2005/8/layout/hList9"/>
    <dgm:cxn modelId="{5D4DB589-ADC8-4AED-94A3-1FA35424E24D}" srcId="{2F4644D1-D9C5-40DA-97A2-1B22082B06DD}" destId="{9E335A1C-D698-433E-B146-E0E5422526AA}" srcOrd="0" destOrd="0" parTransId="{0FD378E9-E216-47A6-80BE-C1742F866892}" sibTransId="{9D75A12C-5DDE-4553-95DC-0CF2FF2FCAE5}"/>
    <dgm:cxn modelId="{BEDC2AF1-841F-4AAE-B975-05C40AB03E98}" type="presOf" srcId="{8B62ED37-DDF5-486B-BBF4-B9F0FA2AC6AE}" destId="{0F75E121-D37F-4355-92FD-24EFD6EE8D16}" srcOrd="0" destOrd="0" presId="urn:microsoft.com/office/officeart/2005/8/layout/hList9"/>
    <dgm:cxn modelId="{F6626C95-979C-476E-838D-EAB3C27321C3}" srcId="{0C06CFC2-96FE-4C39-A633-F6FB58800A02}" destId="{2F4644D1-D9C5-40DA-97A2-1B22082B06DD}" srcOrd="0" destOrd="0" parTransId="{8F57C4FE-3D30-4E9E-89FA-56CFD3F46480}" sibTransId="{30CD068C-ABF4-4812-B9A8-80C42A6640F8}"/>
    <dgm:cxn modelId="{3C51586D-E0EA-49E5-B579-CC5DBBCAE767}" type="presOf" srcId="{2F4644D1-D9C5-40DA-97A2-1B22082B06DD}" destId="{83A2F1E8-D69A-4F86-B0BE-682147112306}" srcOrd="0" destOrd="0" presId="urn:microsoft.com/office/officeart/2005/8/layout/hList9"/>
    <dgm:cxn modelId="{4F6DF1F6-817F-4E78-B719-FF1F896676DB}" type="presOf" srcId="{8B62ED37-DDF5-486B-BBF4-B9F0FA2AC6AE}" destId="{DCEF44B0-8F17-4F9B-B3E2-24386B1B7167}" srcOrd="1" destOrd="0" presId="urn:microsoft.com/office/officeart/2005/8/layout/hList9"/>
    <dgm:cxn modelId="{505608B6-0838-4E2F-8ED0-81D3CE7411EF}" srcId="{C0638105-D39D-4C27-9B07-EC34228C94BB}" destId="{8B62ED37-DDF5-486B-BBF4-B9F0FA2AC6AE}" srcOrd="0" destOrd="0" parTransId="{96E6F23B-688F-48F2-9A9D-7B891F2560C4}" sibTransId="{17E9501D-FA3C-4D3A-9084-C92BD36F6919}"/>
    <dgm:cxn modelId="{95185D0D-69CB-4C6B-BA6E-93BAA515FCCB}" type="presParOf" srcId="{13EF63CF-E8DF-4BDE-B9B4-C7FFD124BB33}" destId="{2C4B13D7-13DF-400D-82EC-46C2AF6AFAC8}" srcOrd="0" destOrd="0" presId="urn:microsoft.com/office/officeart/2005/8/layout/hList9"/>
    <dgm:cxn modelId="{22518635-6253-43E7-82E4-F360E2010804}" type="presParOf" srcId="{13EF63CF-E8DF-4BDE-B9B4-C7FFD124BB33}" destId="{DC6830BA-0D43-41FC-86C2-CA9037835262}" srcOrd="1" destOrd="0" presId="urn:microsoft.com/office/officeart/2005/8/layout/hList9"/>
    <dgm:cxn modelId="{C9FC3F23-97DC-49FB-908C-88457664AB89}" type="presParOf" srcId="{DC6830BA-0D43-41FC-86C2-CA9037835262}" destId="{2541DB2D-5B66-4E14-8D08-569AA55329E7}" srcOrd="0" destOrd="0" presId="urn:microsoft.com/office/officeart/2005/8/layout/hList9"/>
    <dgm:cxn modelId="{17D71017-63DF-4F02-A8C9-1C5A31AA084F}" type="presParOf" srcId="{DC6830BA-0D43-41FC-86C2-CA9037835262}" destId="{8866A760-F44F-445F-AD07-318AE79F9B2D}" srcOrd="1" destOrd="0" presId="urn:microsoft.com/office/officeart/2005/8/layout/hList9"/>
    <dgm:cxn modelId="{A2D85893-3886-4DBD-98D9-ADD1F5AE6234}" type="presParOf" srcId="{8866A760-F44F-445F-AD07-318AE79F9B2D}" destId="{F609F552-4E79-4AC9-BF5D-D89D646B28C0}" srcOrd="0" destOrd="0" presId="urn:microsoft.com/office/officeart/2005/8/layout/hList9"/>
    <dgm:cxn modelId="{66708292-E59F-42B6-97FE-3BFBE10498AE}" type="presParOf" srcId="{8866A760-F44F-445F-AD07-318AE79F9B2D}" destId="{D582BAC6-56FB-435F-9848-BE2993C280F3}" srcOrd="1" destOrd="0" presId="urn:microsoft.com/office/officeart/2005/8/layout/hList9"/>
    <dgm:cxn modelId="{DCFC8BE1-9C9B-4EE7-940C-A2347BCCF788}" type="presParOf" srcId="{13EF63CF-E8DF-4BDE-B9B4-C7FFD124BB33}" destId="{732B7F5E-25EC-4DB1-9BDF-9013022919E3}" srcOrd="2" destOrd="0" presId="urn:microsoft.com/office/officeart/2005/8/layout/hList9"/>
    <dgm:cxn modelId="{A4A135F6-BA40-44EE-9E8A-C4BBDDECE36A}" type="presParOf" srcId="{13EF63CF-E8DF-4BDE-B9B4-C7FFD124BB33}" destId="{83A2F1E8-D69A-4F86-B0BE-682147112306}" srcOrd="3" destOrd="0" presId="urn:microsoft.com/office/officeart/2005/8/layout/hList9"/>
    <dgm:cxn modelId="{FAAA369D-1C15-49B2-8B49-B03E7CE12AFA}" type="presParOf" srcId="{13EF63CF-E8DF-4BDE-B9B4-C7FFD124BB33}" destId="{9E8DDC57-0F14-444A-AABD-2D63754904A8}" srcOrd="4" destOrd="0" presId="urn:microsoft.com/office/officeart/2005/8/layout/hList9"/>
    <dgm:cxn modelId="{30ABD847-6157-4196-8DF5-4B5E032AC43E}" type="presParOf" srcId="{13EF63CF-E8DF-4BDE-B9B4-C7FFD124BB33}" destId="{5550979B-2939-442A-A7E9-6E86C2E5521F}" srcOrd="5" destOrd="0" presId="urn:microsoft.com/office/officeart/2005/8/layout/hList9"/>
    <dgm:cxn modelId="{BC562428-B5F3-474A-8B33-2A3BBE63E8A3}" type="presParOf" srcId="{13EF63CF-E8DF-4BDE-B9B4-C7FFD124BB33}" destId="{1C26C7C9-E859-480B-9997-F2DE8FFD63DA}" srcOrd="6" destOrd="0" presId="urn:microsoft.com/office/officeart/2005/8/layout/hList9"/>
    <dgm:cxn modelId="{B3A366A5-945A-4FD0-81C9-EA5D47E46D44}" type="presParOf" srcId="{1C26C7C9-E859-480B-9997-F2DE8FFD63DA}" destId="{9D9E3A7B-E516-4EFB-B6EE-68919C690403}" srcOrd="0" destOrd="0" presId="urn:microsoft.com/office/officeart/2005/8/layout/hList9"/>
    <dgm:cxn modelId="{5B23881E-02E2-4326-BC67-C779914137C9}" type="presParOf" srcId="{1C26C7C9-E859-480B-9997-F2DE8FFD63DA}" destId="{11231A9B-DFDC-4862-A45A-D34DB9844C4C}" srcOrd="1" destOrd="0" presId="urn:microsoft.com/office/officeart/2005/8/layout/hList9"/>
    <dgm:cxn modelId="{A1A2CFD3-F307-4111-A664-E84EBE4EB52A}" type="presParOf" srcId="{11231A9B-DFDC-4862-A45A-D34DB9844C4C}" destId="{0F75E121-D37F-4355-92FD-24EFD6EE8D16}" srcOrd="0" destOrd="0" presId="urn:microsoft.com/office/officeart/2005/8/layout/hList9"/>
    <dgm:cxn modelId="{065B10FE-3210-4E70-8954-965223545757}" type="presParOf" srcId="{11231A9B-DFDC-4862-A45A-D34DB9844C4C}" destId="{DCEF44B0-8F17-4F9B-B3E2-24386B1B7167}" srcOrd="1" destOrd="0" presId="urn:microsoft.com/office/officeart/2005/8/layout/hList9"/>
    <dgm:cxn modelId="{4D1F9300-1E13-4972-8DA6-0667ED640B39}" type="presParOf" srcId="{13EF63CF-E8DF-4BDE-B9B4-C7FFD124BB33}" destId="{1C96E54D-F8C2-49D9-9AA4-E8ACAE5A2343}" srcOrd="7" destOrd="0" presId="urn:microsoft.com/office/officeart/2005/8/layout/hList9"/>
    <dgm:cxn modelId="{45C7F4BA-8D8F-480E-BC6E-1B4C37F605A1}" type="presParOf" srcId="{13EF63CF-E8DF-4BDE-B9B4-C7FFD124BB33}" destId="{4F2203CD-3A47-43C7-B741-1F001E600CBF}"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92BD49-809E-47FA-BCF6-147CAE2E4739}" type="doc">
      <dgm:prSet loTypeId="urn:microsoft.com/office/officeart/2005/8/layout/hProcess9" loCatId="process" qsTypeId="urn:microsoft.com/office/officeart/2005/8/quickstyle/simple1" qsCatId="simple" csTypeId="urn:microsoft.com/office/officeart/2005/8/colors/colorful5" csCatId="colorful" phldr="1"/>
      <dgm:spPr/>
    </dgm:pt>
    <dgm:pt modelId="{D8F3EC7E-A44D-45EC-BCE4-A9317D4B805E}">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dirty="0" smtClean="0"/>
            <a:t>Centro de Educación Inicial “Nido la Cigüeña”</a:t>
          </a:r>
          <a:endParaRPr lang="es-ES" dirty="0"/>
        </a:p>
      </dgm:t>
    </dgm:pt>
    <dgm:pt modelId="{04732618-8418-4327-8C6D-77C631C20FE7}" type="parTrans" cxnId="{26BE7E6F-91B0-4349-9699-9483DE320448}">
      <dgm:prSet/>
      <dgm:spPr/>
      <dgm:t>
        <a:bodyPr/>
        <a:lstStyle/>
        <a:p>
          <a:endParaRPr lang="es-ES"/>
        </a:p>
      </dgm:t>
    </dgm:pt>
    <dgm:pt modelId="{1E2EF0D1-8DA6-4E18-A5C2-45FD9AD63C45}" type="sibTrans" cxnId="{26BE7E6F-91B0-4349-9699-9483DE320448}">
      <dgm:prSet/>
      <dgm:spPr/>
      <dgm:t>
        <a:bodyPr/>
        <a:lstStyle/>
        <a:p>
          <a:endParaRPr lang="es-ES"/>
        </a:p>
      </dgm:t>
    </dgm:pt>
    <dgm:pt modelId="{DD5DC870-2481-4141-92E2-AFCDB3313679}">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dirty="0" smtClean="0"/>
            <a:t>Durante el segundo quimestre del año lectivo 2017 - 2018</a:t>
          </a:r>
          <a:endParaRPr lang="es-ES" dirty="0"/>
        </a:p>
      </dgm:t>
    </dgm:pt>
    <dgm:pt modelId="{8E32C043-DAFC-41AE-B615-09DBAA52C306}" type="parTrans" cxnId="{C1A979B2-D928-4463-B127-0D967A0EF856}">
      <dgm:prSet/>
      <dgm:spPr/>
      <dgm:t>
        <a:bodyPr/>
        <a:lstStyle/>
        <a:p>
          <a:endParaRPr lang="es-ES"/>
        </a:p>
      </dgm:t>
    </dgm:pt>
    <dgm:pt modelId="{222DC18B-1574-4A4C-B5D2-FC3AA3C923F4}" type="sibTrans" cxnId="{C1A979B2-D928-4463-B127-0D967A0EF856}">
      <dgm:prSet/>
      <dgm:spPr/>
      <dgm:t>
        <a:bodyPr/>
        <a:lstStyle/>
        <a:p>
          <a:endParaRPr lang="es-ES"/>
        </a:p>
      </dgm:t>
    </dgm:pt>
    <dgm:pt modelId="{70BCC119-D485-467E-9F12-F7E48473AECE}">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smtClean="0"/>
            <a:t>Docentes                            Niños </a:t>
          </a:r>
          <a:endParaRPr lang="es-ES" dirty="0"/>
        </a:p>
      </dgm:t>
    </dgm:pt>
    <dgm:pt modelId="{650BCE32-0210-4426-965D-DDEF1ED3213A}" type="parTrans" cxnId="{6BD14074-7874-415B-A147-2CAB5C51C8AA}">
      <dgm:prSet/>
      <dgm:spPr/>
      <dgm:t>
        <a:bodyPr/>
        <a:lstStyle/>
        <a:p>
          <a:endParaRPr lang="es-ES"/>
        </a:p>
      </dgm:t>
    </dgm:pt>
    <dgm:pt modelId="{FDA60FFA-460C-4581-B8D1-E02A5F6EC500}" type="sibTrans" cxnId="{6BD14074-7874-415B-A147-2CAB5C51C8AA}">
      <dgm:prSet/>
      <dgm:spPr/>
      <dgm:t>
        <a:bodyPr/>
        <a:lstStyle/>
        <a:p>
          <a:endParaRPr lang="es-ES"/>
        </a:p>
      </dgm:t>
    </dgm:pt>
    <dgm:pt modelId="{116747E7-FCF3-4E87-B680-E4C0BBAF1E40}">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smtClean="0"/>
            <a:t>Cantón Quito, Parroquia Guamaní </a:t>
          </a:r>
          <a:endParaRPr lang="es-ES" dirty="0"/>
        </a:p>
      </dgm:t>
    </dgm:pt>
    <dgm:pt modelId="{41BF817C-78D4-47BA-ADBE-722CEBF8F7A9}" type="parTrans" cxnId="{66189F63-6406-44C2-8C61-F30BAF66FA0B}">
      <dgm:prSet/>
      <dgm:spPr/>
      <dgm:t>
        <a:bodyPr/>
        <a:lstStyle/>
        <a:p>
          <a:endParaRPr lang="es-ES"/>
        </a:p>
      </dgm:t>
    </dgm:pt>
    <dgm:pt modelId="{5FDABE12-3CF8-468B-8A2D-3980F508C854}" type="sibTrans" cxnId="{66189F63-6406-44C2-8C61-F30BAF66FA0B}">
      <dgm:prSet/>
      <dgm:spPr/>
      <dgm:t>
        <a:bodyPr/>
        <a:lstStyle/>
        <a:p>
          <a:endParaRPr lang="es-ES"/>
        </a:p>
      </dgm:t>
    </dgm:pt>
    <dgm:pt modelId="{A995E719-9718-47B5-BB13-5A611CD9EEAA}" type="pres">
      <dgm:prSet presAssocID="{2292BD49-809E-47FA-BCF6-147CAE2E4739}" presName="CompostProcess" presStyleCnt="0">
        <dgm:presLayoutVars>
          <dgm:dir/>
          <dgm:resizeHandles val="exact"/>
        </dgm:presLayoutVars>
      </dgm:prSet>
      <dgm:spPr/>
    </dgm:pt>
    <dgm:pt modelId="{E0686143-91AF-4DE4-8C78-FD8F134FBD9B}" type="pres">
      <dgm:prSet presAssocID="{2292BD49-809E-47FA-BCF6-147CAE2E4739}" presName="arrow" presStyleLbl="bgShp" presStyleIdx="0" presStyleCnt="1"/>
      <dgm:spPr/>
    </dgm:pt>
    <dgm:pt modelId="{D4AFB8ED-A80B-4635-B7A4-61E17D61CF69}" type="pres">
      <dgm:prSet presAssocID="{2292BD49-809E-47FA-BCF6-147CAE2E4739}" presName="linearProcess" presStyleCnt="0"/>
      <dgm:spPr/>
    </dgm:pt>
    <dgm:pt modelId="{52B4448F-CD03-4641-9B8B-D03BC81496BD}" type="pres">
      <dgm:prSet presAssocID="{D8F3EC7E-A44D-45EC-BCE4-A9317D4B805E}" presName="textNode" presStyleLbl="node1" presStyleIdx="0" presStyleCnt="4">
        <dgm:presLayoutVars>
          <dgm:bulletEnabled val="1"/>
        </dgm:presLayoutVars>
      </dgm:prSet>
      <dgm:spPr/>
      <dgm:t>
        <a:bodyPr/>
        <a:lstStyle/>
        <a:p>
          <a:endParaRPr lang="es-ES"/>
        </a:p>
      </dgm:t>
    </dgm:pt>
    <dgm:pt modelId="{043E4F5E-2558-4239-B857-0DEB08C86788}" type="pres">
      <dgm:prSet presAssocID="{1E2EF0D1-8DA6-4E18-A5C2-45FD9AD63C45}" presName="sibTrans" presStyleCnt="0"/>
      <dgm:spPr/>
    </dgm:pt>
    <dgm:pt modelId="{52B2A9BC-BE5D-47E9-A19C-34E0B7F396D7}" type="pres">
      <dgm:prSet presAssocID="{116747E7-FCF3-4E87-B680-E4C0BBAF1E40}" presName="textNode" presStyleLbl="node1" presStyleIdx="1" presStyleCnt="4">
        <dgm:presLayoutVars>
          <dgm:bulletEnabled val="1"/>
        </dgm:presLayoutVars>
      </dgm:prSet>
      <dgm:spPr/>
      <dgm:t>
        <a:bodyPr/>
        <a:lstStyle/>
        <a:p>
          <a:endParaRPr lang="es-ES"/>
        </a:p>
      </dgm:t>
    </dgm:pt>
    <dgm:pt modelId="{A8186B33-8905-48E9-ABD6-5C1D1C95A468}" type="pres">
      <dgm:prSet presAssocID="{5FDABE12-3CF8-468B-8A2D-3980F508C854}" presName="sibTrans" presStyleCnt="0"/>
      <dgm:spPr/>
    </dgm:pt>
    <dgm:pt modelId="{F2016C1B-6DE8-4DCE-AA1F-37BB08FAA528}" type="pres">
      <dgm:prSet presAssocID="{DD5DC870-2481-4141-92E2-AFCDB3313679}" presName="textNode" presStyleLbl="node1" presStyleIdx="2" presStyleCnt="4">
        <dgm:presLayoutVars>
          <dgm:bulletEnabled val="1"/>
        </dgm:presLayoutVars>
      </dgm:prSet>
      <dgm:spPr/>
      <dgm:t>
        <a:bodyPr/>
        <a:lstStyle/>
        <a:p>
          <a:endParaRPr lang="es-ES"/>
        </a:p>
      </dgm:t>
    </dgm:pt>
    <dgm:pt modelId="{00D94BBB-2241-4AD9-8FD6-3C572AE73077}" type="pres">
      <dgm:prSet presAssocID="{222DC18B-1574-4A4C-B5D2-FC3AA3C923F4}" presName="sibTrans" presStyleCnt="0"/>
      <dgm:spPr/>
    </dgm:pt>
    <dgm:pt modelId="{AA338FF2-4553-4043-9A9F-FDE4A02D86CE}" type="pres">
      <dgm:prSet presAssocID="{70BCC119-D485-467E-9F12-F7E48473AECE}" presName="textNode" presStyleLbl="node1" presStyleIdx="3" presStyleCnt="4">
        <dgm:presLayoutVars>
          <dgm:bulletEnabled val="1"/>
        </dgm:presLayoutVars>
      </dgm:prSet>
      <dgm:spPr/>
      <dgm:t>
        <a:bodyPr/>
        <a:lstStyle/>
        <a:p>
          <a:endParaRPr lang="es-ES"/>
        </a:p>
      </dgm:t>
    </dgm:pt>
  </dgm:ptLst>
  <dgm:cxnLst>
    <dgm:cxn modelId="{66189F63-6406-44C2-8C61-F30BAF66FA0B}" srcId="{2292BD49-809E-47FA-BCF6-147CAE2E4739}" destId="{116747E7-FCF3-4E87-B680-E4C0BBAF1E40}" srcOrd="1" destOrd="0" parTransId="{41BF817C-78D4-47BA-ADBE-722CEBF8F7A9}" sibTransId="{5FDABE12-3CF8-468B-8A2D-3980F508C854}"/>
    <dgm:cxn modelId="{C1A979B2-D928-4463-B127-0D967A0EF856}" srcId="{2292BD49-809E-47FA-BCF6-147CAE2E4739}" destId="{DD5DC870-2481-4141-92E2-AFCDB3313679}" srcOrd="2" destOrd="0" parTransId="{8E32C043-DAFC-41AE-B615-09DBAA52C306}" sibTransId="{222DC18B-1574-4A4C-B5D2-FC3AA3C923F4}"/>
    <dgm:cxn modelId="{26BE7E6F-91B0-4349-9699-9483DE320448}" srcId="{2292BD49-809E-47FA-BCF6-147CAE2E4739}" destId="{D8F3EC7E-A44D-45EC-BCE4-A9317D4B805E}" srcOrd="0" destOrd="0" parTransId="{04732618-8418-4327-8C6D-77C631C20FE7}" sibTransId="{1E2EF0D1-8DA6-4E18-A5C2-45FD9AD63C45}"/>
    <dgm:cxn modelId="{14E57817-2D8F-47FD-8758-5283B859D548}" type="presOf" srcId="{DD5DC870-2481-4141-92E2-AFCDB3313679}" destId="{F2016C1B-6DE8-4DCE-AA1F-37BB08FAA528}" srcOrd="0" destOrd="0" presId="urn:microsoft.com/office/officeart/2005/8/layout/hProcess9"/>
    <dgm:cxn modelId="{E01553B0-D25B-4AD7-92E5-C0AAF4BA831C}" type="presOf" srcId="{2292BD49-809E-47FA-BCF6-147CAE2E4739}" destId="{A995E719-9718-47B5-BB13-5A611CD9EEAA}" srcOrd="0" destOrd="0" presId="urn:microsoft.com/office/officeart/2005/8/layout/hProcess9"/>
    <dgm:cxn modelId="{56A79F67-4AEF-49FA-88AE-FBF0A318E269}" type="presOf" srcId="{70BCC119-D485-467E-9F12-F7E48473AECE}" destId="{AA338FF2-4553-4043-9A9F-FDE4A02D86CE}" srcOrd="0" destOrd="0" presId="urn:microsoft.com/office/officeart/2005/8/layout/hProcess9"/>
    <dgm:cxn modelId="{1358AF00-DA2F-44B6-90F7-5987666AEE17}" type="presOf" srcId="{116747E7-FCF3-4E87-B680-E4C0BBAF1E40}" destId="{52B2A9BC-BE5D-47E9-A19C-34E0B7F396D7}" srcOrd="0" destOrd="0" presId="urn:microsoft.com/office/officeart/2005/8/layout/hProcess9"/>
    <dgm:cxn modelId="{9561A743-98D0-49A2-9B8D-56917BA25A87}" type="presOf" srcId="{D8F3EC7E-A44D-45EC-BCE4-A9317D4B805E}" destId="{52B4448F-CD03-4641-9B8B-D03BC81496BD}" srcOrd="0" destOrd="0" presId="urn:microsoft.com/office/officeart/2005/8/layout/hProcess9"/>
    <dgm:cxn modelId="{6BD14074-7874-415B-A147-2CAB5C51C8AA}" srcId="{2292BD49-809E-47FA-BCF6-147CAE2E4739}" destId="{70BCC119-D485-467E-9F12-F7E48473AECE}" srcOrd="3" destOrd="0" parTransId="{650BCE32-0210-4426-965D-DDEF1ED3213A}" sibTransId="{FDA60FFA-460C-4581-B8D1-E02A5F6EC500}"/>
    <dgm:cxn modelId="{3FA04FA5-E965-4D7B-BF0D-9DA4D24289C6}" type="presParOf" srcId="{A995E719-9718-47B5-BB13-5A611CD9EEAA}" destId="{E0686143-91AF-4DE4-8C78-FD8F134FBD9B}" srcOrd="0" destOrd="0" presId="urn:microsoft.com/office/officeart/2005/8/layout/hProcess9"/>
    <dgm:cxn modelId="{40D4D74A-74CF-4400-8976-0EAA04F45379}" type="presParOf" srcId="{A995E719-9718-47B5-BB13-5A611CD9EEAA}" destId="{D4AFB8ED-A80B-4635-B7A4-61E17D61CF69}" srcOrd="1" destOrd="0" presId="urn:microsoft.com/office/officeart/2005/8/layout/hProcess9"/>
    <dgm:cxn modelId="{F5DFB749-3E29-4F9A-90F5-04F6CC219220}" type="presParOf" srcId="{D4AFB8ED-A80B-4635-B7A4-61E17D61CF69}" destId="{52B4448F-CD03-4641-9B8B-D03BC81496BD}" srcOrd="0" destOrd="0" presId="urn:microsoft.com/office/officeart/2005/8/layout/hProcess9"/>
    <dgm:cxn modelId="{32163044-4659-4697-8459-CFC872E063F3}" type="presParOf" srcId="{D4AFB8ED-A80B-4635-B7A4-61E17D61CF69}" destId="{043E4F5E-2558-4239-B857-0DEB08C86788}" srcOrd="1" destOrd="0" presId="urn:microsoft.com/office/officeart/2005/8/layout/hProcess9"/>
    <dgm:cxn modelId="{CF61B2DB-4BD7-4F28-9870-605EACF80B18}" type="presParOf" srcId="{D4AFB8ED-A80B-4635-B7A4-61E17D61CF69}" destId="{52B2A9BC-BE5D-47E9-A19C-34E0B7F396D7}" srcOrd="2" destOrd="0" presId="urn:microsoft.com/office/officeart/2005/8/layout/hProcess9"/>
    <dgm:cxn modelId="{84D9BFB6-61A6-4024-B9CD-137316F0A4FE}" type="presParOf" srcId="{D4AFB8ED-A80B-4635-B7A4-61E17D61CF69}" destId="{A8186B33-8905-48E9-ABD6-5C1D1C95A468}" srcOrd="3" destOrd="0" presId="urn:microsoft.com/office/officeart/2005/8/layout/hProcess9"/>
    <dgm:cxn modelId="{3ED4C3AC-E1B0-4187-B11A-82ACFAE57973}" type="presParOf" srcId="{D4AFB8ED-A80B-4635-B7A4-61E17D61CF69}" destId="{F2016C1B-6DE8-4DCE-AA1F-37BB08FAA528}" srcOrd="4" destOrd="0" presId="urn:microsoft.com/office/officeart/2005/8/layout/hProcess9"/>
    <dgm:cxn modelId="{AE9418E5-E4F8-48FF-868E-CE5141BDD3EA}" type="presParOf" srcId="{D4AFB8ED-A80B-4635-B7A4-61E17D61CF69}" destId="{00D94BBB-2241-4AD9-8FD6-3C572AE73077}" srcOrd="5" destOrd="0" presId="urn:microsoft.com/office/officeart/2005/8/layout/hProcess9"/>
    <dgm:cxn modelId="{16FA3BD9-369E-487F-A469-DD35D99A0EA8}" type="presParOf" srcId="{D4AFB8ED-A80B-4635-B7A4-61E17D61CF69}" destId="{AA338FF2-4553-4043-9A9F-FDE4A02D86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B5900-5E70-4272-B2BA-0F5D8DC850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FCDFDB84-1335-4C5A-9BAA-CAE5545CA731}">
      <dgm:prSet phldrT="[Texto]" custT="1"/>
      <dgm:spPr/>
      <dgm:t>
        <a:bodyPr/>
        <a:lstStyle/>
        <a:p>
          <a:pPr algn="ctr"/>
          <a:endParaRPr lang="es-ES" sz="2000" dirty="0" smtClean="0"/>
        </a:p>
        <a:p>
          <a:pPr algn="ctr"/>
          <a:r>
            <a:rPr lang="es-ES" sz="2000" b="1" dirty="0" smtClean="0"/>
            <a:t>OBJETIVO GENERAL </a:t>
          </a:r>
          <a:endParaRPr lang="es-ES" sz="2000" b="1" dirty="0"/>
        </a:p>
      </dgm:t>
    </dgm:pt>
    <dgm:pt modelId="{71835215-559B-49EF-A687-E5861BF69F3F}" type="sibTrans" cxnId="{30AB3F09-8CD2-4230-8A64-155C0865BB87}">
      <dgm:prSet/>
      <dgm:spPr/>
      <dgm:t>
        <a:bodyPr/>
        <a:lstStyle/>
        <a:p>
          <a:endParaRPr lang="es-ES"/>
        </a:p>
      </dgm:t>
    </dgm:pt>
    <dgm:pt modelId="{63B0F7F9-6FCB-4DF0-88A8-6B63B09AF688}" type="parTrans" cxnId="{30AB3F09-8CD2-4230-8A64-155C0865BB87}">
      <dgm:prSet/>
      <dgm:spPr/>
      <dgm:t>
        <a:bodyPr/>
        <a:lstStyle/>
        <a:p>
          <a:endParaRPr lang="es-ES"/>
        </a:p>
      </dgm:t>
    </dgm:pt>
    <dgm:pt modelId="{55C756CE-B498-49D8-BE78-C20AB52AF7C0}">
      <dgm:prSet phldrT="[Texto]" custT="1">
        <dgm:style>
          <a:lnRef idx="2">
            <a:schemeClr val="accent1"/>
          </a:lnRef>
          <a:fillRef idx="1">
            <a:schemeClr val="lt1"/>
          </a:fillRef>
          <a:effectRef idx="0">
            <a:schemeClr val="accent1"/>
          </a:effectRef>
          <a:fontRef idx="minor">
            <a:schemeClr val="dk1"/>
          </a:fontRef>
        </dgm:style>
      </dgm:prSet>
      <dgm:spPr>
        <a:effectLst>
          <a:glow rad="228600">
            <a:schemeClr val="accent1">
              <a:satMod val="175000"/>
              <a:alpha val="40000"/>
            </a:schemeClr>
          </a:glow>
        </a:effectLst>
      </dgm:spPr>
      <dgm:t>
        <a:bodyPr/>
        <a:lstStyle/>
        <a:p>
          <a:pPr algn="just">
            <a:lnSpc>
              <a:spcPct val="150000"/>
            </a:lnSpc>
          </a:pPr>
          <a:r>
            <a:rPr lang="es-ES" sz="1600" dirty="0" smtClean="0"/>
            <a:t>Analizar el desarrollo de la inteligencia lingüística a través de juegos dramáticos, en niños de 4 a 5 años del Centro de Educación Inicial “Nido la Cigüeña”.</a:t>
          </a:r>
          <a:endParaRPr lang="es-ES" sz="1600" dirty="0"/>
        </a:p>
      </dgm:t>
    </dgm:pt>
    <dgm:pt modelId="{BD1584CA-904B-4043-A5C7-8C1B6422E154}" type="sibTrans" cxnId="{E118BA18-20C4-479C-AE42-6383A9464F11}">
      <dgm:prSet/>
      <dgm:spPr/>
      <dgm:t>
        <a:bodyPr/>
        <a:lstStyle/>
        <a:p>
          <a:endParaRPr lang="es-ES"/>
        </a:p>
      </dgm:t>
    </dgm:pt>
    <dgm:pt modelId="{F94DE83A-7DF7-49DD-A71E-83876CFE0512}" type="parTrans" cxnId="{E118BA18-20C4-479C-AE42-6383A9464F11}">
      <dgm:prSet/>
      <dgm:spPr/>
      <dgm:t>
        <a:bodyPr/>
        <a:lstStyle/>
        <a:p>
          <a:endParaRPr lang="es-ES"/>
        </a:p>
      </dgm:t>
    </dgm:pt>
    <dgm:pt modelId="{1B6FA4DE-36EA-459B-BD0F-AEDEF62B8D24}" type="pres">
      <dgm:prSet presAssocID="{7F8B5900-5E70-4272-B2BA-0F5D8DC85084}" presName="vert0" presStyleCnt="0">
        <dgm:presLayoutVars>
          <dgm:dir/>
          <dgm:animOne val="branch"/>
          <dgm:animLvl val="lvl"/>
        </dgm:presLayoutVars>
      </dgm:prSet>
      <dgm:spPr/>
      <dgm:t>
        <a:bodyPr/>
        <a:lstStyle/>
        <a:p>
          <a:endParaRPr lang="es-ES"/>
        </a:p>
      </dgm:t>
    </dgm:pt>
    <dgm:pt modelId="{5B454281-4819-4D59-9E9B-3D940FFE8303}" type="pres">
      <dgm:prSet presAssocID="{FCDFDB84-1335-4C5A-9BAA-CAE5545CA731}" presName="thickLine" presStyleLbl="alignNode1" presStyleIdx="0" presStyleCnt="1"/>
      <dgm:spPr/>
    </dgm:pt>
    <dgm:pt modelId="{657B17C1-D431-4C85-9BBD-EDBDFF308737}" type="pres">
      <dgm:prSet presAssocID="{FCDFDB84-1335-4C5A-9BAA-CAE5545CA731}" presName="horz1" presStyleCnt="0"/>
      <dgm:spPr/>
    </dgm:pt>
    <dgm:pt modelId="{F2D79F28-E9B4-4AAC-B60C-9C129A4410C2}" type="pres">
      <dgm:prSet presAssocID="{FCDFDB84-1335-4C5A-9BAA-CAE5545CA731}" presName="tx1" presStyleLbl="revTx" presStyleIdx="0" presStyleCnt="2"/>
      <dgm:spPr/>
      <dgm:t>
        <a:bodyPr/>
        <a:lstStyle/>
        <a:p>
          <a:endParaRPr lang="es-ES"/>
        </a:p>
      </dgm:t>
    </dgm:pt>
    <dgm:pt modelId="{2939907B-DDBF-4A57-80C6-6A99F825084D}" type="pres">
      <dgm:prSet presAssocID="{FCDFDB84-1335-4C5A-9BAA-CAE5545CA731}" presName="vert1" presStyleCnt="0"/>
      <dgm:spPr/>
    </dgm:pt>
    <dgm:pt modelId="{B415DF1F-C133-4E97-9962-522B40777C93}" type="pres">
      <dgm:prSet presAssocID="{55C756CE-B498-49D8-BE78-C20AB52AF7C0}" presName="vertSpace2a" presStyleCnt="0"/>
      <dgm:spPr/>
    </dgm:pt>
    <dgm:pt modelId="{A439724C-6140-4A2C-92A4-DBD5F1001BAD}" type="pres">
      <dgm:prSet presAssocID="{55C756CE-B498-49D8-BE78-C20AB52AF7C0}" presName="horz2" presStyleCnt="0"/>
      <dgm:spPr/>
    </dgm:pt>
    <dgm:pt modelId="{0055CBE2-734B-4CDD-A008-3F9B102C3152}" type="pres">
      <dgm:prSet presAssocID="{55C756CE-B498-49D8-BE78-C20AB52AF7C0}" presName="horzSpace2" presStyleCnt="0"/>
      <dgm:spPr/>
    </dgm:pt>
    <dgm:pt modelId="{B30D179F-2516-43EA-845F-293B666B3FEB}" type="pres">
      <dgm:prSet presAssocID="{55C756CE-B498-49D8-BE78-C20AB52AF7C0}" presName="tx2" presStyleLbl="revTx" presStyleIdx="1" presStyleCnt="2"/>
      <dgm:spPr/>
      <dgm:t>
        <a:bodyPr/>
        <a:lstStyle/>
        <a:p>
          <a:endParaRPr lang="es-ES"/>
        </a:p>
      </dgm:t>
    </dgm:pt>
    <dgm:pt modelId="{59BE30AC-F49C-4240-BECE-95251950A9F0}" type="pres">
      <dgm:prSet presAssocID="{55C756CE-B498-49D8-BE78-C20AB52AF7C0}" presName="vert2" presStyleCnt="0"/>
      <dgm:spPr/>
    </dgm:pt>
    <dgm:pt modelId="{AC9C73A2-4115-4DF6-BCF9-12C82D652AB4}" type="pres">
      <dgm:prSet presAssocID="{55C756CE-B498-49D8-BE78-C20AB52AF7C0}" presName="thinLine2b" presStyleLbl="callout" presStyleIdx="0" presStyleCnt="1"/>
      <dgm:spPr/>
    </dgm:pt>
    <dgm:pt modelId="{E56AD947-32F3-4395-9009-20F7554A97D3}" type="pres">
      <dgm:prSet presAssocID="{55C756CE-B498-49D8-BE78-C20AB52AF7C0}" presName="vertSpace2b" presStyleCnt="0"/>
      <dgm:spPr/>
    </dgm:pt>
  </dgm:ptLst>
  <dgm:cxnLst>
    <dgm:cxn modelId="{85C7997B-8B7C-4365-859E-EE963C0260A3}" type="presOf" srcId="{55C756CE-B498-49D8-BE78-C20AB52AF7C0}" destId="{B30D179F-2516-43EA-845F-293B666B3FEB}" srcOrd="0" destOrd="0" presId="urn:microsoft.com/office/officeart/2008/layout/LinedList"/>
    <dgm:cxn modelId="{E118BA18-20C4-479C-AE42-6383A9464F11}" srcId="{FCDFDB84-1335-4C5A-9BAA-CAE5545CA731}" destId="{55C756CE-B498-49D8-BE78-C20AB52AF7C0}" srcOrd="0" destOrd="0" parTransId="{F94DE83A-7DF7-49DD-A71E-83876CFE0512}" sibTransId="{BD1584CA-904B-4043-A5C7-8C1B6422E154}"/>
    <dgm:cxn modelId="{BD42E642-113D-4074-8238-061D76D4DA76}" type="presOf" srcId="{7F8B5900-5E70-4272-B2BA-0F5D8DC85084}" destId="{1B6FA4DE-36EA-459B-BD0F-AEDEF62B8D24}" srcOrd="0" destOrd="0" presId="urn:microsoft.com/office/officeart/2008/layout/LinedList"/>
    <dgm:cxn modelId="{B571EACC-DAF9-4CCD-A0C3-74C5835BBD8D}" type="presOf" srcId="{FCDFDB84-1335-4C5A-9BAA-CAE5545CA731}" destId="{F2D79F28-E9B4-4AAC-B60C-9C129A4410C2}" srcOrd="0" destOrd="0" presId="urn:microsoft.com/office/officeart/2008/layout/LinedList"/>
    <dgm:cxn modelId="{30AB3F09-8CD2-4230-8A64-155C0865BB87}" srcId="{7F8B5900-5E70-4272-B2BA-0F5D8DC85084}" destId="{FCDFDB84-1335-4C5A-9BAA-CAE5545CA731}" srcOrd="0" destOrd="0" parTransId="{63B0F7F9-6FCB-4DF0-88A8-6B63B09AF688}" sibTransId="{71835215-559B-49EF-A687-E5861BF69F3F}"/>
    <dgm:cxn modelId="{80FF2DC4-319B-48CB-B416-A767F7C4A44E}" type="presParOf" srcId="{1B6FA4DE-36EA-459B-BD0F-AEDEF62B8D24}" destId="{5B454281-4819-4D59-9E9B-3D940FFE8303}" srcOrd="0" destOrd="0" presId="urn:microsoft.com/office/officeart/2008/layout/LinedList"/>
    <dgm:cxn modelId="{58B91FC3-4E87-440E-A1AC-E05457C48849}" type="presParOf" srcId="{1B6FA4DE-36EA-459B-BD0F-AEDEF62B8D24}" destId="{657B17C1-D431-4C85-9BBD-EDBDFF308737}" srcOrd="1" destOrd="0" presId="urn:microsoft.com/office/officeart/2008/layout/LinedList"/>
    <dgm:cxn modelId="{9E75FEBB-CD5B-46CE-88AB-0A7C08C11231}" type="presParOf" srcId="{657B17C1-D431-4C85-9BBD-EDBDFF308737}" destId="{F2D79F28-E9B4-4AAC-B60C-9C129A4410C2}" srcOrd="0" destOrd="0" presId="urn:microsoft.com/office/officeart/2008/layout/LinedList"/>
    <dgm:cxn modelId="{0FD34EC1-7E52-40A0-AB19-5E01C395F97C}" type="presParOf" srcId="{657B17C1-D431-4C85-9BBD-EDBDFF308737}" destId="{2939907B-DDBF-4A57-80C6-6A99F825084D}" srcOrd="1" destOrd="0" presId="urn:microsoft.com/office/officeart/2008/layout/LinedList"/>
    <dgm:cxn modelId="{BD8C08FB-DAEE-498B-BA40-E082BC4752EE}" type="presParOf" srcId="{2939907B-DDBF-4A57-80C6-6A99F825084D}" destId="{B415DF1F-C133-4E97-9962-522B40777C93}" srcOrd="0" destOrd="0" presId="urn:microsoft.com/office/officeart/2008/layout/LinedList"/>
    <dgm:cxn modelId="{74BD03CC-CBB4-4BAE-8C58-DA15B0B5D33B}" type="presParOf" srcId="{2939907B-DDBF-4A57-80C6-6A99F825084D}" destId="{A439724C-6140-4A2C-92A4-DBD5F1001BAD}" srcOrd="1" destOrd="0" presId="urn:microsoft.com/office/officeart/2008/layout/LinedList"/>
    <dgm:cxn modelId="{1542A32A-8941-423C-B73A-FC1AF6A6FBA1}" type="presParOf" srcId="{A439724C-6140-4A2C-92A4-DBD5F1001BAD}" destId="{0055CBE2-734B-4CDD-A008-3F9B102C3152}" srcOrd="0" destOrd="0" presId="urn:microsoft.com/office/officeart/2008/layout/LinedList"/>
    <dgm:cxn modelId="{1478351F-CB4F-49B8-97BE-F101635725A6}" type="presParOf" srcId="{A439724C-6140-4A2C-92A4-DBD5F1001BAD}" destId="{B30D179F-2516-43EA-845F-293B666B3FEB}" srcOrd="1" destOrd="0" presId="urn:microsoft.com/office/officeart/2008/layout/LinedList"/>
    <dgm:cxn modelId="{73BE2524-CFD3-40FD-8F8D-1E079FF73A2D}" type="presParOf" srcId="{A439724C-6140-4A2C-92A4-DBD5F1001BAD}" destId="{59BE30AC-F49C-4240-BECE-95251950A9F0}" srcOrd="2" destOrd="0" presId="urn:microsoft.com/office/officeart/2008/layout/LinedList"/>
    <dgm:cxn modelId="{B5D3BBCC-27F5-4C85-8860-6AAD897A302D}" type="presParOf" srcId="{2939907B-DDBF-4A57-80C6-6A99F825084D}" destId="{AC9C73A2-4115-4DF6-BCF9-12C82D652AB4}" srcOrd="2" destOrd="0" presId="urn:microsoft.com/office/officeart/2008/layout/LinedList"/>
    <dgm:cxn modelId="{40490948-25BA-45C1-B716-BF4B69268955}" type="presParOf" srcId="{2939907B-DDBF-4A57-80C6-6A99F825084D}" destId="{E56AD947-32F3-4395-9009-20F7554A97D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830E2E-3B9C-49CE-87C2-940E474C6659}" type="doc">
      <dgm:prSet loTypeId="urn:microsoft.com/office/officeart/2005/8/layout/hChevron3" loCatId="process" qsTypeId="urn:microsoft.com/office/officeart/2005/8/quickstyle/simple1" qsCatId="simple" csTypeId="urn:microsoft.com/office/officeart/2005/8/colors/accent1_2" csCatId="accent1" phldr="1"/>
      <dgm:spPr/>
    </dgm:pt>
    <dgm:pt modelId="{9EC544D3-4BB2-46AE-9A98-FE038B7BA26D}">
      <dgm:prSet phldrT="[Texto]">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r>
            <a:rPr lang="es-ES" dirty="0" smtClean="0"/>
            <a:t>Identificar </a:t>
          </a:r>
          <a:endParaRPr lang="es-ES" dirty="0"/>
        </a:p>
      </dgm:t>
    </dgm:pt>
    <dgm:pt modelId="{182493DE-CA75-4650-8F97-F30639A016F3}" type="parTrans" cxnId="{F63DD072-4A63-46FD-94A7-806A580A83C6}">
      <dgm:prSet/>
      <dgm:spPr/>
      <dgm:t>
        <a:bodyPr/>
        <a:lstStyle/>
        <a:p>
          <a:endParaRPr lang="es-ES"/>
        </a:p>
      </dgm:t>
    </dgm:pt>
    <dgm:pt modelId="{7F820B08-0D19-47BD-828C-4A65283A22BC}" type="sibTrans" cxnId="{F63DD072-4A63-46FD-94A7-806A580A83C6}">
      <dgm:prSet/>
      <dgm:spPr/>
      <dgm:t>
        <a:bodyPr/>
        <a:lstStyle/>
        <a:p>
          <a:endParaRPr lang="es-ES"/>
        </a:p>
      </dgm:t>
    </dgm:pt>
    <dgm:pt modelId="{CD4F29F3-F3E5-475D-B398-D412D9AC5EBD}">
      <dgm:prSet phldrT="[Texto]">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r>
            <a:rPr lang="es-ES" dirty="0" smtClean="0"/>
            <a:t>Establecer </a:t>
          </a:r>
          <a:endParaRPr lang="es-ES" dirty="0"/>
        </a:p>
      </dgm:t>
    </dgm:pt>
    <dgm:pt modelId="{6FC2D043-6F8D-418C-B8BE-473DBEFD654E}" type="parTrans" cxnId="{A1484402-4192-46F6-91D5-0567D851343F}">
      <dgm:prSet/>
      <dgm:spPr/>
      <dgm:t>
        <a:bodyPr/>
        <a:lstStyle/>
        <a:p>
          <a:endParaRPr lang="es-ES"/>
        </a:p>
      </dgm:t>
    </dgm:pt>
    <dgm:pt modelId="{4E3CD5C6-B911-46A5-A523-9DEC60D54963}" type="sibTrans" cxnId="{A1484402-4192-46F6-91D5-0567D851343F}">
      <dgm:prSet/>
      <dgm:spPr/>
      <dgm:t>
        <a:bodyPr/>
        <a:lstStyle/>
        <a:p>
          <a:endParaRPr lang="es-ES"/>
        </a:p>
      </dgm:t>
    </dgm:pt>
    <dgm:pt modelId="{88792BDB-ED51-4A3D-B36A-3EE4FC585C9A}">
      <dgm:prSet phldrT="[Texto]">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r>
            <a:rPr lang="es-ES" dirty="0" smtClean="0"/>
            <a:t>Especificar </a:t>
          </a:r>
          <a:endParaRPr lang="es-ES" dirty="0"/>
        </a:p>
      </dgm:t>
    </dgm:pt>
    <dgm:pt modelId="{31EC576C-5ACF-464D-A247-2A736CDAB46B}" type="parTrans" cxnId="{A25DE499-627A-4C5A-9902-D12411DD4206}">
      <dgm:prSet/>
      <dgm:spPr/>
      <dgm:t>
        <a:bodyPr/>
        <a:lstStyle/>
        <a:p>
          <a:endParaRPr lang="es-ES"/>
        </a:p>
      </dgm:t>
    </dgm:pt>
    <dgm:pt modelId="{C9A439DE-9A8E-41C7-A2F8-C121F815E123}" type="sibTrans" cxnId="{A25DE499-627A-4C5A-9902-D12411DD4206}">
      <dgm:prSet/>
      <dgm:spPr/>
      <dgm:t>
        <a:bodyPr/>
        <a:lstStyle/>
        <a:p>
          <a:endParaRPr lang="es-ES"/>
        </a:p>
      </dgm:t>
    </dgm:pt>
    <dgm:pt modelId="{60D75D7B-4562-4403-9007-8562E75FA5AD}">
      <dgm:prSet phldrT="[Texto]">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r>
            <a:rPr lang="es-ES" dirty="0" smtClean="0"/>
            <a:t>Determinar </a:t>
          </a:r>
          <a:endParaRPr lang="es-ES" dirty="0"/>
        </a:p>
      </dgm:t>
    </dgm:pt>
    <dgm:pt modelId="{B53D56DE-492B-42A5-B6F6-F4BB0123F2D0}" type="parTrans" cxnId="{E25E6EE5-6483-4163-B5C2-9CBBD29959A1}">
      <dgm:prSet/>
      <dgm:spPr/>
      <dgm:t>
        <a:bodyPr/>
        <a:lstStyle/>
        <a:p>
          <a:endParaRPr lang="es-ES"/>
        </a:p>
      </dgm:t>
    </dgm:pt>
    <dgm:pt modelId="{F60A0CF6-F8EE-4DB1-8120-F277FA316980}" type="sibTrans" cxnId="{E25E6EE5-6483-4163-B5C2-9CBBD29959A1}">
      <dgm:prSet/>
      <dgm:spPr/>
      <dgm:t>
        <a:bodyPr/>
        <a:lstStyle/>
        <a:p>
          <a:endParaRPr lang="es-ES"/>
        </a:p>
      </dgm:t>
    </dgm:pt>
    <dgm:pt modelId="{32FAF714-47FD-48E4-AC34-EAF133637095}" type="pres">
      <dgm:prSet presAssocID="{03830E2E-3B9C-49CE-87C2-940E474C6659}" presName="Name0" presStyleCnt="0">
        <dgm:presLayoutVars>
          <dgm:dir/>
          <dgm:resizeHandles val="exact"/>
        </dgm:presLayoutVars>
      </dgm:prSet>
      <dgm:spPr/>
    </dgm:pt>
    <dgm:pt modelId="{B3A65B8D-F93E-4377-A1A8-C81D50071B30}" type="pres">
      <dgm:prSet presAssocID="{9EC544D3-4BB2-46AE-9A98-FE038B7BA26D}" presName="parTxOnly" presStyleLbl="node1" presStyleIdx="0" presStyleCnt="4">
        <dgm:presLayoutVars>
          <dgm:bulletEnabled val="1"/>
        </dgm:presLayoutVars>
      </dgm:prSet>
      <dgm:spPr/>
      <dgm:t>
        <a:bodyPr/>
        <a:lstStyle/>
        <a:p>
          <a:endParaRPr lang="es-ES"/>
        </a:p>
      </dgm:t>
    </dgm:pt>
    <dgm:pt modelId="{528EB9F2-D95C-4C55-B133-714AD1A782F9}" type="pres">
      <dgm:prSet presAssocID="{7F820B08-0D19-47BD-828C-4A65283A22BC}" presName="parSpace" presStyleCnt="0"/>
      <dgm:spPr/>
    </dgm:pt>
    <dgm:pt modelId="{4F4FC917-D768-452D-929F-383F02E3CFC6}" type="pres">
      <dgm:prSet presAssocID="{CD4F29F3-F3E5-475D-B398-D412D9AC5EBD}" presName="parTxOnly" presStyleLbl="node1" presStyleIdx="1" presStyleCnt="4">
        <dgm:presLayoutVars>
          <dgm:bulletEnabled val="1"/>
        </dgm:presLayoutVars>
      </dgm:prSet>
      <dgm:spPr/>
      <dgm:t>
        <a:bodyPr/>
        <a:lstStyle/>
        <a:p>
          <a:endParaRPr lang="es-ES"/>
        </a:p>
      </dgm:t>
    </dgm:pt>
    <dgm:pt modelId="{C15478F1-EBFA-4FEE-BC92-5620AB025214}" type="pres">
      <dgm:prSet presAssocID="{4E3CD5C6-B911-46A5-A523-9DEC60D54963}" presName="parSpace" presStyleCnt="0"/>
      <dgm:spPr/>
    </dgm:pt>
    <dgm:pt modelId="{48051608-8218-415A-8A16-E3D17D4D2741}" type="pres">
      <dgm:prSet presAssocID="{88792BDB-ED51-4A3D-B36A-3EE4FC585C9A}" presName="parTxOnly" presStyleLbl="node1" presStyleIdx="2" presStyleCnt="4">
        <dgm:presLayoutVars>
          <dgm:bulletEnabled val="1"/>
        </dgm:presLayoutVars>
      </dgm:prSet>
      <dgm:spPr/>
      <dgm:t>
        <a:bodyPr/>
        <a:lstStyle/>
        <a:p>
          <a:endParaRPr lang="es-ES"/>
        </a:p>
      </dgm:t>
    </dgm:pt>
    <dgm:pt modelId="{50CB9F79-4570-46DA-AEA6-F3E0590D2F99}" type="pres">
      <dgm:prSet presAssocID="{C9A439DE-9A8E-41C7-A2F8-C121F815E123}" presName="parSpace" presStyleCnt="0"/>
      <dgm:spPr/>
    </dgm:pt>
    <dgm:pt modelId="{13F0D6FB-D988-4AAD-A79F-769DCE10743C}" type="pres">
      <dgm:prSet presAssocID="{60D75D7B-4562-4403-9007-8562E75FA5AD}" presName="parTxOnly" presStyleLbl="node1" presStyleIdx="3" presStyleCnt="4">
        <dgm:presLayoutVars>
          <dgm:bulletEnabled val="1"/>
        </dgm:presLayoutVars>
      </dgm:prSet>
      <dgm:spPr/>
      <dgm:t>
        <a:bodyPr/>
        <a:lstStyle/>
        <a:p>
          <a:endParaRPr lang="es-ES"/>
        </a:p>
      </dgm:t>
    </dgm:pt>
  </dgm:ptLst>
  <dgm:cxnLst>
    <dgm:cxn modelId="{F63DD072-4A63-46FD-94A7-806A580A83C6}" srcId="{03830E2E-3B9C-49CE-87C2-940E474C6659}" destId="{9EC544D3-4BB2-46AE-9A98-FE038B7BA26D}" srcOrd="0" destOrd="0" parTransId="{182493DE-CA75-4650-8F97-F30639A016F3}" sibTransId="{7F820B08-0D19-47BD-828C-4A65283A22BC}"/>
    <dgm:cxn modelId="{648636EE-DB02-475A-83D9-B301B976DF22}" type="presOf" srcId="{03830E2E-3B9C-49CE-87C2-940E474C6659}" destId="{32FAF714-47FD-48E4-AC34-EAF133637095}" srcOrd="0" destOrd="0" presId="urn:microsoft.com/office/officeart/2005/8/layout/hChevron3"/>
    <dgm:cxn modelId="{A1484402-4192-46F6-91D5-0567D851343F}" srcId="{03830E2E-3B9C-49CE-87C2-940E474C6659}" destId="{CD4F29F3-F3E5-475D-B398-D412D9AC5EBD}" srcOrd="1" destOrd="0" parTransId="{6FC2D043-6F8D-418C-B8BE-473DBEFD654E}" sibTransId="{4E3CD5C6-B911-46A5-A523-9DEC60D54963}"/>
    <dgm:cxn modelId="{8B376925-CCD1-4A96-AC24-C4C7D6FF7FE2}" type="presOf" srcId="{9EC544D3-4BB2-46AE-9A98-FE038B7BA26D}" destId="{B3A65B8D-F93E-4377-A1A8-C81D50071B30}" srcOrd="0" destOrd="0" presId="urn:microsoft.com/office/officeart/2005/8/layout/hChevron3"/>
    <dgm:cxn modelId="{2310A4E6-08E6-4F64-9F4B-944E3B88DBDF}" type="presOf" srcId="{CD4F29F3-F3E5-475D-B398-D412D9AC5EBD}" destId="{4F4FC917-D768-452D-929F-383F02E3CFC6}" srcOrd="0" destOrd="0" presId="urn:microsoft.com/office/officeart/2005/8/layout/hChevron3"/>
    <dgm:cxn modelId="{77B4D917-C368-45E0-90FA-81A2C34527B5}" type="presOf" srcId="{88792BDB-ED51-4A3D-B36A-3EE4FC585C9A}" destId="{48051608-8218-415A-8A16-E3D17D4D2741}" srcOrd="0" destOrd="0" presId="urn:microsoft.com/office/officeart/2005/8/layout/hChevron3"/>
    <dgm:cxn modelId="{25CEFCB2-465F-4131-9C21-4DEED4440A32}" type="presOf" srcId="{60D75D7B-4562-4403-9007-8562E75FA5AD}" destId="{13F0D6FB-D988-4AAD-A79F-769DCE10743C}" srcOrd="0" destOrd="0" presId="urn:microsoft.com/office/officeart/2005/8/layout/hChevron3"/>
    <dgm:cxn modelId="{E25E6EE5-6483-4163-B5C2-9CBBD29959A1}" srcId="{03830E2E-3B9C-49CE-87C2-940E474C6659}" destId="{60D75D7B-4562-4403-9007-8562E75FA5AD}" srcOrd="3" destOrd="0" parTransId="{B53D56DE-492B-42A5-B6F6-F4BB0123F2D0}" sibTransId="{F60A0CF6-F8EE-4DB1-8120-F277FA316980}"/>
    <dgm:cxn modelId="{A25DE499-627A-4C5A-9902-D12411DD4206}" srcId="{03830E2E-3B9C-49CE-87C2-940E474C6659}" destId="{88792BDB-ED51-4A3D-B36A-3EE4FC585C9A}" srcOrd="2" destOrd="0" parTransId="{31EC576C-5ACF-464D-A247-2A736CDAB46B}" sibTransId="{C9A439DE-9A8E-41C7-A2F8-C121F815E123}"/>
    <dgm:cxn modelId="{3CC4CE68-DD41-4D13-9732-40019DEB33F0}" type="presParOf" srcId="{32FAF714-47FD-48E4-AC34-EAF133637095}" destId="{B3A65B8D-F93E-4377-A1A8-C81D50071B30}" srcOrd="0" destOrd="0" presId="urn:microsoft.com/office/officeart/2005/8/layout/hChevron3"/>
    <dgm:cxn modelId="{6E4ACF84-2705-4AD7-9956-B87419A50D8D}" type="presParOf" srcId="{32FAF714-47FD-48E4-AC34-EAF133637095}" destId="{528EB9F2-D95C-4C55-B133-714AD1A782F9}" srcOrd="1" destOrd="0" presId="urn:microsoft.com/office/officeart/2005/8/layout/hChevron3"/>
    <dgm:cxn modelId="{8D030FF4-E6EA-49D1-B4A4-D0F045E3AB43}" type="presParOf" srcId="{32FAF714-47FD-48E4-AC34-EAF133637095}" destId="{4F4FC917-D768-452D-929F-383F02E3CFC6}" srcOrd="2" destOrd="0" presId="urn:microsoft.com/office/officeart/2005/8/layout/hChevron3"/>
    <dgm:cxn modelId="{8FDF7E07-6ADB-4367-A913-7099CA3F67B8}" type="presParOf" srcId="{32FAF714-47FD-48E4-AC34-EAF133637095}" destId="{C15478F1-EBFA-4FEE-BC92-5620AB025214}" srcOrd="3" destOrd="0" presId="urn:microsoft.com/office/officeart/2005/8/layout/hChevron3"/>
    <dgm:cxn modelId="{0250BD04-8996-4201-85DE-A8F4A04AC02F}" type="presParOf" srcId="{32FAF714-47FD-48E4-AC34-EAF133637095}" destId="{48051608-8218-415A-8A16-E3D17D4D2741}" srcOrd="4" destOrd="0" presId="urn:microsoft.com/office/officeart/2005/8/layout/hChevron3"/>
    <dgm:cxn modelId="{ADBBC49A-69E2-4265-82DC-0AD3DDD464B5}" type="presParOf" srcId="{32FAF714-47FD-48E4-AC34-EAF133637095}" destId="{50CB9F79-4570-46DA-AEA6-F3E0590D2F99}" srcOrd="5" destOrd="0" presId="urn:microsoft.com/office/officeart/2005/8/layout/hChevron3"/>
    <dgm:cxn modelId="{9C5F2971-F9EE-497D-8A25-ACB3333EECD0}" type="presParOf" srcId="{32FAF714-47FD-48E4-AC34-EAF133637095}" destId="{13F0D6FB-D988-4AAD-A79F-769DCE10743C}"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6FAFB3-6306-4036-A984-4E8C9AFBE23C}" type="doc">
      <dgm:prSet loTypeId="urn:microsoft.com/office/officeart/2005/8/layout/cycle5" loCatId="cycle" qsTypeId="urn:microsoft.com/office/officeart/2005/8/quickstyle/simple1" qsCatId="simple" csTypeId="urn:microsoft.com/office/officeart/2005/8/colors/accent3_1" csCatId="accent3" phldr="1"/>
      <dgm:spPr/>
      <dgm:t>
        <a:bodyPr/>
        <a:lstStyle/>
        <a:p>
          <a:endParaRPr lang="es-ES"/>
        </a:p>
      </dgm:t>
    </dgm:pt>
    <dgm:pt modelId="{967B7362-2E15-4962-9AED-88535814CDA1}">
      <dgm:prSet phldrT="[Texto]"/>
      <dgm:spPr>
        <a:solidFill>
          <a:srgbClr val="CC99FF"/>
        </a:solidFill>
        <a:ln>
          <a:solidFill>
            <a:srgbClr val="CC99FF"/>
          </a:solidFill>
        </a:ln>
      </dgm:spPr>
      <dgm:t>
        <a:bodyPr/>
        <a:lstStyle/>
        <a:p>
          <a:r>
            <a:rPr lang="es-ES" dirty="0" smtClean="0"/>
            <a:t>Falta de motivación </a:t>
          </a:r>
          <a:endParaRPr lang="es-ES" dirty="0"/>
        </a:p>
      </dgm:t>
    </dgm:pt>
    <dgm:pt modelId="{9108C527-B88B-40B5-B19F-13E363CB3F2C}" type="parTrans" cxnId="{009559E3-4BD4-4B5D-9180-F375B83B9ED3}">
      <dgm:prSet/>
      <dgm:spPr/>
      <dgm:t>
        <a:bodyPr/>
        <a:lstStyle/>
        <a:p>
          <a:endParaRPr lang="es-ES"/>
        </a:p>
      </dgm:t>
    </dgm:pt>
    <dgm:pt modelId="{4616530D-4367-413E-B1A1-2149E909CD8E}" type="sibTrans" cxnId="{009559E3-4BD4-4B5D-9180-F375B83B9ED3}">
      <dgm:prSet/>
      <dgm:spPr/>
      <dgm:t>
        <a:bodyPr/>
        <a:lstStyle/>
        <a:p>
          <a:endParaRPr lang="es-ES"/>
        </a:p>
      </dgm:t>
    </dgm:pt>
    <dgm:pt modelId="{9E97937B-9E1F-478B-9551-4D31FB97A5E7}">
      <dgm:prSet phldrT="[Texto]"/>
      <dgm:spPr>
        <a:solidFill>
          <a:srgbClr val="6699FF"/>
        </a:solidFill>
        <a:ln>
          <a:solidFill>
            <a:srgbClr val="00B0F0"/>
          </a:solidFill>
        </a:ln>
      </dgm:spPr>
      <dgm:t>
        <a:bodyPr/>
        <a:lstStyle/>
        <a:p>
          <a:r>
            <a:rPr lang="es-ES" dirty="0" smtClean="0"/>
            <a:t>Metodología no adecuada </a:t>
          </a:r>
          <a:endParaRPr lang="es-ES" dirty="0"/>
        </a:p>
      </dgm:t>
    </dgm:pt>
    <dgm:pt modelId="{544439CE-8AEA-4A7A-A03A-6F63E491B74F}" type="parTrans" cxnId="{EFB55446-89E8-468A-9E65-EBEBFDE4E507}">
      <dgm:prSet/>
      <dgm:spPr/>
      <dgm:t>
        <a:bodyPr/>
        <a:lstStyle/>
        <a:p>
          <a:endParaRPr lang="es-ES"/>
        </a:p>
      </dgm:t>
    </dgm:pt>
    <dgm:pt modelId="{2A571568-03E2-4B10-8674-258B9D7DB263}" type="sibTrans" cxnId="{EFB55446-89E8-468A-9E65-EBEBFDE4E507}">
      <dgm:prSet/>
      <dgm:spPr/>
      <dgm:t>
        <a:bodyPr/>
        <a:lstStyle/>
        <a:p>
          <a:endParaRPr lang="es-ES"/>
        </a:p>
      </dgm:t>
    </dgm:pt>
    <dgm:pt modelId="{BE460085-7CAF-4076-95E7-FD71BCEF3124}">
      <dgm:prSet phldrT="[Texto]"/>
      <dgm:spPr>
        <a:solidFill>
          <a:srgbClr val="99FF66"/>
        </a:solidFill>
        <a:ln>
          <a:solidFill>
            <a:srgbClr val="66FF33"/>
          </a:solidFill>
        </a:ln>
      </dgm:spPr>
      <dgm:t>
        <a:bodyPr/>
        <a:lstStyle/>
        <a:p>
          <a:r>
            <a:rPr lang="es-ES" dirty="0" smtClean="0"/>
            <a:t>Dificultades en el proceso de enseñanza y aprendizaje </a:t>
          </a:r>
          <a:endParaRPr lang="es-ES" dirty="0"/>
        </a:p>
      </dgm:t>
    </dgm:pt>
    <dgm:pt modelId="{BD129B22-5E04-496D-8537-6341E6F2B8A2}" type="parTrans" cxnId="{C0018056-E979-42E1-B0F8-024A5E144237}">
      <dgm:prSet/>
      <dgm:spPr/>
      <dgm:t>
        <a:bodyPr/>
        <a:lstStyle/>
        <a:p>
          <a:endParaRPr lang="es-ES"/>
        </a:p>
      </dgm:t>
    </dgm:pt>
    <dgm:pt modelId="{F55E7FB3-BA60-40B2-B312-FDFC4CFEFF75}" type="sibTrans" cxnId="{C0018056-E979-42E1-B0F8-024A5E144237}">
      <dgm:prSet/>
      <dgm:spPr/>
      <dgm:t>
        <a:bodyPr/>
        <a:lstStyle/>
        <a:p>
          <a:endParaRPr lang="es-ES"/>
        </a:p>
      </dgm:t>
    </dgm:pt>
    <dgm:pt modelId="{A689B38D-3F00-4F24-8C65-D1D103A30A73}">
      <dgm:prSet phldrT="[Texto]"/>
      <dgm:spPr>
        <a:solidFill>
          <a:srgbClr val="FF9999"/>
        </a:solidFill>
        <a:ln>
          <a:solidFill>
            <a:srgbClr val="FFCCCC"/>
          </a:solidFill>
        </a:ln>
      </dgm:spPr>
      <dgm:t>
        <a:bodyPr/>
        <a:lstStyle/>
        <a:p>
          <a:r>
            <a:rPr lang="es-ES" dirty="0" smtClean="0"/>
            <a:t>Área de lenguaje </a:t>
          </a:r>
          <a:endParaRPr lang="es-ES" dirty="0"/>
        </a:p>
      </dgm:t>
    </dgm:pt>
    <dgm:pt modelId="{0B464E4A-DDE0-4DEE-BAB9-C8A380A28539}" type="parTrans" cxnId="{1FDD9D5F-F459-4184-9F10-BA922102960A}">
      <dgm:prSet/>
      <dgm:spPr/>
      <dgm:t>
        <a:bodyPr/>
        <a:lstStyle/>
        <a:p>
          <a:endParaRPr lang="es-ES"/>
        </a:p>
      </dgm:t>
    </dgm:pt>
    <dgm:pt modelId="{29B48373-C03F-469E-A61A-E4677861F9C2}" type="sibTrans" cxnId="{1FDD9D5F-F459-4184-9F10-BA922102960A}">
      <dgm:prSet/>
      <dgm:spPr/>
      <dgm:t>
        <a:bodyPr/>
        <a:lstStyle/>
        <a:p>
          <a:endParaRPr lang="es-ES"/>
        </a:p>
      </dgm:t>
    </dgm:pt>
    <dgm:pt modelId="{2131D862-E0CA-41E3-89F9-FAE5DA114017}">
      <dgm:prSet phldrT="[Texto]"/>
      <dgm:spPr>
        <a:solidFill>
          <a:srgbClr val="FFFF66"/>
        </a:solidFill>
        <a:ln>
          <a:solidFill>
            <a:srgbClr val="FFFF66"/>
          </a:solidFill>
        </a:ln>
      </dgm:spPr>
      <dgm:t>
        <a:bodyPr/>
        <a:lstStyle/>
        <a:p>
          <a:r>
            <a:rPr lang="es-ES" dirty="0" smtClean="0"/>
            <a:t>Deficiencias lingüísticas </a:t>
          </a:r>
          <a:endParaRPr lang="es-ES" dirty="0"/>
        </a:p>
      </dgm:t>
    </dgm:pt>
    <dgm:pt modelId="{481420C5-2A29-4B89-946C-C8FED6025289}" type="parTrans" cxnId="{C79ACA02-7971-49B3-BC3B-7069FFD8DAA2}">
      <dgm:prSet/>
      <dgm:spPr/>
      <dgm:t>
        <a:bodyPr/>
        <a:lstStyle/>
        <a:p>
          <a:endParaRPr lang="es-ES"/>
        </a:p>
      </dgm:t>
    </dgm:pt>
    <dgm:pt modelId="{5EE00E44-5ABF-4429-8052-B149BF3A651B}" type="sibTrans" cxnId="{C79ACA02-7971-49B3-BC3B-7069FFD8DAA2}">
      <dgm:prSet/>
      <dgm:spPr/>
      <dgm:t>
        <a:bodyPr/>
        <a:lstStyle/>
        <a:p>
          <a:endParaRPr lang="es-ES"/>
        </a:p>
      </dgm:t>
    </dgm:pt>
    <dgm:pt modelId="{B742EFFA-249E-4ADA-9A07-E22BCB0775FE}" type="pres">
      <dgm:prSet presAssocID="{B96FAFB3-6306-4036-A984-4E8C9AFBE23C}" presName="cycle" presStyleCnt="0">
        <dgm:presLayoutVars>
          <dgm:dir/>
          <dgm:resizeHandles val="exact"/>
        </dgm:presLayoutVars>
      </dgm:prSet>
      <dgm:spPr/>
      <dgm:t>
        <a:bodyPr/>
        <a:lstStyle/>
        <a:p>
          <a:endParaRPr lang="es-ES"/>
        </a:p>
      </dgm:t>
    </dgm:pt>
    <dgm:pt modelId="{6BB37910-ECCE-4FB1-A10C-76E1F00935E9}" type="pres">
      <dgm:prSet presAssocID="{BE460085-7CAF-4076-95E7-FD71BCEF3124}" presName="node" presStyleLbl="node1" presStyleIdx="0" presStyleCnt="5">
        <dgm:presLayoutVars>
          <dgm:bulletEnabled val="1"/>
        </dgm:presLayoutVars>
      </dgm:prSet>
      <dgm:spPr/>
      <dgm:t>
        <a:bodyPr/>
        <a:lstStyle/>
        <a:p>
          <a:endParaRPr lang="es-ES"/>
        </a:p>
      </dgm:t>
    </dgm:pt>
    <dgm:pt modelId="{76560ADA-4778-4C23-8197-CF7B4CEDECCB}" type="pres">
      <dgm:prSet presAssocID="{BE460085-7CAF-4076-95E7-FD71BCEF3124}" presName="spNode" presStyleCnt="0"/>
      <dgm:spPr/>
    </dgm:pt>
    <dgm:pt modelId="{9F7E7406-77DC-4F77-A32F-C809033CF47E}" type="pres">
      <dgm:prSet presAssocID="{F55E7FB3-BA60-40B2-B312-FDFC4CFEFF75}" presName="sibTrans" presStyleLbl="sibTrans1D1" presStyleIdx="0" presStyleCnt="5"/>
      <dgm:spPr/>
      <dgm:t>
        <a:bodyPr/>
        <a:lstStyle/>
        <a:p>
          <a:endParaRPr lang="es-ES"/>
        </a:p>
      </dgm:t>
    </dgm:pt>
    <dgm:pt modelId="{1DD99403-BB58-4880-937B-F366427C6E0D}" type="pres">
      <dgm:prSet presAssocID="{A689B38D-3F00-4F24-8C65-D1D103A30A73}" presName="node" presStyleLbl="node1" presStyleIdx="1" presStyleCnt="5">
        <dgm:presLayoutVars>
          <dgm:bulletEnabled val="1"/>
        </dgm:presLayoutVars>
      </dgm:prSet>
      <dgm:spPr/>
      <dgm:t>
        <a:bodyPr/>
        <a:lstStyle/>
        <a:p>
          <a:endParaRPr lang="es-ES"/>
        </a:p>
      </dgm:t>
    </dgm:pt>
    <dgm:pt modelId="{72270BC5-9951-4798-8EA1-1400FF2DE685}" type="pres">
      <dgm:prSet presAssocID="{A689B38D-3F00-4F24-8C65-D1D103A30A73}" presName="spNode" presStyleCnt="0"/>
      <dgm:spPr/>
    </dgm:pt>
    <dgm:pt modelId="{2C94086F-F1BA-44B0-A228-2CA2AB315C19}" type="pres">
      <dgm:prSet presAssocID="{29B48373-C03F-469E-A61A-E4677861F9C2}" presName="sibTrans" presStyleLbl="sibTrans1D1" presStyleIdx="1" presStyleCnt="5"/>
      <dgm:spPr/>
      <dgm:t>
        <a:bodyPr/>
        <a:lstStyle/>
        <a:p>
          <a:endParaRPr lang="es-ES"/>
        </a:p>
      </dgm:t>
    </dgm:pt>
    <dgm:pt modelId="{88317AF2-18A7-405C-B907-0E5C3D5DFF46}" type="pres">
      <dgm:prSet presAssocID="{2131D862-E0CA-41E3-89F9-FAE5DA114017}" presName="node" presStyleLbl="node1" presStyleIdx="2" presStyleCnt="5">
        <dgm:presLayoutVars>
          <dgm:bulletEnabled val="1"/>
        </dgm:presLayoutVars>
      </dgm:prSet>
      <dgm:spPr/>
      <dgm:t>
        <a:bodyPr/>
        <a:lstStyle/>
        <a:p>
          <a:endParaRPr lang="es-ES"/>
        </a:p>
      </dgm:t>
    </dgm:pt>
    <dgm:pt modelId="{B354A035-81D9-42EC-A6C4-5CB45E62C033}" type="pres">
      <dgm:prSet presAssocID="{2131D862-E0CA-41E3-89F9-FAE5DA114017}" presName="spNode" presStyleCnt="0"/>
      <dgm:spPr/>
    </dgm:pt>
    <dgm:pt modelId="{FE6E23C3-9028-4C5A-A7C6-7451B5EAD0BD}" type="pres">
      <dgm:prSet presAssocID="{5EE00E44-5ABF-4429-8052-B149BF3A651B}" presName="sibTrans" presStyleLbl="sibTrans1D1" presStyleIdx="2" presStyleCnt="5"/>
      <dgm:spPr/>
      <dgm:t>
        <a:bodyPr/>
        <a:lstStyle/>
        <a:p>
          <a:endParaRPr lang="es-ES"/>
        </a:p>
      </dgm:t>
    </dgm:pt>
    <dgm:pt modelId="{FD0F3D08-B7E1-40B9-970F-F4902D209324}" type="pres">
      <dgm:prSet presAssocID="{967B7362-2E15-4962-9AED-88535814CDA1}" presName="node" presStyleLbl="node1" presStyleIdx="3" presStyleCnt="5">
        <dgm:presLayoutVars>
          <dgm:bulletEnabled val="1"/>
        </dgm:presLayoutVars>
      </dgm:prSet>
      <dgm:spPr/>
      <dgm:t>
        <a:bodyPr/>
        <a:lstStyle/>
        <a:p>
          <a:endParaRPr lang="es-ES"/>
        </a:p>
      </dgm:t>
    </dgm:pt>
    <dgm:pt modelId="{FB71F392-9960-4992-A416-D7AE8F8B3968}" type="pres">
      <dgm:prSet presAssocID="{967B7362-2E15-4962-9AED-88535814CDA1}" presName="spNode" presStyleCnt="0"/>
      <dgm:spPr/>
    </dgm:pt>
    <dgm:pt modelId="{36853F77-32A8-4F57-B918-38C659A2BB6C}" type="pres">
      <dgm:prSet presAssocID="{4616530D-4367-413E-B1A1-2149E909CD8E}" presName="sibTrans" presStyleLbl="sibTrans1D1" presStyleIdx="3" presStyleCnt="5"/>
      <dgm:spPr/>
      <dgm:t>
        <a:bodyPr/>
        <a:lstStyle/>
        <a:p>
          <a:endParaRPr lang="es-ES"/>
        </a:p>
      </dgm:t>
    </dgm:pt>
    <dgm:pt modelId="{7D313141-9DD5-4542-80AF-7963577B776D}" type="pres">
      <dgm:prSet presAssocID="{9E97937B-9E1F-478B-9551-4D31FB97A5E7}" presName="node" presStyleLbl="node1" presStyleIdx="4" presStyleCnt="5">
        <dgm:presLayoutVars>
          <dgm:bulletEnabled val="1"/>
        </dgm:presLayoutVars>
      </dgm:prSet>
      <dgm:spPr/>
      <dgm:t>
        <a:bodyPr/>
        <a:lstStyle/>
        <a:p>
          <a:endParaRPr lang="es-ES"/>
        </a:p>
      </dgm:t>
    </dgm:pt>
    <dgm:pt modelId="{7902AD73-DFFC-4C6E-A6F4-1799D8279AF2}" type="pres">
      <dgm:prSet presAssocID="{9E97937B-9E1F-478B-9551-4D31FB97A5E7}" presName="spNode" presStyleCnt="0"/>
      <dgm:spPr/>
    </dgm:pt>
    <dgm:pt modelId="{E8B10B7C-7D8F-47F7-80CC-46DD4FF5868A}" type="pres">
      <dgm:prSet presAssocID="{2A571568-03E2-4B10-8674-258B9D7DB263}" presName="sibTrans" presStyleLbl="sibTrans1D1" presStyleIdx="4" presStyleCnt="5"/>
      <dgm:spPr/>
      <dgm:t>
        <a:bodyPr/>
        <a:lstStyle/>
        <a:p>
          <a:endParaRPr lang="es-ES"/>
        </a:p>
      </dgm:t>
    </dgm:pt>
  </dgm:ptLst>
  <dgm:cxnLst>
    <dgm:cxn modelId="{009559E3-4BD4-4B5D-9180-F375B83B9ED3}" srcId="{B96FAFB3-6306-4036-A984-4E8C9AFBE23C}" destId="{967B7362-2E15-4962-9AED-88535814CDA1}" srcOrd="3" destOrd="0" parTransId="{9108C527-B88B-40B5-B19F-13E363CB3F2C}" sibTransId="{4616530D-4367-413E-B1A1-2149E909CD8E}"/>
    <dgm:cxn modelId="{37B94665-9FA7-4F45-9711-5B7E0DF028AC}" type="presOf" srcId="{B96FAFB3-6306-4036-A984-4E8C9AFBE23C}" destId="{B742EFFA-249E-4ADA-9A07-E22BCB0775FE}" srcOrd="0" destOrd="0" presId="urn:microsoft.com/office/officeart/2005/8/layout/cycle5"/>
    <dgm:cxn modelId="{EFB55446-89E8-468A-9E65-EBEBFDE4E507}" srcId="{B96FAFB3-6306-4036-A984-4E8C9AFBE23C}" destId="{9E97937B-9E1F-478B-9551-4D31FB97A5E7}" srcOrd="4" destOrd="0" parTransId="{544439CE-8AEA-4A7A-A03A-6F63E491B74F}" sibTransId="{2A571568-03E2-4B10-8674-258B9D7DB263}"/>
    <dgm:cxn modelId="{8E09396D-AA8C-425E-9AAE-DB335A957212}" type="presOf" srcId="{5EE00E44-5ABF-4429-8052-B149BF3A651B}" destId="{FE6E23C3-9028-4C5A-A7C6-7451B5EAD0BD}" srcOrd="0" destOrd="0" presId="urn:microsoft.com/office/officeart/2005/8/layout/cycle5"/>
    <dgm:cxn modelId="{C5522DC0-2209-4982-9D12-8FF71A42EA6A}" type="presOf" srcId="{A689B38D-3F00-4F24-8C65-D1D103A30A73}" destId="{1DD99403-BB58-4880-937B-F366427C6E0D}" srcOrd="0" destOrd="0" presId="urn:microsoft.com/office/officeart/2005/8/layout/cycle5"/>
    <dgm:cxn modelId="{460A1CCD-CE12-4A66-9068-8269643CF65C}" type="presOf" srcId="{2131D862-E0CA-41E3-89F9-FAE5DA114017}" destId="{88317AF2-18A7-405C-B907-0E5C3D5DFF46}" srcOrd="0" destOrd="0" presId="urn:microsoft.com/office/officeart/2005/8/layout/cycle5"/>
    <dgm:cxn modelId="{C0018056-E979-42E1-B0F8-024A5E144237}" srcId="{B96FAFB3-6306-4036-A984-4E8C9AFBE23C}" destId="{BE460085-7CAF-4076-95E7-FD71BCEF3124}" srcOrd="0" destOrd="0" parTransId="{BD129B22-5E04-496D-8537-6341E6F2B8A2}" sibTransId="{F55E7FB3-BA60-40B2-B312-FDFC4CFEFF75}"/>
    <dgm:cxn modelId="{2B57986E-9A99-49CD-B8AD-35E2C3B945BA}" type="presOf" srcId="{BE460085-7CAF-4076-95E7-FD71BCEF3124}" destId="{6BB37910-ECCE-4FB1-A10C-76E1F00935E9}" srcOrd="0" destOrd="0" presId="urn:microsoft.com/office/officeart/2005/8/layout/cycle5"/>
    <dgm:cxn modelId="{13B9F9EC-C69B-415D-8B91-EF612D075BE4}" type="presOf" srcId="{4616530D-4367-413E-B1A1-2149E909CD8E}" destId="{36853F77-32A8-4F57-B918-38C659A2BB6C}" srcOrd="0" destOrd="0" presId="urn:microsoft.com/office/officeart/2005/8/layout/cycle5"/>
    <dgm:cxn modelId="{2F2930CC-BEF1-4354-997C-E5D047E31676}" type="presOf" srcId="{9E97937B-9E1F-478B-9551-4D31FB97A5E7}" destId="{7D313141-9DD5-4542-80AF-7963577B776D}" srcOrd="0" destOrd="0" presId="urn:microsoft.com/office/officeart/2005/8/layout/cycle5"/>
    <dgm:cxn modelId="{54E19E48-9F6B-4453-B820-1D5E4F55D4C5}" type="presOf" srcId="{967B7362-2E15-4962-9AED-88535814CDA1}" destId="{FD0F3D08-B7E1-40B9-970F-F4902D209324}" srcOrd="0" destOrd="0" presId="urn:microsoft.com/office/officeart/2005/8/layout/cycle5"/>
    <dgm:cxn modelId="{1FDD9D5F-F459-4184-9F10-BA922102960A}" srcId="{B96FAFB3-6306-4036-A984-4E8C9AFBE23C}" destId="{A689B38D-3F00-4F24-8C65-D1D103A30A73}" srcOrd="1" destOrd="0" parTransId="{0B464E4A-DDE0-4DEE-BAB9-C8A380A28539}" sibTransId="{29B48373-C03F-469E-A61A-E4677861F9C2}"/>
    <dgm:cxn modelId="{EF3A1170-D652-4EDC-8EC6-72DD584E29CD}" type="presOf" srcId="{2A571568-03E2-4B10-8674-258B9D7DB263}" destId="{E8B10B7C-7D8F-47F7-80CC-46DD4FF5868A}" srcOrd="0" destOrd="0" presId="urn:microsoft.com/office/officeart/2005/8/layout/cycle5"/>
    <dgm:cxn modelId="{65295957-192F-46F6-BFCF-1F256E0A919A}" type="presOf" srcId="{F55E7FB3-BA60-40B2-B312-FDFC4CFEFF75}" destId="{9F7E7406-77DC-4F77-A32F-C809033CF47E}" srcOrd="0" destOrd="0" presId="urn:microsoft.com/office/officeart/2005/8/layout/cycle5"/>
    <dgm:cxn modelId="{12578ECE-CB2B-4E39-922C-B7C85ABF1022}" type="presOf" srcId="{29B48373-C03F-469E-A61A-E4677861F9C2}" destId="{2C94086F-F1BA-44B0-A228-2CA2AB315C19}" srcOrd="0" destOrd="0" presId="urn:microsoft.com/office/officeart/2005/8/layout/cycle5"/>
    <dgm:cxn modelId="{C79ACA02-7971-49B3-BC3B-7069FFD8DAA2}" srcId="{B96FAFB3-6306-4036-A984-4E8C9AFBE23C}" destId="{2131D862-E0CA-41E3-89F9-FAE5DA114017}" srcOrd="2" destOrd="0" parTransId="{481420C5-2A29-4B89-946C-C8FED6025289}" sibTransId="{5EE00E44-5ABF-4429-8052-B149BF3A651B}"/>
    <dgm:cxn modelId="{52385867-7B14-43CD-903D-EBA2AEC89464}" type="presParOf" srcId="{B742EFFA-249E-4ADA-9A07-E22BCB0775FE}" destId="{6BB37910-ECCE-4FB1-A10C-76E1F00935E9}" srcOrd="0" destOrd="0" presId="urn:microsoft.com/office/officeart/2005/8/layout/cycle5"/>
    <dgm:cxn modelId="{53413B3B-733A-4D64-B59A-80C71A0CA7ED}" type="presParOf" srcId="{B742EFFA-249E-4ADA-9A07-E22BCB0775FE}" destId="{76560ADA-4778-4C23-8197-CF7B4CEDECCB}" srcOrd="1" destOrd="0" presId="urn:microsoft.com/office/officeart/2005/8/layout/cycle5"/>
    <dgm:cxn modelId="{EA9E8934-1D78-4237-87EB-5DFA23CA34CF}" type="presParOf" srcId="{B742EFFA-249E-4ADA-9A07-E22BCB0775FE}" destId="{9F7E7406-77DC-4F77-A32F-C809033CF47E}" srcOrd="2" destOrd="0" presId="urn:microsoft.com/office/officeart/2005/8/layout/cycle5"/>
    <dgm:cxn modelId="{4F40CFEC-D24C-40C7-88F6-840A5546A11F}" type="presParOf" srcId="{B742EFFA-249E-4ADA-9A07-E22BCB0775FE}" destId="{1DD99403-BB58-4880-937B-F366427C6E0D}" srcOrd="3" destOrd="0" presId="urn:microsoft.com/office/officeart/2005/8/layout/cycle5"/>
    <dgm:cxn modelId="{02AE9840-3E7D-458D-9A75-9F7CE4337753}" type="presParOf" srcId="{B742EFFA-249E-4ADA-9A07-E22BCB0775FE}" destId="{72270BC5-9951-4798-8EA1-1400FF2DE685}" srcOrd="4" destOrd="0" presId="urn:microsoft.com/office/officeart/2005/8/layout/cycle5"/>
    <dgm:cxn modelId="{C4D3D724-CA33-4220-91B5-9322CFDC8194}" type="presParOf" srcId="{B742EFFA-249E-4ADA-9A07-E22BCB0775FE}" destId="{2C94086F-F1BA-44B0-A228-2CA2AB315C19}" srcOrd="5" destOrd="0" presId="urn:microsoft.com/office/officeart/2005/8/layout/cycle5"/>
    <dgm:cxn modelId="{A30DCF7E-D67A-4F80-896F-EB6C14F11B84}" type="presParOf" srcId="{B742EFFA-249E-4ADA-9A07-E22BCB0775FE}" destId="{88317AF2-18A7-405C-B907-0E5C3D5DFF46}" srcOrd="6" destOrd="0" presId="urn:microsoft.com/office/officeart/2005/8/layout/cycle5"/>
    <dgm:cxn modelId="{E80C318D-6418-428F-A344-17B0353E9DF2}" type="presParOf" srcId="{B742EFFA-249E-4ADA-9A07-E22BCB0775FE}" destId="{B354A035-81D9-42EC-A6C4-5CB45E62C033}" srcOrd="7" destOrd="0" presId="urn:microsoft.com/office/officeart/2005/8/layout/cycle5"/>
    <dgm:cxn modelId="{6E4495C7-9BB5-48AA-8724-28E6B6471A4B}" type="presParOf" srcId="{B742EFFA-249E-4ADA-9A07-E22BCB0775FE}" destId="{FE6E23C3-9028-4C5A-A7C6-7451B5EAD0BD}" srcOrd="8" destOrd="0" presId="urn:microsoft.com/office/officeart/2005/8/layout/cycle5"/>
    <dgm:cxn modelId="{E42979EF-BEAD-474A-BE2B-9E1CA9F44F28}" type="presParOf" srcId="{B742EFFA-249E-4ADA-9A07-E22BCB0775FE}" destId="{FD0F3D08-B7E1-40B9-970F-F4902D209324}" srcOrd="9" destOrd="0" presId="urn:microsoft.com/office/officeart/2005/8/layout/cycle5"/>
    <dgm:cxn modelId="{EE04D1C2-C65B-4B3F-BF3B-85FF0BF309F3}" type="presParOf" srcId="{B742EFFA-249E-4ADA-9A07-E22BCB0775FE}" destId="{FB71F392-9960-4992-A416-D7AE8F8B3968}" srcOrd="10" destOrd="0" presId="urn:microsoft.com/office/officeart/2005/8/layout/cycle5"/>
    <dgm:cxn modelId="{0194F450-9B09-4AC0-B7FB-CE20DBFE29A2}" type="presParOf" srcId="{B742EFFA-249E-4ADA-9A07-E22BCB0775FE}" destId="{36853F77-32A8-4F57-B918-38C659A2BB6C}" srcOrd="11" destOrd="0" presId="urn:microsoft.com/office/officeart/2005/8/layout/cycle5"/>
    <dgm:cxn modelId="{6F6D7E73-1B2C-4381-9216-7BB987F357B1}" type="presParOf" srcId="{B742EFFA-249E-4ADA-9A07-E22BCB0775FE}" destId="{7D313141-9DD5-4542-80AF-7963577B776D}" srcOrd="12" destOrd="0" presId="urn:microsoft.com/office/officeart/2005/8/layout/cycle5"/>
    <dgm:cxn modelId="{3B921333-98AB-44A4-AA31-158050DDF592}" type="presParOf" srcId="{B742EFFA-249E-4ADA-9A07-E22BCB0775FE}" destId="{7902AD73-DFFC-4C6E-A6F4-1799D8279AF2}" srcOrd="13" destOrd="0" presId="urn:microsoft.com/office/officeart/2005/8/layout/cycle5"/>
    <dgm:cxn modelId="{6EDD934B-8213-4D29-BDE0-25E5413C1872}" type="presParOf" srcId="{B742EFFA-249E-4ADA-9A07-E22BCB0775FE}" destId="{E8B10B7C-7D8F-47F7-80CC-46DD4FF5868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3D6876-E61C-411D-9881-EA64841484AF}" type="doc">
      <dgm:prSet loTypeId="urn:microsoft.com/office/officeart/2009/3/layout/HorizontalOrganizationChart" loCatId="hierarchy" qsTypeId="urn:microsoft.com/office/officeart/2005/8/quickstyle/simple1" qsCatId="simple" csTypeId="urn:microsoft.com/office/officeart/2005/8/colors/accent2_1" csCatId="accent2" phldr="1"/>
      <dgm:spPr/>
      <dgm:t>
        <a:bodyPr/>
        <a:lstStyle/>
        <a:p>
          <a:endParaRPr lang="es-ES"/>
        </a:p>
      </dgm:t>
    </dgm:pt>
    <dgm:pt modelId="{0D05171A-EF9E-4894-94DE-4016567582B9}">
      <dgm:prSet phldrT="[Texto]" custT="1"/>
      <dgm:spPr>
        <a:solidFill>
          <a:srgbClr val="66FF66"/>
        </a:solidFill>
        <a:ln>
          <a:solidFill>
            <a:srgbClr val="66FF66"/>
          </a:solidFill>
        </a:ln>
      </dgm:spPr>
      <dgm:t>
        <a:bodyPr/>
        <a:lstStyle/>
        <a:p>
          <a:r>
            <a:rPr lang="es-ES" sz="1600" b="1" dirty="0" smtClean="0"/>
            <a:t>DEFINICIÓN </a:t>
          </a:r>
        </a:p>
        <a:p>
          <a:r>
            <a:rPr lang="es-ES" sz="1600" dirty="0" smtClean="0"/>
            <a:t>Según: </a:t>
          </a:r>
        </a:p>
        <a:p>
          <a:r>
            <a:rPr lang="es-ES" sz="1600" dirty="0" smtClean="0"/>
            <a:t>Lizano y Umaña (2008)</a:t>
          </a:r>
        </a:p>
        <a:p>
          <a:endParaRPr lang="es-ES" sz="1600" dirty="0"/>
        </a:p>
      </dgm:t>
    </dgm:pt>
    <dgm:pt modelId="{B000119C-30BB-4D96-B123-08462890C56D}" type="parTrans" cxnId="{71892F5D-A405-4F57-8683-AB3038ACFAFB}">
      <dgm:prSet/>
      <dgm:spPr/>
      <dgm:t>
        <a:bodyPr/>
        <a:lstStyle/>
        <a:p>
          <a:endParaRPr lang="es-ES"/>
        </a:p>
      </dgm:t>
    </dgm:pt>
    <dgm:pt modelId="{F6FD6D69-8681-46FB-AC6B-2BA5B3C93D79}" type="sibTrans" cxnId="{71892F5D-A405-4F57-8683-AB3038ACFAFB}">
      <dgm:prSet/>
      <dgm:spPr/>
      <dgm:t>
        <a:bodyPr/>
        <a:lstStyle/>
        <a:p>
          <a:endParaRPr lang="es-ES"/>
        </a:p>
      </dgm:t>
    </dgm:pt>
    <dgm:pt modelId="{471E77BC-8B3B-42EA-940B-5DFE0C82D02C}" type="asst">
      <dgm:prSet phldrT="[Texto]"/>
      <dgm:spPr>
        <a:solidFill>
          <a:srgbClr val="FF9999"/>
        </a:solidFill>
        <a:ln>
          <a:solidFill>
            <a:srgbClr val="FF9999"/>
          </a:solidFill>
        </a:ln>
      </dgm:spPr>
      <dgm:t>
        <a:bodyPr/>
        <a:lstStyle/>
        <a:p>
          <a:r>
            <a:rPr lang="es-ES" dirty="0" smtClean="0"/>
            <a:t>Teoría de Inteligencias  múltiples</a:t>
          </a:r>
        </a:p>
        <a:p>
          <a:r>
            <a:rPr lang="es-EC" b="1" i="0" dirty="0" smtClean="0"/>
            <a:t> Howard Gardner (1999)</a:t>
          </a:r>
          <a:endParaRPr lang="es-ES" dirty="0"/>
        </a:p>
      </dgm:t>
    </dgm:pt>
    <dgm:pt modelId="{0AE38CC2-1920-454E-AB2B-EB471EFFEB2D}" type="parTrans" cxnId="{53DF00C6-0F5F-436F-A321-D00DF826C25A}">
      <dgm:prSet/>
      <dgm:spPr/>
      <dgm:t>
        <a:bodyPr/>
        <a:lstStyle/>
        <a:p>
          <a:endParaRPr lang="es-ES"/>
        </a:p>
      </dgm:t>
    </dgm:pt>
    <dgm:pt modelId="{0C79C838-57B6-4968-8298-C3F41AE338A6}" type="sibTrans" cxnId="{53DF00C6-0F5F-436F-A321-D00DF826C25A}">
      <dgm:prSet/>
      <dgm:spPr/>
      <dgm:t>
        <a:bodyPr/>
        <a:lstStyle/>
        <a:p>
          <a:endParaRPr lang="es-ES"/>
        </a:p>
      </dgm:t>
    </dgm:pt>
    <dgm:pt modelId="{16EB1A9C-E10C-4B64-880E-6EF2A4B94984}">
      <dgm:prSet phldrT="[Texto]"/>
      <dgm:spPr>
        <a:solidFill>
          <a:srgbClr val="CC99FF"/>
        </a:solidFill>
        <a:ln>
          <a:solidFill>
            <a:srgbClr val="CC99FF"/>
          </a:solidFill>
        </a:ln>
      </dgm:spPr>
      <dgm:t>
        <a:bodyPr/>
        <a:lstStyle/>
        <a:p>
          <a:r>
            <a:rPr lang="es-ES" dirty="0" smtClean="0"/>
            <a:t>Características </a:t>
          </a:r>
          <a:endParaRPr lang="es-ES" dirty="0"/>
        </a:p>
      </dgm:t>
    </dgm:pt>
    <dgm:pt modelId="{FCA59A68-AAA6-4F84-91F6-FAA97A7C1C5F}" type="parTrans" cxnId="{69CB7C24-C43F-4C6F-B8F9-11674F0FE855}">
      <dgm:prSet/>
      <dgm:spPr/>
      <dgm:t>
        <a:bodyPr/>
        <a:lstStyle/>
        <a:p>
          <a:endParaRPr lang="es-ES"/>
        </a:p>
      </dgm:t>
    </dgm:pt>
    <dgm:pt modelId="{5C6496E2-EAEB-4CE6-9DF8-44446137EFBF}" type="sibTrans" cxnId="{69CB7C24-C43F-4C6F-B8F9-11674F0FE855}">
      <dgm:prSet/>
      <dgm:spPr/>
      <dgm:t>
        <a:bodyPr/>
        <a:lstStyle/>
        <a:p>
          <a:endParaRPr lang="es-ES"/>
        </a:p>
      </dgm:t>
    </dgm:pt>
    <dgm:pt modelId="{D1047FC8-C5D0-4D24-B6FD-D10D11881EAC}">
      <dgm:prSet phldrT="[Texto]"/>
      <dgm:spPr>
        <a:solidFill>
          <a:schemeClr val="accent1">
            <a:lumMod val="40000"/>
            <a:lumOff val="60000"/>
          </a:schemeClr>
        </a:solidFill>
        <a:ln>
          <a:solidFill>
            <a:schemeClr val="accent1">
              <a:lumMod val="40000"/>
              <a:lumOff val="60000"/>
            </a:schemeClr>
          </a:solidFill>
        </a:ln>
      </dgm:spPr>
      <dgm:t>
        <a:bodyPr/>
        <a:lstStyle/>
        <a:p>
          <a:r>
            <a:rPr lang="es-ES" dirty="0" smtClean="0"/>
            <a:t>Inteligencia  lingüística y el currículo de E.I.</a:t>
          </a:r>
          <a:endParaRPr lang="es-ES" dirty="0"/>
        </a:p>
      </dgm:t>
    </dgm:pt>
    <dgm:pt modelId="{C08DC34E-12F5-4EFC-879D-882EF834597A}" type="parTrans" cxnId="{5D8B40EC-F7AE-45A6-8A7A-194EB1F5E97D}">
      <dgm:prSet/>
      <dgm:spPr/>
      <dgm:t>
        <a:bodyPr/>
        <a:lstStyle/>
        <a:p>
          <a:endParaRPr lang="es-ES"/>
        </a:p>
      </dgm:t>
    </dgm:pt>
    <dgm:pt modelId="{6989BB96-DEE9-4A48-BFE8-F282D576D4C8}" type="sibTrans" cxnId="{5D8B40EC-F7AE-45A6-8A7A-194EB1F5E97D}">
      <dgm:prSet/>
      <dgm:spPr/>
      <dgm:t>
        <a:bodyPr/>
        <a:lstStyle/>
        <a:p>
          <a:endParaRPr lang="es-ES"/>
        </a:p>
      </dgm:t>
    </dgm:pt>
    <dgm:pt modelId="{D0D715E3-FC6E-4933-809F-AF67E715D0F9}">
      <dgm:prSet phldrT="[Texto]"/>
      <dgm:spPr>
        <a:solidFill>
          <a:srgbClr val="CCFF66"/>
        </a:solidFill>
        <a:ln>
          <a:solidFill>
            <a:srgbClr val="CCFF66"/>
          </a:solidFill>
        </a:ln>
      </dgm:spPr>
      <dgm:t>
        <a:bodyPr/>
        <a:lstStyle/>
        <a:p>
          <a:r>
            <a:rPr lang="es-ES" dirty="0" smtClean="0"/>
            <a:t>Inteligencia lingüística, lenguaje y cognición </a:t>
          </a:r>
          <a:endParaRPr lang="es-ES" dirty="0"/>
        </a:p>
      </dgm:t>
    </dgm:pt>
    <dgm:pt modelId="{3E8302D0-A681-4209-ADEB-0BE86A19773F}" type="parTrans" cxnId="{B2194AEB-1476-415D-B830-09EF6015822A}">
      <dgm:prSet/>
      <dgm:spPr/>
      <dgm:t>
        <a:bodyPr/>
        <a:lstStyle/>
        <a:p>
          <a:endParaRPr lang="es-ES"/>
        </a:p>
      </dgm:t>
    </dgm:pt>
    <dgm:pt modelId="{ECE15BBE-1E5F-4134-9278-631649215373}" type="sibTrans" cxnId="{B2194AEB-1476-415D-B830-09EF6015822A}">
      <dgm:prSet/>
      <dgm:spPr/>
      <dgm:t>
        <a:bodyPr/>
        <a:lstStyle/>
        <a:p>
          <a:endParaRPr lang="es-ES"/>
        </a:p>
      </dgm:t>
    </dgm:pt>
    <dgm:pt modelId="{9EC0651B-0ABE-4ACF-BE98-AD79B9FAA6EC}" type="pres">
      <dgm:prSet presAssocID="{2A3D6876-E61C-411D-9881-EA64841484AF}" presName="hierChild1" presStyleCnt="0">
        <dgm:presLayoutVars>
          <dgm:orgChart val="1"/>
          <dgm:chPref val="1"/>
          <dgm:dir/>
          <dgm:animOne val="branch"/>
          <dgm:animLvl val="lvl"/>
          <dgm:resizeHandles/>
        </dgm:presLayoutVars>
      </dgm:prSet>
      <dgm:spPr/>
      <dgm:t>
        <a:bodyPr/>
        <a:lstStyle/>
        <a:p>
          <a:endParaRPr lang="es-EC"/>
        </a:p>
      </dgm:t>
    </dgm:pt>
    <dgm:pt modelId="{C78B616A-BDA1-4659-9DB0-5C2C58F61413}" type="pres">
      <dgm:prSet presAssocID="{0D05171A-EF9E-4894-94DE-4016567582B9}" presName="hierRoot1" presStyleCnt="0">
        <dgm:presLayoutVars>
          <dgm:hierBranch val="init"/>
        </dgm:presLayoutVars>
      </dgm:prSet>
      <dgm:spPr/>
    </dgm:pt>
    <dgm:pt modelId="{E2708553-FE1E-4D39-BCE9-473F2BCB743C}" type="pres">
      <dgm:prSet presAssocID="{0D05171A-EF9E-4894-94DE-4016567582B9}" presName="rootComposite1" presStyleCnt="0"/>
      <dgm:spPr/>
    </dgm:pt>
    <dgm:pt modelId="{CDC6968F-D790-46DE-A76F-54115911A2AA}" type="pres">
      <dgm:prSet presAssocID="{0D05171A-EF9E-4894-94DE-4016567582B9}" presName="rootText1" presStyleLbl="node0" presStyleIdx="0" presStyleCnt="1" custScaleY="147169">
        <dgm:presLayoutVars>
          <dgm:chPref val="3"/>
        </dgm:presLayoutVars>
      </dgm:prSet>
      <dgm:spPr/>
      <dgm:t>
        <a:bodyPr/>
        <a:lstStyle/>
        <a:p>
          <a:endParaRPr lang="es-ES"/>
        </a:p>
      </dgm:t>
    </dgm:pt>
    <dgm:pt modelId="{047FC7A1-798E-4021-A72E-E60A43739EC1}" type="pres">
      <dgm:prSet presAssocID="{0D05171A-EF9E-4894-94DE-4016567582B9}" presName="rootConnector1" presStyleLbl="node1" presStyleIdx="0" presStyleCnt="0"/>
      <dgm:spPr/>
      <dgm:t>
        <a:bodyPr/>
        <a:lstStyle/>
        <a:p>
          <a:endParaRPr lang="es-EC"/>
        </a:p>
      </dgm:t>
    </dgm:pt>
    <dgm:pt modelId="{4A015625-9349-4285-9904-810D6EADEF37}" type="pres">
      <dgm:prSet presAssocID="{0D05171A-EF9E-4894-94DE-4016567582B9}" presName="hierChild2" presStyleCnt="0"/>
      <dgm:spPr/>
    </dgm:pt>
    <dgm:pt modelId="{F2A6D4CD-04B9-4004-90D9-5BB29CCE3032}" type="pres">
      <dgm:prSet presAssocID="{FCA59A68-AAA6-4F84-91F6-FAA97A7C1C5F}" presName="Name64" presStyleLbl="parChTrans1D2" presStyleIdx="0" presStyleCnt="4"/>
      <dgm:spPr/>
      <dgm:t>
        <a:bodyPr/>
        <a:lstStyle/>
        <a:p>
          <a:endParaRPr lang="es-EC"/>
        </a:p>
      </dgm:t>
    </dgm:pt>
    <dgm:pt modelId="{B45979AF-C77D-4763-B107-138761138BEC}" type="pres">
      <dgm:prSet presAssocID="{16EB1A9C-E10C-4B64-880E-6EF2A4B94984}" presName="hierRoot2" presStyleCnt="0">
        <dgm:presLayoutVars>
          <dgm:hierBranch val="init"/>
        </dgm:presLayoutVars>
      </dgm:prSet>
      <dgm:spPr/>
    </dgm:pt>
    <dgm:pt modelId="{41D95970-2F95-4237-AE24-F0BCC6F25F5E}" type="pres">
      <dgm:prSet presAssocID="{16EB1A9C-E10C-4B64-880E-6EF2A4B94984}" presName="rootComposite" presStyleCnt="0"/>
      <dgm:spPr/>
    </dgm:pt>
    <dgm:pt modelId="{0E3814E5-63CC-4231-A93B-3C325FBE1E41}" type="pres">
      <dgm:prSet presAssocID="{16EB1A9C-E10C-4B64-880E-6EF2A4B94984}" presName="rootText" presStyleLbl="node2" presStyleIdx="0" presStyleCnt="3">
        <dgm:presLayoutVars>
          <dgm:chPref val="3"/>
        </dgm:presLayoutVars>
      </dgm:prSet>
      <dgm:spPr/>
      <dgm:t>
        <a:bodyPr/>
        <a:lstStyle/>
        <a:p>
          <a:endParaRPr lang="es-ES"/>
        </a:p>
      </dgm:t>
    </dgm:pt>
    <dgm:pt modelId="{7128308B-E330-4022-81F2-CAF78E513C97}" type="pres">
      <dgm:prSet presAssocID="{16EB1A9C-E10C-4B64-880E-6EF2A4B94984}" presName="rootConnector" presStyleLbl="node2" presStyleIdx="0" presStyleCnt="3"/>
      <dgm:spPr/>
      <dgm:t>
        <a:bodyPr/>
        <a:lstStyle/>
        <a:p>
          <a:endParaRPr lang="es-EC"/>
        </a:p>
      </dgm:t>
    </dgm:pt>
    <dgm:pt modelId="{88643ECD-5715-4BDD-A4E8-9ED4A2C524FE}" type="pres">
      <dgm:prSet presAssocID="{16EB1A9C-E10C-4B64-880E-6EF2A4B94984}" presName="hierChild4" presStyleCnt="0"/>
      <dgm:spPr/>
    </dgm:pt>
    <dgm:pt modelId="{5C05E4EE-3429-43EB-BC3B-75FF0180DD55}" type="pres">
      <dgm:prSet presAssocID="{16EB1A9C-E10C-4B64-880E-6EF2A4B94984}" presName="hierChild5" presStyleCnt="0"/>
      <dgm:spPr/>
    </dgm:pt>
    <dgm:pt modelId="{95A7E904-79FE-48B5-A906-4F1F657A4515}" type="pres">
      <dgm:prSet presAssocID="{3E8302D0-A681-4209-ADEB-0BE86A19773F}" presName="Name64" presStyleLbl="parChTrans1D2" presStyleIdx="1" presStyleCnt="4"/>
      <dgm:spPr/>
      <dgm:t>
        <a:bodyPr/>
        <a:lstStyle/>
        <a:p>
          <a:endParaRPr lang="es-EC"/>
        </a:p>
      </dgm:t>
    </dgm:pt>
    <dgm:pt modelId="{41647583-B78D-4DE0-8BAA-6831BF726416}" type="pres">
      <dgm:prSet presAssocID="{D0D715E3-FC6E-4933-809F-AF67E715D0F9}" presName="hierRoot2" presStyleCnt="0">
        <dgm:presLayoutVars>
          <dgm:hierBranch val="init"/>
        </dgm:presLayoutVars>
      </dgm:prSet>
      <dgm:spPr/>
    </dgm:pt>
    <dgm:pt modelId="{ECC88EAD-F178-4FC6-AE27-8ACE9A84D782}" type="pres">
      <dgm:prSet presAssocID="{D0D715E3-FC6E-4933-809F-AF67E715D0F9}" presName="rootComposite" presStyleCnt="0"/>
      <dgm:spPr/>
    </dgm:pt>
    <dgm:pt modelId="{B5FC14B0-3ED1-4812-898B-30A61D26F9E5}" type="pres">
      <dgm:prSet presAssocID="{D0D715E3-FC6E-4933-809F-AF67E715D0F9}" presName="rootText" presStyleLbl="node2" presStyleIdx="1" presStyleCnt="3">
        <dgm:presLayoutVars>
          <dgm:chPref val="3"/>
        </dgm:presLayoutVars>
      </dgm:prSet>
      <dgm:spPr/>
      <dgm:t>
        <a:bodyPr/>
        <a:lstStyle/>
        <a:p>
          <a:endParaRPr lang="es-ES"/>
        </a:p>
      </dgm:t>
    </dgm:pt>
    <dgm:pt modelId="{366D55D1-F39D-468F-82D6-488D826D6A8B}" type="pres">
      <dgm:prSet presAssocID="{D0D715E3-FC6E-4933-809F-AF67E715D0F9}" presName="rootConnector" presStyleLbl="node2" presStyleIdx="1" presStyleCnt="3"/>
      <dgm:spPr/>
      <dgm:t>
        <a:bodyPr/>
        <a:lstStyle/>
        <a:p>
          <a:endParaRPr lang="es-EC"/>
        </a:p>
      </dgm:t>
    </dgm:pt>
    <dgm:pt modelId="{41E03BBF-A733-4D9D-8D0E-D03FE203CAA2}" type="pres">
      <dgm:prSet presAssocID="{D0D715E3-FC6E-4933-809F-AF67E715D0F9}" presName="hierChild4" presStyleCnt="0"/>
      <dgm:spPr/>
    </dgm:pt>
    <dgm:pt modelId="{C1E3A802-0777-49F6-9C65-7DEBD7F5D905}" type="pres">
      <dgm:prSet presAssocID="{D0D715E3-FC6E-4933-809F-AF67E715D0F9}" presName="hierChild5" presStyleCnt="0"/>
      <dgm:spPr/>
    </dgm:pt>
    <dgm:pt modelId="{F0A5F259-8C18-4CE0-AA4A-E377A4A7403C}" type="pres">
      <dgm:prSet presAssocID="{C08DC34E-12F5-4EFC-879D-882EF834597A}" presName="Name64" presStyleLbl="parChTrans1D2" presStyleIdx="2" presStyleCnt="4"/>
      <dgm:spPr/>
      <dgm:t>
        <a:bodyPr/>
        <a:lstStyle/>
        <a:p>
          <a:endParaRPr lang="es-EC"/>
        </a:p>
      </dgm:t>
    </dgm:pt>
    <dgm:pt modelId="{A5FCC338-443A-4978-B3E8-FCA386AEF3D1}" type="pres">
      <dgm:prSet presAssocID="{D1047FC8-C5D0-4D24-B6FD-D10D11881EAC}" presName="hierRoot2" presStyleCnt="0">
        <dgm:presLayoutVars>
          <dgm:hierBranch val="init"/>
        </dgm:presLayoutVars>
      </dgm:prSet>
      <dgm:spPr/>
    </dgm:pt>
    <dgm:pt modelId="{36B5C8F7-6F6F-4CD9-A955-5170A429FAD3}" type="pres">
      <dgm:prSet presAssocID="{D1047FC8-C5D0-4D24-B6FD-D10D11881EAC}" presName="rootComposite" presStyleCnt="0"/>
      <dgm:spPr/>
    </dgm:pt>
    <dgm:pt modelId="{1D53079C-0147-44B7-AA2E-252230DFC325}" type="pres">
      <dgm:prSet presAssocID="{D1047FC8-C5D0-4D24-B6FD-D10D11881EAC}" presName="rootText" presStyleLbl="node2" presStyleIdx="2" presStyleCnt="3">
        <dgm:presLayoutVars>
          <dgm:chPref val="3"/>
        </dgm:presLayoutVars>
      </dgm:prSet>
      <dgm:spPr/>
      <dgm:t>
        <a:bodyPr/>
        <a:lstStyle/>
        <a:p>
          <a:endParaRPr lang="es-ES"/>
        </a:p>
      </dgm:t>
    </dgm:pt>
    <dgm:pt modelId="{9EB255E4-BAA2-4095-9DC1-6CFCBB3167D4}" type="pres">
      <dgm:prSet presAssocID="{D1047FC8-C5D0-4D24-B6FD-D10D11881EAC}" presName="rootConnector" presStyleLbl="node2" presStyleIdx="2" presStyleCnt="3"/>
      <dgm:spPr/>
      <dgm:t>
        <a:bodyPr/>
        <a:lstStyle/>
        <a:p>
          <a:endParaRPr lang="es-EC"/>
        </a:p>
      </dgm:t>
    </dgm:pt>
    <dgm:pt modelId="{9C2130CF-F1BE-45F6-8A84-E7A70E3AB6A2}" type="pres">
      <dgm:prSet presAssocID="{D1047FC8-C5D0-4D24-B6FD-D10D11881EAC}" presName="hierChild4" presStyleCnt="0"/>
      <dgm:spPr/>
    </dgm:pt>
    <dgm:pt modelId="{9B8B7299-00F1-4A87-AF2B-979CE948D359}" type="pres">
      <dgm:prSet presAssocID="{D1047FC8-C5D0-4D24-B6FD-D10D11881EAC}" presName="hierChild5" presStyleCnt="0"/>
      <dgm:spPr/>
    </dgm:pt>
    <dgm:pt modelId="{C1CE00A9-4C0C-4F7E-B475-F17D32057202}" type="pres">
      <dgm:prSet presAssocID="{0D05171A-EF9E-4894-94DE-4016567582B9}" presName="hierChild3" presStyleCnt="0"/>
      <dgm:spPr/>
    </dgm:pt>
    <dgm:pt modelId="{D31FA0E3-2C7A-471B-B00F-B8E2144FF3F9}" type="pres">
      <dgm:prSet presAssocID="{0AE38CC2-1920-454E-AB2B-EB471EFFEB2D}" presName="Name115" presStyleLbl="parChTrans1D2" presStyleIdx="3" presStyleCnt="4"/>
      <dgm:spPr/>
      <dgm:t>
        <a:bodyPr/>
        <a:lstStyle/>
        <a:p>
          <a:endParaRPr lang="es-EC"/>
        </a:p>
      </dgm:t>
    </dgm:pt>
    <dgm:pt modelId="{F9D3D0FC-6FB6-4277-BDD2-340FE82CBE32}" type="pres">
      <dgm:prSet presAssocID="{471E77BC-8B3B-42EA-940B-5DFE0C82D02C}" presName="hierRoot3" presStyleCnt="0">
        <dgm:presLayoutVars>
          <dgm:hierBranch val="init"/>
        </dgm:presLayoutVars>
      </dgm:prSet>
      <dgm:spPr/>
    </dgm:pt>
    <dgm:pt modelId="{CEE152AE-66F6-4194-8E35-A99CAF435BA0}" type="pres">
      <dgm:prSet presAssocID="{471E77BC-8B3B-42EA-940B-5DFE0C82D02C}" presName="rootComposite3" presStyleCnt="0"/>
      <dgm:spPr/>
    </dgm:pt>
    <dgm:pt modelId="{09B69AAF-8BA0-469E-91AC-7F36EE377D0A}" type="pres">
      <dgm:prSet presAssocID="{471E77BC-8B3B-42EA-940B-5DFE0C82D02C}" presName="rootText3" presStyleLbl="asst1" presStyleIdx="0" presStyleCnt="1">
        <dgm:presLayoutVars>
          <dgm:chPref val="3"/>
        </dgm:presLayoutVars>
      </dgm:prSet>
      <dgm:spPr/>
      <dgm:t>
        <a:bodyPr/>
        <a:lstStyle/>
        <a:p>
          <a:endParaRPr lang="es-ES"/>
        </a:p>
      </dgm:t>
    </dgm:pt>
    <dgm:pt modelId="{CBE52E6C-79F5-44E8-8569-EE7B973A730C}" type="pres">
      <dgm:prSet presAssocID="{471E77BC-8B3B-42EA-940B-5DFE0C82D02C}" presName="rootConnector3" presStyleLbl="asst1" presStyleIdx="0" presStyleCnt="1"/>
      <dgm:spPr/>
      <dgm:t>
        <a:bodyPr/>
        <a:lstStyle/>
        <a:p>
          <a:endParaRPr lang="es-EC"/>
        </a:p>
      </dgm:t>
    </dgm:pt>
    <dgm:pt modelId="{820C9CA8-2886-475B-B6A0-ABEE50ED8483}" type="pres">
      <dgm:prSet presAssocID="{471E77BC-8B3B-42EA-940B-5DFE0C82D02C}" presName="hierChild6" presStyleCnt="0"/>
      <dgm:spPr/>
    </dgm:pt>
    <dgm:pt modelId="{FA1A0E20-8D84-4A26-A9CE-49EF49192DF0}" type="pres">
      <dgm:prSet presAssocID="{471E77BC-8B3B-42EA-940B-5DFE0C82D02C}" presName="hierChild7" presStyleCnt="0"/>
      <dgm:spPr/>
    </dgm:pt>
  </dgm:ptLst>
  <dgm:cxnLst>
    <dgm:cxn modelId="{53DF00C6-0F5F-436F-A321-D00DF826C25A}" srcId="{0D05171A-EF9E-4894-94DE-4016567582B9}" destId="{471E77BC-8B3B-42EA-940B-5DFE0C82D02C}" srcOrd="0" destOrd="0" parTransId="{0AE38CC2-1920-454E-AB2B-EB471EFFEB2D}" sibTransId="{0C79C838-57B6-4968-8298-C3F41AE338A6}"/>
    <dgm:cxn modelId="{F5FBD48E-1C33-49E3-A7C0-903EB1A7833C}" type="presOf" srcId="{C08DC34E-12F5-4EFC-879D-882EF834597A}" destId="{F0A5F259-8C18-4CE0-AA4A-E377A4A7403C}" srcOrd="0" destOrd="0" presId="urn:microsoft.com/office/officeart/2009/3/layout/HorizontalOrganizationChart"/>
    <dgm:cxn modelId="{AFF17F9A-C401-4847-A2EA-83B138A85F61}" type="presOf" srcId="{D0D715E3-FC6E-4933-809F-AF67E715D0F9}" destId="{B5FC14B0-3ED1-4812-898B-30A61D26F9E5}" srcOrd="0" destOrd="0" presId="urn:microsoft.com/office/officeart/2009/3/layout/HorizontalOrganizationChart"/>
    <dgm:cxn modelId="{1A019D8C-FB1D-4CCC-B148-5283044BEB03}" type="presOf" srcId="{D1047FC8-C5D0-4D24-B6FD-D10D11881EAC}" destId="{1D53079C-0147-44B7-AA2E-252230DFC325}" srcOrd="0" destOrd="0" presId="urn:microsoft.com/office/officeart/2009/3/layout/HorizontalOrganizationChart"/>
    <dgm:cxn modelId="{B2194AEB-1476-415D-B830-09EF6015822A}" srcId="{0D05171A-EF9E-4894-94DE-4016567582B9}" destId="{D0D715E3-FC6E-4933-809F-AF67E715D0F9}" srcOrd="2" destOrd="0" parTransId="{3E8302D0-A681-4209-ADEB-0BE86A19773F}" sibTransId="{ECE15BBE-1E5F-4134-9278-631649215373}"/>
    <dgm:cxn modelId="{E42D7CA9-E741-4035-BBA1-6701BF7C0FCA}" type="presOf" srcId="{3E8302D0-A681-4209-ADEB-0BE86A19773F}" destId="{95A7E904-79FE-48B5-A906-4F1F657A4515}" srcOrd="0" destOrd="0" presId="urn:microsoft.com/office/officeart/2009/3/layout/HorizontalOrganizationChart"/>
    <dgm:cxn modelId="{8453ABC3-047A-41C9-9E2B-E30E7449C8F7}" type="presOf" srcId="{471E77BC-8B3B-42EA-940B-5DFE0C82D02C}" destId="{09B69AAF-8BA0-469E-91AC-7F36EE377D0A}" srcOrd="0" destOrd="0" presId="urn:microsoft.com/office/officeart/2009/3/layout/HorizontalOrganizationChart"/>
    <dgm:cxn modelId="{121997AE-EE4C-4050-9719-A5DF309E929F}" type="presOf" srcId="{16EB1A9C-E10C-4B64-880E-6EF2A4B94984}" destId="{7128308B-E330-4022-81F2-CAF78E513C97}" srcOrd="1" destOrd="0" presId="urn:microsoft.com/office/officeart/2009/3/layout/HorizontalOrganizationChart"/>
    <dgm:cxn modelId="{50427577-67E2-4364-8323-9A1A8C67FCF8}" type="presOf" srcId="{D0D715E3-FC6E-4933-809F-AF67E715D0F9}" destId="{366D55D1-F39D-468F-82D6-488D826D6A8B}" srcOrd="1" destOrd="0" presId="urn:microsoft.com/office/officeart/2009/3/layout/HorizontalOrganizationChart"/>
    <dgm:cxn modelId="{5585491E-2F08-49FB-A07B-089C31D31295}" type="presOf" srcId="{FCA59A68-AAA6-4F84-91F6-FAA97A7C1C5F}" destId="{F2A6D4CD-04B9-4004-90D9-5BB29CCE3032}" srcOrd="0" destOrd="0" presId="urn:microsoft.com/office/officeart/2009/3/layout/HorizontalOrganizationChart"/>
    <dgm:cxn modelId="{0475846E-8FB9-46D6-B39A-3D5167C49D7B}" type="presOf" srcId="{D1047FC8-C5D0-4D24-B6FD-D10D11881EAC}" destId="{9EB255E4-BAA2-4095-9DC1-6CFCBB3167D4}" srcOrd="1" destOrd="0" presId="urn:microsoft.com/office/officeart/2009/3/layout/HorizontalOrganizationChart"/>
    <dgm:cxn modelId="{5DBFA3D3-308D-4359-BAB9-34F466D80F9F}" type="presOf" srcId="{2A3D6876-E61C-411D-9881-EA64841484AF}" destId="{9EC0651B-0ABE-4ACF-BE98-AD79B9FAA6EC}" srcOrd="0" destOrd="0" presId="urn:microsoft.com/office/officeart/2009/3/layout/HorizontalOrganizationChart"/>
    <dgm:cxn modelId="{673FDCC1-9226-477A-A72A-336809E7DB4F}" type="presOf" srcId="{0AE38CC2-1920-454E-AB2B-EB471EFFEB2D}" destId="{D31FA0E3-2C7A-471B-B00F-B8E2144FF3F9}" srcOrd="0" destOrd="0" presId="urn:microsoft.com/office/officeart/2009/3/layout/HorizontalOrganizationChart"/>
    <dgm:cxn modelId="{0C6770CC-5CEF-4BA6-910D-2A02F5D1F4B3}" type="presOf" srcId="{471E77BC-8B3B-42EA-940B-5DFE0C82D02C}" destId="{CBE52E6C-79F5-44E8-8569-EE7B973A730C}" srcOrd="1" destOrd="0" presId="urn:microsoft.com/office/officeart/2009/3/layout/HorizontalOrganizationChart"/>
    <dgm:cxn modelId="{71892F5D-A405-4F57-8683-AB3038ACFAFB}" srcId="{2A3D6876-E61C-411D-9881-EA64841484AF}" destId="{0D05171A-EF9E-4894-94DE-4016567582B9}" srcOrd="0" destOrd="0" parTransId="{B000119C-30BB-4D96-B123-08462890C56D}" sibTransId="{F6FD6D69-8681-46FB-AC6B-2BA5B3C93D79}"/>
    <dgm:cxn modelId="{24A40218-AC71-4888-AC7C-7891CABA89BE}" type="presOf" srcId="{0D05171A-EF9E-4894-94DE-4016567582B9}" destId="{047FC7A1-798E-4021-A72E-E60A43739EC1}" srcOrd="1" destOrd="0" presId="urn:microsoft.com/office/officeart/2009/3/layout/HorizontalOrganizationChart"/>
    <dgm:cxn modelId="{295BEB9E-F1B5-40CD-BC9D-DC340C2E04B7}" type="presOf" srcId="{0D05171A-EF9E-4894-94DE-4016567582B9}" destId="{CDC6968F-D790-46DE-A76F-54115911A2AA}" srcOrd="0" destOrd="0" presId="urn:microsoft.com/office/officeart/2009/3/layout/HorizontalOrganizationChart"/>
    <dgm:cxn modelId="{5D8B40EC-F7AE-45A6-8A7A-194EB1F5E97D}" srcId="{0D05171A-EF9E-4894-94DE-4016567582B9}" destId="{D1047FC8-C5D0-4D24-B6FD-D10D11881EAC}" srcOrd="3" destOrd="0" parTransId="{C08DC34E-12F5-4EFC-879D-882EF834597A}" sibTransId="{6989BB96-DEE9-4A48-BFE8-F282D576D4C8}"/>
    <dgm:cxn modelId="{69CB7C24-C43F-4C6F-B8F9-11674F0FE855}" srcId="{0D05171A-EF9E-4894-94DE-4016567582B9}" destId="{16EB1A9C-E10C-4B64-880E-6EF2A4B94984}" srcOrd="1" destOrd="0" parTransId="{FCA59A68-AAA6-4F84-91F6-FAA97A7C1C5F}" sibTransId="{5C6496E2-EAEB-4CE6-9DF8-44446137EFBF}"/>
    <dgm:cxn modelId="{0D22754B-D716-4569-AB8F-8141F23440BA}" type="presOf" srcId="{16EB1A9C-E10C-4B64-880E-6EF2A4B94984}" destId="{0E3814E5-63CC-4231-A93B-3C325FBE1E41}" srcOrd="0" destOrd="0" presId="urn:microsoft.com/office/officeart/2009/3/layout/HorizontalOrganizationChart"/>
    <dgm:cxn modelId="{5076800E-26AB-46F3-8D74-577609DB66DC}" type="presParOf" srcId="{9EC0651B-0ABE-4ACF-BE98-AD79B9FAA6EC}" destId="{C78B616A-BDA1-4659-9DB0-5C2C58F61413}" srcOrd="0" destOrd="0" presId="urn:microsoft.com/office/officeart/2009/3/layout/HorizontalOrganizationChart"/>
    <dgm:cxn modelId="{0EEB229F-A358-4371-AE91-470C497D2AF5}" type="presParOf" srcId="{C78B616A-BDA1-4659-9DB0-5C2C58F61413}" destId="{E2708553-FE1E-4D39-BCE9-473F2BCB743C}" srcOrd="0" destOrd="0" presId="urn:microsoft.com/office/officeart/2009/3/layout/HorizontalOrganizationChart"/>
    <dgm:cxn modelId="{D48401C8-4978-40B8-8AE7-29BA3A8DA451}" type="presParOf" srcId="{E2708553-FE1E-4D39-BCE9-473F2BCB743C}" destId="{CDC6968F-D790-46DE-A76F-54115911A2AA}" srcOrd="0" destOrd="0" presId="urn:microsoft.com/office/officeart/2009/3/layout/HorizontalOrganizationChart"/>
    <dgm:cxn modelId="{4BD6A886-BB9F-4ACA-A35D-2A70293260D4}" type="presParOf" srcId="{E2708553-FE1E-4D39-BCE9-473F2BCB743C}" destId="{047FC7A1-798E-4021-A72E-E60A43739EC1}" srcOrd="1" destOrd="0" presId="urn:microsoft.com/office/officeart/2009/3/layout/HorizontalOrganizationChart"/>
    <dgm:cxn modelId="{ED8BE724-43EC-4264-9491-7317FC319104}" type="presParOf" srcId="{C78B616A-BDA1-4659-9DB0-5C2C58F61413}" destId="{4A015625-9349-4285-9904-810D6EADEF37}" srcOrd="1" destOrd="0" presId="urn:microsoft.com/office/officeart/2009/3/layout/HorizontalOrganizationChart"/>
    <dgm:cxn modelId="{478C593F-000F-48C7-B7A8-E7F0EB6BEE84}" type="presParOf" srcId="{4A015625-9349-4285-9904-810D6EADEF37}" destId="{F2A6D4CD-04B9-4004-90D9-5BB29CCE3032}" srcOrd="0" destOrd="0" presId="urn:microsoft.com/office/officeart/2009/3/layout/HorizontalOrganizationChart"/>
    <dgm:cxn modelId="{1B7ABD71-AE62-41DF-9023-947522FF5909}" type="presParOf" srcId="{4A015625-9349-4285-9904-810D6EADEF37}" destId="{B45979AF-C77D-4763-B107-138761138BEC}" srcOrd="1" destOrd="0" presId="urn:microsoft.com/office/officeart/2009/3/layout/HorizontalOrganizationChart"/>
    <dgm:cxn modelId="{89E40525-4822-4F96-90A4-686CDEEB752C}" type="presParOf" srcId="{B45979AF-C77D-4763-B107-138761138BEC}" destId="{41D95970-2F95-4237-AE24-F0BCC6F25F5E}" srcOrd="0" destOrd="0" presId="urn:microsoft.com/office/officeart/2009/3/layout/HorizontalOrganizationChart"/>
    <dgm:cxn modelId="{038F0451-8FE7-4E4E-9978-B99DFC14AD53}" type="presParOf" srcId="{41D95970-2F95-4237-AE24-F0BCC6F25F5E}" destId="{0E3814E5-63CC-4231-A93B-3C325FBE1E41}" srcOrd="0" destOrd="0" presId="urn:microsoft.com/office/officeart/2009/3/layout/HorizontalOrganizationChart"/>
    <dgm:cxn modelId="{FB26D0E0-9692-4891-8E25-E3534F24D96C}" type="presParOf" srcId="{41D95970-2F95-4237-AE24-F0BCC6F25F5E}" destId="{7128308B-E330-4022-81F2-CAF78E513C97}" srcOrd="1" destOrd="0" presId="urn:microsoft.com/office/officeart/2009/3/layout/HorizontalOrganizationChart"/>
    <dgm:cxn modelId="{2D06EE30-1F10-4140-B462-E9331B18833D}" type="presParOf" srcId="{B45979AF-C77D-4763-B107-138761138BEC}" destId="{88643ECD-5715-4BDD-A4E8-9ED4A2C524FE}" srcOrd="1" destOrd="0" presId="urn:microsoft.com/office/officeart/2009/3/layout/HorizontalOrganizationChart"/>
    <dgm:cxn modelId="{D4ED1F2D-D8D8-42AB-8A91-594C628B30EC}" type="presParOf" srcId="{B45979AF-C77D-4763-B107-138761138BEC}" destId="{5C05E4EE-3429-43EB-BC3B-75FF0180DD55}" srcOrd="2" destOrd="0" presId="urn:microsoft.com/office/officeart/2009/3/layout/HorizontalOrganizationChart"/>
    <dgm:cxn modelId="{4E96075E-B6CC-4618-8FAD-B323B63AFD54}" type="presParOf" srcId="{4A015625-9349-4285-9904-810D6EADEF37}" destId="{95A7E904-79FE-48B5-A906-4F1F657A4515}" srcOrd="2" destOrd="0" presId="urn:microsoft.com/office/officeart/2009/3/layout/HorizontalOrganizationChart"/>
    <dgm:cxn modelId="{D2CDEFC4-7337-4459-AFD4-A709C4FC2ADB}" type="presParOf" srcId="{4A015625-9349-4285-9904-810D6EADEF37}" destId="{41647583-B78D-4DE0-8BAA-6831BF726416}" srcOrd="3" destOrd="0" presId="urn:microsoft.com/office/officeart/2009/3/layout/HorizontalOrganizationChart"/>
    <dgm:cxn modelId="{305DCB4C-98BD-4759-95BB-0612B7799403}" type="presParOf" srcId="{41647583-B78D-4DE0-8BAA-6831BF726416}" destId="{ECC88EAD-F178-4FC6-AE27-8ACE9A84D782}" srcOrd="0" destOrd="0" presId="urn:microsoft.com/office/officeart/2009/3/layout/HorizontalOrganizationChart"/>
    <dgm:cxn modelId="{F354AD20-DA17-467D-970A-32C14F50961D}" type="presParOf" srcId="{ECC88EAD-F178-4FC6-AE27-8ACE9A84D782}" destId="{B5FC14B0-3ED1-4812-898B-30A61D26F9E5}" srcOrd="0" destOrd="0" presId="urn:microsoft.com/office/officeart/2009/3/layout/HorizontalOrganizationChart"/>
    <dgm:cxn modelId="{4F479B15-1092-4B5D-AD95-7CDB7FD80C25}" type="presParOf" srcId="{ECC88EAD-F178-4FC6-AE27-8ACE9A84D782}" destId="{366D55D1-F39D-468F-82D6-488D826D6A8B}" srcOrd="1" destOrd="0" presId="urn:microsoft.com/office/officeart/2009/3/layout/HorizontalOrganizationChart"/>
    <dgm:cxn modelId="{02980A87-B6D3-4754-A5EF-285C1FD3F775}" type="presParOf" srcId="{41647583-B78D-4DE0-8BAA-6831BF726416}" destId="{41E03BBF-A733-4D9D-8D0E-D03FE203CAA2}" srcOrd="1" destOrd="0" presId="urn:microsoft.com/office/officeart/2009/3/layout/HorizontalOrganizationChart"/>
    <dgm:cxn modelId="{5B490E05-6C49-4040-A9CA-4BB35144B38A}" type="presParOf" srcId="{41647583-B78D-4DE0-8BAA-6831BF726416}" destId="{C1E3A802-0777-49F6-9C65-7DEBD7F5D905}" srcOrd="2" destOrd="0" presId="urn:microsoft.com/office/officeart/2009/3/layout/HorizontalOrganizationChart"/>
    <dgm:cxn modelId="{8D55665F-C61D-4B67-AEE0-F93968C08A83}" type="presParOf" srcId="{4A015625-9349-4285-9904-810D6EADEF37}" destId="{F0A5F259-8C18-4CE0-AA4A-E377A4A7403C}" srcOrd="4" destOrd="0" presId="urn:microsoft.com/office/officeart/2009/3/layout/HorizontalOrganizationChart"/>
    <dgm:cxn modelId="{C7640EDD-3520-4619-83F7-AF6E6312A92D}" type="presParOf" srcId="{4A015625-9349-4285-9904-810D6EADEF37}" destId="{A5FCC338-443A-4978-B3E8-FCA386AEF3D1}" srcOrd="5" destOrd="0" presId="urn:microsoft.com/office/officeart/2009/3/layout/HorizontalOrganizationChart"/>
    <dgm:cxn modelId="{226BDF3C-46BA-4AEA-A905-6A942D393713}" type="presParOf" srcId="{A5FCC338-443A-4978-B3E8-FCA386AEF3D1}" destId="{36B5C8F7-6F6F-4CD9-A955-5170A429FAD3}" srcOrd="0" destOrd="0" presId="urn:microsoft.com/office/officeart/2009/3/layout/HorizontalOrganizationChart"/>
    <dgm:cxn modelId="{A742A603-B3B2-4CC6-A845-D529755CA0A2}" type="presParOf" srcId="{36B5C8F7-6F6F-4CD9-A955-5170A429FAD3}" destId="{1D53079C-0147-44B7-AA2E-252230DFC325}" srcOrd="0" destOrd="0" presId="urn:microsoft.com/office/officeart/2009/3/layout/HorizontalOrganizationChart"/>
    <dgm:cxn modelId="{B556896B-C545-449F-A968-DEFB92411FA5}" type="presParOf" srcId="{36B5C8F7-6F6F-4CD9-A955-5170A429FAD3}" destId="{9EB255E4-BAA2-4095-9DC1-6CFCBB3167D4}" srcOrd="1" destOrd="0" presId="urn:microsoft.com/office/officeart/2009/3/layout/HorizontalOrganizationChart"/>
    <dgm:cxn modelId="{BB5EF87B-552A-4219-A344-818FE93AC13F}" type="presParOf" srcId="{A5FCC338-443A-4978-B3E8-FCA386AEF3D1}" destId="{9C2130CF-F1BE-45F6-8A84-E7A70E3AB6A2}" srcOrd="1" destOrd="0" presId="urn:microsoft.com/office/officeart/2009/3/layout/HorizontalOrganizationChart"/>
    <dgm:cxn modelId="{4435889C-DA6B-4348-AB91-03178CC55F45}" type="presParOf" srcId="{A5FCC338-443A-4978-B3E8-FCA386AEF3D1}" destId="{9B8B7299-00F1-4A87-AF2B-979CE948D359}" srcOrd="2" destOrd="0" presId="urn:microsoft.com/office/officeart/2009/3/layout/HorizontalOrganizationChart"/>
    <dgm:cxn modelId="{C120EC2B-696F-4DAE-9793-FE498629E833}" type="presParOf" srcId="{C78B616A-BDA1-4659-9DB0-5C2C58F61413}" destId="{C1CE00A9-4C0C-4F7E-B475-F17D32057202}" srcOrd="2" destOrd="0" presId="urn:microsoft.com/office/officeart/2009/3/layout/HorizontalOrganizationChart"/>
    <dgm:cxn modelId="{3122424D-7F90-4300-98E9-AF7D85F67583}" type="presParOf" srcId="{C1CE00A9-4C0C-4F7E-B475-F17D32057202}" destId="{D31FA0E3-2C7A-471B-B00F-B8E2144FF3F9}" srcOrd="0" destOrd="0" presId="urn:microsoft.com/office/officeart/2009/3/layout/HorizontalOrganizationChart"/>
    <dgm:cxn modelId="{AB112581-4165-49E9-A6D8-3DAC9DA77D99}" type="presParOf" srcId="{C1CE00A9-4C0C-4F7E-B475-F17D32057202}" destId="{F9D3D0FC-6FB6-4277-BDD2-340FE82CBE32}" srcOrd="1" destOrd="0" presId="urn:microsoft.com/office/officeart/2009/3/layout/HorizontalOrganizationChart"/>
    <dgm:cxn modelId="{9E0DB6B8-2B3B-4C41-B0AB-F5619C09D776}" type="presParOf" srcId="{F9D3D0FC-6FB6-4277-BDD2-340FE82CBE32}" destId="{CEE152AE-66F6-4194-8E35-A99CAF435BA0}" srcOrd="0" destOrd="0" presId="urn:microsoft.com/office/officeart/2009/3/layout/HorizontalOrganizationChart"/>
    <dgm:cxn modelId="{F3E6D28D-8339-4060-B3B5-07F295E86EF3}" type="presParOf" srcId="{CEE152AE-66F6-4194-8E35-A99CAF435BA0}" destId="{09B69AAF-8BA0-469E-91AC-7F36EE377D0A}" srcOrd="0" destOrd="0" presId="urn:microsoft.com/office/officeart/2009/3/layout/HorizontalOrganizationChart"/>
    <dgm:cxn modelId="{DFCF27F8-50C7-46A3-A71D-A4E54EEAAB46}" type="presParOf" srcId="{CEE152AE-66F6-4194-8E35-A99CAF435BA0}" destId="{CBE52E6C-79F5-44E8-8569-EE7B973A730C}" srcOrd="1" destOrd="0" presId="urn:microsoft.com/office/officeart/2009/3/layout/HorizontalOrganizationChart"/>
    <dgm:cxn modelId="{E5F12CD4-134B-4327-9033-D5D1CD35097F}" type="presParOf" srcId="{F9D3D0FC-6FB6-4277-BDD2-340FE82CBE32}" destId="{820C9CA8-2886-475B-B6A0-ABEE50ED8483}" srcOrd="1" destOrd="0" presId="urn:microsoft.com/office/officeart/2009/3/layout/HorizontalOrganizationChart"/>
    <dgm:cxn modelId="{D3C22ADD-47B4-4373-B8E4-E1FF6032E496}" type="presParOf" srcId="{F9D3D0FC-6FB6-4277-BDD2-340FE82CBE32}" destId="{FA1A0E20-8D84-4A26-A9CE-49EF49192DF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FB674E-882F-4C1B-8E46-E7B9C49AF6B7}" type="doc">
      <dgm:prSet loTypeId="urn:microsoft.com/office/officeart/2005/8/layout/hierarchy6" loCatId="hierarchy" qsTypeId="urn:microsoft.com/office/officeart/2005/8/quickstyle/simple1" qsCatId="simple" csTypeId="urn:microsoft.com/office/officeart/2005/8/colors/accent3_1" csCatId="accent3" phldr="1"/>
      <dgm:spPr/>
      <dgm:t>
        <a:bodyPr/>
        <a:lstStyle/>
        <a:p>
          <a:endParaRPr lang="es-ES"/>
        </a:p>
      </dgm:t>
    </dgm:pt>
    <dgm:pt modelId="{24E5C8F3-7723-494F-82FB-B10F9B6256AC}">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b="1" dirty="0" smtClean="0"/>
            <a:t>DEFINICIÓN</a:t>
          </a:r>
          <a:r>
            <a:rPr lang="es-ES" dirty="0" smtClean="0"/>
            <a:t> </a:t>
          </a:r>
        </a:p>
        <a:p>
          <a:r>
            <a:rPr lang="es-ES" dirty="0" smtClean="0"/>
            <a:t>Según: </a:t>
          </a:r>
        </a:p>
        <a:p>
          <a:r>
            <a:rPr lang="es-ES" dirty="0" smtClean="0"/>
            <a:t>López (1990)</a:t>
          </a:r>
        </a:p>
        <a:p>
          <a:r>
            <a:rPr lang="es-ES" dirty="0" smtClean="0"/>
            <a:t> </a:t>
          </a:r>
          <a:endParaRPr lang="es-ES" dirty="0"/>
        </a:p>
      </dgm:t>
    </dgm:pt>
    <dgm:pt modelId="{BD0B9990-DD9C-47F7-8B28-4C045429A4B3}" type="parTrans" cxnId="{5E86CB55-429E-40FD-B405-062BF89F833C}">
      <dgm:prSet/>
      <dgm:spPr/>
      <dgm:t>
        <a:bodyPr/>
        <a:lstStyle/>
        <a:p>
          <a:endParaRPr lang="es-ES"/>
        </a:p>
      </dgm:t>
    </dgm:pt>
    <dgm:pt modelId="{A0E5C388-24DE-4024-91FD-CB09DF26F24B}" type="sibTrans" cxnId="{5E86CB55-429E-40FD-B405-062BF89F833C}">
      <dgm:prSet/>
      <dgm:spPr/>
      <dgm:t>
        <a:bodyPr/>
        <a:lstStyle/>
        <a:p>
          <a:endParaRPr lang="es-ES"/>
        </a:p>
      </dgm:t>
    </dgm:pt>
    <dgm:pt modelId="{F598B0B3-8F9F-4747-949C-3D83563CCEE1}" type="asst">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b="1" dirty="0" smtClean="0"/>
            <a:t>TEORÍAS DEL JUEGO </a:t>
          </a:r>
        </a:p>
        <a:p>
          <a:r>
            <a:rPr lang="es-ES" dirty="0" smtClean="0"/>
            <a:t>Andrés (2011) – Piaget (1961)</a:t>
          </a:r>
        </a:p>
        <a:p>
          <a:r>
            <a:rPr lang="es-ES" dirty="0" smtClean="0"/>
            <a:t>Meneses y Monge (2001)- Brower (1988)</a:t>
          </a:r>
        </a:p>
        <a:p>
          <a:r>
            <a:rPr lang="es-ES" dirty="0" smtClean="0"/>
            <a:t>Blanco (2012) – </a:t>
          </a:r>
          <a:r>
            <a:rPr lang="es-ES" dirty="0" err="1" smtClean="0"/>
            <a:t>Vigotsky</a:t>
          </a:r>
          <a:r>
            <a:rPr lang="es-ES" dirty="0" smtClean="0"/>
            <a:t> (1924)</a:t>
          </a:r>
          <a:endParaRPr lang="es-ES" dirty="0"/>
        </a:p>
      </dgm:t>
    </dgm:pt>
    <dgm:pt modelId="{C6E3A6AE-D441-4B43-BFD3-A76BAD78CA0F}" type="parTrans" cxnId="{5AF0BA71-7E08-4DDC-9BA1-98A105BA6C8A}">
      <dgm:prSet/>
      <dgm:spPr/>
      <dgm:t>
        <a:bodyPr/>
        <a:lstStyle/>
        <a:p>
          <a:endParaRPr lang="es-ES"/>
        </a:p>
      </dgm:t>
    </dgm:pt>
    <dgm:pt modelId="{36146168-D4D9-46A0-82B7-1B7E6A4271B1}" type="sibTrans" cxnId="{5AF0BA71-7E08-4DDC-9BA1-98A105BA6C8A}">
      <dgm:prSet/>
      <dgm:spPr/>
      <dgm:t>
        <a:bodyPr/>
        <a:lstStyle/>
        <a:p>
          <a:endParaRPr lang="es-ES"/>
        </a:p>
      </dgm:t>
    </dgm:pt>
    <dgm:pt modelId="{EA2ADFDB-2D18-490F-BCE7-5C70E77281E7}">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b="1" dirty="0" smtClean="0"/>
            <a:t>TIPOS DE JUEGOS </a:t>
          </a:r>
          <a:endParaRPr lang="es-ES" b="1" dirty="0"/>
        </a:p>
      </dgm:t>
    </dgm:pt>
    <dgm:pt modelId="{379B00CD-DF4D-4E55-8D0D-7F291E553E7A}" type="parTrans" cxnId="{31DDF095-4379-4537-8144-FA0ECAD2B205}">
      <dgm:prSet/>
      <dgm:spPr/>
      <dgm:t>
        <a:bodyPr/>
        <a:lstStyle/>
        <a:p>
          <a:endParaRPr lang="es-ES"/>
        </a:p>
      </dgm:t>
    </dgm:pt>
    <dgm:pt modelId="{639A5983-FE1C-4EAE-A287-208C353F503D}" type="sibTrans" cxnId="{31DDF095-4379-4537-8144-FA0ECAD2B205}">
      <dgm:prSet/>
      <dgm:spPr/>
      <dgm:t>
        <a:bodyPr/>
        <a:lstStyle/>
        <a:p>
          <a:endParaRPr lang="es-ES"/>
        </a:p>
      </dgm:t>
    </dgm:pt>
    <dgm:pt modelId="{B72245C7-52CF-41F9-ACF7-A53FE5F9A9E2}">
      <dgm:prSet phldrT="[Texto]"/>
      <dgm:spPr>
        <a:solidFill>
          <a:srgbClr val="CCCCFF"/>
        </a:solidFill>
        <a:ln>
          <a:solidFill>
            <a:srgbClr val="C00000"/>
          </a:solidFill>
        </a:ln>
      </dgm:spPr>
      <dgm:t>
        <a:bodyPr/>
        <a:lstStyle/>
        <a:p>
          <a:r>
            <a:rPr lang="es-ES" b="1" dirty="0" smtClean="0"/>
            <a:t>CARACTERÍSTICAS</a:t>
          </a:r>
          <a:r>
            <a:rPr lang="es-ES" dirty="0" smtClean="0"/>
            <a:t> </a:t>
          </a:r>
          <a:endParaRPr lang="es-ES" dirty="0"/>
        </a:p>
      </dgm:t>
    </dgm:pt>
    <dgm:pt modelId="{96D36DA7-828D-4E82-982C-11D365B7D9FC}" type="parTrans" cxnId="{0AB2E46F-E1C0-422C-9271-B1AE8D7879BC}">
      <dgm:prSet/>
      <dgm:spPr/>
      <dgm:t>
        <a:bodyPr/>
        <a:lstStyle/>
        <a:p>
          <a:endParaRPr lang="es-ES"/>
        </a:p>
      </dgm:t>
    </dgm:pt>
    <dgm:pt modelId="{22900DD5-C561-4A4B-8160-8523C7CEB503}" type="sibTrans" cxnId="{0AB2E46F-E1C0-422C-9271-B1AE8D7879BC}">
      <dgm:prSet/>
      <dgm:spPr/>
      <dgm:t>
        <a:bodyPr/>
        <a:lstStyle/>
        <a:p>
          <a:endParaRPr lang="es-ES"/>
        </a:p>
      </dgm:t>
    </dgm:pt>
    <dgm:pt modelId="{31FEC21B-C899-4401-8FFA-977FEFD517EE}">
      <dgm:prSet phldrT="[Texto]"/>
      <dgm:spPr>
        <a:solidFill>
          <a:srgbClr val="FFCCCC"/>
        </a:solidFill>
        <a:ln>
          <a:solidFill>
            <a:srgbClr val="C00000"/>
          </a:solidFill>
        </a:ln>
      </dgm:spPr>
      <dgm:t>
        <a:bodyPr/>
        <a:lstStyle/>
        <a:p>
          <a:r>
            <a:rPr lang="es-ES" b="1" dirty="0" smtClean="0"/>
            <a:t>FASES DEL JUEGO </a:t>
          </a:r>
          <a:endParaRPr lang="es-ES" b="1" dirty="0"/>
        </a:p>
      </dgm:t>
    </dgm:pt>
    <dgm:pt modelId="{1DE801F0-EED6-4C7F-8AB0-215C92DBD451}" type="parTrans" cxnId="{0305BE26-E08C-45D9-BB5B-519D0F65C127}">
      <dgm:prSet/>
      <dgm:spPr/>
      <dgm:t>
        <a:bodyPr/>
        <a:lstStyle/>
        <a:p>
          <a:endParaRPr lang="es-ES"/>
        </a:p>
      </dgm:t>
    </dgm:pt>
    <dgm:pt modelId="{68F4A576-6434-4F52-B6F6-933D9430F3E5}" type="sibTrans" cxnId="{0305BE26-E08C-45D9-BB5B-519D0F65C127}">
      <dgm:prSet/>
      <dgm:spPr/>
      <dgm:t>
        <a:bodyPr/>
        <a:lstStyle/>
        <a:p>
          <a:endParaRPr lang="es-ES"/>
        </a:p>
      </dgm:t>
    </dgm:pt>
    <dgm:pt modelId="{27140C46-AF09-4691-998E-3364DA76C9D1}">
      <dgm:prSet>
        <dgm:style>
          <a:lnRef idx="1">
            <a:schemeClr val="accent3"/>
          </a:lnRef>
          <a:fillRef idx="2">
            <a:schemeClr val="accent3"/>
          </a:fillRef>
          <a:effectRef idx="1">
            <a:schemeClr val="accent3"/>
          </a:effectRef>
          <a:fontRef idx="minor">
            <a:schemeClr val="dk1"/>
          </a:fontRef>
        </dgm:style>
      </dgm:prSet>
      <dgm:spPr/>
      <dgm:t>
        <a:bodyPr/>
        <a:lstStyle/>
        <a:p>
          <a:r>
            <a:rPr lang="es-ES" dirty="0" smtClean="0"/>
            <a:t>Simbólico         Dramático teatral       </a:t>
          </a:r>
          <a:endParaRPr lang="es-ES" dirty="0"/>
        </a:p>
      </dgm:t>
    </dgm:pt>
    <dgm:pt modelId="{BAF0E871-4B72-497F-A3EE-F33428E7D3F2}" type="parTrans" cxnId="{8D379D18-56DD-4859-B3B9-C8F7CE8ADD09}">
      <dgm:prSet/>
      <dgm:spPr/>
      <dgm:t>
        <a:bodyPr/>
        <a:lstStyle/>
        <a:p>
          <a:endParaRPr lang="es-ES"/>
        </a:p>
      </dgm:t>
    </dgm:pt>
    <dgm:pt modelId="{84351E7D-C468-4DBD-AFDD-D329294A5424}" type="sibTrans" cxnId="{8D379D18-56DD-4859-B3B9-C8F7CE8ADD09}">
      <dgm:prSet/>
      <dgm:spPr/>
      <dgm:t>
        <a:bodyPr/>
        <a:lstStyle/>
        <a:p>
          <a:endParaRPr lang="es-ES"/>
        </a:p>
      </dgm:t>
    </dgm:pt>
    <dgm:pt modelId="{AC985274-0062-4AEC-A46C-02EDF377D38E}">
      <dgm:prSet custT="1">
        <dgm:style>
          <a:lnRef idx="1">
            <a:schemeClr val="accent6"/>
          </a:lnRef>
          <a:fillRef idx="2">
            <a:schemeClr val="accent6"/>
          </a:fillRef>
          <a:effectRef idx="1">
            <a:schemeClr val="accent6"/>
          </a:effectRef>
          <a:fontRef idx="minor">
            <a:schemeClr val="dk1"/>
          </a:fontRef>
        </dgm:style>
      </dgm:prSet>
      <dgm:spPr/>
      <dgm:t>
        <a:bodyPr/>
        <a:lstStyle/>
        <a:p>
          <a:r>
            <a:rPr lang="es-ES" sz="1400" dirty="0" smtClean="0"/>
            <a:t>Fase de preparación       Fase de juego          Fase de orden y cierre                    Fase de evaluación y prospectiva </a:t>
          </a:r>
          <a:endParaRPr lang="es-ES" sz="1400" dirty="0"/>
        </a:p>
      </dgm:t>
    </dgm:pt>
    <dgm:pt modelId="{F88EE606-3665-4292-8815-8EEFB8B7E0DC}" type="parTrans" cxnId="{06E2CA5A-451F-4E66-B905-7FF2E0FF7BDC}">
      <dgm:prSet/>
      <dgm:spPr/>
      <dgm:t>
        <a:bodyPr/>
        <a:lstStyle/>
        <a:p>
          <a:endParaRPr lang="es-ES"/>
        </a:p>
      </dgm:t>
    </dgm:pt>
    <dgm:pt modelId="{A78218DD-C6E7-4134-A0A1-F3E248735555}" type="sibTrans" cxnId="{06E2CA5A-451F-4E66-B905-7FF2E0FF7BDC}">
      <dgm:prSet/>
      <dgm:spPr/>
      <dgm:t>
        <a:bodyPr/>
        <a:lstStyle/>
        <a:p>
          <a:endParaRPr lang="es-ES"/>
        </a:p>
      </dgm:t>
    </dgm:pt>
    <dgm:pt modelId="{99B595C9-BCB5-4226-BBAE-F5C2BD34BC75}" type="pres">
      <dgm:prSet presAssocID="{F5FB674E-882F-4C1B-8E46-E7B9C49AF6B7}" presName="mainComposite" presStyleCnt="0">
        <dgm:presLayoutVars>
          <dgm:chPref val="1"/>
          <dgm:dir/>
          <dgm:animOne val="branch"/>
          <dgm:animLvl val="lvl"/>
          <dgm:resizeHandles val="exact"/>
        </dgm:presLayoutVars>
      </dgm:prSet>
      <dgm:spPr/>
      <dgm:t>
        <a:bodyPr/>
        <a:lstStyle/>
        <a:p>
          <a:endParaRPr lang="es-EC"/>
        </a:p>
      </dgm:t>
    </dgm:pt>
    <dgm:pt modelId="{E301305B-12C2-4D2B-AD12-E6487A06E799}" type="pres">
      <dgm:prSet presAssocID="{F5FB674E-882F-4C1B-8E46-E7B9C49AF6B7}" presName="hierFlow" presStyleCnt="0"/>
      <dgm:spPr/>
    </dgm:pt>
    <dgm:pt modelId="{75C8885E-B0CA-44FC-9FD0-6C881AA7CD71}" type="pres">
      <dgm:prSet presAssocID="{F5FB674E-882F-4C1B-8E46-E7B9C49AF6B7}" presName="hierChild1" presStyleCnt="0">
        <dgm:presLayoutVars>
          <dgm:chPref val="1"/>
          <dgm:animOne val="branch"/>
          <dgm:animLvl val="lvl"/>
        </dgm:presLayoutVars>
      </dgm:prSet>
      <dgm:spPr/>
    </dgm:pt>
    <dgm:pt modelId="{E5849B8E-A6CD-4DFC-9B79-CCA3EA3746A7}" type="pres">
      <dgm:prSet presAssocID="{24E5C8F3-7723-494F-82FB-B10F9B6256AC}" presName="Name14" presStyleCnt="0"/>
      <dgm:spPr/>
    </dgm:pt>
    <dgm:pt modelId="{9848E004-542F-4A79-814D-704A38A54B21}" type="pres">
      <dgm:prSet presAssocID="{24E5C8F3-7723-494F-82FB-B10F9B6256AC}" presName="level1Shape" presStyleLbl="node0" presStyleIdx="0" presStyleCnt="1">
        <dgm:presLayoutVars>
          <dgm:chPref val="3"/>
        </dgm:presLayoutVars>
      </dgm:prSet>
      <dgm:spPr/>
      <dgm:t>
        <a:bodyPr/>
        <a:lstStyle/>
        <a:p>
          <a:endParaRPr lang="es-EC"/>
        </a:p>
      </dgm:t>
    </dgm:pt>
    <dgm:pt modelId="{1A13A56B-273D-4830-9C83-AAAD396DF6C2}" type="pres">
      <dgm:prSet presAssocID="{24E5C8F3-7723-494F-82FB-B10F9B6256AC}" presName="hierChild2" presStyleCnt="0"/>
      <dgm:spPr/>
    </dgm:pt>
    <dgm:pt modelId="{9956B192-62E3-4187-8F00-378E4D6CD5CF}" type="pres">
      <dgm:prSet presAssocID="{C6E3A6AE-D441-4B43-BFD3-A76BAD78CA0F}" presName="Name19" presStyleLbl="parChTrans1D2" presStyleIdx="0" presStyleCnt="4"/>
      <dgm:spPr/>
      <dgm:t>
        <a:bodyPr/>
        <a:lstStyle/>
        <a:p>
          <a:endParaRPr lang="es-EC"/>
        </a:p>
      </dgm:t>
    </dgm:pt>
    <dgm:pt modelId="{9DEABD24-795B-4057-9B54-479619313AB7}" type="pres">
      <dgm:prSet presAssocID="{F598B0B3-8F9F-4747-949C-3D83563CCEE1}" presName="Name21" presStyleCnt="0"/>
      <dgm:spPr/>
    </dgm:pt>
    <dgm:pt modelId="{ADAB2C32-B71B-48F5-AE49-514D015356B7}" type="pres">
      <dgm:prSet presAssocID="{F598B0B3-8F9F-4747-949C-3D83563CCEE1}" presName="level2Shape" presStyleLbl="asst1" presStyleIdx="0" presStyleCnt="1" custScaleY="201019"/>
      <dgm:spPr/>
      <dgm:t>
        <a:bodyPr/>
        <a:lstStyle/>
        <a:p>
          <a:endParaRPr lang="es-ES"/>
        </a:p>
      </dgm:t>
    </dgm:pt>
    <dgm:pt modelId="{310D8DF2-1CE0-4403-9773-E83E44B964F6}" type="pres">
      <dgm:prSet presAssocID="{F598B0B3-8F9F-4747-949C-3D83563CCEE1}" presName="hierChild3" presStyleCnt="0"/>
      <dgm:spPr/>
    </dgm:pt>
    <dgm:pt modelId="{4D76882E-A52A-41AD-80A8-6E9DA7E95F76}" type="pres">
      <dgm:prSet presAssocID="{379B00CD-DF4D-4E55-8D0D-7F291E553E7A}" presName="Name19" presStyleLbl="parChTrans1D2" presStyleIdx="1" presStyleCnt="4"/>
      <dgm:spPr/>
      <dgm:t>
        <a:bodyPr/>
        <a:lstStyle/>
        <a:p>
          <a:endParaRPr lang="es-EC"/>
        </a:p>
      </dgm:t>
    </dgm:pt>
    <dgm:pt modelId="{BB8DE848-B92D-4D86-AD43-2A97C790423F}" type="pres">
      <dgm:prSet presAssocID="{EA2ADFDB-2D18-490F-BCE7-5C70E77281E7}" presName="Name21" presStyleCnt="0"/>
      <dgm:spPr/>
    </dgm:pt>
    <dgm:pt modelId="{74A21C04-26F5-4074-94BF-88D23A6E2812}" type="pres">
      <dgm:prSet presAssocID="{EA2ADFDB-2D18-490F-BCE7-5C70E77281E7}" presName="level2Shape" presStyleLbl="node2" presStyleIdx="0" presStyleCnt="3"/>
      <dgm:spPr/>
      <dgm:t>
        <a:bodyPr/>
        <a:lstStyle/>
        <a:p>
          <a:endParaRPr lang="es-ES"/>
        </a:p>
      </dgm:t>
    </dgm:pt>
    <dgm:pt modelId="{4561F3AC-873B-4078-971B-9B1CE18EDB99}" type="pres">
      <dgm:prSet presAssocID="{EA2ADFDB-2D18-490F-BCE7-5C70E77281E7}" presName="hierChild3" presStyleCnt="0"/>
      <dgm:spPr/>
    </dgm:pt>
    <dgm:pt modelId="{96350808-5A6F-4CDF-B34D-3BB9CD5EB132}" type="pres">
      <dgm:prSet presAssocID="{BAF0E871-4B72-497F-A3EE-F33428E7D3F2}" presName="Name19" presStyleLbl="parChTrans1D3" presStyleIdx="0" presStyleCnt="2"/>
      <dgm:spPr/>
      <dgm:t>
        <a:bodyPr/>
        <a:lstStyle/>
        <a:p>
          <a:endParaRPr lang="es-EC"/>
        </a:p>
      </dgm:t>
    </dgm:pt>
    <dgm:pt modelId="{4684A7C7-76C0-42DA-BD38-3792DBC20D15}" type="pres">
      <dgm:prSet presAssocID="{27140C46-AF09-4691-998E-3364DA76C9D1}" presName="Name21" presStyleCnt="0"/>
      <dgm:spPr/>
    </dgm:pt>
    <dgm:pt modelId="{3E922D04-F06F-4106-8080-308C5808C677}" type="pres">
      <dgm:prSet presAssocID="{27140C46-AF09-4691-998E-3364DA76C9D1}" presName="level2Shape" presStyleLbl="node3" presStyleIdx="0" presStyleCnt="2"/>
      <dgm:spPr/>
      <dgm:t>
        <a:bodyPr/>
        <a:lstStyle/>
        <a:p>
          <a:endParaRPr lang="es-ES"/>
        </a:p>
      </dgm:t>
    </dgm:pt>
    <dgm:pt modelId="{BC1F12EE-F0A0-41BD-A585-5C11C73B07EF}" type="pres">
      <dgm:prSet presAssocID="{27140C46-AF09-4691-998E-3364DA76C9D1}" presName="hierChild3" presStyleCnt="0"/>
      <dgm:spPr/>
    </dgm:pt>
    <dgm:pt modelId="{99957DE8-54FE-4BA5-9199-B20D5FF536D4}" type="pres">
      <dgm:prSet presAssocID="{96D36DA7-828D-4E82-982C-11D365B7D9FC}" presName="Name19" presStyleLbl="parChTrans1D2" presStyleIdx="2" presStyleCnt="4"/>
      <dgm:spPr/>
      <dgm:t>
        <a:bodyPr/>
        <a:lstStyle/>
        <a:p>
          <a:endParaRPr lang="es-EC"/>
        </a:p>
      </dgm:t>
    </dgm:pt>
    <dgm:pt modelId="{2327F066-A385-4CCC-ADAF-A92D1F5A3A88}" type="pres">
      <dgm:prSet presAssocID="{B72245C7-52CF-41F9-ACF7-A53FE5F9A9E2}" presName="Name21" presStyleCnt="0"/>
      <dgm:spPr/>
    </dgm:pt>
    <dgm:pt modelId="{E6AF708C-DEFB-40D9-A0EF-C400A167BB0E}" type="pres">
      <dgm:prSet presAssocID="{B72245C7-52CF-41F9-ACF7-A53FE5F9A9E2}" presName="level2Shape" presStyleLbl="node2" presStyleIdx="1" presStyleCnt="3"/>
      <dgm:spPr/>
      <dgm:t>
        <a:bodyPr/>
        <a:lstStyle/>
        <a:p>
          <a:endParaRPr lang="es-EC"/>
        </a:p>
      </dgm:t>
    </dgm:pt>
    <dgm:pt modelId="{93FA8B66-7DBB-44FE-BE5C-9A3B2F46C871}" type="pres">
      <dgm:prSet presAssocID="{B72245C7-52CF-41F9-ACF7-A53FE5F9A9E2}" presName="hierChild3" presStyleCnt="0"/>
      <dgm:spPr/>
    </dgm:pt>
    <dgm:pt modelId="{7E99CC93-5EA1-4EDA-A0DA-35CDECCFE3BB}" type="pres">
      <dgm:prSet presAssocID="{1DE801F0-EED6-4C7F-8AB0-215C92DBD451}" presName="Name19" presStyleLbl="parChTrans1D2" presStyleIdx="3" presStyleCnt="4"/>
      <dgm:spPr/>
      <dgm:t>
        <a:bodyPr/>
        <a:lstStyle/>
        <a:p>
          <a:endParaRPr lang="es-EC"/>
        </a:p>
      </dgm:t>
    </dgm:pt>
    <dgm:pt modelId="{00D8C315-3780-43FB-ADA3-30ED22FFD889}" type="pres">
      <dgm:prSet presAssocID="{31FEC21B-C899-4401-8FFA-977FEFD517EE}" presName="Name21" presStyleCnt="0"/>
      <dgm:spPr/>
    </dgm:pt>
    <dgm:pt modelId="{7878EF24-1152-439F-886F-5EFC9E68FC0D}" type="pres">
      <dgm:prSet presAssocID="{31FEC21B-C899-4401-8FFA-977FEFD517EE}" presName="level2Shape" presStyleLbl="node2" presStyleIdx="2" presStyleCnt="3"/>
      <dgm:spPr/>
      <dgm:t>
        <a:bodyPr/>
        <a:lstStyle/>
        <a:p>
          <a:endParaRPr lang="es-EC"/>
        </a:p>
      </dgm:t>
    </dgm:pt>
    <dgm:pt modelId="{B5E897EC-23D3-4537-8956-6AF3E76D8F84}" type="pres">
      <dgm:prSet presAssocID="{31FEC21B-C899-4401-8FFA-977FEFD517EE}" presName="hierChild3" presStyleCnt="0"/>
      <dgm:spPr/>
    </dgm:pt>
    <dgm:pt modelId="{24DF86C7-DABC-46D7-9DEB-299E5DBB7167}" type="pres">
      <dgm:prSet presAssocID="{F88EE606-3665-4292-8815-8EEFB8B7E0DC}" presName="Name19" presStyleLbl="parChTrans1D3" presStyleIdx="1" presStyleCnt="2"/>
      <dgm:spPr/>
      <dgm:t>
        <a:bodyPr/>
        <a:lstStyle/>
        <a:p>
          <a:endParaRPr lang="es-EC"/>
        </a:p>
      </dgm:t>
    </dgm:pt>
    <dgm:pt modelId="{F1CCC695-6408-4F0C-93D2-51E63706FC72}" type="pres">
      <dgm:prSet presAssocID="{AC985274-0062-4AEC-A46C-02EDF377D38E}" presName="Name21" presStyleCnt="0"/>
      <dgm:spPr/>
    </dgm:pt>
    <dgm:pt modelId="{18857D93-69D7-4B25-A3C5-CF446AAB7547}" type="pres">
      <dgm:prSet presAssocID="{AC985274-0062-4AEC-A46C-02EDF377D38E}" presName="level2Shape" presStyleLbl="node3" presStyleIdx="1" presStyleCnt="2" custScaleX="107960" custScaleY="122354"/>
      <dgm:spPr/>
      <dgm:t>
        <a:bodyPr/>
        <a:lstStyle/>
        <a:p>
          <a:endParaRPr lang="es-ES"/>
        </a:p>
      </dgm:t>
    </dgm:pt>
    <dgm:pt modelId="{4C5A0E0B-BA90-4BD0-9E8A-E27F2C5EC307}" type="pres">
      <dgm:prSet presAssocID="{AC985274-0062-4AEC-A46C-02EDF377D38E}" presName="hierChild3" presStyleCnt="0"/>
      <dgm:spPr/>
    </dgm:pt>
    <dgm:pt modelId="{1C436A2D-B386-4993-B394-1D2F63465921}" type="pres">
      <dgm:prSet presAssocID="{F5FB674E-882F-4C1B-8E46-E7B9C49AF6B7}" presName="bgShapesFlow" presStyleCnt="0"/>
      <dgm:spPr/>
    </dgm:pt>
  </dgm:ptLst>
  <dgm:cxnLst>
    <dgm:cxn modelId="{06E2CA5A-451F-4E66-B905-7FF2E0FF7BDC}" srcId="{31FEC21B-C899-4401-8FFA-977FEFD517EE}" destId="{AC985274-0062-4AEC-A46C-02EDF377D38E}" srcOrd="0" destOrd="0" parTransId="{F88EE606-3665-4292-8815-8EEFB8B7E0DC}" sibTransId="{A78218DD-C6E7-4134-A0A1-F3E248735555}"/>
    <dgm:cxn modelId="{C33B80C7-AC0B-4979-8AA6-22FF458BB915}" type="presOf" srcId="{AC985274-0062-4AEC-A46C-02EDF377D38E}" destId="{18857D93-69D7-4B25-A3C5-CF446AAB7547}" srcOrd="0" destOrd="0" presId="urn:microsoft.com/office/officeart/2005/8/layout/hierarchy6"/>
    <dgm:cxn modelId="{A5AC486A-E482-42EB-AF8E-C84054C6395C}" type="presOf" srcId="{379B00CD-DF4D-4E55-8D0D-7F291E553E7A}" destId="{4D76882E-A52A-41AD-80A8-6E9DA7E95F76}" srcOrd="0" destOrd="0" presId="urn:microsoft.com/office/officeart/2005/8/layout/hierarchy6"/>
    <dgm:cxn modelId="{0305BE26-E08C-45D9-BB5B-519D0F65C127}" srcId="{24E5C8F3-7723-494F-82FB-B10F9B6256AC}" destId="{31FEC21B-C899-4401-8FFA-977FEFD517EE}" srcOrd="3" destOrd="0" parTransId="{1DE801F0-EED6-4C7F-8AB0-215C92DBD451}" sibTransId="{68F4A576-6434-4F52-B6F6-933D9430F3E5}"/>
    <dgm:cxn modelId="{A3178B02-EF45-440D-B03A-D37E120A7609}" type="presOf" srcId="{F5FB674E-882F-4C1B-8E46-E7B9C49AF6B7}" destId="{99B595C9-BCB5-4226-BBAE-F5C2BD34BC75}" srcOrd="0" destOrd="0" presId="urn:microsoft.com/office/officeart/2005/8/layout/hierarchy6"/>
    <dgm:cxn modelId="{0AB2E46F-E1C0-422C-9271-B1AE8D7879BC}" srcId="{24E5C8F3-7723-494F-82FB-B10F9B6256AC}" destId="{B72245C7-52CF-41F9-ACF7-A53FE5F9A9E2}" srcOrd="2" destOrd="0" parTransId="{96D36DA7-828D-4E82-982C-11D365B7D9FC}" sibTransId="{22900DD5-C561-4A4B-8160-8523C7CEB503}"/>
    <dgm:cxn modelId="{0EFFC9F2-7768-4DD3-AD86-7F7EAF21372F}" type="presOf" srcId="{EA2ADFDB-2D18-490F-BCE7-5C70E77281E7}" destId="{74A21C04-26F5-4074-94BF-88D23A6E2812}" srcOrd="0" destOrd="0" presId="urn:microsoft.com/office/officeart/2005/8/layout/hierarchy6"/>
    <dgm:cxn modelId="{F8822D90-449A-4E43-B57D-E3EEFD51BC1C}" type="presOf" srcId="{B72245C7-52CF-41F9-ACF7-A53FE5F9A9E2}" destId="{E6AF708C-DEFB-40D9-A0EF-C400A167BB0E}" srcOrd="0" destOrd="0" presId="urn:microsoft.com/office/officeart/2005/8/layout/hierarchy6"/>
    <dgm:cxn modelId="{AA37DF9C-E9FF-41C7-AE2F-DB6DED2ACC2E}" type="presOf" srcId="{31FEC21B-C899-4401-8FFA-977FEFD517EE}" destId="{7878EF24-1152-439F-886F-5EFC9E68FC0D}" srcOrd="0" destOrd="0" presId="urn:microsoft.com/office/officeart/2005/8/layout/hierarchy6"/>
    <dgm:cxn modelId="{4E214190-5E61-4A9C-9013-4BF6E9945C42}" type="presOf" srcId="{96D36DA7-828D-4E82-982C-11D365B7D9FC}" destId="{99957DE8-54FE-4BA5-9199-B20D5FF536D4}" srcOrd="0" destOrd="0" presId="urn:microsoft.com/office/officeart/2005/8/layout/hierarchy6"/>
    <dgm:cxn modelId="{5E86CB55-429E-40FD-B405-062BF89F833C}" srcId="{F5FB674E-882F-4C1B-8E46-E7B9C49AF6B7}" destId="{24E5C8F3-7723-494F-82FB-B10F9B6256AC}" srcOrd="0" destOrd="0" parTransId="{BD0B9990-DD9C-47F7-8B28-4C045429A4B3}" sibTransId="{A0E5C388-24DE-4024-91FD-CB09DF26F24B}"/>
    <dgm:cxn modelId="{2F1AD8A3-64C8-44BB-B74E-2DA80E15767F}" type="presOf" srcId="{24E5C8F3-7723-494F-82FB-B10F9B6256AC}" destId="{9848E004-542F-4A79-814D-704A38A54B21}" srcOrd="0" destOrd="0" presId="urn:microsoft.com/office/officeart/2005/8/layout/hierarchy6"/>
    <dgm:cxn modelId="{68EEBA46-EBCF-4E7E-B2C8-3524694D279C}" type="presOf" srcId="{1DE801F0-EED6-4C7F-8AB0-215C92DBD451}" destId="{7E99CC93-5EA1-4EDA-A0DA-35CDECCFE3BB}" srcOrd="0" destOrd="0" presId="urn:microsoft.com/office/officeart/2005/8/layout/hierarchy6"/>
    <dgm:cxn modelId="{21CFDE74-A5FA-4290-A7FA-5E9CC92A08C3}" type="presOf" srcId="{C6E3A6AE-D441-4B43-BFD3-A76BAD78CA0F}" destId="{9956B192-62E3-4187-8F00-378E4D6CD5CF}" srcOrd="0" destOrd="0" presId="urn:microsoft.com/office/officeart/2005/8/layout/hierarchy6"/>
    <dgm:cxn modelId="{735A21DB-F76B-487C-B5B7-8E0197CBF282}" type="presOf" srcId="{F598B0B3-8F9F-4747-949C-3D83563CCEE1}" destId="{ADAB2C32-B71B-48F5-AE49-514D015356B7}" srcOrd="0" destOrd="0" presId="urn:microsoft.com/office/officeart/2005/8/layout/hierarchy6"/>
    <dgm:cxn modelId="{31DDF095-4379-4537-8144-FA0ECAD2B205}" srcId="{24E5C8F3-7723-494F-82FB-B10F9B6256AC}" destId="{EA2ADFDB-2D18-490F-BCE7-5C70E77281E7}" srcOrd="1" destOrd="0" parTransId="{379B00CD-DF4D-4E55-8D0D-7F291E553E7A}" sibTransId="{639A5983-FE1C-4EAE-A287-208C353F503D}"/>
    <dgm:cxn modelId="{5327B7B9-C92F-42EF-B48B-BA07FDD92164}" type="presOf" srcId="{BAF0E871-4B72-497F-A3EE-F33428E7D3F2}" destId="{96350808-5A6F-4CDF-B34D-3BB9CD5EB132}" srcOrd="0" destOrd="0" presId="urn:microsoft.com/office/officeart/2005/8/layout/hierarchy6"/>
    <dgm:cxn modelId="{5AF0BA71-7E08-4DDC-9BA1-98A105BA6C8A}" srcId="{24E5C8F3-7723-494F-82FB-B10F9B6256AC}" destId="{F598B0B3-8F9F-4747-949C-3D83563CCEE1}" srcOrd="0" destOrd="0" parTransId="{C6E3A6AE-D441-4B43-BFD3-A76BAD78CA0F}" sibTransId="{36146168-D4D9-46A0-82B7-1B7E6A4271B1}"/>
    <dgm:cxn modelId="{8D379D18-56DD-4859-B3B9-C8F7CE8ADD09}" srcId="{EA2ADFDB-2D18-490F-BCE7-5C70E77281E7}" destId="{27140C46-AF09-4691-998E-3364DA76C9D1}" srcOrd="0" destOrd="0" parTransId="{BAF0E871-4B72-497F-A3EE-F33428E7D3F2}" sibTransId="{84351E7D-C468-4DBD-AFDD-D329294A5424}"/>
    <dgm:cxn modelId="{37EB9773-90A8-45BC-940D-FFCA955D5573}" type="presOf" srcId="{27140C46-AF09-4691-998E-3364DA76C9D1}" destId="{3E922D04-F06F-4106-8080-308C5808C677}" srcOrd="0" destOrd="0" presId="urn:microsoft.com/office/officeart/2005/8/layout/hierarchy6"/>
    <dgm:cxn modelId="{12AC7F06-50E1-436B-BF25-E31D6B52CE81}" type="presOf" srcId="{F88EE606-3665-4292-8815-8EEFB8B7E0DC}" destId="{24DF86C7-DABC-46D7-9DEB-299E5DBB7167}" srcOrd="0" destOrd="0" presId="urn:microsoft.com/office/officeart/2005/8/layout/hierarchy6"/>
    <dgm:cxn modelId="{A2BBE708-2C56-4562-9907-60674D7B87F9}" type="presParOf" srcId="{99B595C9-BCB5-4226-BBAE-F5C2BD34BC75}" destId="{E301305B-12C2-4D2B-AD12-E6487A06E799}" srcOrd="0" destOrd="0" presId="urn:microsoft.com/office/officeart/2005/8/layout/hierarchy6"/>
    <dgm:cxn modelId="{00C1B239-F0DE-4A58-BF91-B9F493BFA922}" type="presParOf" srcId="{E301305B-12C2-4D2B-AD12-E6487A06E799}" destId="{75C8885E-B0CA-44FC-9FD0-6C881AA7CD71}" srcOrd="0" destOrd="0" presId="urn:microsoft.com/office/officeart/2005/8/layout/hierarchy6"/>
    <dgm:cxn modelId="{02038BC3-4ADC-400F-9061-441882CF24F7}" type="presParOf" srcId="{75C8885E-B0CA-44FC-9FD0-6C881AA7CD71}" destId="{E5849B8E-A6CD-4DFC-9B79-CCA3EA3746A7}" srcOrd="0" destOrd="0" presId="urn:microsoft.com/office/officeart/2005/8/layout/hierarchy6"/>
    <dgm:cxn modelId="{A2FCE44E-2F9B-43CC-AC61-04F111A045BB}" type="presParOf" srcId="{E5849B8E-A6CD-4DFC-9B79-CCA3EA3746A7}" destId="{9848E004-542F-4A79-814D-704A38A54B21}" srcOrd="0" destOrd="0" presId="urn:microsoft.com/office/officeart/2005/8/layout/hierarchy6"/>
    <dgm:cxn modelId="{FEAA12B1-1FEC-4027-9402-BAB5704A7C0A}" type="presParOf" srcId="{E5849B8E-A6CD-4DFC-9B79-CCA3EA3746A7}" destId="{1A13A56B-273D-4830-9C83-AAAD396DF6C2}" srcOrd="1" destOrd="0" presId="urn:microsoft.com/office/officeart/2005/8/layout/hierarchy6"/>
    <dgm:cxn modelId="{5BEC911E-91D7-4511-A653-B73821E7D53D}" type="presParOf" srcId="{1A13A56B-273D-4830-9C83-AAAD396DF6C2}" destId="{9956B192-62E3-4187-8F00-378E4D6CD5CF}" srcOrd="0" destOrd="0" presId="urn:microsoft.com/office/officeart/2005/8/layout/hierarchy6"/>
    <dgm:cxn modelId="{AC9EFCDC-8F7C-45E6-A418-3A3938912C7C}" type="presParOf" srcId="{1A13A56B-273D-4830-9C83-AAAD396DF6C2}" destId="{9DEABD24-795B-4057-9B54-479619313AB7}" srcOrd="1" destOrd="0" presId="urn:microsoft.com/office/officeart/2005/8/layout/hierarchy6"/>
    <dgm:cxn modelId="{7CD40FE7-4B5D-4DC9-8DA8-E04CFD5A5BF9}" type="presParOf" srcId="{9DEABD24-795B-4057-9B54-479619313AB7}" destId="{ADAB2C32-B71B-48F5-AE49-514D015356B7}" srcOrd="0" destOrd="0" presId="urn:microsoft.com/office/officeart/2005/8/layout/hierarchy6"/>
    <dgm:cxn modelId="{2A96A511-F862-41F9-8A37-3CF66E86D33C}" type="presParOf" srcId="{9DEABD24-795B-4057-9B54-479619313AB7}" destId="{310D8DF2-1CE0-4403-9773-E83E44B964F6}" srcOrd="1" destOrd="0" presId="urn:microsoft.com/office/officeart/2005/8/layout/hierarchy6"/>
    <dgm:cxn modelId="{63A2D28A-37E0-4956-AF7D-C8117F95A83F}" type="presParOf" srcId="{1A13A56B-273D-4830-9C83-AAAD396DF6C2}" destId="{4D76882E-A52A-41AD-80A8-6E9DA7E95F76}" srcOrd="2" destOrd="0" presId="urn:microsoft.com/office/officeart/2005/8/layout/hierarchy6"/>
    <dgm:cxn modelId="{19C3420B-25AC-4037-8214-97AE80DA1DCF}" type="presParOf" srcId="{1A13A56B-273D-4830-9C83-AAAD396DF6C2}" destId="{BB8DE848-B92D-4D86-AD43-2A97C790423F}" srcOrd="3" destOrd="0" presId="urn:microsoft.com/office/officeart/2005/8/layout/hierarchy6"/>
    <dgm:cxn modelId="{B926C768-86AD-4AEE-83AF-5449477EAB38}" type="presParOf" srcId="{BB8DE848-B92D-4D86-AD43-2A97C790423F}" destId="{74A21C04-26F5-4074-94BF-88D23A6E2812}" srcOrd="0" destOrd="0" presId="urn:microsoft.com/office/officeart/2005/8/layout/hierarchy6"/>
    <dgm:cxn modelId="{A6C0EF66-E431-4505-AEF4-AAC81CB0323D}" type="presParOf" srcId="{BB8DE848-B92D-4D86-AD43-2A97C790423F}" destId="{4561F3AC-873B-4078-971B-9B1CE18EDB99}" srcOrd="1" destOrd="0" presId="urn:microsoft.com/office/officeart/2005/8/layout/hierarchy6"/>
    <dgm:cxn modelId="{774192F9-CA69-4CD1-BE09-2D72935CA9CB}" type="presParOf" srcId="{4561F3AC-873B-4078-971B-9B1CE18EDB99}" destId="{96350808-5A6F-4CDF-B34D-3BB9CD5EB132}" srcOrd="0" destOrd="0" presId="urn:microsoft.com/office/officeart/2005/8/layout/hierarchy6"/>
    <dgm:cxn modelId="{4590AB49-D01B-4B02-BE52-13677A2FC7EC}" type="presParOf" srcId="{4561F3AC-873B-4078-971B-9B1CE18EDB99}" destId="{4684A7C7-76C0-42DA-BD38-3792DBC20D15}" srcOrd="1" destOrd="0" presId="urn:microsoft.com/office/officeart/2005/8/layout/hierarchy6"/>
    <dgm:cxn modelId="{3221FD5C-04E2-4DF7-85F0-D64405487BA3}" type="presParOf" srcId="{4684A7C7-76C0-42DA-BD38-3792DBC20D15}" destId="{3E922D04-F06F-4106-8080-308C5808C677}" srcOrd="0" destOrd="0" presId="urn:microsoft.com/office/officeart/2005/8/layout/hierarchy6"/>
    <dgm:cxn modelId="{F20C5F1A-91AA-4C02-878D-B73856545F01}" type="presParOf" srcId="{4684A7C7-76C0-42DA-BD38-3792DBC20D15}" destId="{BC1F12EE-F0A0-41BD-A585-5C11C73B07EF}" srcOrd="1" destOrd="0" presId="urn:microsoft.com/office/officeart/2005/8/layout/hierarchy6"/>
    <dgm:cxn modelId="{B3B229F9-2D7F-45FE-A778-FF44F8F25697}" type="presParOf" srcId="{1A13A56B-273D-4830-9C83-AAAD396DF6C2}" destId="{99957DE8-54FE-4BA5-9199-B20D5FF536D4}" srcOrd="4" destOrd="0" presId="urn:microsoft.com/office/officeart/2005/8/layout/hierarchy6"/>
    <dgm:cxn modelId="{F8344D7B-6892-49FA-9E09-94CA82278385}" type="presParOf" srcId="{1A13A56B-273D-4830-9C83-AAAD396DF6C2}" destId="{2327F066-A385-4CCC-ADAF-A92D1F5A3A88}" srcOrd="5" destOrd="0" presId="urn:microsoft.com/office/officeart/2005/8/layout/hierarchy6"/>
    <dgm:cxn modelId="{529BFDD1-6CB5-4D6A-88FB-633012E9DA66}" type="presParOf" srcId="{2327F066-A385-4CCC-ADAF-A92D1F5A3A88}" destId="{E6AF708C-DEFB-40D9-A0EF-C400A167BB0E}" srcOrd="0" destOrd="0" presId="urn:microsoft.com/office/officeart/2005/8/layout/hierarchy6"/>
    <dgm:cxn modelId="{B7FD3F1D-532C-43F1-94B7-E9E214A31E6B}" type="presParOf" srcId="{2327F066-A385-4CCC-ADAF-A92D1F5A3A88}" destId="{93FA8B66-7DBB-44FE-BE5C-9A3B2F46C871}" srcOrd="1" destOrd="0" presId="urn:microsoft.com/office/officeart/2005/8/layout/hierarchy6"/>
    <dgm:cxn modelId="{07101D4B-4BB5-40FC-8250-B369ACFC0972}" type="presParOf" srcId="{1A13A56B-273D-4830-9C83-AAAD396DF6C2}" destId="{7E99CC93-5EA1-4EDA-A0DA-35CDECCFE3BB}" srcOrd="6" destOrd="0" presId="urn:microsoft.com/office/officeart/2005/8/layout/hierarchy6"/>
    <dgm:cxn modelId="{272D2927-CB13-4565-AD5C-0B5777B307D8}" type="presParOf" srcId="{1A13A56B-273D-4830-9C83-AAAD396DF6C2}" destId="{00D8C315-3780-43FB-ADA3-30ED22FFD889}" srcOrd="7" destOrd="0" presId="urn:microsoft.com/office/officeart/2005/8/layout/hierarchy6"/>
    <dgm:cxn modelId="{D2A2EA81-C07B-4DC1-8E6D-88B175A01434}" type="presParOf" srcId="{00D8C315-3780-43FB-ADA3-30ED22FFD889}" destId="{7878EF24-1152-439F-886F-5EFC9E68FC0D}" srcOrd="0" destOrd="0" presId="urn:microsoft.com/office/officeart/2005/8/layout/hierarchy6"/>
    <dgm:cxn modelId="{0256C751-F689-4FB0-8159-044C6765058A}" type="presParOf" srcId="{00D8C315-3780-43FB-ADA3-30ED22FFD889}" destId="{B5E897EC-23D3-4537-8956-6AF3E76D8F84}" srcOrd="1" destOrd="0" presId="urn:microsoft.com/office/officeart/2005/8/layout/hierarchy6"/>
    <dgm:cxn modelId="{14FBE806-9A4F-4CDA-BF86-A775531F6932}" type="presParOf" srcId="{B5E897EC-23D3-4537-8956-6AF3E76D8F84}" destId="{24DF86C7-DABC-46D7-9DEB-299E5DBB7167}" srcOrd="0" destOrd="0" presId="urn:microsoft.com/office/officeart/2005/8/layout/hierarchy6"/>
    <dgm:cxn modelId="{7B3DF5CF-073E-435C-A22C-0730F20844EE}" type="presParOf" srcId="{B5E897EC-23D3-4537-8956-6AF3E76D8F84}" destId="{F1CCC695-6408-4F0C-93D2-51E63706FC72}" srcOrd="1" destOrd="0" presId="urn:microsoft.com/office/officeart/2005/8/layout/hierarchy6"/>
    <dgm:cxn modelId="{0572E8F3-7C19-44B0-B4E3-2D8AA3ECC558}" type="presParOf" srcId="{F1CCC695-6408-4F0C-93D2-51E63706FC72}" destId="{18857D93-69D7-4B25-A3C5-CF446AAB7547}" srcOrd="0" destOrd="0" presId="urn:microsoft.com/office/officeart/2005/8/layout/hierarchy6"/>
    <dgm:cxn modelId="{25657D8B-4088-4F06-86F7-AD616832B2A1}" type="presParOf" srcId="{F1CCC695-6408-4F0C-93D2-51E63706FC72}" destId="{4C5A0E0B-BA90-4BD0-9E8A-E27F2C5EC307}" srcOrd="1" destOrd="0" presId="urn:microsoft.com/office/officeart/2005/8/layout/hierarchy6"/>
    <dgm:cxn modelId="{88DC9D67-3A0A-4BA0-9253-D6812102456C}" type="presParOf" srcId="{99B595C9-BCB5-4226-BBAE-F5C2BD34BC75}" destId="{1C436A2D-B386-4993-B394-1D2F6346592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FB500E-57B5-4E2C-880F-7D3C2274B113}"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s-ES"/>
        </a:p>
      </dgm:t>
    </dgm:pt>
    <dgm:pt modelId="{D63811C4-9D60-4E24-A687-AEDF09CA06FA}">
      <dgm:prSet phldrT="[Texto]" custT="1"/>
      <dgm:spPr>
        <a:solidFill>
          <a:srgbClr val="FFFF99"/>
        </a:solidFill>
        <a:ln>
          <a:solidFill>
            <a:srgbClr val="FFFF99"/>
          </a:solidFill>
        </a:ln>
      </dgm:spPr>
      <dgm:t>
        <a:bodyPr/>
        <a:lstStyle/>
        <a:p>
          <a:pPr algn="ctr"/>
          <a:r>
            <a:rPr lang="es-ES" sz="2000" b="1" dirty="0" smtClean="0"/>
            <a:t>MODALIDAD DE LA INVESTIGACIÓN </a:t>
          </a:r>
          <a:endParaRPr lang="es-ES" sz="2000" b="1" dirty="0"/>
        </a:p>
      </dgm:t>
    </dgm:pt>
    <dgm:pt modelId="{A57F6CF0-52EF-498A-87E9-7EB6F68B7B96}" type="parTrans" cxnId="{F30A0057-41E3-437A-B405-065B94DF3045}">
      <dgm:prSet/>
      <dgm:spPr/>
      <dgm:t>
        <a:bodyPr/>
        <a:lstStyle/>
        <a:p>
          <a:endParaRPr lang="es-ES"/>
        </a:p>
      </dgm:t>
    </dgm:pt>
    <dgm:pt modelId="{8A2ED608-F778-4981-989B-05C3D85BCAA8}" type="sibTrans" cxnId="{F30A0057-41E3-437A-B405-065B94DF3045}">
      <dgm:prSet/>
      <dgm:spPr/>
      <dgm:t>
        <a:bodyPr/>
        <a:lstStyle/>
        <a:p>
          <a:endParaRPr lang="es-ES"/>
        </a:p>
      </dgm:t>
    </dgm:pt>
    <dgm:pt modelId="{4AFAC86A-3656-468F-98DD-701D2D69467C}">
      <dgm:prSet phldrT="[Texto]" custT="1"/>
      <dgm:spPr>
        <a:solidFill>
          <a:srgbClr val="FFFF99"/>
        </a:solidFill>
        <a:ln>
          <a:solidFill>
            <a:srgbClr val="FFFF99"/>
          </a:solidFill>
        </a:ln>
      </dgm:spPr>
      <dgm:t>
        <a:bodyPr/>
        <a:lstStyle/>
        <a:p>
          <a:pPr algn="ctr"/>
          <a:r>
            <a:rPr lang="es-ES" sz="1600" b="1" dirty="0" smtClean="0"/>
            <a:t>DOCUMENTAL </a:t>
          </a:r>
          <a:endParaRPr lang="es-ES" sz="1600" b="1" dirty="0"/>
        </a:p>
      </dgm:t>
    </dgm:pt>
    <dgm:pt modelId="{7F22299D-1B8A-4A24-A494-5DABF428C6B2}" type="parTrans" cxnId="{225BCAAB-F824-48B0-8845-5D75A6095468}">
      <dgm:prSet/>
      <dgm:spPr/>
      <dgm:t>
        <a:bodyPr/>
        <a:lstStyle/>
        <a:p>
          <a:endParaRPr lang="es-ES"/>
        </a:p>
      </dgm:t>
    </dgm:pt>
    <dgm:pt modelId="{131E6DA9-7BA7-4455-A683-9E5D528C15FB}" type="sibTrans" cxnId="{225BCAAB-F824-48B0-8845-5D75A6095468}">
      <dgm:prSet/>
      <dgm:spPr/>
      <dgm:t>
        <a:bodyPr/>
        <a:lstStyle/>
        <a:p>
          <a:endParaRPr lang="es-ES"/>
        </a:p>
      </dgm:t>
    </dgm:pt>
    <dgm:pt modelId="{36EED086-12A1-4772-AD14-71FBB36A3868}">
      <dgm:prSet phldrT="[Texto]" custT="1"/>
      <dgm:spPr>
        <a:solidFill>
          <a:srgbClr val="CCCCFF"/>
        </a:solidFill>
        <a:ln>
          <a:solidFill>
            <a:srgbClr val="CCCCFF"/>
          </a:solidFill>
        </a:ln>
      </dgm:spPr>
      <dgm:t>
        <a:bodyPr/>
        <a:lstStyle/>
        <a:p>
          <a:pPr algn="ctr"/>
          <a:r>
            <a:rPr lang="es-ES" sz="2000" b="1" dirty="0" smtClean="0"/>
            <a:t>TIPO DE INVESTIGACIÓN </a:t>
          </a:r>
          <a:endParaRPr lang="es-ES" sz="2000" b="1" dirty="0"/>
        </a:p>
      </dgm:t>
    </dgm:pt>
    <dgm:pt modelId="{1AC955BF-AAF9-4095-A33B-AE7BA4A19440}" type="parTrans" cxnId="{1B356A3F-4A7E-4A73-9329-C41F7B7AE560}">
      <dgm:prSet/>
      <dgm:spPr/>
      <dgm:t>
        <a:bodyPr/>
        <a:lstStyle/>
        <a:p>
          <a:endParaRPr lang="es-ES"/>
        </a:p>
      </dgm:t>
    </dgm:pt>
    <dgm:pt modelId="{DD531228-813C-401B-A884-ECFE76212BDA}" type="sibTrans" cxnId="{1B356A3F-4A7E-4A73-9329-C41F7B7AE560}">
      <dgm:prSet/>
      <dgm:spPr/>
      <dgm:t>
        <a:bodyPr/>
        <a:lstStyle/>
        <a:p>
          <a:endParaRPr lang="es-ES"/>
        </a:p>
      </dgm:t>
    </dgm:pt>
    <dgm:pt modelId="{085545F4-DF16-49EC-88A5-6F02D6F4D761}">
      <dgm:prSet phldrT="[Texto]" custT="1"/>
      <dgm:spPr>
        <a:solidFill>
          <a:srgbClr val="CCCCFF"/>
        </a:solidFill>
        <a:ln>
          <a:solidFill>
            <a:srgbClr val="CCCCFF"/>
          </a:solidFill>
        </a:ln>
      </dgm:spPr>
      <dgm:t>
        <a:bodyPr/>
        <a:lstStyle/>
        <a:p>
          <a:pPr algn="ctr"/>
          <a:r>
            <a:rPr lang="es-ES" sz="1600" b="1" dirty="0" smtClean="0"/>
            <a:t>DESCRIPTIVA </a:t>
          </a:r>
          <a:endParaRPr lang="es-ES" sz="1600" b="1" dirty="0"/>
        </a:p>
      </dgm:t>
    </dgm:pt>
    <dgm:pt modelId="{83CA9E8E-7011-4E07-A3AE-35CB595F282F}" type="sibTrans" cxnId="{F792B370-60B3-4E57-81BD-3E659E8192C1}">
      <dgm:prSet/>
      <dgm:spPr/>
      <dgm:t>
        <a:bodyPr/>
        <a:lstStyle/>
        <a:p>
          <a:endParaRPr lang="es-ES"/>
        </a:p>
      </dgm:t>
    </dgm:pt>
    <dgm:pt modelId="{CC48690F-3872-4EBD-AE88-554D41FB2CD7}" type="parTrans" cxnId="{F792B370-60B3-4E57-81BD-3E659E8192C1}">
      <dgm:prSet/>
      <dgm:spPr/>
      <dgm:t>
        <a:bodyPr/>
        <a:lstStyle/>
        <a:p>
          <a:endParaRPr lang="es-ES"/>
        </a:p>
      </dgm:t>
    </dgm:pt>
    <dgm:pt modelId="{C68C64F5-50AB-4ADA-A1C4-6EE4F06D326B}">
      <dgm:prSet phldrT="[Texto]" custT="1"/>
      <dgm:spPr>
        <a:solidFill>
          <a:srgbClr val="FFFF99"/>
        </a:solidFill>
        <a:ln>
          <a:solidFill>
            <a:srgbClr val="FFFF99"/>
          </a:solidFill>
        </a:ln>
      </dgm:spPr>
      <dgm:t>
        <a:bodyPr/>
        <a:lstStyle/>
        <a:p>
          <a:pPr algn="ctr"/>
          <a:endParaRPr lang="es-ES" sz="1200" dirty="0">
            <a:solidFill>
              <a:schemeClr val="tx1"/>
            </a:solidFill>
          </a:endParaRPr>
        </a:p>
      </dgm:t>
    </dgm:pt>
    <dgm:pt modelId="{3AC99F80-C632-41D5-95EF-7B2EFC1E2095}" type="parTrans" cxnId="{E0853130-DD2E-46DF-A215-57F9BDD4ABE5}">
      <dgm:prSet/>
      <dgm:spPr/>
      <dgm:t>
        <a:bodyPr/>
        <a:lstStyle/>
        <a:p>
          <a:endParaRPr lang="es-ES"/>
        </a:p>
      </dgm:t>
    </dgm:pt>
    <dgm:pt modelId="{3490B441-0F6D-4A5C-8FBE-77D3D6B78BF2}" type="sibTrans" cxnId="{E0853130-DD2E-46DF-A215-57F9BDD4ABE5}">
      <dgm:prSet/>
      <dgm:spPr/>
      <dgm:t>
        <a:bodyPr/>
        <a:lstStyle/>
        <a:p>
          <a:endParaRPr lang="es-ES"/>
        </a:p>
      </dgm:t>
    </dgm:pt>
    <dgm:pt modelId="{0C24A700-FAB1-420E-8A62-8C68F5B889A1}">
      <dgm:prSet phldrT="[Texto]" custT="1"/>
      <dgm:spPr>
        <a:solidFill>
          <a:srgbClr val="CCCCFF"/>
        </a:solidFill>
        <a:ln>
          <a:solidFill>
            <a:srgbClr val="CCCCFF"/>
          </a:solidFill>
        </a:ln>
      </dgm:spPr>
      <dgm:t>
        <a:bodyPr/>
        <a:lstStyle/>
        <a:p>
          <a:pPr algn="ctr"/>
          <a:endParaRPr lang="es-ES" sz="1200" dirty="0">
            <a:solidFill>
              <a:schemeClr val="tx1"/>
            </a:solidFill>
          </a:endParaRPr>
        </a:p>
      </dgm:t>
    </dgm:pt>
    <dgm:pt modelId="{621EE75A-1F76-4C9E-A3E1-0C8D0CF866B1}" type="parTrans" cxnId="{8DF54855-E67F-4FBE-8F73-243524346D57}">
      <dgm:prSet/>
      <dgm:spPr/>
      <dgm:t>
        <a:bodyPr/>
        <a:lstStyle/>
        <a:p>
          <a:endParaRPr lang="es-ES"/>
        </a:p>
      </dgm:t>
    </dgm:pt>
    <dgm:pt modelId="{E4FBF849-7008-48E3-ABD7-B8418A042EE4}" type="sibTrans" cxnId="{8DF54855-E67F-4FBE-8F73-243524346D57}">
      <dgm:prSet/>
      <dgm:spPr/>
      <dgm:t>
        <a:bodyPr/>
        <a:lstStyle/>
        <a:p>
          <a:endParaRPr lang="es-ES"/>
        </a:p>
      </dgm:t>
    </dgm:pt>
    <dgm:pt modelId="{E7FD992D-CE7D-4A2A-8681-A14535464EC5}">
      <dgm:prSet phldrT="[Texto]" custT="1"/>
      <dgm:spPr>
        <a:solidFill>
          <a:srgbClr val="CCCCFF"/>
        </a:solidFill>
        <a:ln>
          <a:solidFill>
            <a:srgbClr val="CCCCFF"/>
          </a:solidFill>
        </a:ln>
      </dgm:spPr>
      <dgm:t>
        <a:bodyPr/>
        <a:lstStyle/>
        <a:p>
          <a:pPr algn="ctr"/>
          <a:endParaRPr lang="es-ES" sz="1600" b="1" dirty="0">
            <a:solidFill>
              <a:schemeClr val="tx1"/>
            </a:solidFill>
          </a:endParaRPr>
        </a:p>
      </dgm:t>
    </dgm:pt>
    <dgm:pt modelId="{D3397E86-737B-42A8-980A-D75E81709DCE}" type="parTrans" cxnId="{C8F505FF-C7FC-4364-9292-08F8E6F8BED4}">
      <dgm:prSet/>
      <dgm:spPr/>
      <dgm:t>
        <a:bodyPr/>
        <a:lstStyle/>
        <a:p>
          <a:endParaRPr lang="es-ES"/>
        </a:p>
      </dgm:t>
    </dgm:pt>
    <dgm:pt modelId="{46B1F96F-8A20-495E-88C5-D8E5390F7309}" type="sibTrans" cxnId="{C8F505FF-C7FC-4364-9292-08F8E6F8BED4}">
      <dgm:prSet/>
      <dgm:spPr/>
      <dgm:t>
        <a:bodyPr/>
        <a:lstStyle/>
        <a:p>
          <a:endParaRPr lang="es-ES"/>
        </a:p>
      </dgm:t>
    </dgm:pt>
    <dgm:pt modelId="{528F9479-5993-4281-A35D-F33A0F79D36E}">
      <dgm:prSet phldrT="[Texto]" custT="1"/>
      <dgm:spPr>
        <a:solidFill>
          <a:srgbClr val="FFFF99"/>
        </a:solidFill>
        <a:ln>
          <a:solidFill>
            <a:srgbClr val="FFFF99"/>
          </a:solidFill>
        </a:ln>
      </dgm:spPr>
      <dgm:t>
        <a:bodyPr/>
        <a:lstStyle/>
        <a:p>
          <a:pPr algn="ctr"/>
          <a:r>
            <a:rPr lang="es-ES" sz="1600" b="1" dirty="0" smtClean="0"/>
            <a:t>CAMPO </a:t>
          </a:r>
          <a:endParaRPr lang="es-ES" sz="1600" b="1" dirty="0"/>
        </a:p>
      </dgm:t>
    </dgm:pt>
    <dgm:pt modelId="{7E5D8921-0F2D-4B92-BAE1-30848AAC109F}" type="parTrans" cxnId="{FB5E33AE-767E-4A3C-936A-E8D7C666776D}">
      <dgm:prSet/>
      <dgm:spPr/>
      <dgm:t>
        <a:bodyPr/>
        <a:lstStyle/>
        <a:p>
          <a:endParaRPr lang="es-ES"/>
        </a:p>
      </dgm:t>
    </dgm:pt>
    <dgm:pt modelId="{83A5CC1F-ACB0-4E72-94EC-EAF58CF681AF}" type="sibTrans" cxnId="{FB5E33AE-767E-4A3C-936A-E8D7C666776D}">
      <dgm:prSet/>
      <dgm:spPr/>
      <dgm:t>
        <a:bodyPr/>
        <a:lstStyle/>
        <a:p>
          <a:endParaRPr lang="es-ES"/>
        </a:p>
      </dgm:t>
    </dgm:pt>
    <dgm:pt modelId="{9C0266E0-1459-42D8-8AEE-0FF54EFEFB54}" type="pres">
      <dgm:prSet presAssocID="{87FB500E-57B5-4E2C-880F-7D3C2274B113}" presName="Name0" presStyleCnt="0">
        <dgm:presLayoutVars>
          <dgm:dir/>
          <dgm:resizeHandles val="exact"/>
        </dgm:presLayoutVars>
      </dgm:prSet>
      <dgm:spPr/>
      <dgm:t>
        <a:bodyPr/>
        <a:lstStyle/>
        <a:p>
          <a:endParaRPr lang="es-ES"/>
        </a:p>
      </dgm:t>
    </dgm:pt>
    <dgm:pt modelId="{1F64BCDA-04CE-4D9E-87E8-B8E61CAB7B3F}" type="pres">
      <dgm:prSet presAssocID="{D63811C4-9D60-4E24-A687-AEDF09CA06FA}" presName="node" presStyleLbl="node1" presStyleIdx="0" presStyleCnt="2">
        <dgm:presLayoutVars>
          <dgm:bulletEnabled val="1"/>
        </dgm:presLayoutVars>
      </dgm:prSet>
      <dgm:spPr/>
      <dgm:t>
        <a:bodyPr/>
        <a:lstStyle/>
        <a:p>
          <a:endParaRPr lang="es-ES"/>
        </a:p>
      </dgm:t>
    </dgm:pt>
    <dgm:pt modelId="{2430DA73-8071-4541-9D0F-BEC761E793BB}" type="pres">
      <dgm:prSet presAssocID="{8A2ED608-F778-4981-989B-05C3D85BCAA8}" presName="sibTrans" presStyleCnt="0"/>
      <dgm:spPr/>
    </dgm:pt>
    <dgm:pt modelId="{1625CEE9-BF2F-4D03-A5C2-14399D8EBCCD}" type="pres">
      <dgm:prSet presAssocID="{36EED086-12A1-4772-AD14-71FBB36A3868}" presName="node" presStyleLbl="node1" presStyleIdx="1" presStyleCnt="2">
        <dgm:presLayoutVars>
          <dgm:bulletEnabled val="1"/>
        </dgm:presLayoutVars>
      </dgm:prSet>
      <dgm:spPr/>
      <dgm:t>
        <a:bodyPr/>
        <a:lstStyle/>
        <a:p>
          <a:endParaRPr lang="es-ES"/>
        </a:p>
      </dgm:t>
    </dgm:pt>
  </dgm:ptLst>
  <dgm:cxnLst>
    <dgm:cxn modelId="{8DF54855-E67F-4FBE-8F73-243524346D57}" srcId="{36EED086-12A1-4772-AD14-71FBB36A3868}" destId="{0C24A700-FAB1-420E-8A62-8C68F5B889A1}" srcOrd="0" destOrd="0" parTransId="{621EE75A-1F76-4C9E-A3E1-0C8D0CF866B1}" sibTransId="{E4FBF849-7008-48E3-ABD7-B8418A042EE4}"/>
    <dgm:cxn modelId="{9F94CD70-C16B-4B07-B1F7-DF839ABD686C}" type="presOf" srcId="{36EED086-12A1-4772-AD14-71FBB36A3868}" destId="{1625CEE9-BF2F-4D03-A5C2-14399D8EBCCD}" srcOrd="0" destOrd="0" presId="urn:microsoft.com/office/officeart/2005/8/layout/hList6"/>
    <dgm:cxn modelId="{C8F505FF-C7FC-4364-9292-08F8E6F8BED4}" srcId="{36EED086-12A1-4772-AD14-71FBB36A3868}" destId="{E7FD992D-CE7D-4A2A-8681-A14535464EC5}" srcOrd="1" destOrd="0" parTransId="{D3397E86-737B-42A8-980A-D75E81709DCE}" sibTransId="{46B1F96F-8A20-495E-88C5-D8E5390F7309}"/>
    <dgm:cxn modelId="{911AC27D-EDAE-4CAA-8FE4-1935888CC550}" type="presOf" srcId="{87FB500E-57B5-4E2C-880F-7D3C2274B113}" destId="{9C0266E0-1459-42D8-8AEE-0FF54EFEFB54}" srcOrd="0" destOrd="0" presId="urn:microsoft.com/office/officeart/2005/8/layout/hList6"/>
    <dgm:cxn modelId="{395E2452-618C-4A35-A0C2-7D9320CA846A}" type="presOf" srcId="{E7FD992D-CE7D-4A2A-8681-A14535464EC5}" destId="{1625CEE9-BF2F-4D03-A5C2-14399D8EBCCD}" srcOrd="0" destOrd="2" presId="urn:microsoft.com/office/officeart/2005/8/layout/hList6"/>
    <dgm:cxn modelId="{1B356A3F-4A7E-4A73-9329-C41F7B7AE560}" srcId="{87FB500E-57B5-4E2C-880F-7D3C2274B113}" destId="{36EED086-12A1-4772-AD14-71FBB36A3868}" srcOrd="1" destOrd="0" parTransId="{1AC955BF-AAF9-4095-A33B-AE7BA4A19440}" sibTransId="{DD531228-813C-401B-A884-ECFE76212BDA}"/>
    <dgm:cxn modelId="{DE08C386-A234-4298-8141-319244CA5CAB}" type="presOf" srcId="{C68C64F5-50AB-4ADA-A1C4-6EE4F06D326B}" destId="{1F64BCDA-04CE-4D9E-87E8-B8E61CAB7B3F}" srcOrd="0" destOrd="1" presId="urn:microsoft.com/office/officeart/2005/8/layout/hList6"/>
    <dgm:cxn modelId="{E0853130-DD2E-46DF-A215-57F9BDD4ABE5}" srcId="{D63811C4-9D60-4E24-A687-AEDF09CA06FA}" destId="{C68C64F5-50AB-4ADA-A1C4-6EE4F06D326B}" srcOrd="0" destOrd="0" parTransId="{3AC99F80-C632-41D5-95EF-7B2EFC1E2095}" sibTransId="{3490B441-0F6D-4A5C-8FBE-77D3D6B78BF2}"/>
    <dgm:cxn modelId="{6B360572-B836-4902-BDD2-C3A32FCFF2D9}" type="presOf" srcId="{0C24A700-FAB1-420E-8A62-8C68F5B889A1}" destId="{1625CEE9-BF2F-4D03-A5C2-14399D8EBCCD}" srcOrd="0" destOrd="1" presId="urn:microsoft.com/office/officeart/2005/8/layout/hList6"/>
    <dgm:cxn modelId="{278CB6E5-A95C-4D83-8364-023E3381B0B9}" type="presOf" srcId="{528F9479-5993-4281-A35D-F33A0F79D36E}" destId="{1F64BCDA-04CE-4D9E-87E8-B8E61CAB7B3F}" srcOrd="0" destOrd="2" presId="urn:microsoft.com/office/officeart/2005/8/layout/hList6"/>
    <dgm:cxn modelId="{FB5E33AE-767E-4A3C-936A-E8D7C666776D}" srcId="{D63811C4-9D60-4E24-A687-AEDF09CA06FA}" destId="{528F9479-5993-4281-A35D-F33A0F79D36E}" srcOrd="1" destOrd="0" parTransId="{7E5D8921-0F2D-4B92-BAE1-30848AAC109F}" sibTransId="{83A5CC1F-ACB0-4E72-94EC-EAF58CF681AF}"/>
    <dgm:cxn modelId="{225BCAAB-F824-48B0-8845-5D75A6095468}" srcId="{D63811C4-9D60-4E24-A687-AEDF09CA06FA}" destId="{4AFAC86A-3656-468F-98DD-701D2D69467C}" srcOrd="2" destOrd="0" parTransId="{7F22299D-1B8A-4A24-A494-5DABF428C6B2}" sibTransId="{131E6DA9-7BA7-4455-A683-9E5D528C15FB}"/>
    <dgm:cxn modelId="{F30A0057-41E3-437A-B405-065B94DF3045}" srcId="{87FB500E-57B5-4E2C-880F-7D3C2274B113}" destId="{D63811C4-9D60-4E24-A687-AEDF09CA06FA}" srcOrd="0" destOrd="0" parTransId="{A57F6CF0-52EF-498A-87E9-7EB6F68B7B96}" sibTransId="{8A2ED608-F778-4981-989B-05C3D85BCAA8}"/>
    <dgm:cxn modelId="{693BE8F4-145B-44B8-BD95-7EABAB6B20FF}" type="presOf" srcId="{4AFAC86A-3656-468F-98DD-701D2D69467C}" destId="{1F64BCDA-04CE-4D9E-87E8-B8E61CAB7B3F}" srcOrd="0" destOrd="3" presId="urn:microsoft.com/office/officeart/2005/8/layout/hList6"/>
    <dgm:cxn modelId="{F792B370-60B3-4E57-81BD-3E659E8192C1}" srcId="{36EED086-12A1-4772-AD14-71FBB36A3868}" destId="{085545F4-DF16-49EC-88A5-6F02D6F4D761}" srcOrd="2" destOrd="0" parTransId="{CC48690F-3872-4EBD-AE88-554D41FB2CD7}" sibTransId="{83CA9E8E-7011-4E07-A3AE-35CB595F282F}"/>
    <dgm:cxn modelId="{BB426B6D-CE75-498C-9CDD-04904ED5E2F4}" type="presOf" srcId="{D63811C4-9D60-4E24-A687-AEDF09CA06FA}" destId="{1F64BCDA-04CE-4D9E-87E8-B8E61CAB7B3F}" srcOrd="0" destOrd="0" presId="urn:microsoft.com/office/officeart/2005/8/layout/hList6"/>
    <dgm:cxn modelId="{5FA7BB21-2455-4362-AF61-F79F1F23EB71}" type="presOf" srcId="{085545F4-DF16-49EC-88A5-6F02D6F4D761}" destId="{1625CEE9-BF2F-4D03-A5C2-14399D8EBCCD}" srcOrd="0" destOrd="3" presId="urn:microsoft.com/office/officeart/2005/8/layout/hList6"/>
    <dgm:cxn modelId="{2FB0076A-2092-4F97-BEBF-5EEF62187B12}" type="presParOf" srcId="{9C0266E0-1459-42D8-8AEE-0FF54EFEFB54}" destId="{1F64BCDA-04CE-4D9E-87E8-B8E61CAB7B3F}" srcOrd="0" destOrd="0" presId="urn:microsoft.com/office/officeart/2005/8/layout/hList6"/>
    <dgm:cxn modelId="{88D7059A-3F34-436D-B78C-71043ADEC199}" type="presParOf" srcId="{9C0266E0-1459-42D8-8AEE-0FF54EFEFB54}" destId="{2430DA73-8071-4541-9D0F-BEC761E793BB}" srcOrd="1" destOrd="0" presId="urn:microsoft.com/office/officeart/2005/8/layout/hList6"/>
    <dgm:cxn modelId="{EF267FC4-78D4-4384-9D93-C368FD679F17}" type="presParOf" srcId="{9C0266E0-1459-42D8-8AEE-0FF54EFEFB54}" destId="{1625CEE9-BF2F-4D03-A5C2-14399D8EBCC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B648D-57FF-49AC-86B1-24B60F59ADFC}">
      <dsp:nvSpPr>
        <dsp:cNvPr id="0" name=""/>
        <dsp:cNvSpPr/>
      </dsp:nvSpPr>
      <dsp:spPr>
        <a:xfrm>
          <a:off x="1294" y="731973"/>
          <a:ext cx="3028767" cy="1514383"/>
        </a:xfrm>
        <a:prstGeom prst="roundRect">
          <a:avLst>
            <a:gd name="adj" fmla="val 10000"/>
          </a:avLst>
        </a:prstGeom>
        <a:solidFill>
          <a:srgbClr val="CCCCFF"/>
        </a:solidFill>
        <a:ln w="15875" cap="rnd" cmpd="sng" algn="ctr">
          <a:solidFill>
            <a:srgbClr val="CC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S" sz="2700" kern="1200" dirty="0" smtClean="0"/>
            <a:t>Deficiencias lingüísticas </a:t>
          </a:r>
          <a:endParaRPr lang="es-ES" sz="2700" kern="1200" dirty="0"/>
        </a:p>
      </dsp:txBody>
      <dsp:txXfrm>
        <a:off x="45649" y="776328"/>
        <a:ext cx="2940057" cy="1425673"/>
      </dsp:txXfrm>
    </dsp:sp>
    <dsp:sp modelId="{53DE8EEF-ACC4-463C-9D8D-9FC897F4DC7B}">
      <dsp:nvSpPr>
        <dsp:cNvPr id="0" name=""/>
        <dsp:cNvSpPr/>
      </dsp:nvSpPr>
      <dsp:spPr>
        <a:xfrm>
          <a:off x="3787254" y="731973"/>
          <a:ext cx="3028767" cy="1514383"/>
        </a:xfrm>
        <a:prstGeom prst="roundRect">
          <a:avLst>
            <a:gd name="adj" fmla="val 10000"/>
          </a:avLst>
        </a:prstGeom>
        <a:solidFill>
          <a:srgbClr val="FF9999"/>
        </a:solidFill>
        <a:ln w="15875" cap="rnd"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S" sz="2700" kern="1200" dirty="0" smtClean="0"/>
            <a:t>Escaso  empleo de juegos dramáticos </a:t>
          </a:r>
          <a:endParaRPr lang="es-ES" sz="2700" kern="1200" dirty="0"/>
        </a:p>
      </dsp:txBody>
      <dsp:txXfrm>
        <a:off x="3831609" y="776328"/>
        <a:ext cx="2940057" cy="1425673"/>
      </dsp:txXfrm>
    </dsp:sp>
    <dsp:sp modelId="{548072D2-BEEB-4C3A-824A-69382AA05411}">
      <dsp:nvSpPr>
        <dsp:cNvPr id="0" name=""/>
        <dsp:cNvSpPr/>
      </dsp:nvSpPr>
      <dsp:spPr>
        <a:xfrm>
          <a:off x="7573213" y="731973"/>
          <a:ext cx="3028767" cy="1514383"/>
        </a:xfrm>
        <a:prstGeom prst="roundRect">
          <a:avLst>
            <a:gd name="adj" fmla="val 10000"/>
          </a:avLst>
        </a:prstGeom>
        <a:solidFill>
          <a:srgbClr val="CCFF66"/>
        </a:solidFill>
        <a:ln w="15875" cap="rnd" cmpd="sng" algn="ctr">
          <a:solidFill>
            <a:srgbClr val="CCFF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S" sz="2700" kern="1200" dirty="0" smtClean="0"/>
            <a:t>Falta de recurso didácticos y espacio limitado</a:t>
          </a:r>
          <a:endParaRPr lang="es-ES" sz="2700" kern="1200" dirty="0"/>
        </a:p>
      </dsp:txBody>
      <dsp:txXfrm>
        <a:off x="7617568" y="776328"/>
        <a:ext cx="2940057" cy="14256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919E6-8423-4FD9-B0F6-AD1FE02291D5}">
      <dsp:nvSpPr>
        <dsp:cNvPr id="0" name=""/>
        <dsp:cNvSpPr/>
      </dsp:nvSpPr>
      <dsp:spPr>
        <a:xfrm>
          <a:off x="0" y="0"/>
          <a:ext cx="7752580" cy="1564973"/>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t>EL(80%) de niños con edades comprendidas entre 4y 5 años del Centro de Educación Inicial “Nido la Cigüeña” poseen un nivel de destreza lingüística que se ubica “en proceso” de acuerdo a los resultados arrojados en la Ficha de Observaciones.</a:t>
          </a:r>
          <a:endParaRPr lang="es-EC" sz="1400" kern="1200" dirty="0"/>
        </a:p>
      </dsp:txBody>
      <dsp:txXfrm>
        <a:off x="45836" y="45836"/>
        <a:ext cx="6063853" cy="1473301"/>
      </dsp:txXfrm>
    </dsp:sp>
    <dsp:sp modelId="{B83C0CEC-87F0-4DC6-BA24-1F874CB0E810}">
      <dsp:nvSpPr>
        <dsp:cNvPr id="0" name=""/>
        <dsp:cNvSpPr/>
      </dsp:nvSpPr>
      <dsp:spPr>
        <a:xfrm>
          <a:off x="684051" y="1825801"/>
          <a:ext cx="7752580" cy="1564973"/>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Existe la necesidad de tener un material didáctico como herramientas e instrumentos para el desarrollo de las actividades de enseñanza aprendizaje del Centro de Educación Inicial “Nido la Cigüeña”, dado que no existe alguno en la institución, que guíe al personal docente en la aplicación y diseño del juego dramático, contribuyendo al desarrollo de la inteligencia lingüística de los niños de 4 y 5 años.</a:t>
          </a:r>
          <a:endParaRPr lang="es-ES" sz="1400" kern="1200" dirty="0"/>
        </a:p>
      </dsp:txBody>
      <dsp:txXfrm>
        <a:off x="729887" y="1871637"/>
        <a:ext cx="5959624" cy="1473301"/>
      </dsp:txXfrm>
    </dsp:sp>
    <dsp:sp modelId="{07105FCA-A50E-46B7-96BA-8FC91796C292}">
      <dsp:nvSpPr>
        <dsp:cNvPr id="0" name=""/>
        <dsp:cNvSpPr/>
      </dsp:nvSpPr>
      <dsp:spPr>
        <a:xfrm>
          <a:off x="1368102" y="3651603"/>
          <a:ext cx="7752580" cy="1564973"/>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Los juegos dramáticos permiten el desarrollo de la inteligencia lingüística, ya que los niños pueden optar por representar diversos roles y representar personas, objetos, acciones de forma interactiva, reciproca y sincronizada desde su propio punto de vista </a:t>
          </a:r>
          <a:r>
            <a:rPr lang="es-ES" sz="1400" kern="1200" dirty="0" smtClean="0"/>
            <a:t>(Morón, 2011)</a:t>
          </a:r>
          <a:r>
            <a:rPr lang="es-MX" sz="1400" kern="1200" dirty="0" smtClean="0"/>
            <a:t>. </a:t>
          </a:r>
          <a:endParaRPr lang="es-ES" sz="1400" kern="1200" dirty="0"/>
        </a:p>
      </dsp:txBody>
      <dsp:txXfrm>
        <a:off x="1413938" y="3697439"/>
        <a:ext cx="5959624" cy="1473301"/>
      </dsp:txXfrm>
    </dsp:sp>
    <dsp:sp modelId="{22D21EAD-176F-41B3-897C-FA817CF0351A}">
      <dsp:nvSpPr>
        <dsp:cNvPr id="0" name=""/>
        <dsp:cNvSpPr/>
      </dsp:nvSpPr>
      <dsp:spPr>
        <a:xfrm>
          <a:off x="6735348" y="1186771"/>
          <a:ext cx="1017232" cy="1017232"/>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964225" y="1186771"/>
        <a:ext cx="559478" cy="765467"/>
      </dsp:txXfrm>
    </dsp:sp>
    <dsp:sp modelId="{16AB9874-3578-43E3-BCCB-430BDE32ED44}">
      <dsp:nvSpPr>
        <dsp:cNvPr id="0" name=""/>
        <dsp:cNvSpPr/>
      </dsp:nvSpPr>
      <dsp:spPr>
        <a:xfrm>
          <a:off x="7419399" y="3002140"/>
          <a:ext cx="1017232" cy="1017232"/>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648276" y="3002140"/>
        <a:ext cx="559478" cy="7654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4DD28-FBA6-4D14-B22F-99CE3ACB9764}">
      <dsp:nvSpPr>
        <dsp:cNvPr id="0" name=""/>
        <dsp:cNvSpPr/>
      </dsp:nvSpPr>
      <dsp:spPr>
        <a:xfrm>
          <a:off x="0" y="0"/>
          <a:ext cx="7296546" cy="1147646"/>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Involucrar en el proceso de enseñanza aprendizaje diferentes actividades lúdicas para que los niños de 4-5 años del Centro de Educación Inicial “Nido la Cigüeña” alcancen el nivel “Adquirido” de todas las destrezas en el desarrollo de la inteligencia lingüística.</a:t>
          </a:r>
          <a:endParaRPr lang="es-ES" sz="1400" kern="1200" dirty="0"/>
        </a:p>
      </dsp:txBody>
      <dsp:txXfrm>
        <a:off x="33613" y="33613"/>
        <a:ext cx="5961170" cy="1080420"/>
      </dsp:txXfrm>
    </dsp:sp>
    <dsp:sp modelId="{519EF086-E186-43DD-B0B0-83DA5747252B}">
      <dsp:nvSpPr>
        <dsp:cNvPr id="0" name=""/>
        <dsp:cNvSpPr/>
      </dsp:nvSpPr>
      <dsp:spPr>
        <a:xfrm>
          <a:off x="611085" y="1356310"/>
          <a:ext cx="7296546" cy="1147646"/>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Aplicar regular, suficiente y eficientemente estrategias didácticas especificas en las actividades de enseñanza aprendizaje del lenguaje en el Centro de Educación Inicial “Nido la Cigüeña” para ayudar a los niños de 4-5 años en el desarrollo de la inteligencia lingüística.</a:t>
          </a:r>
          <a:endParaRPr lang="es-ES" sz="1400" kern="1200" dirty="0"/>
        </a:p>
      </dsp:txBody>
      <dsp:txXfrm>
        <a:off x="644698" y="1389923"/>
        <a:ext cx="5872264" cy="1080420"/>
      </dsp:txXfrm>
    </dsp:sp>
    <dsp:sp modelId="{4289E93C-1505-42D9-8227-0DE2D2BED912}">
      <dsp:nvSpPr>
        <dsp:cNvPr id="0" name=""/>
        <dsp:cNvSpPr/>
      </dsp:nvSpPr>
      <dsp:spPr>
        <a:xfrm>
          <a:off x="1213050" y="2712620"/>
          <a:ext cx="7296546" cy="1147646"/>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t>Implementar el uso regular por parte de docente de los juegos dramáticos como herramienta didáctica en la creación de los procesos de enseñanza-aprendizaje con el fin de facilitar el desarrollo de la inteligencia lingüística.</a:t>
          </a:r>
          <a:endParaRPr lang="es-ES" sz="1400" kern="1200" dirty="0"/>
        </a:p>
      </dsp:txBody>
      <dsp:txXfrm>
        <a:off x="1246663" y="2746233"/>
        <a:ext cx="5881384" cy="1080420"/>
      </dsp:txXfrm>
    </dsp:sp>
    <dsp:sp modelId="{A46ADAEB-A6FF-4DD4-B3E9-3CFAB893717B}">
      <dsp:nvSpPr>
        <dsp:cNvPr id="0" name=""/>
        <dsp:cNvSpPr/>
      </dsp:nvSpPr>
      <dsp:spPr>
        <a:xfrm>
          <a:off x="1824136" y="4068930"/>
          <a:ext cx="7296546" cy="1147646"/>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Diseñar un material didáctico para las docentes, que oriente en el uso de los juegos dramáticos en las actividades de enseñanza para el desarrollo de la inteligencia lingüística de los niños de 4-5 años del Centro de Educación Inicial “Nido la Cigüeña”.</a:t>
          </a:r>
          <a:endParaRPr lang="es-ES" sz="1400" kern="1200" dirty="0"/>
        </a:p>
      </dsp:txBody>
      <dsp:txXfrm>
        <a:off x="1857749" y="4102543"/>
        <a:ext cx="5872264" cy="1080420"/>
      </dsp:txXfrm>
    </dsp:sp>
    <dsp:sp modelId="{FA9B6779-B203-43A1-9C6A-9B053F924A64}">
      <dsp:nvSpPr>
        <dsp:cNvPr id="0" name=""/>
        <dsp:cNvSpPr/>
      </dsp:nvSpPr>
      <dsp:spPr>
        <a:xfrm>
          <a:off x="6550575" y="878993"/>
          <a:ext cx="745970" cy="745970"/>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p>
      </dsp:txBody>
      <dsp:txXfrm>
        <a:off x="6718418" y="878993"/>
        <a:ext cx="410284" cy="561342"/>
      </dsp:txXfrm>
    </dsp:sp>
    <dsp:sp modelId="{E35B3219-8A86-4D3E-AB84-F5A6F2F086A0}">
      <dsp:nvSpPr>
        <dsp:cNvPr id="0" name=""/>
        <dsp:cNvSpPr/>
      </dsp:nvSpPr>
      <dsp:spPr>
        <a:xfrm>
          <a:off x="7161661" y="2235303"/>
          <a:ext cx="745970" cy="745970"/>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p>
      </dsp:txBody>
      <dsp:txXfrm>
        <a:off x="7329504" y="2235303"/>
        <a:ext cx="410284" cy="561342"/>
      </dsp:txXfrm>
    </dsp:sp>
    <dsp:sp modelId="{C99F1541-CC9A-4837-A544-ED7D708C9845}">
      <dsp:nvSpPr>
        <dsp:cNvPr id="0" name=""/>
        <dsp:cNvSpPr/>
      </dsp:nvSpPr>
      <dsp:spPr>
        <a:xfrm>
          <a:off x="7763626" y="3591613"/>
          <a:ext cx="745970" cy="745970"/>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p>
      </dsp:txBody>
      <dsp:txXfrm>
        <a:off x="7931469" y="3591613"/>
        <a:ext cx="410284" cy="5613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6DA82-A8CC-4563-B763-DDB6AAD5B4CC}">
      <dsp:nvSpPr>
        <dsp:cNvPr id="0" name=""/>
        <dsp:cNvSpPr/>
      </dsp:nvSpPr>
      <dsp:spPr>
        <a:xfrm>
          <a:off x="2989939" y="723828"/>
          <a:ext cx="559387" cy="91440"/>
        </a:xfrm>
        <a:custGeom>
          <a:avLst/>
          <a:gdLst/>
          <a:ahLst/>
          <a:cxnLst/>
          <a:rect l="0" t="0" r="0" b="0"/>
          <a:pathLst>
            <a:path>
              <a:moveTo>
                <a:pt x="0" y="45720"/>
              </a:moveTo>
              <a:lnTo>
                <a:pt x="55938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54883" y="766598"/>
        <a:ext cx="29499" cy="5899"/>
      </dsp:txXfrm>
    </dsp:sp>
    <dsp:sp modelId="{94E69DA0-76A7-4ADB-A328-DB754382BCCC}">
      <dsp:nvSpPr>
        <dsp:cNvPr id="0" name=""/>
        <dsp:cNvSpPr/>
      </dsp:nvSpPr>
      <dsp:spPr>
        <a:xfrm>
          <a:off x="426577" y="0"/>
          <a:ext cx="2565162" cy="1539097"/>
        </a:xfrm>
        <a:prstGeom prst="rect">
          <a:avLst/>
        </a:prstGeom>
        <a:solidFill>
          <a:srgbClr val="99CCFF"/>
        </a:solidFill>
        <a:ln w="15875" cap="rnd"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INTRODUCCIÓN – PRESENTACIÓN </a:t>
          </a:r>
          <a:endParaRPr lang="es-ES" sz="1800" b="1" kern="1200" dirty="0"/>
        </a:p>
      </dsp:txBody>
      <dsp:txXfrm>
        <a:off x="426577" y="0"/>
        <a:ext cx="2565162" cy="1539097"/>
      </dsp:txXfrm>
    </dsp:sp>
    <dsp:sp modelId="{EF20D6D3-58CC-4824-B44C-4FBE93ADDCB8}">
      <dsp:nvSpPr>
        <dsp:cNvPr id="0" name=""/>
        <dsp:cNvSpPr/>
      </dsp:nvSpPr>
      <dsp:spPr>
        <a:xfrm>
          <a:off x="6145089" y="723828"/>
          <a:ext cx="559387" cy="91440"/>
        </a:xfrm>
        <a:custGeom>
          <a:avLst/>
          <a:gdLst/>
          <a:ahLst/>
          <a:cxnLst/>
          <a:rect l="0" t="0" r="0" b="0"/>
          <a:pathLst>
            <a:path>
              <a:moveTo>
                <a:pt x="0" y="45720"/>
              </a:moveTo>
              <a:lnTo>
                <a:pt x="55938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410033" y="766598"/>
        <a:ext cx="29499" cy="5899"/>
      </dsp:txXfrm>
    </dsp:sp>
    <dsp:sp modelId="{33A22444-DF1F-4CF6-9C53-55514D29AD65}">
      <dsp:nvSpPr>
        <dsp:cNvPr id="0" name=""/>
        <dsp:cNvSpPr/>
      </dsp:nvSpPr>
      <dsp:spPr>
        <a:xfrm>
          <a:off x="3581726" y="0"/>
          <a:ext cx="2565162" cy="1539097"/>
        </a:xfrm>
        <a:prstGeom prst="rect">
          <a:avLst/>
        </a:prstGeom>
        <a:solidFill>
          <a:srgbClr val="99FF99"/>
        </a:solidFill>
        <a:ln w="15875" cap="rnd" cmpd="sng" algn="ctr">
          <a:solidFill>
            <a:srgbClr val="99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ANTECEDENTES </a:t>
          </a:r>
          <a:endParaRPr lang="es-ES" sz="1800" b="1" kern="1200" dirty="0"/>
        </a:p>
      </dsp:txBody>
      <dsp:txXfrm>
        <a:off x="3581726" y="0"/>
        <a:ext cx="2565162" cy="1539097"/>
      </dsp:txXfrm>
    </dsp:sp>
    <dsp:sp modelId="{65D0DF3E-FAC4-4F8A-9938-CF2EF2215E46}">
      <dsp:nvSpPr>
        <dsp:cNvPr id="0" name=""/>
        <dsp:cNvSpPr/>
      </dsp:nvSpPr>
      <dsp:spPr>
        <a:xfrm>
          <a:off x="1709158" y="1537297"/>
          <a:ext cx="6310299" cy="518856"/>
        </a:xfrm>
        <a:custGeom>
          <a:avLst/>
          <a:gdLst/>
          <a:ahLst/>
          <a:cxnLst/>
          <a:rect l="0" t="0" r="0" b="0"/>
          <a:pathLst>
            <a:path>
              <a:moveTo>
                <a:pt x="6310299" y="0"/>
              </a:moveTo>
              <a:lnTo>
                <a:pt x="6310299" y="276528"/>
              </a:lnTo>
              <a:lnTo>
                <a:pt x="0" y="276528"/>
              </a:lnTo>
              <a:lnTo>
                <a:pt x="0" y="518856"/>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05953" y="1793775"/>
        <a:ext cx="316708" cy="5899"/>
      </dsp:txXfrm>
    </dsp:sp>
    <dsp:sp modelId="{B4746219-96D3-41F8-978A-B2A2F27F6603}">
      <dsp:nvSpPr>
        <dsp:cNvPr id="0" name=""/>
        <dsp:cNvSpPr/>
      </dsp:nvSpPr>
      <dsp:spPr>
        <a:xfrm>
          <a:off x="6736876" y="0"/>
          <a:ext cx="2565162" cy="1539097"/>
        </a:xfrm>
        <a:prstGeom prst="rect">
          <a:avLst/>
        </a:prstGeom>
        <a:solidFill>
          <a:schemeClr val="accent5">
            <a:lumMod val="60000"/>
            <a:lumOff val="40000"/>
          </a:schemeClr>
        </a:solidFill>
        <a:ln w="15875" cap="rnd"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JUSTIFICACIÓN </a:t>
          </a:r>
          <a:endParaRPr lang="es-ES" sz="1800" b="1" kern="1200" dirty="0"/>
        </a:p>
      </dsp:txBody>
      <dsp:txXfrm>
        <a:off x="6736876" y="0"/>
        <a:ext cx="2565162" cy="1539097"/>
      </dsp:txXfrm>
    </dsp:sp>
    <dsp:sp modelId="{E02C5DB2-80E9-4110-80A1-7528986C91F4}">
      <dsp:nvSpPr>
        <dsp:cNvPr id="0" name=""/>
        <dsp:cNvSpPr/>
      </dsp:nvSpPr>
      <dsp:spPr>
        <a:xfrm>
          <a:off x="2989939" y="2812382"/>
          <a:ext cx="559387" cy="91440"/>
        </a:xfrm>
        <a:custGeom>
          <a:avLst/>
          <a:gdLst/>
          <a:ahLst/>
          <a:cxnLst/>
          <a:rect l="0" t="0" r="0" b="0"/>
          <a:pathLst>
            <a:path>
              <a:moveTo>
                <a:pt x="0" y="45720"/>
              </a:moveTo>
              <a:lnTo>
                <a:pt x="55938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54883" y="2855152"/>
        <a:ext cx="29499" cy="5899"/>
      </dsp:txXfrm>
    </dsp:sp>
    <dsp:sp modelId="{58A9AC13-0DF0-4B1E-83E5-E16C18761A0B}">
      <dsp:nvSpPr>
        <dsp:cNvPr id="0" name=""/>
        <dsp:cNvSpPr/>
      </dsp:nvSpPr>
      <dsp:spPr>
        <a:xfrm>
          <a:off x="426577" y="2088553"/>
          <a:ext cx="2565162" cy="1539097"/>
        </a:xfrm>
        <a:prstGeom prst="rect">
          <a:avLst/>
        </a:prstGeom>
        <a:solidFill>
          <a:srgbClr val="66FFCC"/>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OBJETIVOS </a:t>
          </a:r>
          <a:endParaRPr lang="es-ES" sz="1800" b="1" kern="1200" dirty="0"/>
        </a:p>
      </dsp:txBody>
      <dsp:txXfrm>
        <a:off x="426577" y="2088553"/>
        <a:ext cx="2565162" cy="1539097"/>
      </dsp:txXfrm>
    </dsp:sp>
    <dsp:sp modelId="{B49A9880-6F87-48E8-8BC6-26EE89CD2F20}">
      <dsp:nvSpPr>
        <dsp:cNvPr id="0" name=""/>
        <dsp:cNvSpPr/>
      </dsp:nvSpPr>
      <dsp:spPr>
        <a:xfrm>
          <a:off x="6145089" y="2812382"/>
          <a:ext cx="559387" cy="91440"/>
        </a:xfrm>
        <a:custGeom>
          <a:avLst/>
          <a:gdLst/>
          <a:ahLst/>
          <a:cxnLst/>
          <a:rect l="0" t="0" r="0" b="0"/>
          <a:pathLst>
            <a:path>
              <a:moveTo>
                <a:pt x="0" y="45720"/>
              </a:moveTo>
              <a:lnTo>
                <a:pt x="296793" y="45720"/>
              </a:lnTo>
              <a:lnTo>
                <a:pt x="296793" y="88214"/>
              </a:lnTo>
              <a:lnTo>
                <a:pt x="559387" y="88214"/>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409994" y="2855152"/>
        <a:ext cx="29575" cy="5899"/>
      </dsp:txXfrm>
    </dsp:sp>
    <dsp:sp modelId="{5835225D-C913-48D0-922A-911EB9D10289}">
      <dsp:nvSpPr>
        <dsp:cNvPr id="0" name=""/>
        <dsp:cNvSpPr/>
      </dsp:nvSpPr>
      <dsp:spPr>
        <a:xfrm>
          <a:off x="3581726" y="2088553"/>
          <a:ext cx="2565162" cy="1539097"/>
        </a:xfrm>
        <a:prstGeom prst="rect">
          <a:avLst/>
        </a:prstGeom>
        <a:solidFill>
          <a:srgbClr val="FFFF66"/>
        </a:solidFill>
        <a:ln w="15875" cap="rnd"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FUNDAMENTACIÓN TEORICA </a:t>
          </a:r>
          <a:endParaRPr lang="es-ES" sz="1800" b="1" kern="1200" dirty="0"/>
        </a:p>
      </dsp:txBody>
      <dsp:txXfrm>
        <a:off x="3581726" y="2088553"/>
        <a:ext cx="2565162" cy="1539097"/>
      </dsp:txXfrm>
    </dsp:sp>
    <dsp:sp modelId="{5503BB21-5074-4EE5-8198-1C69DB949240}">
      <dsp:nvSpPr>
        <dsp:cNvPr id="0" name=""/>
        <dsp:cNvSpPr/>
      </dsp:nvSpPr>
      <dsp:spPr>
        <a:xfrm>
          <a:off x="1709158" y="3668345"/>
          <a:ext cx="6310299" cy="559387"/>
        </a:xfrm>
        <a:custGeom>
          <a:avLst/>
          <a:gdLst/>
          <a:ahLst/>
          <a:cxnLst/>
          <a:rect l="0" t="0" r="0" b="0"/>
          <a:pathLst>
            <a:path>
              <a:moveTo>
                <a:pt x="6310299" y="0"/>
              </a:moveTo>
              <a:lnTo>
                <a:pt x="6310299" y="296793"/>
              </a:lnTo>
              <a:lnTo>
                <a:pt x="0" y="296793"/>
              </a:lnTo>
              <a:lnTo>
                <a:pt x="0" y="559387"/>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05862" y="3945089"/>
        <a:ext cx="316891" cy="5899"/>
      </dsp:txXfrm>
    </dsp:sp>
    <dsp:sp modelId="{BA702EC7-A4E2-411B-9E99-CB4E80951B64}">
      <dsp:nvSpPr>
        <dsp:cNvPr id="0" name=""/>
        <dsp:cNvSpPr/>
      </dsp:nvSpPr>
      <dsp:spPr>
        <a:xfrm>
          <a:off x="6736876" y="2131048"/>
          <a:ext cx="2565162" cy="1539097"/>
        </a:xfrm>
        <a:prstGeom prst="rect">
          <a:avLst/>
        </a:prstGeom>
        <a:solidFill>
          <a:srgbClr val="CC99FF"/>
        </a:solidFill>
        <a:ln w="15875" cap="rnd" cmpd="sng" algn="ctr">
          <a:solidFill>
            <a:srgbClr val="CC99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ACTIVIDADES                      </a:t>
          </a:r>
          <a:r>
            <a:rPr lang="es-ES" sz="1800" kern="1200" dirty="0" smtClean="0"/>
            <a:t>Bloque 1: Léxico Bloque 2: Semántico  Bloque 3:Fonológico</a:t>
          </a:r>
          <a:endParaRPr lang="es-ES" sz="1800" kern="1200" dirty="0"/>
        </a:p>
      </dsp:txBody>
      <dsp:txXfrm>
        <a:off x="6736876" y="2131048"/>
        <a:ext cx="2565162" cy="1539097"/>
      </dsp:txXfrm>
    </dsp:sp>
    <dsp:sp modelId="{9905D6A0-639B-42EF-AF99-4FD5890BD5B7}">
      <dsp:nvSpPr>
        <dsp:cNvPr id="0" name=""/>
        <dsp:cNvSpPr/>
      </dsp:nvSpPr>
      <dsp:spPr>
        <a:xfrm>
          <a:off x="2989939" y="4941467"/>
          <a:ext cx="559387" cy="91440"/>
        </a:xfrm>
        <a:custGeom>
          <a:avLst/>
          <a:gdLst/>
          <a:ahLst/>
          <a:cxnLst/>
          <a:rect l="0" t="0" r="0" b="0"/>
          <a:pathLst>
            <a:path>
              <a:moveTo>
                <a:pt x="0" y="88214"/>
              </a:moveTo>
              <a:lnTo>
                <a:pt x="296793" y="88214"/>
              </a:lnTo>
              <a:lnTo>
                <a:pt x="296793" y="45720"/>
              </a:lnTo>
              <a:lnTo>
                <a:pt x="55938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54845" y="4984237"/>
        <a:ext cx="29575" cy="5899"/>
      </dsp:txXfrm>
    </dsp:sp>
    <dsp:sp modelId="{E2230D04-C23B-4380-8EBF-06A2452B5B19}">
      <dsp:nvSpPr>
        <dsp:cNvPr id="0" name=""/>
        <dsp:cNvSpPr/>
      </dsp:nvSpPr>
      <dsp:spPr>
        <a:xfrm>
          <a:off x="426577" y="4260133"/>
          <a:ext cx="2565162" cy="1539097"/>
        </a:xfrm>
        <a:prstGeom prst="rect">
          <a:avLst/>
        </a:prstGeom>
        <a:solidFill>
          <a:srgbClr val="FF9966"/>
        </a:solidFill>
        <a:ln w="15875" cap="rnd" cmpd="sng" algn="ctr">
          <a:solidFill>
            <a:srgbClr val="FF99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smtClean="0"/>
            <a:t>RECOMENDACIONES Y SUGERENCIAS </a:t>
          </a:r>
          <a:endParaRPr lang="es-ES" sz="1800" kern="1200"/>
        </a:p>
      </dsp:txBody>
      <dsp:txXfrm>
        <a:off x="426577" y="4260133"/>
        <a:ext cx="2565162" cy="1539097"/>
      </dsp:txXfrm>
    </dsp:sp>
    <dsp:sp modelId="{511B63BA-C436-43E2-9B91-72262F9051BB}">
      <dsp:nvSpPr>
        <dsp:cNvPr id="0" name=""/>
        <dsp:cNvSpPr/>
      </dsp:nvSpPr>
      <dsp:spPr>
        <a:xfrm>
          <a:off x="3581726" y="4217638"/>
          <a:ext cx="2565162" cy="1539097"/>
        </a:xfrm>
        <a:prstGeom prst="rect">
          <a:avLst/>
        </a:prstGeom>
        <a:solidFill>
          <a:schemeClr val="tx2">
            <a:lumMod val="60000"/>
            <a:lumOff val="40000"/>
          </a:schemeClr>
        </a:solidFill>
        <a:ln w="15875" cap="rnd"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 BIBLIOGRAFIA </a:t>
          </a:r>
          <a:endParaRPr lang="es-ES" sz="1800" b="1" kern="1200" dirty="0"/>
        </a:p>
      </dsp:txBody>
      <dsp:txXfrm>
        <a:off x="3581726" y="4217638"/>
        <a:ext cx="2565162" cy="1539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9F552-4E79-4AC9-BF5D-D89D646B28C0}">
      <dsp:nvSpPr>
        <dsp:cNvPr id="0" name=""/>
        <dsp:cNvSpPr/>
      </dsp:nvSpPr>
      <dsp:spPr>
        <a:xfrm>
          <a:off x="1606516" y="1710277"/>
          <a:ext cx="2863339" cy="1321021"/>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t>Inteligencia  Lingüísticas </a:t>
          </a:r>
          <a:endParaRPr lang="es-ES" sz="2600" kern="1200" dirty="0"/>
        </a:p>
      </dsp:txBody>
      <dsp:txXfrm>
        <a:off x="2064651" y="1710277"/>
        <a:ext cx="2405204" cy="1321021"/>
      </dsp:txXfrm>
    </dsp:sp>
    <dsp:sp modelId="{83A2F1E8-D69A-4F86-B0BE-682147112306}">
      <dsp:nvSpPr>
        <dsp:cNvPr id="0" name=""/>
        <dsp:cNvSpPr/>
      </dsp:nvSpPr>
      <dsp:spPr>
        <a:xfrm>
          <a:off x="118008" y="434514"/>
          <a:ext cx="2250525" cy="2114213"/>
        </a:xfrm>
        <a:prstGeom prst="ellipse">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b="1" kern="1200" dirty="0" smtClean="0"/>
            <a:t>VARIABLE </a:t>
          </a:r>
        </a:p>
        <a:p>
          <a:pPr lvl="0" algn="ctr" defTabSz="800100">
            <a:lnSpc>
              <a:spcPct val="90000"/>
            </a:lnSpc>
            <a:spcBef>
              <a:spcPct val="0"/>
            </a:spcBef>
            <a:spcAft>
              <a:spcPct val="35000"/>
            </a:spcAft>
          </a:pPr>
          <a:r>
            <a:rPr lang="es-ES" sz="1800" b="1" kern="1200" dirty="0" smtClean="0"/>
            <a:t>DEPENDIENTE </a:t>
          </a:r>
          <a:endParaRPr lang="es-ES" sz="1800" b="1" kern="1200" dirty="0"/>
        </a:p>
      </dsp:txBody>
      <dsp:txXfrm>
        <a:off x="447590" y="744133"/>
        <a:ext cx="1591361" cy="1494975"/>
      </dsp:txXfrm>
    </dsp:sp>
    <dsp:sp modelId="{0F75E121-D37F-4355-92FD-24EFD6EE8D16}">
      <dsp:nvSpPr>
        <dsp:cNvPr id="0" name=""/>
        <dsp:cNvSpPr/>
      </dsp:nvSpPr>
      <dsp:spPr>
        <a:xfrm>
          <a:off x="6663876" y="1665017"/>
          <a:ext cx="2476382" cy="1334240"/>
        </a:xfrm>
        <a:prstGeom prst="rect">
          <a:avLst/>
        </a:prstGeom>
        <a:solidFill>
          <a:schemeClr val="lt1">
            <a:alpha val="90000"/>
            <a:tint val="40000"/>
            <a:hueOff val="0"/>
            <a:satOff val="0"/>
            <a:lumOff val="0"/>
            <a:alphaOff val="0"/>
          </a:schemeClr>
        </a:solidFill>
        <a:ln w="15875" cap="rnd" cmpd="sng" algn="ctr">
          <a:solidFill>
            <a:schemeClr val="bg2">
              <a:lumMod val="50000"/>
              <a:alpha val="9000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t>Juegos Dramáticos </a:t>
          </a:r>
          <a:endParaRPr lang="es-ES" sz="2600" kern="1200" dirty="0"/>
        </a:p>
      </dsp:txBody>
      <dsp:txXfrm>
        <a:off x="7060097" y="1665017"/>
        <a:ext cx="2080161" cy="1334240"/>
      </dsp:txXfrm>
    </dsp:sp>
    <dsp:sp modelId="{4F2203CD-3A47-43C7-B741-1F001E600CBF}">
      <dsp:nvSpPr>
        <dsp:cNvPr id="0" name=""/>
        <dsp:cNvSpPr/>
      </dsp:nvSpPr>
      <dsp:spPr>
        <a:xfrm>
          <a:off x="4844916" y="281608"/>
          <a:ext cx="2477780" cy="2162269"/>
        </a:xfrm>
        <a:prstGeom prst="ellipse">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b="1" kern="1200" dirty="0" smtClean="0"/>
            <a:t>VARIABLE INDEPENDIENTE </a:t>
          </a:r>
          <a:endParaRPr lang="es-ES" sz="1800" b="1" kern="1200" dirty="0"/>
        </a:p>
      </dsp:txBody>
      <dsp:txXfrm>
        <a:off x="5207778" y="598265"/>
        <a:ext cx="1752056" cy="1528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6143-91AF-4DE4-8C78-FD8F134FBD9B}">
      <dsp:nvSpPr>
        <dsp:cNvPr id="0" name=""/>
        <dsp:cNvSpPr/>
      </dsp:nvSpPr>
      <dsp:spPr>
        <a:xfrm>
          <a:off x="680901" y="0"/>
          <a:ext cx="7716883" cy="41919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4448F-CD03-4641-9B8B-D03BC81496BD}">
      <dsp:nvSpPr>
        <dsp:cNvPr id="0" name=""/>
        <dsp:cNvSpPr/>
      </dsp:nvSpPr>
      <dsp:spPr>
        <a:xfrm>
          <a:off x="4543" y="1257590"/>
          <a:ext cx="2185445" cy="1676786"/>
        </a:xfrm>
        <a:prstGeom prst="roundRect">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Centro de Educación Inicial “Nido la Cigüeña”</a:t>
          </a:r>
          <a:endParaRPr lang="es-ES" sz="1900" kern="1200" dirty="0"/>
        </a:p>
      </dsp:txBody>
      <dsp:txXfrm>
        <a:off x="86397" y="1339444"/>
        <a:ext cx="2021737" cy="1513078"/>
      </dsp:txXfrm>
    </dsp:sp>
    <dsp:sp modelId="{52B2A9BC-BE5D-47E9-A19C-34E0B7F396D7}">
      <dsp:nvSpPr>
        <dsp:cNvPr id="0" name=""/>
        <dsp:cNvSpPr/>
      </dsp:nvSpPr>
      <dsp:spPr>
        <a:xfrm>
          <a:off x="2299261" y="1257590"/>
          <a:ext cx="2185445" cy="1676786"/>
        </a:xfrm>
        <a:prstGeom prst="roundRect">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Cantón Quito, Parroquia Guamaní </a:t>
          </a:r>
          <a:endParaRPr lang="es-ES" sz="1900" kern="1200" dirty="0"/>
        </a:p>
      </dsp:txBody>
      <dsp:txXfrm>
        <a:off x="2381115" y="1339444"/>
        <a:ext cx="2021737" cy="1513078"/>
      </dsp:txXfrm>
    </dsp:sp>
    <dsp:sp modelId="{F2016C1B-6DE8-4DCE-AA1F-37BB08FAA528}">
      <dsp:nvSpPr>
        <dsp:cNvPr id="0" name=""/>
        <dsp:cNvSpPr/>
      </dsp:nvSpPr>
      <dsp:spPr>
        <a:xfrm>
          <a:off x="4593979" y="1257590"/>
          <a:ext cx="2185445" cy="1676786"/>
        </a:xfrm>
        <a:prstGeom prst="roundRect">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Durante el segundo quimestre del año lectivo 2017 - 2018</a:t>
          </a:r>
          <a:endParaRPr lang="es-ES" sz="1900" kern="1200" dirty="0"/>
        </a:p>
      </dsp:txBody>
      <dsp:txXfrm>
        <a:off x="4675833" y="1339444"/>
        <a:ext cx="2021737" cy="1513078"/>
      </dsp:txXfrm>
    </dsp:sp>
    <dsp:sp modelId="{AA338FF2-4553-4043-9A9F-FDE4A02D86CE}">
      <dsp:nvSpPr>
        <dsp:cNvPr id="0" name=""/>
        <dsp:cNvSpPr/>
      </dsp:nvSpPr>
      <dsp:spPr>
        <a:xfrm>
          <a:off x="6888696" y="1257590"/>
          <a:ext cx="2185445" cy="1676786"/>
        </a:xfrm>
        <a:prstGeom prst="roundRect">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Docentes                            Niños </a:t>
          </a:r>
          <a:endParaRPr lang="es-ES" sz="1900" kern="1200" dirty="0"/>
        </a:p>
      </dsp:txBody>
      <dsp:txXfrm>
        <a:off x="6970550" y="1339444"/>
        <a:ext cx="2021737" cy="1513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4281-4819-4D59-9E9B-3D940FFE8303}">
      <dsp:nvSpPr>
        <dsp:cNvPr id="0" name=""/>
        <dsp:cNvSpPr/>
      </dsp:nvSpPr>
      <dsp:spPr>
        <a:xfrm>
          <a:off x="0" y="0"/>
          <a:ext cx="868053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79F28-E9B4-4AAC-B60C-9C129A4410C2}">
      <dsp:nvSpPr>
        <dsp:cNvPr id="0" name=""/>
        <dsp:cNvSpPr/>
      </dsp:nvSpPr>
      <dsp:spPr>
        <a:xfrm>
          <a:off x="0" y="0"/>
          <a:ext cx="1736107" cy="152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endParaRPr lang="es-ES" sz="2000" kern="1200" dirty="0" smtClean="0"/>
        </a:p>
        <a:p>
          <a:pPr lvl="0" algn="ctr" defTabSz="889000">
            <a:lnSpc>
              <a:spcPct val="90000"/>
            </a:lnSpc>
            <a:spcBef>
              <a:spcPct val="0"/>
            </a:spcBef>
            <a:spcAft>
              <a:spcPct val="35000"/>
            </a:spcAft>
          </a:pPr>
          <a:r>
            <a:rPr lang="es-ES" sz="2000" b="1" kern="1200" dirty="0" smtClean="0"/>
            <a:t>OBJETIVO GENERAL </a:t>
          </a:r>
          <a:endParaRPr lang="es-ES" sz="2000" b="1" kern="1200" dirty="0"/>
        </a:p>
      </dsp:txBody>
      <dsp:txXfrm>
        <a:off x="0" y="0"/>
        <a:ext cx="1736107" cy="1528175"/>
      </dsp:txXfrm>
    </dsp:sp>
    <dsp:sp modelId="{B30D179F-2516-43EA-845F-293B666B3FEB}">
      <dsp:nvSpPr>
        <dsp:cNvPr id="0" name=""/>
        <dsp:cNvSpPr/>
      </dsp:nvSpPr>
      <dsp:spPr>
        <a:xfrm>
          <a:off x="1866315" y="69394"/>
          <a:ext cx="6814219" cy="1387893"/>
        </a:xfrm>
        <a:prstGeom prst="rect">
          <a:avLst/>
        </a:prstGeom>
        <a:solidFill>
          <a:schemeClr val="lt1"/>
        </a:solidFill>
        <a:ln w="15875" cap="rnd" cmpd="sng" algn="ctr">
          <a:solidFill>
            <a:schemeClr val="accent1"/>
          </a:solidFill>
          <a:prstDash val="solid"/>
        </a:ln>
        <a:effectLst>
          <a:glow rad="228600">
            <a:schemeClr val="accent1">
              <a:satMod val="175000"/>
              <a:alpha val="40000"/>
            </a:schemeClr>
          </a:glow>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t" anchorCtr="0">
          <a:noAutofit/>
        </a:bodyPr>
        <a:lstStyle/>
        <a:p>
          <a:pPr lvl="0" algn="just" defTabSz="711200">
            <a:lnSpc>
              <a:spcPct val="150000"/>
            </a:lnSpc>
            <a:spcBef>
              <a:spcPct val="0"/>
            </a:spcBef>
            <a:spcAft>
              <a:spcPct val="35000"/>
            </a:spcAft>
          </a:pPr>
          <a:r>
            <a:rPr lang="es-ES" sz="1600" kern="1200" dirty="0" smtClean="0"/>
            <a:t>Analizar el desarrollo de la inteligencia lingüística a través de juegos dramáticos, en niños de 4 a 5 años del Centro de Educación Inicial “Nido la Cigüeña”.</a:t>
          </a:r>
          <a:endParaRPr lang="es-ES" sz="1600" kern="1200" dirty="0"/>
        </a:p>
      </dsp:txBody>
      <dsp:txXfrm>
        <a:off x="1866315" y="69394"/>
        <a:ext cx="6814219" cy="1387893"/>
      </dsp:txXfrm>
    </dsp:sp>
    <dsp:sp modelId="{AC9C73A2-4115-4DF6-BCF9-12C82D652AB4}">
      <dsp:nvSpPr>
        <dsp:cNvPr id="0" name=""/>
        <dsp:cNvSpPr/>
      </dsp:nvSpPr>
      <dsp:spPr>
        <a:xfrm>
          <a:off x="1736107" y="1457287"/>
          <a:ext cx="694442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65B8D-F93E-4377-A1A8-C81D50071B30}">
      <dsp:nvSpPr>
        <dsp:cNvPr id="0" name=""/>
        <dsp:cNvSpPr/>
      </dsp:nvSpPr>
      <dsp:spPr>
        <a:xfrm>
          <a:off x="1963" y="1084653"/>
          <a:ext cx="1969852" cy="787940"/>
        </a:xfrm>
        <a:prstGeom prst="homePlate">
          <a:avLst/>
        </a:prstGeom>
        <a:solidFill>
          <a:schemeClr val="accent5">
            <a:tint val="70000"/>
            <a:lumMod val="104000"/>
          </a:schemeClr>
        </a:solidFill>
        <a:ln w="9525" cap="rnd" cmpd="sng" algn="ctr">
          <a:solidFill>
            <a:schemeClr val="accent5">
              <a:shade val="90000"/>
            </a:schemeClr>
          </a:solidFill>
          <a:prstDash val="solid"/>
        </a:ln>
        <a:effectLst>
          <a:glow rad="228600">
            <a:schemeClr val="accent2">
              <a:satMod val="175000"/>
              <a:alpha val="40000"/>
            </a:scheme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s-ES" sz="1500" kern="1200" dirty="0" smtClean="0"/>
            <a:t>Identificar </a:t>
          </a:r>
          <a:endParaRPr lang="es-ES" sz="1500" kern="1200" dirty="0"/>
        </a:p>
      </dsp:txBody>
      <dsp:txXfrm>
        <a:off x="1963" y="1084653"/>
        <a:ext cx="1772867" cy="787940"/>
      </dsp:txXfrm>
    </dsp:sp>
    <dsp:sp modelId="{4F4FC917-D768-452D-929F-383F02E3CFC6}">
      <dsp:nvSpPr>
        <dsp:cNvPr id="0" name=""/>
        <dsp:cNvSpPr/>
      </dsp:nvSpPr>
      <dsp:spPr>
        <a:xfrm>
          <a:off x="1577845" y="1084653"/>
          <a:ext cx="1969852" cy="787940"/>
        </a:xfrm>
        <a:prstGeom prst="chevron">
          <a:avLst/>
        </a:prstGeom>
        <a:solidFill>
          <a:schemeClr val="accent5">
            <a:tint val="70000"/>
            <a:lumMod val="104000"/>
          </a:schemeClr>
        </a:solidFill>
        <a:ln w="9525" cap="rnd" cmpd="sng" algn="ctr">
          <a:solidFill>
            <a:schemeClr val="accent5">
              <a:shade val="90000"/>
            </a:schemeClr>
          </a:solidFill>
          <a:prstDash val="solid"/>
        </a:ln>
        <a:effectLst>
          <a:glow rad="228600">
            <a:schemeClr val="accent2">
              <a:satMod val="175000"/>
              <a:alpha val="40000"/>
            </a:scheme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S" sz="1500" kern="1200" dirty="0" smtClean="0"/>
            <a:t>Establecer </a:t>
          </a:r>
          <a:endParaRPr lang="es-ES" sz="1500" kern="1200" dirty="0"/>
        </a:p>
      </dsp:txBody>
      <dsp:txXfrm>
        <a:off x="1971815" y="1084653"/>
        <a:ext cx="1181912" cy="787940"/>
      </dsp:txXfrm>
    </dsp:sp>
    <dsp:sp modelId="{48051608-8218-415A-8A16-E3D17D4D2741}">
      <dsp:nvSpPr>
        <dsp:cNvPr id="0" name=""/>
        <dsp:cNvSpPr/>
      </dsp:nvSpPr>
      <dsp:spPr>
        <a:xfrm>
          <a:off x="3153726" y="1084653"/>
          <a:ext cx="1969852" cy="787940"/>
        </a:xfrm>
        <a:prstGeom prst="chevron">
          <a:avLst/>
        </a:prstGeom>
        <a:solidFill>
          <a:schemeClr val="accent5">
            <a:tint val="70000"/>
            <a:lumMod val="104000"/>
          </a:schemeClr>
        </a:solidFill>
        <a:ln w="9525" cap="rnd" cmpd="sng" algn="ctr">
          <a:solidFill>
            <a:schemeClr val="accent5">
              <a:shade val="90000"/>
            </a:schemeClr>
          </a:solidFill>
          <a:prstDash val="solid"/>
        </a:ln>
        <a:effectLst>
          <a:glow rad="228600">
            <a:schemeClr val="accent2">
              <a:satMod val="175000"/>
              <a:alpha val="40000"/>
            </a:scheme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S" sz="1500" kern="1200" dirty="0" smtClean="0"/>
            <a:t>Especificar </a:t>
          </a:r>
          <a:endParaRPr lang="es-ES" sz="1500" kern="1200" dirty="0"/>
        </a:p>
      </dsp:txBody>
      <dsp:txXfrm>
        <a:off x="3547696" y="1084653"/>
        <a:ext cx="1181912" cy="787940"/>
      </dsp:txXfrm>
    </dsp:sp>
    <dsp:sp modelId="{13F0D6FB-D988-4AAD-A79F-769DCE10743C}">
      <dsp:nvSpPr>
        <dsp:cNvPr id="0" name=""/>
        <dsp:cNvSpPr/>
      </dsp:nvSpPr>
      <dsp:spPr>
        <a:xfrm>
          <a:off x="4729608" y="1084653"/>
          <a:ext cx="1969852" cy="787940"/>
        </a:xfrm>
        <a:prstGeom prst="chevron">
          <a:avLst/>
        </a:prstGeom>
        <a:solidFill>
          <a:schemeClr val="accent5">
            <a:tint val="70000"/>
            <a:lumMod val="104000"/>
          </a:schemeClr>
        </a:solidFill>
        <a:ln w="9525" cap="rnd" cmpd="sng" algn="ctr">
          <a:solidFill>
            <a:schemeClr val="accent5">
              <a:shade val="90000"/>
            </a:schemeClr>
          </a:solidFill>
          <a:prstDash val="solid"/>
        </a:ln>
        <a:effectLst>
          <a:glow rad="228600">
            <a:schemeClr val="accent2">
              <a:satMod val="175000"/>
              <a:alpha val="40000"/>
            </a:scheme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S" sz="1500" kern="1200" dirty="0" smtClean="0"/>
            <a:t>Determinar </a:t>
          </a:r>
          <a:endParaRPr lang="es-ES" sz="1500" kern="1200" dirty="0"/>
        </a:p>
      </dsp:txBody>
      <dsp:txXfrm>
        <a:off x="5123578" y="1084653"/>
        <a:ext cx="1181912" cy="787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37910-ECCE-4FB1-A10C-76E1F00935E9}">
      <dsp:nvSpPr>
        <dsp:cNvPr id="0" name=""/>
        <dsp:cNvSpPr/>
      </dsp:nvSpPr>
      <dsp:spPr>
        <a:xfrm>
          <a:off x="3342922" y="4003"/>
          <a:ext cx="1758565" cy="1143067"/>
        </a:xfrm>
        <a:prstGeom prst="roundRect">
          <a:avLst/>
        </a:prstGeom>
        <a:solidFill>
          <a:srgbClr val="99FF66"/>
        </a:solidFill>
        <a:ln w="15875" cap="rnd" cmpd="sng" algn="ctr">
          <a:solidFill>
            <a:srgbClr val="66FF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Dificultades en el proceso de enseñanza y aprendizaje </a:t>
          </a:r>
          <a:endParaRPr lang="es-ES" sz="1600" kern="1200" dirty="0"/>
        </a:p>
      </dsp:txBody>
      <dsp:txXfrm>
        <a:off x="3398722" y="59803"/>
        <a:ext cx="1646965" cy="1031467"/>
      </dsp:txXfrm>
    </dsp:sp>
    <dsp:sp modelId="{9F7E7406-77DC-4F77-A32F-C809033CF47E}">
      <dsp:nvSpPr>
        <dsp:cNvPr id="0" name=""/>
        <dsp:cNvSpPr/>
      </dsp:nvSpPr>
      <dsp:spPr>
        <a:xfrm>
          <a:off x="1939604" y="575537"/>
          <a:ext cx="4565201" cy="4565201"/>
        </a:xfrm>
        <a:custGeom>
          <a:avLst/>
          <a:gdLst/>
          <a:ahLst/>
          <a:cxnLst/>
          <a:rect l="0" t="0" r="0" b="0"/>
          <a:pathLst>
            <a:path>
              <a:moveTo>
                <a:pt x="3397196" y="290631"/>
              </a:moveTo>
              <a:arcTo wR="2282600" hR="2282600" stAng="17953738" swAng="1211059"/>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D99403-BB58-4880-937B-F366427C6E0D}">
      <dsp:nvSpPr>
        <dsp:cNvPr id="0" name=""/>
        <dsp:cNvSpPr/>
      </dsp:nvSpPr>
      <dsp:spPr>
        <a:xfrm>
          <a:off x="5513805" y="1581241"/>
          <a:ext cx="1758565" cy="1143067"/>
        </a:xfrm>
        <a:prstGeom prst="roundRect">
          <a:avLst/>
        </a:prstGeom>
        <a:solidFill>
          <a:srgbClr val="FF9999"/>
        </a:solidFill>
        <a:ln w="15875" cap="rnd" cmpd="sng" algn="ctr">
          <a:solidFill>
            <a:srgbClr val="FFCC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Área de lenguaje </a:t>
          </a:r>
          <a:endParaRPr lang="es-ES" sz="1600" kern="1200" dirty="0"/>
        </a:p>
      </dsp:txBody>
      <dsp:txXfrm>
        <a:off x="5569605" y="1637041"/>
        <a:ext cx="1646965" cy="1031467"/>
      </dsp:txXfrm>
    </dsp:sp>
    <dsp:sp modelId="{2C94086F-F1BA-44B0-A228-2CA2AB315C19}">
      <dsp:nvSpPr>
        <dsp:cNvPr id="0" name=""/>
        <dsp:cNvSpPr/>
      </dsp:nvSpPr>
      <dsp:spPr>
        <a:xfrm>
          <a:off x="1939604" y="575537"/>
          <a:ext cx="4565201" cy="4565201"/>
        </a:xfrm>
        <a:custGeom>
          <a:avLst/>
          <a:gdLst/>
          <a:ahLst/>
          <a:cxnLst/>
          <a:rect l="0" t="0" r="0" b="0"/>
          <a:pathLst>
            <a:path>
              <a:moveTo>
                <a:pt x="4559718" y="2440714"/>
              </a:moveTo>
              <a:arcTo wR="2282600" hR="2282600" stAng="21838320" swAng="1359355"/>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8317AF2-18A7-405C-B907-0E5C3D5DFF46}">
      <dsp:nvSpPr>
        <dsp:cNvPr id="0" name=""/>
        <dsp:cNvSpPr/>
      </dsp:nvSpPr>
      <dsp:spPr>
        <a:xfrm>
          <a:off x="4684602" y="4133267"/>
          <a:ext cx="1758565" cy="1143067"/>
        </a:xfrm>
        <a:prstGeom prst="roundRect">
          <a:avLst/>
        </a:prstGeom>
        <a:solidFill>
          <a:srgbClr val="FFFF66"/>
        </a:solidFill>
        <a:ln w="15875" cap="rnd"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Deficiencias lingüísticas </a:t>
          </a:r>
          <a:endParaRPr lang="es-ES" sz="1600" kern="1200" dirty="0"/>
        </a:p>
      </dsp:txBody>
      <dsp:txXfrm>
        <a:off x="4740402" y="4189067"/>
        <a:ext cx="1646965" cy="1031467"/>
      </dsp:txXfrm>
    </dsp:sp>
    <dsp:sp modelId="{FE6E23C3-9028-4C5A-A7C6-7451B5EAD0BD}">
      <dsp:nvSpPr>
        <dsp:cNvPr id="0" name=""/>
        <dsp:cNvSpPr/>
      </dsp:nvSpPr>
      <dsp:spPr>
        <a:xfrm>
          <a:off x="1939604" y="575537"/>
          <a:ext cx="4565201" cy="4565201"/>
        </a:xfrm>
        <a:custGeom>
          <a:avLst/>
          <a:gdLst/>
          <a:ahLst/>
          <a:cxnLst/>
          <a:rect l="0" t="0" r="0" b="0"/>
          <a:pathLst>
            <a:path>
              <a:moveTo>
                <a:pt x="2562554" y="4547968"/>
              </a:moveTo>
              <a:arcTo wR="2282600" hR="2282600" stAng="4977307" swAng="845386"/>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0F3D08-B7E1-40B9-970F-F4902D209324}">
      <dsp:nvSpPr>
        <dsp:cNvPr id="0" name=""/>
        <dsp:cNvSpPr/>
      </dsp:nvSpPr>
      <dsp:spPr>
        <a:xfrm>
          <a:off x="2001243" y="4133267"/>
          <a:ext cx="1758565" cy="1143067"/>
        </a:xfrm>
        <a:prstGeom prst="roundRect">
          <a:avLst/>
        </a:prstGeom>
        <a:solidFill>
          <a:srgbClr val="CC99FF"/>
        </a:solidFill>
        <a:ln w="15875" cap="rnd" cmpd="sng" algn="ctr">
          <a:solidFill>
            <a:srgbClr val="CC99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Falta de motivación </a:t>
          </a:r>
          <a:endParaRPr lang="es-ES" sz="1600" kern="1200" dirty="0"/>
        </a:p>
      </dsp:txBody>
      <dsp:txXfrm>
        <a:off x="2057043" y="4189067"/>
        <a:ext cx="1646965" cy="1031467"/>
      </dsp:txXfrm>
    </dsp:sp>
    <dsp:sp modelId="{36853F77-32A8-4F57-B918-38C659A2BB6C}">
      <dsp:nvSpPr>
        <dsp:cNvPr id="0" name=""/>
        <dsp:cNvSpPr/>
      </dsp:nvSpPr>
      <dsp:spPr>
        <a:xfrm>
          <a:off x="1939604" y="575537"/>
          <a:ext cx="4565201" cy="4565201"/>
        </a:xfrm>
        <a:custGeom>
          <a:avLst/>
          <a:gdLst/>
          <a:ahLst/>
          <a:cxnLst/>
          <a:rect l="0" t="0" r="0" b="0"/>
          <a:pathLst>
            <a:path>
              <a:moveTo>
                <a:pt x="242101" y="3305650"/>
              </a:moveTo>
              <a:arcTo wR="2282600" hR="2282600" stAng="9202325" swAng="1359355"/>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313141-9DD5-4542-80AF-7963577B776D}">
      <dsp:nvSpPr>
        <dsp:cNvPr id="0" name=""/>
        <dsp:cNvSpPr/>
      </dsp:nvSpPr>
      <dsp:spPr>
        <a:xfrm>
          <a:off x="1172040" y="1581241"/>
          <a:ext cx="1758565" cy="1143067"/>
        </a:xfrm>
        <a:prstGeom prst="roundRect">
          <a:avLst/>
        </a:prstGeom>
        <a:solidFill>
          <a:srgbClr val="6699FF"/>
        </a:solidFill>
        <a:ln w="15875" cap="rnd"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Metodología no adecuada </a:t>
          </a:r>
          <a:endParaRPr lang="es-ES" sz="1600" kern="1200" dirty="0"/>
        </a:p>
      </dsp:txBody>
      <dsp:txXfrm>
        <a:off x="1227840" y="1637041"/>
        <a:ext cx="1646965" cy="1031467"/>
      </dsp:txXfrm>
    </dsp:sp>
    <dsp:sp modelId="{E8B10B7C-7D8F-47F7-80CC-46DD4FF5868A}">
      <dsp:nvSpPr>
        <dsp:cNvPr id="0" name=""/>
        <dsp:cNvSpPr/>
      </dsp:nvSpPr>
      <dsp:spPr>
        <a:xfrm>
          <a:off x="1939604" y="575537"/>
          <a:ext cx="4565201" cy="4565201"/>
        </a:xfrm>
        <a:custGeom>
          <a:avLst/>
          <a:gdLst/>
          <a:ahLst/>
          <a:cxnLst/>
          <a:rect l="0" t="0" r="0" b="0"/>
          <a:pathLst>
            <a:path>
              <a:moveTo>
                <a:pt x="549143" y="797544"/>
              </a:moveTo>
              <a:arcTo wR="2282600" hR="2282600" stAng="13235204" swAng="1211059"/>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FA0E3-2C7A-471B-B00F-B8E2144FF3F9}">
      <dsp:nvSpPr>
        <dsp:cNvPr id="0" name=""/>
        <dsp:cNvSpPr/>
      </dsp:nvSpPr>
      <dsp:spPr>
        <a:xfrm>
          <a:off x="2710126" y="2058061"/>
          <a:ext cx="1894530" cy="169154"/>
        </a:xfrm>
        <a:custGeom>
          <a:avLst/>
          <a:gdLst/>
          <a:ahLst/>
          <a:cxnLst/>
          <a:rect l="0" t="0" r="0" b="0"/>
          <a:pathLst>
            <a:path>
              <a:moveTo>
                <a:pt x="0" y="169154"/>
              </a:moveTo>
              <a:lnTo>
                <a:pt x="1894530" y="169154"/>
              </a:lnTo>
              <a:lnTo>
                <a:pt x="1894530" y="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A5F259-8C18-4CE0-AA4A-E377A4A7403C}">
      <dsp:nvSpPr>
        <dsp:cNvPr id="0" name=""/>
        <dsp:cNvSpPr/>
      </dsp:nvSpPr>
      <dsp:spPr>
        <a:xfrm>
          <a:off x="2710126" y="2227216"/>
          <a:ext cx="3789061" cy="1163783"/>
        </a:xfrm>
        <a:custGeom>
          <a:avLst/>
          <a:gdLst/>
          <a:ahLst/>
          <a:cxnLst/>
          <a:rect l="0" t="0" r="0" b="0"/>
          <a:pathLst>
            <a:path>
              <a:moveTo>
                <a:pt x="0" y="0"/>
              </a:moveTo>
              <a:lnTo>
                <a:pt x="3518414" y="0"/>
              </a:lnTo>
              <a:lnTo>
                <a:pt x="3518414" y="1163783"/>
              </a:lnTo>
              <a:lnTo>
                <a:pt x="3789061" y="1163783"/>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A7E904-79FE-48B5-A906-4F1F657A4515}">
      <dsp:nvSpPr>
        <dsp:cNvPr id="0" name=""/>
        <dsp:cNvSpPr/>
      </dsp:nvSpPr>
      <dsp:spPr>
        <a:xfrm>
          <a:off x="2710126" y="2181496"/>
          <a:ext cx="3789061" cy="91440"/>
        </a:xfrm>
        <a:custGeom>
          <a:avLst/>
          <a:gdLst/>
          <a:ahLst/>
          <a:cxnLst/>
          <a:rect l="0" t="0" r="0" b="0"/>
          <a:pathLst>
            <a:path>
              <a:moveTo>
                <a:pt x="0" y="45720"/>
              </a:moveTo>
              <a:lnTo>
                <a:pt x="3789061" y="4572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A6D4CD-04B9-4004-90D9-5BB29CCE3032}">
      <dsp:nvSpPr>
        <dsp:cNvPr id="0" name=""/>
        <dsp:cNvSpPr/>
      </dsp:nvSpPr>
      <dsp:spPr>
        <a:xfrm>
          <a:off x="2710126" y="1063433"/>
          <a:ext cx="3789061" cy="1163783"/>
        </a:xfrm>
        <a:custGeom>
          <a:avLst/>
          <a:gdLst/>
          <a:ahLst/>
          <a:cxnLst/>
          <a:rect l="0" t="0" r="0" b="0"/>
          <a:pathLst>
            <a:path>
              <a:moveTo>
                <a:pt x="0" y="1163783"/>
              </a:moveTo>
              <a:lnTo>
                <a:pt x="3518414" y="1163783"/>
              </a:lnTo>
              <a:lnTo>
                <a:pt x="3518414" y="0"/>
              </a:lnTo>
              <a:lnTo>
                <a:pt x="3789061" y="0"/>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6968F-D790-46DE-A76F-54115911A2AA}">
      <dsp:nvSpPr>
        <dsp:cNvPr id="0" name=""/>
        <dsp:cNvSpPr/>
      </dsp:nvSpPr>
      <dsp:spPr>
        <a:xfrm>
          <a:off x="3653" y="1619795"/>
          <a:ext cx="2706472" cy="1214842"/>
        </a:xfrm>
        <a:prstGeom prst="rect">
          <a:avLst/>
        </a:prstGeom>
        <a:solidFill>
          <a:srgbClr val="66FF66"/>
        </a:solidFill>
        <a:ln w="15875" cap="rnd" cmpd="sng" algn="ctr">
          <a:solidFill>
            <a:srgbClr val="66FF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DEFINICIÓN </a:t>
          </a:r>
        </a:p>
        <a:p>
          <a:pPr lvl="0" algn="ctr" defTabSz="711200">
            <a:lnSpc>
              <a:spcPct val="90000"/>
            </a:lnSpc>
            <a:spcBef>
              <a:spcPct val="0"/>
            </a:spcBef>
            <a:spcAft>
              <a:spcPct val="35000"/>
            </a:spcAft>
          </a:pPr>
          <a:r>
            <a:rPr lang="es-ES" sz="1600" kern="1200" dirty="0" smtClean="0"/>
            <a:t>Según: </a:t>
          </a:r>
        </a:p>
        <a:p>
          <a:pPr lvl="0" algn="ctr" defTabSz="711200">
            <a:lnSpc>
              <a:spcPct val="90000"/>
            </a:lnSpc>
            <a:spcBef>
              <a:spcPct val="0"/>
            </a:spcBef>
            <a:spcAft>
              <a:spcPct val="35000"/>
            </a:spcAft>
          </a:pPr>
          <a:r>
            <a:rPr lang="es-ES" sz="1600" kern="1200" dirty="0" smtClean="0"/>
            <a:t>Lizano y Umaña (2008)</a:t>
          </a:r>
        </a:p>
        <a:p>
          <a:pPr lvl="0" algn="ctr" defTabSz="711200">
            <a:lnSpc>
              <a:spcPct val="90000"/>
            </a:lnSpc>
            <a:spcBef>
              <a:spcPct val="0"/>
            </a:spcBef>
            <a:spcAft>
              <a:spcPct val="35000"/>
            </a:spcAft>
          </a:pPr>
          <a:endParaRPr lang="es-ES" sz="1600" kern="1200" dirty="0"/>
        </a:p>
      </dsp:txBody>
      <dsp:txXfrm>
        <a:off x="3653" y="1619795"/>
        <a:ext cx="2706472" cy="1214842"/>
      </dsp:txXfrm>
    </dsp:sp>
    <dsp:sp modelId="{0E3814E5-63CC-4231-A93B-3C325FBE1E41}">
      <dsp:nvSpPr>
        <dsp:cNvPr id="0" name=""/>
        <dsp:cNvSpPr/>
      </dsp:nvSpPr>
      <dsp:spPr>
        <a:xfrm>
          <a:off x="6499187" y="650696"/>
          <a:ext cx="2706472" cy="825474"/>
        </a:xfrm>
        <a:prstGeom prst="rect">
          <a:avLst/>
        </a:prstGeom>
        <a:solidFill>
          <a:srgbClr val="CC99FF"/>
        </a:solidFill>
        <a:ln w="15875" cap="rnd" cmpd="sng" algn="ctr">
          <a:solidFill>
            <a:srgbClr val="CC99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Características </a:t>
          </a:r>
          <a:endParaRPr lang="es-ES" sz="1600" kern="1200" dirty="0"/>
        </a:p>
      </dsp:txBody>
      <dsp:txXfrm>
        <a:off x="6499187" y="650696"/>
        <a:ext cx="2706472" cy="825474"/>
      </dsp:txXfrm>
    </dsp:sp>
    <dsp:sp modelId="{B5FC14B0-3ED1-4812-898B-30A61D26F9E5}">
      <dsp:nvSpPr>
        <dsp:cNvPr id="0" name=""/>
        <dsp:cNvSpPr/>
      </dsp:nvSpPr>
      <dsp:spPr>
        <a:xfrm>
          <a:off x="6499187" y="1814479"/>
          <a:ext cx="2706472" cy="825474"/>
        </a:xfrm>
        <a:prstGeom prst="rect">
          <a:avLst/>
        </a:prstGeom>
        <a:solidFill>
          <a:srgbClr val="CCFF66"/>
        </a:solidFill>
        <a:ln w="15875" cap="rnd" cmpd="sng" algn="ctr">
          <a:solidFill>
            <a:srgbClr val="CCFF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Inteligencia lingüística, lenguaje y cognición </a:t>
          </a:r>
          <a:endParaRPr lang="es-ES" sz="1600" kern="1200" dirty="0"/>
        </a:p>
      </dsp:txBody>
      <dsp:txXfrm>
        <a:off x="6499187" y="1814479"/>
        <a:ext cx="2706472" cy="825474"/>
      </dsp:txXfrm>
    </dsp:sp>
    <dsp:sp modelId="{1D53079C-0147-44B7-AA2E-252230DFC325}">
      <dsp:nvSpPr>
        <dsp:cNvPr id="0" name=""/>
        <dsp:cNvSpPr/>
      </dsp:nvSpPr>
      <dsp:spPr>
        <a:xfrm>
          <a:off x="6499187" y="2978262"/>
          <a:ext cx="2706472" cy="825474"/>
        </a:xfrm>
        <a:prstGeom prst="rect">
          <a:avLst/>
        </a:prstGeom>
        <a:solidFill>
          <a:schemeClr val="accent1">
            <a:lumMod val="40000"/>
            <a:lumOff val="60000"/>
          </a:schemeClr>
        </a:solidFill>
        <a:ln w="15875" cap="rnd"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Inteligencia  lingüística y el currículo de E.I.</a:t>
          </a:r>
          <a:endParaRPr lang="es-ES" sz="1600" kern="1200" dirty="0"/>
        </a:p>
      </dsp:txBody>
      <dsp:txXfrm>
        <a:off x="6499187" y="2978262"/>
        <a:ext cx="2706472" cy="825474"/>
      </dsp:txXfrm>
    </dsp:sp>
    <dsp:sp modelId="{09B69AAF-8BA0-469E-91AC-7F36EE377D0A}">
      <dsp:nvSpPr>
        <dsp:cNvPr id="0" name=""/>
        <dsp:cNvSpPr/>
      </dsp:nvSpPr>
      <dsp:spPr>
        <a:xfrm>
          <a:off x="3251420" y="1232587"/>
          <a:ext cx="2706472" cy="825474"/>
        </a:xfrm>
        <a:prstGeom prst="rect">
          <a:avLst/>
        </a:prstGeom>
        <a:solidFill>
          <a:srgbClr val="FF9999"/>
        </a:solidFill>
        <a:ln w="15875" cap="rnd"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Teoría de Inteligencias  múltiples</a:t>
          </a:r>
        </a:p>
        <a:p>
          <a:pPr lvl="0" algn="ctr" defTabSz="711200">
            <a:lnSpc>
              <a:spcPct val="90000"/>
            </a:lnSpc>
            <a:spcBef>
              <a:spcPct val="0"/>
            </a:spcBef>
            <a:spcAft>
              <a:spcPct val="35000"/>
            </a:spcAft>
          </a:pPr>
          <a:r>
            <a:rPr lang="es-EC" sz="1600" b="1" i="0" kern="1200" dirty="0" smtClean="0"/>
            <a:t> Howard Gardner (1999)</a:t>
          </a:r>
          <a:endParaRPr lang="es-ES" sz="1600" kern="1200" dirty="0"/>
        </a:p>
      </dsp:txBody>
      <dsp:txXfrm>
        <a:off x="3251420" y="1232587"/>
        <a:ext cx="2706472" cy="825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E004-542F-4A79-814D-704A38A54B21}">
      <dsp:nvSpPr>
        <dsp:cNvPr id="0" name=""/>
        <dsp:cNvSpPr/>
      </dsp:nvSpPr>
      <dsp:spPr>
        <a:xfrm>
          <a:off x="3710106" y="277068"/>
          <a:ext cx="1902085" cy="1268057"/>
        </a:xfrm>
        <a:prstGeom prst="roundRect">
          <a:avLst>
            <a:gd name="adj" fmla="val 10000"/>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DEFINICIÓN</a:t>
          </a:r>
          <a:r>
            <a:rPr lang="es-ES" sz="1400" kern="1200" dirty="0" smtClean="0"/>
            <a:t> </a:t>
          </a:r>
        </a:p>
        <a:p>
          <a:pPr lvl="0" algn="ctr" defTabSz="622300">
            <a:lnSpc>
              <a:spcPct val="90000"/>
            </a:lnSpc>
            <a:spcBef>
              <a:spcPct val="0"/>
            </a:spcBef>
            <a:spcAft>
              <a:spcPct val="35000"/>
            </a:spcAft>
          </a:pPr>
          <a:r>
            <a:rPr lang="es-ES" sz="1400" kern="1200" dirty="0" smtClean="0"/>
            <a:t>Según: </a:t>
          </a:r>
        </a:p>
        <a:p>
          <a:pPr lvl="0" algn="ctr" defTabSz="622300">
            <a:lnSpc>
              <a:spcPct val="90000"/>
            </a:lnSpc>
            <a:spcBef>
              <a:spcPct val="0"/>
            </a:spcBef>
            <a:spcAft>
              <a:spcPct val="35000"/>
            </a:spcAft>
          </a:pPr>
          <a:r>
            <a:rPr lang="es-ES" sz="1400" kern="1200" dirty="0" smtClean="0"/>
            <a:t>López (1990)</a:t>
          </a:r>
        </a:p>
        <a:p>
          <a:pPr lvl="0" algn="ctr" defTabSz="622300">
            <a:lnSpc>
              <a:spcPct val="90000"/>
            </a:lnSpc>
            <a:spcBef>
              <a:spcPct val="0"/>
            </a:spcBef>
            <a:spcAft>
              <a:spcPct val="35000"/>
            </a:spcAft>
          </a:pPr>
          <a:r>
            <a:rPr lang="es-ES" sz="1400" kern="1200" dirty="0" smtClean="0"/>
            <a:t> </a:t>
          </a:r>
          <a:endParaRPr lang="es-ES" sz="1400" kern="1200" dirty="0"/>
        </a:p>
      </dsp:txBody>
      <dsp:txXfrm>
        <a:off x="3747246" y="314208"/>
        <a:ext cx="1827805" cy="1193777"/>
      </dsp:txXfrm>
    </dsp:sp>
    <dsp:sp modelId="{9956B192-62E3-4187-8F00-378E4D6CD5CF}">
      <dsp:nvSpPr>
        <dsp:cNvPr id="0" name=""/>
        <dsp:cNvSpPr/>
      </dsp:nvSpPr>
      <dsp:spPr>
        <a:xfrm>
          <a:off x="952081" y="1545125"/>
          <a:ext cx="3709067" cy="507222"/>
        </a:xfrm>
        <a:custGeom>
          <a:avLst/>
          <a:gdLst/>
          <a:ahLst/>
          <a:cxnLst/>
          <a:rect l="0" t="0" r="0" b="0"/>
          <a:pathLst>
            <a:path>
              <a:moveTo>
                <a:pt x="3709067" y="0"/>
              </a:moveTo>
              <a:lnTo>
                <a:pt x="3709067" y="253611"/>
              </a:lnTo>
              <a:lnTo>
                <a:pt x="0" y="253611"/>
              </a:lnTo>
              <a:lnTo>
                <a:pt x="0" y="507222"/>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AB2C32-B71B-48F5-AE49-514D015356B7}">
      <dsp:nvSpPr>
        <dsp:cNvPr id="0" name=""/>
        <dsp:cNvSpPr/>
      </dsp:nvSpPr>
      <dsp:spPr>
        <a:xfrm>
          <a:off x="1039" y="2052348"/>
          <a:ext cx="1902085" cy="2549035"/>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TEORÍAS DEL JUEGO </a:t>
          </a:r>
        </a:p>
        <a:p>
          <a:pPr lvl="0" algn="ctr" defTabSz="622300">
            <a:lnSpc>
              <a:spcPct val="90000"/>
            </a:lnSpc>
            <a:spcBef>
              <a:spcPct val="0"/>
            </a:spcBef>
            <a:spcAft>
              <a:spcPct val="35000"/>
            </a:spcAft>
          </a:pPr>
          <a:r>
            <a:rPr lang="es-ES" sz="1400" kern="1200" dirty="0" smtClean="0"/>
            <a:t>Andrés (2011) – Piaget (1961)</a:t>
          </a:r>
        </a:p>
        <a:p>
          <a:pPr lvl="0" algn="ctr" defTabSz="622300">
            <a:lnSpc>
              <a:spcPct val="90000"/>
            </a:lnSpc>
            <a:spcBef>
              <a:spcPct val="0"/>
            </a:spcBef>
            <a:spcAft>
              <a:spcPct val="35000"/>
            </a:spcAft>
          </a:pPr>
          <a:r>
            <a:rPr lang="es-ES" sz="1400" kern="1200" dirty="0" smtClean="0"/>
            <a:t>Meneses y Monge (2001)- Brower (1988)</a:t>
          </a:r>
        </a:p>
        <a:p>
          <a:pPr lvl="0" algn="ctr" defTabSz="622300">
            <a:lnSpc>
              <a:spcPct val="90000"/>
            </a:lnSpc>
            <a:spcBef>
              <a:spcPct val="0"/>
            </a:spcBef>
            <a:spcAft>
              <a:spcPct val="35000"/>
            </a:spcAft>
          </a:pPr>
          <a:r>
            <a:rPr lang="es-ES" sz="1400" kern="1200" dirty="0" smtClean="0"/>
            <a:t>Blanco (2012) – </a:t>
          </a:r>
          <a:r>
            <a:rPr lang="es-ES" sz="1400" kern="1200" dirty="0" err="1" smtClean="0"/>
            <a:t>Vigotsky</a:t>
          </a:r>
          <a:r>
            <a:rPr lang="es-ES" sz="1400" kern="1200" dirty="0" smtClean="0"/>
            <a:t> (1924)</a:t>
          </a:r>
          <a:endParaRPr lang="es-ES" sz="1400" kern="1200" dirty="0"/>
        </a:p>
      </dsp:txBody>
      <dsp:txXfrm>
        <a:off x="56749" y="2108058"/>
        <a:ext cx="1790665" cy="2437615"/>
      </dsp:txXfrm>
    </dsp:sp>
    <dsp:sp modelId="{4D76882E-A52A-41AD-80A8-6E9DA7E95F76}">
      <dsp:nvSpPr>
        <dsp:cNvPr id="0" name=""/>
        <dsp:cNvSpPr/>
      </dsp:nvSpPr>
      <dsp:spPr>
        <a:xfrm>
          <a:off x="3424793" y="1545125"/>
          <a:ext cx="1236355" cy="507222"/>
        </a:xfrm>
        <a:custGeom>
          <a:avLst/>
          <a:gdLst/>
          <a:ahLst/>
          <a:cxnLst/>
          <a:rect l="0" t="0" r="0" b="0"/>
          <a:pathLst>
            <a:path>
              <a:moveTo>
                <a:pt x="1236355" y="0"/>
              </a:moveTo>
              <a:lnTo>
                <a:pt x="1236355" y="253611"/>
              </a:lnTo>
              <a:lnTo>
                <a:pt x="0" y="253611"/>
              </a:lnTo>
              <a:lnTo>
                <a:pt x="0" y="507222"/>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21C04-26F5-4074-94BF-88D23A6E2812}">
      <dsp:nvSpPr>
        <dsp:cNvPr id="0" name=""/>
        <dsp:cNvSpPr/>
      </dsp:nvSpPr>
      <dsp:spPr>
        <a:xfrm>
          <a:off x="2473750" y="2052348"/>
          <a:ext cx="1902085" cy="1268057"/>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TIPOS DE JUEGOS </a:t>
          </a:r>
          <a:endParaRPr lang="es-ES" sz="1400" b="1" kern="1200" dirty="0"/>
        </a:p>
      </dsp:txBody>
      <dsp:txXfrm>
        <a:off x="2510890" y="2089488"/>
        <a:ext cx="1827805" cy="1193777"/>
      </dsp:txXfrm>
    </dsp:sp>
    <dsp:sp modelId="{96350808-5A6F-4CDF-B34D-3BB9CD5EB132}">
      <dsp:nvSpPr>
        <dsp:cNvPr id="0" name=""/>
        <dsp:cNvSpPr/>
      </dsp:nvSpPr>
      <dsp:spPr>
        <a:xfrm>
          <a:off x="3379073" y="3320405"/>
          <a:ext cx="91440" cy="507222"/>
        </a:xfrm>
        <a:custGeom>
          <a:avLst/>
          <a:gdLst/>
          <a:ahLst/>
          <a:cxnLst/>
          <a:rect l="0" t="0" r="0" b="0"/>
          <a:pathLst>
            <a:path>
              <a:moveTo>
                <a:pt x="45720" y="0"/>
              </a:moveTo>
              <a:lnTo>
                <a:pt x="45720" y="507222"/>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22D04-F06F-4106-8080-308C5808C677}">
      <dsp:nvSpPr>
        <dsp:cNvPr id="0" name=""/>
        <dsp:cNvSpPr/>
      </dsp:nvSpPr>
      <dsp:spPr>
        <a:xfrm>
          <a:off x="2473750" y="3827628"/>
          <a:ext cx="1902085" cy="1268057"/>
        </a:xfrm>
        <a:prstGeom prst="roundRect">
          <a:avLst>
            <a:gd name="adj" fmla="val 10000"/>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Simbólico         Dramático teatral       </a:t>
          </a:r>
          <a:endParaRPr lang="es-ES" sz="1400" kern="1200" dirty="0"/>
        </a:p>
      </dsp:txBody>
      <dsp:txXfrm>
        <a:off x="2510890" y="3864768"/>
        <a:ext cx="1827805" cy="1193777"/>
      </dsp:txXfrm>
    </dsp:sp>
    <dsp:sp modelId="{99957DE8-54FE-4BA5-9199-B20D5FF536D4}">
      <dsp:nvSpPr>
        <dsp:cNvPr id="0" name=""/>
        <dsp:cNvSpPr/>
      </dsp:nvSpPr>
      <dsp:spPr>
        <a:xfrm>
          <a:off x="4661148" y="1545125"/>
          <a:ext cx="1236355" cy="507222"/>
        </a:xfrm>
        <a:custGeom>
          <a:avLst/>
          <a:gdLst/>
          <a:ahLst/>
          <a:cxnLst/>
          <a:rect l="0" t="0" r="0" b="0"/>
          <a:pathLst>
            <a:path>
              <a:moveTo>
                <a:pt x="0" y="0"/>
              </a:moveTo>
              <a:lnTo>
                <a:pt x="0" y="253611"/>
              </a:lnTo>
              <a:lnTo>
                <a:pt x="1236355" y="253611"/>
              </a:lnTo>
              <a:lnTo>
                <a:pt x="1236355" y="507222"/>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F708C-DEFB-40D9-A0EF-C400A167BB0E}">
      <dsp:nvSpPr>
        <dsp:cNvPr id="0" name=""/>
        <dsp:cNvSpPr/>
      </dsp:nvSpPr>
      <dsp:spPr>
        <a:xfrm>
          <a:off x="4946461" y="2052348"/>
          <a:ext cx="1902085" cy="1268057"/>
        </a:xfrm>
        <a:prstGeom prst="roundRect">
          <a:avLst>
            <a:gd name="adj" fmla="val 10000"/>
          </a:avLst>
        </a:prstGeom>
        <a:solidFill>
          <a:srgbClr val="CCCCFF"/>
        </a:solidFill>
        <a:ln w="15875" cap="rnd"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CARACTERÍSTICAS</a:t>
          </a:r>
          <a:r>
            <a:rPr lang="es-ES" sz="1400" kern="1200" dirty="0" smtClean="0"/>
            <a:t> </a:t>
          </a:r>
          <a:endParaRPr lang="es-ES" sz="1400" kern="1200" dirty="0"/>
        </a:p>
      </dsp:txBody>
      <dsp:txXfrm>
        <a:off x="4983601" y="2089488"/>
        <a:ext cx="1827805" cy="1193777"/>
      </dsp:txXfrm>
    </dsp:sp>
    <dsp:sp modelId="{7E99CC93-5EA1-4EDA-A0DA-35CDECCFE3BB}">
      <dsp:nvSpPr>
        <dsp:cNvPr id="0" name=""/>
        <dsp:cNvSpPr/>
      </dsp:nvSpPr>
      <dsp:spPr>
        <a:xfrm>
          <a:off x="4661148" y="1545125"/>
          <a:ext cx="3709067" cy="507222"/>
        </a:xfrm>
        <a:custGeom>
          <a:avLst/>
          <a:gdLst/>
          <a:ahLst/>
          <a:cxnLst/>
          <a:rect l="0" t="0" r="0" b="0"/>
          <a:pathLst>
            <a:path>
              <a:moveTo>
                <a:pt x="0" y="0"/>
              </a:moveTo>
              <a:lnTo>
                <a:pt x="0" y="253611"/>
              </a:lnTo>
              <a:lnTo>
                <a:pt x="3709067" y="253611"/>
              </a:lnTo>
              <a:lnTo>
                <a:pt x="3709067" y="507222"/>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8EF24-1152-439F-886F-5EFC9E68FC0D}">
      <dsp:nvSpPr>
        <dsp:cNvPr id="0" name=""/>
        <dsp:cNvSpPr/>
      </dsp:nvSpPr>
      <dsp:spPr>
        <a:xfrm>
          <a:off x="7419173" y="2052348"/>
          <a:ext cx="1902085" cy="1268057"/>
        </a:xfrm>
        <a:prstGeom prst="roundRect">
          <a:avLst>
            <a:gd name="adj" fmla="val 10000"/>
          </a:avLst>
        </a:prstGeom>
        <a:solidFill>
          <a:srgbClr val="FFCCCC"/>
        </a:solidFill>
        <a:ln w="15875" cap="rnd"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FASES DEL JUEGO </a:t>
          </a:r>
          <a:endParaRPr lang="es-ES" sz="1400" b="1" kern="1200" dirty="0"/>
        </a:p>
      </dsp:txBody>
      <dsp:txXfrm>
        <a:off x="7456313" y="2089488"/>
        <a:ext cx="1827805" cy="1193777"/>
      </dsp:txXfrm>
    </dsp:sp>
    <dsp:sp modelId="{24DF86C7-DABC-46D7-9DEB-299E5DBB7167}">
      <dsp:nvSpPr>
        <dsp:cNvPr id="0" name=""/>
        <dsp:cNvSpPr/>
      </dsp:nvSpPr>
      <dsp:spPr>
        <a:xfrm>
          <a:off x="8324496" y="3320405"/>
          <a:ext cx="91440" cy="507222"/>
        </a:xfrm>
        <a:custGeom>
          <a:avLst/>
          <a:gdLst/>
          <a:ahLst/>
          <a:cxnLst/>
          <a:rect l="0" t="0" r="0" b="0"/>
          <a:pathLst>
            <a:path>
              <a:moveTo>
                <a:pt x="45720" y="0"/>
              </a:moveTo>
              <a:lnTo>
                <a:pt x="45720" y="507222"/>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57D93-69D7-4B25-A3C5-CF446AAB7547}">
      <dsp:nvSpPr>
        <dsp:cNvPr id="0" name=""/>
        <dsp:cNvSpPr/>
      </dsp:nvSpPr>
      <dsp:spPr>
        <a:xfrm>
          <a:off x="7343470" y="3827628"/>
          <a:ext cx="2053491" cy="1551518"/>
        </a:xfrm>
        <a:prstGeom prst="roundRect">
          <a:avLst>
            <a:gd name="adj" fmla="val 10000"/>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Fase de preparación       Fase de juego          Fase de orden y cierre                    Fase de evaluación y prospectiva </a:t>
          </a:r>
          <a:endParaRPr lang="es-ES" sz="1400" kern="1200" dirty="0"/>
        </a:p>
      </dsp:txBody>
      <dsp:txXfrm>
        <a:off x="7388912" y="3873070"/>
        <a:ext cx="1962607" cy="1460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4BCDA-04CE-4D9E-87E8-B8E61CAB7B3F}">
      <dsp:nvSpPr>
        <dsp:cNvPr id="0" name=""/>
        <dsp:cNvSpPr/>
      </dsp:nvSpPr>
      <dsp:spPr>
        <a:xfrm rot="16200000">
          <a:off x="-1211114" y="1213790"/>
          <a:ext cx="5002015" cy="2574433"/>
        </a:xfrm>
        <a:prstGeom prst="flowChartManualOperation">
          <a:avLst/>
        </a:prstGeom>
        <a:solidFill>
          <a:srgbClr val="FFFF99"/>
        </a:solidFill>
        <a:ln w="15875" cap="rnd" cmpd="sng" algn="ctr">
          <a:solidFill>
            <a:srgbClr val="FF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s-ES" sz="2000" b="1" kern="1200" dirty="0" smtClean="0"/>
            <a:t>MODALIDAD DE LA INVESTIGACIÓN </a:t>
          </a:r>
          <a:endParaRPr lang="es-ES" sz="2000" b="1" kern="1200" dirty="0"/>
        </a:p>
        <a:p>
          <a:pPr marL="114300" lvl="1" indent="-114300" algn="ctr" defTabSz="533400">
            <a:lnSpc>
              <a:spcPct val="90000"/>
            </a:lnSpc>
            <a:spcBef>
              <a:spcPct val="0"/>
            </a:spcBef>
            <a:spcAft>
              <a:spcPct val="15000"/>
            </a:spcAft>
            <a:buChar char="••"/>
          </a:pPr>
          <a:endParaRPr lang="es-ES" sz="1200" kern="1200" dirty="0">
            <a:solidFill>
              <a:schemeClr val="tx1"/>
            </a:solidFill>
          </a:endParaRPr>
        </a:p>
        <a:p>
          <a:pPr marL="171450" lvl="1" indent="-171450" algn="ctr" defTabSz="711200">
            <a:lnSpc>
              <a:spcPct val="90000"/>
            </a:lnSpc>
            <a:spcBef>
              <a:spcPct val="0"/>
            </a:spcBef>
            <a:spcAft>
              <a:spcPct val="15000"/>
            </a:spcAft>
            <a:buChar char="••"/>
          </a:pPr>
          <a:r>
            <a:rPr lang="es-ES" sz="1600" b="1" kern="1200" dirty="0" smtClean="0"/>
            <a:t>CAMPO </a:t>
          </a:r>
          <a:endParaRPr lang="es-ES" sz="1600" b="1" kern="1200" dirty="0"/>
        </a:p>
        <a:p>
          <a:pPr marL="171450" lvl="1" indent="-171450" algn="ctr" defTabSz="711200">
            <a:lnSpc>
              <a:spcPct val="90000"/>
            </a:lnSpc>
            <a:spcBef>
              <a:spcPct val="0"/>
            </a:spcBef>
            <a:spcAft>
              <a:spcPct val="15000"/>
            </a:spcAft>
            <a:buChar char="••"/>
          </a:pPr>
          <a:r>
            <a:rPr lang="es-ES" sz="1600" b="1" kern="1200" dirty="0" smtClean="0"/>
            <a:t>DOCUMENTAL </a:t>
          </a:r>
          <a:endParaRPr lang="es-ES" sz="1600" b="1" kern="1200" dirty="0"/>
        </a:p>
      </dsp:txBody>
      <dsp:txXfrm rot="5400000">
        <a:off x="2677" y="1000402"/>
        <a:ext cx="2574433" cy="3001209"/>
      </dsp:txXfrm>
    </dsp:sp>
    <dsp:sp modelId="{1625CEE9-BF2F-4D03-A5C2-14399D8EBCCD}">
      <dsp:nvSpPr>
        <dsp:cNvPr id="0" name=""/>
        <dsp:cNvSpPr/>
      </dsp:nvSpPr>
      <dsp:spPr>
        <a:xfrm rot="16200000">
          <a:off x="1556400" y="1213790"/>
          <a:ext cx="5002015" cy="2574433"/>
        </a:xfrm>
        <a:prstGeom prst="flowChartManualOperation">
          <a:avLst/>
        </a:prstGeom>
        <a:solidFill>
          <a:srgbClr val="CCCCFF"/>
        </a:solidFill>
        <a:ln w="15875" cap="rnd" cmpd="sng" algn="ctr">
          <a:solidFill>
            <a:srgbClr val="CC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s-ES" sz="2000" b="1" kern="1200" dirty="0" smtClean="0"/>
            <a:t>TIPO DE INVESTIGACIÓN </a:t>
          </a:r>
          <a:endParaRPr lang="es-ES" sz="2000" b="1" kern="1200" dirty="0"/>
        </a:p>
        <a:p>
          <a:pPr marL="114300" lvl="1" indent="-114300" algn="ctr" defTabSz="533400">
            <a:lnSpc>
              <a:spcPct val="90000"/>
            </a:lnSpc>
            <a:spcBef>
              <a:spcPct val="0"/>
            </a:spcBef>
            <a:spcAft>
              <a:spcPct val="15000"/>
            </a:spcAft>
            <a:buChar char="••"/>
          </a:pPr>
          <a:endParaRPr lang="es-ES" sz="1200" kern="1200" dirty="0">
            <a:solidFill>
              <a:schemeClr val="tx1"/>
            </a:solidFill>
          </a:endParaRPr>
        </a:p>
        <a:p>
          <a:pPr marL="171450" lvl="1" indent="-171450" algn="ctr" defTabSz="711200">
            <a:lnSpc>
              <a:spcPct val="90000"/>
            </a:lnSpc>
            <a:spcBef>
              <a:spcPct val="0"/>
            </a:spcBef>
            <a:spcAft>
              <a:spcPct val="15000"/>
            </a:spcAft>
            <a:buChar char="••"/>
          </a:pPr>
          <a:endParaRPr lang="es-ES" sz="1600" b="1" kern="1200" dirty="0">
            <a:solidFill>
              <a:schemeClr val="tx1"/>
            </a:solidFill>
          </a:endParaRPr>
        </a:p>
        <a:p>
          <a:pPr marL="171450" lvl="1" indent="-171450" algn="ctr" defTabSz="711200">
            <a:lnSpc>
              <a:spcPct val="90000"/>
            </a:lnSpc>
            <a:spcBef>
              <a:spcPct val="0"/>
            </a:spcBef>
            <a:spcAft>
              <a:spcPct val="15000"/>
            </a:spcAft>
            <a:buChar char="••"/>
          </a:pPr>
          <a:r>
            <a:rPr lang="es-ES" sz="1600" b="1" kern="1200" dirty="0" smtClean="0"/>
            <a:t>DESCRIPTIVA </a:t>
          </a:r>
          <a:endParaRPr lang="es-ES" sz="1600" b="1" kern="1200" dirty="0"/>
        </a:p>
      </dsp:txBody>
      <dsp:txXfrm rot="5400000">
        <a:off x="2770191" y="1000402"/>
        <a:ext cx="2574433" cy="30012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50023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58902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392541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127448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10667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22057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8091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318444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247986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126200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39704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216702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2734612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1963184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895069-75CE-4A03-A960-036A8EBDDC4E}" type="slidenum">
              <a:rPr lang="es-EC" smtClean="0"/>
              <a:t>‹Nº›</a:t>
            </a:fld>
            <a:endParaRPr lang="es-EC"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2979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1734361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895069-75CE-4A03-A960-036A8EBDDC4E}" type="slidenum">
              <a:rPr lang="es-EC" smtClean="0"/>
              <a:t>‹Nº›</a:t>
            </a:fld>
            <a:endParaRPr lang="es-EC"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1263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2285898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1353842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213195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117130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199240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4B895069-75CE-4A03-A960-036A8EBDDC4E}" type="slidenum">
              <a:rPr lang="es-EC" smtClean="0"/>
              <a:t>‹Nº›</a:t>
            </a:fld>
            <a:endParaRPr lang="es-EC"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425384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4B895069-75CE-4A03-A960-036A8EBDDC4E}" type="slidenum">
              <a:rPr lang="es-EC" smtClean="0"/>
              <a:t>‹Nº›</a:t>
            </a:fld>
            <a:endParaRPr lang="es-EC"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89373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387340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393527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7444E9D-DACC-4B9C-A3CA-83C19CA263EE}" type="datetimeFigureOut">
              <a:rPr lang="es-EC" smtClean="0"/>
              <a:t>20/11/2018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B895069-75CE-4A03-A960-036A8EBDDC4E}" type="slidenum">
              <a:rPr lang="es-EC" smtClean="0"/>
              <a:t>‹Nº›</a:t>
            </a:fld>
            <a:endParaRPr lang="es-EC" dirty="0"/>
          </a:p>
        </p:txBody>
      </p:sp>
    </p:spTree>
    <p:extLst>
      <p:ext uri="{BB962C8B-B14F-4D97-AF65-F5344CB8AC3E}">
        <p14:creationId xmlns:p14="http://schemas.microsoft.com/office/powerpoint/2010/main" val="309359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7444E9D-DACC-4B9C-A3CA-83C19CA263EE}" type="datetimeFigureOut">
              <a:rPr lang="es-EC" smtClean="0"/>
              <a:t>20/11/2018</a:t>
            </a:fld>
            <a:endParaRPr lang="es-EC"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C"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B895069-75CE-4A03-A960-036A8EBDDC4E}" type="slidenum">
              <a:rPr lang="es-EC" smtClean="0"/>
              <a:t>‹Nº›</a:t>
            </a:fld>
            <a:endParaRPr lang="es-EC" dirty="0"/>
          </a:p>
        </p:txBody>
      </p:sp>
    </p:spTree>
    <p:extLst>
      <p:ext uri="{BB962C8B-B14F-4D97-AF65-F5344CB8AC3E}">
        <p14:creationId xmlns:p14="http://schemas.microsoft.com/office/powerpoint/2010/main" val="37582873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7444E9D-DACC-4B9C-A3CA-83C19CA263EE}" type="datetimeFigureOut">
              <a:rPr lang="es-EC" smtClean="0"/>
              <a:t>20/11/2018</a:t>
            </a:fld>
            <a:endParaRPr lang="es-EC"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B895069-75CE-4A03-A960-036A8EBDDC4E}" type="slidenum">
              <a:rPr lang="es-EC" smtClean="0"/>
              <a:t>‹Nº›</a:t>
            </a:fld>
            <a:endParaRPr lang="es-EC" dirty="0"/>
          </a:p>
        </p:txBody>
      </p:sp>
    </p:spTree>
    <p:extLst>
      <p:ext uri="{BB962C8B-B14F-4D97-AF65-F5344CB8AC3E}">
        <p14:creationId xmlns:p14="http://schemas.microsoft.com/office/powerpoint/2010/main" val="23978396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5.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8.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7.jpe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8.xml"/><Relationship Id="rId7" Type="http://schemas.openxmlformats.org/officeDocument/2006/relationships/image" Target="../media/image11.jpe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947372" y="431078"/>
            <a:ext cx="8907863" cy="6386364"/>
          </a:xfrm>
          <a:prstGeom prst="rect">
            <a:avLst/>
          </a:prstGeom>
        </p:spPr>
        <p:txBody>
          <a:bodyPr wrap="square">
            <a:spAutoFit/>
          </a:bodyPr>
          <a:lstStyle/>
          <a:p>
            <a:pPr indent="180340" algn="ctr">
              <a:lnSpc>
                <a:spcPct val="150000"/>
              </a:lnSpc>
              <a:spcAft>
                <a:spcPts val="600"/>
              </a:spcAft>
            </a:pPr>
            <a:endParaRPr lang="es-ES" sz="1400" b="1" dirty="0" smtClean="0">
              <a:latin typeface="Arial" panose="020B0604020202020204" pitchFamily="34" charset="0"/>
              <a:ea typeface="Calibri" panose="020F0502020204030204" pitchFamily="34" charset="0"/>
            </a:endParaRPr>
          </a:p>
          <a:p>
            <a:pPr indent="180340" algn="ctr">
              <a:lnSpc>
                <a:spcPct val="150000"/>
              </a:lnSpc>
              <a:spcAft>
                <a:spcPts val="600"/>
              </a:spcAft>
            </a:pPr>
            <a:endParaRPr lang="es-ES" sz="1400" b="1" dirty="0" smtClean="0">
              <a:latin typeface="Arial" panose="020B0604020202020204" pitchFamily="34" charset="0"/>
              <a:ea typeface="Calibri" panose="020F0502020204030204" pitchFamily="34" charset="0"/>
            </a:endParaRPr>
          </a:p>
          <a:p>
            <a:pPr indent="180340" algn="ctr">
              <a:lnSpc>
                <a:spcPct val="150000"/>
              </a:lnSpc>
              <a:spcAft>
                <a:spcPts val="600"/>
              </a:spcAft>
            </a:pPr>
            <a:endParaRPr lang="es-ES" sz="1400" b="1" dirty="0" smtClean="0">
              <a:latin typeface="Arial" panose="020B0604020202020204" pitchFamily="34" charset="0"/>
              <a:ea typeface="Calibri" panose="020F0502020204030204" pitchFamily="34" charset="0"/>
            </a:endParaRPr>
          </a:p>
          <a:p>
            <a:pPr indent="180340" algn="ctr">
              <a:lnSpc>
                <a:spcPct val="150000"/>
              </a:lnSpc>
              <a:spcAft>
                <a:spcPts val="600"/>
              </a:spcAft>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DEPARTAMENTO </a:t>
            </a:r>
            <a:r>
              <a:rPr lang="es-ES" sz="1600" dirty="0">
                <a:latin typeface="Times New Roman" panose="02020603050405020304" pitchFamily="18" charset="0"/>
                <a:ea typeface="Calibri" panose="020F0502020204030204" pitchFamily="34" charset="0"/>
                <a:cs typeface="Times New Roman" panose="02020603050405020304" pitchFamily="18" charset="0"/>
              </a:rPr>
              <a:t>DE CIENCIAS HUMANAS Y SOCIALES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6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CARRERA DE EDUCACIÓN INFANTIL</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600"/>
              </a:spcAft>
            </a:pPr>
            <a:r>
              <a:rPr lang="es-E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600"/>
              </a:spcAft>
            </a:pPr>
            <a:r>
              <a:rPr lang="es-ES"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TEMA:  </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600"/>
              </a:spcAft>
            </a:pPr>
            <a:r>
              <a:rPr lang="es-ES"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DEL DESARROLLO DE LA INTELIGENCIA LINGÜÍSTICA A TRAVÉS DE JUEGOS DRAMÁTICOS, EN NIÑOS DE 4 A 5 AÑOS DEL CENTRO DE EDUCACIÓN INICIAL “NIDO LA CIGÜEÑA” EN EL CANTÓN QUITO, PROVINCIA DE PICHINCHA.</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600"/>
              </a:spcAft>
            </a:pP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60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AUTORAS: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600"/>
              </a:spcAft>
            </a:pP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CANTUÑA CHANGOLUISA SONIA JUDITH</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600"/>
              </a:spcAft>
            </a:pP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CHILLAGANA TAIPE CARMEN </a:t>
            </a:r>
            <a:r>
              <a:rPr lang="es-ES"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CECILIA</a:t>
            </a: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600"/>
              </a:spcAft>
            </a:pPr>
            <a:r>
              <a:rPr lang="es-E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50000"/>
              </a:lnSpc>
              <a:spcAft>
                <a:spcPts val="60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TUTOR(A</a:t>
            </a:r>
            <a:r>
              <a:rPr lang="es-ES"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es-EC" sz="1600" dirty="0">
                <a:latin typeface="Times New Roman" panose="02020603050405020304" pitchFamily="18" charset="0"/>
                <a:ea typeface="Calibri" panose="020F0502020204030204" pitchFamily="34" charset="0"/>
                <a:cs typeface="Times New Roman" panose="02020603050405020304" pitchFamily="18" charset="0"/>
              </a:rPr>
              <a:t> </a:t>
            </a:r>
            <a:r>
              <a:rPr lang="es-ES"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MSC</a:t>
            </a: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PADILLA </a:t>
            </a:r>
            <a:r>
              <a:rPr lang="es-ES"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GISELA</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s-E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2018</a:t>
            </a:r>
            <a:endParaRPr lang="es-EC" sz="2000" dirty="0">
              <a:latin typeface="Times New Roman" panose="02020603050405020304" pitchFamily="18" charset="0"/>
              <a:cs typeface="Times New Roman" panose="02020603050405020304" pitchFamily="18" charset="0"/>
            </a:endParaRPr>
          </a:p>
        </p:txBody>
      </p:sp>
      <p:pic>
        <p:nvPicPr>
          <p:cNvPr id="4" name="Picture 4" descr="Resultado de imagen para log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760" y="328587"/>
            <a:ext cx="4536504" cy="117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7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8171" y="692332"/>
            <a:ext cx="980644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METODOLOGÍA DE LA INVESTIGACIÓN   </a:t>
            </a:r>
            <a:endParaRPr lang="es-EC" sz="2800" b="1" dirty="0"/>
          </a:p>
        </p:txBody>
      </p:sp>
      <p:graphicFrame>
        <p:nvGraphicFramePr>
          <p:cNvPr id="6" name="Diagrama 5"/>
          <p:cNvGraphicFramePr/>
          <p:nvPr>
            <p:extLst>
              <p:ext uri="{D42A27DB-BD31-4B8C-83A1-F6EECF244321}">
                <p14:modId xmlns:p14="http://schemas.microsoft.com/office/powerpoint/2010/main" val="2593319766"/>
              </p:ext>
            </p:extLst>
          </p:nvPr>
        </p:nvGraphicFramePr>
        <p:xfrm>
          <a:off x="1118813" y="1645920"/>
          <a:ext cx="5347301" cy="5002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Resultado de imagen para instrumentos de investigac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6189" y="2142309"/>
            <a:ext cx="4812799" cy="3302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99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808263" y="852616"/>
            <a:ext cx="2323997" cy="5152767"/>
            <a:chOff x="4998961" y="-1"/>
            <a:chExt cx="2323997" cy="5152767"/>
          </a:xfrm>
        </p:grpSpPr>
        <p:sp>
          <p:nvSpPr>
            <p:cNvPr id="8" name="Operación manual 7"/>
            <p:cNvSpPr/>
            <p:nvPr/>
          </p:nvSpPr>
          <p:spPr>
            <a:xfrm rot="16200000">
              <a:off x="3584576" y="1414385"/>
              <a:ext cx="5152767" cy="2323996"/>
            </a:xfrm>
            <a:prstGeom prst="flowChartManualOperation">
              <a:avLst/>
            </a:prstGeom>
            <a:solidFill>
              <a:srgbClr val="99FF99"/>
            </a:solidFill>
            <a:ln>
              <a:solidFill>
                <a:srgbClr val="99FF99"/>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peración manual 4"/>
            <p:cNvSpPr txBox="1"/>
            <p:nvPr/>
          </p:nvSpPr>
          <p:spPr>
            <a:xfrm rot="21600000">
              <a:off x="4998961" y="1030553"/>
              <a:ext cx="2323996" cy="30916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s-ES" sz="2000" b="1" kern="1200" dirty="0" smtClean="0"/>
                <a:t>TÉCNICAS E INSTRUMENTOS             </a:t>
              </a:r>
              <a:endParaRPr lang="es-ES" sz="2000" b="1" kern="1200" dirty="0"/>
            </a:p>
            <a:p>
              <a:pPr marL="171450" lvl="1" indent="-171450" algn="ctr" defTabSz="711200">
                <a:lnSpc>
                  <a:spcPct val="90000"/>
                </a:lnSpc>
                <a:spcBef>
                  <a:spcPct val="0"/>
                </a:spcBef>
                <a:spcAft>
                  <a:spcPct val="15000"/>
                </a:spcAft>
                <a:buChar char="••"/>
              </a:pPr>
              <a:endParaRPr lang="es-ES" sz="1600" kern="1200" dirty="0">
                <a:solidFill>
                  <a:schemeClr val="tx1"/>
                </a:solidFill>
              </a:endParaRPr>
            </a:p>
            <a:p>
              <a:pPr marL="171450" lvl="1" indent="-171450" algn="ctr" defTabSz="711200">
                <a:lnSpc>
                  <a:spcPct val="90000"/>
                </a:lnSpc>
                <a:spcBef>
                  <a:spcPct val="0"/>
                </a:spcBef>
                <a:spcAft>
                  <a:spcPct val="15000"/>
                </a:spcAft>
                <a:buChar char="••"/>
              </a:pPr>
              <a:r>
                <a:rPr lang="es-ES" sz="1600" b="1" kern="1200" dirty="0" smtClean="0"/>
                <a:t>OBSERVACIÓN : </a:t>
              </a:r>
              <a:r>
                <a:rPr lang="es-ES" sz="1600" i="0" kern="1200" dirty="0" smtClean="0"/>
                <a:t>Guía de observación </a:t>
              </a:r>
              <a:endParaRPr lang="es-ES" sz="1600" i="0" kern="1200" dirty="0"/>
            </a:p>
            <a:p>
              <a:pPr marL="171450" lvl="1" indent="-171450" algn="ctr" defTabSz="711200">
                <a:lnSpc>
                  <a:spcPct val="90000"/>
                </a:lnSpc>
                <a:spcBef>
                  <a:spcPct val="0"/>
                </a:spcBef>
                <a:spcAft>
                  <a:spcPct val="15000"/>
                </a:spcAft>
                <a:buChar char="••"/>
              </a:pPr>
              <a:endParaRPr lang="es-ES" sz="1600" i="0" kern="1200" dirty="0"/>
            </a:p>
            <a:p>
              <a:pPr marL="171450" lvl="1" indent="-171450" algn="ctr" defTabSz="711200">
                <a:lnSpc>
                  <a:spcPct val="90000"/>
                </a:lnSpc>
                <a:spcBef>
                  <a:spcPct val="0"/>
                </a:spcBef>
                <a:spcAft>
                  <a:spcPct val="15000"/>
                </a:spcAft>
                <a:buChar char="••"/>
              </a:pPr>
              <a:endParaRPr lang="es-ES" sz="1600" i="0" kern="1200" dirty="0"/>
            </a:p>
            <a:p>
              <a:pPr marL="171450" lvl="1" indent="-171450" algn="ctr" defTabSz="711200">
                <a:lnSpc>
                  <a:spcPct val="90000"/>
                </a:lnSpc>
                <a:spcBef>
                  <a:spcPct val="0"/>
                </a:spcBef>
                <a:spcAft>
                  <a:spcPct val="15000"/>
                </a:spcAft>
                <a:buChar char="••"/>
              </a:pPr>
              <a:r>
                <a:rPr lang="es-ES" sz="1600" b="1" kern="1200" dirty="0" smtClean="0"/>
                <a:t>ENCUESTA</a:t>
              </a:r>
              <a:r>
                <a:rPr lang="es-ES" sz="1600" kern="1200" dirty="0" smtClean="0"/>
                <a:t> : </a:t>
              </a:r>
              <a:r>
                <a:rPr lang="es-ES" sz="1600" i="0" kern="1200" dirty="0" smtClean="0"/>
                <a:t>Dirigida a docentes </a:t>
              </a:r>
              <a:endParaRPr lang="es-ES" sz="1600" i="0" kern="1200" dirty="0"/>
            </a:p>
          </p:txBody>
        </p:sp>
      </p:gr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7230" y="1315640"/>
            <a:ext cx="2211344" cy="3964315"/>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88" y="705394"/>
            <a:ext cx="3950977" cy="2447523"/>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029" y="3297798"/>
            <a:ext cx="1917093" cy="3436805"/>
          </a:xfrm>
          <a:prstGeom prst="rect">
            <a:avLst/>
          </a:prstGeom>
          <a:ln>
            <a:noFill/>
          </a:ln>
          <a:effectLst>
            <a:outerShdw blurRad="292100" dist="139700" dir="2700000" algn="tl" rotWithShape="0">
              <a:srgbClr val="333333">
                <a:alpha val="65000"/>
              </a:srgbClr>
            </a:outerShdw>
          </a:effectLst>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282" y="1342994"/>
            <a:ext cx="2459482" cy="3936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348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007860" y="852616"/>
            <a:ext cx="2323997" cy="5152767"/>
            <a:chOff x="7497257" y="-1"/>
            <a:chExt cx="2323997" cy="5152767"/>
          </a:xfrm>
        </p:grpSpPr>
        <p:sp>
          <p:nvSpPr>
            <p:cNvPr id="3" name="Operación manual 2"/>
            <p:cNvSpPr/>
            <p:nvPr/>
          </p:nvSpPr>
          <p:spPr>
            <a:xfrm rot="16200000">
              <a:off x="6082872" y="1414385"/>
              <a:ext cx="5152767" cy="2323996"/>
            </a:xfrm>
            <a:prstGeom prst="flowChartManualOperation">
              <a:avLst/>
            </a:prstGeom>
            <a:solidFill>
              <a:srgbClr val="99CCFF"/>
            </a:solidFill>
            <a:ln>
              <a:solidFill>
                <a:srgbClr val="99CC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 name="Operación manual 6"/>
            <p:cNvSpPr txBox="1"/>
            <p:nvPr/>
          </p:nvSpPr>
          <p:spPr>
            <a:xfrm rot="21600000">
              <a:off x="7497257" y="1030553"/>
              <a:ext cx="2323996" cy="30916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s-ES" sz="2000" b="1" kern="1200" dirty="0" smtClean="0"/>
                <a:t>POBLACIÓN Y MUESTRA </a:t>
              </a:r>
              <a:endParaRPr lang="es-ES" sz="2000" b="1" kern="1200" dirty="0"/>
            </a:p>
            <a:p>
              <a:pPr marL="171450" lvl="1" indent="-171450" algn="ctr" defTabSz="711200">
                <a:lnSpc>
                  <a:spcPct val="90000"/>
                </a:lnSpc>
                <a:spcBef>
                  <a:spcPct val="0"/>
                </a:spcBef>
                <a:spcAft>
                  <a:spcPct val="15000"/>
                </a:spcAft>
                <a:buChar char="••"/>
              </a:pPr>
              <a:endParaRPr lang="es-ES" sz="1600" kern="1200" dirty="0">
                <a:solidFill>
                  <a:schemeClr val="tx1"/>
                </a:solidFill>
              </a:endParaRPr>
            </a:p>
            <a:p>
              <a:pPr marL="171450" lvl="1" indent="-171450" algn="ctr" defTabSz="711200">
                <a:lnSpc>
                  <a:spcPct val="90000"/>
                </a:lnSpc>
                <a:spcBef>
                  <a:spcPct val="0"/>
                </a:spcBef>
                <a:spcAft>
                  <a:spcPct val="15000"/>
                </a:spcAft>
                <a:buChar char="••"/>
              </a:pPr>
              <a:r>
                <a:rPr lang="es-ES" sz="1600" b="1" kern="1200" dirty="0" smtClean="0"/>
                <a:t>POBLACIÓN: </a:t>
              </a:r>
              <a:r>
                <a:rPr lang="es-ES" sz="1600" b="0" kern="1200" dirty="0" smtClean="0"/>
                <a:t>83</a:t>
              </a:r>
              <a:r>
                <a:rPr lang="es-ES" sz="1600" b="1" kern="1200" dirty="0" smtClean="0"/>
                <a:t> </a:t>
              </a:r>
              <a:r>
                <a:rPr lang="es-ES" sz="1600" b="0" kern="1200" dirty="0" smtClean="0"/>
                <a:t>n</a:t>
              </a:r>
              <a:r>
                <a:rPr lang="es-ES" sz="1600" kern="1200" dirty="0" smtClean="0"/>
                <a:t>iños 4-5  y 6 docentes del Inicial II.</a:t>
              </a:r>
            </a:p>
            <a:p>
              <a:pPr marL="171450" lvl="1" indent="-171450" algn="ctr" defTabSz="711200">
                <a:lnSpc>
                  <a:spcPct val="90000"/>
                </a:lnSpc>
                <a:spcBef>
                  <a:spcPct val="0"/>
                </a:spcBef>
                <a:spcAft>
                  <a:spcPct val="15000"/>
                </a:spcAft>
                <a:buChar char="••"/>
              </a:pPr>
              <a:r>
                <a:rPr lang="es-ES" sz="1600" kern="1200" dirty="0" smtClean="0"/>
                <a:t> </a:t>
              </a:r>
              <a:endParaRPr lang="es-ES" sz="1600" kern="1200" dirty="0"/>
            </a:p>
            <a:p>
              <a:pPr marL="171450" lvl="1" indent="-171450" algn="ctr" defTabSz="711200">
                <a:lnSpc>
                  <a:spcPct val="90000"/>
                </a:lnSpc>
                <a:spcBef>
                  <a:spcPct val="0"/>
                </a:spcBef>
                <a:spcAft>
                  <a:spcPct val="15000"/>
                </a:spcAft>
                <a:buChar char="••"/>
              </a:pPr>
              <a:r>
                <a:rPr lang="es-ES" sz="1600" b="1" kern="1200" dirty="0" smtClean="0"/>
                <a:t>MUESTRA: </a:t>
              </a:r>
              <a:r>
                <a:rPr lang="es-ES" sz="1600" kern="1200" dirty="0" smtClean="0"/>
                <a:t>Constituido por la totalidad de niños y docentes </a:t>
              </a:r>
              <a:endParaRPr lang="es-ES" sz="1600" kern="1200" dirty="0"/>
            </a:p>
          </p:txBody>
        </p:sp>
      </p:gr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499" y="1883170"/>
            <a:ext cx="3828578" cy="2864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624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98172" y="731521"/>
            <a:ext cx="98064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ANÁLISIS E INTERPRETACIÓN DE RESULTADOS   </a:t>
            </a:r>
            <a:endParaRPr lang="es-EC" sz="2800" b="1" dirty="0"/>
          </a:p>
        </p:txBody>
      </p:sp>
      <p:sp>
        <p:nvSpPr>
          <p:cNvPr id="5" name="Rectángulo redondeado 4"/>
          <p:cNvSpPr/>
          <p:nvPr/>
        </p:nvSpPr>
        <p:spPr>
          <a:xfrm>
            <a:off x="2310714" y="1371599"/>
            <a:ext cx="8353167" cy="5560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cs typeface="Aharoni" panose="02010803020104030203" pitchFamily="2" charset="-79"/>
              </a:rPr>
              <a:t>RESULTADOS DE GUÍA DE OBSERVACIÓN APLICADA A LOS NIÑOS</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2430213588"/>
              </p:ext>
            </p:extLst>
          </p:nvPr>
        </p:nvGraphicFramePr>
        <p:xfrm>
          <a:off x="2443759" y="3514993"/>
          <a:ext cx="5068388" cy="2140218"/>
        </p:xfrm>
        <a:graphic>
          <a:graphicData uri="http://schemas.openxmlformats.org/drawingml/2006/table">
            <a:tbl>
              <a:tblPr firstRow="1" firstCol="1" bandRow="1"/>
              <a:tblGrid>
                <a:gridCol w="1199773">
                  <a:extLst>
                    <a:ext uri="{9D8B030D-6E8A-4147-A177-3AD203B41FA5}">
                      <a16:colId xmlns:a16="http://schemas.microsoft.com/office/drawing/2014/main" val="2847444934"/>
                    </a:ext>
                  </a:extLst>
                </a:gridCol>
                <a:gridCol w="1477107">
                  <a:extLst>
                    <a:ext uri="{9D8B030D-6E8A-4147-A177-3AD203B41FA5}">
                      <a16:colId xmlns:a16="http://schemas.microsoft.com/office/drawing/2014/main" val="327004085"/>
                    </a:ext>
                  </a:extLst>
                </a:gridCol>
                <a:gridCol w="1266093">
                  <a:extLst>
                    <a:ext uri="{9D8B030D-6E8A-4147-A177-3AD203B41FA5}">
                      <a16:colId xmlns:a16="http://schemas.microsoft.com/office/drawing/2014/main" val="2873596831"/>
                    </a:ext>
                  </a:extLst>
                </a:gridCol>
                <a:gridCol w="1125415">
                  <a:extLst>
                    <a:ext uri="{9D8B030D-6E8A-4147-A177-3AD203B41FA5}">
                      <a16:colId xmlns:a16="http://schemas.microsoft.com/office/drawing/2014/main" val="4275192960"/>
                    </a:ext>
                  </a:extLst>
                </a:gridCol>
              </a:tblGrid>
              <a:tr h="708215">
                <a:tc>
                  <a:txBody>
                    <a:bodyPr/>
                    <a:lstStyle/>
                    <a:p>
                      <a:pPr indent="180340" algn="just">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Ítem</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Categoría</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Frecuencia</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just">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Porcentaje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81490228"/>
                  </a:ext>
                </a:extLst>
              </a:tr>
              <a:tr h="365583">
                <a:tc rowSpan="4">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2</a:t>
                      </a:r>
                      <a:endParaRPr lang="es-EC" sz="12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Iniciado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11</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13%</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95851953"/>
                  </a:ext>
                </a:extLst>
              </a:tr>
              <a:tr h="354107">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En proceso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69</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83%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42933419"/>
                  </a:ext>
                </a:extLst>
              </a:tr>
              <a:tr h="358206">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Adquirido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4%</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25063700"/>
                  </a:ext>
                </a:extLst>
              </a:tr>
              <a:tr h="354107">
                <a:tc vMerge="1">
                  <a:txBody>
                    <a:bodyPr/>
                    <a:lstStyle/>
                    <a:p>
                      <a:endParaRPr lang="es-EC"/>
                    </a:p>
                  </a:txBody>
                  <a:tcPr/>
                </a:tc>
                <a:tc>
                  <a:txBody>
                    <a:bodyPr/>
                    <a:lstStyle/>
                    <a:p>
                      <a:pPr indent="180340" algn="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Total</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83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100%</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915194459"/>
                  </a:ext>
                </a:extLst>
              </a:tr>
            </a:tbl>
          </a:graphicData>
        </a:graphic>
      </p:graphicFrame>
      <p:sp>
        <p:nvSpPr>
          <p:cNvPr id="7" name="Rectangle 2"/>
          <p:cNvSpPr>
            <a:spLocks noChangeArrowheads="1"/>
          </p:cNvSpPr>
          <p:nvPr/>
        </p:nvSpPr>
        <p:spPr bwMode="auto">
          <a:xfrm>
            <a:off x="1829728" y="2144943"/>
            <a:ext cx="62873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defTabSz="914400" rtl="0" eaLnBrk="0" fontAlgn="base" latinLnBrk="0" hangingPunct="0">
              <a:lnSpc>
                <a:spcPct val="100000"/>
              </a:lnSpc>
              <a:spcBef>
                <a:spcPct val="0"/>
              </a:spcBef>
              <a:spcAft>
                <a:spcPct val="0"/>
              </a:spcAft>
              <a:buClrTx/>
              <a:buSzTx/>
              <a:buFontTx/>
              <a:buNone/>
              <a:tabLst/>
            </a:pPr>
            <a:r>
              <a:rPr kumimoji="0" lang="es-ES" altLang="es-EC"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PREGUNTA 2.</a:t>
            </a:r>
          </a:p>
          <a:p>
            <a:pPr marL="0" marR="0" lvl="0" indent="180975" defTabSz="914400" rtl="0" eaLnBrk="0" fontAlgn="base" latinLnBrk="0" hangingPunct="0">
              <a:lnSpc>
                <a:spcPct val="100000"/>
              </a:lnSpc>
              <a:spcBef>
                <a:spcPct val="0"/>
              </a:spcBef>
              <a:spcAft>
                <a:spcPct val="0"/>
              </a:spcAft>
              <a:buClrTx/>
              <a:buSzTx/>
              <a:buFontTx/>
              <a:buNone/>
              <a:tabLst/>
            </a:pPr>
            <a:endParaRPr kumimoji="0" lang="es-ES" altLang="es-EC"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EC"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Se expresa a través de oraciones cortas y completas.</a:t>
            </a:r>
          </a:p>
          <a:p>
            <a:pPr marL="0" marR="0" lvl="0" indent="180975"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endParaRPr>
          </a:p>
        </p:txBody>
      </p:sp>
      <p:graphicFrame>
        <p:nvGraphicFramePr>
          <p:cNvPr id="8" name="Gráfico 7"/>
          <p:cNvGraphicFramePr/>
          <p:nvPr>
            <p:extLst>
              <p:ext uri="{D42A27DB-BD31-4B8C-83A1-F6EECF244321}">
                <p14:modId xmlns:p14="http://schemas.microsoft.com/office/powerpoint/2010/main" val="3796300679"/>
              </p:ext>
            </p:extLst>
          </p:nvPr>
        </p:nvGraphicFramePr>
        <p:xfrm>
          <a:off x="8117058" y="2602523"/>
          <a:ext cx="3516925" cy="3798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1854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3748" y="626232"/>
            <a:ext cx="949669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S" altLang="es-EC"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PREGUNTA 6.</a:t>
            </a:r>
            <a:endParaRPr lang="es-EC" altLang="es-EC" b="1" dirty="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altLang="es-EC"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EC"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Responde frecuentemente preguntas sobre un texto narrado por el adulto, relacionadas a los personajes y acciones principales.</a:t>
            </a:r>
            <a:endParaRPr kumimoji="0" lang="es-EC" altLang="es-EC" b="0" i="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200" b="0" i="0" u="none" strike="noStrike" cap="none" normalizeH="0" baseline="0" dirty="0" smtClean="0" bmk="_Toc522665703">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513695650"/>
              </p:ext>
            </p:extLst>
          </p:nvPr>
        </p:nvGraphicFramePr>
        <p:xfrm>
          <a:off x="2380030" y="2725214"/>
          <a:ext cx="5061779" cy="3026441"/>
        </p:xfrm>
        <a:graphic>
          <a:graphicData uri="http://schemas.openxmlformats.org/drawingml/2006/table">
            <a:tbl>
              <a:tblPr firstRow="1" firstCol="1" bandRow="1"/>
              <a:tblGrid>
                <a:gridCol w="1263502">
                  <a:extLst>
                    <a:ext uri="{9D8B030D-6E8A-4147-A177-3AD203B41FA5}">
                      <a16:colId xmlns:a16="http://schemas.microsoft.com/office/drawing/2014/main" val="212106284"/>
                    </a:ext>
                  </a:extLst>
                </a:gridCol>
                <a:gridCol w="1477108">
                  <a:extLst>
                    <a:ext uri="{9D8B030D-6E8A-4147-A177-3AD203B41FA5}">
                      <a16:colId xmlns:a16="http://schemas.microsoft.com/office/drawing/2014/main" val="4210674941"/>
                    </a:ext>
                  </a:extLst>
                </a:gridCol>
                <a:gridCol w="1209822">
                  <a:extLst>
                    <a:ext uri="{9D8B030D-6E8A-4147-A177-3AD203B41FA5}">
                      <a16:colId xmlns:a16="http://schemas.microsoft.com/office/drawing/2014/main" val="986795731"/>
                    </a:ext>
                  </a:extLst>
                </a:gridCol>
                <a:gridCol w="1111347">
                  <a:extLst>
                    <a:ext uri="{9D8B030D-6E8A-4147-A177-3AD203B41FA5}">
                      <a16:colId xmlns:a16="http://schemas.microsoft.com/office/drawing/2014/main" val="3942196683"/>
                    </a:ext>
                  </a:extLst>
                </a:gridCol>
              </a:tblGrid>
              <a:tr h="1008813">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Ítem</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Categoría</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Frecuencia</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Porcentaje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835378251"/>
                  </a:ext>
                </a:extLst>
              </a:tr>
              <a:tr h="504407">
                <a:tc rowSpan="4">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6</a:t>
                      </a:r>
                      <a:endParaRPr lang="es-EC" sz="12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Iniciado</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11</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13%</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500972163"/>
                  </a:ext>
                </a:extLst>
              </a:tr>
              <a:tr h="504407">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En proceso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69</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83%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79340974"/>
                  </a:ext>
                </a:extLst>
              </a:tr>
              <a:tr h="504407">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Adquirido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4%</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719728589"/>
                  </a:ext>
                </a:extLst>
              </a:tr>
              <a:tr h="504407">
                <a:tc vMerge="1">
                  <a:txBody>
                    <a:bodyPr/>
                    <a:lstStyle/>
                    <a:p>
                      <a:endParaRPr lang="es-EC"/>
                    </a:p>
                  </a:txBody>
                  <a:tcPr/>
                </a:tc>
                <a:tc>
                  <a:txBody>
                    <a:bodyPr/>
                    <a:lstStyle/>
                    <a:p>
                      <a:pPr indent="180340" algn="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Total</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83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100%</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56096034"/>
                  </a:ext>
                </a:extLst>
              </a:tr>
            </a:tbl>
          </a:graphicData>
        </a:graphic>
      </p:graphicFrame>
      <p:graphicFrame>
        <p:nvGraphicFramePr>
          <p:cNvPr id="6" name="Gráfico 5"/>
          <p:cNvGraphicFramePr/>
          <p:nvPr>
            <p:extLst>
              <p:ext uri="{D42A27DB-BD31-4B8C-83A1-F6EECF244321}">
                <p14:modId xmlns:p14="http://schemas.microsoft.com/office/powerpoint/2010/main" val="3277936116"/>
              </p:ext>
            </p:extLst>
          </p:nvPr>
        </p:nvGraphicFramePr>
        <p:xfrm>
          <a:off x="7785464" y="2288225"/>
          <a:ext cx="3944982" cy="3957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91957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14692786"/>
              </p:ext>
            </p:extLst>
          </p:nvPr>
        </p:nvGraphicFramePr>
        <p:xfrm>
          <a:off x="2082599" y="2196152"/>
          <a:ext cx="5287327" cy="3136509"/>
        </p:xfrm>
        <a:graphic>
          <a:graphicData uri="http://schemas.openxmlformats.org/drawingml/2006/table">
            <a:tbl>
              <a:tblPr firstRow="1" firstCol="1" bandRow="1"/>
              <a:tblGrid>
                <a:gridCol w="1207696">
                  <a:extLst>
                    <a:ext uri="{9D8B030D-6E8A-4147-A177-3AD203B41FA5}">
                      <a16:colId xmlns:a16="http://schemas.microsoft.com/office/drawing/2014/main" val="2175594653"/>
                    </a:ext>
                  </a:extLst>
                </a:gridCol>
                <a:gridCol w="1659988">
                  <a:extLst>
                    <a:ext uri="{9D8B030D-6E8A-4147-A177-3AD203B41FA5}">
                      <a16:colId xmlns:a16="http://schemas.microsoft.com/office/drawing/2014/main" val="131685539"/>
                    </a:ext>
                  </a:extLst>
                </a:gridCol>
                <a:gridCol w="1251367">
                  <a:extLst>
                    <a:ext uri="{9D8B030D-6E8A-4147-A177-3AD203B41FA5}">
                      <a16:colId xmlns:a16="http://schemas.microsoft.com/office/drawing/2014/main" val="1713093848"/>
                    </a:ext>
                  </a:extLst>
                </a:gridCol>
                <a:gridCol w="1168276">
                  <a:extLst>
                    <a:ext uri="{9D8B030D-6E8A-4147-A177-3AD203B41FA5}">
                      <a16:colId xmlns:a16="http://schemas.microsoft.com/office/drawing/2014/main" val="2939687303"/>
                    </a:ext>
                  </a:extLst>
                </a:gridCol>
              </a:tblGrid>
              <a:tr h="634205">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Ítem</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Categoría</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Frecuencia</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Porcentaje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4282057588"/>
                  </a:ext>
                </a:extLst>
              </a:tr>
              <a:tr h="625576">
                <a:tc rowSpan="4">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9</a:t>
                      </a:r>
                      <a:endParaRPr lang="es-EC" sz="12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Iniciado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6</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7%</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00281734"/>
                  </a:ext>
                </a:extLst>
              </a:tr>
              <a:tr h="625576">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En proceso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72</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87%</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85103824"/>
                  </a:ext>
                </a:extLst>
              </a:tr>
              <a:tr h="625576">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Adquirido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5</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6%</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73642034"/>
                  </a:ext>
                </a:extLst>
              </a:tr>
              <a:tr h="625576">
                <a:tc vMerge="1">
                  <a:txBody>
                    <a:bodyPr/>
                    <a:lstStyle/>
                    <a:p>
                      <a:endParaRPr lang="es-EC"/>
                    </a:p>
                  </a:txBody>
                  <a:tcPr/>
                </a:tc>
                <a:tc>
                  <a:txBody>
                    <a:bodyPr/>
                    <a:lstStyle/>
                    <a:p>
                      <a:pPr indent="180340" algn="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Total</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83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100%</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40023981"/>
                  </a:ext>
                </a:extLst>
              </a:tr>
            </a:tbl>
          </a:graphicData>
        </a:graphic>
      </p:graphicFrame>
      <p:sp>
        <p:nvSpPr>
          <p:cNvPr id="3" name="Rectangle 2"/>
          <p:cNvSpPr>
            <a:spLocks noChangeArrowheads="1"/>
          </p:cNvSpPr>
          <p:nvPr/>
        </p:nvSpPr>
        <p:spPr bwMode="auto">
          <a:xfrm>
            <a:off x="1730375" y="623122"/>
            <a:ext cx="92816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s-ES" b="1" dirty="0" smtClean="0"/>
              <a:t> PREGUNTA 9.</a:t>
            </a:r>
            <a:endParaRPr lang="es-EC" b="1" dirty="0" smtClean="0"/>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altLang="es-EC"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EC"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Describe detalladamente imágenes, objetos y situaciones que observa.</a:t>
            </a:r>
            <a:endParaRPr kumimoji="0" lang="es-EC" altLang="es-EC" b="0" i="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endParaRPr>
          </a:p>
        </p:txBody>
      </p:sp>
      <p:sp>
        <p:nvSpPr>
          <p:cNvPr id="5" name="Rectangle 3"/>
          <p:cNvSpPr>
            <a:spLocks noChangeArrowheads="1"/>
          </p:cNvSpPr>
          <p:nvPr/>
        </p:nvSpPr>
        <p:spPr bwMode="auto">
          <a:xfrm>
            <a:off x="3856038" y="3848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Gráfico 6"/>
          <p:cNvGraphicFramePr/>
          <p:nvPr>
            <p:extLst>
              <p:ext uri="{D42A27DB-BD31-4B8C-83A1-F6EECF244321}">
                <p14:modId xmlns:p14="http://schemas.microsoft.com/office/powerpoint/2010/main" val="1040616054"/>
              </p:ext>
            </p:extLst>
          </p:nvPr>
        </p:nvGraphicFramePr>
        <p:xfrm>
          <a:off x="7772400" y="1823452"/>
          <a:ext cx="3670663" cy="4042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7326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3261" y="790573"/>
            <a:ext cx="7524875" cy="1000274"/>
          </a:xfrm>
          <a:prstGeom prst="rect">
            <a:avLst/>
          </a:prstGeom>
        </p:spPr>
        <p:txBody>
          <a:bodyPr wrap="square">
            <a:spAutoFit/>
          </a:bodyPr>
          <a:lstStyle/>
          <a:p>
            <a:pPr indent="180340" algn="just">
              <a:lnSpc>
                <a:spcPct val="150000"/>
              </a:lnSpc>
              <a:spcAft>
                <a:spcPts val="600"/>
              </a:spcAft>
            </a:pPr>
            <a:r>
              <a:rPr lang="es-ES" b="1" dirty="0" smtClean="0">
                <a:latin typeface="Arial" panose="020B0604020202020204" pitchFamily="34" charset="0"/>
                <a:ea typeface="Calibri" panose="020F0502020204030204" pitchFamily="34" charset="0"/>
              </a:rPr>
              <a:t>PREGUNTA 12.</a:t>
            </a:r>
            <a:endParaRPr lang="es-EC" b="1" dirty="0" smtClean="0">
              <a:latin typeface="Arial" panose="020B0604020202020204" pitchFamily="34" charset="0"/>
              <a:ea typeface="Calibri" panose="020F0502020204030204" pitchFamily="34" charset="0"/>
            </a:endParaRPr>
          </a:p>
          <a:p>
            <a:pPr marL="285750" indent="-285750" algn="just">
              <a:lnSpc>
                <a:spcPct val="150000"/>
              </a:lnSpc>
              <a:spcAft>
                <a:spcPts val="600"/>
              </a:spcAft>
              <a:buFont typeface="Wingdings" panose="05000000000000000000" pitchFamily="2" charset="2"/>
              <a:buChar char="§"/>
            </a:pPr>
            <a:r>
              <a:rPr lang="es-ES" dirty="0" smtClean="0">
                <a:solidFill>
                  <a:srgbClr val="000000"/>
                </a:solidFill>
                <a:latin typeface="Arial" panose="020B0604020202020204" pitchFamily="34" charset="0"/>
                <a:ea typeface="Calibri" panose="020F0502020204030204" pitchFamily="34" charset="0"/>
              </a:rPr>
              <a:t>Identifica </a:t>
            </a:r>
            <a:r>
              <a:rPr lang="es-ES" dirty="0">
                <a:solidFill>
                  <a:srgbClr val="000000"/>
                </a:solidFill>
                <a:latin typeface="Arial" panose="020B0604020202020204" pitchFamily="34" charset="0"/>
                <a:ea typeface="Calibri" panose="020F0502020204030204" pitchFamily="34" charset="0"/>
              </a:rPr>
              <a:t>correctamente fonemas que escucha.</a:t>
            </a:r>
            <a:endParaRPr lang="es-EC" dirty="0">
              <a:latin typeface="Arial" panose="020B0604020202020204" pitchFamily="34" charset="0"/>
              <a:ea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761284634"/>
              </p:ext>
            </p:extLst>
          </p:nvPr>
        </p:nvGraphicFramePr>
        <p:xfrm>
          <a:off x="1837171" y="2137285"/>
          <a:ext cx="5716172" cy="2912598"/>
        </p:xfrm>
        <a:graphic>
          <a:graphicData uri="http://schemas.openxmlformats.org/drawingml/2006/table">
            <a:tbl>
              <a:tblPr firstRow="1" firstCol="1" bandRow="1"/>
              <a:tblGrid>
                <a:gridCol w="1552136">
                  <a:extLst>
                    <a:ext uri="{9D8B030D-6E8A-4147-A177-3AD203B41FA5}">
                      <a16:colId xmlns:a16="http://schemas.microsoft.com/office/drawing/2014/main" val="2208095535"/>
                    </a:ext>
                  </a:extLst>
                </a:gridCol>
                <a:gridCol w="1659988">
                  <a:extLst>
                    <a:ext uri="{9D8B030D-6E8A-4147-A177-3AD203B41FA5}">
                      <a16:colId xmlns:a16="http://schemas.microsoft.com/office/drawing/2014/main" val="3580338230"/>
                    </a:ext>
                  </a:extLst>
                </a:gridCol>
                <a:gridCol w="1252024">
                  <a:extLst>
                    <a:ext uri="{9D8B030D-6E8A-4147-A177-3AD203B41FA5}">
                      <a16:colId xmlns:a16="http://schemas.microsoft.com/office/drawing/2014/main" val="2714207087"/>
                    </a:ext>
                  </a:extLst>
                </a:gridCol>
                <a:gridCol w="1252024">
                  <a:extLst>
                    <a:ext uri="{9D8B030D-6E8A-4147-A177-3AD203B41FA5}">
                      <a16:colId xmlns:a16="http://schemas.microsoft.com/office/drawing/2014/main" val="2891835050"/>
                    </a:ext>
                  </a:extLst>
                </a:gridCol>
              </a:tblGrid>
              <a:tr h="970866">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Ítem</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Categoría</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Frecuencia</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Porcentaje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504298483"/>
                  </a:ext>
                </a:extLst>
              </a:tr>
              <a:tr h="485433">
                <a:tc rowSpan="4">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12</a:t>
                      </a:r>
                      <a:endParaRPr lang="es-EC" sz="12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Iniciado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12</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15%</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847398608"/>
                  </a:ext>
                </a:extLst>
              </a:tr>
              <a:tr h="485433">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En proceso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65</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78%</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5385866"/>
                  </a:ext>
                </a:extLst>
              </a:tr>
              <a:tr h="485433">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Adquirido</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6</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7%</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851594153"/>
                  </a:ext>
                </a:extLst>
              </a:tr>
              <a:tr h="485433">
                <a:tc vMerge="1">
                  <a:txBody>
                    <a:bodyPr/>
                    <a:lstStyle/>
                    <a:p>
                      <a:endParaRPr lang="es-EC"/>
                    </a:p>
                  </a:txBody>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Total</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solidFill>
                            <a:srgbClr val="000000"/>
                          </a:solidFill>
                          <a:effectLst/>
                          <a:latin typeface="Arial" panose="020B0604020202020204" pitchFamily="34" charset="0"/>
                          <a:ea typeface="Calibri" panose="020F0502020204030204" pitchFamily="34" charset="0"/>
                        </a:rPr>
                        <a:t>83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solidFill>
                            <a:srgbClr val="000000"/>
                          </a:solidFill>
                          <a:effectLst/>
                          <a:latin typeface="Arial" panose="020B0604020202020204" pitchFamily="34" charset="0"/>
                          <a:ea typeface="Calibri" panose="020F0502020204030204" pitchFamily="34" charset="0"/>
                        </a:rPr>
                        <a:t>100%</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37649716"/>
                  </a:ext>
                </a:extLst>
              </a:tr>
            </a:tbl>
          </a:graphicData>
        </a:graphic>
      </p:graphicFrame>
      <p:graphicFrame>
        <p:nvGraphicFramePr>
          <p:cNvPr id="5" name="Gráfico 4"/>
          <p:cNvGraphicFramePr/>
          <p:nvPr>
            <p:extLst>
              <p:ext uri="{D42A27DB-BD31-4B8C-83A1-F6EECF244321}">
                <p14:modId xmlns:p14="http://schemas.microsoft.com/office/powerpoint/2010/main" val="2439931494"/>
              </p:ext>
            </p:extLst>
          </p:nvPr>
        </p:nvGraphicFramePr>
        <p:xfrm>
          <a:off x="8426548" y="1580607"/>
          <a:ext cx="3303898" cy="4219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6905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310714" y="679614"/>
            <a:ext cx="8353167" cy="5560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cs typeface="Aharoni" panose="02010803020104030203" pitchFamily="2" charset="-79"/>
              </a:rPr>
              <a:t>RESULTADOS DE ENCUESTA APLICADA </a:t>
            </a:r>
            <a:r>
              <a:rPr lang="es-EC" b="1" dirty="0" smtClean="0">
                <a:solidFill>
                  <a:schemeClr val="tx1"/>
                </a:solidFill>
                <a:cs typeface="Aharoni" panose="02010803020104030203" pitchFamily="2" charset="-79"/>
              </a:rPr>
              <a:t>DOCENTES</a:t>
            </a:r>
            <a:endParaRPr lang="es-EC" b="1" dirty="0">
              <a:solidFill>
                <a:schemeClr val="tx1"/>
              </a:solidFill>
              <a:cs typeface="Aharoni" panose="02010803020104030203"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1906922469"/>
              </p:ext>
            </p:extLst>
          </p:nvPr>
        </p:nvGraphicFramePr>
        <p:xfrm>
          <a:off x="2070864" y="2996725"/>
          <a:ext cx="5205148" cy="2659490"/>
        </p:xfrm>
        <a:graphic>
          <a:graphicData uri="http://schemas.openxmlformats.org/drawingml/2006/table">
            <a:tbl>
              <a:tblPr firstRow="1" firstCol="1" bandRow="1"/>
              <a:tblGrid>
                <a:gridCol w="1168725">
                  <a:extLst>
                    <a:ext uri="{9D8B030D-6E8A-4147-A177-3AD203B41FA5}">
                      <a16:colId xmlns:a16="http://schemas.microsoft.com/office/drawing/2014/main" val="912749904"/>
                    </a:ext>
                  </a:extLst>
                </a:gridCol>
                <a:gridCol w="1763485">
                  <a:extLst>
                    <a:ext uri="{9D8B030D-6E8A-4147-A177-3AD203B41FA5}">
                      <a16:colId xmlns:a16="http://schemas.microsoft.com/office/drawing/2014/main" val="1954043104"/>
                    </a:ext>
                  </a:extLst>
                </a:gridCol>
                <a:gridCol w="1175657">
                  <a:extLst>
                    <a:ext uri="{9D8B030D-6E8A-4147-A177-3AD203B41FA5}">
                      <a16:colId xmlns:a16="http://schemas.microsoft.com/office/drawing/2014/main" val="2150027256"/>
                    </a:ext>
                  </a:extLst>
                </a:gridCol>
                <a:gridCol w="1097281">
                  <a:extLst>
                    <a:ext uri="{9D8B030D-6E8A-4147-A177-3AD203B41FA5}">
                      <a16:colId xmlns:a16="http://schemas.microsoft.com/office/drawing/2014/main" val="70423981"/>
                    </a:ext>
                  </a:extLst>
                </a:gridCol>
              </a:tblGrid>
              <a:tr h="687034">
                <a:tc>
                  <a:txBody>
                    <a:bodyPr/>
                    <a:lstStyle/>
                    <a:p>
                      <a:pPr indent="180340" algn="ctr">
                        <a:lnSpc>
                          <a:spcPct val="150000"/>
                        </a:lnSpc>
                        <a:spcAft>
                          <a:spcPts val="0"/>
                        </a:spcAft>
                      </a:pPr>
                      <a:r>
                        <a:rPr lang="es-VE" sz="1200" dirty="0">
                          <a:solidFill>
                            <a:srgbClr val="000000"/>
                          </a:solidFill>
                          <a:effectLst/>
                          <a:latin typeface="Arial" panose="020B0604020202020204" pitchFamily="34" charset="0"/>
                          <a:ea typeface="Calibri" panose="020F0502020204030204" pitchFamily="34" charset="0"/>
                        </a:rPr>
                        <a:t>Ítem</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Categoría</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0"/>
                        </a:spcAft>
                      </a:pPr>
                      <a:r>
                        <a:rPr lang="es-VE" sz="1200" dirty="0">
                          <a:solidFill>
                            <a:srgbClr val="000000"/>
                          </a:solidFill>
                          <a:effectLst/>
                          <a:latin typeface="Arial" panose="020B0604020202020204" pitchFamily="34" charset="0"/>
                          <a:ea typeface="Calibri" panose="020F0502020204030204" pitchFamily="34" charset="0"/>
                        </a:rPr>
                        <a:t>Frecuencia</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Porcentaje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61665506"/>
                  </a:ext>
                </a:extLst>
              </a:tr>
              <a:tr h="367796">
                <a:tc rowSpan="6">
                  <a:txBody>
                    <a:bodyPr/>
                    <a:lstStyle/>
                    <a:p>
                      <a:pPr indent="180340" algn="ctr">
                        <a:lnSpc>
                          <a:spcPct val="150000"/>
                        </a:lnSpc>
                        <a:spcAft>
                          <a:spcPts val="0"/>
                        </a:spcAft>
                      </a:pPr>
                      <a:r>
                        <a:rPr lang="es-VE" sz="1200" dirty="0">
                          <a:solidFill>
                            <a:srgbClr val="000000"/>
                          </a:solidFill>
                          <a:effectLst/>
                          <a:latin typeface="Arial" panose="020B0604020202020204" pitchFamily="34" charset="0"/>
                          <a:ea typeface="Calibri" panose="020F0502020204030204" pitchFamily="34" charset="0"/>
                        </a:rPr>
                        <a:t>5</a:t>
                      </a:r>
                      <a:endParaRPr lang="es-EC" sz="12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Siempre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3</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60%</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67286853"/>
                  </a:ext>
                </a:extLst>
              </a:tr>
              <a:tr h="320932">
                <a:tc vMerge="1">
                  <a:txBody>
                    <a:bodyPr/>
                    <a:lstStyle/>
                    <a:p>
                      <a:endParaRPr lang="es-EC"/>
                    </a:p>
                  </a:txBody>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Casi Siempre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2</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40%</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1556555"/>
                  </a:ext>
                </a:extLst>
              </a:tr>
              <a:tr h="320932">
                <a:tc vMerge="1">
                  <a:txBody>
                    <a:bodyPr/>
                    <a:lstStyle/>
                    <a:p>
                      <a:endParaRPr lang="es-EC"/>
                    </a:p>
                  </a:txBody>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Algunas Veces</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0</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72950993"/>
                  </a:ext>
                </a:extLst>
              </a:tr>
              <a:tr h="320932">
                <a:tc vMerge="1">
                  <a:txBody>
                    <a:bodyPr/>
                    <a:lstStyle/>
                    <a:p>
                      <a:endParaRPr lang="es-EC"/>
                    </a:p>
                  </a:txBody>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Muy pocas veces</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0</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02871580"/>
                  </a:ext>
                </a:extLst>
              </a:tr>
              <a:tr h="320932">
                <a:tc vMerge="1">
                  <a:txBody>
                    <a:bodyPr/>
                    <a:lstStyle/>
                    <a:p>
                      <a:endParaRPr lang="es-EC"/>
                    </a:p>
                  </a:txBody>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Nunca</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0</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44061880"/>
                  </a:ext>
                </a:extLst>
              </a:tr>
              <a:tr h="320932">
                <a:tc vMerge="1">
                  <a:txBody>
                    <a:bodyPr/>
                    <a:lstStyle/>
                    <a:p>
                      <a:endParaRPr lang="es-EC"/>
                    </a:p>
                  </a:txBody>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Total</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solidFill>
                            <a:srgbClr val="000000"/>
                          </a:solidFill>
                          <a:effectLst/>
                          <a:latin typeface="Arial" panose="020B0604020202020204" pitchFamily="34" charset="0"/>
                          <a:ea typeface="Calibri" panose="020F0502020204030204" pitchFamily="34" charset="0"/>
                        </a:rPr>
                        <a:t>5</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dirty="0">
                          <a:solidFill>
                            <a:srgbClr val="000000"/>
                          </a:solidFill>
                          <a:effectLst/>
                          <a:latin typeface="Arial" panose="020B0604020202020204" pitchFamily="34" charset="0"/>
                          <a:ea typeface="Calibri" panose="020F0502020204030204" pitchFamily="34" charset="0"/>
                        </a:rPr>
                        <a:t>100%</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36225515"/>
                  </a:ext>
                </a:extLst>
              </a:tr>
            </a:tbl>
          </a:graphicData>
        </a:graphic>
      </p:graphicFrame>
      <p:graphicFrame>
        <p:nvGraphicFramePr>
          <p:cNvPr id="5" name="Gráfico 4"/>
          <p:cNvGraphicFramePr/>
          <p:nvPr>
            <p:extLst>
              <p:ext uri="{D42A27DB-BD31-4B8C-83A1-F6EECF244321}">
                <p14:modId xmlns:p14="http://schemas.microsoft.com/office/powerpoint/2010/main" val="3517702714"/>
              </p:ext>
            </p:extLst>
          </p:nvPr>
        </p:nvGraphicFramePr>
        <p:xfrm>
          <a:off x="7506880" y="2706677"/>
          <a:ext cx="4079874" cy="32761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2310713" y="1481137"/>
            <a:ext cx="8152635" cy="1200329"/>
          </a:xfrm>
          <a:prstGeom prst="rect">
            <a:avLst/>
          </a:prstGeom>
        </p:spPr>
        <p:txBody>
          <a:bodyPr wrap="square">
            <a:spAutoFit/>
          </a:bodyPr>
          <a:lstStyle/>
          <a:p>
            <a:pPr lvl="0" indent="180975" eaLnBrk="0" fontAlgn="base" hangingPunct="0">
              <a:spcBef>
                <a:spcPct val="0"/>
              </a:spcBef>
              <a:spcAft>
                <a:spcPct val="0"/>
              </a:spcAft>
            </a:pPr>
            <a:r>
              <a:rPr lang="es-ES" altLang="es-EC" b="1" dirty="0" smtClean="0">
                <a:solidFill>
                  <a:srgbClr val="000000"/>
                </a:solidFill>
                <a:latin typeface="Arial" panose="020B0604020202020204" pitchFamily="34" charset="0"/>
                <a:ea typeface="Calibri" panose="020F0502020204030204" pitchFamily="34" charset="0"/>
                <a:cs typeface="Arial" panose="020B0604020202020204" pitchFamily="34" charset="0"/>
              </a:rPr>
              <a:t>PREGUNTA  5</a:t>
            </a:r>
          </a:p>
          <a:p>
            <a:pPr lvl="0" indent="180975" eaLnBrk="0" fontAlgn="base" hangingPunct="0">
              <a:spcBef>
                <a:spcPct val="0"/>
              </a:spcBef>
              <a:spcAft>
                <a:spcPct val="0"/>
              </a:spcAft>
            </a:pPr>
            <a:endParaRPr lang="es-ES" altLang="es-EC"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
            </a:pPr>
            <a:r>
              <a:rPr lang="es-ES" alt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¿Ejecuta </a:t>
            </a:r>
            <a:r>
              <a:rPr lang="es-ES" altLang="es-EC" dirty="0">
                <a:solidFill>
                  <a:srgbClr val="000000"/>
                </a:solidFill>
                <a:latin typeface="Arial" panose="020B0604020202020204" pitchFamily="34" charset="0"/>
                <a:ea typeface="Calibri" panose="020F0502020204030204" pitchFamily="34" charset="0"/>
                <a:cs typeface="Arial" panose="020B0604020202020204" pitchFamily="34" charset="0"/>
              </a:rPr>
              <a:t>actividades dramáticas con los niños para el desarrollo de la inteligencia lingüística</a:t>
            </a:r>
            <a:r>
              <a:rPr lang="es-ES" alt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s-EC" altLang="es-EC" sz="1600" dirty="0"/>
          </a:p>
        </p:txBody>
      </p:sp>
    </p:spTree>
    <p:extLst>
      <p:ext uri="{BB962C8B-B14F-4D97-AF65-F5344CB8AC3E}">
        <p14:creationId xmlns:p14="http://schemas.microsoft.com/office/powerpoint/2010/main" val="54971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60171" y="866187"/>
            <a:ext cx="8708572" cy="1415772"/>
          </a:xfrm>
          <a:prstGeom prst="rect">
            <a:avLst/>
          </a:prstGeom>
        </p:spPr>
        <p:txBody>
          <a:bodyPr wrap="square">
            <a:spAutoFit/>
          </a:bodyPr>
          <a:lstStyle/>
          <a:p>
            <a:pPr indent="180340" algn="just">
              <a:lnSpc>
                <a:spcPct val="150000"/>
              </a:lnSpc>
              <a:spcAft>
                <a:spcPts val="600"/>
              </a:spcAft>
            </a:pPr>
            <a:r>
              <a:rPr lang="es-ES" b="1" dirty="0" smtClean="0">
                <a:solidFill>
                  <a:srgbClr val="000000"/>
                </a:solidFill>
                <a:latin typeface="Arial" panose="020B0604020202020204" pitchFamily="34" charset="0"/>
                <a:ea typeface="Calibri" panose="020F0502020204030204" pitchFamily="34" charset="0"/>
              </a:rPr>
              <a:t>PREGUNTA 2.  </a:t>
            </a:r>
          </a:p>
          <a:p>
            <a:pPr marL="285750" indent="-285750" algn="just">
              <a:lnSpc>
                <a:spcPct val="150000"/>
              </a:lnSpc>
              <a:spcAft>
                <a:spcPts val="600"/>
              </a:spcAft>
              <a:buFont typeface="Wingdings" panose="05000000000000000000" pitchFamily="2" charset="2"/>
              <a:buChar char="§"/>
            </a:pPr>
            <a:r>
              <a:rPr lang="es-ES" dirty="0" smtClean="0">
                <a:solidFill>
                  <a:srgbClr val="000000"/>
                </a:solidFill>
                <a:latin typeface="Arial" panose="020B0604020202020204" pitchFamily="34" charset="0"/>
                <a:ea typeface="Calibri" panose="020F0502020204030204" pitchFamily="34" charset="0"/>
              </a:rPr>
              <a:t>¿Planifica </a:t>
            </a:r>
            <a:r>
              <a:rPr lang="es-ES" dirty="0">
                <a:solidFill>
                  <a:srgbClr val="000000"/>
                </a:solidFill>
                <a:latin typeface="Arial" panose="020B0604020202020204" pitchFamily="34" charset="0"/>
                <a:ea typeface="Calibri" panose="020F0502020204030204" pitchFamily="34" charset="0"/>
              </a:rPr>
              <a:t>escenarios para que los niños puedan imitar situaciones de la realidad?</a:t>
            </a:r>
            <a:endParaRPr lang="es-EC" dirty="0">
              <a:latin typeface="Arial" panose="020B0604020202020204" pitchFamily="34" charset="0"/>
              <a:ea typeface="Calibri" panose="020F0502020204030204" pitchFamily="34" charset="0"/>
            </a:endParaRPr>
          </a:p>
        </p:txBody>
      </p:sp>
      <p:graphicFrame>
        <p:nvGraphicFramePr>
          <p:cNvPr id="17" name="Tabla 16"/>
          <p:cNvGraphicFramePr>
            <a:graphicFrameLocks noGrp="1"/>
          </p:cNvGraphicFramePr>
          <p:nvPr>
            <p:extLst>
              <p:ext uri="{D42A27DB-BD31-4B8C-83A1-F6EECF244321}">
                <p14:modId xmlns:p14="http://schemas.microsoft.com/office/powerpoint/2010/main" val="2006789188"/>
              </p:ext>
            </p:extLst>
          </p:nvPr>
        </p:nvGraphicFramePr>
        <p:xfrm>
          <a:off x="1793532" y="2562678"/>
          <a:ext cx="5913554" cy="3276421"/>
        </p:xfrm>
        <a:graphic>
          <a:graphicData uri="http://schemas.openxmlformats.org/drawingml/2006/table">
            <a:tbl>
              <a:tblPr firstRow="1" firstCol="1" bandRow="1"/>
              <a:tblGrid>
                <a:gridCol w="1482172">
                  <a:extLst>
                    <a:ext uri="{9D8B030D-6E8A-4147-A177-3AD203B41FA5}">
                      <a16:colId xmlns:a16="http://schemas.microsoft.com/office/drawing/2014/main" val="912749904"/>
                    </a:ext>
                  </a:extLst>
                </a:gridCol>
                <a:gridCol w="2160643">
                  <a:extLst>
                    <a:ext uri="{9D8B030D-6E8A-4147-A177-3AD203B41FA5}">
                      <a16:colId xmlns:a16="http://schemas.microsoft.com/office/drawing/2014/main" val="1954043104"/>
                    </a:ext>
                  </a:extLst>
                </a:gridCol>
                <a:gridCol w="1211061">
                  <a:extLst>
                    <a:ext uri="{9D8B030D-6E8A-4147-A177-3AD203B41FA5}">
                      <a16:colId xmlns:a16="http://schemas.microsoft.com/office/drawing/2014/main" val="2150027256"/>
                    </a:ext>
                  </a:extLst>
                </a:gridCol>
                <a:gridCol w="1059678">
                  <a:extLst>
                    <a:ext uri="{9D8B030D-6E8A-4147-A177-3AD203B41FA5}">
                      <a16:colId xmlns:a16="http://schemas.microsoft.com/office/drawing/2014/main" val="70423981"/>
                    </a:ext>
                  </a:extLst>
                </a:gridCol>
              </a:tblGrid>
              <a:tr h="759736">
                <a:tc>
                  <a:txBody>
                    <a:bodyPr/>
                    <a:lstStyle/>
                    <a:p>
                      <a:pPr indent="-68580" algn="ctr">
                        <a:lnSpc>
                          <a:spcPct val="150000"/>
                        </a:lnSpc>
                        <a:spcAft>
                          <a:spcPts val="0"/>
                        </a:spcAft>
                      </a:pPr>
                      <a:r>
                        <a:rPr lang="es-VE" sz="1200" dirty="0">
                          <a:effectLst/>
                          <a:latin typeface="Arial" panose="020B0604020202020204" pitchFamily="34" charset="0"/>
                          <a:cs typeface="Arial" panose="020B0604020202020204" pitchFamily="34" charset="0"/>
                        </a:rPr>
                        <a:t>Ítem</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just">
                        <a:lnSpc>
                          <a:spcPct val="150000"/>
                        </a:lnSpc>
                        <a:spcAft>
                          <a:spcPts val="600"/>
                        </a:spcAft>
                      </a:pPr>
                      <a:r>
                        <a:rPr lang="es-VE" sz="1200">
                          <a:effectLst/>
                          <a:latin typeface="Arial" panose="020B0604020202020204" pitchFamily="34" charset="0"/>
                          <a:cs typeface="Arial" panose="020B0604020202020204" pitchFamily="34" charset="0"/>
                        </a:rPr>
                        <a:t>Categoría</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just">
                        <a:lnSpc>
                          <a:spcPct val="150000"/>
                        </a:lnSpc>
                        <a:spcAft>
                          <a:spcPts val="600"/>
                        </a:spcAft>
                      </a:pPr>
                      <a:r>
                        <a:rPr lang="es-VE" sz="1200" dirty="0">
                          <a:effectLst/>
                          <a:latin typeface="Arial" panose="020B0604020202020204" pitchFamily="34" charset="0"/>
                          <a:cs typeface="Arial" panose="020B0604020202020204" pitchFamily="34" charset="0"/>
                        </a:rPr>
                        <a:t>Frecuencia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just">
                        <a:lnSpc>
                          <a:spcPct val="150000"/>
                        </a:lnSpc>
                        <a:spcAft>
                          <a:spcPts val="600"/>
                        </a:spcAft>
                      </a:pPr>
                      <a:r>
                        <a:rPr lang="es-VE" sz="1200">
                          <a:effectLst/>
                          <a:latin typeface="Arial" panose="020B0604020202020204" pitchFamily="34" charset="0"/>
                          <a:cs typeface="Arial" panose="020B0604020202020204" pitchFamily="34" charset="0"/>
                        </a:rPr>
                        <a:t>Porcentaje</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61665506"/>
                  </a:ext>
                </a:extLst>
              </a:tr>
              <a:tr h="360952">
                <a:tc rowSpan="6">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Siempre</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60%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67286853"/>
                  </a:ext>
                </a:extLst>
              </a:tr>
              <a:tr h="359289">
                <a:tc vMerge="1">
                  <a:txBody>
                    <a:bodyPr/>
                    <a:lstStyle/>
                    <a:p>
                      <a:endParaRPr lang="es-EC"/>
                    </a:p>
                  </a:txBody>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Casi Siempre</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1556555"/>
                  </a:ext>
                </a:extLst>
              </a:tr>
              <a:tr h="359289">
                <a:tc vMerge="1">
                  <a:txBody>
                    <a:bodyPr/>
                    <a:lstStyle/>
                    <a:p>
                      <a:endParaRPr lang="es-EC"/>
                    </a:p>
                  </a:txBody>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Algunas Veces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72950993"/>
                  </a:ext>
                </a:extLst>
              </a:tr>
              <a:tr h="718577">
                <a:tc vMerge="1">
                  <a:txBody>
                    <a:bodyPr/>
                    <a:lstStyle/>
                    <a:p>
                      <a:endParaRPr lang="es-EC"/>
                    </a:p>
                  </a:txBody>
                  <a:tcPr/>
                </a:tc>
                <a:tc>
                  <a:txBody>
                    <a:bodyPr/>
                    <a:lstStyle/>
                    <a:p>
                      <a:pPr indent="180340" algn="ctr">
                        <a:lnSpc>
                          <a:spcPct val="150000"/>
                        </a:lnSpc>
                        <a:spcAft>
                          <a:spcPts val="600"/>
                        </a:spcAft>
                      </a:pPr>
                      <a:r>
                        <a:rPr lang="es-VE" sz="1200">
                          <a:effectLst/>
                          <a:latin typeface="Arial" panose="020B0604020202020204" pitchFamily="34" charset="0"/>
                          <a:cs typeface="Arial" panose="020B0604020202020204" pitchFamily="34" charset="0"/>
                        </a:rPr>
                        <a:t>Muy pocas veces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02871580"/>
                  </a:ext>
                </a:extLst>
              </a:tr>
              <a:tr h="359289">
                <a:tc vMerge="1">
                  <a:txBody>
                    <a:bodyPr/>
                    <a:lstStyle/>
                    <a:p>
                      <a:endParaRPr lang="es-EC"/>
                    </a:p>
                  </a:txBody>
                  <a:tcPr/>
                </a:tc>
                <a:tc>
                  <a:txBody>
                    <a:bodyPr/>
                    <a:lstStyle/>
                    <a:p>
                      <a:pPr indent="180340" algn="ctr">
                        <a:lnSpc>
                          <a:spcPct val="150000"/>
                        </a:lnSpc>
                        <a:spcAft>
                          <a:spcPts val="600"/>
                        </a:spcAft>
                      </a:pPr>
                      <a:r>
                        <a:rPr lang="es-VE" sz="1200">
                          <a:effectLst/>
                          <a:latin typeface="Arial" panose="020B0604020202020204" pitchFamily="34" charset="0"/>
                          <a:cs typeface="Arial" panose="020B0604020202020204" pitchFamily="34" charset="0"/>
                        </a:rPr>
                        <a:t>Nunca</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44061880"/>
                  </a:ext>
                </a:extLst>
              </a:tr>
              <a:tr h="359289">
                <a:tc vMerge="1">
                  <a:txBody>
                    <a:bodyPr/>
                    <a:lstStyle/>
                    <a:p>
                      <a:endParaRPr lang="es-EC"/>
                    </a:p>
                  </a:txBody>
                  <a:tcPr/>
                </a:tc>
                <a:tc>
                  <a:txBody>
                    <a:bodyPr/>
                    <a:lstStyle/>
                    <a:p>
                      <a:pPr indent="180340" algn="r">
                        <a:lnSpc>
                          <a:spcPct val="150000"/>
                        </a:lnSpc>
                        <a:spcAft>
                          <a:spcPts val="600"/>
                        </a:spcAft>
                      </a:pPr>
                      <a:r>
                        <a:rPr lang="es-VE" sz="1200">
                          <a:effectLst/>
                          <a:latin typeface="Arial" panose="020B0604020202020204" pitchFamily="34"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a:effectLst/>
                          <a:latin typeface="Arial" panose="020B0604020202020204" pitchFamily="34" charset="0"/>
                          <a:cs typeface="Arial" panose="020B0604020202020204" pitchFamily="34" charset="0"/>
                        </a:rPr>
                        <a:t>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600"/>
                        </a:spcAft>
                      </a:pPr>
                      <a:r>
                        <a:rPr lang="es-VE" sz="1200" dirty="0">
                          <a:effectLst/>
                          <a:latin typeface="Arial" panose="020B0604020202020204" pitchFamily="34" charset="0"/>
                          <a:cs typeface="Arial" panose="020B0604020202020204" pitchFamily="34" charset="0"/>
                        </a:rPr>
                        <a:t>100%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36225515"/>
                  </a:ext>
                </a:extLst>
              </a:tr>
            </a:tbl>
          </a:graphicData>
        </a:graphic>
      </p:graphicFrame>
      <p:graphicFrame>
        <p:nvGraphicFramePr>
          <p:cNvPr id="18" name="Gráfico 17"/>
          <p:cNvGraphicFramePr/>
          <p:nvPr>
            <p:extLst>
              <p:ext uri="{D42A27DB-BD31-4B8C-83A1-F6EECF244321}">
                <p14:modId xmlns:p14="http://schemas.microsoft.com/office/powerpoint/2010/main" val="2240185084"/>
              </p:ext>
            </p:extLst>
          </p:nvPr>
        </p:nvGraphicFramePr>
        <p:xfrm>
          <a:off x="8314006" y="2281959"/>
          <a:ext cx="3621015" cy="36968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7349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92922" y="512022"/>
            <a:ext cx="9454955" cy="1831271"/>
          </a:xfrm>
          <a:prstGeom prst="rect">
            <a:avLst/>
          </a:prstGeom>
        </p:spPr>
        <p:txBody>
          <a:bodyPr wrap="square">
            <a:spAutoFit/>
          </a:bodyPr>
          <a:lstStyle/>
          <a:p>
            <a:pPr indent="180340" algn="just">
              <a:lnSpc>
                <a:spcPct val="150000"/>
              </a:lnSpc>
              <a:spcAft>
                <a:spcPts val="600"/>
              </a:spcAft>
            </a:pPr>
            <a:r>
              <a:rPr lang="es-ES" b="1" dirty="0" smtClean="0">
                <a:solidFill>
                  <a:srgbClr val="000000"/>
                </a:solidFill>
                <a:latin typeface="Arial" panose="020B0604020202020204" pitchFamily="34" charset="0"/>
                <a:ea typeface="Calibri" panose="020F0502020204030204" pitchFamily="34" charset="0"/>
              </a:rPr>
              <a:t>PREGUNTA 14. </a:t>
            </a:r>
          </a:p>
          <a:p>
            <a:pPr marL="285750" indent="-285750" algn="just">
              <a:lnSpc>
                <a:spcPct val="150000"/>
              </a:lnSpc>
              <a:spcAft>
                <a:spcPts val="600"/>
              </a:spcAft>
              <a:buFont typeface="Wingdings" panose="05000000000000000000" pitchFamily="2" charset="2"/>
              <a:buChar char="§"/>
            </a:pPr>
            <a:r>
              <a:rPr lang="es-ES" dirty="0" smtClean="0">
                <a:solidFill>
                  <a:srgbClr val="000000"/>
                </a:solidFill>
                <a:latin typeface="Arial" panose="020B0604020202020204" pitchFamily="34" charset="0"/>
                <a:ea typeface="Calibri" panose="020F0502020204030204" pitchFamily="34" charset="0"/>
              </a:rPr>
              <a:t>¿Considera </a:t>
            </a:r>
            <a:r>
              <a:rPr lang="es-ES" dirty="0">
                <a:solidFill>
                  <a:srgbClr val="000000"/>
                </a:solidFill>
                <a:latin typeface="Arial" panose="020B0604020202020204" pitchFamily="34" charset="0"/>
                <a:ea typeface="Calibri" panose="020F0502020204030204" pitchFamily="34" charset="0"/>
              </a:rPr>
              <a:t>que el juego dramático puede ser realizado en cualquier momento de la situación de aprendizaje? (motivación, preparación conocimientos previos, desarrollo del tema, evaluación)</a:t>
            </a:r>
            <a:endParaRPr lang="es-EC" dirty="0">
              <a:latin typeface="Arial" panose="020B0604020202020204" pitchFamily="34" charset="0"/>
              <a:ea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34172448"/>
              </p:ext>
            </p:extLst>
          </p:nvPr>
        </p:nvGraphicFramePr>
        <p:xfrm>
          <a:off x="1793532" y="2562678"/>
          <a:ext cx="5547794" cy="3224169"/>
        </p:xfrm>
        <a:graphic>
          <a:graphicData uri="http://schemas.openxmlformats.org/drawingml/2006/table">
            <a:tbl>
              <a:tblPr firstRow="1" firstCol="1" bandRow="1"/>
              <a:tblGrid>
                <a:gridCol w="1315428">
                  <a:extLst>
                    <a:ext uri="{9D8B030D-6E8A-4147-A177-3AD203B41FA5}">
                      <a16:colId xmlns:a16="http://schemas.microsoft.com/office/drawing/2014/main" val="912749904"/>
                    </a:ext>
                  </a:extLst>
                </a:gridCol>
                <a:gridCol w="1946366">
                  <a:extLst>
                    <a:ext uri="{9D8B030D-6E8A-4147-A177-3AD203B41FA5}">
                      <a16:colId xmlns:a16="http://schemas.microsoft.com/office/drawing/2014/main" val="1954043104"/>
                    </a:ext>
                  </a:extLst>
                </a:gridCol>
                <a:gridCol w="1136468">
                  <a:extLst>
                    <a:ext uri="{9D8B030D-6E8A-4147-A177-3AD203B41FA5}">
                      <a16:colId xmlns:a16="http://schemas.microsoft.com/office/drawing/2014/main" val="2150027256"/>
                    </a:ext>
                  </a:extLst>
                </a:gridCol>
                <a:gridCol w="1149532">
                  <a:extLst>
                    <a:ext uri="{9D8B030D-6E8A-4147-A177-3AD203B41FA5}">
                      <a16:colId xmlns:a16="http://schemas.microsoft.com/office/drawing/2014/main" val="70423981"/>
                    </a:ext>
                  </a:extLst>
                </a:gridCol>
              </a:tblGrid>
              <a:tr h="716482">
                <a:tc>
                  <a:txBody>
                    <a:bodyPr/>
                    <a:lstStyle/>
                    <a:p>
                      <a:pPr indent="180340" algn="ctr">
                        <a:lnSpc>
                          <a:spcPct val="150000"/>
                        </a:lnSpc>
                        <a:spcAft>
                          <a:spcPts val="0"/>
                        </a:spcAft>
                      </a:pPr>
                      <a:r>
                        <a:rPr lang="es-VE" sz="1200" dirty="0">
                          <a:effectLst/>
                        </a:rPr>
                        <a:t>Ítem</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0"/>
                        </a:spcAft>
                      </a:pPr>
                      <a:r>
                        <a:rPr lang="es-VE" sz="1200" dirty="0">
                          <a:effectLst/>
                        </a:rPr>
                        <a:t>Categoría</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0"/>
                        </a:spcAft>
                      </a:pPr>
                      <a:r>
                        <a:rPr lang="es-VE" sz="1200">
                          <a:effectLst/>
                        </a:rPr>
                        <a:t>Frecuencia</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0"/>
                        </a:spcAft>
                      </a:pPr>
                      <a:r>
                        <a:rPr lang="es-VE" sz="1200">
                          <a:effectLst/>
                        </a:rPr>
                        <a:t>Porcentaje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61665506"/>
                  </a:ext>
                </a:extLst>
              </a:tr>
              <a:tr h="358241">
                <a:tc rowSpan="6">
                  <a:txBody>
                    <a:bodyPr/>
                    <a:lstStyle/>
                    <a:p>
                      <a:pPr indent="180340" algn="ctr">
                        <a:lnSpc>
                          <a:spcPct val="150000"/>
                        </a:lnSpc>
                        <a:spcAft>
                          <a:spcPts val="0"/>
                        </a:spcAft>
                      </a:pPr>
                      <a:r>
                        <a:rPr lang="es-VE" sz="1200" dirty="0">
                          <a:effectLst/>
                        </a:rPr>
                        <a:t>14</a:t>
                      </a:r>
                      <a:endParaRPr lang="es-EC" sz="12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indent="180340" algn="ctr">
                        <a:lnSpc>
                          <a:spcPct val="150000"/>
                        </a:lnSpc>
                        <a:spcAft>
                          <a:spcPts val="0"/>
                        </a:spcAft>
                      </a:pPr>
                      <a:r>
                        <a:rPr lang="es-VE" sz="1200" dirty="0">
                          <a:effectLst/>
                        </a:rPr>
                        <a:t>Siempre</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dirty="0">
                          <a:effectLst/>
                        </a:rPr>
                        <a:t>4</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dirty="0">
                          <a:effectLst/>
                        </a:rPr>
                        <a:t>80%</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67286853"/>
                  </a:ext>
                </a:extLst>
              </a:tr>
              <a:tr h="358241">
                <a:tc vMerge="1">
                  <a:txBody>
                    <a:bodyPr/>
                    <a:lstStyle/>
                    <a:p>
                      <a:endParaRPr lang="es-EC"/>
                    </a:p>
                  </a:txBody>
                  <a:tcPr/>
                </a:tc>
                <a:tc>
                  <a:txBody>
                    <a:bodyPr/>
                    <a:lstStyle/>
                    <a:p>
                      <a:pPr indent="180340" algn="ctr">
                        <a:lnSpc>
                          <a:spcPct val="150000"/>
                        </a:lnSpc>
                        <a:spcAft>
                          <a:spcPts val="0"/>
                        </a:spcAft>
                      </a:pPr>
                      <a:r>
                        <a:rPr lang="es-VE" sz="1200">
                          <a:effectLst/>
                        </a:rPr>
                        <a:t>Casi Siempre</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effectLst/>
                        </a:rPr>
                        <a:t>1</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dirty="0">
                          <a:effectLst/>
                        </a:rPr>
                        <a:t>20%</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1556555"/>
                  </a:ext>
                </a:extLst>
              </a:tr>
              <a:tr h="358241">
                <a:tc vMerge="1">
                  <a:txBody>
                    <a:bodyPr/>
                    <a:lstStyle/>
                    <a:p>
                      <a:endParaRPr lang="es-EC"/>
                    </a:p>
                  </a:txBody>
                  <a:tcPr/>
                </a:tc>
                <a:tc>
                  <a:txBody>
                    <a:bodyPr/>
                    <a:lstStyle/>
                    <a:p>
                      <a:pPr indent="180340" algn="ctr">
                        <a:lnSpc>
                          <a:spcPct val="150000"/>
                        </a:lnSpc>
                        <a:spcAft>
                          <a:spcPts val="0"/>
                        </a:spcAft>
                      </a:pPr>
                      <a:r>
                        <a:rPr lang="es-VE" sz="1200">
                          <a:effectLst/>
                        </a:rPr>
                        <a:t>Algunas Veces</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effectLst/>
                        </a:rPr>
                        <a:t>0</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dirty="0">
                          <a:effectLst/>
                        </a:rPr>
                        <a:t>-</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72950993"/>
                  </a:ext>
                </a:extLst>
              </a:tr>
              <a:tr h="716482">
                <a:tc vMerge="1">
                  <a:txBody>
                    <a:bodyPr/>
                    <a:lstStyle/>
                    <a:p>
                      <a:endParaRPr lang="es-EC"/>
                    </a:p>
                  </a:txBody>
                  <a:tcPr/>
                </a:tc>
                <a:tc>
                  <a:txBody>
                    <a:bodyPr/>
                    <a:lstStyle/>
                    <a:p>
                      <a:pPr indent="180340" algn="ctr">
                        <a:lnSpc>
                          <a:spcPct val="150000"/>
                        </a:lnSpc>
                        <a:spcAft>
                          <a:spcPts val="0"/>
                        </a:spcAft>
                      </a:pPr>
                      <a:r>
                        <a:rPr lang="es-VE" sz="1200">
                          <a:effectLst/>
                        </a:rPr>
                        <a:t>Muy pocas veces</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effectLst/>
                        </a:rPr>
                        <a:t>0</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dirty="0">
                          <a:effectLst/>
                        </a:rPr>
                        <a:t>-</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02871580"/>
                  </a:ext>
                </a:extLst>
              </a:tr>
              <a:tr h="358241">
                <a:tc vMerge="1">
                  <a:txBody>
                    <a:bodyPr/>
                    <a:lstStyle/>
                    <a:p>
                      <a:endParaRPr lang="es-EC"/>
                    </a:p>
                  </a:txBody>
                  <a:tcPr/>
                </a:tc>
                <a:tc>
                  <a:txBody>
                    <a:bodyPr/>
                    <a:lstStyle/>
                    <a:p>
                      <a:pPr indent="180340" algn="ctr">
                        <a:lnSpc>
                          <a:spcPct val="150000"/>
                        </a:lnSpc>
                        <a:spcAft>
                          <a:spcPts val="0"/>
                        </a:spcAft>
                      </a:pPr>
                      <a:r>
                        <a:rPr lang="es-VE" sz="1200">
                          <a:effectLst/>
                        </a:rPr>
                        <a:t>Nunca</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effectLst/>
                        </a:rPr>
                        <a:t>0</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dirty="0">
                          <a:effectLst/>
                        </a:rPr>
                        <a:t>-</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44061880"/>
                  </a:ext>
                </a:extLst>
              </a:tr>
              <a:tr h="358241">
                <a:tc vMerge="1">
                  <a:txBody>
                    <a:bodyPr/>
                    <a:lstStyle/>
                    <a:p>
                      <a:endParaRPr lang="es-EC"/>
                    </a:p>
                  </a:txBody>
                  <a:tcPr/>
                </a:tc>
                <a:tc>
                  <a:txBody>
                    <a:bodyPr/>
                    <a:lstStyle/>
                    <a:p>
                      <a:pPr indent="180340" algn="r">
                        <a:lnSpc>
                          <a:spcPct val="150000"/>
                        </a:lnSpc>
                        <a:spcAft>
                          <a:spcPts val="0"/>
                        </a:spcAft>
                      </a:pPr>
                      <a:r>
                        <a:rPr lang="es-VE" sz="1200">
                          <a:effectLst/>
                        </a:rPr>
                        <a:t>Total</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a:effectLst/>
                        </a:rPr>
                        <a:t>5</a:t>
                      </a:r>
                      <a:endParaRPr lang="es-EC"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indent="180340" algn="ctr">
                        <a:lnSpc>
                          <a:spcPct val="150000"/>
                        </a:lnSpc>
                        <a:spcAft>
                          <a:spcPts val="0"/>
                        </a:spcAft>
                      </a:pPr>
                      <a:r>
                        <a:rPr lang="es-VE" sz="1200" dirty="0">
                          <a:effectLst/>
                        </a:rPr>
                        <a:t>100%</a:t>
                      </a:r>
                      <a:endParaRPr lang="es-EC"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36225515"/>
                  </a:ext>
                </a:extLst>
              </a:tr>
            </a:tbl>
          </a:graphicData>
        </a:graphic>
      </p:graphicFrame>
      <p:graphicFrame>
        <p:nvGraphicFramePr>
          <p:cNvPr id="5" name="Gráfico 4"/>
          <p:cNvGraphicFramePr/>
          <p:nvPr>
            <p:extLst>
              <p:ext uri="{D42A27DB-BD31-4B8C-83A1-F6EECF244321}">
                <p14:modId xmlns:p14="http://schemas.microsoft.com/office/powerpoint/2010/main" val="2226012585"/>
              </p:ext>
            </p:extLst>
          </p:nvPr>
        </p:nvGraphicFramePr>
        <p:xfrm>
          <a:off x="7876903" y="2116183"/>
          <a:ext cx="3570975" cy="4036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2467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599766682"/>
              </p:ext>
            </p:extLst>
          </p:nvPr>
        </p:nvGraphicFramePr>
        <p:xfrm>
          <a:off x="901337" y="1476103"/>
          <a:ext cx="10603276" cy="2978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1698171" y="692332"/>
            <a:ext cx="980644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PLANTEAMIENTO DEL PROBLEMA </a:t>
            </a:r>
            <a:endParaRPr lang="es-EC" sz="2800" b="1" dirty="0"/>
          </a:p>
        </p:txBody>
      </p:sp>
      <p:pic>
        <p:nvPicPr>
          <p:cNvPr id="3074" name="Picture 2" descr="Resultado de imagen para deficiencias lingÃ¼Ã­sticas image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19" y="3822109"/>
            <a:ext cx="3553062" cy="270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Resultado de imagen para niÃ±os sentados en una aula"/>
          <p:cNvPicPr>
            <a:picLocks noChangeAspect="1" noChangeArrowheads="1"/>
          </p:cNvPicPr>
          <p:nvPr/>
        </p:nvPicPr>
        <p:blipFill rotWithShape="1">
          <a:blip r:embed="rId8">
            <a:extLst>
              <a:ext uri="{28A0092B-C50C-407E-A947-70E740481C1C}">
                <a14:useLocalDpi xmlns:a14="http://schemas.microsoft.com/office/drawing/2010/main" val="0"/>
              </a:ext>
            </a:extLst>
          </a:blip>
          <a:srcRect l="5496" t="6737" r="5777" b="6947"/>
          <a:stretch/>
        </p:blipFill>
        <p:spPr bwMode="auto">
          <a:xfrm>
            <a:off x="8617247" y="3822109"/>
            <a:ext cx="2782862" cy="270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Resultado de imagen para falta de recursos didacticos dibuj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9712" y="3915591"/>
            <a:ext cx="3702866" cy="2341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Flecha curvada hacia abajo 4"/>
          <p:cNvSpPr/>
          <p:nvPr/>
        </p:nvSpPr>
        <p:spPr>
          <a:xfrm>
            <a:off x="2508067" y="1502229"/>
            <a:ext cx="3291840" cy="535577"/>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9" name="Flecha curvada hacia abajo 8"/>
          <p:cNvSpPr/>
          <p:nvPr/>
        </p:nvSpPr>
        <p:spPr>
          <a:xfrm>
            <a:off x="6527081" y="1471747"/>
            <a:ext cx="3291840" cy="535577"/>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5353350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698172" y="731521"/>
            <a:ext cx="98064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CONCLUSIONES </a:t>
            </a:r>
            <a:endParaRPr lang="es-EC" sz="2800" b="1" dirty="0"/>
          </a:p>
        </p:txBody>
      </p:sp>
      <p:graphicFrame>
        <p:nvGraphicFramePr>
          <p:cNvPr id="8" name="Diagrama 7"/>
          <p:cNvGraphicFramePr/>
          <p:nvPr>
            <p:extLst>
              <p:ext uri="{D42A27DB-BD31-4B8C-83A1-F6EECF244321}">
                <p14:modId xmlns:p14="http://schemas.microsoft.com/office/powerpoint/2010/main" val="4092516568"/>
              </p:ext>
            </p:extLst>
          </p:nvPr>
        </p:nvGraphicFramePr>
        <p:xfrm>
          <a:off x="2031999" y="1484026"/>
          <a:ext cx="9120683" cy="5216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458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8172" y="731521"/>
            <a:ext cx="98064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RECOMENDACIONES </a:t>
            </a:r>
            <a:endParaRPr lang="es-EC" sz="2800" b="1" dirty="0"/>
          </a:p>
        </p:txBody>
      </p:sp>
      <p:graphicFrame>
        <p:nvGraphicFramePr>
          <p:cNvPr id="6" name="Diagrama 5"/>
          <p:cNvGraphicFramePr/>
          <p:nvPr>
            <p:extLst>
              <p:ext uri="{D42A27DB-BD31-4B8C-83A1-F6EECF244321}">
                <p14:modId xmlns:p14="http://schemas.microsoft.com/office/powerpoint/2010/main" val="1599919091"/>
              </p:ext>
            </p:extLst>
          </p:nvPr>
        </p:nvGraphicFramePr>
        <p:xfrm>
          <a:off x="2031999" y="1484026"/>
          <a:ext cx="9120683" cy="5216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829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2508070" y="0"/>
            <a:ext cx="7262948" cy="6858000"/>
          </a:xfrm>
          <a:prstGeom prst="rect">
            <a:avLst/>
          </a:prstGeom>
        </p:spPr>
      </p:pic>
      <p:sp>
        <p:nvSpPr>
          <p:cNvPr id="2" name="Pergamino horizontal 1"/>
          <p:cNvSpPr/>
          <p:nvPr/>
        </p:nvSpPr>
        <p:spPr>
          <a:xfrm>
            <a:off x="3997234" y="2076993"/>
            <a:ext cx="4715692" cy="2364377"/>
          </a:xfrm>
          <a:prstGeom prst="horizontalScroll">
            <a:avLst/>
          </a:prstGeom>
          <a:effectLst>
            <a:glow rad="228600">
              <a:schemeClr val="accent2">
                <a:satMod val="175000"/>
                <a:alpha val="40000"/>
              </a:schemeClr>
            </a:glow>
            <a:innerShdw blurRad="63500" dist="50800">
              <a:prstClr val="black">
                <a:alpha val="50000"/>
              </a:prstClr>
            </a:innerShdw>
          </a:effectLst>
          <a:scene3d>
            <a:camera prst="isometricOffAxis1Right"/>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4400" b="1" i="1" dirty="0" smtClean="0">
                <a:effectLst>
                  <a:outerShdw blurRad="38100" dist="38100" dir="2700000" algn="tl">
                    <a:srgbClr val="000000">
                      <a:alpha val="43137"/>
                    </a:srgbClr>
                  </a:outerShdw>
                </a:effectLst>
              </a:rPr>
              <a:t>PROPUESTA</a:t>
            </a:r>
          </a:p>
          <a:p>
            <a:pPr algn="ctr"/>
            <a:r>
              <a:rPr lang="es-EC" sz="4400" b="1" i="1" dirty="0" smtClean="0">
                <a:effectLst>
                  <a:outerShdw blurRad="38100" dist="38100" dir="2700000" algn="tl">
                    <a:srgbClr val="000000">
                      <a:alpha val="43137"/>
                    </a:srgbClr>
                  </a:outerShdw>
                </a:effectLst>
              </a:rPr>
              <a:t> ALTERNATIVA </a:t>
            </a:r>
            <a:endParaRPr lang="es-EC" sz="4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979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niños jugando"/>
          <p:cNvPicPr/>
          <p:nvPr/>
        </p:nvPicPr>
        <p:blipFill>
          <a:blip r:embed="rId2">
            <a:extLst>
              <a:ext uri="{28A0092B-C50C-407E-A947-70E740481C1C}">
                <a14:useLocalDpi xmlns:a14="http://schemas.microsoft.com/office/drawing/2010/main" val="0"/>
              </a:ext>
            </a:extLst>
          </a:blip>
          <a:srcRect/>
          <a:stretch>
            <a:fillRect/>
          </a:stretch>
        </p:blipFill>
        <p:spPr bwMode="auto">
          <a:xfrm>
            <a:off x="5096857" y="0"/>
            <a:ext cx="6580478" cy="6858000"/>
          </a:xfrm>
          <a:prstGeom prst="rect">
            <a:avLst/>
          </a:prstGeom>
          <a:noFill/>
          <a:ln>
            <a:noFill/>
          </a:ln>
        </p:spPr>
      </p:pic>
      <p:sp>
        <p:nvSpPr>
          <p:cNvPr id="3" name="16 Rectángulo"/>
          <p:cNvSpPr/>
          <p:nvPr/>
        </p:nvSpPr>
        <p:spPr>
          <a:xfrm>
            <a:off x="1219810" y="1798824"/>
            <a:ext cx="3187304" cy="266284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a:t>
            </a:r>
            <a:r>
              <a:rPr lang="es-EC" sz="2000" b="1" dirty="0" smtClean="0">
                <a:solidFill>
                  <a:schemeClr val="tx1"/>
                </a:solidFill>
              </a:rPr>
              <a:t>Guía didáctica </a:t>
            </a:r>
            <a:r>
              <a:rPr lang="es-EC" sz="2000" b="1" dirty="0">
                <a:solidFill>
                  <a:schemeClr val="tx1"/>
                </a:solidFill>
              </a:rPr>
              <a:t>para el desarrollo </a:t>
            </a:r>
            <a:r>
              <a:rPr lang="es-EC" sz="2000" b="1" dirty="0" smtClean="0">
                <a:solidFill>
                  <a:schemeClr val="tx1"/>
                </a:solidFill>
              </a:rPr>
              <a:t>de la inteligencia lingüística  a </a:t>
            </a:r>
            <a:r>
              <a:rPr lang="es-EC" sz="2000" b="1" dirty="0">
                <a:solidFill>
                  <a:schemeClr val="tx1"/>
                </a:solidFill>
              </a:rPr>
              <a:t>través </a:t>
            </a:r>
            <a:r>
              <a:rPr lang="es-EC" sz="2000" b="1" dirty="0" smtClean="0">
                <a:solidFill>
                  <a:schemeClr val="tx1"/>
                </a:solidFill>
              </a:rPr>
              <a:t>de juegos dramáticos” </a:t>
            </a:r>
            <a:endParaRPr lang="es-EC" sz="2000" dirty="0">
              <a:solidFill>
                <a:schemeClr val="tx1"/>
              </a:solidFill>
            </a:endParaRPr>
          </a:p>
        </p:txBody>
      </p:sp>
      <p:sp>
        <p:nvSpPr>
          <p:cNvPr id="2" name="Flecha curvada hacia arriba 1"/>
          <p:cNvSpPr/>
          <p:nvPr/>
        </p:nvSpPr>
        <p:spPr>
          <a:xfrm>
            <a:off x="2443398" y="4461665"/>
            <a:ext cx="2653459" cy="649981"/>
          </a:xfrm>
          <a:prstGeom prst="curvedUpArrow">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s-EC" dirty="0">
              <a:solidFill>
                <a:schemeClr val="tx1"/>
              </a:solidFill>
            </a:endParaRPr>
          </a:p>
        </p:txBody>
      </p:sp>
      <p:sp>
        <p:nvSpPr>
          <p:cNvPr id="5" name="WordArt 351"/>
          <p:cNvSpPr txBox="1">
            <a:spLocks noChangeArrowheads="1" noChangeShapeType="1"/>
          </p:cNvSpPr>
          <p:nvPr/>
        </p:nvSpPr>
        <p:spPr bwMode="auto">
          <a:xfrm>
            <a:off x="5782141" y="3552669"/>
            <a:ext cx="4471131" cy="79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180340" algn="ctr">
              <a:spcAft>
                <a:spcPts val="0"/>
              </a:spcAft>
            </a:pPr>
            <a:r>
              <a:rPr lang="es-ES" sz="3200" i="1" dirty="0">
                <a:solidFill>
                  <a:srgbClr val="00B050"/>
                </a:solidFill>
                <a:effectLst/>
                <a:latin typeface="Arial Black" panose="020B0A04020102020204" pitchFamily="34" charset="0"/>
                <a:ea typeface="Times New Roman" panose="02020603050405020304" pitchFamily="18" charset="0"/>
              </a:rPr>
              <a:t>JUEGA A </a:t>
            </a:r>
            <a:endParaRPr lang="es-EC" sz="3200" dirty="0">
              <a:effectLst/>
              <a:latin typeface="Times New Roman" panose="02020603050405020304" pitchFamily="18" charset="0"/>
              <a:ea typeface="Times New Roman" panose="02020603050405020304" pitchFamily="18" charset="0"/>
            </a:endParaRPr>
          </a:p>
          <a:p>
            <a:pPr indent="180340" algn="ctr">
              <a:spcAft>
                <a:spcPts val="0"/>
              </a:spcAft>
            </a:pPr>
            <a:r>
              <a:rPr lang="es-ES" sz="3200" i="1" dirty="0">
                <a:solidFill>
                  <a:srgbClr val="00B050"/>
                </a:solidFill>
                <a:effectLst/>
                <a:latin typeface="Arial Black" panose="020B0A04020102020204" pitchFamily="34" charset="0"/>
                <a:ea typeface="Times New Roman" panose="02020603050405020304" pitchFamily="18" charset="0"/>
              </a:rPr>
              <a:t>EXPRESARTE</a:t>
            </a:r>
            <a:endParaRPr lang="es-EC" sz="3200" dirty="0">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7120647" y="5627765"/>
            <a:ext cx="3377143" cy="707886"/>
          </a:xfrm>
          <a:prstGeom prst="rect">
            <a:avLst/>
          </a:prstGeom>
        </p:spPr>
        <p:txBody>
          <a:bodyPr wrap="none">
            <a:spAutoFit/>
          </a:bodyPr>
          <a:lstStyle/>
          <a:p>
            <a:pPr indent="180340" algn="ctr">
              <a:spcAft>
                <a:spcPts val="0"/>
              </a:spcAft>
            </a:pPr>
            <a:r>
              <a:rPr lang="es-ES" sz="2000" i="1" dirty="0">
                <a:solidFill>
                  <a:srgbClr val="943634"/>
                </a:solidFill>
                <a:latin typeface="Arial Black" panose="020B0A04020102020204" pitchFamily="34" charset="0"/>
                <a:ea typeface="Times New Roman" panose="02020603050405020304" pitchFamily="18" charset="0"/>
              </a:rPr>
              <a:t>"Jugando jugando </a:t>
            </a:r>
            <a:endParaRPr lang="es-ES" sz="2000" i="1" dirty="0" smtClean="0">
              <a:solidFill>
                <a:srgbClr val="943634"/>
              </a:solidFill>
              <a:latin typeface="Arial Black" panose="020B0A04020102020204" pitchFamily="34" charset="0"/>
              <a:ea typeface="Times New Roman" panose="02020603050405020304" pitchFamily="18" charset="0"/>
            </a:endParaRPr>
          </a:p>
          <a:p>
            <a:pPr indent="180340" algn="ctr">
              <a:spcAft>
                <a:spcPts val="0"/>
              </a:spcAft>
            </a:pPr>
            <a:r>
              <a:rPr lang="es-ES" sz="2000" i="1" dirty="0" smtClean="0">
                <a:solidFill>
                  <a:srgbClr val="943634"/>
                </a:solidFill>
                <a:latin typeface="Arial Black" panose="020B0A04020102020204" pitchFamily="34" charset="0"/>
                <a:ea typeface="Times New Roman" panose="02020603050405020304" pitchFamily="18" charset="0"/>
              </a:rPr>
              <a:t>puedes </a:t>
            </a:r>
            <a:r>
              <a:rPr lang="es-ES" sz="2000" i="1" dirty="0">
                <a:solidFill>
                  <a:srgbClr val="943634"/>
                </a:solidFill>
                <a:latin typeface="Arial Black" panose="020B0A04020102020204" pitchFamily="34" charset="0"/>
                <a:ea typeface="Times New Roman" panose="02020603050405020304" pitchFamily="18" charset="0"/>
              </a:rPr>
              <a:t>comunicarte"</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1158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24672010"/>
              </p:ext>
            </p:extLst>
          </p:nvPr>
        </p:nvGraphicFramePr>
        <p:xfrm>
          <a:off x="1783831" y="554636"/>
          <a:ext cx="9728616" cy="5801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571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7"/>
          <p:cNvSpPr>
            <a:spLocks noChangeArrowheads="1"/>
          </p:cNvSpPr>
          <p:nvPr/>
        </p:nvSpPr>
        <p:spPr bwMode="auto">
          <a:xfrm>
            <a:off x="4207486" y="1045682"/>
            <a:ext cx="7588274" cy="15779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prstDash val="dash"/>
                <a:round/>
                <a:headEnd/>
                <a:tailEnd/>
              </a14:hiddenLine>
            </a:ext>
          </a:extLst>
        </p:spPr>
        <p:txBody>
          <a:bodyPr vert="horz" wrap="square" lIns="91440" tIns="45720" rIns="91440" bIns="45720" numCol="1" anchor="t" anchorCtr="0" compatLnSpc="1">
            <a:prstTxWarp prst="textNoShape">
              <a:avLst/>
            </a:prstTxWarp>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es-MX" altLang="es-EC" sz="16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Propiciar la realización de Juegos Dramáticos como herramienta educativa que ayude a los docentes a canalizar las actividades del aula en función de fortalecer el desarrollo de la inteligencia lingüística de los niños de 4 a 5 años.</a:t>
            </a:r>
            <a:endParaRPr kumimoji="0" lang="es-MX" altLang="es-EC"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3" name="AutoShape 1"/>
          <p:cNvSpPr>
            <a:spLocks noChangeArrowheads="1"/>
          </p:cNvSpPr>
          <p:nvPr/>
        </p:nvSpPr>
        <p:spPr bwMode="auto">
          <a:xfrm>
            <a:off x="4114800" y="2860105"/>
            <a:ext cx="7876903" cy="34242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prstDash val="dash"/>
                <a:round/>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80975" algn="ctr"/>
              </a:tabLst>
              <a:defRPr>
                <a:solidFill>
                  <a:schemeClr val="tx1"/>
                </a:solidFill>
                <a:latin typeface="Arial" panose="020B0604020202020204" pitchFamily="34" charset="0"/>
              </a:defRPr>
            </a:lvl1pPr>
            <a:lvl2pPr eaLnBrk="0" fontAlgn="base" hangingPunct="0">
              <a:spcBef>
                <a:spcPct val="0"/>
              </a:spcBef>
              <a:spcAft>
                <a:spcPct val="0"/>
              </a:spcAft>
              <a:tabLst>
                <a:tab pos="180975" algn="ctr"/>
              </a:tabLst>
              <a:defRPr>
                <a:solidFill>
                  <a:schemeClr val="tx1"/>
                </a:solidFill>
                <a:latin typeface="Arial" panose="020B0604020202020204" pitchFamily="34" charset="0"/>
              </a:defRPr>
            </a:lvl2pPr>
            <a:lvl3pPr eaLnBrk="0" fontAlgn="base" hangingPunct="0">
              <a:spcBef>
                <a:spcPct val="0"/>
              </a:spcBef>
              <a:spcAft>
                <a:spcPct val="0"/>
              </a:spcAft>
              <a:tabLst>
                <a:tab pos="180975" algn="ctr"/>
              </a:tabLst>
              <a:defRPr>
                <a:solidFill>
                  <a:schemeClr val="tx1"/>
                </a:solidFill>
                <a:latin typeface="Arial" panose="020B0604020202020204" pitchFamily="34" charset="0"/>
              </a:defRPr>
            </a:lvl3pPr>
            <a:lvl4pPr eaLnBrk="0" fontAlgn="base" hangingPunct="0">
              <a:spcBef>
                <a:spcPct val="0"/>
              </a:spcBef>
              <a:spcAft>
                <a:spcPct val="0"/>
              </a:spcAft>
              <a:tabLst>
                <a:tab pos="180975" algn="ctr"/>
              </a:tabLst>
              <a:defRPr>
                <a:solidFill>
                  <a:schemeClr val="tx1"/>
                </a:solidFill>
                <a:latin typeface="Arial" panose="020B0604020202020204" pitchFamily="34" charset="0"/>
              </a:defRPr>
            </a:lvl4pPr>
            <a:lvl5pPr eaLnBrk="0" fontAlgn="base" hangingPunct="0">
              <a:spcBef>
                <a:spcPct val="0"/>
              </a:spcBef>
              <a:spcAft>
                <a:spcPct val="0"/>
              </a:spcAft>
              <a:tabLst>
                <a:tab pos="180975" algn="ctr"/>
              </a:tabLst>
              <a:defRPr>
                <a:solidFill>
                  <a:schemeClr val="tx1"/>
                </a:solidFill>
                <a:latin typeface="Arial" panose="020B0604020202020204" pitchFamily="34" charset="0"/>
              </a:defRPr>
            </a:lvl5pPr>
            <a:lvl6pPr eaLnBrk="0" fontAlgn="base" hangingPunct="0">
              <a:spcBef>
                <a:spcPct val="0"/>
              </a:spcBef>
              <a:spcAft>
                <a:spcPct val="0"/>
              </a:spcAft>
              <a:tabLst>
                <a:tab pos="180975" algn="ctr"/>
              </a:tabLst>
              <a:defRPr>
                <a:solidFill>
                  <a:schemeClr val="tx1"/>
                </a:solidFill>
                <a:latin typeface="Arial" panose="020B0604020202020204" pitchFamily="34" charset="0"/>
              </a:defRPr>
            </a:lvl6pPr>
            <a:lvl7pPr eaLnBrk="0" fontAlgn="base" hangingPunct="0">
              <a:spcBef>
                <a:spcPct val="0"/>
              </a:spcBef>
              <a:spcAft>
                <a:spcPct val="0"/>
              </a:spcAft>
              <a:tabLst>
                <a:tab pos="180975" algn="ctr"/>
              </a:tabLst>
              <a:defRPr>
                <a:solidFill>
                  <a:schemeClr val="tx1"/>
                </a:solidFill>
                <a:latin typeface="Arial" panose="020B0604020202020204" pitchFamily="34" charset="0"/>
              </a:defRPr>
            </a:lvl7pPr>
            <a:lvl8pPr eaLnBrk="0" fontAlgn="base" hangingPunct="0">
              <a:spcBef>
                <a:spcPct val="0"/>
              </a:spcBef>
              <a:spcAft>
                <a:spcPct val="0"/>
              </a:spcAft>
              <a:tabLst>
                <a:tab pos="180975" algn="ctr"/>
              </a:tabLst>
              <a:defRPr>
                <a:solidFill>
                  <a:schemeClr val="tx1"/>
                </a:solidFill>
                <a:latin typeface="Arial" panose="020B0604020202020204" pitchFamily="34" charset="0"/>
              </a:defRPr>
            </a:lvl8pPr>
            <a:lvl9pPr eaLnBrk="0" fontAlgn="base" hangingPunct="0">
              <a:spcBef>
                <a:spcPct val="0"/>
              </a:spcBef>
              <a:spcAft>
                <a:spcPct val="0"/>
              </a:spcAft>
              <a:tabLst>
                <a:tab pos="180975" algn="ctr"/>
              </a:tabLs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tab pos="180975" algn="ctr"/>
              </a:tabLst>
            </a:pPr>
            <a:r>
              <a:rPr kumimoji="0" lang="es-MX" altLang="es-EC" sz="1600" b="0" i="0"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Proponer actividades sobre el desarrollo de la inteligencia lingüística de los niños de 4 y 5 años mediante el uso de los juegos dramáticos.</a:t>
            </a:r>
            <a:endParaRPr kumimoji="0" lang="es-MX" altLang="es-EC" sz="1600" b="0" i="0" u="none" strike="noStrike" cap="none" normalizeH="0" baseline="0" dirty="0" smtClean="0">
              <a:ln>
                <a:noFill/>
              </a:ln>
              <a:solidFill>
                <a:schemeClr val="tx1"/>
              </a:solidFill>
              <a:effectLst/>
              <a:latin typeface="+mj-lt"/>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tab pos="180975" algn="ctr"/>
              </a:tabLst>
            </a:pPr>
            <a:r>
              <a:rPr kumimoji="0" lang="es-MX" altLang="es-EC" sz="1600" b="0" i="0"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Destacar la importancia del uso correcto del lenguaje verbal y no verbal, generando interés en el aprendizaje de los estudiantes a través de los juegos dramáticos para propiciar de forma efectiva la inteligencia lingüística.</a:t>
            </a:r>
            <a:endParaRPr kumimoji="0" lang="es-MX" altLang="es-EC" sz="1600" b="0" i="0" u="none" strike="noStrike" cap="none" normalizeH="0" baseline="0" dirty="0" smtClean="0">
              <a:ln>
                <a:noFill/>
              </a:ln>
              <a:solidFill>
                <a:schemeClr val="tx1"/>
              </a:solidFill>
              <a:effectLst/>
              <a:latin typeface="+mj-lt"/>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tab pos="180975" algn="ctr"/>
              </a:tabLst>
            </a:pPr>
            <a:r>
              <a:rPr kumimoji="0" lang="es-MX" altLang="es-EC" sz="1600" b="0" i="0"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Diseñar actividades que fortalezcan el desarrollo del lenguaje en  referencia al léxico, lo semántico y lo fonológico a través de los juegos dramáticos.  </a:t>
            </a:r>
            <a:endParaRPr kumimoji="0" lang="es-MX" altLang="es-EC" sz="1600" b="0"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
              <a:tabLst>
                <a:tab pos="180975" algn="ctr"/>
              </a:tabLst>
            </a:pPr>
            <a:endParaRPr kumimoji="0" lang="es-MX"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2408595" y="1103903"/>
            <a:ext cx="1633781" cy="104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6176" rIns="91440" bIns="76176"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S" altLang="es-EC" sz="2000" b="1" i="0" u="none" strike="noStrike" cap="none" normalizeH="0" baseline="0" dirty="0" smtClean="0">
                <a:ln>
                  <a:noFill/>
                </a:ln>
                <a:solidFill>
                  <a:srgbClr val="002060"/>
                </a:solidFill>
                <a:effectLst/>
                <a:latin typeface="+mj-lt"/>
                <a:ea typeface="Calibri" panose="020F0502020204030204" pitchFamily="34" charset="0"/>
                <a:cs typeface="Arial" panose="020B0604020202020204" pitchFamily="34" charset="0"/>
              </a:rPr>
              <a:t>OBJETIVO </a:t>
            </a:r>
          </a:p>
          <a:p>
            <a:pPr marL="0" marR="0" lvl="0" indent="180975" algn="l" defTabSz="914400" rtl="0" eaLnBrk="0" fontAlgn="base" latinLnBrk="0" hangingPunct="0">
              <a:lnSpc>
                <a:spcPct val="100000"/>
              </a:lnSpc>
              <a:spcBef>
                <a:spcPct val="0"/>
              </a:spcBef>
              <a:spcAft>
                <a:spcPct val="0"/>
              </a:spcAft>
              <a:buClrTx/>
              <a:buSzTx/>
              <a:buFontTx/>
              <a:buNone/>
              <a:tabLst/>
            </a:pPr>
            <a:r>
              <a:rPr kumimoji="0" lang="es-ES" altLang="es-EC" sz="2000" b="1" i="0" u="none" strike="noStrike" cap="none" normalizeH="0" baseline="0" dirty="0" smtClean="0">
                <a:ln>
                  <a:noFill/>
                </a:ln>
                <a:solidFill>
                  <a:srgbClr val="002060"/>
                </a:solidFill>
                <a:effectLst/>
                <a:latin typeface="+mj-lt"/>
                <a:ea typeface="Calibri" panose="020F0502020204030204" pitchFamily="34" charset="0"/>
                <a:cs typeface="Arial" panose="020B0604020202020204" pitchFamily="34" charset="0"/>
              </a:rPr>
              <a:t>GENERAL</a:t>
            </a:r>
            <a:endParaRPr kumimoji="0" lang="es-EC" altLang="es-EC" sz="2000" b="1" i="0" u="none" strike="noStrike" cap="none" normalizeH="0" baseline="0" dirty="0" smtClean="0">
              <a:ln>
                <a:noFill/>
              </a:ln>
              <a:solidFill>
                <a:schemeClr val="tx1"/>
              </a:solidFill>
              <a:effectLst/>
              <a:latin typeface="+mj-l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975507" y="3089797"/>
            <a:ext cx="214053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S" altLang="es-EC" sz="2000" b="1" i="0" u="none" strike="noStrike" cap="none" normalizeH="0" baseline="0" dirty="0" smtClean="0">
                <a:ln>
                  <a:noFill/>
                </a:ln>
                <a:solidFill>
                  <a:srgbClr val="002060"/>
                </a:solidFill>
                <a:effectLst/>
                <a:latin typeface="+mj-lt"/>
                <a:ea typeface="Calibri" panose="020F0502020204030204" pitchFamily="34" charset="0"/>
                <a:cs typeface="Arial" panose="020B0604020202020204" pitchFamily="34" charset="0"/>
              </a:rPr>
              <a:t>OBJETIVOS</a:t>
            </a: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S" altLang="es-EC" sz="2000" b="1" i="0" u="none" strike="noStrike" cap="none" normalizeH="0" baseline="0" dirty="0" smtClean="0">
                <a:ln>
                  <a:noFill/>
                </a:ln>
                <a:solidFill>
                  <a:srgbClr val="002060"/>
                </a:solidFill>
                <a:effectLst/>
                <a:latin typeface="+mj-lt"/>
                <a:ea typeface="Calibri" panose="020F0502020204030204" pitchFamily="34" charset="0"/>
                <a:cs typeface="Arial" panose="020B0604020202020204" pitchFamily="34" charset="0"/>
              </a:rPr>
              <a:t>ESPECÍFICOS</a:t>
            </a:r>
            <a:endParaRPr kumimoji="0" lang="es-EC" altLang="es-EC" sz="2000" b="0" i="0" u="none" strike="noStrike" cap="none" normalizeH="0" baseline="0" dirty="0" smtClean="0">
              <a:ln>
                <a:noFill/>
              </a:ln>
              <a:solidFill>
                <a:schemeClr val="tx1"/>
              </a:solidFill>
              <a:effectLst/>
              <a:latin typeface="+mj-l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7" name="Rectángulo 6"/>
          <p:cNvSpPr/>
          <p:nvPr/>
        </p:nvSpPr>
        <p:spPr>
          <a:xfrm>
            <a:off x="6131021" y="492314"/>
            <a:ext cx="1505540" cy="369332"/>
          </a:xfrm>
          <a:prstGeom prst="rect">
            <a:avLst/>
          </a:prstGeom>
        </p:spPr>
        <p:txBody>
          <a:bodyPr wrap="none">
            <a:spAutoFit/>
          </a:bodyPr>
          <a:lstStyle/>
          <a:p>
            <a:pPr lvl="0" eaLnBrk="0" fontAlgn="base" hangingPunct="0">
              <a:spcBef>
                <a:spcPct val="0"/>
              </a:spcBef>
              <a:spcAft>
                <a:spcPct val="0"/>
              </a:spcAft>
            </a:pPr>
            <a:r>
              <a:rPr lang="es-MX" altLang="es-EC" b="1" dirty="0">
                <a:solidFill>
                  <a:srgbClr val="002060"/>
                </a:solidFill>
                <a:latin typeface="Arial" panose="020B0604020202020204" pitchFamily="34" charset="0"/>
                <a:ea typeface="Calibri" panose="020F0502020204030204" pitchFamily="34" charset="0"/>
                <a:cs typeface="Arial" panose="020B0604020202020204" pitchFamily="34" charset="0"/>
              </a:rPr>
              <a:t>OBJETIVOS</a:t>
            </a:r>
            <a:endParaRPr lang="es-MX" altLang="es-EC" sz="16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p:cNvPicPr/>
          <p:nvPr/>
        </p:nvPicPr>
        <p:blipFill rotWithShape="1">
          <a:blip r:embed="rId2">
            <a:extLst>
              <a:ext uri="{28A0092B-C50C-407E-A947-70E740481C1C}">
                <a14:useLocalDpi xmlns:a14="http://schemas.microsoft.com/office/drawing/2010/main" val="0"/>
              </a:ext>
            </a:extLst>
          </a:blip>
          <a:srcRect t="90778"/>
          <a:stretch/>
        </p:blipFill>
        <p:spPr>
          <a:xfrm>
            <a:off x="182880" y="6382864"/>
            <a:ext cx="12009120" cy="475136"/>
          </a:xfrm>
          <a:prstGeom prst="rect">
            <a:avLst/>
          </a:prstGeom>
        </p:spPr>
      </p:pic>
    </p:spTree>
    <p:extLst>
      <p:ext uri="{BB962C8B-B14F-4D97-AF65-F5344CB8AC3E}">
        <p14:creationId xmlns:p14="http://schemas.microsoft.com/office/powerpoint/2010/main" val="445963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99062" y="1494803"/>
            <a:ext cx="3989195" cy="250837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180340" algn="ctr">
              <a:lnSpc>
                <a:spcPct val="150000"/>
              </a:lnSpc>
              <a:spcAft>
                <a:spcPts val="600"/>
              </a:spcAft>
            </a:pPr>
            <a:r>
              <a:rPr lang="es-ES" sz="1400" b="1" dirty="0">
                <a:ea typeface="Calibri" panose="020F0502020204030204" pitchFamily="34" charset="0"/>
              </a:rPr>
              <a:t>OBJETIVO</a:t>
            </a:r>
            <a:endParaRPr lang="es-EC" sz="1400" dirty="0">
              <a:ea typeface="Calibri" panose="020F0502020204030204" pitchFamily="34" charset="0"/>
            </a:endParaRPr>
          </a:p>
          <a:p>
            <a:pPr indent="180340" algn="just">
              <a:lnSpc>
                <a:spcPct val="150000"/>
              </a:lnSpc>
              <a:spcAft>
                <a:spcPts val="600"/>
              </a:spcAft>
            </a:pPr>
            <a:r>
              <a:rPr lang="es-VE" sz="1400" dirty="0">
                <a:ea typeface="Calibri" panose="020F0502020204030204" pitchFamily="34" charset="0"/>
              </a:rPr>
              <a:t>Incrementar la capacidad de expresión oral a través del manejo adecuado del vocabulario y la comprensión progresiva del significado de las palabras para facilitar su interacción con los otros.</a:t>
            </a:r>
            <a:endParaRPr lang="es-EC" sz="1400" dirty="0">
              <a:ea typeface="Calibri" panose="020F0502020204030204" pitchFamily="34" charset="0"/>
            </a:endParaRPr>
          </a:p>
          <a:p>
            <a:pPr indent="180340" algn="just">
              <a:lnSpc>
                <a:spcPct val="150000"/>
              </a:lnSpc>
              <a:spcAft>
                <a:spcPts val="600"/>
              </a:spcAft>
            </a:pPr>
            <a:r>
              <a:rPr lang="es-ES" sz="1400" dirty="0">
                <a:ea typeface="Calibri" panose="020F0502020204030204" pitchFamily="34" charset="0"/>
              </a:rPr>
              <a:t> </a:t>
            </a:r>
            <a:endParaRPr lang="es-EC" sz="1400" dirty="0">
              <a:effectLst/>
              <a:ea typeface="Calibri" panose="020F0502020204030204" pitchFamily="34" charset="0"/>
            </a:endParaRPr>
          </a:p>
        </p:txBody>
      </p:sp>
      <p:sp>
        <p:nvSpPr>
          <p:cNvPr id="6" name="Rectángulo 5"/>
          <p:cNvSpPr/>
          <p:nvPr/>
        </p:nvSpPr>
        <p:spPr>
          <a:xfrm>
            <a:off x="3416774" y="460674"/>
            <a:ext cx="6096000" cy="369332"/>
          </a:xfrm>
          <a:prstGeom prst="rect">
            <a:avLst/>
          </a:prstGeom>
        </p:spPr>
        <p:txBody>
          <a:bodyPr>
            <a:spAutoFit/>
          </a:bodyPr>
          <a:lstStyle/>
          <a:p>
            <a:pPr lvl="0" algn="ctr" defTabSz="800100">
              <a:lnSpc>
                <a:spcPct val="90000"/>
              </a:lnSpc>
              <a:spcBef>
                <a:spcPct val="0"/>
              </a:spcBef>
              <a:spcAft>
                <a:spcPct val="35000"/>
              </a:spcAft>
            </a:pPr>
            <a:r>
              <a:rPr lang="es-ES" sz="2000" b="1" dirty="0"/>
              <a:t>ACTIVIDADES</a:t>
            </a:r>
            <a:r>
              <a:rPr lang="es-ES" sz="1400" b="1" dirty="0"/>
              <a:t>                     </a:t>
            </a:r>
            <a:endParaRPr lang="es-ES" sz="1400" b="1" dirty="0" smtClean="0"/>
          </a:p>
        </p:txBody>
      </p:sp>
      <p:sp>
        <p:nvSpPr>
          <p:cNvPr id="7" name="Rectángulo 6"/>
          <p:cNvSpPr/>
          <p:nvPr/>
        </p:nvSpPr>
        <p:spPr>
          <a:xfrm>
            <a:off x="3082833" y="715156"/>
            <a:ext cx="2451669" cy="610936"/>
          </a:xfrm>
          <a:prstGeom prst="rect">
            <a:avLst/>
          </a:prstGeom>
        </p:spPr>
        <p:txBody>
          <a:bodyPr wrap="square">
            <a:spAutoFit/>
          </a:bodyPr>
          <a:lstStyle/>
          <a:p>
            <a:pPr lvl="0" algn="ctr" defTabSz="800100">
              <a:lnSpc>
                <a:spcPct val="90000"/>
              </a:lnSpc>
              <a:spcBef>
                <a:spcPct val="0"/>
              </a:spcBef>
              <a:spcAft>
                <a:spcPct val="35000"/>
              </a:spcAft>
            </a:pPr>
            <a:endParaRPr lang="es-ES" sz="1400" b="1" dirty="0"/>
          </a:p>
          <a:p>
            <a:pPr lvl="0" algn="ctr" defTabSz="800100">
              <a:lnSpc>
                <a:spcPct val="90000"/>
              </a:lnSpc>
              <a:spcBef>
                <a:spcPct val="0"/>
              </a:spcBef>
              <a:spcAft>
                <a:spcPct val="35000"/>
              </a:spcAft>
            </a:pPr>
            <a:r>
              <a:rPr lang="es-ES" b="1" dirty="0"/>
              <a:t> </a:t>
            </a:r>
            <a:r>
              <a:rPr lang="es-ES" b="1" dirty="0" smtClean="0"/>
              <a:t>BLOQUE 1: LÉXICO</a:t>
            </a:r>
            <a:endParaRPr lang="es-ES" b="1" dirty="0"/>
          </a:p>
        </p:txBody>
      </p:sp>
      <p:sp>
        <p:nvSpPr>
          <p:cNvPr id="8" name="Rectángulo 7"/>
          <p:cNvSpPr/>
          <p:nvPr/>
        </p:nvSpPr>
        <p:spPr>
          <a:xfrm>
            <a:off x="7258929" y="802306"/>
            <a:ext cx="3988191" cy="610936"/>
          </a:xfrm>
          <a:prstGeom prst="rect">
            <a:avLst/>
          </a:prstGeom>
        </p:spPr>
        <p:txBody>
          <a:bodyPr wrap="square">
            <a:spAutoFit/>
          </a:bodyPr>
          <a:lstStyle/>
          <a:p>
            <a:pPr lvl="0" algn="ctr" defTabSz="800100">
              <a:lnSpc>
                <a:spcPct val="90000"/>
              </a:lnSpc>
              <a:spcBef>
                <a:spcPct val="0"/>
              </a:spcBef>
              <a:spcAft>
                <a:spcPct val="35000"/>
              </a:spcAft>
            </a:pPr>
            <a:endParaRPr lang="es-ES" sz="1400" b="1" dirty="0" smtClean="0"/>
          </a:p>
          <a:p>
            <a:pPr lvl="0" algn="ctr" defTabSz="800100">
              <a:lnSpc>
                <a:spcPct val="90000"/>
              </a:lnSpc>
              <a:spcBef>
                <a:spcPct val="0"/>
              </a:spcBef>
              <a:spcAft>
                <a:spcPct val="35000"/>
              </a:spcAft>
            </a:pPr>
            <a:r>
              <a:rPr lang="es-ES" b="1" dirty="0" smtClean="0"/>
              <a:t>BLOQUE 2: SEMÁNTICO</a:t>
            </a:r>
            <a:endParaRPr lang="es-ES" b="1" dirty="0"/>
          </a:p>
        </p:txBody>
      </p:sp>
      <p:sp>
        <p:nvSpPr>
          <p:cNvPr id="9" name="Rectángulo 8"/>
          <p:cNvSpPr/>
          <p:nvPr/>
        </p:nvSpPr>
        <p:spPr>
          <a:xfrm>
            <a:off x="7258930" y="1466059"/>
            <a:ext cx="4092694" cy="1862048"/>
          </a:xfrm>
          <a:prstGeom prst="rect">
            <a:avLst/>
          </a:prstGeom>
          <a:solidFill>
            <a:srgbClr val="CC99FF"/>
          </a:solidFill>
          <a:ln>
            <a:solidFill>
              <a:srgbClr val="7030A0"/>
            </a:solidFill>
          </a:ln>
        </p:spPr>
        <p:txBody>
          <a:bodyPr wrap="square">
            <a:spAutoFit/>
          </a:bodyPr>
          <a:lstStyle/>
          <a:p>
            <a:pPr marL="226695" indent="-228600" algn="ctr">
              <a:lnSpc>
                <a:spcPct val="150000"/>
              </a:lnSpc>
              <a:spcBef>
                <a:spcPts val="600"/>
              </a:spcBef>
              <a:spcAft>
                <a:spcPts val="600"/>
              </a:spcAft>
            </a:pPr>
            <a:r>
              <a:rPr lang="es-VE" sz="1400" b="1" dirty="0">
                <a:ea typeface="Calibri" panose="020F0502020204030204" pitchFamily="34" charset="0"/>
              </a:rPr>
              <a:t>OBJETIVO</a:t>
            </a:r>
            <a:endParaRPr lang="es-EC" sz="1400" dirty="0">
              <a:ea typeface="Calibri" panose="020F0502020204030204" pitchFamily="34" charset="0"/>
            </a:endParaRPr>
          </a:p>
          <a:p>
            <a:pPr marL="226695" indent="-228600" algn="just">
              <a:lnSpc>
                <a:spcPct val="150000"/>
              </a:lnSpc>
              <a:spcBef>
                <a:spcPts val="600"/>
              </a:spcBef>
              <a:spcAft>
                <a:spcPts val="600"/>
              </a:spcAft>
            </a:pPr>
            <a:r>
              <a:rPr lang="es-VE" sz="1400" dirty="0">
                <a:ea typeface="Calibri" panose="020F0502020204030204" pitchFamily="34" charset="0"/>
              </a:rPr>
              <a:t>Participar en la producción de </a:t>
            </a:r>
            <a:r>
              <a:rPr lang="es-VE" sz="1400" dirty="0" smtClean="0">
                <a:ea typeface="Calibri" panose="020F0502020204030204" pitchFamily="34" charset="0"/>
              </a:rPr>
              <a:t>textos sencillos potenciando su creatividad e imaginación como preámbulo para el desarrollo de la inteligencia lingüística. </a:t>
            </a:r>
            <a:endParaRPr lang="es-EC" sz="1400" dirty="0">
              <a:effectLst/>
              <a:ea typeface="Calibri" panose="020F0502020204030204" pitchFamily="34" charset="0"/>
            </a:endParaRPr>
          </a:p>
        </p:txBody>
      </p:sp>
      <p:sp>
        <p:nvSpPr>
          <p:cNvPr id="10" name="Rectángulo 9"/>
          <p:cNvSpPr/>
          <p:nvPr/>
        </p:nvSpPr>
        <p:spPr>
          <a:xfrm>
            <a:off x="4336405" y="4099564"/>
            <a:ext cx="6096000" cy="610936"/>
          </a:xfrm>
          <a:prstGeom prst="rect">
            <a:avLst/>
          </a:prstGeom>
        </p:spPr>
        <p:txBody>
          <a:bodyPr>
            <a:spAutoFit/>
          </a:bodyPr>
          <a:lstStyle/>
          <a:p>
            <a:pPr lvl="0" algn="ctr" defTabSz="800100">
              <a:lnSpc>
                <a:spcPct val="90000"/>
              </a:lnSpc>
              <a:spcBef>
                <a:spcPct val="0"/>
              </a:spcBef>
              <a:spcAft>
                <a:spcPct val="35000"/>
              </a:spcAft>
            </a:pPr>
            <a:endParaRPr lang="es-ES" sz="1400" b="1" dirty="0"/>
          </a:p>
          <a:p>
            <a:pPr lvl="0" algn="ctr" defTabSz="800100">
              <a:lnSpc>
                <a:spcPct val="90000"/>
              </a:lnSpc>
              <a:spcBef>
                <a:spcPct val="0"/>
              </a:spcBef>
              <a:spcAft>
                <a:spcPct val="35000"/>
              </a:spcAft>
            </a:pPr>
            <a:r>
              <a:rPr lang="es-ES" sz="1400" b="1" dirty="0"/>
              <a:t> </a:t>
            </a:r>
            <a:r>
              <a:rPr lang="es-ES" b="1" dirty="0" smtClean="0"/>
              <a:t>BLOQUE 3: FONOLÓGICO</a:t>
            </a:r>
            <a:endParaRPr lang="es-ES" b="1" dirty="0"/>
          </a:p>
        </p:txBody>
      </p:sp>
      <p:sp>
        <p:nvSpPr>
          <p:cNvPr id="11" name="Rectángulo 10"/>
          <p:cNvSpPr/>
          <p:nvPr/>
        </p:nvSpPr>
        <p:spPr>
          <a:xfrm>
            <a:off x="4336405" y="4787445"/>
            <a:ext cx="5408486"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180340" algn="ctr">
              <a:lnSpc>
                <a:spcPct val="150000"/>
              </a:lnSpc>
              <a:spcBef>
                <a:spcPts val="600"/>
              </a:spcBef>
              <a:spcAft>
                <a:spcPts val="600"/>
              </a:spcAft>
            </a:pPr>
            <a:r>
              <a:rPr lang="es-ES" sz="1400" b="1" dirty="0">
                <a:ea typeface="Calibri" panose="020F0502020204030204" pitchFamily="34" charset="0"/>
              </a:rPr>
              <a:t>OBJETIVO </a:t>
            </a:r>
            <a:endParaRPr lang="es-EC" sz="1400" dirty="0">
              <a:ea typeface="Calibri" panose="020F0502020204030204" pitchFamily="34" charset="0"/>
            </a:endParaRPr>
          </a:p>
          <a:p>
            <a:pPr indent="180340" algn="just">
              <a:lnSpc>
                <a:spcPct val="150000"/>
              </a:lnSpc>
              <a:spcBef>
                <a:spcPts val="600"/>
              </a:spcBef>
              <a:spcAft>
                <a:spcPts val="600"/>
              </a:spcAft>
            </a:pPr>
            <a:r>
              <a:rPr lang="es-VE" sz="1400" dirty="0">
                <a:ea typeface="Calibri" panose="020F0502020204030204" pitchFamily="34" charset="0"/>
              </a:rPr>
              <a:t>Articular correctamente los fonemas del idioma materno para facilitar su comunicación a través de un lenguaje claro.</a:t>
            </a:r>
            <a:endParaRPr lang="es-EC" sz="1400" dirty="0">
              <a:ea typeface="Calibri" panose="020F0502020204030204" pitchFamily="34" charset="0"/>
            </a:endParaRPr>
          </a:p>
          <a:p>
            <a:pPr indent="180340" algn="just">
              <a:lnSpc>
                <a:spcPct val="150000"/>
              </a:lnSpc>
              <a:spcAft>
                <a:spcPts val="600"/>
              </a:spcAft>
            </a:pPr>
            <a:r>
              <a:rPr lang="es-ES" sz="1400" dirty="0">
                <a:ea typeface="Calibri" panose="020F0502020204030204" pitchFamily="34" charset="0"/>
              </a:rPr>
              <a:t> </a:t>
            </a:r>
            <a:endParaRPr lang="es-EC" sz="1400" dirty="0">
              <a:effectLst/>
              <a:ea typeface="Calibri" panose="020F0502020204030204" pitchFamily="34" charset="0"/>
            </a:endParaRPr>
          </a:p>
        </p:txBody>
      </p:sp>
    </p:spTree>
    <p:extLst>
      <p:ext uri="{BB962C8B-B14F-4D97-AF65-F5344CB8AC3E}">
        <p14:creationId xmlns:p14="http://schemas.microsoft.com/office/powerpoint/2010/main" val="4228591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15616" y="553381"/>
            <a:ext cx="6560771" cy="923330"/>
          </a:xfrm>
          <a:prstGeom prst="rect">
            <a:avLst/>
          </a:prstGeom>
        </p:spPr>
        <p:txBody>
          <a:bodyPr wrap="none">
            <a:spAutoFit/>
          </a:bodyPr>
          <a:lstStyle/>
          <a:p>
            <a:pPr indent="180340" algn="ctr">
              <a:spcAft>
                <a:spcPts val="0"/>
              </a:spcAft>
            </a:pPr>
            <a:r>
              <a:rPr lang="es-ES" sz="5400" dirty="0">
                <a:solidFill>
                  <a:srgbClr val="E36C0A"/>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rPr>
              <a:t>¡El bosque encantado!</a:t>
            </a:r>
            <a:endParaRPr lang="es-EC" sz="2000" dirty="0">
              <a:effectLst/>
              <a:latin typeface="Times New Roman" panose="02020603050405020304" pitchFamily="18" charset="0"/>
              <a:ea typeface="Times New Roman" panose="02020603050405020304" pitchFamily="18" charset="0"/>
            </a:endParaRPr>
          </a:p>
        </p:txBody>
      </p:sp>
      <p:sp>
        <p:nvSpPr>
          <p:cNvPr id="3" name="Rectangle 2"/>
          <p:cNvSpPr>
            <a:spLocks noChangeArrowheads="1"/>
          </p:cNvSpPr>
          <p:nvPr/>
        </p:nvSpPr>
        <p:spPr bwMode="auto">
          <a:xfrm>
            <a:off x="2481942" y="-1463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 name="Imagen 3"/>
          <p:cNvPicPr/>
          <p:nvPr/>
        </p:nvPicPr>
        <p:blipFill>
          <a:blip r:embed="rId2" cstate="print"/>
          <a:srcRect t="39994"/>
          <a:stretch>
            <a:fillRect/>
          </a:stretch>
        </p:blipFill>
        <p:spPr bwMode="auto">
          <a:xfrm>
            <a:off x="3967842" y="1616710"/>
            <a:ext cx="4700905" cy="4316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p:cNvSpPr txBox="1"/>
          <p:nvPr/>
        </p:nvSpPr>
        <p:spPr>
          <a:xfrm>
            <a:off x="3837708" y="5943600"/>
            <a:ext cx="6449291" cy="738664"/>
          </a:xfrm>
          <a:prstGeom prst="rect">
            <a:avLst/>
          </a:prstGeom>
          <a:noFill/>
        </p:spPr>
        <p:txBody>
          <a:bodyPr wrap="square" rtlCol="0">
            <a:spAutoFit/>
          </a:bodyPr>
          <a:lstStyle/>
          <a:p>
            <a:r>
              <a:rPr lang="es-ES" sz="1200" b="1" dirty="0"/>
              <a:t>Fuente</a:t>
            </a:r>
            <a:r>
              <a:rPr lang="es-ES" sz="1200" b="1" dirty="0" smtClean="0"/>
              <a:t>: </a:t>
            </a:r>
            <a:r>
              <a:rPr lang="es-ES" sz="1200" dirty="0" err="1" smtClean="0"/>
              <a:t>Blyton</a:t>
            </a:r>
            <a:r>
              <a:rPr lang="es-VE" sz="1200" dirty="0"/>
              <a:t>(2008)</a:t>
            </a:r>
            <a:endParaRPr lang="es-EC" sz="1200" dirty="0"/>
          </a:p>
          <a:p>
            <a:r>
              <a:rPr lang="es-ES" sz="1200" b="1" dirty="0"/>
              <a:t>Elaborado por</a:t>
            </a:r>
            <a:r>
              <a:rPr lang="es-ES" sz="1200" b="1" dirty="0" smtClean="0"/>
              <a:t>: </a:t>
            </a:r>
            <a:r>
              <a:rPr lang="es-ES" sz="1200" dirty="0" err="1" smtClean="0"/>
              <a:t>Cantuña</a:t>
            </a:r>
            <a:r>
              <a:rPr lang="es-ES" sz="1200" dirty="0" smtClean="0"/>
              <a:t> </a:t>
            </a:r>
            <a:r>
              <a:rPr lang="es-ES" sz="1200" dirty="0"/>
              <a:t>Sonia,  Chillagana Cecilia.</a:t>
            </a:r>
            <a:endParaRPr lang="es-EC" sz="1200" dirty="0"/>
          </a:p>
          <a:p>
            <a:endParaRPr lang="es-EC" dirty="0"/>
          </a:p>
        </p:txBody>
      </p:sp>
    </p:spTree>
    <p:extLst>
      <p:ext uri="{BB962C8B-B14F-4D97-AF65-F5344CB8AC3E}">
        <p14:creationId xmlns:p14="http://schemas.microsoft.com/office/powerpoint/2010/main" val="699712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2963" t="19602" r="34134" b="8238"/>
          <a:stretch/>
        </p:blipFill>
        <p:spPr>
          <a:xfrm>
            <a:off x="1717964" y="0"/>
            <a:ext cx="5480290" cy="6858000"/>
          </a:xfrm>
          <a:prstGeom prst="rect">
            <a:avLst/>
          </a:prstGeom>
        </p:spPr>
      </p:pic>
      <p:sp>
        <p:nvSpPr>
          <p:cNvPr id="3" name="Flecha derecha 2"/>
          <p:cNvSpPr/>
          <p:nvPr/>
        </p:nvSpPr>
        <p:spPr>
          <a:xfrm>
            <a:off x="7289443" y="837126"/>
            <a:ext cx="1044000" cy="3384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4" name="Flecha derecha 3"/>
          <p:cNvSpPr/>
          <p:nvPr/>
        </p:nvSpPr>
        <p:spPr>
          <a:xfrm>
            <a:off x="7289443" y="1684988"/>
            <a:ext cx="1044000" cy="33699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5" name="Flecha derecha 4"/>
          <p:cNvSpPr/>
          <p:nvPr/>
        </p:nvSpPr>
        <p:spPr>
          <a:xfrm>
            <a:off x="7289443" y="1297550"/>
            <a:ext cx="1044000" cy="3384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6" name="Flecha derecha 5"/>
          <p:cNvSpPr/>
          <p:nvPr/>
        </p:nvSpPr>
        <p:spPr>
          <a:xfrm>
            <a:off x="7289443" y="2239316"/>
            <a:ext cx="1044000" cy="33699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7" name="Flecha derecha 6"/>
          <p:cNvSpPr/>
          <p:nvPr/>
        </p:nvSpPr>
        <p:spPr>
          <a:xfrm>
            <a:off x="7289443" y="3130641"/>
            <a:ext cx="1044000" cy="33699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8" name="CuadroTexto 7"/>
          <p:cNvSpPr txBox="1"/>
          <p:nvPr/>
        </p:nvSpPr>
        <p:spPr>
          <a:xfrm>
            <a:off x="8333441" y="761326"/>
            <a:ext cx="310783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Nombre </a:t>
            </a:r>
            <a:endParaRPr lang="es-EC" dirty="0"/>
          </a:p>
        </p:txBody>
      </p:sp>
      <p:sp>
        <p:nvSpPr>
          <p:cNvPr id="9" name="CuadroTexto 8"/>
          <p:cNvSpPr txBox="1"/>
          <p:nvPr/>
        </p:nvSpPr>
        <p:spPr>
          <a:xfrm>
            <a:off x="8333440" y="1240897"/>
            <a:ext cx="310783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Tiempo de duración </a:t>
            </a:r>
            <a:endParaRPr lang="es-EC" dirty="0"/>
          </a:p>
        </p:txBody>
      </p:sp>
      <p:sp>
        <p:nvSpPr>
          <p:cNvPr id="10" name="CuadroTexto 9"/>
          <p:cNvSpPr txBox="1"/>
          <p:nvPr/>
        </p:nvSpPr>
        <p:spPr>
          <a:xfrm>
            <a:off x="8333441" y="1646960"/>
            <a:ext cx="310783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Edad de participantes</a:t>
            </a:r>
            <a:endParaRPr lang="es-EC" dirty="0"/>
          </a:p>
        </p:txBody>
      </p:sp>
      <p:sp>
        <p:nvSpPr>
          <p:cNvPr id="11" name="CuadroTexto 10"/>
          <p:cNvSpPr txBox="1"/>
          <p:nvPr/>
        </p:nvSpPr>
        <p:spPr>
          <a:xfrm>
            <a:off x="8333442" y="2072945"/>
            <a:ext cx="310783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Ámbitos de desarrollo y aprendizaje </a:t>
            </a:r>
            <a:endParaRPr lang="es-EC" dirty="0"/>
          </a:p>
        </p:txBody>
      </p:sp>
      <p:sp>
        <p:nvSpPr>
          <p:cNvPr id="12" name="CuadroTexto 11"/>
          <p:cNvSpPr txBox="1"/>
          <p:nvPr/>
        </p:nvSpPr>
        <p:spPr>
          <a:xfrm>
            <a:off x="8333443" y="3028646"/>
            <a:ext cx="310783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Estrategias metodológicas </a:t>
            </a:r>
            <a:endParaRPr lang="es-EC" dirty="0"/>
          </a:p>
        </p:txBody>
      </p:sp>
    </p:spTree>
    <p:extLst>
      <p:ext uri="{BB962C8B-B14F-4D97-AF65-F5344CB8AC3E}">
        <p14:creationId xmlns:p14="http://schemas.microsoft.com/office/powerpoint/2010/main" val="690012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2750" t="20361" r="33921" b="8238"/>
          <a:stretch/>
        </p:blipFill>
        <p:spPr>
          <a:xfrm>
            <a:off x="1704110" y="0"/>
            <a:ext cx="5583381" cy="6858000"/>
          </a:xfrm>
          <a:prstGeom prst="rect">
            <a:avLst/>
          </a:prstGeom>
        </p:spPr>
      </p:pic>
      <p:sp>
        <p:nvSpPr>
          <p:cNvPr id="3" name="Flecha derecha 2"/>
          <p:cNvSpPr/>
          <p:nvPr/>
        </p:nvSpPr>
        <p:spPr>
          <a:xfrm>
            <a:off x="7287491" y="4701122"/>
            <a:ext cx="826199" cy="33699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4" name="Flecha derecha 3"/>
          <p:cNvSpPr/>
          <p:nvPr/>
        </p:nvSpPr>
        <p:spPr>
          <a:xfrm>
            <a:off x="7287491" y="5592447"/>
            <a:ext cx="826199" cy="33699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5" name="CuadroTexto 4"/>
          <p:cNvSpPr txBox="1"/>
          <p:nvPr/>
        </p:nvSpPr>
        <p:spPr>
          <a:xfrm>
            <a:off x="8113690" y="4590838"/>
            <a:ext cx="340002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Indicadores de logro</a:t>
            </a:r>
            <a:endParaRPr lang="es-EC" dirty="0"/>
          </a:p>
        </p:txBody>
      </p:sp>
      <p:sp>
        <p:nvSpPr>
          <p:cNvPr id="6" name="CuadroTexto 5"/>
          <p:cNvSpPr txBox="1"/>
          <p:nvPr/>
        </p:nvSpPr>
        <p:spPr>
          <a:xfrm>
            <a:off x="8113691" y="5546539"/>
            <a:ext cx="340002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Actividades de evaluación </a:t>
            </a:r>
            <a:endParaRPr lang="es-EC" dirty="0"/>
          </a:p>
        </p:txBody>
      </p:sp>
      <p:sp>
        <p:nvSpPr>
          <p:cNvPr id="7" name="Flecha derecha 6"/>
          <p:cNvSpPr/>
          <p:nvPr/>
        </p:nvSpPr>
        <p:spPr>
          <a:xfrm>
            <a:off x="7287491" y="6258619"/>
            <a:ext cx="826199" cy="33699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8" name="CuadroTexto 7"/>
          <p:cNvSpPr txBox="1"/>
          <p:nvPr/>
        </p:nvSpPr>
        <p:spPr>
          <a:xfrm>
            <a:off x="8113691" y="6212711"/>
            <a:ext cx="340002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Instrumentos de evaluación  </a:t>
            </a:r>
            <a:endParaRPr lang="es-EC" dirty="0"/>
          </a:p>
        </p:txBody>
      </p:sp>
    </p:spTree>
    <p:extLst>
      <p:ext uri="{BB962C8B-B14F-4D97-AF65-F5344CB8AC3E}">
        <p14:creationId xmlns:p14="http://schemas.microsoft.com/office/powerpoint/2010/main" val="2936592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91" y="2991397"/>
            <a:ext cx="2831128" cy="29001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698171" y="692332"/>
            <a:ext cx="957507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FORMULACIÓN DEL PROBLEMA  </a:t>
            </a:r>
            <a:endParaRPr lang="es-EC" sz="2800" b="1" dirty="0"/>
          </a:p>
        </p:txBody>
      </p:sp>
      <p:graphicFrame>
        <p:nvGraphicFramePr>
          <p:cNvPr id="8" name="Diagrama 7"/>
          <p:cNvGraphicFramePr/>
          <p:nvPr/>
        </p:nvGraphicFramePr>
        <p:xfrm>
          <a:off x="2032000" y="3419605"/>
          <a:ext cx="9241246" cy="3031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redondeado 9"/>
          <p:cNvSpPr/>
          <p:nvPr/>
        </p:nvSpPr>
        <p:spPr>
          <a:xfrm>
            <a:off x="2530257" y="1866378"/>
            <a:ext cx="7402883" cy="1440493"/>
          </a:xfrm>
          <a:prstGeom prst="round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es-ES" dirty="0"/>
              <a:t>¿De qué manera </a:t>
            </a:r>
            <a:r>
              <a:rPr lang="es-ES" dirty="0" smtClean="0"/>
              <a:t>intervienen los juegos dramáticos en </a:t>
            </a:r>
            <a:r>
              <a:rPr lang="es-ES" dirty="0"/>
              <a:t>el desarrollo de la inteligencia lingüística en los niños de 4 a 5 años de edad del Centro de Educación Inicial “Nido la Cigüeña”?</a:t>
            </a:r>
            <a:endParaRPr lang="es-EC" dirty="0"/>
          </a:p>
        </p:txBody>
      </p:sp>
      <p:sp>
        <p:nvSpPr>
          <p:cNvPr id="11" name="Flecha abajo 10"/>
          <p:cNvSpPr/>
          <p:nvPr/>
        </p:nvSpPr>
        <p:spPr>
          <a:xfrm>
            <a:off x="5962389" y="1215552"/>
            <a:ext cx="450937" cy="65082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68172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698171" y="692332"/>
            <a:ext cx="957507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DELIMITACIÓN DE LA INVESTIGACIÓN </a:t>
            </a:r>
            <a:endParaRPr lang="es-EC" sz="2800" b="1" dirty="0"/>
          </a:p>
        </p:txBody>
      </p:sp>
      <p:graphicFrame>
        <p:nvGraphicFramePr>
          <p:cNvPr id="9" name="Diagrama 8"/>
          <p:cNvGraphicFramePr/>
          <p:nvPr>
            <p:extLst>
              <p:ext uri="{D42A27DB-BD31-4B8C-83A1-F6EECF244321}">
                <p14:modId xmlns:p14="http://schemas.microsoft.com/office/powerpoint/2010/main" val="1961446122"/>
              </p:ext>
            </p:extLst>
          </p:nvPr>
        </p:nvGraphicFramePr>
        <p:xfrm>
          <a:off x="2194560" y="2651764"/>
          <a:ext cx="9078686" cy="4191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rotWithShape="1">
          <a:blip r:embed="rId7">
            <a:extLst>
              <a:ext uri="{28A0092B-C50C-407E-A947-70E740481C1C}">
                <a14:useLocalDpi xmlns:a14="http://schemas.microsoft.com/office/drawing/2010/main" val="0"/>
              </a:ext>
            </a:extLst>
          </a:blip>
          <a:srcRect l="19048" t="20190" r="24809" b="35810"/>
          <a:stretch/>
        </p:blipFill>
        <p:spPr>
          <a:xfrm>
            <a:off x="3082834" y="1345328"/>
            <a:ext cx="5290458" cy="2318256"/>
          </a:xfrm>
          <a:prstGeom prst="rect">
            <a:avLst/>
          </a:prstGeom>
          <a:ln>
            <a:noFill/>
          </a:ln>
          <a:effectLst>
            <a:softEdge rad="112500"/>
          </a:effectLst>
        </p:spPr>
      </p:pic>
    </p:spTree>
    <p:extLst>
      <p:ext uri="{BB962C8B-B14F-4D97-AF65-F5344CB8AC3E}">
        <p14:creationId xmlns:p14="http://schemas.microsoft.com/office/powerpoint/2010/main" val="4128973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8171" y="692332"/>
            <a:ext cx="980644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OBJETIVOS </a:t>
            </a:r>
            <a:endParaRPr lang="es-EC" sz="2800" b="1" dirty="0"/>
          </a:p>
        </p:txBody>
      </p:sp>
      <p:graphicFrame>
        <p:nvGraphicFramePr>
          <p:cNvPr id="9" name="Diagrama 8"/>
          <p:cNvGraphicFramePr/>
          <p:nvPr>
            <p:extLst/>
          </p:nvPr>
        </p:nvGraphicFramePr>
        <p:xfrm>
          <a:off x="2179530" y="1816273"/>
          <a:ext cx="8680535" cy="152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nvGraphicFramePr>
        <p:xfrm>
          <a:off x="4158641" y="3181084"/>
          <a:ext cx="6701424" cy="2957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CuadroTexto 3"/>
          <p:cNvSpPr txBox="1"/>
          <p:nvPr/>
        </p:nvSpPr>
        <p:spPr>
          <a:xfrm>
            <a:off x="2179530" y="4258849"/>
            <a:ext cx="1816274" cy="707886"/>
          </a:xfrm>
          <a:prstGeom prst="rect">
            <a:avLst/>
          </a:prstGeom>
          <a:noFill/>
        </p:spPr>
        <p:txBody>
          <a:bodyPr wrap="square" rtlCol="0">
            <a:spAutoFit/>
          </a:bodyPr>
          <a:lstStyle/>
          <a:p>
            <a:r>
              <a:rPr lang="es-EC" sz="2000" b="1" dirty="0" smtClean="0"/>
              <a:t>OBJETIVOS ESPECÍFICOS </a:t>
            </a:r>
            <a:endParaRPr lang="es-EC" sz="2000" b="1" dirty="0"/>
          </a:p>
        </p:txBody>
      </p:sp>
    </p:spTree>
    <p:extLst>
      <p:ext uri="{BB962C8B-B14F-4D97-AF65-F5344CB8AC3E}">
        <p14:creationId xmlns:p14="http://schemas.microsoft.com/office/powerpoint/2010/main" val="352601946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8171" y="692332"/>
            <a:ext cx="980644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JUSTIFICACIÓN </a:t>
            </a:r>
            <a:endParaRPr lang="es-EC" sz="2800" b="1" dirty="0"/>
          </a:p>
        </p:txBody>
      </p:sp>
      <p:graphicFrame>
        <p:nvGraphicFramePr>
          <p:cNvPr id="6" name="Diagrama 5"/>
          <p:cNvGraphicFramePr/>
          <p:nvPr>
            <p:extLst/>
          </p:nvPr>
        </p:nvGraphicFramePr>
        <p:xfrm>
          <a:off x="2423884" y="1449978"/>
          <a:ext cx="8444411" cy="5355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problemas de lenguaj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098" y="1449978"/>
            <a:ext cx="2693251" cy="1658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Resultado de imagen para problemas de lenguaj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5034" y="4284617"/>
            <a:ext cx="2345237" cy="25211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niÃ±os aburridos en clase dibuj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4399" y="4661921"/>
            <a:ext cx="2573383" cy="2143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2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8172" y="692332"/>
            <a:ext cx="956201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800" b="1" dirty="0" smtClean="0"/>
              <a:t>MARCO TEÓRICO</a:t>
            </a:r>
            <a:endParaRPr lang="es-EC" sz="2800" b="1" dirty="0"/>
          </a:p>
        </p:txBody>
      </p:sp>
      <p:sp>
        <p:nvSpPr>
          <p:cNvPr id="7" name="Pergamino horizontal 6"/>
          <p:cNvSpPr/>
          <p:nvPr/>
        </p:nvSpPr>
        <p:spPr>
          <a:xfrm>
            <a:off x="4532812" y="1214843"/>
            <a:ext cx="3944982" cy="1110345"/>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t>UNIDAD </a:t>
            </a:r>
            <a:r>
              <a:rPr lang="es-EC" b="1" dirty="0" smtClean="0"/>
              <a:t>I</a:t>
            </a:r>
          </a:p>
          <a:p>
            <a:pPr algn="ctr"/>
            <a:r>
              <a:rPr lang="es-EC" b="1" dirty="0" smtClean="0"/>
              <a:t>INTELIGENCIA LINGÜÍSTICA </a:t>
            </a:r>
            <a:endParaRPr lang="es-EC" dirty="0"/>
          </a:p>
        </p:txBody>
      </p:sp>
      <p:graphicFrame>
        <p:nvGraphicFramePr>
          <p:cNvPr id="2" name="Diagrama 1"/>
          <p:cNvGraphicFramePr/>
          <p:nvPr>
            <p:extLst>
              <p:ext uri="{D42A27DB-BD31-4B8C-83A1-F6EECF244321}">
                <p14:modId xmlns:p14="http://schemas.microsoft.com/office/powerpoint/2010/main" val="3952504423"/>
              </p:ext>
            </p:extLst>
          </p:nvPr>
        </p:nvGraphicFramePr>
        <p:xfrm>
          <a:off x="1698173" y="1776550"/>
          <a:ext cx="9209314" cy="4454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4" descr="Resultado de imagen para howard gardner inteligencias multip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1372" y="4099489"/>
            <a:ext cx="3400289" cy="269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0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gamino horizontal 4"/>
          <p:cNvSpPr/>
          <p:nvPr/>
        </p:nvSpPr>
        <p:spPr>
          <a:xfrm>
            <a:off x="4532812" y="339630"/>
            <a:ext cx="3944982" cy="1110345"/>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t>UNIDAD </a:t>
            </a:r>
            <a:r>
              <a:rPr lang="es-EC" b="1" dirty="0" smtClean="0"/>
              <a:t>II</a:t>
            </a:r>
          </a:p>
          <a:p>
            <a:pPr algn="ctr"/>
            <a:r>
              <a:rPr lang="es-EC" b="1" dirty="0" smtClean="0"/>
              <a:t>JUEGO DRAMÁTICO </a:t>
            </a:r>
          </a:p>
        </p:txBody>
      </p:sp>
      <p:graphicFrame>
        <p:nvGraphicFramePr>
          <p:cNvPr id="2" name="Diagrama 1"/>
          <p:cNvGraphicFramePr/>
          <p:nvPr>
            <p:extLst>
              <p:ext uri="{D42A27DB-BD31-4B8C-83A1-F6EECF244321}">
                <p14:modId xmlns:p14="http://schemas.microsoft.com/office/powerpoint/2010/main" val="568066150"/>
              </p:ext>
            </p:extLst>
          </p:nvPr>
        </p:nvGraphicFramePr>
        <p:xfrm>
          <a:off x="2084251" y="1097282"/>
          <a:ext cx="9398001" cy="565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Resultado de imagen para niÃ±os jugand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7308" y="1327087"/>
            <a:ext cx="1685111" cy="1685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Resultado de imagen para juego drati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374" y="1293224"/>
            <a:ext cx="3724444" cy="1718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4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gamino horizontal 2"/>
          <p:cNvSpPr/>
          <p:nvPr/>
        </p:nvSpPr>
        <p:spPr>
          <a:xfrm>
            <a:off x="4532812" y="287380"/>
            <a:ext cx="3944982" cy="1110345"/>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t>UNIDAD III</a:t>
            </a:r>
          </a:p>
          <a:p>
            <a:pPr algn="ctr"/>
            <a:r>
              <a:rPr lang="es-EC" b="1" dirty="0" smtClean="0"/>
              <a:t> JUEGO DRAMÁTICO Y OTRAS ÁREAS </a:t>
            </a:r>
            <a:endParaRPr lang="es-EC" b="1" dirty="0"/>
          </a:p>
        </p:txBody>
      </p:sp>
      <p:sp>
        <p:nvSpPr>
          <p:cNvPr id="5" name="Elipse 4"/>
          <p:cNvSpPr/>
          <p:nvPr/>
        </p:nvSpPr>
        <p:spPr>
          <a:xfrm>
            <a:off x="3448595" y="2664823"/>
            <a:ext cx="5264332" cy="24819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3" algn="just"/>
            <a:r>
              <a:rPr lang="es-ES" b="1" dirty="0"/>
              <a:t>El juego dramático como estrategia didáctica que facilita el desarrollo de la inteligencia lingüística.</a:t>
            </a:r>
            <a:endParaRPr lang="es-EC" b="1" dirty="0"/>
          </a:p>
        </p:txBody>
      </p:sp>
      <p:sp>
        <p:nvSpPr>
          <p:cNvPr id="6" name="Elipse 5"/>
          <p:cNvSpPr/>
          <p:nvPr/>
        </p:nvSpPr>
        <p:spPr>
          <a:xfrm>
            <a:off x="2168438" y="1737360"/>
            <a:ext cx="1985554" cy="135853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Juego de roles </a:t>
            </a:r>
            <a:endParaRPr lang="es-EC" dirty="0"/>
          </a:p>
        </p:txBody>
      </p:sp>
      <p:sp>
        <p:nvSpPr>
          <p:cNvPr id="7" name="Elipse 6"/>
          <p:cNvSpPr/>
          <p:nvPr/>
        </p:nvSpPr>
        <p:spPr>
          <a:xfrm>
            <a:off x="8512643" y="1759130"/>
            <a:ext cx="2120520" cy="13585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Escenas dramáticas </a:t>
            </a:r>
            <a:endParaRPr lang="es-EC" dirty="0"/>
          </a:p>
        </p:txBody>
      </p:sp>
      <p:sp>
        <p:nvSpPr>
          <p:cNvPr id="8" name="Elipse 7"/>
          <p:cNvSpPr/>
          <p:nvPr/>
        </p:nvSpPr>
        <p:spPr>
          <a:xfrm>
            <a:off x="2151018" y="4724404"/>
            <a:ext cx="1985554" cy="135853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Formas de expresión</a:t>
            </a:r>
            <a:endParaRPr lang="es-EC" dirty="0"/>
          </a:p>
        </p:txBody>
      </p:sp>
      <p:sp>
        <p:nvSpPr>
          <p:cNvPr id="9" name="Elipse 8"/>
          <p:cNvSpPr/>
          <p:nvPr/>
        </p:nvSpPr>
        <p:spPr>
          <a:xfrm>
            <a:off x="8512643" y="4632963"/>
            <a:ext cx="2198897" cy="135853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Creatividad </a:t>
            </a:r>
            <a:endParaRPr lang="es-EC" dirty="0"/>
          </a:p>
        </p:txBody>
      </p:sp>
      <p:sp>
        <p:nvSpPr>
          <p:cNvPr id="10" name="Flecha izquierda y derecha 9"/>
          <p:cNvSpPr/>
          <p:nvPr/>
        </p:nvSpPr>
        <p:spPr>
          <a:xfrm>
            <a:off x="4532812" y="1889760"/>
            <a:ext cx="3827417" cy="5529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izquierda y derecha 10"/>
          <p:cNvSpPr/>
          <p:nvPr/>
        </p:nvSpPr>
        <p:spPr>
          <a:xfrm>
            <a:off x="4580708" y="5294819"/>
            <a:ext cx="3827417" cy="5529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878" y="3154352"/>
            <a:ext cx="2705191" cy="1502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Resultado de imagen para forma de expre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53" y="3095896"/>
            <a:ext cx="2694340" cy="1628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16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TM02892315[[fn=Whisp]]</Template>
  <TotalTime>639</TotalTime>
  <Words>1312</Words>
  <Application>Microsoft Office PowerPoint</Application>
  <PresentationFormat>Panorámica</PresentationFormat>
  <Paragraphs>314</Paragraphs>
  <Slides>29</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29</vt:i4>
      </vt:variant>
    </vt:vector>
  </HeadingPairs>
  <TitlesOfParts>
    <vt:vector size="41" baseType="lpstr">
      <vt:lpstr>Aharoni</vt:lpstr>
      <vt:lpstr>Arial</vt:lpstr>
      <vt:lpstr>Arial Black</vt:lpstr>
      <vt:lpstr>Calibri</vt:lpstr>
      <vt:lpstr>Calibri Light</vt:lpstr>
      <vt:lpstr>Century Gothic</vt:lpstr>
      <vt:lpstr>Times New Roman</vt:lpstr>
      <vt:lpstr>Wingdings</vt:lpstr>
      <vt:lpstr>Wingdings 2</vt:lpstr>
      <vt:lpstr>Wingdings 3</vt:lpstr>
      <vt:lpstr>HDOfficeLightV0</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UNO</cp:lastModifiedBy>
  <cp:revision>62</cp:revision>
  <dcterms:created xsi:type="dcterms:W3CDTF">2018-08-23T19:04:23Z</dcterms:created>
  <dcterms:modified xsi:type="dcterms:W3CDTF">2018-11-20T15:53:28Z</dcterms:modified>
</cp:coreProperties>
</file>