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7" r:id="rId3"/>
    <p:sldId id="288" r:id="rId4"/>
    <p:sldId id="289" r:id="rId5"/>
    <p:sldId id="290" r:id="rId6"/>
    <p:sldId id="292" r:id="rId7"/>
    <p:sldId id="276" r:id="rId8"/>
    <p:sldId id="291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66" r:id="rId18"/>
    <p:sldId id="272" r:id="rId19"/>
    <p:sldId id="273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74B90-91A1-4898-BA1B-975F94214D5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A3FA3E4-5D2A-45EB-B1EA-859550B19A56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Alternativas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05A5E-B363-4994-857E-4019062E4811}" type="parTrans" cxnId="{38E0CF98-B785-4B0A-8C27-D1F2E07EA56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58A88-85AA-44F2-87FB-622BD97DCB80}" type="sibTrans" cxnId="{38E0CF98-B785-4B0A-8C27-D1F2E07EA56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65E38-612C-439F-9A7C-BC85C6A31FC8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Pollos de engorde genéticamente adecuados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1400C-7B45-4EF8-B58C-BF1692B55096}" type="parTrans" cxnId="{DE19D260-50A4-4EA3-B0D7-4AFC8BBC7F48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482BC-5DDB-417B-982B-3CFE6EA4CCF0}" type="sibTrans" cxnId="{DE19D260-50A4-4EA3-B0D7-4AFC8BBC7F48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09CA5-7CC1-4C78-860A-B7BAD03005EA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Mejoramiento del alimento balanceado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C48F2-4FDC-4AFE-9D32-C925F1CD4616}" type="parTrans" cxnId="{00484B64-7B92-4BD6-AF71-9AC696F0392E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F0C2D-E0F7-4C11-A6DD-EBD7169FE7FB}" type="sibTrans" cxnId="{00484B64-7B92-4BD6-AF71-9AC696F0392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75ACF-2A14-4DCE-9898-0B6CE5548579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Utilización de programas lineales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B4756-1810-4937-9BEE-72683F6647AF}" type="parTrans" cxnId="{139F2508-9D34-4A68-9443-E961BE108FF9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D223E-4F43-4BE5-82C3-0118FC7B1680}" type="sibTrans" cxnId="{139F2508-9D34-4A68-9443-E961BE108FF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E9A37-01A9-44E9-8D6D-CFE299CFDA1F}">
      <dgm:prSet custT="1"/>
      <dgm:spPr/>
      <dgm:t>
        <a:bodyPr/>
        <a:lstStyle/>
        <a:p>
          <a:r>
            <a:rPr lang="es-EC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Incorporación de aditivos</a:t>
          </a:r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CAB99-ADB7-4DCA-A579-56560856C341}" type="parTrans" cxnId="{1BD7A22A-085F-4E07-B3CB-C81713A3F8C2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C9770-C0AC-43A1-A4FE-5ECF6E748B9A}" type="sibTrans" cxnId="{1BD7A22A-085F-4E07-B3CB-C81713A3F8C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33ABE-8CDD-4260-861A-ACE060C94EFF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Extractos de plantas, aceites esenciales, antibióticos, suplementos, probióticos, prebióticos.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0D988-24CE-4912-B020-FDBFD8257F45}" type="parTrans" cxnId="{7A5C55C7-5485-46BB-A0AB-738E6684AFD8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C5ADB-7C32-4CBF-BF3D-08A19DEC6D6B}" type="sibTrans" cxnId="{7A5C55C7-5485-46BB-A0AB-738E6684AFD8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0BFDA-FA2E-49A5-B830-250856DBEA1F}" type="pres">
      <dgm:prSet presAssocID="{8FF74B90-91A1-4898-BA1B-975F94214D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DC905D-F9B6-42F0-A264-BC0B7E1A532C}" type="pres">
      <dgm:prSet presAssocID="{DA3FA3E4-5D2A-45EB-B1EA-859550B19A56}" presName="root1" presStyleCnt="0"/>
      <dgm:spPr/>
    </dgm:pt>
    <dgm:pt modelId="{4C90F855-3ED0-4A29-80A1-3C213FE5C1B8}" type="pres">
      <dgm:prSet presAssocID="{DA3FA3E4-5D2A-45EB-B1EA-859550B19A5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293F88-9601-4190-815F-44A176F5995E}" type="pres">
      <dgm:prSet presAssocID="{DA3FA3E4-5D2A-45EB-B1EA-859550B19A56}" presName="level2hierChild" presStyleCnt="0"/>
      <dgm:spPr/>
    </dgm:pt>
    <dgm:pt modelId="{719F1E58-A14D-4BD0-B61C-527200C5B46E}" type="pres">
      <dgm:prSet presAssocID="{9AF1400C-7B45-4EF8-B58C-BF1692B55096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01B06223-721F-474B-90C6-AEB966680DA0}" type="pres">
      <dgm:prSet presAssocID="{9AF1400C-7B45-4EF8-B58C-BF1692B55096}" presName="connTx" presStyleLbl="parChTrans1D2" presStyleIdx="0" presStyleCnt="2"/>
      <dgm:spPr/>
      <dgm:t>
        <a:bodyPr/>
        <a:lstStyle/>
        <a:p>
          <a:endParaRPr lang="es-EC"/>
        </a:p>
      </dgm:t>
    </dgm:pt>
    <dgm:pt modelId="{D85AB29D-62EB-4FE1-9AA4-6097D496F7EF}" type="pres">
      <dgm:prSet presAssocID="{47E65E38-612C-439F-9A7C-BC85C6A31FC8}" presName="root2" presStyleCnt="0"/>
      <dgm:spPr/>
    </dgm:pt>
    <dgm:pt modelId="{00A0E628-31EA-4BF6-AA00-4C440B0847A5}" type="pres">
      <dgm:prSet presAssocID="{47E65E38-612C-439F-9A7C-BC85C6A31FC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835B3C-6BEA-4ECC-9139-447ED5515D4A}" type="pres">
      <dgm:prSet presAssocID="{47E65E38-612C-439F-9A7C-BC85C6A31FC8}" presName="level3hierChild" presStyleCnt="0"/>
      <dgm:spPr/>
    </dgm:pt>
    <dgm:pt modelId="{DC7DB6DD-9704-472B-92A4-68151AD19D45}" type="pres">
      <dgm:prSet presAssocID="{A67C48F2-4FDC-4AFE-9D32-C925F1CD461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37BE9A07-60EA-4A42-B1A1-A4D13A7B9AA1}" type="pres">
      <dgm:prSet presAssocID="{A67C48F2-4FDC-4AFE-9D32-C925F1CD461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D1EC373F-14BE-4D93-BD44-AAE2FA635A54}" type="pres">
      <dgm:prSet presAssocID="{C4509CA5-7CC1-4C78-860A-B7BAD03005EA}" presName="root2" presStyleCnt="0"/>
      <dgm:spPr/>
    </dgm:pt>
    <dgm:pt modelId="{A9CC421B-5E8F-488A-B7A5-F722235E514F}" type="pres">
      <dgm:prSet presAssocID="{C4509CA5-7CC1-4C78-860A-B7BAD03005E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AD1B98-8550-44F8-85E4-6CE5C4E7ACA4}" type="pres">
      <dgm:prSet presAssocID="{C4509CA5-7CC1-4C78-860A-B7BAD03005EA}" presName="level3hierChild" presStyleCnt="0"/>
      <dgm:spPr/>
    </dgm:pt>
    <dgm:pt modelId="{4CFB6EA3-5245-4481-978E-A4EB866DDD18}" type="pres">
      <dgm:prSet presAssocID="{E3DB4756-1810-4937-9BEE-72683F6647AF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F293495D-5C57-48A6-B8AA-EFC56CB864F3}" type="pres">
      <dgm:prSet presAssocID="{E3DB4756-1810-4937-9BEE-72683F6647AF}" presName="connTx" presStyleLbl="parChTrans1D3" presStyleIdx="0" presStyleCnt="2"/>
      <dgm:spPr/>
      <dgm:t>
        <a:bodyPr/>
        <a:lstStyle/>
        <a:p>
          <a:endParaRPr lang="es-EC"/>
        </a:p>
      </dgm:t>
    </dgm:pt>
    <dgm:pt modelId="{C701459D-B3C4-42F1-B5CF-234D40C8FB0E}" type="pres">
      <dgm:prSet presAssocID="{8F875ACF-2A14-4DCE-9898-0B6CE5548579}" presName="root2" presStyleCnt="0"/>
      <dgm:spPr/>
    </dgm:pt>
    <dgm:pt modelId="{D10954AD-CD20-46A3-B37C-EB37711DFA2B}" type="pres">
      <dgm:prSet presAssocID="{8F875ACF-2A14-4DCE-9898-0B6CE554857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DA35EC-BD19-4A39-81AC-35094182693C}" type="pres">
      <dgm:prSet presAssocID="{8F875ACF-2A14-4DCE-9898-0B6CE5548579}" presName="level3hierChild" presStyleCnt="0"/>
      <dgm:spPr/>
    </dgm:pt>
    <dgm:pt modelId="{14BA0249-AF02-471E-A169-A71A32C0C5AD}" type="pres">
      <dgm:prSet presAssocID="{A68CAB99-ADB7-4DCA-A579-56560856C341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3759F4F6-ED32-47D8-89DA-283107A55061}" type="pres">
      <dgm:prSet presAssocID="{A68CAB99-ADB7-4DCA-A579-56560856C341}" presName="connTx" presStyleLbl="parChTrans1D3" presStyleIdx="1" presStyleCnt="2"/>
      <dgm:spPr/>
      <dgm:t>
        <a:bodyPr/>
        <a:lstStyle/>
        <a:p>
          <a:endParaRPr lang="es-EC"/>
        </a:p>
      </dgm:t>
    </dgm:pt>
    <dgm:pt modelId="{B0B56BE6-F3ED-400D-B493-D274DC06620D}" type="pres">
      <dgm:prSet presAssocID="{18EE9A37-01A9-44E9-8D6D-CFE299CFDA1F}" presName="root2" presStyleCnt="0"/>
      <dgm:spPr/>
    </dgm:pt>
    <dgm:pt modelId="{A2E47C19-496C-4246-B8C8-2CBF63D31174}" type="pres">
      <dgm:prSet presAssocID="{18EE9A37-01A9-44E9-8D6D-CFE299CFDA1F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1C4B8E-7D9B-406E-9533-0D4DB292F7F3}" type="pres">
      <dgm:prSet presAssocID="{18EE9A37-01A9-44E9-8D6D-CFE299CFDA1F}" presName="level3hierChild" presStyleCnt="0"/>
      <dgm:spPr/>
    </dgm:pt>
    <dgm:pt modelId="{4B9719C8-482D-45E7-953E-0CFCAE1F955B}" type="pres">
      <dgm:prSet presAssocID="{7300D988-24CE-4912-B020-FDBFD8257F45}" presName="conn2-1" presStyleLbl="parChTrans1D4" presStyleIdx="0" presStyleCnt="1"/>
      <dgm:spPr/>
      <dgm:t>
        <a:bodyPr/>
        <a:lstStyle/>
        <a:p>
          <a:endParaRPr lang="es-EC"/>
        </a:p>
      </dgm:t>
    </dgm:pt>
    <dgm:pt modelId="{665C8B41-6452-4FFE-809A-30017F3E6576}" type="pres">
      <dgm:prSet presAssocID="{7300D988-24CE-4912-B020-FDBFD8257F45}" presName="connTx" presStyleLbl="parChTrans1D4" presStyleIdx="0" presStyleCnt="1"/>
      <dgm:spPr/>
      <dgm:t>
        <a:bodyPr/>
        <a:lstStyle/>
        <a:p>
          <a:endParaRPr lang="es-EC"/>
        </a:p>
      </dgm:t>
    </dgm:pt>
    <dgm:pt modelId="{EBB192F6-F580-4850-8A54-5CA261A891AC}" type="pres">
      <dgm:prSet presAssocID="{8C133ABE-8CDD-4260-861A-ACE060C94EFF}" presName="root2" presStyleCnt="0"/>
      <dgm:spPr/>
    </dgm:pt>
    <dgm:pt modelId="{D4F53D88-6592-4BCE-8935-88D1A9C8F5C1}" type="pres">
      <dgm:prSet presAssocID="{8C133ABE-8CDD-4260-861A-ACE060C94EFF}" presName="LevelTwoTextNode" presStyleLbl="node4" presStyleIdx="0" presStyleCnt="1" custScaleY="1201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EF9A98-03DD-4F30-931E-38195A07B982}" type="pres">
      <dgm:prSet presAssocID="{8C133ABE-8CDD-4260-861A-ACE060C94EFF}" presName="level3hierChild" presStyleCnt="0"/>
      <dgm:spPr/>
    </dgm:pt>
  </dgm:ptLst>
  <dgm:cxnLst>
    <dgm:cxn modelId="{6A2542CC-257B-4F6F-862B-EE86D3744DD7}" type="presOf" srcId="{A68CAB99-ADB7-4DCA-A579-56560856C341}" destId="{3759F4F6-ED32-47D8-89DA-283107A55061}" srcOrd="1" destOrd="0" presId="urn:microsoft.com/office/officeart/2005/8/layout/hierarchy2"/>
    <dgm:cxn modelId="{405D57E6-70A4-498F-AD4F-3D9FCF534EF7}" type="presOf" srcId="{A67C48F2-4FDC-4AFE-9D32-C925F1CD4616}" destId="{DC7DB6DD-9704-472B-92A4-68151AD19D45}" srcOrd="0" destOrd="0" presId="urn:microsoft.com/office/officeart/2005/8/layout/hierarchy2"/>
    <dgm:cxn modelId="{9DCBFA42-1AEF-4992-BB91-8BEE225AA712}" type="presOf" srcId="{A68CAB99-ADB7-4DCA-A579-56560856C341}" destId="{14BA0249-AF02-471E-A169-A71A32C0C5AD}" srcOrd="0" destOrd="0" presId="urn:microsoft.com/office/officeart/2005/8/layout/hierarchy2"/>
    <dgm:cxn modelId="{12148D64-2F5A-4C61-8B61-4F66C594B783}" type="presOf" srcId="{47E65E38-612C-439F-9A7C-BC85C6A31FC8}" destId="{00A0E628-31EA-4BF6-AA00-4C440B0847A5}" srcOrd="0" destOrd="0" presId="urn:microsoft.com/office/officeart/2005/8/layout/hierarchy2"/>
    <dgm:cxn modelId="{490C4E06-38AB-4499-A5DD-6A45DA21BB68}" type="presOf" srcId="{9AF1400C-7B45-4EF8-B58C-BF1692B55096}" destId="{719F1E58-A14D-4BD0-B61C-527200C5B46E}" srcOrd="0" destOrd="0" presId="urn:microsoft.com/office/officeart/2005/8/layout/hierarchy2"/>
    <dgm:cxn modelId="{067AEAC2-3EE2-494D-9858-B834FDFC8E3E}" type="presOf" srcId="{7300D988-24CE-4912-B020-FDBFD8257F45}" destId="{665C8B41-6452-4FFE-809A-30017F3E6576}" srcOrd="1" destOrd="0" presId="urn:microsoft.com/office/officeart/2005/8/layout/hierarchy2"/>
    <dgm:cxn modelId="{7277E9E9-EA82-41CC-B43A-22B0D9F2CE7C}" type="presOf" srcId="{8C133ABE-8CDD-4260-861A-ACE060C94EFF}" destId="{D4F53D88-6592-4BCE-8935-88D1A9C8F5C1}" srcOrd="0" destOrd="0" presId="urn:microsoft.com/office/officeart/2005/8/layout/hierarchy2"/>
    <dgm:cxn modelId="{DDC18060-19D7-43EA-B263-269F3B690D0B}" type="presOf" srcId="{A67C48F2-4FDC-4AFE-9D32-C925F1CD4616}" destId="{37BE9A07-60EA-4A42-B1A1-A4D13A7B9AA1}" srcOrd="1" destOrd="0" presId="urn:microsoft.com/office/officeart/2005/8/layout/hierarchy2"/>
    <dgm:cxn modelId="{3DF70D69-BA26-491B-84D8-B85713D21CDA}" type="presOf" srcId="{18EE9A37-01A9-44E9-8D6D-CFE299CFDA1F}" destId="{A2E47C19-496C-4246-B8C8-2CBF63D31174}" srcOrd="0" destOrd="0" presId="urn:microsoft.com/office/officeart/2005/8/layout/hierarchy2"/>
    <dgm:cxn modelId="{22B59661-7799-4E5F-AAE1-96BDD1FA60AC}" type="presOf" srcId="{E3DB4756-1810-4937-9BEE-72683F6647AF}" destId="{F293495D-5C57-48A6-B8AA-EFC56CB864F3}" srcOrd="1" destOrd="0" presId="urn:microsoft.com/office/officeart/2005/8/layout/hierarchy2"/>
    <dgm:cxn modelId="{38E0CF98-B785-4B0A-8C27-D1F2E07EA565}" srcId="{8FF74B90-91A1-4898-BA1B-975F94214D58}" destId="{DA3FA3E4-5D2A-45EB-B1EA-859550B19A56}" srcOrd="0" destOrd="0" parTransId="{55D05A5E-B363-4994-857E-4019062E4811}" sibTransId="{42158A88-85AA-44F2-87FB-622BD97DCB80}"/>
    <dgm:cxn modelId="{21403164-EEAB-415D-9D04-52F44F76647F}" type="presOf" srcId="{DA3FA3E4-5D2A-45EB-B1EA-859550B19A56}" destId="{4C90F855-3ED0-4A29-80A1-3C213FE5C1B8}" srcOrd="0" destOrd="0" presId="urn:microsoft.com/office/officeart/2005/8/layout/hierarchy2"/>
    <dgm:cxn modelId="{A7A22240-F036-4509-A74E-83EA3156AB4C}" type="presOf" srcId="{9AF1400C-7B45-4EF8-B58C-BF1692B55096}" destId="{01B06223-721F-474B-90C6-AEB966680DA0}" srcOrd="1" destOrd="0" presId="urn:microsoft.com/office/officeart/2005/8/layout/hierarchy2"/>
    <dgm:cxn modelId="{139F2508-9D34-4A68-9443-E961BE108FF9}" srcId="{C4509CA5-7CC1-4C78-860A-B7BAD03005EA}" destId="{8F875ACF-2A14-4DCE-9898-0B6CE5548579}" srcOrd="0" destOrd="0" parTransId="{E3DB4756-1810-4937-9BEE-72683F6647AF}" sibTransId="{37FD223E-4F43-4BE5-82C3-0118FC7B1680}"/>
    <dgm:cxn modelId="{DDDB9FC1-B6F8-4EBB-8763-211ED4993311}" type="presOf" srcId="{7300D988-24CE-4912-B020-FDBFD8257F45}" destId="{4B9719C8-482D-45E7-953E-0CFCAE1F955B}" srcOrd="0" destOrd="0" presId="urn:microsoft.com/office/officeart/2005/8/layout/hierarchy2"/>
    <dgm:cxn modelId="{B253AB18-C343-43A9-B170-183A936B141F}" type="presOf" srcId="{8FF74B90-91A1-4898-BA1B-975F94214D58}" destId="{7C60BFDA-FA2E-49A5-B830-250856DBEA1F}" srcOrd="0" destOrd="0" presId="urn:microsoft.com/office/officeart/2005/8/layout/hierarchy2"/>
    <dgm:cxn modelId="{EBFDF0C8-B587-4B11-820A-F9C4F1EA1BFB}" type="presOf" srcId="{E3DB4756-1810-4937-9BEE-72683F6647AF}" destId="{4CFB6EA3-5245-4481-978E-A4EB866DDD18}" srcOrd="0" destOrd="0" presId="urn:microsoft.com/office/officeart/2005/8/layout/hierarchy2"/>
    <dgm:cxn modelId="{7A5C55C7-5485-46BB-A0AB-738E6684AFD8}" srcId="{18EE9A37-01A9-44E9-8D6D-CFE299CFDA1F}" destId="{8C133ABE-8CDD-4260-861A-ACE060C94EFF}" srcOrd="0" destOrd="0" parTransId="{7300D988-24CE-4912-B020-FDBFD8257F45}" sibTransId="{C47C5ADB-7C32-4CBF-BF3D-08A19DEC6D6B}"/>
    <dgm:cxn modelId="{1BD7A22A-085F-4E07-B3CB-C81713A3F8C2}" srcId="{C4509CA5-7CC1-4C78-860A-B7BAD03005EA}" destId="{18EE9A37-01A9-44E9-8D6D-CFE299CFDA1F}" srcOrd="1" destOrd="0" parTransId="{A68CAB99-ADB7-4DCA-A579-56560856C341}" sibTransId="{38CC9770-C0AC-43A1-A4FE-5ECF6E748B9A}"/>
    <dgm:cxn modelId="{E8D73F07-4B3A-4D85-9A2A-BB93221B608F}" type="presOf" srcId="{C4509CA5-7CC1-4C78-860A-B7BAD03005EA}" destId="{A9CC421B-5E8F-488A-B7A5-F722235E514F}" srcOrd="0" destOrd="0" presId="urn:microsoft.com/office/officeart/2005/8/layout/hierarchy2"/>
    <dgm:cxn modelId="{00484B64-7B92-4BD6-AF71-9AC696F0392E}" srcId="{DA3FA3E4-5D2A-45EB-B1EA-859550B19A56}" destId="{C4509CA5-7CC1-4C78-860A-B7BAD03005EA}" srcOrd="1" destOrd="0" parTransId="{A67C48F2-4FDC-4AFE-9D32-C925F1CD4616}" sibTransId="{C26F0C2D-E0F7-4C11-A6DD-EBD7169FE7FB}"/>
    <dgm:cxn modelId="{0696FA58-580C-4B8E-8ADC-A58AF875B8E7}" type="presOf" srcId="{8F875ACF-2A14-4DCE-9898-0B6CE5548579}" destId="{D10954AD-CD20-46A3-B37C-EB37711DFA2B}" srcOrd="0" destOrd="0" presId="urn:microsoft.com/office/officeart/2005/8/layout/hierarchy2"/>
    <dgm:cxn modelId="{DE19D260-50A4-4EA3-B0D7-4AFC8BBC7F48}" srcId="{DA3FA3E4-5D2A-45EB-B1EA-859550B19A56}" destId="{47E65E38-612C-439F-9A7C-BC85C6A31FC8}" srcOrd="0" destOrd="0" parTransId="{9AF1400C-7B45-4EF8-B58C-BF1692B55096}" sibTransId="{27D482BC-5DDB-417B-982B-3CFE6EA4CCF0}"/>
    <dgm:cxn modelId="{B57EAD43-B324-4657-A1A6-2B48408EF313}" type="presParOf" srcId="{7C60BFDA-FA2E-49A5-B830-250856DBEA1F}" destId="{63DC905D-F9B6-42F0-A264-BC0B7E1A532C}" srcOrd="0" destOrd="0" presId="urn:microsoft.com/office/officeart/2005/8/layout/hierarchy2"/>
    <dgm:cxn modelId="{10396DBA-80F3-4A0E-96EF-7B47839294CC}" type="presParOf" srcId="{63DC905D-F9B6-42F0-A264-BC0B7E1A532C}" destId="{4C90F855-3ED0-4A29-80A1-3C213FE5C1B8}" srcOrd="0" destOrd="0" presId="urn:microsoft.com/office/officeart/2005/8/layout/hierarchy2"/>
    <dgm:cxn modelId="{C3722F6C-D876-4E54-A852-31DFF0723763}" type="presParOf" srcId="{63DC905D-F9B6-42F0-A264-BC0B7E1A532C}" destId="{69293F88-9601-4190-815F-44A176F5995E}" srcOrd="1" destOrd="0" presId="urn:microsoft.com/office/officeart/2005/8/layout/hierarchy2"/>
    <dgm:cxn modelId="{50539BCA-0FB9-4E35-968F-94F7D566C73C}" type="presParOf" srcId="{69293F88-9601-4190-815F-44A176F5995E}" destId="{719F1E58-A14D-4BD0-B61C-527200C5B46E}" srcOrd="0" destOrd="0" presId="urn:microsoft.com/office/officeart/2005/8/layout/hierarchy2"/>
    <dgm:cxn modelId="{917F675C-B7B0-4D22-9B58-019E107764EA}" type="presParOf" srcId="{719F1E58-A14D-4BD0-B61C-527200C5B46E}" destId="{01B06223-721F-474B-90C6-AEB966680DA0}" srcOrd="0" destOrd="0" presId="urn:microsoft.com/office/officeart/2005/8/layout/hierarchy2"/>
    <dgm:cxn modelId="{52972C7A-CF4C-4FB8-A9E2-618B838243FC}" type="presParOf" srcId="{69293F88-9601-4190-815F-44A176F5995E}" destId="{D85AB29D-62EB-4FE1-9AA4-6097D496F7EF}" srcOrd="1" destOrd="0" presId="urn:microsoft.com/office/officeart/2005/8/layout/hierarchy2"/>
    <dgm:cxn modelId="{4857C158-D488-4FB2-90A4-3AF28C05ACEC}" type="presParOf" srcId="{D85AB29D-62EB-4FE1-9AA4-6097D496F7EF}" destId="{00A0E628-31EA-4BF6-AA00-4C440B0847A5}" srcOrd="0" destOrd="0" presId="urn:microsoft.com/office/officeart/2005/8/layout/hierarchy2"/>
    <dgm:cxn modelId="{7FAB1DE7-C278-4720-A15E-3E569E07010E}" type="presParOf" srcId="{D85AB29D-62EB-4FE1-9AA4-6097D496F7EF}" destId="{71835B3C-6BEA-4ECC-9139-447ED5515D4A}" srcOrd="1" destOrd="0" presId="urn:microsoft.com/office/officeart/2005/8/layout/hierarchy2"/>
    <dgm:cxn modelId="{510685F7-1548-4EC6-8C9E-3C3A343B2155}" type="presParOf" srcId="{69293F88-9601-4190-815F-44A176F5995E}" destId="{DC7DB6DD-9704-472B-92A4-68151AD19D45}" srcOrd="2" destOrd="0" presId="urn:microsoft.com/office/officeart/2005/8/layout/hierarchy2"/>
    <dgm:cxn modelId="{A1C0401A-5289-426C-A4C7-2D44F19CF001}" type="presParOf" srcId="{DC7DB6DD-9704-472B-92A4-68151AD19D45}" destId="{37BE9A07-60EA-4A42-B1A1-A4D13A7B9AA1}" srcOrd="0" destOrd="0" presId="urn:microsoft.com/office/officeart/2005/8/layout/hierarchy2"/>
    <dgm:cxn modelId="{8ADF5F7B-4E3C-43F6-83F1-0A5A9FAC058B}" type="presParOf" srcId="{69293F88-9601-4190-815F-44A176F5995E}" destId="{D1EC373F-14BE-4D93-BD44-AAE2FA635A54}" srcOrd="3" destOrd="0" presId="urn:microsoft.com/office/officeart/2005/8/layout/hierarchy2"/>
    <dgm:cxn modelId="{86FBD01E-78D0-4B3E-9E74-245851755F95}" type="presParOf" srcId="{D1EC373F-14BE-4D93-BD44-AAE2FA635A54}" destId="{A9CC421B-5E8F-488A-B7A5-F722235E514F}" srcOrd="0" destOrd="0" presId="urn:microsoft.com/office/officeart/2005/8/layout/hierarchy2"/>
    <dgm:cxn modelId="{DD5E124B-9E93-4B62-BBFA-A80F89AE6CD4}" type="presParOf" srcId="{D1EC373F-14BE-4D93-BD44-AAE2FA635A54}" destId="{85AD1B98-8550-44F8-85E4-6CE5C4E7ACA4}" srcOrd="1" destOrd="0" presId="urn:microsoft.com/office/officeart/2005/8/layout/hierarchy2"/>
    <dgm:cxn modelId="{1DB8F552-F349-4000-BEA4-7A6835BF1D02}" type="presParOf" srcId="{85AD1B98-8550-44F8-85E4-6CE5C4E7ACA4}" destId="{4CFB6EA3-5245-4481-978E-A4EB866DDD18}" srcOrd="0" destOrd="0" presId="urn:microsoft.com/office/officeart/2005/8/layout/hierarchy2"/>
    <dgm:cxn modelId="{58162F20-3FE1-4E04-BC77-6DC10F4A9B38}" type="presParOf" srcId="{4CFB6EA3-5245-4481-978E-A4EB866DDD18}" destId="{F293495D-5C57-48A6-B8AA-EFC56CB864F3}" srcOrd="0" destOrd="0" presId="urn:microsoft.com/office/officeart/2005/8/layout/hierarchy2"/>
    <dgm:cxn modelId="{664ADF9C-D50E-49E7-BA94-59A399782CF8}" type="presParOf" srcId="{85AD1B98-8550-44F8-85E4-6CE5C4E7ACA4}" destId="{C701459D-B3C4-42F1-B5CF-234D40C8FB0E}" srcOrd="1" destOrd="0" presId="urn:microsoft.com/office/officeart/2005/8/layout/hierarchy2"/>
    <dgm:cxn modelId="{8158C123-A230-45DC-9312-22A76E5DCEEE}" type="presParOf" srcId="{C701459D-B3C4-42F1-B5CF-234D40C8FB0E}" destId="{D10954AD-CD20-46A3-B37C-EB37711DFA2B}" srcOrd="0" destOrd="0" presId="urn:microsoft.com/office/officeart/2005/8/layout/hierarchy2"/>
    <dgm:cxn modelId="{F4C9168C-B4AF-4317-8CBD-360E01A918BE}" type="presParOf" srcId="{C701459D-B3C4-42F1-B5CF-234D40C8FB0E}" destId="{B1DA35EC-BD19-4A39-81AC-35094182693C}" srcOrd="1" destOrd="0" presId="urn:microsoft.com/office/officeart/2005/8/layout/hierarchy2"/>
    <dgm:cxn modelId="{BA699E83-D466-4144-B726-93B2FB8DA9E6}" type="presParOf" srcId="{85AD1B98-8550-44F8-85E4-6CE5C4E7ACA4}" destId="{14BA0249-AF02-471E-A169-A71A32C0C5AD}" srcOrd="2" destOrd="0" presId="urn:microsoft.com/office/officeart/2005/8/layout/hierarchy2"/>
    <dgm:cxn modelId="{B2FE5165-B3B6-45FD-A900-D6BDE13E5F13}" type="presParOf" srcId="{14BA0249-AF02-471E-A169-A71A32C0C5AD}" destId="{3759F4F6-ED32-47D8-89DA-283107A55061}" srcOrd="0" destOrd="0" presId="urn:microsoft.com/office/officeart/2005/8/layout/hierarchy2"/>
    <dgm:cxn modelId="{94BBBBC8-5C9F-4555-A00D-5B9872257FD7}" type="presParOf" srcId="{85AD1B98-8550-44F8-85E4-6CE5C4E7ACA4}" destId="{B0B56BE6-F3ED-400D-B493-D274DC06620D}" srcOrd="3" destOrd="0" presId="urn:microsoft.com/office/officeart/2005/8/layout/hierarchy2"/>
    <dgm:cxn modelId="{D1C72A3A-777B-40C0-BC75-EFD22415D6BC}" type="presParOf" srcId="{B0B56BE6-F3ED-400D-B493-D274DC06620D}" destId="{A2E47C19-496C-4246-B8C8-2CBF63D31174}" srcOrd="0" destOrd="0" presId="urn:microsoft.com/office/officeart/2005/8/layout/hierarchy2"/>
    <dgm:cxn modelId="{7BB674BD-7C46-479F-B0CC-B53C86DA0101}" type="presParOf" srcId="{B0B56BE6-F3ED-400D-B493-D274DC06620D}" destId="{3A1C4B8E-7D9B-406E-9533-0D4DB292F7F3}" srcOrd="1" destOrd="0" presId="urn:microsoft.com/office/officeart/2005/8/layout/hierarchy2"/>
    <dgm:cxn modelId="{7B8E64BC-7CB1-469E-B8E7-6EFC5C666FB5}" type="presParOf" srcId="{3A1C4B8E-7D9B-406E-9533-0D4DB292F7F3}" destId="{4B9719C8-482D-45E7-953E-0CFCAE1F955B}" srcOrd="0" destOrd="0" presId="urn:microsoft.com/office/officeart/2005/8/layout/hierarchy2"/>
    <dgm:cxn modelId="{CD7BDC84-B881-4324-981C-A83E1F4043E0}" type="presParOf" srcId="{4B9719C8-482D-45E7-953E-0CFCAE1F955B}" destId="{665C8B41-6452-4FFE-809A-30017F3E6576}" srcOrd="0" destOrd="0" presId="urn:microsoft.com/office/officeart/2005/8/layout/hierarchy2"/>
    <dgm:cxn modelId="{AD2298FA-8BA1-4B18-9636-03B1FB3A42A4}" type="presParOf" srcId="{3A1C4B8E-7D9B-406E-9533-0D4DB292F7F3}" destId="{EBB192F6-F580-4850-8A54-5CA261A891AC}" srcOrd="1" destOrd="0" presId="urn:microsoft.com/office/officeart/2005/8/layout/hierarchy2"/>
    <dgm:cxn modelId="{C6883BB2-7949-4024-84B7-683CE6FF4EBF}" type="presParOf" srcId="{EBB192F6-F580-4850-8A54-5CA261A891AC}" destId="{D4F53D88-6592-4BCE-8935-88D1A9C8F5C1}" srcOrd="0" destOrd="0" presId="urn:microsoft.com/office/officeart/2005/8/layout/hierarchy2"/>
    <dgm:cxn modelId="{DA0CCF72-6E92-41F7-9CD7-357FFDE6F9A0}" type="presParOf" srcId="{EBB192F6-F580-4850-8A54-5CA261A891AC}" destId="{3DEF9A98-03DD-4F30-931E-38195A07B9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24B3B1-9043-4E8E-B8D9-DBF8A8F9647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3B7C29A-D4D2-4CF9-89C5-B8147FDE3AE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Calcio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24727-BB3E-4F0D-95F9-BA98B5868713}" type="parTrans" cxnId="{68DFBDE4-7E66-41BD-8637-73BECEE4CAB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4070F-A819-43F5-8DB9-A02BDAF56168}" type="sibTrans" cxnId="{68DFBDE4-7E66-41BD-8637-73BECEE4CAB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8C0A5-E5B6-4471-8013-B2B13D32A26F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Interviene en la formación de huesos.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9EF14-826B-418E-B801-44D5A6975FE7}" type="parTrans" cxnId="{79EA77E3-E5C2-4209-9712-64DEE89BBA7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8E206-102B-43CF-911D-C2E8521E3312}" type="sibTrans" cxnId="{79EA77E3-E5C2-4209-9712-64DEE89BBA7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FC9CD-8970-4DF2-BE79-CBE67B9B27F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Fosforo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F2710-9563-461C-8999-41CA462E1110}" type="parTrans" cxnId="{EBB0838F-7D94-47E2-94E5-301B4B60851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A80BC-7262-4390-930C-5814DBF27180}" type="sibTrans" cxnId="{EBB0838F-7D94-47E2-94E5-301B4B60851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C08CE-D390-42E1-B819-5C2337B210BF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Crecimiento muscular.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A5410-54FE-4880-B194-89B3CA7B8D8A}" type="parTrans" cxnId="{FC8D0EA4-D2B3-45CA-8D29-D2D0C7D4936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A8CC0-575F-4791-BDA1-553B02D8B58F}" type="sibTrans" cxnId="{FC8D0EA4-D2B3-45CA-8D29-D2D0C7D4936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D108A-0BE3-4411-8501-E32A006AFBC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Plata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E9C28-EA60-4AFF-8785-9703F0918CF9}" type="parTrans" cxnId="{2CC63CF0-2096-4464-BFA9-EF40542B4BD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6FC28-5954-4FE3-9E13-4E9C31140088}" type="sibTrans" cxnId="{2CC63CF0-2096-4464-BFA9-EF40542B4BD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DB202-1945-4896-8177-681F3A598E6B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Afecta la función mitocondrial - producción de especies reactivas de oxígeno (ROS).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B2C58-F5E1-457E-A382-634F585F8959}" type="parTrans" cxnId="{2B79C86D-CD37-41BB-B7FA-DA86417653B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C4E8E-FD3F-49DC-8FCF-E67E0F5901EB}" type="sibTrans" cxnId="{2B79C86D-CD37-41BB-B7FA-DA86417653B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0EAA7-5C9A-409B-994F-834677A82DDD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Interviene en la activación de enzimas.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6EDD4-0998-4E50-BA5A-22642B5447AC}" type="parTrans" cxnId="{62D9882C-8955-4D1C-BAE2-07D0BB5E2D9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BF8BC-5E68-4EF3-B5B8-FE9664CF31D2}" type="sibTrans" cxnId="{62D9882C-8955-4D1C-BAE2-07D0BB5E2D9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2B259-63F6-444C-9B70-9B71D9BD6455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Contracción de los músculos.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3B515-BBD4-42FC-9C4E-671C110541F6}" type="parTrans" cxnId="{4B463089-C8FE-4EC4-889A-43244F6AAC4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C5B44-CC47-4216-A999-FEE3EF643560}" type="sibTrans" cxnId="{4B463089-C8FE-4EC4-889A-43244F6AAC4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AE754-39FA-4894-96BD-8D60239FAA52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Facilita el paso de los nutrientes dentro y fuera de las paredes celulares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C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Uculmana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&amp; </a:t>
          </a:r>
          <a:r>
            <a:rPr lang="es-EC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Calagua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2017)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8B241-C5E3-47E1-9AFD-9CD9CAE7FB59}" type="parTrans" cxnId="{AD38F83F-F494-4CE7-A2CE-9294CDD9146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0A3CF-8BF6-47AE-A960-FAB22D03B28A}" type="sibTrans" cxnId="{AD38F83F-F494-4CE7-A2CE-9294CDD9146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6D82A-DB65-48DF-805F-A0A4E71BB24F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Participa en el metabolismo de aminoácidos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CCD33-2A6A-40F4-BC9C-3A6AA3E4216A}" type="parTrans" cxnId="{21111E7F-FEA5-4049-BC9A-6E8904CB46C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0D7A6-6FCC-4CC6-A15B-414E77B222C0}" type="sibTrans" cxnId="{21111E7F-FEA5-4049-BC9A-6E8904CB46C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04A50-E3A3-41D9-8A24-6B3B8613C158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Forma parte de la molécula energética conocida como ATP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C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Uculmana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&amp; </a:t>
          </a:r>
          <a:r>
            <a:rPr lang="es-EC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Calagua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2017)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87C0E-9541-47D1-95B3-64AAC6E4B273}" type="parTrans" cxnId="{9255398E-DE62-4EDB-A82B-65DDBF45D02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FD851-B7CE-43AE-A5CA-BDD8131758DE}" type="sibTrans" cxnId="{9255398E-DE62-4EDB-A82B-65DDBF45D02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EFCDA-3F72-4EC1-84A0-1FE1CA8701C8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Reemplazar el hierro en las proteínas e inducir una reacción de </a:t>
          </a:r>
          <a:r>
            <a:rPr lang="es-E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Fenton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generación de ROS.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B36CC-0E66-4EF8-BD69-7AFF5E540DFD}" type="sibTrans" cxnId="{1D073B15-7A4F-4BEA-83FD-E6F05966739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3AB5A-0B6C-480B-B8E8-09BF3E9D7859}" type="parTrans" cxnId="{1D073B15-7A4F-4BEA-83FD-E6F05966739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BC74B-B209-4440-BC7D-F75230436428}" type="pres">
      <dgm:prSet presAssocID="{8524B3B1-9043-4E8E-B8D9-DBF8A8F964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5D4E03-CCF2-419E-A0EE-1E38C4FCCDF4}" type="pres">
      <dgm:prSet presAssocID="{83B7C29A-D4D2-4CF9-89C5-B8147FDE3AE7}" presName="linNode" presStyleCnt="0"/>
      <dgm:spPr/>
      <dgm:t>
        <a:bodyPr/>
        <a:lstStyle/>
        <a:p>
          <a:endParaRPr lang="es-EC"/>
        </a:p>
      </dgm:t>
    </dgm:pt>
    <dgm:pt modelId="{C538F3EB-895E-4028-8982-96869C534321}" type="pres">
      <dgm:prSet presAssocID="{83B7C29A-D4D2-4CF9-89C5-B8147FDE3AE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D2C52B-676A-465E-8DB2-3773ACF99232}" type="pres">
      <dgm:prSet presAssocID="{83B7C29A-D4D2-4CF9-89C5-B8147FDE3AE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CC4A37-BC6B-4F72-BE6C-B635188F91D3}" type="pres">
      <dgm:prSet presAssocID="{C914070F-A819-43F5-8DB9-A02BDAF56168}" presName="sp" presStyleCnt="0"/>
      <dgm:spPr/>
      <dgm:t>
        <a:bodyPr/>
        <a:lstStyle/>
        <a:p>
          <a:endParaRPr lang="es-EC"/>
        </a:p>
      </dgm:t>
    </dgm:pt>
    <dgm:pt modelId="{6A152BA1-5DC8-46A3-AEBF-D4C56624A23A}" type="pres">
      <dgm:prSet presAssocID="{E06FC9CD-8970-4DF2-BE79-CBE67B9B27F4}" presName="linNode" presStyleCnt="0"/>
      <dgm:spPr/>
      <dgm:t>
        <a:bodyPr/>
        <a:lstStyle/>
        <a:p>
          <a:endParaRPr lang="es-EC"/>
        </a:p>
      </dgm:t>
    </dgm:pt>
    <dgm:pt modelId="{B982A814-E075-4937-9F12-028F059FB294}" type="pres">
      <dgm:prSet presAssocID="{E06FC9CD-8970-4DF2-BE79-CBE67B9B27F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4A6541-0F8A-476E-8ED7-C40E087C41AB}" type="pres">
      <dgm:prSet presAssocID="{E06FC9CD-8970-4DF2-BE79-CBE67B9B27F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6B0A3-F1EB-45AD-8FE0-50999B1C53EF}" type="pres">
      <dgm:prSet presAssocID="{992A80BC-7262-4390-930C-5814DBF27180}" presName="sp" presStyleCnt="0"/>
      <dgm:spPr/>
      <dgm:t>
        <a:bodyPr/>
        <a:lstStyle/>
        <a:p>
          <a:endParaRPr lang="es-EC"/>
        </a:p>
      </dgm:t>
    </dgm:pt>
    <dgm:pt modelId="{97872A6A-86B6-43A2-A145-112802527016}" type="pres">
      <dgm:prSet presAssocID="{B62D108A-0BE3-4411-8501-E32A006AFBCE}" presName="linNode" presStyleCnt="0"/>
      <dgm:spPr/>
      <dgm:t>
        <a:bodyPr/>
        <a:lstStyle/>
        <a:p>
          <a:endParaRPr lang="es-EC"/>
        </a:p>
      </dgm:t>
    </dgm:pt>
    <dgm:pt modelId="{2DA37657-F1CF-4F79-9034-FA755EC705C8}" type="pres">
      <dgm:prSet presAssocID="{B62D108A-0BE3-4411-8501-E32A006AFBC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4C13EE-F901-4031-8BDD-0ADF4ACC1A39}" type="pres">
      <dgm:prSet presAssocID="{B62D108A-0BE3-4411-8501-E32A006AFBC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8D0EA4-D2B3-45CA-8D29-D2D0C7D49362}" srcId="{E06FC9CD-8970-4DF2-BE79-CBE67B9B27F4}" destId="{6AAC08CE-D390-42E1-B819-5C2337B210BF}" srcOrd="0" destOrd="0" parTransId="{BA8A5410-54FE-4880-B194-89B3CA7B8D8A}" sibTransId="{B8AA8CC0-575F-4791-BDA1-553B02D8B58F}"/>
    <dgm:cxn modelId="{10EBCBB5-D87A-42D6-B16E-14A1638DD4B2}" type="presOf" srcId="{B62D108A-0BE3-4411-8501-E32A006AFBCE}" destId="{2DA37657-F1CF-4F79-9034-FA755EC705C8}" srcOrd="0" destOrd="0" presId="urn:microsoft.com/office/officeart/2005/8/layout/vList5"/>
    <dgm:cxn modelId="{EC9BC7D7-004E-43AC-B3B3-EAA482A42A32}" type="presOf" srcId="{0678C0A5-E5B6-4471-8013-B2B13D32A26F}" destId="{43D2C52B-676A-465E-8DB2-3773ACF99232}" srcOrd="0" destOrd="0" presId="urn:microsoft.com/office/officeart/2005/8/layout/vList5"/>
    <dgm:cxn modelId="{EBB0838F-7D94-47E2-94E5-301B4B608511}" srcId="{8524B3B1-9043-4E8E-B8D9-DBF8A8F96470}" destId="{E06FC9CD-8970-4DF2-BE79-CBE67B9B27F4}" srcOrd="1" destOrd="0" parTransId="{00FF2710-9563-461C-8999-41CA462E1110}" sibTransId="{992A80BC-7262-4390-930C-5814DBF27180}"/>
    <dgm:cxn modelId="{AD38F83F-F494-4CE7-A2CE-9294CDD91463}" srcId="{83B7C29A-D4D2-4CF9-89C5-B8147FDE3AE7}" destId="{C49AE754-39FA-4894-96BD-8D60239FAA52}" srcOrd="3" destOrd="0" parTransId="{6EE8B241-C5E3-47E1-9AFD-9CD9CAE7FB59}" sibTransId="{C660A3CF-8BF6-47AE-A960-FAB22D03B28A}"/>
    <dgm:cxn modelId="{53DC42C5-C688-4B30-BBCA-7FDD27629BA9}" type="presOf" srcId="{8524B3B1-9043-4E8E-B8D9-DBF8A8F96470}" destId="{41ABC74B-B209-4440-BC7D-F75230436428}" srcOrd="0" destOrd="0" presId="urn:microsoft.com/office/officeart/2005/8/layout/vList5"/>
    <dgm:cxn modelId="{1D073B15-7A4F-4BEA-83FD-E6F059667390}" srcId="{B62D108A-0BE3-4411-8501-E32A006AFBCE}" destId="{D88EFCDA-3F72-4EC1-84A0-1FE1CA8701C8}" srcOrd="1" destOrd="0" parTransId="{1F03AB5A-0B6C-480B-B8E8-09BF3E9D7859}" sibTransId="{78BB36CC-0E66-4EF8-BD69-7AFF5E540DFD}"/>
    <dgm:cxn modelId="{27316FC0-A1DB-474A-BA72-86E30B17A8AD}" type="presOf" srcId="{0A604A50-E3A3-41D9-8A24-6B3B8613C158}" destId="{E14A6541-0F8A-476E-8ED7-C40E087C41AB}" srcOrd="0" destOrd="2" presId="urn:microsoft.com/office/officeart/2005/8/layout/vList5"/>
    <dgm:cxn modelId="{79EA77E3-E5C2-4209-9712-64DEE89BBA79}" srcId="{83B7C29A-D4D2-4CF9-89C5-B8147FDE3AE7}" destId="{0678C0A5-E5B6-4471-8013-B2B13D32A26F}" srcOrd="0" destOrd="0" parTransId="{2839EF14-826B-418E-B801-44D5A6975FE7}" sibTransId="{5B08E206-102B-43CF-911D-C2E8521E3312}"/>
    <dgm:cxn modelId="{21111E7F-FEA5-4049-BC9A-6E8904CB46C0}" srcId="{E06FC9CD-8970-4DF2-BE79-CBE67B9B27F4}" destId="{B616D82A-DB65-48DF-805F-A0A4E71BB24F}" srcOrd="1" destOrd="0" parTransId="{42FCCD33-2A6A-40F4-BC9C-3A6AA3E4216A}" sibTransId="{1E90D7A6-6FCC-4CC6-A15B-414E77B222C0}"/>
    <dgm:cxn modelId="{227B9476-00EE-4505-ABB6-E43B2C25F678}" type="presOf" srcId="{C062B259-63F6-444C-9B70-9B71D9BD6455}" destId="{43D2C52B-676A-465E-8DB2-3773ACF99232}" srcOrd="0" destOrd="2" presId="urn:microsoft.com/office/officeart/2005/8/layout/vList5"/>
    <dgm:cxn modelId="{62D9882C-8955-4D1C-BAE2-07D0BB5E2D93}" srcId="{83B7C29A-D4D2-4CF9-89C5-B8147FDE3AE7}" destId="{33F0EAA7-5C9A-409B-994F-834677A82DDD}" srcOrd="1" destOrd="0" parTransId="{3116EDD4-0998-4E50-BA5A-22642B5447AC}" sibTransId="{FA2BF8BC-5E68-4EF3-B5B8-FE9664CF31D2}"/>
    <dgm:cxn modelId="{7616A638-63C0-40A7-B250-41D4DADB1AB0}" type="presOf" srcId="{E06FC9CD-8970-4DF2-BE79-CBE67B9B27F4}" destId="{B982A814-E075-4937-9F12-028F059FB294}" srcOrd="0" destOrd="0" presId="urn:microsoft.com/office/officeart/2005/8/layout/vList5"/>
    <dgm:cxn modelId="{69C6F9E9-919A-4DE3-88FB-B50BA0F804F3}" type="presOf" srcId="{D88EFCDA-3F72-4EC1-84A0-1FE1CA8701C8}" destId="{814C13EE-F901-4031-8BDD-0ADF4ACC1A39}" srcOrd="0" destOrd="1" presId="urn:microsoft.com/office/officeart/2005/8/layout/vList5"/>
    <dgm:cxn modelId="{86ACEE72-9A8B-4731-B6DA-8B18799F8A24}" type="presOf" srcId="{4D9DB202-1945-4896-8177-681F3A598E6B}" destId="{814C13EE-F901-4031-8BDD-0ADF4ACC1A39}" srcOrd="0" destOrd="0" presId="urn:microsoft.com/office/officeart/2005/8/layout/vList5"/>
    <dgm:cxn modelId="{68DFBDE4-7E66-41BD-8637-73BECEE4CABC}" srcId="{8524B3B1-9043-4E8E-B8D9-DBF8A8F96470}" destId="{83B7C29A-D4D2-4CF9-89C5-B8147FDE3AE7}" srcOrd="0" destOrd="0" parTransId="{B3524727-BB3E-4F0D-95F9-BA98B5868713}" sibTransId="{C914070F-A819-43F5-8DB9-A02BDAF56168}"/>
    <dgm:cxn modelId="{2B79C86D-CD37-41BB-B7FA-DA86417653B4}" srcId="{B62D108A-0BE3-4411-8501-E32A006AFBCE}" destId="{4D9DB202-1945-4896-8177-681F3A598E6B}" srcOrd="0" destOrd="0" parTransId="{4A1B2C58-F5E1-457E-A382-634F585F8959}" sibTransId="{9DCC4E8E-FD3F-49DC-8FCF-E67E0F5901EB}"/>
    <dgm:cxn modelId="{F66033A9-1AA3-47B1-AD7B-F50A555A3397}" type="presOf" srcId="{6AAC08CE-D390-42E1-B819-5C2337B210BF}" destId="{E14A6541-0F8A-476E-8ED7-C40E087C41AB}" srcOrd="0" destOrd="0" presId="urn:microsoft.com/office/officeart/2005/8/layout/vList5"/>
    <dgm:cxn modelId="{310920E6-6324-44C4-9B40-961144709730}" type="presOf" srcId="{C49AE754-39FA-4894-96BD-8D60239FAA52}" destId="{43D2C52B-676A-465E-8DB2-3773ACF99232}" srcOrd="0" destOrd="3" presId="urn:microsoft.com/office/officeart/2005/8/layout/vList5"/>
    <dgm:cxn modelId="{9255398E-DE62-4EDB-A82B-65DDBF45D028}" srcId="{E06FC9CD-8970-4DF2-BE79-CBE67B9B27F4}" destId="{0A604A50-E3A3-41D9-8A24-6B3B8613C158}" srcOrd="2" destOrd="0" parTransId="{1D187C0E-9541-47D1-95B3-64AAC6E4B273}" sibTransId="{138FD851-B7CE-43AE-A5CA-BDD8131758DE}"/>
    <dgm:cxn modelId="{2FF8EE20-037D-4C09-B669-F4BCF82D34D6}" type="presOf" srcId="{B616D82A-DB65-48DF-805F-A0A4E71BB24F}" destId="{E14A6541-0F8A-476E-8ED7-C40E087C41AB}" srcOrd="0" destOrd="1" presId="urn:microsoft.com/office/officeart/2005/8/layout/vList5"/>
    <dgm:cxn modelId="{2CC63CF0-2096-4464-BFA9-EF40542B4BD1}" srcId="{8524B3B1-9043-4E8E-B8D9-DBF8A8F96470}" destId="{B62D108A-0BE3-4411-8501-E32A006AFBCE}" srcOrd="2" destOrd="0" parTransId="{E3DE9C28-EA60-4AFF-8785-9703F0918CF9}" sibTransId="{4236FC28-5954-4FE3-9E13-4E9C31140088}"/>
    <dgm:cxn modelId="{49B8A273-6BA5-4338-8FA3-8279206D6D83}" type="presOf" srcId="{83B7C29A-D4D2-4CF9-89C5-B8147FDE3AE7}" destId="{C538F3EB-895E-4028-8982-96869C534321}" srcOrd="0" destOrd="0" presId="urn:microsoft.com/office/officeart/2005/8/layout/vList5"/>
    <dgm:cxn modelId="{A91C637D-B34D-463F-839C-6610FE734D95}" type="presOf" srcId="{33F0EAA7-5C9A-409B-994F-834677A82DDD}" destId="{43D2C52B-676A-465E-8DB2-3773ACF99232}" srcOrd="0" destOrd="1" presId="urn:microsoft.com/office/officeart/2005/8/layout/vList5"/>
    <dgm:cxn modelId="{4B463089-C8FE-4EC4-889A-43244F6AAC49}" srcId="{83B7C29A-D4D2-4CF9-89C5-B8147FDE3AE7}" destId="{C062B259-63F6-444C-9B70-9B71D9BD6455}" srcOrd="2" destOrd="0" parTransId="{89D3B515-BBD4-42FC-9C4E-671C110541F6}" sibTransId="{58AC5B44-CC47-4216-A999-FEE3EF643560}"/>
    <dgm:cxn modelId="{067228B7-DA63-4E80-A77B-97C8D13651D7}" type="presParOf" srcId="{41ABC74B-B209-4440-BC7D-F75230436428}" destId="{8A5D4E03-CCF2-419E-A0EE-1E38C4FCCDF4}" srcOrd="0" destOrd="0" presId="urn:microsoft.com/office/officeart/2005/8/layout/vList5"/>
    <dgm:cxn modelId="{DA1D895F-56D5-4EFE-9FAE-A2457EC5A86B}" type="presParOf" srcId="{8A5D4E03-CCF2-419E-A0EE-1E38C4FCCDF4}" destId="{C538F3EB-895E-4028-8982-96869C534321}" srcOrd="0" destOrd="0" presId="urn:microsoft.com/office/officeart/2005/8/layout/vList5"/>
    <dgm:cxn modelId="{1C559AB5-2451-46D9-9585-F45B2B60D21A}" type="presParOf" srcId="{8A5D4E03-CCF2-419E-A0EE-1E38C4FCCDF4}" destId="{43D2C52B-676A-465E-8DB2-3773ACF99232}" srcOrd="1" destOrd="0" presId="urn:microsoft.com/office/officeart/2005/8/layout/vList5"/>
    <dgm:cxn modelId="{0E352117-E787-4AF1-BACE-E1F2FDF44517}" type="presParOf" srcId="{41ABC74B-B209-4440-BC7D-F75230436428}" destId="{ACCC4A37-BC6B-4F72-BE6C-B635188F91D3}" srcOrd="1" destOrd="0" presId="urn:microsoft.com/office/officeart/2005/8/layout/vList5"/>
    <dgm:cxn modelId="{10DCCC46-6212-425C-9C1E-28352F3582F6}" type="presParOf" srcId="{41ABC74B-B209-4440-BC7D-F75230436428}" destId="{6A152BA1-5DC8-46A3-AEBF-D4C56624A23A}" srcOrd="2" destOrd="0" presId="urn:microsoft.com/office/officeart/2005/8/layout/vList5"/>
    <dgm:cxn modelId="{74D42615-1D92-407F-88DB-D4D7DA91EF6C}" type="presParOf" srcId="{6A152BA1-5DC8-46A3-AEBF-D4C56624A23A}" destId="{B982A814-E075-4937-9F12-028F059FB294}" srcOrd="0" destOrd="0" presId="urn:microsoft.com/office/officeart/2005/8/layout/vList5"/>
    <dgm:cxn modelId="{9A7D6DD6-0F17-46A2-803A-A5C2F8650AE4}" type="presParOf" srcId="{6A152BA1-5DC8-46A3-AEBF-D4C56624A23A}" destId="{E14A6541-0F8A-476E-8ED7-C40E087C41AB}" srcOrd="1" destOrd="0" presId="urn:microsoft.com/office/officeart/2005/8/layout/vList5"/>
    <dgm:cxn modelId="{02D9861B-DDF7-4828-AD11-B83A0B40D07D}" type="presParOf" srcId="{41ABC74B-B209-4440-BC7D-F75230436428}" destId="{CFF6B0A3-F1EB-45AD-8FE0-50999B1C53EF}" srcOrd="3" destOrd="0" presId="urn:microsoft.com/office/officeart/2005/8/layout/vList5"/>
    <dgm:cxn modelId="{B64F1EBF-8CDC-46A6-BE1C-C51A23D7B368}" type="presParOf" srcId="{41ABC74B-B209-4440-BC7D-F75230436428}" destId="{97872A6A-86B6-43A2-A145-112802527016}" srcOrd="4" destOrd="0" presId="urn:microsoft.com/office/officeart/2005/8/layout/vList5"/>
    <dgm:cxn modelId="{A9E8771A-3189-4FB7-A3A4-C51F41E0E0BB}" type="presParOf" srcId="{97872A6A-86B6-43A2-A145-112802527016}" destId="{2DA37657-F1CF-4F79-9034-FA755EC705C8}" srcOrd="0" destOrd="0" presId="urn:microsoft.com/office/officeart/2005/8/layout/vList5"/>
    <dgm:cxn modelId="{6702EE73-14A2-49EA-B5B2-6A287DFA5327}" type="presParOf" srcId="{97872A6A-86B6-43A2-A145-112802527016}" destId="{814C13EE-F901-4031-8BDD-0ADF4ACC1A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57A11-79E8-47AB-9969-24B14EA90BB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528E5FCA-7D29-42D5-98FD-960970B97FEF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Sector avícola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82E86-6340-4D8E-AADC-C6EA10538DB0}" type="parTrans" cxnId="{81288D5B-C1A8-467F-B729-06DA66C22FA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D5C36-77CB-484C-9E48-0ED162602D2E}" type="sibTrans" cxnId="{81288D5B-C1A8-467F-B729-06DA66C22FA1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CAF22-4A72-43A3-9250-8B5C3306787F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más competitivo dentro mercado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8863A-FD36-4692-8792-25E53F342306}" type="parTrans" cxnId="{F95B63D6-48C3-46BC-A155-A29C679D41D6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3E6F2-C08F-4AB6-97B1-7D4D91E8BD6F}" type="sibTrans" cxnId="{F95B63D6-48C3-46BC-A155-A29C679D41D6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9CD56-13DF-4FF9-8CEF-D7B38EDE1373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alternitas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A1214-0D70-42CE-9F51-96700A184310}" type="parTrans" cxnId="{221DE994-A1AA-4F59-AF2A-863C09DD1F3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BD404-8E81-4CD3-B028-858A0785D721}" type="sibTrans" cxnId="{221DE994-A1AA-4F59-AF2A-863C09DD1F39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F232A-DBF8-4A40-8342-87D9FD08CE0E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Disminuir los costos de producción </a:t>
          </a:r>
        </a:p>
        <a:p>
          <a:pPr algn="just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Aumentar los índices de producción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F9591-EE17-4FBD-83B2-42A3F4CB4CF8}" type="parTrans" cxnId="{8C413124-BD4B-4805-BAAB-490B0C2E0E36}">
      <dgm:prSet/>
      <dgm:spPr/>
      <dgm:t>
        <a:bodyPr/>
        <a:lstStyle/>
        <a:p>
          <a:endParaRPr lang="es-EC" sz="1600"/>
        </a:p>
      </dgm:t>
    </dgm:pt>
    <dgm:pt modelId="{85288D32-A035-431B-9032-11B10E9E3A87}" type="sibTrans" cxnId="{8C413124-BD4B-4805-BAAB-490B0C2E0E36}">
      <dgm:prSet/>
      <dgm:spPr/>
      <dgm:t>
        <a:bodyPr/>
        <a:lstStyle/>
        <a:p>
          <a:endParaRPr lang="es-EC" sz="1600"/>
        </a:p>
      </dgm:t>
    </dgm:pt>
    <dgm:pt modelId="{B452DD15-6774-4632-8468-5BDB3A10A7A6}" type="pres">
      <dgm:prSet presAssocID="{DE257A11-79E8-47AB-9969-24B14EA90BBA}" presName="Name0" presStyleCnt="0">
        <dgm:presLayoutVars>
          <dgm:dir/>
          <dgm:resizeHandles val="exact"/>
        </dgm:presLayoutVars>
      </dgm:prSet>
      <dgm:spPr/>
    </dgm:pt>
    <dgm:pt modelId="{622781A0-111E-4931-80B9-35FFA9F544F5}" type="pres">
      <dgm:prSet presAssocID="{528E5FCA-7D29-42D5-98FD-960970B97FE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0FDCA0-8985-4ADF-B25B-D96583EE4DAD}" type="pres">
      <dgm:prSet presAssocID="{CA5D5C36-77CB-484C-9E48-0ED162602D2E}" presName="sibTrans" presStyleLbl="sibTrans2D1" presStyleIdx="0" presStyleCnt="3"/>
      <dgm:spPr/>
      <dgm:t>
        <a:bodyPr/>
        <a:lstStyle/>
        <a:p>
          <a:endParaRPr lang="es-EC"/>
        </a:p>
      </dgm:t>
    </dgm:pt>
    <dgm:pt modelId="{484AF0A1-F848-49AD-AF7C-38A6794DD65F}" type="pres">
      <dgm:prSet presAssocID="{CA5D5C36-77CB-484C-9E48-0ED162602D2E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56F7C75F-D9EB-47FB-B6DC-F06D1102C660}" type="pres">
      <dgm:prSet presAssocID="{CEBCAF22-4A72-43A3-9250-8B5C330678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947674-CFC9-4855-8F1F-0BD350F95EB8}" type="pres">
      <dgm:prSet presAssocID="{0C73E6F2-C08F-4AB6-97B1-7D4D91E8BD6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9A04F327-41BD-4FBF-9640-71FD5F9918DB}" type="pres">
      <dgm:prSet presAssocID="{0C73E6F2-C08F-4AB6-97B1-7D4D91E8BD6F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6B6022ED-BC97-4B93-826F-08325AB5012D}" type="pres">
      <dgm:prSet presAssocID="{A139CD56-13DF-4FF9-8CEF-D7B38EDE1373}" presName="node" presStyleLbl="node1" presStyleIdx="2" presStyleCnt="4" custLinFactNeighborX="1662" custLinFactNeighborY="-23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044E32-E0C0-4A4A-A819-5966660938C8}" type="pres">
      <dgm:prSet presAssocID="{39ABD404-8E81-4CD3-B028-858A0785D721}" presName="sibTrans" presStyleLbl="sibTrans2D1" presStyleIdx="2" presStyleCnt="3"/>
      <dgm:spPr/>
      <dgm:t>
        <a:bodyPr/>
        <a:lstStyle/>
        <a:p>
          <a:endParaRPr lang="es-EC"/>
        </a:p>
      </dgm:t>
    </dgm:pt>
    <dgm:pt modelId="{DE2B1E96-6AB6-4186-B490-14F2D58B813B}" type="pres">
      <dgm:prSet presAssocID="{39ABD404-8E81-4CD3-B028-858A0785D721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CB3AC660-5EFD-45E1-B57F-2F526B0EC6C3}" type="pres">
      <dgm:prSet presAssocID="{5E8F232A-DBF8-4A40-8342-87D9FD08CE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A2DC58-DC63-41D4-A79B-F16F36C3C206}" type="presOf" srcId="{CA5D5C36-77CB-484C-9E48-0ED162602D2E}" destId="{484AF0A1-F848-49AD-AF7C-38A6794DD65F}" srcOrd="1" destOrd="0" presId="urn:microsoft.com/office/officeart/2005/8/layout/process1"/>
    <dgm:cxn modelId="{3A1FB1B6-C348-4702-B985-A38D0079DFFB}" type="presOf" srcId="{CA5D5C36-77CB-484C-9E48-0ED162602D2E}" destId="{A10FDCA0-8985-4ADF-B25B-D96583EE4DAD}" srcOrd="0" destOrd="0" presId="urn:microsoft.com/office/officeart/2005/8/layout/process1"/>
    <dgm:cxn modelId="{3109EA65-41C3-401E-8474-A2D998EDC017}" type="presOf" srcId="{A139CD56-13DF-4FF9-8CEF-D7B38EDE1373}" destId="{6B6022ED-BC97-4B93-826F-08325AB5012D}" srcOrd="0" destOrd="0" presId="urn:microsoft.com/office/officeart/2005/8/layout/process1"/>
    <dgm:cxn modelId="{667DB805-FFEE-41CB-B7E4-716BE95D00D6}" type="presOf" srcId="{DE257A11-79E8-47AB-9969-24B14EA90BBA}" destId="{B452DD15-6774-4632-8468-5BDB3A10A7A6}" srcOrd="0" destOrd="0" presId="urn:microsoft.com/office/officeart/2005/8/layout/process1"/>
    <dgm:cxn modelId="{72E1BB8C-5A2B-45D8-A7C3-CFE29A6D7BA8}" type="presOf" srcId="{0C73E6F2-C08F-4AB6-97B1-7D4D91E8BD6F}" destId="{55947674-CFC9-4855-8F1F-0BD350F95EB8}" srcOrd="0" destOrd="0" presId="urn:microsoft.com/office/officeart/2005/8/layout/process1"/>
    <dgm:cxn modelId="{81288D5B-C1A8-467F-B729-06DA66C22FA1}" srcId="{DE257A11-79E8-47AB-9969-24B14EA90BBA}" destId="{528E5FCA-7D29-42D5-98FD-960970B97FEF}" srcOrd="0" destOrd="0" parTransId="{1E782E86-6340-4D8E-AADC-C6EA10538DB0}" sibTransId="{CA5D5C36-77CB-484C-9E48-0ED162602D2E}"/>
    <dgm:cxn modelId="{511C954E-47A4-4783-8D85-6FEF6FB67D06}" type="presOf" srcId="{CEBCAF22-4A72-43A3-9250-8B5C3306787F}" destId="{56F7C75F-D9EB-47FB-B6DC-F06D1102C660}" srcOrd="0" destOrd="0" presId="urn:microsoft.com/office/officeart/2005/8/layout/process1"/>
    <dgm:cxn modelId="{F95B63D6-48C3-46BC-A155-A29C679D41D6}" srcId="{DE257A11-79E8-47AB-9969-24B14EA90BBA}" destId="{CEBCAF22-4A72-43A3-9250-8B5C3306787F}" srcOrd="1" destOrd="0" parTransId="{62A8863A-FD36-4692-8792-25E53F342306}" sibTransId="{0C73E6F2-C08F-4AB6-97B1-7D4D91E8BD6F}"/>
    <dgm:cxn modelId="{8C413124-BD4B-4805-BAAB-490B0C2E0E36}" srcId="{DE257A11-79E8-47AB-9969-24B14EA90BBA}" destId="{5E8F232A-DBF8-4A40-8342-87D9FD08CE0E}" srcOrd="3" destOrd="0" parTransId="{B61F9591-EE17-4FBD-83B2-42A3F4CB4CF8}" sibTransId="{85288D32-A035-431B-9032-11B10E9E3A87}"/>
    <dgm:cxn modelId="{73A58375-1F5C-47F2-8B1F-5978A2AA509A}" type="presOf" srcId="{0C73E6F2-C08F-4AB6-97B1-7D4D91E8BD6F}" destId="{9A04F327-41BD-4FBF-9640-71FD5F9918DB}" srcOrd="1" destOrd="0" presId="urn:microsoft.com/office/officeart/2005/8/layout/process1"/>
    <dgm:cxn modelId="{D26CE389-BC64-4F81-A68E-79E0E65A8A2A}" type="presOf" srcId="{39ABD404-8E81-4CD3-B028-858A0785D721}" destId="{DE2B1E96-6AB6-4186-B490-14F2D58B813B}" srcOrd="1" destOrd="0" presId="urn:microsoft.com/office/officeart/2005/8/layout/process1"/>
    <dgm:cxn modelId="{BCC8B4BC-A996-4E02-91CB-1AA52DB8C0E1}" type="presOf" srcId="{39ABD404-8E81-4CD3-B028-858A0785D721}" destId="{45044E32-E0C0-4A4A-A819-5966660938C8}" srcOrd="0" destOrd="0" presId="urn:microsoft.com/office/officeart/2005/8/layout/process1"/>
    <dgm:cxn modelId="{7A95BB08-E50E-4208-8709-306AA5A73090}" type="presOf" srcId="{528E5FCA-7D29-42D5-98FD-960970B97FEF}" destId="{622781A0-111E-4931-80B9-35FFA9F544F5}" srcOrd="0" destOrd="0" presId="urn:microsoft.com/office/officeart/2005/8/layout/process1"/>
    <dgm:cxn modelId="{EB47F438-D19D-49AE-B107-0BC7098A38DF}" type="presOf" srcId="{5E8F232A-DBF8-4A40-8342-87D9FD08CE0E}" destId="{CB3AC660-5EFD-45E1-B57F-2F526B0EC6C3}" srcOrd="0" destOrd="0" presId="urn:microsoft.com/office/officeart/2005/8/layout/process1"/>
    <dgm:cxn modelId="{221DE994-A1AA-4F59-AF2A-863C09DD1F39}" srcId="{DE257A11-79E8-47AB-9969-24B14EA90BBA}" destId="{A139CD56-13DF-4FF9-8CEF-D7B38EDE1373}" srcOrd="2" destOrd="0" parTransId="{061A1214-0D70-42CE-9F51-96700A184310}" sibTransId="{39ABD404-8E81-4CD3-B028-858A0785D721}"/>
    <dgm:cxn modelId="{3B51E9F7-7A4F-4D6F-8B20-5BA507FE8104}" type="presParOf" srcId="{B452DD15-6774-4632-8468-5BDB3A10A7A6}" destId="{622781A0-111E-4931-80B9-35FFA9F544F5}" srcOrd="0" destOrd="0" presId="urn:microsoft.com/office/officeart/2005/8/layout/process1"/>
    <dgm:cxn modelId="{D49D9FA5-85B1-441F-8165-3C5F87F26F46}" type="presParOf" srcId="{B452DD15-6774-4632-8468-5BDB3A10A7A6}" destId="{A10FDCA0-8985-4ADF-B25B-D96583EE4DAD}" srcOrd="1" destOrd="0" presId="urn:microsoft.com/office/officeart/2005/8/layout/process1"/>
    <dgm:cxn modelId="{18E3E43D-82B7-4A25-BD45-AA018C713B09}" type="presParOf" srcId="{A10FDCA0-8985-4ADF-B25B-D96583EE4DAD}" destId="{484AF0A1-F848-49AD-AF7C-38A6794DD65F}" srcOrd="0" destOrd="0" presId="urn:microsoft.com/office/officeart/2005/8/layout/process1"/>
    <dgm:cxn modelId="{4701E7A3-B7B9-4CB5-9AF9-9B102BE04153}" type="presParOf" srcId="{B452DD15-6774-4632-8468-5BDB3A10A7A6}" destId="{56F7C75F-D9EB-47FB-B6DC-F06D1102C660}" srcOrd="2" destOrd="0" presId="urn:microsoft.com/office/officeart/2005/8/layout/process1"/>
    <dgm:cxn modelId="{76A96E1F-742F-4A4B-9613-A7DF8A180EF6}" type="presParOf" srcId="{B452DD15-6774-4632-8468-5BDB3A10A7A6}" destId="{55947674-CFC9-4855-8F1F-0BD350F95EB8}" srcOrd="3" destOrd="0" presId="urn:microsoft.com/office/officeart/2005/8/layout/process1"/>
    <dgm:cxn modelId="{B883BE08-83EC-447B-9484-EDE01DA9ECA2}" type="presParOf" srcId="{55947674-CFC9-4855-8F1F-0BD350F95EB8}" destId="{9A04F327-41BD-4FBF-9640-71FD5F9918DB}" srcOrd="0" destOrd="0" presId="urn:microsoft.com/office/officeart/2005/8/layout/process1"/>
    <dgm:cxn modelId="{0432452B-47DD-40DE-8348-C2E9350B5A88}" type="presParOf" srcId="{B452DD15-6774-4632-8468-5BDB3A10A7A6}" destId="{6B6022ED-BC97-4B93-826F-08325AB5012D}" srcOrd="4" destOrd="0" presId="urn:microsoft.com/office/officeart/2005/8/layout/process1"/>
    <dgm:cxn modelId="{8C9B1826-16BF-4AD7-90DC-6356CD4F483E}" type="presParOf" srcId="{B452DD15-6774-4632-8468-5BDB3A10A7A6}" destId="{45044E32-E0C0-4A4A-A819-5966660938C8}" srcOrd="5" destOrd="0" presId="urn:microsoft.com/office/officeart/2005/8/layout/process1"/>
    <dgm:cxn modelId="{567FE5D6-9954-4C00-979A-9BE7314F6D84}" type="presParOf" srcId="{45044E32-E0C0-4A4A-A819-5966660938C8}" destId="{DE2B1E96-6AB6-4186-B490-14F2D58B813B}" srcOrd="0" destOrd="0" presId="urn:microsoft.com/office/officeart/2005/8/layout/process1"/>
    <dgm:cxn modelId="{83FF74D9-B51F-4A61-ADA5-D44FDB33E094}" type="presParOf" srcId="{B452DD15-6774-4632-8468-5BDB3A10A7A6}" destId="{CB3AC660-5EFD-45E1-B57F-2F526B0EC6C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1CF12-1CF3-43AE-91F5-37CEA6C565B3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31A7D17F-7B85-4D4A-8F3F-04A8B57D392C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Sustancias, microorganismos o preparados distintos de las materias primas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E10D7-17AB-43B0-8574-0A84CECD607B}" type="parTrans" cxnId="{357969B1-89CC-45A6-B3C9-0F322E66132D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86BBC-CB02-404E-A108-F1E39CB7E5F6}" type="sibTrans" cxnId="{357969B1-89CC-45A6-B3C9-0F322E66132D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43BCD-623C-4795-983F-2F1C4F241CCF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Añaden al alimento o al agua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BC145-F653-4233-A3B6-7993EA9B0646}" type="parTrans" cxnId="{40C58FDE-26F7-4742-BCE8-9495A0C53B1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33E4F-EC29-48D7-87C4-FB54DBE4DB81}" type="sibTrans" cxnId="{40C58FDE-26F7-4742-BCE8-9495A0C53B15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79B42-4DD0-49DA-86BF-63B1A1913706}">
      <dgm:prSet phldrT="[Texto]" custT="1"/>
      <dgm:spPr/>
      <dgm:t>
        <a:bodyPr/>
        <a:lstStyle/>
        <a:p>
          <a:pPr algn="l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Características del alimento</a:t>
          </a:r>
        </a:p>
        <a:p>
          <a:pPr algn="l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Rendimientos productivos</a:t>
          </a:r>
        </a:p>
        <a:p>
          <a:pPr algn="l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Bienestar y la salud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AF99B-A178-4ED3-A470-727F587C8261}" type="parTrans" cxnId="{FE3D082C-0E7D-4125-B263-B46ED5B8F87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3B1C5-BE93-4C28-A549-F64FF605D59A}" type="sibTrans" cxnId="{FE3D082C-0E7D-4125-B263-B46ED5B8F87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16006-87CB-4FAA-8C5E-BB240C06788D}" type="pres">
      <dgm:prSet presAssocID="{CA61CF12-1CF3-43AE-91F5-37CEA6C565B3}" presName="linearFlow" presStyleCnt="0">
        <dgm:presLayoutVars>
          <dgm:resizeHandles val="exact"/>
        </dgm:presLayoutVars>
      </dgm:prSet>
      <dgm:spPr/>
    </dgm:pt>
    <dgm:pt modelId="{AF4A8A5C-6386-4B43-9D2E-8E10B7B1F11D}" type="pres">
      <dgm:prSet presAssocID="{31A7D17F-7B85-4D4A-8F3F-04A8B57D392C}" presName="node" presStyleLbl="node1" presStyleIdx="0" presStyleCnt="3" custLinFactNeighborX="1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D2DCB2-337F-4D13-BCC2-536CF38563FA}" type="pres">
      <dgm:prSet presAssocID="{FEF86BBC-CB02-404E-A108-F1E39CB7E5F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AACEB1F9-EE0B-4905-8A0F-F6BDECC24D5E}" type="pres">
      <dgm:prSet presAssocID="{FEF86BBC-CB02-404E-A108-F1E39CB7E5F6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01EFB8C6-EF76-4E63-B592-28772D943AA2}" type="pres">
      <dgm:prSet presAssocID="{C8343BCD-623C-4795-983F-2F1C4F241C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7A95E8-46A5-4AE5-9E2D-6A6A214ECD94}" type="pres">
      <dgm:prSet presAssocID="{6F433E4F-EC29-48D7-87C4-FB54DBE4DB81}" presName="sibTrans" presStyleLbl="sibTrans2D1" presStyleIdx="1" presStyleCnt="2"/>
      <dgm:spPr/>
      <dgm:t>
        <a:bodyPr/>
        <a:lstStyle/>
        <a:p>
          <a:endParaRPr lang="es-EC"/>
        </a:p>
      </dgm:t>
    </dgm:pt>
    <dgm:pt modelId="{4A7F9EBF-F7F4-40AF-9F3A-39430E321084}" type="pres">
      <dgm:prSet presAssocID="{6F433E4F-EC29-48D7-87C4-FB54DBE4DB81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FAFE64F-E21C-45DE-8288-9E50933FE5A8}" type="pres">
      <dgm:prSet presAssocID="{DB979B42-4DD0-49DA-86BF-63B1A19137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A0FF4D-F5E0-4EBF-941E-25CD7CED9503}" type="presOf" srcId="{6F433E4F-EC29-48D7-87C4-FB54DBE4DB81}" destId="{4A7F9EBF-F7F4-40AF-9F3A-39430E321084}" srcOrd="1" destOrd="0" presId="urn:microsoft.com/office/officeart/2005/8/layout/process2"/>
    <dgm:cxn modelId="{1724EEED-6409-499C-9712-8C1ADFE3483E}" type="presOf" srcId="{DB979B42-4DD0-49DA-86BF-63B1A1913706}" destId="{6FAFE64F-E21C-45DE-8288-9E50933FE5A8}" srcOrd="0" destOrd="0" presId="urn:microsoft.com/office/officeart/2005/8/layout/process2"/>
    <dgm:cxn modelId="{5D224615-541D-4F16-974E-8BE900CAE09E}" type="presOf" srcId="{FEF86BBC-CB02-404E-A108-F1E39CB7E5F6}" destId="{AACEB1F9-EE0B-4905-8A0F-F6BDECC24D5E}" srcOrd="1" destOrd="0" presId="urn:microsoft.com/office/officeart/2005/8/layout/process2"/>
    <dgm:cxn modelId="{4F4EC066-9996-4E94-8178-10723E0726CE}" type="presOf" srcId="{CA61CF12-1CF3-43AE-91F5-37CEA6C565B3}" destId="{FBE16006-87CB-4FAA-8C5E-BB240C06788D}" srcOrd="0" destOrd="0" presId="urn:microsoft.com/office/officeart/2005/8/layout/process2"/>
    <dgm:cxn modelId="{B7092C36-E8EC-42E1-8B90-92E0E03BA28E}" type="presOf" srcId="{C8343BCD-623C-4795-983F-2F1C4F241CCF}" destId="{01EFB8C6-EF76-4E63-B592-28772D943AA2}" srcOrd="0" destOrd="0" presId="urn:microsoft.com/office/officeart/2005/8/layout/process2"/>
    <dgm:cxn modelId="{34D15DB7-41D3-46E2-BAFC-1285FFC6F119}" type="presOf" srcId="{31A7D17F-7B85-4D4A-8F3F-04A8B57D392C}" destId="{AF4A8A5C-6386-4B43-9D2E-8E10B7B1F11D}" srcOrd="0" destOrd="0" presId="urn:microsoft.com/office/officeart/2005/8/layout/process2"/>
    <dgm:cxn modelId="{BC524A1C-4AAC-43B8-8922-22550EE8D9B8}" type="presOf" srcId="{FEF86BBC-CB02-404E-A108-F1E39CB7E5F6}" destId="{C8D2DCB2-337F-4D13-BCC2-536CF38563FA}" srcOrd="0" destOrd="0" presId="urn:microsoft.com/office/officeart/2005/8/layout/process2"/>
    <dgm:cxn modelId="{357969B1-89CC-45A6-B3C9-0F322E66132D}" srcId="{CA61CF12-1CF3-43AE-91F5-37CEA6C565B3}" destId="{31A7D17F-7B85-4D4A-8F3F-04A8B57D392C}" srcOrd="0" destOrd="0" parTransId="{7ABE10D7-17AB-43B0-8574-0A84CECD607B}" sibTransId="{FEF86BBC-CB02-404E-A108-F1E39CB7E5F6}"/>
    <dgm:cxn modelId="{FE3D082C-0E7D-4125-B263-B46ED5B8F877}" srcId="{CA61CF12-1CF3-43AE-91F5-37CEA6C565B3}" destId="{DB979B42-4DD0-49DA-86BF-63B1A1913706}" srcOrd="2" destOrd="0" parTransId="{AB6AF99B-A178-4ED3-A470-727F587C8261}" sibTransId="{5F33B1C5-BE93-4C28-A549-F64FF605D59A}"/>
    <dgm:cxn modelId="{40C58FDE-26F7-4742-BCE8-9495A0C53B15}" srcId="{CA61CF12-1CF3-43AE-91F5-37CEA6C565B3}" destId="{C8343BCD-623C-4795-983F-2F1C4F241CCF}" srcOrd="1" destOrd="0" parTransId="{AEEBC145-F653-4233-A3B6-7993EA9B0646}" sibTransId="{6F433E4F-EC29-48D7-87C4-FB54DBE4DB81}"/>
    <dgm:cxn modelId="{046A8BFF-5D80-4BE1-B1B3-0A67F4AB5579}" type="presOf" srcId="{6F433E4F-EC29-48D7-87C4-FB54DBE4DB81}" destId="{197A95E8-46A5-4AE5-9E2D-6A6A214ECD94}" srcOrd="0" destOrd="0" presId="urn:microsoft.com/office/officeart/2005/8/layout/process2"/>
    <dgm:cxn modelId="{183B0CB2-3DEA-449C-911C-2ACE6663F158}" type="presParOf" srcId="{FBE16006-87CB-4FAA-8C5E-BB240C06788D}" destId="{AF4A8A5C-6386-4B43-9D2E-8E10B7B1F11D}" srcOrd="0" destOrd="0" presId="urn:microsoft.com/office/officeart/2005/8/layout/process2"/>
    <dgm:cxn modelId="{59EF2AE1-B0FC-4C32-A70A-35502A33F8BB}" type="presParOf" srcId="{FBE16006-87CB-4FAA-8C5E-BB240C06788D}" destId="{C8D2DCB2-337F-4D13-BCC2-536CF38563FA}" srcOrd="1" destOrd="0" presId="urn:microsoft.com/office/officeart/2005/8/layout/process2"/>
    <dgm:cxn modelId="{FAAAF28C-A7DE-4E1B-B615-A2A6D92E4F77}" type="presParOf" srcId="{C8D2DCB2-337F-4D13-BCC2-536CF38563FA}" destId="{AACEB1F9-EE0B-4905-8A0F-F6BDECC24D5E}" srcOrd="0" destOrd="0" presId="urn:microsoft.com/office/officeart/2005/8/layout/process2"/>
    <dgm:cxn modelId="{E2D1D5D6-6CB2-41AD-A8E9-715306DD84A2}" type="presParOf" srcId="{FBE16006-87CB-4FAA-8C5E-BB240C06788D}" destId="{01EFB8C6-EF76-4E63-B592-28772D943AA2}" srcOrd="2" destOrd="0" presId="urn:microsoft.com/office/officeart/2005/8/layout/process2"/>
    <dgm:cxn modelId="{29A254C9-7C01-4041-A056-642773E85263}" type="presParOf" srcId="{FBE16006-87CB-4FAA-8C5E-BB240C06788D}" destId="{197A95E8-46A5-4AE5-9E2D-6A6A214ECD94}" srcOrd="3" destOrd="0" presId="urn:microsoft.com/office/officeart/2005/8/layout/process2"/>
    <dgm:cxn modelId="{9F18DA16-DD6B-43C6-9145-757A2645FF02}" type="presParOf" srcId="{197A95E8-46A5-4AE5-9E2D-6A6A214ECD94}" destId="{4A7F9EBF-F7F4-40AF-9F3A-39430E321084}" srcOrd="0" destOrd="0" presId="urn:microsoft.com/office/officeart/2005/8/layout/process2"/>
    <dgm:cxn modelId="{F89D607D-C6C1-4F9F-B0BE-66BE47DBF635}" type="presParOf" srcId="{FBE16006-87CB-4FAA-8C5E-BB240C06788D}" destId="{6FAFE64F-E21C-45DE-8288-9E50933FE5A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5029D6-0067-4624-AEC2-592E1CA2F55B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068C943F-66AE-4AE7-B0B6-07EDE0E30CBD}">
      <dgm:prSet phldrT="[Texto]"/>
      <dgm:spPr>
        <a:noFill/>
        <a:ln>
          <a:noFill/>
        </a:ln>
      </dgm:spPr>
      <dgm:t>
        <a:bodyPr/>
        <a:lstStyle/>
        <a:p>
          <a:r>
            <a:rPr lang="es-EC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Antibióticos</a:t>
          </a:r>
          <a:endParaRPr lang="es-EC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648B6-757E-4602-A9CC-07472300EFA9}" type="parTrans" cxnId="{50C43E6E-8A0A-402A-8BAB-1DC7D0827FA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B6718-7ECB-40D2-A797-9473C62B6CF9}" type="sibTrans" cxnId="{50C43E6E-8A0A-402A-8BAB-1DC7D0827FA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4997C6-AC3C-4350-8B4C-681154AB95E9}">
      <dgm:prSet phldrT="[Texto]"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Antibióticos promotores del crecimiento (APC) 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00EBB-1CCB-4B19-A2D3-8565DA5A5904}" type="parTrans" cxnId="{BFB541A5-2068-4735-8CBD-C9848C79279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B2289-4B26-4BBF-893A-E0EF38F93AA0}" type="sibTrans" cxnId="{BFB541A5-2068-4735-8CBD-C9848C79279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FDF01-D3A9-4465-8A71-701C2AC57043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Prohibidos – 2006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2F6F1-C9F7-4750-A572-BCA1FEE02C32}" type="parTrans" cxnId="{3B5381B2-C4E1-4C65-A175-CE51A23BF99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31878-36A2-4964-80C2-F6724A11E1CF}" type="sibTrans" cxnId="{3B5381B2-C4E1-4C65-A175-CE51A23BF99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DF97B-2A85-46F2-92D1-731AFA369280}" type="pres">
      <dgm:prSet presAssocID="{405029D6-0067-4624-AEC2-592E1CA2F55B}" presName="linearFlow" presStyleCnt="0">
        <dgm:presLayoutVars>
          <dgm:resizeHandles val="exact"/>
        </dgm:presLayoutVars>
      </dgm:prSet>
      <dgm:spPr/>
    </dgm:pt>
    <dgm:pt modelId="{AF3C47D5-5B9F-468F-86EC-7BADFDD97F5C}" type="pres">
      <dgm:prSet presAssocID="{068C943F-66AE-4AE7-B0B6-07EDE0E30CBD}" presName="node" presStyleLbl="node1" presStyleIdx="0" presStyleCnt="3" custScaleY="43478" custLinFactNeighborY="193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BDC1A2-03E4-4CE0-B0F8-5C917BF05C94}" type="pres">
      <dgm:prSet presAssocID="{7CAB6718-7ECB-40D2-A797-9473C62B6CF9}" presName="sibTrans" presStyleLbl="sibTrans2D1" presStyleIdx="0" presStyleCnt="2" custLinFactNeighborX="0" custLinFactNeighborY="0"/>
      <dgm:spPr/>
      <dgm:t>
        <a:bodyPr/>
        <a:lstStyle/>
        <a:p>
          <a:endParaRPr lang="es-EC"/>
        </a:p>
      </dgm:t>
    </dgm:pt>
    <dgm:pt modelId="{891A6A4C-90A4-46E9-8A95-2D3247BC295F}" type="pres">
      <dgm:prSet presAssocID="{7CAB6718-7ECB-40D2-A797-9473C62B6CF9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D2753D2E-B6EA-47E2-8E92-67AA49FC2C38}" type="pres">
      <dgm:prSet presAssocID="{CE4997C6-AC3C-4350-8B4C-681154AB95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80297A-9461-4BC4-AD8D-6D797D7B9FDA}" type="pres">
      <dgm:prSet presAssocID="{A8CB2289-4B26-4BBF-893A-E0EF38F93AA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4B5B8E28-2959-428E-98AB-B456DF6BB92D}" type="pres">
      <dgm:prSet presAssocID="{A8CB2289-4B26-4BBF-893A-E0EF38F93AA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690251E-03EE-410D-B134-BA3EDDEDAE05}" type="pres">
      <dgm:prSet presAssocID="{747FDF01-D3A9-4465-8A71-701C2AC570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5381B2-C4E1-4C65-A175-CE51A23BF994}" srcId="{405029D6-0067-4624-AEC2-592E1CA2F55B}" destId="{747FDF01-D3A9-4465-8A71-701C2AC57043}" srcOrd="2" destOrd="0" parTransId="{EB82F6F1-C9F7-4750-A572-BCA1FEE02C32}" sibTransId="{10D31878-36A2-4964-80C2-F6724A11E1CF}"/>
    <dgm:cxn modelId="{9A77C8C6-410B-4FA4-BB6C-54663C562383}" type="presOf" srcId="{A8CB2289-4B26-4BBF-893A-E0EF38F93AA0}" destId="{4B5B8E28-2959-428E-98AB-B456DF6BB92D}" srcOrd="1" destOrd="0" presId="urn:microsoft.com/office/officeart/2005/8/layout/process2"/>
    <dgm:cxn modelId="{3289188A-AC5A-4888-B6F5-7C39086D0C3A}" type="presOf" srcId="{7CAB6718-7ECB-40D2-A797-9473C62B6CF9}" destId="{891A6A4C-90A4-46E9-8A95-2D3247BC295F}" srcOrd="1" destOrd="0" presId="urn:microsoft.com/office/officeart/2005/8/layout/process2"/>
    <dgm:cxn modelId="{50C43E6E-8A0A-402A-8BAB-1DC7D0827FAB}" srcId="{405029D6-0067-4624-AEC2-592E1CA2F55B}" destId="{068C943F-66AE-4AE7-B0B6-07EDE0E30CBD}" srcOrd="0" destOrd="0" parTransId="{C37648B6-757E-4602-A9CC-07472300EFA9}" sibTransId="{7CAB6718-7ECB-40D2-A797-9473C62B6CF9}"/>
    <dgm:cxn modelId="{BFB541A5-2068-4735-8CBD-C9848C79279C}" srcId="{405029D6-0067-4624-AEC2-592E1CA2F55B}" destId="{CE4997C6-AC3C-4350-8B4C-681154AB95E9}" srcOrd="1" destOrd="0" parTransId="{90F00EBB-1CCB-4B19-A2D3-8565DA5A5904}" sibTransId="{A8CB2289-4B26-4BBF-893A-E0EF38F93AA0}"/>
    <dgm:cxn modelId="{FBD7FF8F-C6B4-42D7-AE2E-D7571E9E1956}" type="presOf" srcId="{068C943F-66AE-4AE7-B0B6-07EDE0E30CBD}" destId="{AF3C47D5-5B9F-468F-86EC-7BADFDD97F5C}" srcOrd="0" destOrd="0" presId="urn:microsoft.com/office/officeart/2005/8/layout/process2"/>
    <dgm:cxn modelId="{400D7AB2-FB47-4CD0-AF71-064F5F715610}" type="presOf" srcId="{CE4997C6-AC3C-4350-8B4C-681154AB95E9}" destId="{D2753D2E-B6EA-47E2-8E92-67AA49FC2C38}" srcOrd="0" destOrd="0" presId="urn:microsoft.com/office/officeart/2005/8/layout/process2"/>
    <dgm:cxn modelId="{8F5AF688-515B-4130-83E0-91E08CBBA42C}" type="presOf" srcId="{A8CB2289-4B26-4BBF-893A-E0EF38F93AA0}" destId="{EF80297A-9461-4BC4-AD8D-6D797D7B9FDA}" srcOrd="0" destOrd="0" presId="urn:microsoft.com/office/officeart/2005/8/layout/process2"/>
    <dgm:cxn modelId="{4520D810-D53B-4C35-9D41-15AC16314F52}" type="presOf" srcId="{747FDF01-D3A9-4465-8A71-701C2AC57043}" destId="{6690251E-03EE-410D-B134-BA3EDDEDAE05}" srcOrd="0" destOrd="0" presId="urn:microsoft.com/office/officeart/2005/8/layout/process2"/>
    <dgm:cxn modelId="{51D28294-9F8D-4AC0-87C3-86B894786BBB}" type="presOf" srcId="{7CAB6718-7ECB-40D2-A797-9473C62B6CF9}" destId="{3BBDC1A2-03E4-4CE0-B0F8-5C917BF05C94}" srcOrd="0" destOrd="0" presId="urn:microsoft.com/office/officeart/2005/8/layout/process2"/>
    <dgm:cxn modelId="{C7E6B69E-0C76-4CE7-9992-64802EE15019}" type="presOf" srcId="{405029D6-0067-4624-AEC2-592E1CA2F55B}" destId="{B13DF97B-2A85-46F2-92D1-731AFA369280}" srcOrd="0" destOrd="0" presId="urn:microsoft.com/office/officeart/2005/8/layout/process2"/>
    <dgm:cxn modelId="{B648843F-5695-4D79-AEA1-7D9E742ED10D}" type="presParOf" srcId="{B13DF97B-2A85-46F2-92D1-731AFA369280}" destId="{AF3C47D5-5B9F-468F-86EC-7BADFDD97F5C}" srcOrd="0" destOrd="0" presId="urn:microsoft.com/office/officeart/2005/8/layout/process2"/>
    <dgm:cxn modelId="{DD006A8E-6EFB-48F4-9CF8-09158B079CAB}" type="presParOf" srcId="{B13DF97B-2A85-46F2-92D1-731AFA369280}" destId="{3BBDC1A2-03E4-4CE0-B0F8-5C917BF05C94}" srcOrd="1" destOrd="0" presId="urn:microsoft.com/office/officeart/2005/8/layout/process2"/>
    <dgm:cxn modelId="{7ECEFC0A-A748-40C4-9460-3EC364C41DAF}" type="presParOf" srcId="{3BBDC1A2-03E4-4CE0-B0F8-5C917BF05C94}" destId="{891A6A4C-90A4-46E9-8A95-2D3247BC295F}" srcOrd="0" destOrd="0" presId="urn:microsoft.com/office/officeart/2005/8/layout/process2"/>
    <dgm:cxn modelId="{763DA55E-2CBE-48BA-A3ED-F8B655F470B5}" type="presParOf" srcId="{B13DF97B-2A85-46F2-92D1-731AFA369280}" destId="{D2753D2E-B6EA-47E2-8E92-67AA49FC2C38}" srcOrd="2" destOrd="0" presId="urn:microsoft.com/office/officeart/2005/8/layout/process2"/>
    <dgm:cxn modelId="{80ED0752-F17A-4C6A-AA89-8042695B9B5C}" type="presParOf" srcId="{B13DF97B-2A85-46F2-92D1-731AFA369280}" destId="{EF80297A-9461-4BC4-AD8D-6D797D7B9FDA}" srcOrd="3" destOrd="0" presId="urn:microsoft.com/office/officeart/2005/8/layout/process2"/>
    <dgm:cxn modelId="{8FD2B6CE-77C9-4ABA-8331-F22F0FA7000A}" type="presParOf" srcId="{EF80297A-9461-4BC4-AD8D-6D797D7B9FDA}" destId="{4B5B8E28-2959-428E-98AB-B456DF6BB92D}" srcOrd="0" destOrd="0" presId="urn:microsoft.com/office/officeart/2005/8/layout/process2"/>
    <dgm:cxn modelId="{FBC5E646-DAE1-4920-93EB-1ADE20BC50FE}" type="presParOf" srcId="{B13DF97B-2A85-46F2-92D1-731AFA369280}" destId="{6690251E-03EE-410D-B134-BA3EDDEDAE0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F0A7FF-A194-43F5-B784-E69A8F10C5C7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BCEAE4BA-7BA4-456D-ABB6-FA84DC27F8FF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Formulación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9DC8A-5325-4A44-B613-A25D732BEC55}" type="parTrans" cxnId="{12F80B79-F839-4EE0-B889-8E546291EDE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DB2BB-8C04-4232-B22B-6428AA67A10D}" type="sibTrans" cxnId="{12F80B79-F839-4EE0-B889-8E546291EDE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33EA8-F580-4055-B55C-7288C2B3929B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NUTRION 5.0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C1C60-2833-447F-BBAD-F0CBC68E40EC}" type="parTrans" cxnId="{9BBFDB33-60D2-4E37-B498-1897FE00FC7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92058-2C68-4984-8767-EE1B080FE360}" type="sibTrans" cxnId="{9BBFDB33-60D2-4E37-B498-1897FE00FC7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11C8A-3963-4415-B3B8-04E9EFE04D18}" type="pres">
      <dgm:prSet presAssocID="{D9F0A7FF-A194-43F5-B784-E69A8F10C5C7}" presName="Name0" presStyleCnt="0">
        <dgm:presLayoutVars>
          <dgm:dir/>
          <dgm:resizeHandles val="exact"/>
        </dgm:presLayoutVars>
      </dgm:prSet>
      <dgm:spPr/>
    </dgm:pt>
    <dgm:pt modelId="{D2D84C88-FED8-43FD-B4C9-0041BF37CC41}" type="pres">
      <dgm:prSet presAssocID="{BCEAE4BA-7BA4-456D-ABB6-FA84DC27F8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8B801-4666-40C9-B1B6-98A7FCCA88B7}" type="pres">
      <dgm:prSet presAssocID="{9A1DB2BB-8C04-4232-B22B-6428AA67A10D}" presName="sibTrans" presStyleLbl="sibTrans2D1" presStyleIdx="0" presStyleCnt="1"/>
      <dgm:spPr/>
      <dgm:t>
        <a:bodyPr/>
        <a:lstStyle/>
        <a:p>
          <a:endParaRPr lang="es-EC"/>
        </a:p>
      </dgm:t>
    </dgm:pt>
    <dgm:pt modelId="{A09DA20F-699D-4A0F-A1BB-461DB756F221}" type="pres">
      <dgm:prSet presAssocID="{9A1DB2BB-8C04-4232-B22B-6428AA67A10D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F7010509-C818-400A-935F-30A5A3F1BAE2}" type="pres">
      <dgm:prSet presAssocID="{78833EA8-F580-4055-B55C-7288C2B3929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F80B79-F839-4EE0-B889-8E546291EDE2}" srcId="{D9F0A7FF-A194-43F5-B784-E69A8F10C5C7}" destId="{BCEAE4BA-7BA4-456D-ABB6-FA84DC27F8FF}" srcOrd="0" destOrd="0" parTransId="{6BA9DC8A-5325-4A44-B613-A25D732BEC55}" sibTransId="{9A1DB2BB-8C04-4232-B22B-6428AA67A10D}"/>
    <dgm:cxn modelId="{9BBFDB33-60D2-4E37-B498-1897FE00FC72}" srcId="{D9F0A7FF-A194-43F5-B784-E69A8F10C5C7}" destId="{78833EA8-F580-4055-B55C-7288C2B3929B}" srcOrd="1" destOrd="0" parTransId="{80DC1C60-2833-447F-BBAD-F0CBC68E40EC}" sibTransId="{55592058-2C68-4984-8767-EE1B080FE360}"/>
    <dgm:cxn modelId="{3197637B-A0E5-4B2E-B30E-C7F5BDE34F4B}" type="presOf" srcId="{9A1DB2BB-8C04-4232-B22B-6428AA67A10D}" destId="{2D38B801-4666-40C9-B1B6-98A7FCCA88B7}" srcOrd="0" destOrd="0" presId="urn:microsoft.com/office/officeart/2005/8/layout/process1"/>
    <dgm:cxn modelId="{FD803455-A6A7-4815-AEAA-2881DEED9E8D}" type="presOf" srcId="{9A1DB2BB-8C04-4232-B22B-6428AA67A10D}" destId="{A09DA20F-699D-4A0F-A1BB-461DB756F221}" srcOrd="1" destOrd="0" presId="urn:microsoft.com/office/officeart/2005/8/layout/process1"/>
    <dgm:cxn modelId="{18008D51-EFB8-437E-9002-12148AC902F8}" type="presOf" srcId="{BCEAE4BA-7BA4-456D-ABB6-FA84DC27F8FF}" destId="{D2D84C88-FED8-43FD-B4C9-0041BF37CC41}" srcOrd="0" destOrd="0" presId="urn:microsoft.com/office/officeart/2005/8/layout/process1"/>
    <dgm:cxn modelId="{2007FE3E-0FF7-4D3C-B977-596A399FBD16}" type="presOf" srcId="{D9F0A7FF-A194-43F5-B784-E69A8F10C5C7}" destId="{E3D11C8A-3963-4415-B3B8-04E9EFE04D18}" srcOrd="0" destOrd="0" presId="urn:microsoft.com/office/officeart/2005/8/layout/process1"/>
    <dgm:cxn modelId="{E6445443-C1DC-4B77-97E2-154BD5AD67D0}" type="presOf" srcId="{78833EA8-F580-4055-B55C-7288C2B3929B}" destId="{F7010509-C818-400A-935F-30A5A3F1BAE2}" srcOrd="0" destOrd="0" presId="urn:microsoft.com/office/officeart/2005/8/layout/process1"/>
    <dgm:cxn modelId="{57B5629A-0F55-429E-B515-FD95364FD730}" type="presParOf" srcId="{E3D11C8A-3963-4415-B3B8-04E9EFE04D18}" destId="{D2D84C88-FED8-43FD-B4C9-0041BF37CC41}" srcOrd="0" destOrd="0" presId="urn:microsoft.com/office/officeart/2005/8/layout/process1"/>
    <dgm:cxn modelId="{D4D05EAF-5695-4D4F-AADC-35B397A78D70}" type="presParOf" srcId="{E3D11C8A-3963-4415-B3B8-04E9EFE04D18}" destId="{2D38B801-4666-40C9-B1B6-98A7FCCA88B7}" srcOrd="1" destOrd="0" presId="urn:microsoft.com/office/officeart/2005/8/layout/process1"/>
    <dgm:cxn modelId="{6A58D8F2-2684-440A-B574-F67932858CB8}" type="presParOf" srcId="{2D38B801-4666-40C9-B1B6-98A7FCCA88B7}" destId="{A09DA20F-699D-4A0F-A1BB-461DB756F221}" srcOrd="0" destOrd="0" presId="urn:microsoft.com/office/officeart/2005/8/layout/process1"/>
    <dgm:cxn modelId="{2DA783DC-4B0C-4828-9FB0-C3C47B00ECDA}" type="presParOf" srcId="{E3D11C8A-3963-4415-B3B8-04E9EFE04D18}" destId="{F7010509-C818-400A-935F-30A5A3F1BAE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F0A7FF-A194-43F5-B784-E69A8F10C5C7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BCEAE4BA-7BA4-456D-ABB6-FA84DC27F8FF}">
      <dgm:prSet phldrT="[Texto]"/>
      <dgm:spPr/>
      <dgm:t>
        <a:bodyPr/>
        <a:lstStyle/>
        <a:p>
          <a:r>
            <a:rPr lang="es-E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9DC8A-5325-4A44-B613-A25D732BEC55}" type="parTrans" cxnId="{12F80B79-F839-4EE0-B889-8E546291EDE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DB2BB-8C04-4232-B22B-6428AA67A10D}" type="sibTrans" cxnId="{12F80B79-F839-4EE0-B889-8E546291EDE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11C8A-3963-4415-B3B8-04E9EFE04D18}" type="pres">
      <dgm:prSet presAssocID="{D9F0A7FF-A194-43F5-B784-E69A8F10C5C7}" presName="Name0" presStyleCnt="0">
        <dgm:presLayoutVars>
          <dgm:dir/>
          <dgm:resizeHandles val="exact"/>
        </dgm:presLayoutVars>
      </dgm:prSet>
      <dgm:spPr/>
    </dgm:pt>
    <dgm:pt modelId="{D2D84C88-FED8-43FD-B4C9-0041BF37CC41}" type="pres">
      <dgm:prSet presAssocID="{BCEAE4BA-7BA4-456D-ABB6-FA84DC27F8FF}" presName="node" presStyleLbl="node1" presStyleIdx="0" presStyleCnt="1" custLinFactNeighborX="-35921" custLinFactNeighborY="-7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F80B79-F839-4EE0-B889-8E546291EDE2}" srcId="{D9F0A7FF-A194-43F5-B784-E69A8F10C5C7}" destId="{BCEAE4BA-7BA4-456D-ABB6-FA84DC27F8FF}" srcOrd="0" destOrd="0" parTransId="{6BA9DC8A-5325-4A44-B613-A25D732BEC55}" sibTransId="{9A1DB2BB-8C04-4232-B22B-6428AA67A10D}"/>
    <dgm:cxn modelId="{AD8E2B32-889C-48F1-849A-FA78607F4F53}" type="presOf" srcId="{D9F0A7FF-A194-43F5-B784-E69A8F10C5C7}" destId="{E3D11C8A-3963-4415-B3B8-04E9EFE04D18}" srcOrd="0" destOrd="0" presId="urn:microsoft.com/office/officeart/2005/8/layout/process1"/>
    <dgm:cxn modelId="{C63F8BCF-801B-4CDD-B2A1-4B131D248510}" type="presOf" srcId="{BCEAE4BA-7BA4-456D-ABB6-FA84DC27F8FF}" destId="{D2D84C88-FED8-43FD-B4C9-0041BF37CC41}" srcOrd="0" destOrd="0" presId="urn:microsoft.com/office/officeart/2005/8/layout/process1"/>
    <dgm:cxn modelId="{29559073-FFCB-4437-87A8-8B1FD54E201C}" type="presParOf" srcId="{E3D11C8A-3963-4415-B3B8-04E9EFE04D18}" destId="{D2D84C88-FED8-43FD-B4C9-0041BF37CC4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F12200-D1BD-4390-8D75-744A47F38DD4}" type="doc">
      <dgm:prSet loTypeId="urn:microsoft.com/office/officeart/2005/8/layout/hierarchy2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A673EECD-DF9A-456D-A8B2-B1DDAB7AAB4B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Caracterización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225A-0335-48D0-8A20-B34AB0EBF553}" type="parTrans" cxnId="{86678B80-BC58-4DA1-9D8A-42E7E524C64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59FAE-ED71-4E00-9A0A-ABB7D191C5BB}" type="sibTrans" cxnId="{86678B80-BC58-4DA1-9D8A-42E7E524C64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1DE7A-959E-42C9-AB7A-60A88072DDA0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NUTRION 5.0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58A3B-26D6-4102-ACEA-5228D23FFC01}" type="parTrans" cxnId="{13BA74EE-D1C1-4D25-8757-7124934DD23E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B09D4-A605-4351-B6D6-6C7B63957274}" type="sibTrans" cxnId="{13BA74EE-D1C1-4D25-8757-7124934DD23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5E0DB-5177-4B38-B544-D88DF37F31AA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DRX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DA56D-9B2D-4E12-AA02-A365C250E8F4}" type="parTrans" cxnId="{2A02E8A9-1873-4BBA-B477-79FE0B392857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A1826-2161-461C-B66C-AF5CC572E804}" type="sibTrans" cxnId="{2A02E8A9-1873-4BBA-B477-79FE0B39285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23D96-E37F-4323-89AE-201F9CFCC8EB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669F2-D4D2-460A-93CE-441A44FF7777}" type="parTrans" cxnId="{D7F8D47C-FC92-4A61-AAD6-C5E30BE69867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A579E-5E6B-4C07-8F53-7AE62F470B8B}" type="sibTrans" cxnId="{D7F8D47C-FC92-4A61-AAD6-C5E30BE6986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D95DC-4327-498D-86C0-D94B17CFB656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Aporte de nutrientes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EE11D9-4EAE-4D2E-BCBF-57E1599229A9}" type="parTrans" cxnId="{0CECC25A-86BF-4B85-9563-FB9CB52F9760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F30BB-4F9D-4F5D-92F3-B47206BDE0AC}" type="sibTrans" cxnId="{0CECC25A-86BF-4B85-9563-FB9CB52F9760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4C500-0B1E-434F-B580-7EC4FF17CA8C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de plata (nanopartículas de plata)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7F54C-7792-415D-B52D-78F387BBCA50}" type="parTrans" cxnId="{7AEBD150-C7F2-408B-92FD-B31963824F32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8D4CB-2AC0-459E-8188-C8FF01A26B69}" type="sibTrans" cxnId="{7AEBD150-C7F2-408B-92FD-B31963824F3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7BDD8-56A3-4881-99DD-0EA3031F8879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Elementos químicos de suma importancia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03CC8-C6D8-4E85-B7B8-558FC9A17BE8}" type="parTrans" cxnId="{A53794C1-7118-4988-BB60-A3B8BAB24E65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C51E6-09AC-41DC-9DA9-1A7715AC5D73}" type="sibTrans" cxnId="{A53794C1-7118-4988-BB60-A3B8BAB24E65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747EE-4762-453F-8032-A8F8505B61C7}" type="pres">
      <dgm:prSet presAssocID="{CBF12200-D1BD-4390-8D75-744A47F38D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176110-BC0B-4E63-872A-F04F62AF07C6}" type="pres">
      <dgm:prSet presAssocID="{A673EECD-DF9A-456D-A8B2-B1DDAB7AAB4B}" presName="root1" presStyleCnt="0"/>
      <dgm:spPr/>
      <dgm:t>
        <a:bodyPr/>
        <a:lstStyle/>
        <a:p>
          <a:endParaRPr lang="es-EC"/>
        </a:p>
      </dgm:t>
    </dgm:pt>
    <dgm:pt modelId="{E999D776-22C6-40CF-A854-7AEB2313B44F}" type="pres">
      <dgm:prSet presAssocID="{A673EECD-DF9A-456D-A8B2-B1DDAB7AAB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6DFF538-B47F-4658-B555-78F22C09AA1E}" type="pres">
      <dgm:prSet presAssocID="{A673EECD-DF9A-456D-A8B2-B1DDAB7AAB4B}" presName="level2hierChild" presStyleCnt="0"/>
      <dgm:spPr/>
      <dgm:t>
        <a:bodyPr/>
        <a:lstStyle/>
        <a:p>
          <a:endParaRPr lang="es-EC"/>
        </a:p>
      </dgm:t>
    </dgm:pt>
    <dgm:pt modelId="{D4FA1BE5-5121-4B58-A5D3-A0ACA08F2436}" type="pres">
      <dgm:prSet presAssocID="{4C158A3B-26D6-4102-ACEA-5228D23FFC01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6802BF76-3EE9-45A6-B4EF-412FC4D193C7}" type="pres">
      <dgm:prSet presAssocID="{4C158A3B-26D6-4102-ACEA-5228D23FFC01}" presName="connTx" presStyleLbl="parChTrans1D2" presStyleIdx="0" presStyleCnt="3"/>
      <dgm:spPr/>
      <dgm:t>
        <a:bodyPr/>
        <a:lstStyle/>
        <a:p>
          <a:endParaRPr lang="es-EC"/>
        </a:p>
      </dgm:t>
    </dgm:pt>
    <dgm:pt modelId="{D7F78D83-142A-4030-9230-C5A1D8E806B6}" type="pres">
      <dgm:prSet presAssocID="{4BA1DE7A-959E-42C9-AB7A-60A88072DDA0}" presName="root2" presStyleCnt="0"/>
      <dgm:spPr/>
      <dgm:t>
        <a:bodyPr/>
        <a:lstStyle/>
        <a:p>
          <a:endParaRPr lang="es-EC"/>
        </a:p>
      </dgm:t>
    </dgm:pt>
    <dgm:pt modelId="{317CBC0F-77B1-46C8-B578-0ED097590A66}" type="pres">
      <dgm:prSet presAssocID="{4BA1DE7A-959E-42C9-AB7A-60A88072DDA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74EE1E-41FC-4673-9272-F86BA6C0E20F}" type="pres">
      <dgm:prSet presAssocID="{4BA1DE7A-959E-42C9-AB7A-60A88072DDA0}" presName="level3hierChild" presStyleCnt="0"/>
      <dgm:spPr/>
      <dgm:t>
        <a:bodyPr/>
        <a:lstStyle/>
        <a:p>
          <a:endParaRPr lang="es-EC"/>
        </a:p>
      </dgm:t>
    </dgm:pt>
    <dgm:pt modelId="{39C32D91-987A-477E-A7B6-83CBA2FC6B7F}" type="pres">
      <dgm:prSet presAssocID="{B0EE11D9-4EAE-4D2E-BCBF-57E1599229A9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BD08E327-63C9-4C75-9296-E0FD511930C8}" type="pres">
      <dgm:prSet presAssocID="{B0EE11D9-4EAE-4D2E-BCBF-57E1599229A9}" presName="connTx" presStyleLbl="parChTrans1D3" presStyleIdx="0" presStyleCnt="3"/>
      <dgm:spPr/>
      <dgm:t>
        <a:bodyPr/>
        <a:lstStyle/>
        <a:p>
          <a:endParaRPr lang="es-EC"/>
        </a:p>
      </dgm:t>
    </dgm:pt>
    <dgm:pt modelId="{EAE7B8AA-875D-4151-92A2-FFD6DCC9BBC7}" type="pres">
      <dgm:prSet presAssocID="{800D95DC-4327-498D-86C0-D94B17CFB656}" presName="root2" presStyleCnt="0"/>
      <dgm:spPr/>
      <dgm:t>
        <a:bodyPr/>
        <a:lstStyle/>
        <a:p>
          <a:endParaRPr lang="es-EC"/>
        </a:p>
      </dgm:t>
    </dgm:pt>
    <dgm:pt modelId="{509C068C-16E1-4AC4-969B-6AE70CC32AC9}" type="pres">
      <dgm:prSet presAssocID="{800D95DC-4327-498D-86C0-D94B17CFB65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5DD0115-7182-4B96-B07E-28763DA5D7E1}" type="pres">
      <dgm:prSet presAssocID="{800D95DC-4327-498D-86C0-D94B17CFB656}" presName="level3hierChild" presStyleCnt="0"/>
      <dgm:spPr/>
      <dgm:t>
        <a:bodyPr/>
        <a:lstStyle/>
        <a:p>
          <a:endParaRPr lang="es-EC"/>
        </a:p>
      </dgm:t>
    </dgm:pt>
    <dgm:pt modelId="{B21ACC97-90FD-4BAD-B6DD-43B8FBBC7A5E}" type="pres">
      <dgm:prSet presAssocID="{654DA56D-9B2D-4E12-AA02-A365C250E8F4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7E46467-7632-419C-9DD4-1B05ECA3D789}" type="pres">
      <dgm:prSet presAssocID="{654DA56D-9B2D-4E12-AA02-A365C250E8F4}" presName="connTx" presStyleLbl="parChTrans1D2" presStyleIdx="1" presStyleCnt="3"/>
      <dgm:spPr/>
      <dgm:t>
        <a:bodyPr/>
        <a:lstStyle/>
        <a:p>
          <a:endParaRPr lang="es-EC"/>
        </a:p>
      </dgm:t>
    </dgm:pt>
    <dgm:pt modelId="{B3964E8C-A6BC-4F01-AA2A-0035EA093753}" type="pres">
      <dgm:prSet presAssocID="{FCC5E0DB-5177-4B38-B544-D88DF37F31AA}" presName="root2" presStyleCnt="0"/>
      <dgm:spPr/>
      <dgm:t>
        <a:bodyPr/>
        <a:lstStyle/>
        <a:p>
          <a:endParaRPr lang="es-EC"/>
        </a:p>
      </dgm:t>
    </dgm:pt>
    <dgm:pt modelId="{DFAE6EDB-8FF7-46D1-AB33-516C1D096882}" type="pres">
      <dgm:prSet presAssocID="{FCC5E0DB-5177-4B38-B544-D88DF37F31A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51B5E9-8301-4C38-B25D-8E7CB364E9DC}" type="pres">
      <dgm:prSet presAssocID="{FCC5E0DB-5177-4B38-B544-D88DF37F31AA}" presName="level3hierChild" presStyleCnt="0"/>
      <dgm:spPr/>
      <dgm:t>
        <a:bodyPr/>
        <a:lstStyle/>
        <a:p>
          <a:endParaRPr lang="es-EC"/>
        </a:p>
      </dgm:t>
    </dgm:pt>
    <dgm:pt modelId="{597DE656-001A-426C-A8B6-15F6F6FF51FA}" type="pres">
      <dgm:prSet presAssocID="{A7D7F54C-7792-415D-B52D-78F387BBCA50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3C8E5CD4-83B2-4052-A5FA-5A15391E79D5}" type="pres">
      <dgm:prSet presAssocID="{A7D7F54C-7792-415D-B52D-78F387BBCA50}" presName="connTx" presStyleLbl="parChTrans1D3" presStyleIdx="1" presStyleCnt="3"/>
      <dgm:spPr/>
      <dgm:t>
        <a:bodyPr/>
        <a:lstStyle/>
        <a:p>
          <a:endParaRPr lang="es-EC"/>
        </a:p>
      </dgm:t>
    </dgm:pt>
    <dgm:pt modelId="{988756D7-415D-46DA-B637-51863DA94D4B}" type="pres">
      <dgm:prSet presAssocID="{F814C500-0B1E-434F-B580-7EC4FF17CA8C}" presName="root2" presStyleCnt="0"/>
      <dgm:spPr/>
      <dgm:t>
        <a:bodyPr/>
        <a:lstStyle/>
        <a:p>
          <a:endParaRPr lang="es-EC"/>
        </a:p>
      </dgm:t>
    </dgm:pt>
    <dgm:pt modelId="{4E6A2490-C22B-4EB7-9B2D-01E3DC3F847A}" type="pres">
      <dgm:prSet presAssocID="{F814C500-0B1E-434F-B580-7EC4FF17CA8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61EE679-2329-4DB2-B28B-C353C219DDED}" type="pres">
      <dgm:prSet presAssocID="{F814C500-0B1E-434F-B580-7EC4FF17CA8C}" presName="level3hierChild" presStyleCnt="0"/>
      <dgm:spPr/>
      <dgm:t>
        <a:bodyPr/>
        <a:lstStyle/>
        <a:p>
          <a:endParaRPr lang="es-EC"/>
        </a:p>
      </dgm:t>
    </dgm:pt>
    <dgm:pt modelId="{E504BAF1-1DD7-47AF-9DC3-3A33D4628871}" type="pres">
      <dgm:prSet presAssocID="{D95669F2-D4D2-460A-93CE-441A44FF777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F6B94185-841D-443D-A06F-10BA59D034B5}" type="pres">
      <dgm:prSet presAssocID="{D95669F2-D4D2-460A-93CE-441A44FF777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8C5B6FB0-F058-4C60-9099-CB9B74B39753}" type="pres">
      <dgm:prSet presAssocID="{58123D96-E37F-4323-89AE-201F9CFCC8EB}" presName="root2" presStyleCnt="0"/>
      <dgm:spPr/>
      <dgm:t>
        <a:bodyPr/>
        <a:lstStyle/>
        <a:p>
          <a:endParaRPr lang="es-EC"/>
        </a:p>
      </dgm:t>
    </dgm:pt>
    <dgm:pt modelId="{CEF1B436-60DD-40A2-958A-6299E9930218}" type="pres">
      <dgm:prSet presAssocID="{58123D96-E37F-4323-89AE-201F9CFCC8E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E81074C-BA6B-4CCC-A012-A9422C6E2376}" type="pres">
      <dgm:prSet presAssocID="{58123D96-E37F-4323-89AE-201F9CFCC8EB}" presName="level3hierChild" presStyleCnt="0"/>
      <dgm:spPr/>
      <dgm:t>
        <a:bodyPr/>
        <a:lstStyle/>
        <a:p>
          <a:endParaRPr lang="es-EC"/>
        </a:p>
      </dgm:t>
    </dgm:pt>
    <dgm:pt modelId="{0CA453B8-CA34-481A-83C1-6AEC4B77FF91}" type="pres">
      <dgm:prSet presAssocID="{E3503CC8-C6D8-4E85-B7B8-558FC9A17BE8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A87536C3-A9C5-41D7-937C-4A420F30BB43}" type="pres">
      <dgm:prSet presAssocID="{E3503CC8-C6D8-4E85-B7B8-558FC9A17BE8}" presName="connTx" presStyleLbl="parChTrans1D3" presStyleIdx="2" presStyleCnt="3"/>
      <dgm:spPr/>
      <dgm:t>
        <a:bodyPr/>
        <a:lstStyle/>
        <a:p>
          <a:endParaRPr lang="es-EC"/>
        </a:p>
      </dgm:t>
    </dgm:pt>
    <dgm:pt modelId="{F77B07D9-669B-47C0-8F5F-A2D90D120D01}" type="pres">
      <dgm:prSet presAssocID="{FC87BDD8-56A3-4881-99DD-0EA3031F8879}" presName="root2" presStyleCnt="0"/>
      <dgm:spPr/>
      <dgm:t>
        <a:bodyPr/>
        <a:lstStyle/>
        <a:p>
          <a:endParaRPr lang="es-EC"/>
        </a:p>
      </dgm:t>
    </dgm:pt>
    <dgm:pt modelId="{DA84FDFD-BD7F-4DC0-B44E-1FC3B49F832D}" type="pres">
      <dgm:prSet presAssocID="{FC87BDD8-56A3-4881-99DD-0EA3031F887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3146FC-32C5-45EE-9416-78C9B7777EBA}" type="pres">
      <dgm:prSet presAssocID="{FC87BDD8-56A3-4881-99DD-0EA3031F8879}" presName="level3hierChild" presStyleCnt="0"/>
      <dgm:spPr/>
      <dgm:t>
        <a:bodyPr/>
        <a:lstStyle/>
        <a:p>
          <a:endParaRPr lang="es-EC"/>
        </a:p>
      </dgm:t>
    </dgm:pt>
  </dgm:ptLst>
  <dgm:cxnLst>
    <dgm:cxn modelId="{C6F081D5-A178-4633-B01B-4F7B25053133}" type="presOf" srcId="{800D95DC-4327-498D-86C0-D94B17CFB656}" destId="{509C068C-16E1-4AC4-969B-6AE70CC32AC9}" srcOrd="0" destOrd="0" presId="urn:microsoft.com/office/officeart/2005/8/layout/hierarchy2"/>
    <dgm:cxn modelId="{9EDB0CF4-FE33-4BED-B9D5-8E32463F24B5}" type="presOf" srcId="{4C158A3B-26D6-4102-ACEA-5228D23FFC01}" destId="{D4FA1BE5-5121-4B58-A5D3-A0ACA08F2436}" srcOrd="0" destOrd="0" presId="urn:microsoft.com/office/officeart/2005/8/layout/hierarchy2"/>
    <dgm:cxn modelId="{A2178F4F-530E-40FB-A766-93691976E9F8}" type="presOf" srcId="{4C158A3B-26D6-4102-ACEA-5228D23FFC01}" destId="{6802BF76-3EE9-45A6-B4EF-412FC4D193C7}" srcOrd="1" destOrd="0" presId="urn:microsoft.com/office/officeart/2005/8/layout/hierarchy2"/>
    <dgm:cxn modelId="{8624A367-48B2-4EF0-8FA5-AD5D340088EF}" type="presOf" srcId="{CBF12200-D1BD-4390-8D75-744A47F38DD4}" destId="{952747EE-4762-453F-8032-A8F8505B61C7}" srcOrd="0" destOrd="0" presId="urn:microsoft.com/office/officeart/2005/8/layout/hierarchy2"/>
    <dgm:cxn modelId="{F458B495-D227-424C-AA9A-26E8807E9732}" type="presOf" srcId="{D95669F2-D4D2-460A-93CE-441A44FF7777}" destId="{F6B94185-841D-443D-A06F-10BA59D034B5}" srcOrd="1" destOrd="0" presId="urn:microsoft.com/office/officeart/2005/8/layout/hierarchy2"/>
    <dgm:cxn modelId="{C5B8F815-98DA-42C1-A49E-8162A7EC6E66}" type="presOf" srcId="{654DA56D-9B2D-4E12-AA02-A365C250E8F4}" destId="{37E46467-7632-419C-9DD4-1B05ECA3D789}" srcOrd="1" destOrd="0" presId="urn:microsoft.com/office/officeart/2005/8/layout/hierarchy2"/>
    <dgm:cxn modelId="{D7F8D47C-FC92-4A61-AAD6-C5E30BE69867}" srcId="{A673EECD-DF9A-456D-A8B2-B1DDAB7AAB4B}" destId="{58123D96-E37F-4323-89AE-201F9CFCC8EB}" srcOrd="2" destOrd="0" parTransId="{D95669F2-D4D2-460A-93CE-441A44FF7777}" sibTransId="{53EA579E-5E6B-4C07-8F53-7AE62F470B8B}"/>
    <dgm:cxn modelId="{A83320F8-0FAB-4025-B9BC-7B17928031C1}" type="presOf" srcId="{FCC5E0DB-5177-4B38-B544-D88DF37F31AA}" destId="{DFAE6EDB-8FF7-46D1-AB33-516C1D096882}" srcOrd="0" destOrd="0" presId="urn:microsoft.com/office/officeart/2005/8/layout/hierarchy2"/>
    <dgm:cxn modelId="{DA3ACA63-9BCB-4419-9F3C-D369F053EC5C}" type="presOf" srcId="{E3503CC8-C6D8-4E85-B7B8-558FC9A17BE8}" destId="{A87536C3-A9C5-41D7-937C-4A420F30BB43}" srcOrd="1" destOrd="0" presId="urn:microsoft.com/office/officeart/2005/8/layout/hierarchy2"/>
    <dgm:cxn modelId="{2A02E8A9-1873-4BBA-B477-79FE0B392857}" srcId="{A673EECD-DF9A-456D-A8B2-B1DDAB7AAB4B}" destId="{FCC5E0DB-5177-4B38-B544-D88DF37F31AA}" srcOrd="1" destOrd="0" parTransId="{654DA56D-9B2D-4E12-AA02-A365C250E8F4}" sibTransId="{5A6A1826-2161-461C-B66C-AF5CC572E804}"/>
    <dgm:cxn modelId="{7AEBD150-C7F2-408B-92FD-B31963824F32}" srcId="{FCC5E0DB-5177-4B38-B544-D88DF37F31AA}" destId="{F814C500-0B1E-434F-B580-7EC4FF17CA8C}" srcOrd="0" destOrd="0" parTransId="{A7D7F54C-7792-415D-B52D-78F387BBCA50}" sibTransId="{6B78D4CB-2AC0-459E-8188-C8FF01A26B69}"/>
    <dgm:cxn modelId="{1CF0F2C4-CACC-474E-8B2B-D6F707C8D11B}" type="presOf" srcId="{A673EECD-DF9A-456D-A8B2-B1DDAB7AAB4B}" destId="{E999D776-22C6-40CF-A854-7AEB2313B44F}" srcOrd="0" destOrd="0" presId="urn:microsoft.com/office/officeart/2005/8/layout/hierarchy2"/>
    <dgm:cxn modelId="{A53794C1-7118-4988-BB60-A3B8BAB24E65}" srcId="{58123D96-E37F-4323-89AE-201F9CFCC8EB}" destId="{FC87BDD8-56A3-4881-99DD-0EA3031F8879}" srcOrd="0" destOrd="0" parTransId="{E3503CC8-C6D8-4E85-B7B8-558FC9A17BE8}" sibTransId="{A95C51E6-09AC-41DC-9DA9-1A7715AC5D73}"/>
    <dgm:cxn modelId="{3E575E11-B44D-46E3-AEB1-1B8C6D36766C}" type="presOf" srcId="{4BA1DE7A-959E-42C9-AB7A-60A88072DDA0}" destId="{317CBC0F-77B1-46C8-B578-0ED097590A66}" srcOrd="0" destOrd="0" presId="urn:microsoft.com/office/officeart/2005/8/layout/hierarchy2"/>
    <dgm:cxn modelId="{0CECC25A-86BF-4B85-9563-FB9CB52F9760}" srcId="{4BA1DE7A-959E-42C9-AB7A-60A88072DDA0}" destId="{800D95DC-4327-498D-86C0-D94B17CFB656}" srcOrd="0" destOrd="0" parTransId="{B0EE11D9-4EAE-4D2E-BCBF-57E1599229A9}" sibTransId="{C2AF30BB-4F9D-4F5D-92F3-B47206BDE0AC}"/>
    <dgm:cxn modelId="{D2AAA309-D174-469C-A76C-DF60963FA235}" type="presOf" srcId="{E3503CC8-C6D8-4E85-B7B8-558FC9A17BE8}" destId="{0CA453B8-CA34-481A-83C1-6AEC4B77FF91}" srcOrd="0" destOrd="0" presId="urn:microsoft.com/office/officeart/2005/8/layout/hierarchy2"/>
    <dgm:cxn modelId="{61EF5537-53C6-425B-82A2-47DE08901F1C}" type="presOf" srcId="{F814C500-0B1E-434F-B580-7EC4FF17CA8C}" destId="{4E6A2490-C22B-4EB7-9B2D-01E3DC3F847A}" srcOrd="0" destOrd="0" presId="urn:microsoft.com/office/officeart/2005/8/layout/hierarchy2"/>
    <dgm:cxn modelId="{54A14874-0F79-463D-872B-B6154C8F44E4}" type="presOf" srcId="{B0EE11D9-4EAE-4D2E-BCBF-57E1599229A9}" destId="{BD08E327-63C9-4C75-9296-E0FD511930C8}" srcOrd="1" destOrd="0" presId="urn:microsoft.com/office/officeart/2005/8/layout/hierarchy2"/>
    <dgm:cxn modelId="{079F406C-86A8-449F-933A-DF6C05A4BAED}" type="presOf" srcId="{654DA56D-9B2D-4E12-AA02-A365C250E8F4}" destId="{B21ACC97-90FD-4BAD-B6DD-43B8FBBC7A5E}" srcOrd="0" destOrd="0" presId="urn:microsoft.com/office/officeart/2005/8/layout/hierarchy2"/>
    <dgm:cxn modelId="{14C9B24F-E16C-4EB9-AF3F-7C54E0EF85FB}" type="presOf" srcId="{D95669F2-D4D2-460A-93CE-441A44FF7777}" destId="{E504BAF1-1DD7-47AF-9DC3-3A33D4628871}" srcOrd="0" destOrd="0" presId="urn:microsoft.com/office/officeart/2005/8/layout/hierarchy2"/>
    <dgm:cxn modelId="{81F32AC0-7A1F-4F1C-A21D-A522EDBB937A}" type="presOf" srcId="{A7D7F54C-7792-415D-B52D-78F387BBCA50}" destId="{3C8E5CD4-83B2-4052-A5FA-5A15391E79D5}" srcOrd="1" destOrd="0" presId="urn:microsoft.com/office/officeart/2005/8/layout/hierarchy2"/>
    <dgm:cxn modelId="{86678B80-BC58-4DA1-9D8A-42E7E524C644}" srcId="{CBF12200-D1BD-4390-8D75-744A47F38DD4}" destId="{A673EECD-DF9A-456D-A8B2-B1DDAB7AAB4B}" srcOrd="0" destOrd="0" parTransId="{90A2225A-0335-48D0-8A20-B34AB0EBF553}" sibTransId="{06859FAE-ED71-4E00-9A0A-ABB7D191C5BB}"/>
    <dgm:cxn modelId="{9DE771F0-15F4-4C66-96A3-6B6BA7F6CBB1}" type="presOf" srcId="{B0EE11D9-4EAE-4D2E-BCBF-57E1599229A9}" destId="{39C32D91-987A-477E-A7B6-83CBA2FC6B7F}" srcOrd="0" destOrd="0" presId="urn:microsoft.com/office/officeart/2005/8/layout/hierarchy2"/>
    <dgm:cxn modelId="{DDBA92DB-F8FD-42E1-BDF8-92CD00C386AD}" type="presOf" srcId="{58123D96-E37F-4323-89AE-201F9CFCC8EB}" destId="{CEF1B436-60DD-40A2-958A-6299E9930218}" srcOrd="0" destOrd="0" presId="urn:microsoft.com/office/officeart/2005/8/layout/hierarchy2"/>
    <dgm:cxn modelId="{5A5BAE9B-CA8F-4012-A192-E707C16D2555}" type="presOf" srcId="{FC87BDD8-56A3-4881-99DD-0EA3031F8879}" destId="{DA84FDFD-BD7F-4DC0-B44E-1FC3B49F832D}" srcOrd="0" destOrd="0" presId="urn:microsoft.com/office/officeart/2005/8/layout/hierarchy2"/>
    <dgm:cxn modelId="{27E80F56-B6E3-4E10-ADD6-871DF9428835}" type="presOf" srcId="{A7D7F54C-7792-415D-B52D-78F387BBCA50}" destId="{597DE656-001A-426C-A8B6-15F6F6FF51FA}" srcOrd="0" destOrd="0" presId="urn:microsoft.com/office/officeart/2005/8/layout/hierarchy2"/>
    <dgm:cxn modelId="{13BA74EE-D1C1-4D25-8757-7124934DD23E}" srcId="{A673EECD-DF9A-456D-A8B2-B1DDAB7AAB4B}" destId="{4BA1DE7A-959E-42C9-AB7A-60A88072DDA0}" srcOrd="0" destOrd="0" parTransId="{4C158A3B-26D6-4102-ACEA-5228D23FFC01}" sibTransId="{523B09D4-A605-4351-B6D6-6C7B63957274}"/>
    <dgm:cxn modelId="{9C6B138C-5F29-4301-9BC6-E86A06599473}" type="presParOf" srcId="{952747EE-4762-453F-8032-A8F8505B61C7}" destId="{3F176110-BC0B-4E63-872A-F04F62AF07C6}" srcOrd="0" destOrd="0" presId="urn:microsoft.com/office/officeart/2005/8/layout/hierarchy2"/>
    <dgm:cxn modelId="{162597E1-FEE7-4300-8AFE-C20A2A1EABB1}" type="presParOf" srcId="{3F176110-BC0B-4E63-872A-F04F62AF07C6}" destId="{E999D776-22C6-40CF-A854-7AEB2313B44F}" srcOrd="0" destOrd="0" presId="urn:microsoft.com/office/officeart/2005/8/layout/hierarchy2"/>
    <dgm:cxn modelId="{39FD8DB2-790A-44FD-9685-A580BCD257F5}" type="presParOf" srcId="{3F176110-BC0B-4E63-872A-F04F62AF07C6}" destId="{36DFF538-B47F-4658-B555-78F22C09AA1E}" srcOrd="1" destOrd="0" presId="urn:microsoft.com/office/officeart/2005/8/layout/hierarchy2"/>
    <dgm:cxn modelId="{ADB6C82E-5E78-461F-93B6-138E541A9F01}" type="presParOf" srcId="{36DFF538-B47F-4658-B555-78F22C09AA1E}" destId="{D4FA1BE5-5121-4B58-A5D3-A0ACA08F2436}" srcOrd="0" destOrd="0" presId="urn:microsoft.com/office/officeart/2005/8/layout/hierarchy2"/>
    <dgm:cxn modelId="{4E26821C-1C96-42F8-BCF2-368930918F57}" type="presParOf" srcId="{D4FA1BE5-5121-4B58-A5D3-A0ACA08F2436}" destId="{6802BF76-3EE9-45A6-B4EF-412FC4D193C7}" srcOrd="0" destOrd="0" presId="urn:microsoft.com/office/officeart/2005/8/layout/hierarchy2"/>
    <dgm:cxn modelId="{6FA2B117-DCA5-4A05-998E-E4D25745CF71}" type="presParOf" srcId="{36DFF538-B47F-4658-B555-78F22C09AA1E}" destId="{D7F78D83-142A-4030-9230-C5A1D8E806B6}" srcOrd="1" destOrd="0" presId="urn:microsoft.com/office/officeart/2005/8/layout/hierarchy2"/>
    <dgm:cxn modelId="{A68B5F63-7139-43D9-8C35-DBE7E3AC1046}" type="presParOf" srcId="{D7F78D83-142A-4030-9230-C5A1D8E806B6}" destId="{317CBC0F-77B1-46C8-B578-0ED097590A66}" srcOrd="0" destOrd="0" presId="urn:microsoft.com/office/officeart/2005/8/layout/hierarchy2"/>
    <dgm:cxn modelId="{F3AD01F4-C32F-49A6-B958-8F4CC6CE3D33}" type="presParOf" srcId="{D7F78D83-142A-4030-9230-C5A1D8E806B6}" destId="{B374EE1E-41FC-4673-9272-F86BA6C0E20F}" srcOrd="1" destOrd="0" presId="urn:microsoft.com/office/officeart/2005/8/layout/hierarchy2"/>
    <dgm:cxn modelId="{12FDAE2B-1C08-4A25-A533-0246ABEB1F01}" type="presParOf" srcId="{B374EE1E-41FC-4673-9272-F86BA6C0E20F}" destId="{39C32D91-987A-477E-A7B6-83CBA2FC6B7F}" srcOrd="0" destOrd="0" presId="urn:microsoft.com/office/officeart/2005/8/layout/hierarchy2"/>
    <dgm:cxn modelId="{67E250DE-C1C0-4AE7-88F1-FD5F9A3ED9E9}" type="presParOf" srcId="{39C32D91-987A-477E-A7B6-83CBA2FC6B7F}" destId="{BD08E327-63C9-4C75-9296-E0FD511930C8}" srcOrd="0" destOrd="0" presId="urn:microsoft.com/office/officeart/2005/8/layout/hierarchy2"/>
    <dgm:cxn modelId="{8FEDEE83-0B28-4424-8BCB-159B385788BC}" type="presParOf" srcId="{B374EE1E-41FC-4673-9272-F86BA6C0E20F}" destId="{EAE7B8AA-875D-4151-92A2-FFD6DCC9BBC7}" srcOrd="1" destOrd="0" presId="urn:microsoft.com/office/officeart/2005/8/layout/hierarchy2"/>
    <dgm:cxn modelId="{AA24D78A-1592-4603-9D72-17258D655D6C}" type="presParOf" srcId="{EAE7B8AA-875D-4151-92A2-FFD6DCC9BBC7}" destId="{509C068C-16E1-4AC4-969B-6AE70CC32AC9}" srcOrd="0" destOrd="0" presId="urn:microsoft.com/office/officeart/2005/8/layout/hierarchy2"/>
    <dgm:cxn modelId="{B477F825-DB56-4B80-814B-883DAA91A3B6}" type="presParOf" srcId="{EAE7B8AA-875D-4151-92A2-FFD6DCC9BBC7}" destId="{65DD0115-7182-4B96-B07E-28763DA5D7E1}" srcOrd="1" destOrd="0" presId="urn:microsoft.com/office/officeart/2005/8/layout/hierarchy2"/>
    <dgm:cxn modelId="{FE94D0A3-CDF7-49F3-89C5-955B925F9F40}" type="presParOf" srcId="{36DFF538-B47F-4658-B555-78F22C09AA1E}" destId="{B21ACC97-90FD-4BAD-B6DD-43B8FBBC7A5E}" srcOrd="2" destOrd="0" presId="urn:microsoft.com/office/officeart/2005/8/layout/hierarchy2"/>
    <dgm:cxn modelId="{78514AFB-1064-4B28-976F-0A5AFE2AC02E}" type="presParOf" srcId="{B21ACC97-90FD-4BAD-B6DD-43B8FBBC7A5E}" destId="{37E46467-7632-419C-9DD4-1B05ECA3D789}" srcOrd="0" destOrd="0" presId="urn:microsoft.com/office/officeart/2005/8/layout/hierarchy2"/>
    <dgm:cxn modelId="{135CF034-04E4-400C-BCCF-15969F91F1C0}" type="presParOf" srcId="{36DFF538-B47F-4658-B555-78F22C09AA1E}" destId="{B3964E8C-A6BC-4F01-AA2A-0035EA093753}" srcOrd="3" destOrd="0" presId="urn:microsoft.com/office/officeart/2005/8/layout/hierarchy2"/>
    <dgm:cxn modelId="{741B2611-2EC6-45BD-947E-B8F075581517}" type="presParOf" srcId="{B3964E8C-A6BC-4F01-AA2A-0035EA093753}" destId="{DFAE6EDB-8FF7-46D1-AB33-516C1D096882}" srcOrd="0" destOrd="0" presId="urn:microsoft.com/office/officeart/2005/8/layout/hierarchy2"/>
    <dgm:cxn modelId="{05B881EB-5D1D-41EB-8DCF-CCB7E7FAB778}" type="presParOf" srcId="{B3964E8C-A6BC-4F01-AA2A-0035EA093753}" destId="{DE51B5E9-8301-4C38-B25D-8E7CB364E9DC}" srcOrd="1" destOrd="0" presId="urn:microsoft.com/office/officeart/2005/8/layout/hierarchy2"/>
    <dgm:cxn modelId="{B2D4EC91-900E-4828-9051-AE9C5C16AE9C}" type="presParOf" srcId="{DE51B5E9-8301-4C38-B25D-8E7CB364E9DC}" destId="{597DE656-001A-426C-A8B6-15F6F6FF51FA}" srcOrd="0" destOrd="0" presId="urn:microsoft.com/office/officeart/2005/8/layout/hierarchy2"/>
    <dgm:cxn modelId="{F533E83D-225F-4CD6-9B0D-7F4C0A619C64}" type="presParOf" srcId="{597DE656-001A-426C-A8B6-15F6F6FF51FA}" destId="{3C8E5CD4-83B2-4052-A5FA-5A15391E79D5}" srcOrd="0" destOrd="0" presId="urn:microsoft.com/office/officeart/2005/8/layout/hierarchy2"/>
    <dgm:cxn modelId="{DC9247B3-B785-4352-9526-A32EE07BD33A}" type="presParOf" srcId="{DE51B5E9-8301-4C38-B25D-8E7CB364E9DC}" destId="{988756D7-415D-46DA-B637-51863DA94D4B}" srcOrd="1" destOrd="0" presId="urn:microsoft.com/office/officeart/2005/8/layout/hierarchy2"/>
    <dgm:cxn modelId="{7BEFBB83-30FB-4DD6-9935-441A62148789}" type="presParOf" srcId="{988756D7-415D-46DA-B637-51863DA94D4B}" destId="{4E6A2490-C22B-4EB7-9B2D-01E3DC3F847A}" srcOrd="0" destOrd="0" presId="urn:microsoft.com/office/officeart/2005/8/layout/hierarchy2"/>
    <dgm:cxn modelId="{0C8CA5D8-D67C-46C2-A2AC-2933635AD39A}" type="presParOf" srcId="{988756D7-415D-46DA-B637-51863DA94D4B}" destId="{161EE679-2329-4DB2-B28B-C353C219DDED}" srcOrd="1" destOrd="0" presId="urn:microsoft.com/office/officeart/2005/8/layout/hierarchy2"/>
    <dgm:cxn modelId="{10781157-6AB0-4521-A8DC-AF6F3F33D87E}" type="presParOf" srcId="{36DFF538-B47F-4658-B555-78F22C09AA1E}" destId="{E504BAF1-1DD7-47AF-9DC3-3A33D4628871}" srcOrd="4" destOrd="0" presId="urn:microsoft.com/office/officeart/2005/8/layout/hierarchy2"/>
    <dgm:cxn modelId="{B87F3528-7EC3-4495-AE5C-84D76D78DF86}" type="presParOf" srcId="{E504BAF1-1DD7-47AF-9DC3-3A33D4628871}" destId="{F6B94185-841D-443D-A06F-10BA59D034B5}" srcOrd="0" destOrd="0" presId="urn:microsoft.com/office/officeart/2005/8/layout/hierarchy2"/>
    <dgm:cxn modelId="{066DFEEC-1A0B-456F-8F46-E9051A0FE318}" type="presParOf" srcId="{36DFF538-B47F-4658-B555-78F22C09AA1E}" destId="{8C5B6FB0-F058-4C60-9099-CB9B74B39753}" srcOrd="5" destOrd="0" presId="urn:microsoft.com/office/officeart/2005/8/layout/hierarchy2"/>
    <dgm:cxn modelId="{0E3FD7C1-6387-477E-B0FC-F3ED00BF47D1}" type="presParOf" srcId="{8C5B6FB0-F058-4C60-9099-CB9B74B39753}" destId="{CEF1B436-60DD-40A2-958A-6299E9930218}" srcOrd="0" destOrd="0" presId="urn:microsoft.com/office/officeart/2005/8/layout/hierarchy2"/>
    <dgm:cxn modelId="{C06ABA41-7FEF-4D9E-A430-6566729AB660}" type="presParOf" srcId="{8C5B6FB0-F058-4C60-9099-CB9B74B39753}" destId="{1E81074C-BA6B-4CCC-A012-A9422C6E2376}" srcOrd="1" destOrd="0" presId="urn:microsoft.com/office/officeart/2005/8/layout/hierarchy2"/>
    <dgm:cxn modelId="{08BF0A1F-560D-4489-A0EF-F92374699377}" type="presParOf" srcId="{1E81074C-BA6B-4CCC-A012-A9422C6E2376}" destId="{0CA453B8-CA34-481A-83C1-6AEC4B77FF91}" srcOrd="0" destOrd="0" presId="urn:microsoft.com/office/officeart/2005/8/layout/hierarchy2"/>
    <dgm:cxn modelId="{258AA524-0B4A-4C2C-BE56-8CA61AE950DC}" type="presParOf" srcId="{0CA453B8-CA34-481A-83C1-6AEC4B77FF91}" destId="{A87536C3-A9C5-41D7-937C-4A420F30BB43}" srcOrd="0" destOrd="0" presId="urn:microsoft.com/office/officeart/2005/8/layout/hierarchy2"/>
    <dgm:cxn modelId="{88A0023F-192A-49BF-B218-AFE542831D84}" type="presParOf" srcId="{1E81074C-BA6B-4CCC-A012-A9422C6E2376}" destId="{F77B07D9-669B-47C0-8F5F-A2D90D120D01}" srcOrd="1" destOrd="0" presId="urn:microsoft.com/office/officeart/2005/8/layout/hierarchy2"/>
    <dgm:cxn modelId="{5014BD65-C50B-45CE-8B6E-416371E912B6}" type="presParOf" srcId="{F77B07D9-669B-47C0-8F5F-A2D90D120D01}" destId="{DA84FDFD-BD7F-4DC0-B44E-1FC3B49F832D}" srcOrd="0" destOrd="0" presId="urn:microsoft.com/office/officeart/2005/8/layout/hierarchy2"/>
    <dgm:cxn modelId="{F0C7FA9F-65E5-4444-9DBA-B7A3E0C63C51}" type="presParOf" srcId="{F77B07D9-669B-47C0-8F5F-A2D90D120D01}" destId="{683146FC-32C5-45EE-9416-78C9B7777E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18F536-7C25-4B20-9E5C-7D438E92B591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57F20866-5AE3-47E4-B84B-6C782A9252B6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FOS 1-Kestosa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9DFB9-C787-4CA3-A93E-E3AEA313DF69}" type="parTrans" cxnId="{66F93C72-1C20-4870-A04F-9FD63DC9E4C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C67A7-8C98-48F5-BB19-7624A448B4B4}" type="sibTrans" cxnId="{66F93C72-1C20-4870-A04F-9FD63DC9E4CE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40D7D-87DB-4378-8889-85DD330A70CE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Prebiótico </a:t>
          </a:r>
          <a:r>
            <a:rPr lang="es-EC" sz="1400" dirty="0" smtClean="0">
              <a:latin typeface="Times New Roman" panose="02020603050405020304" pitchFamily="18" charset="0"/>
              <a:ea typeface="Calibri" panose="020F0502020204030204" pitchFamily="34" charset="0"/>
            </a:rPr>
            <a:t>(Arocena, 2017)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D8DBC-7E15-4148-B736-00638BA91984}" type="parTrans" cxnId="{D048FDFA-FCFA-4F14-B8CD-3FF48A23929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46AFF-3A29-4471-8D28-DDB8E40EA902}" type="sibTrans" cxnId="{D048FDFA-FCFA-4F14-B8CD-3FF48A23929C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075F3-0E8D-45C6-B6E3-C23F4D038599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Estimulan el crecimiento de determinados microorganismos beneficiosos del tracto digestivo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EF586-7635-4193-862E-F132BD7C8DFE}" type="parTrans" cxnId="{995F4A56-362E-4B7C-AA10-691200B3C8C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91DDFD-9113-4D09-8E05-6DC5AD9F300A}" type="sibTrans" cxnId="{995F4A56-362E-4B7C-AA10-691200B3C8C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83DDD-B783-4A86-B568-FF709B3AC298}">
      <dgm:prSet custT="1"/>
      <dgm:spPr/>
      <dgm:t>
        <a:bodyPr/>
        <a:lstStyle/>
        <a:p>
          <a:pPr algn="l"/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 el sistema inmunológico</a:t>
          </a:r>
        </a:p>
        <a:p>
          <a:pPr algn="l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Absorción de minerales</a:t>
          </a:r>
        </a:p>
        <a:p>
          <a:pPr algn="l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Aumento de microvellosidades intestinales </a:t>
          </a:r>
        </a:p>
        <a:p>
          <a:pPr algn="l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Ganancia diaria de peso 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AB208-691C-4A11-9721-F6E7E3223245}" type="parTrans" cxnId="{3091AC68-1646-42BA-A12F-E2B74F9832D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F69EC-D418-4872-BA3A-92D03E239311}" type="sibTrans" cxnId="{3091AC68-1646-42BA-A12F-E2B74F9832D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5B6F3-2CE7-41E1-9C76-9BE6ECD0B5DD}" type="pres">
      <dgm:prSet presAssocID="{2518F536-7C25-4B20-9E5C-7D438E92B591}" presName="linearFlow" presStyleCnt="0">
        <dgm:presLayoutVars>
          <dgm:resizeHandles val="exact"/>
        </dgm:presLayoutVars>
      </dgm:prSet>
      <dgm:spPr/>
    </dgm:pt>
    <dgm:pt modelId="{680BED4F-57C7-40F7-8B5F-036FA7AB447C}" type="pres">
      <dgm:prSet presAssocID="{57F20866-5AE3-47E4-B84B-6C782A9252B6}" presName="node" presStyleLbl="node1" presStyleIdx="0" presStyleCnt="4" custScaleX="90134" custScaleY="425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FF4B19-838B-4DAE-A73E-A81B01D2AE3C}" type="pres">
      <dgm:prSet presAssocID="{22CC67A7-8C98-48F5-BB19-7624A448B4B4}" presName="sibTrans" presStyleLbl="sibTrans2D1" presStyleIdx="0" presStyleCnt="3"/>
      <dgm:spPr/>
      <dgm:t>
        <a:bodyPr/>
        <a:lstStyle/>
        <a:p>
          <a:endParaRPr lang="es-EC"/>
        </a:p>
      </dgm:t>
    </dgm:pt>
    <dgm:pt modelId="{2D6A307D-8465-4E0D-B408-C9952C1FBFB1}" type="pres">
      <dgm:prSet presAssocID="{22CC67A7-8C98-48F5-BB19-7624A448B4B4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F32C97D2-BA92-4A93-A6D1-24848FC83786}" type="pres">
      <dgm:prSet presAssocID="{40540D7D-87DB-4378-8889-85DD330A70CE}" presName="node" presStyleLbl="node1" presStyleIdx="1" presStyleCnt="4" custScaleX="91314" custScaleY="315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8AA441-31FB-43E2-85AE-F74147119535}" type="pres">
      <dgm:prSet presAssocID="{9B346AFF-3A29-4471-8D28-DDB8E40EA902}" presName="sibTrans" presStyleLbl="sibTrans2D1" presStyleIdx="1" presStyleCnt="3"/>
      <dgm:spPr/>
      <dgm:t>
        <a:bodyPr/>
        <a:lstStyle/>
        <a:p>
          <a:endParaRPr lang="es-EC"/>
        </a:p>
      </dgm:t>
    </dgm:pt>
    <dgm:pt modelId="{20EDDB87-9E42-4255-829F-FCFC473C8CA3}" type="pres">
      <dgm:prSet presAssocID="{9B346AFF-3A29-4471-8D28-DDB8E40EA902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120CD144-C276-4911-A7CB-66045A4B4935}" type="pres">
      <dgm:prSet presAssocID="{B22075F3-0E8D-45C6-B6E3-C23F4D038599}" presName="node" presStyleLbl="node1" presStyleIdx="2" presStyleCnt="4" custScaleX="91314" custScaleY="951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0F4433-BA3A-4786-8B82-66FA9D27C33F}" type="pres">
      <dgm:prSet presAssocID="{BC91DDFD-9113-4D09-8E05-6DC5AD9F300A}" presName="sibTrans" presStyleLbl="sibTrans2D1" presStyleIdx="2" presStyleCnt="3"/>
      <dgm:spPr/>
      <dgm:t>
        <a:bodyPr/>
        <a:lstStyle/>
        <a:p>
          <a:endParaRPr lang="es-EC"/>
        </a:p>
      </dgm:t>
    </dgm:pt>
    <dgm:pt modelId="{9A935FF3-466C-4BB2-8340-CD05E104DFBD}" type="pres">
      <dgm:prSet presAssocID="{BC91DDFD-9113-4D09-8E05-6DC5AD9F300A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0D1DC3EE-F058-4B56-A8AE-0BB7E05126A1}" type="pres">
      <dgm:prSet presAssocID="{6B983DDD-B783-4A86-B568-FF709B3AC298}" presName="node" presStyleLbl="node1" presStyleIdx="3" presStyleCnt="4" custScaleX="89551" custScaleY="1036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48FDFA-FCFA-4F14-B8CD-3FF48A23929C}" srcId="{2518F536-7C25-4B20-9E5C-7D438E92B591}" destId="{40540D7D-87DB-4378-8889-85DD330A70CE}" srcOrd="1" destOrd="0" parTransId="{D74D8DBC-7E15-4148-B736-00638BA91984}" sibTransId="{9B346AFF-3A29-4471-8D28-DDB8E40EA902}"/>
    <dgm:cxn modelId="{66F93C72-1C20-4870-A04F-9FD63DC9E4CE}" srcId="{2518F536-7C25-4B20-9E5C-7D438E92B591}" destId="{57F20866-5AE3-47E4-B84B-6C782A9252B6}" srcOrd="0" destOrd="0" parTransId="{7359DFB9-C787-4CA3-A93E-E3AEA313DF69}" sibTransId="{22CC67A7-8C98-48F5-BB19-7624A448B4B4}"/>
    <dgm:cxn modelId="{4957F075-6338-4C42-AFAE-C0F497599452}" type="presOf" srcId="{22CC67A7-8C98-48F5-BB19-7624A448B4B4}" destId="{9FFF4B19-838B-4DAE-A73E-A81B01D2AE3C}" srcOrd="0" destOrd="0" presId="urn:microsoft.com/office/officeart/2005/8/layout/process2"/>
    <dgm:cxn modelId="{F00195F2-30B0-4C1E-A077-8BC0F5168953}" type="presOf" srcId="{2518F536-7C25-4B20-9E5C-7D438E92B591}" destId="{3925B6F3-2CE7-41E1-9C76-9BE6ECD0B5DD}" srcOrd="0" destOrd="0" presId="urn:microsoft.com/office/officeart/2005/8/layout/process2"/>
    <dgm:cxn modelId="{53449EA3-A1F6-4D44-B535-AED3A8BB4774}" type="presOf" srcId="{22CC67A7-8C98-48F5-BB19-7624A448B4B4}" destId="{2D6A307D-8465-4E0D-B408-C9952C1FBFB1}" srcOrd="1" destOrd="0" presId="urn:microsoft.com/office/officeart/2005/8/layout/process2"/>
    <dgm:cxn modelId="{E9826894-A826-4B0C-B02F-76DA24B94CE5}" type="presOf" srcId="{B22075F3-0E8D-45C6-B6E3-C23F4D038599}" destId="{120CD144-C276-4911-A7CB-66045A4B4935}" srcOrd="0" destOrd="0" presId="urn:microsoft.com/office/officeart/2005/8/layout/process2"/>
    <dgm:cxn modelId="{ABD9D2A6-8BD5-4CCC-B4C7-E521BC0A4E58}" type="presOf" srcId="{6B983DDD-B783-4A86-B568-FF709B3AC298}" destId="{0D1DC3EE-F058-4B56-A8AE-0BB7E05126A1}" srcOrd="0" destOrd="0" presId="urn:microsoft.com/office/officeart/2005/8/layout/process2"/>
    <dgm:cxn modelId="{20EE1B9C-6DB4-471D-804A-D7418E194082}" type="presOf" srcId="{BC91DDFD-9113-4D09-8E05-6DC5AD9F300A}" destId="{9A935FF3-466C-4BB2-8340-CD05E104DFBD}" srcOrd="1" destOrd="0" presId="urn:microsoft.com/office/officeart/2005/8/layout/process2"/>
    <dgm:cxn modelId="{A325CFE2-1380-401F-B7E5-D1AD141C72C4}" type="presOf" srcId="{9B346AFF-3A29-4471-8D28-DDB8E40EA902}" destId="{7C8AA441-31FB-43E2-85AE-F74147119535}" srcOrd="0" destOrd="0" presId="urn:microsoft.com/office/officeart/2005/8/layout/process2"/>
    <dgm:cxn modelId="{6ADF72DA-C617-4B2B-9CF4-48F725629FB0}" type="presOf" srcId="{57F20866-5AE3-47E4-B84B-6C782A9252B6}" destId="{680BED4F-57C7-40F7-8B5F-036FA7AB447C}" srcOrd="0" destOrd="0" presId="urn:microsoft.com/office/officeart/2005/8/layout/process2"/>
    <dgm:cxn modelId="{897AD4A5-1CAA-405E-BB8D-49A1D0715638}" type="presOf" srcId="{40540D7D-87DB-4378-8889-85DD330A70CE}" destId="{F32C97D2-BA92-4A93-A6D1-24848FC83786}" srcOrd="0" destOrd="0" presId="urn:microsoft.com/office/officeart/2005/8/layout/process2"/>
    <dgm:cxn modelId="{B1C86F90-5E90-4346-88D0-5AC86C7FA9E6}" type="presOf" srcId="{BC91DDFD-9113-4D09-8E05-6DC5AD9F300A}" destId="{820F4433-BA3A-4786-8B82-66FA9D27C33F}" srcOrd="0" destOrd="0" presId="urn:microsoft.com/office/officeart/2005/8/layout/process2"/>
    <dgm:cxn modelId="{B067DAB4-216A-408E-9A9A-5CDB5FA0E10D}" type="presOf" srcId="{9B346AFF-3A29-4471-8D28-DDB8E40EA902}" destId="{20EDDB87-9E42-4255-829F-FCFC473C8CA3}" srcOrd="1" destOrd="0" presId="urn:microsoft.com/office/officeart/2005/8/layout/process2"/>
    <dgm:cxn modelId="{995F4A56-362E-4B7C-AA10-691200B3C8CB}" srcId="{2518F536-7C25-4B20-9E5C-7D438E92B591}" destId="{B22075F3-0E8D-45C6-B6E3-C23F4D038599}" srcOrd="2" destOrd="0" parTransId="{65CEF586-7635-4193-862E-F132BD7C8DFE}" sibTransId="{BC91DDFD-9113-4D09-8E05-6DC5AD9F300A}"/>
    <dgm:cxn modelId="{3091AC68-1646-42BA-A12F-E2B74F9832D4}" srcId="{2518F536-7C25-4B20-9E5C-7D438E92B591}" destId="{6B983DDD-B783-4A86-B568-FF709B3AC298}" srcOrd="3" destOrd="0" parTransId="{F3CAB208-691C-4A11-9721-F6E7E3223245}" sibTransId="{43DF69EC-D418-4872-BA3A-92D03E239311}"/>
    <dgm:cxn modelId="{2326D8E4-5541-4503-9470-F500687363E0}" type="presParOf" srcId="{3925B6F3-2CE7-41E1-9C76-9BE6ECD0B5DD}" destId="{680BED4F-57C7-40F7-8B5F-036FA7AB447C}" srcOrd="0" destOrd="0" presId="urn:microsoft.com/office/officeart/2005/8/layout/process2"/>
    <dgm:cxn modelId="{ABECB61E-EA0D-49AD-AFB2-4B4E1EA288B2}" type="presParOf" srcId="{3925B6F3-2CE7-41E1-9C76-9BE6ECD0B5DD}" destId="{9FFF4B19-838B-4DAE-A73E-A81B01D2AE3C}" srcOrd="1" destOrd="0" presId="urn:microsoft.com/office/officeart/2005/8/layout/process2"/>
    <dgm:cxn modelId="{F475CBE0-67A7-4626-86BB-9E6B88C65AB2}" type="presParOf" srcId="{9FFF4B19-838B-4DAE-A73E-A81B01D2AE3C}" destId="{2D6A307D-8465-4E0D-B408-C9952C1FBFB1}" srcOrd="0" destOrd="0" presId="urn:microsoft.com/office/officeart/2005/8/layout/process2"/>
    <dgm:cxn modelId="{3021E806-ED33-4E6C-B947-E4ABF08BA7CA}" type="presParOf" srcId="{3925B6F3-2CE7-41E1-9C76-9BE6ECD0B5DD}" destId="{F32C97D2-BA92-4A93-A6D1-24848FC83786}" srcOrd="2" destOrd="0" presId="urn:microsoft.com/office/officeart/2005/8/layout/process2"/>
    <dgm:cxn modelId="{A4138A49-3579-46FC-808F-B6452C0C203B}" type="presParOf" srcId="{3925B6F3-2CE7-41E1-9C76-9BE6ECD0B5DD}" destId="{7C8AA441-31FB-43E2-85AE-F74147119535}" srcOrd="3" destOrd="0" presId="urn:microsoft.com/office/officeart/2005/8/layout/process2"/>
    <dgm:cxn modelId="{E6507D47-5F54-4903-B74B-1C5691F8EC29}" type="presParOf" srcId="{7C8AA441-31FB-43E2-85AE-F74147119535}" destId="{20EDDB87-9E42-4255-829F-FCFC473C8CA3}" srcOrd="0" destOrd="0" presId="urn:microsoft.com/office/officeart/2005/8/layout/process2"/>
    <dgm:cxn modelId="{F71FB105-9A39-447A-9E75-F646BC9D2B26}" type="presParOf" srcId="{3925B6F3-2CE7-41E1-9C76-9BE6ECD0B5DD}" destId="{120CD144-C276-4911-A7CB-66045A4B4935}" srcOrd="4" destOrd="0" presId="urn:microsoft.com/office/officeart/2005/8/layout/process2"/>
    <dgm:cxn modelId="{80EBCCB7-D4E5-4D60-B69A-2E071CD52F97}" type="presParOf" srcId="{3925B6F3-2CE7-41E1-9C76-9BE6ECD0B5DD}" destId="{820F4433-BA3A-4786-8B82-66FA9D27C33F}" srcOrd="5" destOrd="0" presId="urn:microsoft.com/office/officeart/2005/8/layout/process2"/>
    <dgm:cxn modelId="{71E63C2F-B5E9-47CE-A4A4-0CC29C3ABB9E}" type="presParOf" srcId="{820F4433-BA3A-4786-8B82-66FA9D27C33F}" destId="{9A935FF3-466C-4BB2-8340-CD05E104DFBD}" srcOrd="0" destOrd="0" presId="urn:microsoft.com/office/officeart/2005/8/layout/process2"/>
    <dgm:cxn modelId="{0843B33A-5169-4C52-8504-110F5A4019CC}" type="presParOf" srcId="{3925B6F3-2CE7-41E1-9C76-9BE6ECD0B5DD}" destId="{0D1DC3EE-F058-4B56-A8AE-0BB7E05126A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C305F0-4B71-4A02-B222-2B5056C983A8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C7A414D1-D201-4F68-8ED3-573BC4036E93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Nanopartículas de plata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83850-A7CF-4E21-A085-E7A316F6E2BC}" type="parTrans" cxnId="{2219F16B-E7AE-4AF9-8A2B-E7A4F044909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F3CBC-9BFF-4FD1-BA78-FC3291D7168E}" type="sibTrans" cxnId="{2219F16B-E7AE-4AF9-8A2B-E7A4F044909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796F8-4B9E-4D61-BC06-D0237107F2FB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Antimicrobiano (Gorchs </a:t>
          </a:r>
          <a:r>
            <a:rPr lang="es-EC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 al.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2014).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0561F-D322-4770-9F6E-5AAD8FDDBDDF}" type="parTrans" cxnId="{66FB554A-FF4D-4F1C-B696-8E945159805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B271E-2690-4144-911D-B36E97EA0196}" type="sibTrans" cxnId="{66FB554A-FF4D-4F1C-B696-8E945159805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9A18A-D5B2-4345-9B40-DF8C14C48FC2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Actividad de Inmunidad de las células, mejorando el sistema inmunólogo </a:t>
          </a:r>
          <a:endParaRPr lang="es-EC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3A38F-BD53-44BC-96F7-330B1F7C6F55}" type="parTrans" cxnId="{CF3878A5-3EDD-4571-BE1D-D0992B21B4E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AA3E3-3E52-4298-8562-737E9882FD5F}" type="sibTrans" cxnId="{CF3878A5-3EDD-4571-BE1D-D0992B21B4E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81D41-99F8-41A5-B745-0C343857B14D}">
      <dgm:prSet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Potencialmente patógenas como </a:t>
          </a:r>
          <a:r>
            <a:rPr lang="es-EC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E. coli</a:t>
          </a:r>
          <a:r>
            <a:rPr lang="es-EC" sz="1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s-EC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Staphylococcus aureus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8A8F8-21EF-43F8-9935-5BA281621CE2}" type="parTrans" cxnId="{C1954408-51EA-4248-B5A3-5CC2C87B409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C91D0-D6C6-427B-99A8-0389D7315815}" type="sibTrans" cxnId="{C1954408-51EA-4248-B5A3-5CC2C87B409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78E723-E82C-4E05-8F0B-88944A061837}" type="pres">
      <dgm:prSet presAssocID="{DBC305F0-4B71-4A02-B222-2B5056C983A8}" presName="linearFlow" presStyleCnt="0">
        <dgm:presLayoutVars>
          <dgm:resizeHandles val="exact"/>
        </dgm:presLayoutVars>
      </dgm:prSet>
      <dgm:spPr/>
    </dgm:pt>
    <dgm:pt modelId="{1EABF981-79F2-4CE1-B3FB-CD7313E69F90}" type="pres">
      <dgm:prSet presAssocID="{C7A414D1-D201-4F68-8ED3-573BC4036E93}" presName="node" presStyleLbl="node1" presStyleIdx="0" presStyleCnt="4" custScaleX="52629" custScaleY="394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B73FE1-BE47-4ABF-A182-6F7680CD6F7E}" type="pres">
      <dgm:prSet presAssocID="{9C1F3CBC-9BFF-4FD1-BA78-FC3291D7168E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A42B6DD-69FD-4276-8108-41DA91E130C4}" type="pres">
      <dgm:prSet presAssocID="{9C1F3CBC-9BFF-4FD1-BA78-FC3291D7168E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5399D858-0955-43AE-97B4-E74EFDFAB0AB}" type="pres">
      <dgm:prSet presAssocID="{2BD796F8-4B9E-4D61-BC06-D0237107F2FB}" presName="node" presStyleLbl="node1" presStyleIdx="1" presStyleCnt="4" custScaleX="38097" custScaleY="271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6877D6-2D10-4A5B-AF48-C92F2507C489}" type="pres">
      <dgm:prSet presAssocID="{977B271E-2690-4144-911D-B36E97EA0196}" presName="sibTrans" presStyleLbl="sibTrans2D1" presStyleIdx="1" presStyleCnt="3"/>
      <dgm:spPr/>
      <dgm:t>
        <a:bodyPr/>
        <a:lstStyle/>
        <a:p>
          <a:endParaRPr lang="es-EC"/>
        </a:p>
      </dgm:t>
    </dgm:pt>
    <dgm:pt modelId="{1EE3982A-3FF8-4D0C-942A-0185E2A24EE9}" type="pres">
      <dgm:prSet presAssocID="{977B271E-2690-4144-911D-B36E97EA0196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49417A7C-6863-44A5-8215-A7AA3D26FE41}" type="pres">
      <dgm:prSet presAssocID="{38A81D41-99F8-41A5-B745-0C343857B14D}" presName="node" presStyleLbl="node1" presStyleIdx="2" presStyleCnt="4" custScaleX="48519" custScaleY="65160" custLinFactNeighborX="227" custLinFactNeighborY="-58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74660E-9C63-4DC0-8933-9106877AD1A1}" type="pres">
      <dgm:prSet presAssocID="{BD5C91D0-D6C6-427B-99A8-0389D7315815}" presName="sibTrans" presStyleLbl="sibTrans2D1" presStyleIdx="2" presStyleCnt="3"/>
      <dgm:spPr/>
      <dgm:t>
        <a:bodyPr/>
        <a:lstStyle/>
        <a:p>
          <a:endParaRPr lang="es-EC"/>
        </a:p>
      </dgm:t>
    </dgm:pt>
    <dgm:pt modelId="{4FC810C6-9784-4FC1-AD49-396DD71BCFC8}" type="pres">
      <dgm:prSet presAssocID="{BD5C91D0-D6C6-427B-99A8-0389D7315815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C1AFD029-FDA2-42E2-BA44-1604B29649AB}" type="pres">
      <dgm:prSet presAssocID="{E0C9A18A-D5B2-4345-9B40-DF8C14C48FC2}" presName="node" presStyleLbl="node1" presStyleIdx="3" presStyleCnt="4" custScaleX="47126" custScaleY="76853" custLinFactNeighborX="169" custLinFactNeighborY="-15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8158DDD-C0A3-465C-B9E3-78FC944E0E01}" type="presOf" srcId="{C7A414D1-D201-4F68-8ED3-573BC4036E93}" destId="{1EABF981-79F2-4CE1-B3FB-CD7313E69F90}" srcOrd="0" destOrd="0" presId="urn:microsoft.com/office/officeart/2005/8/layout/process2"/>
    <dgm:cxn modelId="{156E87DB-85FF-4DE3-9782-5517A87670B1}" type="presOf" srcId="{977B271E-2690-4144-911D-B36E97EA0196}" destId="{E96877D6-2D10-4A5B-AF48-C92F2507C489}" srcOrd="0" destOrd="0" presId="urn:microsoft.com/office/officeart/2005/8/layout/process2"/>
    <dgm:cxn modelId="{66FB554A-FF4D-4F1C-B696-8E945159805D}" srcId="{DBC305F0-4B71-4A02-B222-2B5056C983A8}" destId="{2BD796F8-4B9E-4D61-BC06-D0237107F2FB}" srcOrd="1" destOrd="0" parTransId="{5520561F-D322-4770-9F6E-5AAD8FDDBDDF}" sibTransId="{977B271E-2690-4144-911D-B36E97EA0196}"/>
    <dgm:cxn modelId="{2219F16B-E7AE-4AF9-8A2B-E7A4F0449090}" srcId="{DBC305F0-4B71-4A02-B222-2B5056C983A8}" destId="{C7A414D1-D201-4F68-8ED3-573BC4036E93}" srcOrd="0" destOrd="0" parTransId="{3A083850-A7CF-4E21-A085-E7A316F6E2BC}" sibTransId="{9C1F3CBC-9BFF-4FD1-BA78-FC3291D7168E}"/>
    <dgm:cxn modelId="{3EA0DAAF-F62E-4337-956D-9F1FE270A2F5}" type="presOf" srcId="{977B271E-2690-4144-911D-B36E97EA0196}" destId="{1EE3982A-3FF8-4D0C-942A-0185E2A24EE9}" srcOrd="1" destOrd="0" presId="urn:microsoft.com/office/officeart/2005/8/layout/process2"/>
    <dgm:cxn modelId="{364D25AA-E857-463C-8DF5-C6666E3A44DE}" type="presOf" srcId="{E0C9A18A-D5B2-4345-9B40-DF8C14C48FC2}" destId="{C1AFD029-FDA2-42E2-BA44-1604B29649AB}" srcOrd="0" destOrd="0" presId="urn:microsoft.com/office/officeart/2005/8/layout/process2"/>
    <dgm:cxn modelId="{674E81E3-799E-4E9B-89E4-9C17C6903483}" type="presOf" srcId="{9C1F3CBC-9BFF-4FD1-BA78-FC3291D7168E}" destId="{45B73FE1-BE47-4ABF-A182-6F7680CD6F7E}" srcOrd="0" destOrd="0" presId="urn:microsoft.com/office/officeart/2005/8/layout/process2"/>
    <dgm:cxn modelId="{9603B18F-1DA6-4D73-8CAD-382796DA72AA}" type="presOf" srcId="{38A81D41-99F8-41A5-B745-0C343857B14D}" destId="{49417A7C-6863-44A5-8215-A7AA3D26FE41}" srcOrd="0" destOrd="0" presId="urn:microsoft.com/office/officeart/2005/8/layout/process2"/>
    <dgm:cxn modelId="{404BD63F-D323-43BE-80CE-D74B169D760E}" type="presOf" srcId="{9C1F3CBC-9BFF-4FD1-BA78-FC3291D7168E}" destId="{DA42B6DD-69FD-4276-8108-41DA91E130C4}" srcOrd="1" destOrd="0" presId="urn:microsoft.com/office/officeart/2005/8/layout/process2"/>
    <dgm:cxn modelId="{8905007A-E404-4E0B-8548-F4C380CD6247}" type="presOf" srcId="{2BD796F8-4B9E-4D61-BC06-D0237107F2FB}" destId="{5399D858-0955-43AE-97B4-E74EFDFAB0AB}" srcOrd="0" destOrd="0" presId="urn:microsoft.com/office/officeart/2005/8/layout/process2"/>
    <dgm:cxn modelId="{5CA512C1-FD3B-4C2A-9763-749E05C230E0}" type="presOf" srcId="{BD5C91D0-D6C6-427B-99A8-0389D7315815}" destId="{4FC810C6-9784-4FC1-AD49-396DD71BCFC8}" srcOrd="1" destOrd="0" presId="urn:microsoft.com/office/officeart/2005/8/layout/process2"/>
    <dgm:cxn modelId="{29390D4F-E13C-4B4B-B154-04226FF71838}" type="presOf" srcId="{DBC305F0-4B71-4A02-B222-2B5056C983A8}" destId="{9C78E723-E82C-4E05-8F0B-88944A061837}" srcOrd="0" destOrd="0" presId="urn:microsoft.com/office/officeart/2005/8/layout/process2"/>
    <dgm:cxn modelId="{CF3878A5-3EDD-4571-BE1D-D0992B21B4E5}" srcId="{DBC305F0-4B71-4A02-B222-2B5056C983A8}" destId="{E0C9A18A-D5B2-4345-9B40-DF8C14C48FC2}" srcOrd="3" destOrd="0" parTransId="{E533A38F-BD53-44BC-96F7-330B1F7C6F55}" sibTransId="{920AA3E3-3E52-4298-8562-737E9882FD5F}"/>
    <dgm:cxn modelId="{CBFD93AD-A1D5-45DD-BD5F-478E11ECEF7C}" type="presOf" srcId="{BD5C91D0-D6C6-427B-99A8-0389D7315815}" destId="{D374660E-9C63-4DC0-8933-9106877AD1A1}" srcOrd="0" destOrd="0" presId="urn:microsoft.com/office/officeart/2005/8/layout/process2"/>
    <dgm:cxn modelId="{C1954408-51EA-4248-B5A3-5CC2C87B4093}" srcId="{DBC305F0-4B71-4A02-B222-2B5056C983A8}" destId="{38A81D41-99F8-41A5-B745-0C343857B14D}" srcOrd="2" destOrd="0" parTransId="{5708A8F8-21EF-43F8-9935-5BA281621CE2}" sibTransId="{BD5C91D0-D6C6-427B-99A8-0389D7315815}"/>
    <dgm:cxn modelId="{060F1685-D386-460F-948C-CA0C09139F02}" type="presParOf" srcId="{9C78E723-E82C-4E05-8F0B-88944A061837}" destId="{1EABF981-79F2-4CE1-B3FB-CD7313E69F90}" srcOrd="0" destOrd="0" presId="urn:microsoft.com/office/officeart/2005/8/layout/process2"/>
    <dgm:cxn modelId="{4350423F-D7A0-4ABB-8EA8-B4F140D030F5}" type="presParOf" srcId="{9C78E723-E82C-4E05-8F0B-88944A061837}" destId="{45B73FE1-BE47-4ABF-A182-6F7680CD6F7E}" srcOrd="1" destOrd="0" presId="urn:microsoft.com/office/officeart/2005/8/layout/process2"/>
    <dgm:cxn modelId="{2FC71C8F-A0AF-47F4-AE5A-72E0F48ADCC8}" type="presParOf" srcId="{45B73FE1-BE47-4ABF-A182-6F7680CD6F7E}" destId="{DA42B6DD-69FD-4276-8108-41DA91E130C4}" srcOrd="0" destOrd="0" presId="urn:microsoft.com/office/officeart/2005/8/layout/process2"/>
    <dgm:cxn modelId="{56793AFF-5EEE-42A3-A40B-1E88CBDBFC5D}" type="presParOf" srcId="{9C78E723-E82C-4E05-8F0B-88944A061837}" destId="{5399D858-0955-43AE-97B4-E74EFDFAB0AB}" srcOrd="2" destOrd="0" presId="urn:microsoft.com/office/officeart/2005/8/layout/process2"/>
    <dgm:cxn modelId="{3D25383E-6E01-423B-B11C-7498F286B3AE}" type="presParOf" srcId="{9C78E723-E82C-4E05-8F0B-88944A061837}" destId="{E96877D6-2D10-4A5B-AF48-C92F2507C489}" srcOrd="3" destOrd="0" presId="urn:microsoft.com/office/officeart/2005/8/layout/process2"/>
    <dgm:cxn modelId="{432F60F5-ACA2-4730-8D7B-8444FB2649FF}" type="presParOf" srcId="{E96877D6-2D10-4A5B-AF48-C92F2507C489}" destId="{1EE3982A-3FF8-4D0C-942A-0185E2A24EE9}" srcOrd="0" destOrd="0" presId="urn:microsoft.com/office/officeart/2005/8/layout/process2"/>
    <dgm:cxn modelId="{C68EFD6F-3194-4AEB-B6E7-FEEC62792102}" type="presParOf" srcId="{9C78E723-E82C-4E05-8F0B-88944A061837}" destId="{49417A7C-6863-44A5-8215-A7AA3D26FE41}" srcOrd="4" destOrd="0" presId="urn:microsoft.com/office/officeart/2005/8/layout/process2"/>
    <dgm:cxn modelId="{DACB5892-D68C-4258-B4E1-97EA255774C0}" type="presParOf" srcId="{9C78E723-E82C-4E05-8F0B-88944A061837}" destId="{D374660E-9C63-4DC0-8933-9106877AD1A1}" srcOrd="5" destOrd="0" presId="urn:microsoft.com/office/officeart/2005/8/layout/process2"/>
    <dgm:cxn modelId="{6A8C512C-269D-413D-A5E2-2F668AECE9A7}" type="presParOf" srcId="{D374660E-9C63-4DC0-8933-9106877AD1A1}" destId="{4FC810C6-9784-4FC1-AD49-396DD71BCFC8}" srcOrd="0" destOrd="0" presId="urn:microsoft.com/office/officeart/2005/8/layout/process2"/>
    <dgm:cxn modelId="{6881D902-96D4-4466-8521-616A6EA312D2}" type="presParOf" srcId="{9C78E723-E82C-4E05-8F0B-88944A061837}" destId="{C1AFD029-FDA2-42E2-BA44-1604B29649A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0F855-3ED0-4A29-80A1-3C213FE5C1B8}">
      <dsp:nvSpPr>
        <dsp:cNvPr id="0" name=""/>
        <dsp:cNvSpPr/>
      </dsp:nvSpPr>
      <dsp:spPr>
        <a:xfrm>
          <a:off x="7921" y="833117"/>
          <a:ext cx="2083777" cy="1041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Alternativas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37" y="863633"/>
        <a:ext cx="2022745" cy="980856"/>
      </dsp:txXfrm>
    </dsp:sp>
    <dsp:sp modelId="{719F1E58-A14D-4BD0-B61C-527200C5B46E}">
      <dsp:nvSpPr>
        <dsp:cNvPr id="0" name=""/>
        <dsp:cNvSpPr/>
      </dsp:nvSpPr>
      <dsp:spPr>
        <a:xfrm rot="19457599">
          <a:off x="1995218" y="1027035"/>
          <a:ext cx="1026472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1026472" y="274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2793" y="1028856"/>
        <a:ext cx="51323" cy="51323"/>
      </dsp:txXfrm>
    </dsp:sp>
    <dsp:sp modelId="{00A0E628-31EA-4BF6-AA00-4C440B0847A5}">
      <dsp:nvSpPr>
        <dsp:cNvPr id="0" name=""/>
        <dsp:cNvSpPr/>
      </dsp:nvSpPr>
      <dsp:spPr>
        <a:xfrm>
          <a:off x="2925210" y="234030"/>
          <a:ext cx="2083777" cy="1041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Pollos de engorde genéticamente adecuados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5726" y="264546"/>
        <a:ext cx="2022745" cy="980856"/>
      </dsp:txXfrm>
    </dsp:sp>
    <dsp:sp modelId="{DC7DB6DD-9704-472B-92A4-68151AD19D45}">
      <dsp:nvSpPr>
        <dsp:cNvPr id="0" name=""/>
        <dsp:cNvSpPr/>
      </dsp:nvSpPr>
      <dsp:spPr>
        <a:xfrm rot="2142401">
          <a:off x="1995218" y="1626121"/>
          <a:ext cx="1026472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1026472" y="274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2793" y="1627942"/>
        <a:ext cx="51323" cy="51323"/>
      </dsp:txXfrm>
    </dsp:sp>
    <dsp:sp modelId="{A9CC421B-5E8F-488A-B7A5-F722235E514F}">
      <dsp:nvSpPr>
        <dsp:cNvPr id="0" name=""/>
        <dsp:cNvSpPr/>
      </dsp:nvSpPr>
      <dsp:spPr>
        <a:xfrm>
          <a:off x="2925210" y="1432203"/>
          <a:ext cx="2083777" cy="1041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Mejoramiento del alimento balanceado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5726" y="1462719"/>
        <a:ext cx="2022745" cy="980856"/>
      </dsp:txXfrm>
    </dsp:sp>
    <dsp:sp modelId="{4CFB6EA3-5245-4481-978E-A4EB866DDD18}">
      <dsp:nvSpPr>
        <dsp:cNvPr id="0" name=""/>
        <dsp:cNvSpPr/>
      </dsp:nvSpPr>
      <dsp:spPr>
        <a:xfrm rot="19457599">
          <a:off x="4912507" y="1626121"/>
          <a:ext cx="1026472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1026472" y="274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0082" y="1627942"/>
        <a:ext cx="51323" cy="51323"/>
      </dsp:txXfrm>
    </dsp:sp>
    <dsp:sp modelId="{D10954AD-CD20-46A3-B37C-EB37711DFA2B}">
      <dsp:nvSpPr>
        <dsp:cNvPr id="0" name=""/>
        <dsp:cNvSpPr/>
      </dsp:nvSpPr>
      <dsp:spPr>
        <a:xfrm>
          <a:off x="5842499" y="833117"/>
          <a:ext cx="2083777" cy="1041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Utilización de programas lineales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3015" y="863633"/>
        <a:ext cx="2022745" cy="980856"/>
      </dsp:txXfrm>
    </dsp:sp>
    <dsp:sp modelId="{14BA0249-AF02-471E-A169-A71A32C0C5AD}">
      <dsp:nvSpPr>
        <dsp:cNvPr id="0" name=""/>
        <dsp:cNvSpPr/>
      </dsp:nvSpPr>
      <dsp:spPr>
        <a:xfrm rot="2142401">
          <a:off x="4912507" y="2225207"/>
          <a:ext cx="1026472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1026472" y="274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0082" y="2227029"/>
        <a:ext cx="51323" cy="51323"/>
      </dsp:txXfrm>
    </dsp:sp>
    <dsp:sp modelId="{A2E47C19-496C-4246-B8C8-2CBF63D31174}">
      <dsp:nvSpPr>
        <dsp:cNvPr id="0" name=""/>
        <dsp:cNvSpPr/>
      </dsp:nvSpPr>
      <dsp:spPr>
        <a:xfrm>
          <a:off x="5842499" y="2031289"/>
          <a:ext cx="2083777" cy="1041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Incorporación de aditivos</a:t>
          </a: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3015" y="2061805"/>
        <a:ext cx="2022745" cy="980856"/>
      </dsp:txXfrm>
    </dsp:sp>
    <dsp:sp modelId="{4B9719C8-482D-45E7-953E-0CFCAE1F955B}">
      <dsp:nvSpPr>
        <dsp:cNvPr id="0" name=""/>
        <dsp:cNvSpPr/>
      </dsp:nvSpPr>
      <dsp:spPr>
        <a:xfrm>
          <a:off x="7926277" y="2524751"/>
          <a:ext cx="833511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833511" y="274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2195" y="2531396"/>
        <a:ext cx="41675" cy="41675"/>
      </dsp:txXfrm>
    </dsp:sp>
    <dsp:sp modelId="{D4F53D88-6592-4BCE-8935-88D1A9C8F5C1}">
      <dsp:nvSpPr>
        <dsp:cNvPr id="0" name=""/>
        <dsp:cNvSpPr/>
      </dsp:nvSpPr>
      <dsp:spPr>
        <a:xfrm>
          <a:off x="8759788" y="1926558"/>
          <a:ext cx="2083777" cy="125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Extractos de plantas, aceites esenciales, antibióticos, suplementos, probióticos, prebióticos.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96439" y="1963209"/>
        <a:ext cx="2010475" cy="11780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2C52B-676A-465E-8DB2-3773ACF99232}">
      <dsp:nvSpPr>
        <dsp:cNvPr id="0" name=""/>
        <dsp:cNvSpPr/>
      </dsp:nvSpPr>
      <dsp:spPr>
        <a:xfrm rot="5400000">
          <a:off x="4915184" y="-1815247"/>
          <a:ext cx="1271146" cy="522424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Interviene en la formación de huesos.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Interviene en la activación de enzimas.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Contracción de los músculos.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Facilita el paso de los nutrientes dentro y fuera de las paredes celulares 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C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Uculmana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&amp; </a:t>
          </a:r>
          <a:r>
            <a:rPr lang="es-EC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Calagua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2017)</a:t>
          </a: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38636" y="223353"/>
        <a:ext cx="5162190" cy="1147042"/>
      </dsp:txXfrm>
    </dsp:sp>
    <dsp:sp modelId="{C538F3EB-895E-4028-8982-96869C534321}">
      <dsp:nvSpPr>
        <dsp:cNvPr id="0" name=""/>
        <dsp:cNvSpPr/>
      </dsp:nvSpPr>
      <dsp:spPr>
        <a:xfrm>
          <a:off x="0" y="2407"/>
          <a:ext cx="2938636" cy="15889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Calcio</a:t>
          </a:r>
          <a:endParaRPr lang="es-EC" sz="5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65" y="79972"/>
        <a:ext cx="2783506" cy="1433802"/>
      </dsp:txXfrm>
    </dsp:sp>
    <dsp:sp modelId="{E14A6541-0F8A-476E-8ED7-C40E087C41AB}">
      <dsp:nvSpPr>
        <dsp:cNvPr id="0" name=""/>
        <dsp:cNvSpPr/>
      </dsp:nvSpPr>
      <dsp:spPr>
        <a:xfrm rot="5400000">
          <a:off x="4915184" y="-146867"/>
          <a:ext cx="1271146" cy="522424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Crecimiento muscular.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Participa en el metabolismo de aminoácidos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Forma parte de la molécula energética conocida como ATP 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s-EC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Uculmana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&amp; </a:t>
          </a:r>
          <a:r>
            <a:rPr lang="es-EC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Calagua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2017)</a:t>
          </a: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38636" y="1891733"/>
        <a:ext cx="5162190" cy="1147042"/>
      </dsp:txXfrm>
    </dsp:sp>
    <dsp:sp modelId="{B982A814-E075-4937-9F12-028F059FB294}">
      <dsp:nvSpPr>
        <dsp:cNvPr id="0" name=""/>
        <dsp:cNvSpPr/>
      </dsp:nvSpPr>
      <dsp:spPr>
        <a:xfrm>
          <a:off x="0" y="1670787"/>
          <a:ext cx="2938636" cy="15889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Fosforo</a:t>
          </a:r>
          <a:endParaRPr lang="es-EC" sz="5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65" y="1748352"/>
        <a:ext cx="2783506" cy="1433802"/>
      </dsp:txXfrm>
    </dsp:sp>
    <dsp:sp modelId="{814C13EE-F901-4031-8BDD-0ADF4ACC1A39}">
      <dsp:nvSpPr>
        <dsp:cNvPr id="0" name=""/>
        <dsp:cNvSpPr/>
      </dsp:nvSpPr>
      <dsp:spPr>
        <a:xfrm rot="5400000">
          <a:off x="4915184" y="1521511"/>
          <a:ext cx="1271146" cy="522424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Afecta la función mitocondrial - producción de especies reactivas de oxígeno (ROS).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Reemplazar el hierro en las proteínas e inducir una reacción de </a:t>
          </a:r>
          <a:r>
            <a:rPr lang="es-ES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Fenton</a:t>
          </a: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generación de ROS.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38636" y="3560111"/>
        <a:ext cx="5162190" cy="1147042"/>
      </dsp:txXfrm>
    </dsp:sp>
    <dsp:sp modelId="{2DA37657-F1CF-4F79-9034-FA755EC705C8}">
      <dsp:nvSpPr>
        <dsp:cNvPr id="0" name=""/>
        <dsp:cNvSpPr/>
      </dsp:nvSpPr>
      <dsp:spPr>
        <a:xfrm>
          <a:off x="0" y="3339166"/>
          <a:ext cx="2938636" cy="15889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Plata</a:t>
          </a:r>
          <a:endParaRPr lang="es-EC" sz="5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65" y="3416731"/>
        <a:ext cx="2783506" cy="1433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781A0-111E-4931-80B9-35FFA9F544F5}">
      <dsp:nvSpPr>
        <dsp:cNvPr id="0" name=""/>
        <dsp:cNvSpPr/>
      </dsp:nvSpPr>
      <dsp:spPr>
        <a:xfrm>
          <a:off x="4947" y="190327"/>
          <a:ext cx="2163366" cy="1298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Sector avícola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65" y="228345"/>
        <a:ext cx="2087330" cy="1221984"/>
      </dsp:txXfrm>
    </dsp:sp>
    <dsp:sp modelId="{A10FDCA0-8985-4ADF-B25B-D96583EE4DAD}">
      <dsp:nvSpPr>
        <dsp:cNvPr id="0" name=""/>
        <dsp:cNvSpPr/>
      </dsp:nvSpPr>
      <dsp:spPr>
        <a:xfrm>
          <a:off x="2384651" y="571080"/>
          <a:ext cx="458633" cy="53651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4651" y="678383"/>
        <a:ext cx="321043" cy="321908"/>
      </dsp:txXfrm>
    </dsp:sp>
    <dsp:sp modelId="{56F7C75F-D9EB-47FB-B6DC-F06D1102C660}">
      <dsp:nvSpPr>
        <dsp:cNvPr id="0" name=""/>
        <dsp:cNvSpPr/>
      </dsp:nvSpPr>
      <dsp:spPr>
        <a:xfrm>
          <a:off x="3033661" y="190327"/>
          <a:ext cx="2163366" cy="1298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más competitivo dentro mercado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679" y="228345"/>
        <a:ext cx="2087330" cy="1221984"/>
      </dsp:txXfrm>
    </dsp:sp>
    <dsp:sp modelId="{55947674-CFC9-4855-8F1F-0BD350F95EB8}">
      <dsp:nvSpPr>
        <dsp:cNvPr id="0" name=""/>
        <dsp:cNvSpPr/>
      </dsp:nvSpPr>
      <dsp:spPr>
        <a:xfrm rot="21564941">
          <a:off x="5416948" y="555427"/>
          <a:ext cx="466280" cy="53651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6952" y="663443"/>
        <a:ext cx="326396" cy="321908"/>
      </dsp:txXfrm>
    </dsp:sp>
    <dsp:sp modelId="{6B6022ED-BC97-4B93-826F-08325AB5012D}">
      <dsp:nvSpPr>
        <dsp:cNvPr id="0" name=""/>
        <dsp:cNvSpPr/>
      </dsp:nvSpPr>
      <dsp:spPr>
        <a:xfrm>
          <a:off x="6076756" y="159291"/>
          <a:ext cx="2163366" cy="1298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alternitas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4774" y="197309"/>
        <a:ext cx="2087330" cy="1221984"/>
      </dsp:txXfrm>
    </dsp:sp>
    <dsp:sp modelId="{45044E32-E0C0-4A4A-A819-5966660938C8}">
      <dsp:nvSpPr>
        <dsp:cNvPr id="0" name=""/>
        <dsp:cNvSpPr/>
      </dsp:nvSpPr>
      <dsp:spPr>
        <a:xfrm rot="35394">
          <a:off x="8452852" y="555693"/>
          <a:ext cx="451035" cy="53651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52856" y="662299"/>
        <a:ext cx="315725" cy="321908"/>
      </dsp:txXfrm>
    </dsp:sp>
    <dsp:sp modelId="{CB3AC660-5EFD-45E1-B57F-2F526B0EC6C3}">
      <dsp:nvSpPr>
        <dsp:cNvPr id="0" name=""/>
        <dsp:cNvSpPr/>
      </dsp:nvSpPr>
      <dsp:spPr>
        <a:xfrm>
          <a:off x="9091088" y="190327"/>
          <a:ext cx="2163366" cy="1298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Disminuir los costos de producción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Aumentar los índices de producción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9106" y="228345"/>
        <a:ext cx="2087330" cy="1221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A8A5C-6386-4B43-9D2E-8E10B7B1F11D}">
      <dsp:nvSpPr>
        <dsp:cNvPr id="0" name=""/>
        <dsp:cNvSpPr/>
      </dsp:nvSpPr>
      <dsp:spPr>
        <a:xfrm>
          <a:off x="865670" y="1842"/>
          <a:ext cx="2603461" cy="942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Sustancias, microorganismos o preparados distintos de las materias primas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3273" y="29445"/>
        <a:ext cx="2548255" cy="887223"/>
      </dsp:txXfrm>
    </dsp:sp>
    <dsp:sp modelId="{C8D2DCB2-337F-4D13-BCC2-536CF38563FA}">
      <dsp:nvSpPr>
        <dsp:cNvPr id="0" name=""/>
        <dsp:cNvSpPr/>
      </dsp:nvSpPr>
      <dsp:spPr>
        <a:xfrm rot="5409307">
          <a:off x="1988781" y="967832"/>
          <a:ext cx="353412" cy="42409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38404" y="1003172"/>
        <a:ext cx="254455" cy="247388"/>
      </dsp:txXfrm>
    </dsp:sp>
    <dsp:sp modelId="{01EFB8C6-EF76-4E63-B592-28772D943AA2}">
      <dsp:nvSpPr>
        <dsp:cNvPr id="0" name=""/>
        <dsp:cNvSpPr/>
      </dsp:nvSpPr>
      <dsp:spPr>
        <a:xfrm>
          <a:off x="861843" y="1415486"/>
          <a:ext cx="2603461" cy="942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Añaden al alimento o al agua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446" y="1443089"/>
        <a:ext cx="2548255" cy="887223"/>
      </dsp:txXfrm>
    </dsp:sp>
    <dsp:sp modelId="{197A95E8-46A5-4AE5-9E2D-6A6A214ECD94}">
      <dsp:nvSpPr>
        <dsp:cNvPr id="0" name=""/>
        <dsp:cNvSpPr/>
      </dsp:nvSpPr>
      <dsp:spPr>
        <a:xfrm rot="5400000">
          <a:off x="1986868" y="2381476"/>
          <a:ext cx="353411" cy="42409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36347" y="2416817"/>
        <a:ext cx="254455" cy="247388"/>
      </dsp:txXfrm>
    </dsp:sp>
    <dsp:sp modelId="{6FAFE64F-E21C-45DE-8288-9E50933FE5A8}">
      <dsp:nvSpPr>
        <dsp:cNvPr id="0" name=""/>
        <dsp:cNvSpPr/>
      </dsp:nvSpPr>
      <dsp:spPr>
        <a:xfrm>
          <a:off x="861843" y="2829131"/>
          <a:ext cx="2603461" cy="942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Características del alimento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Rendimientos productivos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Bienestar y la salud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446" y="2856734"/>
        <a:ext cx="2548255" cy="887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C47D5-5B9F-468F-86EC-7BADFDD97F5C}">
      <dsp:nvSpPr>
        <dsp:cNvPr id="0" name=""/>
        <dsp:cNvSpPr/>
      </dsp:nvSpPr>
      <dsp:spPr>
        <a:xfrm>
          <a:off x="305838" y="95536"/>
          <a:ext cx="1961413" cy="42506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Antibióticos</a:t>
          </a:r>
          <a:endParaRPr lang="es-EC" sz="1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288" y="107986"/>
        <a:ext cx="1936513" cy="400163"/>
      </dsp:txXfrm>
    </dsp:sp>
    <dsp:sp modelId="{3BBDC1A2-03E4-4CE0-B0F8-5C917BF05C94}">
      <dsp:nvSpPr>
        <dsp:cNvPr id="0" name=""/>
        <dsp:cNvSpPr/>
      </dsp:nvSpPr>
      <dsp:spPr>
        <a:xfrm rot="5400000">
          <a:off x="1138793" y="497630"/>
          <a:ext cx="295502" cy="4399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4562" y="569851"/>
        <a:ext cx="263965" cy="206851"/>
      </dsp:txXfrm>
    </dsp:sp>
    <dsp:sp modelId="{D2753D2E-B6EA-47E2-8E92-67AA49FC2C38}">
      <dsp:nvSpPr>
        <dsp:cNvPr id="0" name=""/>
        <dsp:cNvSpPr/>
      </dsp:nvSpPr>
      <dsp:spPr>
        <a:xfrm>
          <a:off x="305838" y="914603"/>
          <a:ext cx="1961413" cy="9776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Antibióticos promotores del crecimiento (APC) </a:t>
          </a:r>
          <a:endParaRPr lang="es-EC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2" y="943237"/>
        <a:ext cx="1904145" cy="920383"/>
      </dsp:txXfrm>
    </dsp:sp>
    <dsp:sp modelId="{EF80297A-9461-4BC4-AD8D-6D797D7B9FDA}">
      <dsp:nvSpPr>
        <dsp:cNvPr id="0" name=""/>
        <dsp:cNvSpPr/>
      </dsp:nvSpPr>
      <dsp:spPr>
        <a:xfrm rot="5400000">
          <a:off x="1103235" y="1916696"/>
          <a:ext cx="366619" cy="43994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4562" y="1953358"/>
        <a:ext cx="263965" cy="256633"/>
      </dsp:txXfrm>
    </dsp:sp>
    <dsp:sp modelId="{6690251E-03EE-410D-B134-BA3EDDEDAE05}">
      <dsp:nvSpPr>
        <dsp:cNvPr id="0" name=""/>
        <dsp:cNvSpPr/>
      </dsp:nvSpPr>
      <dsp:spPr>
        <a:xfrm>
          <a:off x="305838" y="2381080"/>
          <a:ext cx="1961413" cy="9776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Prohibidos – 2006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72" y="2409714"/>
        <a:ext cx="1904145" cy="9203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84C88-FED8-43FD-B4C9-0041BF37CC41}">
      <dsp:nvSpPr>
        <dsp:cNvPr id="0" name=""/>
        <dsp:cNvSpPr/>
      </dsp:nvSpPr>
      <dsp:spPr>
        <a:xfrm>
          <a:off x="1580" y="0"/>
          <a:ext cx="3371313" cy="436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Formulación</a:t>
          </a:r>
          <a:endParaRPr lang="es-EC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61" y="12781"/>
        <a:ext cx="3345751" cy="410825"/>
      </dsp:txXfrm>
    </dsp:sp>
    <dsp:sp modelId="{2D38B801-4666-40C9-B1B6-98A7FCCA88B7}">
      <dsp:nvSpPr>
        <dsp:cNvPr id="0" name=""/>
        <dsp:cNvSpPr/>
      </dsp:nvSpPr>
      <dsp:spPr>
        <a:xfrm>
          <a:off x="3710026" y="0"/>
          <a:ext cx="714718" cy="43638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026" y="87277"/>
        <a:ext cx="583802" cy="261833"/>
      </dsp:txXfrm>
    </dsp:sp>
    <dsp:sp modelId="{F7010509-C818-400A-935F-30A5A3F1BAE2}">
      <dsp:nvSpPr>
        <dsp:cNvPr id="0" name=""/>
        <dsp:cNvSpPr/>
      </dsp:nvSpPr>
      <dsp:spPr>
        <a:xfrm>
          <a:off x="4721420" y="0"/>
          <a:ext cx="3371313" cy="436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Software NUTRION 5.0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4201" y="12781"/>
        <a:ext cx="3345751" cy="410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84C88-FED8-43FD-B4C9-0041BF37CC41}">
      <dsp:nvSpPr>
        <dsp:cNvPr id="0" name=""/>
        <dsp:cNvSpPr/>
      </dsp:nvSpPr>
      <dsp:spPr>
        <a:xfrm>
          <a:off x="0" y="0"/>
          <a:ext cx="3723393" cy="576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</a:t>
          </a:r>
          <a:endParaRPr lang="es-EC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95" y="16895"/>
        <a:ext cx="3689603" cy="5430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9D776-22C6-40CF-A854-7AEB2313B44F}">
      <dsp:nvSpPr>
        <dsp:cNvPr id="0" name=""/>
        <dsp:cNvSpPr/>
      </dsp:nvSpPr>
      <dsp:spPr>
        <a:xfrm>
          <a:off x="3599" y="1731463"/>
          <a:ext cx="1718284" cy="8591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Caracterización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62" y="1756626"/>
        <a:ext cx="1667958" cy="808816"/>
      </dsp:txXfrm>
    </dsp:sp>
    <dsp:sp modelId="{D4FA1BE5-5121-4B58-A5D3-A0ACA08F2436}">
      <dsp:nvSpPr>
        <dsp:cNvPr id="0" name=""/>
        <dsp:cNvSpPr/>
      </dsp:nvSpPr>
      <dsp:spPr>
        <a:xfrm rot="18289469">
          <a:off x="1463758" y="1649137"/>
          <a:ext cx="1203565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1203565" y="1789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5451" y="1636938"/>
        <a:ext cx="60178" cy="60178"/>
      </dsp:txXfrm>
    </dsp:sp>
    <dsp:sp modelId="{317CBC0F-77B1-46C8-B578-0ED097590A66}">
      <dsp:nvSpPr>
        <dsp:cNvPr id="0" name=""/>
        <dsp:cNvSpPr/>
      </dsp:nvSpPr>
      <dsp:spPr>
        <a:xfrm>
          <a:off x="2409197" y="743449"/>
          <a:ext cx="1718284" cy="859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NUTRION 5.0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4360" y="768612"/>
        <a:ext cx="1667958" cy="808816"/>
      </dsp:txXfrm>
    </dsp:sp>
    <dsp:sp modelId="{39C32D91-987A-477E-A7B6-83CBA2FC6B7F}">
      <dsp:nvSpPr>
        <dsp:cNvPr id="0" name=""/>
        <dsp:cNvSpPr/>
      </dsp:nvSpPr>
      <dsp:spPr>
        <a:xfrm>
          <a:off x="4127482" y="1155130"/>
          <a:ext cx="687313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687313" y="1789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3956" y="1155838"/>
        <a:ext cx="34365" cy="34365"/>
      </dsp:txXfrm>
    </dsp:sp>
    <dsp:sp modelId="{509C068C-16E1-4AC4-969B-6AE70CC32AC9}">
      <dsp:nvSpPr>
        <dsp:cNvPr id="0" name=""/>
        <dsp:cNvSpPr/>
      </dsp:nvSpPr>
      <dsp:spPr>
        <a:xfrm>
          <a:off x="4814795" y="743449"/>
          <a:ext cx="1718284" cy="859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Aporte de nutrientes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9958" y="768612"/>
        <a:ext cx="1667958" cy="808816"/>
      </dsp:txXfrm>
    </dsp:sp>
    <dsp:sp modelId="{B21ACC97-90FD-4BAD-B6DD-43B8FBBC7A5E}">
      <dsp:nvSpPr>
        <dsp:cNvPr id="0" name=""/>
        <dsp:cNvSpPr/>
      </dsp:nvSpPr>
      <dsp:spPr>
        <a:xfrm>
          <a:off x="1721884" y="2143144"/>
          <a:ext cx="687313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687313" y="1789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358" y="2143851"/>
        <a:ext cx="34365" cy="34365"/>
      </dsp:txXfrm>
    </dsp:sp>
    <dsp:sp modelId="{DFAE6EDB-8FF7-46D1-AB33-516C1D096882}">
      <dsp:nvSpPr>
        <dsp:cNvPr id="0" name=""/>
        <dsp:cNvSpPr/>
      </dsp:nvSpPr>
      <dsp:spPr>
        <a:xfrm>
          <a:off x="2409197" y="1731463"/>
          <a:ext cx="1718284" cy="859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DRX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4360" y="1756626"/>
        <a:ext cx="1667958" cy="808816"/>
      </dsp:txXfrm>
    </dsp:sp>
    <dsp:sp modelId="{597DE656-001A-426C-A8B6-15F6F6FF51FA}">
      <dsp:nvSpPr>
        <dsp:cNvPr id="0" name=""/>
        <dsp:cNvSpPr/>
      </dsp:nvSpPr>
      <dsp:spPr>
        <a:xfrm>
          <a:off x="4127482" y="2143144"/>
          <a:ext cx="687313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687313" y="1789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3956" y="2143851"/>
        <a:ext cx="34365" cy="34365"/>
      </dsp:txXfrm>
    </dsp:sp>
    <dsp:sp modelId="{4E6A2490-C22B-4EB7-9B2D-01E3DC3F847A}">
      <dsp:nvSpPr>
        <dsp:cNvPr id="0" name=""/>
        <dsp:cNvSpPr/>
      </dsp:nvSpPr>
      <dsp:spPr>
        <a:xfrm>
          <a:off x="4814795" y="1731463"/>
          <a:ext cx="1718284" cy="859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Identificación de plata (nanopartículas de plata)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9958" y="1756626"/>
        <a:ext cx="1667958" cy="808816"/>
      </dsp:txXfrm>
    </dsp:sp>
    <dsp:sp modelId="{E504BAF1-1DD7-47AF-9DC3-3A33D4628871}">
      <dsp:nvSpPr>
        <dsp:cNvPr id="0" name=""/>
        <dsp:cNvSpPr/>
      </dsp:nvSpPr>
      <dsp:spPr>
        <a:xfrm rot="3310531">
          <a:off x="1463758" y="2637151"/>
          <a:ext cx="1203565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1203565" y="1789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5451" y="2624952"/>
        <a:ext cx="60178" cy="60178"/>
      </dsp:txXfrm>
    </dsp:sp>
    <dsp:sp modelId="{CEF1B436-60DD-40A2-958A-6299E9930218}">
      <dsp:nvSpPr>
        <dsp:cNvPr id="0" name=""/>
        <dsp:cNvSpPr/>
      </dsp:nvSpPr>
      <dsp:spPr>
        <a:xfrm>
          <a:off x="2409197" y="2719476"/>
          <a:ext cx="1718284" cy="859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EDS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4360" y="2744639"/>
        <a:ext cx="1667958" cy="808816"/>
      </dsp:txXfrm>
    </dsp:sp>
    <dsp:sp modelId="{0CA453B8-CA34-481A-83C1-6AEC4B77FF91}">
      <dsp:nvSpPr>
        <dsp:cNvPr id="0" name=""/>
        <dsp:cNvSpPr/>
      </dsp:nvSpPr>
      <dsp:spPr>
        <a:xfrm>
          <a:off x="4127482" y="3131157"/>
          <a:ext cx="687313" cy="35780"/>
        </a:xfrm>
        <a:custGeom>
          <a:avLst/>
          <a:gdLst/>
          <a:ahLst/>
          <a:cxnLst/>
          <a:rect l="0" t="0" r="0" b="0"/>
          <a:pathLst>
            <a:path>
              <a:moveTo>
                <a:pt x="0" y="17890"/>
              </a:moveTo>
              <a:lnTo>
                <a:pt x="687313" y="1789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3956" y="3131865"/>
        <a:ext cx="34365" cy="34365"/>
      </dsp:txXfrm>
    </dsp:sp>
    <dsp:sp modelId="{DA84FDFD-BD7F-4DC0-B44E-1FC3B49F832D}">
      <dsp:nvSpPr>
        <dsp:cNvPr id="0" name=""/>
        <dsp:cNvSpPr/>
      </dsp:nvSpPr>
      <dsp:spPr>
        <a:xfrm>
          <a:off x="4814795" y="2719476"/>
          <a:ext cx="1718284" cy="859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Elementos químicos de suma importancia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9958" y="2744639"/>
        <a:ext cx="1667958" cy="808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BED4F-57C7-40F7-8B5F-036FA7AB447C}">
      <dsp:nvSpPr>
        <dsp:cNvPr id="0" name=""/>
        <dsp:cNvSpPr/>
      </dsp:nvSpPr>
      <dsp:spPr>
        <a:xfrm>
          <a:off x="0" y="3693"/>
          <a:ext cx="2668789" cy="535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FOS 1-Kestosa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72" y="19365"/>
        <a:ext cx="2637445" cy="503743"/>
      </dsp:txXfrm>
    </dsp:sp>
    <dsp:sp modelId="{9FFF4B19-838B-4DAE-A73E-A81B01D2AE3C}">
      <dsp:nvSpPr>
        <dsp:cNvPr id="0" name=""/>
        <dsp:cNvSpPr/>
      </dsp:nvSpPr>
      <dsp:spPr>
        <a:xfrm rot="5400000">
          <a:off x="1098864" y="570185"/>
          <a:ext cx="471060" cy="5652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4812" y="617291"/>
        <a:ext cx="339164" cy="329742"/>
      </dsp:txXfrm>
    </dsp:sp>
    <dsp:sp modelId="{F32C97D2-BA92-4A93-A6D1-24848FC83786}">
      <dsp:nvSpPr>
        <dsp:cNvPr id="0" name=""/>
        <dsp:cNvSpPr/>
      </dsp:nvSpPr>
      <dsp:spPr>
        <a:xfrm>
          <a:off x="-17469" y="1166861"/>
          <a:ext cx="2703727" cy="396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Prebiótico </a:t>
          </a:r>
          <a:r>
            <a:rPr lang="es-EC" sz="1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(Arocena, 2017)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5865" y="1178465"/>
        <a:ext cx="2680519" cy="372985"/>
      </dsp:txXfrm>
    </dsp:sp>
    <dsp:sp modelId="{7C8AA441-31FB-43E2-85AE-F74147119535}">
      <dsp:nvSpPr>
        <dsp:cNvPr id="0" name=""/>
        <dsp:cNvSpPr/>
      </dsp:nvSpPr>
      <dsp:spPr>
        <a:xfrm rot="5400000">
          <a:off x="1098864" y="1594459"/>
          <a:ext cx="471060" cy="5652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4812" y="1641565"/>
        <a:ext cx="339164" cy="329742"/>
      </dsp:txXfrm>
    </dsp:sp>
    <dsp:sp modelId="{120CD144-C276-4911-A7CB-66045A4B4935}">
      <dsp:nvSpPr>
        <dsp:cNvPr id="0" name=""/>
        <dsp:cNvSpPr/>
      </dsp:nvSpPr>
      <dsp:spPr>
        <a:xfrm>
          <a:off x="-17469" y="2191135"/>
          <a:ext cx="2703727" cy="11950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Estimulan el crecimiento de determinados microorganismos beneficiosos del tracto digestivo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2" y="2226136"/>
        <a:ext cx="2633725" cy="1125009"/>
      </dsp:txXfrm>
    </dsp:sp>
    <dsp:sp modelId="{820F4433-BA3A-4786-8B82-66FA9D27C33F}">
      <dsp:nvSpPr>
        <dsp:cNvPr id="0" name=""/>
        <dsp:cNvSpPr/>
      </dsp:nvSpPr>
      <dsp:spPr>
        <a:xfrm rot="5400000">
          <a:off x="1098864" y="3417551"/>
          <a:ext cx="471060" cy="5652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4812" y="3464657"/>
        <a:ext cx="339164" cy="329742"/>
      </dsp:txXfrm>
    </dsp:sp>
    <dsp:sp modelId="{0D1DC3EE-F058-4B56-A8AE-0BB7E05126A1}">
      <dsp:nvSpPr>
        <dsp:cNvPr id="0" name=""/>
        <dsp:cNvSpPr/>
      </dsp:nvSpPr>
      <dsp:spPr>
        <a:xfrm>
          <a:off x="8631" y="4014228"/>
          <a:ext cx="2651526" cy="1302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 el sistema inmunológico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Absorción de minerales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Aumento de microvellosidades intestinales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Ganancia diaria de peso 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83" y="4052380"/>
        <a:ext cx="2575222" cy="12262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BF981-79F2-4CE1-B3FB-CD7313E69F90}">
      <dsp:nvSpPr>
        <dsp:cNvPr id="0" name=""/>
        <dsp:cNvSpPr/>
      </dsp:nvSpPr>
      <dsp:spPr>
        <a:xfrm>
          <a:off x="765925" y="3334"/>
          <a:ext cx="3165071" cy="592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Nanopartículas de plata</a:t>
          </a: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279" y="20688"/>
        <a:ext cx="3130363" cy="557814"/>
      </dsp:txXfrm>
    </dsp:sp>
    <dsp:sp modelId="{45B73FE1-BE47-4ABF-A182-6F7680CD6F7E}">
      <dsp:nvSpPr>
        <dsp:cNvPr id="0" name=""/>
        <dsp:cNvSpPr/>
      </dsp:nvSpPr>
      <dsp:spPr>
        <a:xfrm rot="5400000">
          <a:off x="2066558" y="633444"/>
          <a:ext cx="563806" cy="67656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45491" y="689824"/>
        <a:ext cx="405941" cy="394664"/>
      </dsp:txXfrm>
    </dsp:sp>
    <dsp:sp modelId="{5399D858-0955-43AE-97B4-E74EFDFAB0AB}">
      <dsp:nvSpPr>
        <dsp:cNvPr id="0" name=""/>
        <dsp:cNvSpPr/>
      </dsp:nvSpPr>
      <dsp:spPr>
        <a:xfrm>
          <a:off x="1202897" y="1347598"/>
          <a:ext cx="2291127" cy="4082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Antimicrobiano (Gorchs </a:t>
          </a:r>
          <a:r>
            <a:rPr lang="es-EC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 al.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2014).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4854" y="1359555"/>
        <a:ext cx="2267213" cy="384326"/>
      </dsp:txXfrm>
    </dsp:sp>
    <dsp:sp modelId="{E96877D6-2D10-4A5B-AF48-C92F2507C489}">
      <dsp:nvSpPr>
        <dsp:cNvPr id="0" name=""/>
        <dsp:cNvSpPr/>
      </dsp:nvSpPr>
      <dsp:spPr>
        <a:xfrm rot="5366520">
          <a:off x="2088474" y="1771434"/>
          <a:ext cx="530842" cy="67656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50149" y="1844300"/>
        <a:ext cx="405941" cy="371589"/>
      </dsp:txXfrm>
    </dsp:sp>
    <dsp:sp modelId="{49417A7C-6863-44A5-8215-A7AA3D26FE41}">
      <dsp:nvSpPr>
        <dsp:cNvPr id="0" name=""/>
        <dsp:cNvSpPr/>
      </dsp:nvSpPr>
      <dsp:spPr>
        <a:xfrm>
          <a:off x="903163" y="2463596"/>
          <a:ext cx="2917899" cy="9796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Potencialmente patógenas como </a:t>
          </a:r>
          <a:r>
            <a:rPr lang="es-EC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E. coli</a:t>
          </a:r>
          <a:r>
            <a:rPr lang="es-EC" sz="1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s-EC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Staphylococcus aureus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1857" y="2492290"/>
        <a:ext cx="2860511" cy="922281"/>
      </dsp:txXfrm>
    </dsp:sp>
    <dsp:sp modelId="{D374660E-9C63-4DC0-8933-9106877AD1A1}">
      <dsp:nvSpPr>
        <dsp:cNvPr id="0" name=""/>
        <dsp:cNvSpPr/>
      </dsp:nvSpPr>
      <dsp:spPr>
        <a:xfrm rot="5406863">
          <a:off x="2105596" y="3444795"/>
          <a:ext cx="509721" cy="67656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57639" y="3528218"/>
        <a:ext cx="405941" cy="356805"/>
      </dsp:txXfrm>
    </dsp:sp>
    <dsp:sp modelId="{C1AFD029-FDA2-42E2-BA44-1604B29649AB}">
      <dsp:nvSpPr>
        <dsp:cNvPr id="0" name=""/>
        <dsp:cNvSpPr/>
      </dsp:nvSpPr>
      <dsp:spPr>
        <a:xfrm>
          <a:off x="941562" y="4122892"/>
          <a:ext cx="2834125" cy="11554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Actividad de Inmunidad de las células, mejorando el sistema inmunólogo </a:t>
          </a:r>
          <a:endParaRPr lang="es-EC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5405" y="4156735"/>
        <a:ext cx="2766439" cy="1087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252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893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FABF140-C3A2-485E-8F4E-8FBB40EFCB0A}" type="datetimeFigureOut">
              <a:rPr lang="es-EC" smtClean="0"/>
              <a:t>10/09/2018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C44A3D7A-37A2-4EBD-A08D-F6411E4BDAB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319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512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2476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052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229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74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21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4547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926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2.jpe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4.jp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5.jpe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1735" y="2733112"/>
            <a:ext cx="8674005" cy="1980798"/>
          </a:xfrm>
        </p:spPr>
        <p:txBody>
          <a:bodyPr>
            <a:noAutofit/>
          </a:bodyPr>
          <a:lstStyle/>
          <a:p>
            <a:pPr algn="ctr"/>
            <a:r>
              <a:rPr lang="es-ES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Y CARACTERIZACIÓN NUTRICIONAL DE UN ALIMENTO CONCENTRADO A BASE DE MAÍZ – SOYA, CON INCLUSIÓN DEL FRUCTOOLIGOSACÁRIDO 1-KESTOSA Y NANOPARTÍCULAS DE PLATA, PARA MEJORAR EL DESEMPEÑO PRODUCTIVO DE AVES DE </a:t>
            </a:r>
            <a:r>
              <a:rPr lang="es-ES" sz="22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ENGORDE</a:t>
            </a:r>
            <a:r>
              <a:rPr lang="es-EC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1329" y="4336361"/>
            <a:ext cx="8074815" cy="1452164"/>
          </a:xfrm>
        </p:spPr>
        <p:txBody>
          <a:bodyPr>
            <a:normAutofit fontScale="92500" lnSpcReduction="20000"/>
          </a:bodyPr>
          <a:lstStyle/>
          <a:p>
            <a:pPr algn="ctr"/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RESPONSABLES DEL PROYECTO: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Luis Enrique Trujillo Toledo Ph.D (Director)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Ruiz Marín Paulo Andres (Tesista)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01329" y="735167"/>
            <a:ext cx="7682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ARMADAS - ESPE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VIDA Y LA AGRICULTURA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BIOTECNOLOGÍA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62158" y="1828040"/>
            <a:ext cx="8353155" cy="669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DE TITULACIÓN PREVIO A LA OBTENCION DEL TÍTULO DE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INGENIERÍA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BIOTECNOLOGÍA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300020" y="5788525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Septiembre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pic>
        <p:nvPicPr>
          <p:cNvPr id="9" name="Picture 2" descr="Resultado de imagen para carrera biotecnologi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5" y="287584"/>
            <a:ext cx="1540455" cy="154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i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44" y="172510"/>
            <a:ext cx="1784964" cy="17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278" y="524885"/>
            <a:ext cx="10063228" cy="1163365"/>
          </a:xfrm>
        </p:spPr>
        <p:txBody>
          <a:bodyPr>
            <a:normAutofit/>
          </a:bodyPr>
          <a:lstStyle/>
          <a:p>
            <a:pPr lvl="0" algn="just"/>
            <a:r>
              <a:rPr lang="es-ES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Formulación </a:t>
            </a:r>
            <a:r>
              <a:rPr lang="es-ES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Elaboración del alimento </a:t>
            </a:r>
            <a:r>
              <a:rPr lang="es-ES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balanceado</a:t>
            </a:r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5821" t="23989" r="58373" b="20743"/>
          <a:stretch/>
        </p:blipFill>
        <p:spPr bwMode="auto">
          <a:xfrm>
            <a:off x="830559" y="1937150"/>
            <a:ext cx="3372565" cy="399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2"/>
          <a:srcRect l="41451" t="23989" r="17275" b="17685"/>
          <a:stretch/>
        </p:blipFill>
        <p:spPr bwMode="auto">
          <a:xfrm>
            <a:off x="4594753" y="1937150"/>
            <a:ext cx="3149188" cy="399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/>
          <a:srcRect l="7055" t="22577" r="59079" b="19802"/>
          <a:stretch/>
        </p:blipFill>
        <p:spPr bwMode="auto">
          <a:xfrm>
            <a:off x="8135570" y="1937150"/>
            <a:ext cx="2976863" cy="399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09830" y="5507935"/>
            <a:ext cx="3119034" cy="4193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4236514" y="6170024"/>
            <a:ext cx="3865665" cy="44446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FOS: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g/kg de alimento balanceado</a:t>
            </a:r>
          </a:p>
          <a:p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Nano-Ag: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mg/kg o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ml. en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solución/kg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263193640"/>
              </p:ext>
            </p:extLst>
          </p:nvPr>
        </p:nvGraphicFramePr>
        <p:xfrm>
          <a:off x="1786664" y="1251863"/>
          <a:ext cx="8094315" cy="43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15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2"/>
          <a:srcRect l="20931" t="27865" r="28668" b="14580"/>
          <a:stretch/>
        </p:blipFill>
        <p:spPr bwMode="auto">
          <a:xfrm>
            <a:off x="1121913" y="2461967"/>
            <a:ext cx="5371621" cy="3632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6842145" y="825651"/>
            <a:ext cx="4997003" cy="2166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Batidora Oster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Modelo: 2372 con base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oporte y  recipiente de vidrio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Aspas Redondas (amasadores)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de mezclado : Segunda velocidad             (mezclar ingredientes secos con líquidos – según manual)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27" y="3178412"/>
            <a:ext cx="1972920" cy="26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Resultado de imagen para aspas redondas para batid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46" y="3263451"/>
            <a:ext cx="2742171" cy="2029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8842928"/>
              </p:ext>
            </p:extLst>
          </p:nvPr>
        </p:nvGraphicFramePr>
        <p:xfrm>
          <a:off x="1895845" y="828870"/>
          <a:ext cx="3727033" cy="5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ángulo 1"/>
          <p:cNvSpPr/>
          <p:nvPr/>
        </p:nvSpPr>
        <p:spPr>
          <a:xfrm>
            <a:off x="1897038" y="1705970"/>
            <a:ext cx="3821373" cy="614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kg de Alimento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alanceado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810" y="641250"/>
            <a:ext cx="10479058" cy="1069053"/>
          </a:xfrm>
        </p:spPr>
        <p:txBody>
          <a:bodyPr/>
          <a:lstStyle/>
          <a:p>
            <a:pPr algn="l"/>
            <a:r>
              <a:rPr lang="es-EC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Peletización y </a:t>
            </a:r>
            <a:r>
              <a:rPr lang="es-ES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del </a:t>
            </a:r>
            <a:r>
              <a:rPr lang="es-ES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alimento </a:t>
            </a:r>
            <a:r>
              <a:rPr lang="es-ES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balanceado</a:t>
            </a: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5"/>
          <a:stretch/>
        </p:blipFill>
        <p:spPr>
          <a:xfrm>
            <a:off x="5103225" y="1497758"/>
            <a:ext cx="1401759" cy="225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91" y="1591628"/>
            <a:ext cx="4520014" cy="216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13426"/>
          <a:stretch/>
        </p:blipFill>
        <p:spPr>
          <a:xfrm rot="5400000">
            <a:off x="2423108" y="1740799"/>
            <a:ext cx="2129954" cy="166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Conector recto de flecha 13"/>
          <p:cNvCxnSpPr/>
          <p:nvPr/>
        </p:nvCxnSpPr>
        <p:spPr>
          <a:xfrm>
            <a:off x="4432396" y="2545157"/>
            <a:ext cx="5626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6620114" y="2545157"/>
            <a:ext cx="626847" cy="11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4138327"/>
              </p:ext>
            </p:extLst>
          </p:nvPr>
        </p:nvGraphicFramePr>
        <p:xfrm>
          <a:off x="1912209" y="3140727"/>
          <a:ext cx="6536680" cy="432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546225" y="2076349"/>
            <a:ext cx="1555845" cy="9007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Peletización</a:t>
            </a:r>
            <a:endParaRPr lang="es-EC" sz="1600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213613" y="2526726"/>
            <a:ext cx="4407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68" y="123900"/>
            <a:ext cx="10284705" cy="1122803"/>
          </a:xfrm>
        </p:spPr>
        <p:txBody>
          <a:bodyPr>
            <a:noAutofit/>
          </a:bodyPr>
          <a:lstStyle/>
          <a:p>
            <a:pPr algn="l"/>
            <a:r>
              <a:rPr lang="es-EC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br>
              <a:rPr lang="es-EC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Adquisición del FOS y  Nanopartículas de plata</a:t>
            </a: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6905" t="49645" r="52536" b="15210"/>
          <a:stretch/>
        </p:blipFill>
        <p:spPr bwMode="auto">
          <a:xfrm>
            <a:off x="1833114" y="1710053"/>
            <a:ext cx="2738887" cy="2441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17874" t="38904" r="20037" b="27421"/>
          <a:stretch/>
        </p:blipFill>
        <p:spPr bwMode="auto">
          <a:xfrm>
            <a:off x="202905" y="4274759"/>
            <a:ext cx="6197895" cy="1948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/>
          <a:srcRect l="17403" t="39741" r="23566" b="12152"/>
          <a:stretch/>
        </p:blipFill>
        <p:spPr bwMode="auto">
          <a:xfrm>
            <a:off x="6506740" y="1799975"/>
            <a:ext cx="5265420" cy="2412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392536" y="4396280"/>
            <a:ext cx="3821373" cy="1434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Nanopartículas de plata de tamaño de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50nm y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61nm</a:t>
            </a:r>
          </a:p>
          <a:p>
            <a:pPr algn="ctr"/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Rango optimo (50nm -100nm</a:t>
            </a:r>
            <a:r>
              <a:rPr lang="es-EC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C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(Mahmoud, 2012)</a:t>
            </a: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1086" y="402767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Botero, 2014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04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055" y="502597"/>
            <a:ext cx="8911687" cy="781610"/>
          </a:xfrm>
        </p:spPr>
        <p:txBody>
          <a:bodyPr/>
          <a:lstStyle/>
          <a:p>
            <a:pPr algn="l"/>
            <a:r>
              <a:rPr lang="es-EC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Formulación del alimento</a:t>
            </a: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arcador de contenido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30210" t="35621" r="46538" b="32079"/>
          <a:stretch/>
        </p:blipFill>
        <p:spPr bwMode="auto">
          <a:xfrm>
            <a:off x="6862488" y="997604"/>
            <a:ext cx="3894832" cy="295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18109" t="21125" r="55903" b="19473"/>
          <a:stretch/>
        </p:blipFill>
        <p:spPr bwMode="auto">
          <a:xfrm>
            <a:off x="1336298" y="1120433"/>
            <a:ext cx="3885670" cy="5102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428643" y="4172522"/>
            <a:ext cx="4475918" cy="162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Maíz (en mayor cantidad), soya,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harina de pescado y el aceite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Maíz y soya: Mayor </a:t>
            </a:r>
            <a:r>
              <a:rPr lang="es-EC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demanda tienen por sus características nutricionales </a:t>
            </a:r>
            <a:r>
              <a:rPr lang="es-EC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(Rivas, 2014)</a:t>
            </a: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590" y="487632"/>
            <a:ext cx="9348866" cy="1152403"/>
          </a:xfrm>
        </p:spPr>
        <p:txBody>
          <a:bodyPr/>
          <a:lstStyle/>
          <a:p>
            <a:pPr algn="just"/>
            <a:r>
              <a:rPr lang="es-EC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Peletización </a:t>
            </a:r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 alimento balanceado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9932" t="24907" r="53864" b="30494"/>
          <a:stretch/>
        </p:blipFill>
        <p:spPr bwMode="auto">
          <a:xfrm>
            <a:off x="434731" y="2077703"/>
            <a:ext cx="4451167" cy="3045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692394" y="1513280"/>
            <a:ext cx="3248167" cy="4173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Pellet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migajeado hasta el pellet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3mm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función de la edad del ave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engorde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primera semana de edad se le proporciona pellet migajeado</a:t>
            </a: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Últimas semanas de edad se le suministra pellet de 3mm hasta 5mm de </a:t>
            </a:r>
            <a:r>
              <a:rPr lang="es-EC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diámetro (Rivas, 2014)</a:t>
            </a:r>
          </a:p>
          <a:p>
            <a:pPr algn="ctr"/>
            <a:endParaRPr lang="es-EC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45684" t="24907" r="35025" b="30494"/>
          <a:stretch/>
        </p:blipFill>
        <p:spPr bwMode="auto">
          <a:xfrm>
            <a:off x="5243383" y="1682187"/>
            <a:ext cx="3091526" cy="3836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38337" y="5122772"/>
            <a:ext cx="3643953" cy="5644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Alimento balanceado en forma de pellet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888" y="501281"/>
            <a:ext cx="9689609" cy="1068212"/>
          </a:xfrm>
        </p:spPr>
        <p:txBody>
          <a:bodyPr>
            <a:normAutofit/>
          </a:bodyPr>
          <a:lstStyle/>
          <a:p>
            <a:pPr algn="just"/>
            <a:r>
              <a:rPr lang="es-EC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Caracterización </a:t>
            </a:r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 alimento balanceado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0922" t="22107" r="17451" b="24936"/>
          <a:stretch/>
        </p:blipFill>
        <p:spPr bwMode="auto">
          <a:xfrm>
            <a:off x="1147578" y="1255594"/>
            <a:ext cx="4012442" cy="4203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26529" t="19606" r="29205" b="11051"/>
          <a:stretch/>
        </p:blipFill>
        <p:spPr bwMode="auto">
          <a:xfrm>
            <a:off x="5678710" y="1144569"/>
            <a:ext cx="6235786" cy="5597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872327" y="5622877"/>
            <a:ext cx="4547038" cy="8461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nutricional del alimento balanceado – Presentados por NUTRION 5.0.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6085838"/>
              </p:ext>
            </p:extLst>
          </p:nvPr>
        </p:nvGraphicFramePr>
        <p:xfrm>
          <a:off x="1531723" y="260112"/>
          <a:ext cx="2668789" cy="5320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70770928"/>
              </p:ext>
            </p:extLst>
          </p:nvPr>
        </p:nvGraphicFramePr>
        <p:xfrm>
          <a:off x="7272163" y="221475"/>
          <a:ext cx="4696923" cy="539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lecha izquierda y arriba 6"/>
          <p:cNvSpPr/>
          <p:nvPr/>
        </p:nvSpPr>
        <p:spPr>
          <a:xfrm>
            <a:off x="8079475" y="5521383"/>
            <a:ext cx="1770941" cy="676142"/>
          </a:xfrm>
          <a:prstGeom prst="lef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izquierda y arriba 7"/>
          <p:cNvSpPr/>
          <p:nvPr/>
        </p:nvSpPr>
        <p:spPr>
          <a:xfrm rot="5400000">
            <a:off x="3212584" y="4987005"/>
            <a:ext cx="560235" cy="1806215"/>
          </a:xfrm>
          <a:prstGeom prst="lef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4531192" y="5397496"/>
            <a:ext cx="3412901" cy="7727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MEJORAR EL DESEMPEÑO PRODUCTIVO DE AVES DE ENGORDE</a:t>
            </a: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echa izquierda y derecha 1"/>
          <p:cNvSpPr/>
          <p:nvPr/>
        </p:nvSpPr>
        <p:spPr>
          <a:xfrm>
            <a:off x="4802510" y="185438"/>
            <a:ext cx="2806906" cy="851792"/>
          </a:xfrm>
          <a:prstGeom prst="left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APORTAN EN NUTRIENTES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24389" t="24344" r="23303" b="10123"/>
          <a:stretch/>
        </p:blipFill>
        <p:spPr bwMode="auto">
          <a:xfrm>
            <a:off x="232788" y="1433015"/>
            <a:ext cx="7082412" cy="4804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852383" y="736980"/>
            <a:ext cx="6305266" cy="655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3"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realizada por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DRX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902054" y="2044336"/>
            <a:ext cx="3343702" cy="3193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Reflexiones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localizadas a 2θ entre 36.5° y 37.5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 (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cristalográficos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111)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</a:t>
            </a:r>
            <a:r>
              <a:rPr lang="es-EC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difracción de la plata elemental que está presente en el alimento balanceado con nanopartículas de </a:t>
            </a:r>
            <a:r>
              <a:rPr lang="es-EC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plata </a:t>
            </a:r>
            <a:r>
              <a:rPr lang="es-EC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(Ledezma </a:t>
            </a:r>
            <a:r>
              <a:rPr lang="es-EC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s-EC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2014). </a:t>
            </a:r>
          </a:p>
        </p:txBody>
      </p:sp>
    </p:spTree>
    <p:extLst>
      <p:ext uri="{BB962C8B-B14F-4D97-AF65-F5344CB8AC3E}">
        <p14:creationId xmlns:p14="http://schemas.microsoft.com/office/powerpoint/2010/main" val="34998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8534" t="19032" r="13908" b="9643"/>
          <a:stretch/>
        </p:blipFill>
        <p:spPr bwMode="auto">
          <a:xfrm>
            <a:off x="1678674" y="1093758"/>
            <a:ext cx="6903895" cy="4024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69912" y="5117911"/>
            <a:ext cx="9321420" cy="158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químicos de suma importancia para las aves de engorde como por ejemplo: hierro, sodio, magnesio, cloro, azufre, potasio, fosforo, calcio y plata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Calcio, fosforo y plata son los de mayor importancia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81685" y="625355"/>
            <a:ext cx="6305266" cy="655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3"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realizada por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22357" y="1787857"/>
            <a:ext cx="2401070" cy="66874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Alimento balanceado sin Nano-Ag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9349653" y="3755410"/>
            <a:ext cx="2401070" cy="66874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Alimento balanceado con Nano-Ag</a:t>
            </a:r>
            <a:endParaRPr lang="es-EC" dirty="0"/>
          </a:p>
        </p:txBody>
      </p:sp>
      <p:cxnSp>
        <p:nvCxnSpPr>
          <p:cNvPr id="9" name="Conector recto de flecha 8"/>
          <p:cNvCxnSpPr>
            <a:endCxn id="2" idx="1"/>
          </p:cNvCxnSpPr>
          <p:nvPr/>
        </p:nvCxnSpPr>
        <p:spPr>
          <a:xfrm>
            <a:off x="8582569" y="2122227"/>
            <a:ext cx="7397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8582569" y="4089780"/>
            <a:ext cx="7397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4544704" y="3930555"/>
            <a:ext cx="477672" cy="832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24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646" y="132792"/>
            <a:ext cx="8911687" cy="822553"/>
          </a:xfrm>
        </p:spPr>
        <p:txBody>
          <a:bodyPr/>
          <a:lstStyle/>
          <a:p>
            <a:pPr algn="l"/>
            <a:r>
              <a:rPr lang="es-EC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627646" y="2790968"/>
          <a:ext cx="10851488" cy="341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9759616"/>
              </p:ext>
            </p:extLst>
          </p:nvPr>
        </p:nvGraphicFramePr>
        <p:xfrm>
          <a:off x="518615" y="1091822"/>
          <a:ext cx="11259403" cy="167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Resultado de imagen para extractos de planta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-4179" r="34806" b="4179"/>
          <a:stretch/>
        </p:blipFill>
        <p:spPr bwMode="auto">
          <a:xfrm>
            <a:off x="9435411" y="2602650"/>
            <a:ext cx="1072678" cy="11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/>
          <a:srcRect t="12704"/>
          <a:stretch/>
        </p:blipFill>
        <p:spPr>
          <a:xfrm>
            <a:off x="9382148" y="3738254"/>
            <a:ext cx="2093941" cy="8883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4"/>
          <a:srcRect l="22829" r="24952"/>
          <a:stretch/>
        </p:blipFill>
        <p:spPr>
          <a:xfrm>
            <a:off x="10708503" y="2678944"/>
            <a:ext cx="553159" cy="10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3318317"/>
              </p:ext>
            </p:extLst>
          </p:nvPr>
        </p:nvGraphicFramePr>
        <p:xfrm>
          <a:off x="476154" y="774256"/>
          <a:ext cx="8162879" cy="493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9761562" y="1364775"/>
            <a:ext cx="1255594" cy="5732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</a:t>
            </a:r>
            <a:endParaRPr lang="es-EC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041643" y="2654488"/>
            <a:ext cx="2695432" cy="23405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ueden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detener la división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ausar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muerte a través de la peroxidación lipídica de la membrana 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rovocar </a:t>
            </a:r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daños al ADN y al ARN </a:t>
            </a: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(Kulak </a:t>
            </a:r>
            <a:r>
              <a:rPr lang="es-EC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2018). </a:t>
            </a:r>
          </a:p>
        </p:txBody>
      </p:sp>
      <p:cxnSp>
        <p:nvCxnSpPr>
          <p:cNvPr id="3" name="Conector recto de flecha 2"/>
          <p:cNvCxnSpPr>
            <a:stCxn id="6" idx="2"/>
            <a:endCxn id="9" idx="0"/>
          </p:cNvCxnSpPr>
          <p:nvPr/>
        </p:nvCxnSpPr>
        <p:spPr>
          <a:xfrm>
            <a:off x="10389359" y="1937981"/>
            <a:ext cx="0" cy="71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408" y="105495"/>
            <a:ext cx="9171446" cy="1068213"/>
          </a:xfrm>
        </p:spPr>
        <p:txBody>
          <a:bodyPr/>
          <a:lstStyle/>
          <a:p>
            <a:pPr lvl="0" algn="just"/>
            <a:r>
              <a:rPr lang="es-EC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0584" y="830673"/>
            <a:ext cx="11253659" cy="5322627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la formulación del alimento balanceado, utilizando el software NUTRION 5.0., se llegó a determinar que existen ingredientes o materias primas que están interviniendo en mayor concentración durante la elaboración del alimento. Entre estos ingredientes se encuentran el maíz, la soya, la harina de pescado y el aceite de palma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es-EC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Así mismo, durante la caracterización del alimento balanceado realizado por NUTRION 5.0, son el maíz, la soya, la harina de pescado y el aceite de palma los ingredientes que mayor aporte nutricional brindara al alimento balanceado y por ende al ave de engorde. Así mismo se pudo observar que la inclusión del fructooligosacárido 1-Kestosa y nanopartículas de plata no aportan con algún nutriente en específico, principalmente por sus características de prebiótico y antimicrobiano 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respectivamente.</a:t>
            </a:r>
          </a:p>
          <a:p>
            <a:pPr marL="0" lvl="0" indent="0" algn="just">
              <a:buNone/>
            </a:pPr>
            <a:endPara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la realización del proyecto también se utilizó diferentes técnicas que ayudaron a la obtención de información y análisis del alimento balanceado como por ejemplo: 1) </a:t>
            </a:r>
            <a:r>
              <a:rPr lang="es-EC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Microscopia Electrónica de Transmisión (TEM), 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el que se obtuvo tamaño de las nanopartículas que varían entre </a:t>
            </a:r>
            <a:r>
              <a:rPr lang="es-EC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50nm y 61nm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importante para el efecto antimicrobiano de las mismas, 2) Difracción de Rayos X (DRX), la cual permitió identificar </a:t>
            </a:r>
            <a:r>
              <a:rPr lang="es-EC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plata elemental (proveniente de la nanopartículas de plata) en la posición </a:t>
            </a:r>
            <a:r>
              <a:rPr lang="es-E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36.5° y 37.5°, 3) Espectroscopia de Rayos X de Energía Dispersiva (EDS), la cual mediante la utilización del microscopio electrónico de barrido se logró identificar elementos químicos de importancia como son calcio, fosforo y plata, elementos que </a:t>
            </a:r>
            <a:r>
              <a:rPr lang="es-EC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cumplen funciones importantes. </a:t>
            </a:r>
          </a:p>
          <a:p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85" y="132791"/>
            <a:ext cx="9171446" cy="1068213"/>
          </a:xfrm>
        </p:spPr>
        <p:txBody>
          <a:bodyPr/>
          <a:lstStyle/>
          <a:p>
            <a:pPr lvl="0" algn="just"/>
            <a:r>
              <a:rPr lang="es-ES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22929" y="805217"/>
            <a:ext cx="11164019" cy="5308979"/>
          </a:xfrm>
        </p:spPr>
        <p:txBody>
          <a:bodyPr>
            <a:normAutofit/>
          </a:bodyPr>
          <a:lstStyle/>
          <a:p>
            <a:pPr lvl="0" algn="just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proceso de formulación del alimento balanceado, conocer adecuadamente las cantidades mínimas y máximas de los ingredientes a utilizar en el proceso de elaboración del alimento balanceado.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un mezclado adecuado de los ingredientes utilizados, con el fin de conseguir un alimento homogéneo, el cual facilitará la realización de la caracterización nutricional. 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una investigación exhaustiva de ingredientes candidatos a sustituir materias primas que normalmente se utilizan en la elaboración del alimento (como son maíz, soya, entre otro) para así disminuir el precio de la elaboración de mismo. 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diferentes ensayos, tanto </a:t>
            </a:r>
            <a:r>
              <a:rPr lang="es-EC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 vitro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como </a:t>
            </a:r>
            <a:r>
              <a:rPr lang="es-EC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s-EC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combinando dos o más alternativas a los 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antibióticos promotores del crecimiento (APC) como son: extractos de plantas, aceites esenciales, probióticos y prebióticos. </a:t>
            </a:r>
            <a:r>
              <a:rPr lang="es-EC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8023"/>
            <a:ext cx="5404129" cy="758138"/>
          </a:xfrm>
        </p:spPr>
        <p:txBody>
          <a:bodyPr/>
          <a:lstStyle/>
          <a:p>
            <a:pPr algn="just"/>
            <a:r>
              <a:rPr lang="es-EC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06072" y="1118610"/>
            <a:ext cx="4944351" cy="48929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Luis E.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Trujillo (Director del Proyecto).</a:t>
            </a:r>
          </a:p>
          <a:p>
            <a:pPr marL="0" indent="0" algn="just">
              <a:buNone/>
            </a:pPr>
            <a:endPara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Luis Cumbal, Dr. Alexis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Debut, Dra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Yolanda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Angulo y Dr. Blanca Naranjo (Centro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Nanociencia y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Nanotecnología – CENCINAT).</a:t>
            </a:r>
          </a:p>
          <a:p>
            <a:pPr marL="0" indent="0" algn="just">
              <a:buNone/>
            </a:pPr>
            <a:endPara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Mario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Ortiz (Docente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Carrera de Ingeniería en Ciencias Agropecuarias – IASA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y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Víctor Hugo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Abril (Director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Departamento de Ciencias de la Vida y la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Agricultura).</a:t>
            </a:r>
          </a:p>
          <a:p>
            <a:pPr marL="0" indent="0" algn="just">
              <a:buNone/>
            </a:pPr>
            <a:endPara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Carina </a:t>
            </a:r>
            <a:r>
              <a:rPr lang="es-EC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Stael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Ing. </a:t>
            </a:r>
            <a:r>
              <a:rPr lang="es-EC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Ambar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Oñate (Centro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Nanociencia y Nanotecnología – CENCINAT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235" y="1068716"/>
            <a:ext cx="4210050" cy="1085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29" y="2539396"/>
            <a:ext cx="1755327" cy="1755327"/>
          </a:xfrm>
          <a:prstGeom prst="rect">
            <a:avLst/>
          </a:prstGeom>
        </p:spPr>
      </p:pic>
      <p:pic>
        <p:nvPicPr>
          <p:cNvPr id="8" name="Picture 16" descr="Resultado de imagen para cencinat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054" y="4480228"/>
            <a:ext cx="3708412" cy="136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6" name="Picture 4" descr="Resultado de imagen para ia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075" y="2539396"/>
            <a:ext cx="1956574" cy="19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muchisimas gracias a to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42" y="771690"/>
            <a:ext cx="7816332" cy="5137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081" y="115044"/>
            <a:ext cx="6683364" cy="1280890"/>
          </a:xfrm>
        </p:spPr>
        <p:txBody>
          <a:bodyPr/>
          <a:lstStyle/>
          <a:p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limento Concentrado o </a:t>
            </a:r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Balanceado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98539" y="1021331"/>
            <a:ext cx="4692139" cy="4218900"/>
          </a:xfrm>
        </p:spPr>
        <p:txBody>
          <a:bodyPr>
            <a:normAutofit/>
          </a:bodyPr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ezcla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alimentos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naturales</a:t>
            </a: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ontienen todos las requerimientos nutricionales (energía, vitaminas, proteínas, aminoácidos, entre otros.)</a:t>
            </a:r>
          </a:p>
          <a:p>
            <a:pPr algn="just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Cumplir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todas sus 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fisiológicas.</a:t>
            </a:r>
            <a:endPara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alimento balanceado para pol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58" y="3442326"/>
            <a:ext cx="4148920" cy="24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limento balanceado para pol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49" y="1030754"/>
            <a:ext cx="3818231" cy="42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884" y="117834"/>
            <a:ext cx="8911687" cy="1280890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Materias primas</a:t>
            </a:r>
            <a:b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413863" y="1231105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Aceite de palma africana</a:t>
            </a:r>
          </a:p>
          <a:p>
            <a:pPr lvl="0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Melaza</a:t>
            </a:r>
          </a:p>
          <a:p>
            <a:pPr lvl="0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Caliza </a:t>
            </a:r>
          </a:p>
          <a:p>
            <a:pPr lvl="0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Fosfato de calcio </a:t>
            </a:r>
          </a:p>
          <a:p>
            <a:pPr lvl="0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 </a:t>
            </a:r>
            <a:endParaRPr lang="es-EC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uplementos</a:t>
            </a:r>
            <a:endParaRPr lang="es-EC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Aditivos, entre otros.</a:t>
            </a:r>
          </a:p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6413863" y="4295634"/>
            <a:ext cx="1818596" cy="600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" name="Conector recto de flecha 6"/>
          <p:cNvCxnSpPr>
            <a:stCxn id="3" idx="4"/>
          </p:cNvCxnSpPr>
          <p:nvPr/>
        </p:nvCxnSpPr>
        <p:spPr>
          <a:xfrm flipH="1">
            <a:off x="7318058" y="4896134"/>
            <a:ext cx="5103" cy="450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6023872" y="5398667"/>
            <a:ext cx="2588372" cy="723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onsideración 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materias primas para la elaboracion del alimento balance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r="6511"/>
          <a:stretch/>
        </p:blipFill>
        <p:spPr bwMode="auto">
          <a:xfrm>
            <a:off x="716456" y="846911"/>
            <a:ext cx="4742647" cy="28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aliemnto balanceado para poll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8"/>
          <a:stretch/>
        </p:blipFill>
        <p:spPr bwMode="auto">
          <a:xfrm>
            <a:off x="939751" y="3678074"/>
            <a:ext cx="4519352" cy="2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530" y="97217"/>
            <a:ext cx="10972800" cy="694353"/>
          </a:xfrm>
        </p:spPr>
        <p:txBody>
          <a:bodyPr/>
          <a:lstStyle/>
          <a:p>
            <a:pPr algn="just"/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Aditivos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700244"/>
              </p:ext>
            </p:extLst>
          </p:nvPr>
        </p:nvGraphicFramePr>
        <p:xfrm>
          <a:off x="722522" y="791570"/>
          <a:ext cx="4327149" cy="377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445905" y="4669237"/>
            <a:ext cx="4184034" cy="2308381"/>
          </a:xfrm>
        </p:spPr>
        <p:txBody>
          <a:bodyPr/>
          <a:lstStyle/>
          <a:p>
            <a:pPr lvl="0" algn="just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Antibióticos</a:t>
            </a:r>
          </a:p>
          <a:p>
            <a:pPr lvl="0" algn="just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Sustancias antioxidantes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Sustancias aromáticas y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saborizantes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Colorantes </a:t>
            </a: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incluidos los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pigmentos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Conservantes,  entre otros. 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943050756"/>
              </p:ext>
            </p:extLst>
          </p:nvPr>
        </p:nvGraphicFramePr>
        <p:xfrm>
          <a:off x="7703674" y="497136"/>
          <a:ext cx="2573090" cy="3359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7017226" y="4563989"/>
            <a:ext cx="2001669" cy="15911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Prebióticos</a:t>
            </a:r>
          </a:p>
          <a:p>
            <a:pPr marL="285750" indent="-285750">
              <a:buFontTx/>
              <a:buChar char="-"/>
            </a:pP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Suplementos</a:t>
            </a:r>
          </a:p>
          <a:p>
            <a:pPr marL="285750" indent="-285750">
              <a:buFontTx/>
              <a:buChar char="-"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Probióticos 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cidos orgánicos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nzimas </a:t>
            </a:r>
          </a:p>
          <a:p>
            <a:pPr marL="285750" indent="-285750">
              <a:buFontTx/>
              <a:buChar char="-"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Aceites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esenciales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059162" y="4119790"/>
            <a:ext cx="18621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>
            <a:stCxn id="12" idx="2"/>
          </p:cNvCxnSpPr>
          <p:nvPr/>
        </p:nvCxnSpPr>
        <p:spPr>
          <a:xfrm flipH="1">
            <a:off x="8990218" y="3856583"/>
            <a:ext cx="1" cy="21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8484658" y="4749419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8484658" y="5011005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9358114" y="4563989"/>
            <a:ext cx="2702419" cy="33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Fructooligosacárido 1-kestosa</a:t>
            </a:r>
            <a:endParaRPr lang="es-EC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330818" y="4776671"/>
            <a:ext cx="2232216" cy="39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anopartículas </a:t>
            </a:r>
            <a:r>
              <a:rPr lang="es-EC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plata</a:t>
            </a:r>
          </a:p>
        </p:txBody>
      </p:sp>
    </p:spTree>
    <p:extLst>
      <p:ext uri="{BB962C8B-B14F-4D97-AF65-F5344CB8AC3E}">
        <p14:creationId xmlns:p14="http://schemas.microsoft.com/office/powerpoint/2010/main" val="39688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3327" y="879806"/>
            <a:ext cx="4412636" cy="1200727"/>
          </a:xfrm>
        </p:spPr>
        <p:txBody>
          <a:bodyPr>
            <a:noAutofit/>
          </a:bodyPr>
          <a:lstStyle/>
          <a:p>
            <a:pPr algn="ctr"/>
            <a:r>
              <a:rPr lang="es-EC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Nanopartículas de </a:t>
            </a:r>
            <a:r>
              <a:rPr lang="es-EC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plata (Nano-Ag)</a:t>
            </a:r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51334" y="2072329"/>
            <a:ext cx="4184035" cy="19992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 -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propiedades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prebióticas</a:t>
            </a:r>
          </a:p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ianobacterias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algas verdes y una amplia variedad de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plantas</a:t>
            </a:r>
          </a:p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chicoria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ajo, puerro,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cebolla, entre otros</a:t>
            </a:r>
          </a:p>
          <a:p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57628" y="2004089"/>
            <a:ext cx="4184034" cy="19992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Consideradas como suplementos 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Agentes antimicrobianos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 antimicrobiano que las sales de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plata</a:t>
            </a:r>
          </a:p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oxicidad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baja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83880" y="759733"/>
            <a:ext cx="45514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 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1-Kestosa</a:t>
            </a:r>
            <a:endParaRPr lang="es-EC" dirty="0"/>
          </a:p>
        </p:txBody>
      </p:sp>
      <p:pic>
        <p:nvPicPr>
          <p:cNvPr id="6" name="Imagen 5" descr="1-Kestose: sc-255837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/>
          <a:stretch/>
        </p:blipFill>
        <p:spPr bwMode="auto">
          <a:xfrm>
            <a:off x="2276244" y="3946500"/>
            <a:ext cx="2566759" cy="1926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62" y="3946500"/>
            <a:ext cx="1980111" cy="204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7545579" y="624595"/>
            <a:ext cx="1557478" cy="33575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NUEVO</a:t>
            </a:r>
            <a:r>
              <a:rPr lang="es-EC" dirty="0" smtClean="0"/>
              <a:t> !!!!!</a:t>
            </a:r>
            <a:endParaRPr lang="es-EC" dirty="0"/>
          </a:p>
        </p:txBody>
      </p:sp>
      <p:grpSp>
        <p:nvGrpSpPr>
          <p:cNvPr id="12" name="Grupo 11"/>
          <p:cNvGrpSpPr/>
          <p:nvPr/>
        </p:nvGrpSpPr>
        <p:grpSpPr>
          <a:xfrm>
            <a:off x="1864971" y="5780458"/>
            <a:ext cx="3654636" cy="369332"/>
            <a:chOff x="1806400" y="6187598"/>
            <a:chExt cx="3654636" cy="369332"/>
          </a:xfrm>
        </p:grpSpPr>
        <p:sp>
          <p:nvSpPr>
            <p:cNvPr id="9" name="CuadroTexto 8"/>
            <p:cNvSpPr txBox="1"/>
            <p:nvPr/>
          </p:nvSpPr>
          <p:spPr>
            <a:xfrm>
              <a:off x="1806400" y="6187598"/>
              <a:ext cx="365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GF2 + GF2               GF3  + G + F  </a:t>
              </a:r>
              <a:endParaRPr lang="es-EC" dirty="0"/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3322781" y="6372264"/>
              <a:ext cx="5047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71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762" y="105495"/>
            <a:ext cx="8911687" cy="128089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s-EC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OBJETIVOS DEL PROYECTO</a:t>
            </a:r>
            <a:r>
              <a:rPr lang="es-EC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762" y="1004246"/>
            <a:ext cx="10699993" cy="4714166"/>
          </a:xfrm>
        </p:spPr>
        <p:txBody>
          <a:bodyPr>
            <a:normAutofit/>
          </a:bodyPr>
          <a:lstStyle/>
          <a:p>
            <a:pPr marL="914400" lvl="2" indent="0" algn="just">
              <a:buNone/>
            </a:pP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 algn="just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 y caracterizar el valor nutricional de un alimento concentrado a base de maíz - soya, con inclusión del fructooligosacárido 1-kestosa y nanopartículas de plata, para mejorar el desempeño productivo de aves de engorde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</a:p>
          <a:p>
            <a:pPr lvl="0" algn="just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el valor nutricional de las materias primas empleadas en la elaboración del alimento concentrado.  </a:t>
            </a:r>
          </a:p>
          <a:p>
            <a:pPr lvl="0" algn="just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Diseñar una dieta concentrada para la elaboración de un alimento concentrado, con inclusión del fructooligosacárido 1-kestosa y nanopartículas de plata.</a:t>
            </a:r>
          </a:p>
          <a:p>
            <a:pPr lvl="0" algn="just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Caracterizar el valor nutricional de un alimento concentrado a base de maíz – soya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7218"/>
            <a:ext cx="10972800" cy="1143000"/>
          </a:xfrm>
        </p:spPr>
        <p:txBody>
          <a:bodyPr/>
          <a:lstStyle/>
          <a:p>
            <a:pPr algn="just"/>
            <a:r>
              <a:rPr lang="es-EC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999700"/>
            <a:ext cx="10972800" cy="4525963"/>
          </a:xfrm>
        </p:spPr>
        <p:txBody>
          <a:bodyPr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H1:	La inclusión del fructooligosacárido 1-kestosa y de las nanopartículas de plata, si influyen en el aumento de la composición nutricional de un alimento concentrado para aves de engorde. </a:t>
            </a: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H2:	La inclusión del fructooligosacárido 1-Kestosa y de las nanopartículas de plata, no influyen en el aumento de la composición nutricional de un alimento concentrado para aves de engorde.</a:t>
            </a:r>
          </a:p>
          <a:p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959" y="109973"/>
            <a:ext cx="8806129" cy="1334748"/>
          </a:xfrm>
        </p:spPr>
        <p:txBody>
          <a:bodyPr>
            <a:normAutofit fontScale="90000"/>
          </a:bodyPr>
          <a:lstStyle/>
          <a:p>
            <a:pPr algn="l"/>
            <a:r>
              <a:rPr lang="es-EC" sz="36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r>
              <a:rPr lang="es-EC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6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ES" sz="3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36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dquisición de FOS y </a:t>
            </a:r>
            <a:r>
              <a:rPr lang="es-ES" sz="3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Nanopartículas de Plata</a:t>
            </a:r>
            <a: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32959" y="1830161"/>
            <a:ext cx="5189220" cy="814431"/>
          </a:xfrm>
        </p:spPr>
        <p:txBody>
          <a:bodyPr>
            <a:normAutofit fontScale="70000" lnSpcReduction="20000"/>
          </a:bodyPr>
          <a:lstStyle/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Sacarosa + Sacarosa                   1-kestosa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9863996" y="2292826"/>
            <a:ext cx="673728" cy="3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3371158" y="1984612"/>
            <a:ext cx="811369" cy="30909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1-SST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237027" y="1677087"/>
            <a:ext cx="5574366" cy="923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Extracto de geranio + AgNO3               Nano-Ag   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3425749" y="2292826"/>
            <a:ext cx="81136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Imagen 15"/>
          <p:cNvPicPr/>
          <p:nvPr/>
        </p:nvPicPr>
        <p:blipFill rotWithShape="1">
          <a:blip r:embed="rId2"/>
          <a:srcRect l="26905" t="79028" r="52536" b="15210"/>
          <a:stretch/>
        </p:blipFill>
        <p:spPr bwMode="auto">
          <a:xfrm>
            <a:off x="847480" y="2601041"/>
            <a:ext cx="4749089" cy="770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C:\Users\Paulo Ruiz\Desktop\38612424_1992673137711880_809911682760861286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08" y="2601041"/>
            <a:ext cx="2274406" cy="351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 descr="1-Kestose: sc-255837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/>
          <a:stretch/>
        </p:blipFill>
        <p:spPr bwMode="auto">
          <a:xfrm>
            <a:off x="1405428" y="3331704"/>
            <a:ext cx="3630595" cy="2683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969041" y="1552696"/>
            <a:ext cx="463639" cy="86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</a:t>
            </a:r>
          </a:p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8846786" y="4120341"/>
            <a:ext cx="919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10017455" y="3042203"/>
            <a:ext cx="1684754" cy="2183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forma y tamaño (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Microscopio Electrónico de Transmisión (TEM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y MATLAB)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ESPE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ESPE" id="{C3F96811-72EC-42D8-BC29-76FBC66C6772}" vid="{C20BFB53-CE0F-4130-ACBB-71E622B5ED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TemaESPE</Template>
  <TotalTime>542</TotalTime>
  <Words>1475</Words>
  <Application>Microsoft Office PowerPoint</Application>
  <PresentationFormat>Panorámica</PresentationFormat>
  <Paragraphs>190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TemaESPE</vt:lpstr>
      <vt:lpstr>CorelDRAW</vt:lpstr>
      <vt:lpstr>ELABORACIÓN Y CARACTERIZACIÓN NUTRICIONAL DE UN ALIMENTO CONCENTRADO A BASE DE MAÍZ – SOYA, CON INCLUSIÓN DEL FRUCTOOLIGOSACÁRIDO 1-KESTOSA Y NANOPARTÍCULAS DE PLATA, PARA MEJORAR EL DESEMPEÑO PRODUCTIVO DE AVES DE ENGORDE </vt:lpstr>
      <vt:lpstr>INTRODUCCIÓN</vt:lpstr>
      <vt:lpstr>Alimento Concentrado o Balanceado </vt:lpstr>
      <vt:lpstr>Materias primas </vt:lpstr>
      <vt:lpstr>Aditivos</vt:lpstr>
      <vt:lpstr>Nanopartículas de plata (Nano-Ag)  </vt:lpstr>
      <vt:lpstr>OBJETIVOS DEL PROYECTO </vt:lpstr>
      <vt:lpstr>HIPÓTESIS</vt:lpstr>
      <vt:lpstr>METODOLOGÍA  1. Adquisición de FOS y Nanopartículas de Plata </vt:lpstr>
      <vt:lpstr>2. Formulación y Elaboración del alimento balanceado </vt:lpstr>
      <vt:lpstr>Presentación de PowerPoint</vt:lpstr>
      <vt:lpstr>3. Peletización y Caracterización del alimento balanceado</vt:lpstr>
      <vt:lpstr>RESULTADOS Y DISCUSIÓN  1. Adquisición del FOS y  Nanopartículas de plata</vt:lpstr>
      <vt:lpstr>2. Formulación del alimento</vt:lpstr>
      <vt:lpstr>3. Peletización del alimento balanceado</vt:lpstr>
      <vt:lpstr>4. Caracterización del alimento balanceado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AGRADECIMIENTOS 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ELABORACIÓN Y CARACTERIZACIÓN NUTRICIONAL DE UN ALIMENTO CONCENTRADO A BASE DE MAÍZ – SOYA, CON INCLUSIÓN FOS Y NANOPARTÍCULAS DE PLATA, PARA MEJORAR EL DESEMPEÑO PRODUCTIVO DE AVES DE ENGORDE </dc:title>
  <dc:creator>PAULO ANDRES RUIZ MARIN</dc:creator>
  <cp:lastModifiedBy>PAULO ANDRES RUIZ MARIN</cp:lastModifiedBy>
  <cp:revision>77</cp:revision>
  <dcterms:created xsi:type="dcterms:W3CDTF">2018-08-17T15:16:38Z</dcterms:created>
  <dcterms:modified xsi:type="dcterms:W3CDTF">2018-09-10T11:35:48Z</dcterms:modified>
</cp:coreProperties>
</file>