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9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10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iagrams/data11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2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3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4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8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8"/>
  </p:notesMasterIdLst>
  <p:sldIdLst>
    <p:sldId id="259" r:id="rId2"/>
    <p:sldId id="301" r:id="rId3"/>
    <p:sldId id="260" r:id="rId4"/>
    <p:sldId id="270" r:id="rId5"/>
    <p:sldId id="269" r:id="rId6"/>
    <p:sldId id="302" r:id="rId7"/>
    <p:sldId id="263" r:id="rId8"/>
    <p:sldId id="265" r:id="rId9"/>
    <p:sldId id="266" r:id="rId10"/>
    <p:sldId id="264" r:id="rId11"/>
    <p:sldId id="296" r:id="rId12"/>
    <p:sldId id="267" r:id="rId13"/>
    <p:sldId id="268" r:id="rId14"/>
    <p:sldId id="297" r:id="rId15"/>
    <p:sldId id="271" r:id="rId16"/>
    <p:sldId id="273" r:id="rId17"/>
    <p:sldId id="272" r:id="rId18"/>
    <p:sldId id="280" r:id="rId19"/>
    <p:sldId id="300" r:id="rId20"/>
    <p:sldId id="281" r:id="rId21"/>
    <p:sldId id="285" r:id="rId22"/>
    <p:sldId id="286" r:id="rId23"/>
    <p:sldId id="282" r:id="rId24"/>
    <p:sldId id="287" r:id="rId25"/>
    <p:sldId id="288" r:id="rId26"/>
    <p:sldId id="284" r:id="rId27"/>
    <p:sldId id="289" r:id="rId28"/>
    <p:sldId id="298" r:id="rId29"/>
    <p:sldId id="290" r:id="rId30"/>
    <p:sldId id="293" r:id="rId31"/>
    <p:sldId id="299" r:id="rId32"/>
    <p:sldId id="291" r:id="rId33"/>
    <p:sldId id="294" r:id="rId34"/>
    <p:sldId id="292" r:id="rId35"/>
    <p:sldId id="295" r:id="rId36"/>
    <p:sldId id="283" r:id="rId3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980C"/>
    <a:srgbClr val="EDF6F7"/>
    <a:srgbClr val="FFFFFF"/>
    <a:srgbClr val="008000"/>
    <a:srgbClr val="BBE0E3"/>
    <a:srgbClr val="54904A"/>
    <a:srgbClr val="000000"/>
    <a:srgbClr val="7030A0"/>
    <a:srgbClr val="D77429"/>
    <a:srgbClr val="CEC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4" autoAdjust="0"/>
    <p:restoredTop sz="94660"/>
  </p:normalViewPr>
  <p:slideViewPr>
    <p:cSldViewPr snapToGrid="0">
      <p:cViewPr>
        <p:scale>
          <a:sx n="75" d="100"/>
          <a:sy n="75" d="100"/>
        </p:scale>
        <p:origin x="43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3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4.bin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Sheet2!$L$16</c:f>
              <c:strCache>
                <c:ptCount val="1"/>
                <c:pt idx="0">
                  <c:v>blanco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Sheet2!$Q$16:$T$16</c:f>
                <c:numCache>
                  <c:formatCode>General</c:formatCode>
                  <c:ptCount val="4"/>
                  <c:pt idx="0">
                    <c:v>0.27996670039565008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plus>
            <c:minus>
              <c:numRef>
                <c:f>Sheet2!$Q$16:$T$16</c:f>
                <c:numCache>
                  <c:formatCode>General</c:formatCode>
                  <c:ptCount val="4"/>
                  <c:pt idx="0">
                    <c:v>0.27996670039565008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Sheet2!$M$15:$P$15</c:f>
              <c:strCache>
                <c:ptCount val="4"/>
                <c:pt idx="0">
                  <c:v>0h</c:v>
                </c:pt>
                <c:pt idx="1">
                  <c:v>18h</c:v>
                </c:pt>
                <c:pt idx="2">
                  <c:v>24h</c:v>
                </c:pt>
                <c:pt idx="3">
                  <c:v>30h</c:v>
                </c:pt>
              </c:strCache>
            </c:strRef>
          </c:cat>
          <c:val>
            <c:numRef>
              <c:f>Sheet2!$M$16:$P$16</c:f>
              <c:numCache>
                <c:formatCode>0.00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BF-4697-8545-F76242871872}"/>
            </c:ext>
          </c:extLst>
        </c:ser>
        <c:ser>
          <c:idx val="1"/>
          <c:order val="1"/>
          <c:tx>
            <c:strRef>
              <c:f>Sheet2!$L$17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Sheet2!$Q$17:$T$17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0.63299939349582612</c:v>
                  </c:pt>
                  <c:pt idx="2">
                    <c:v>0.79276713112419239</c:v>
                  </c:pt>
                  <c:pt idx="3">
                    <c:v>0.72944824269722641</c:v>
                  </c:pt>
                </c:numCache>
              </c:numRef>
            </c:plus>
            <c:minus>
              <c:numRef>
                <c:f>Sheet2!$Q$17:$T$17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0.63299939349582612</c:v>
                  </c:pt>
                  <c:pt idx="2">
                    <c:v>0.79276713112419239</c:v>
                  </c:pt>
                  <c:pt idx="3">
                    <c:v>0.72944824269722641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Sheet2!$M$15:$P$15</c:f>
              <c:strCache>
                <c:ptCount val="4"/>
                <c:pt idx="0">
                  <c:v>0h</c:v>
                </c:pt>
                <c:pt idx="1">
                  <c:v>18h</c:v>
                </c:pt>
                <c:pt idx="2">
                  <c:v>24h</c:v>
                </c:pt>
                <c:pt idx="3">
                  <c:v>30h</c:v>
                </c:pt>
              </c:strCache>
            </c:strRef>
          </c:cat>
          <c:val>
            <c:numRef>
              <c:f>Sheet2!$M$17:$P$17</c:f>
              <c:numCache>
                <c:formatCode>0.00</c:formatCode>
                <c:ptCount val="4"/>
                <c:pt idx="0">
                  <c:v>0</c:v>
                </c:pt>
                <c:pt idx="1">
                  <c:v>1.4376644897163464</c:v>
                </c:pt>
                <c:pt idx="2">
                  <c:v>1.6520964170832579</c:v>
                </c:pt>
                <c:pt idx="3">
                  <c:v>1.9179187612270756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BF-4697-8545-F76242871872}"/>
            </c:ext>
          </c:extLst>
        </c:ser>
        <c:ser>
          <c:idx val="2"/>
          <c:order val="2"/>
          <c:tx>
            <c:strRef>
              <c:f>Sheet2!$L$18</c:f>
              <c:strCache>
                <c:ptCount val="1"/>
                <c:pt idx="0">
                  <c:v>Infectado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Sheet2!$Q$18:$T$18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0.57596961245629796</c:v>
                  </c:pt>
                  <c:pt idx="2">
                    <c:v>0.7351913229774566</c:v>
                  </c:pt>
                  <c:pt idx="3">
                    <c:v>0.82539149366972397</c:v>
                  </c:pt>
                </c:numCache>
              </c:numRef>
            </c:plus>
            <c:minus>
              <c:numRef>
                <c:f>Sheet2!$Q$18:$T$18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0.57596961245629796</c:v>
                  </c:pt>
                  <c:pt idx="2">
                    <c:v>0.7351913229774566</c:v>
                  </c:pt>
                  <c:pt idx="3">
                    <c:v>0.82539149366972397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Sheet2!$M$15:$P$15</c:f>
              <c:strCache>
                <c:ptCount val="4"/>
                <c:pt idx="0">
                  <c:v>0h</c:v>
                </c:pt>
                <c:pt idx="1">
                  <c:v>18h</c:v>
                </c:pt>
                <c:pt idx="2">
                  <c:v>24h</c:v>
                </c:pt>
                <c:pt idx="3">
                  <c:v>30h</c:v>
                </c:pt>
              </c:strCache>
            </c:strRef>
          </c:cat>
          <c:val>
            <c:numRef>
              <c:f>Sheet2!$M$18:$P$18</c:f>
              <c:numCache>
                <c:formatCode>0.00</c:formatCode>
                <c:ptCount val="4"/>
                <c:pt idx="0">
                  <c:v>0</c:v>
                </c:pt>
                <c:pt idx="1">
                  <c:v>1.4036316544358263</c:v>
                </c:pt>
                <c:pt idx="2">
                  <c:v>1.4988859955718323</c:v>
                </c:pt>
                <c:pt idx="3">
                  <c:v>1.1818124852046286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BF-4697-8545-F762428718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215872"/>
        <c:axId val="176216432"/>
      </c:barChart>
      <c:catAx>
        <c:axId val="17621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6216432"/>
        <c:crosses val="autoZero"/>
        <c:auto val="1"/>
        <c:lblAlgn val="ctr"/>
        <c:lblOffset val="100"/>
        <c:noMultiLvlLbl val="0"/>
      </c:catAx>
      <c:valAx>
        <c:axId val="176216432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621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2D2D8A"/>
      </a:solidFill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Sheet2!$L$21</c:f>
              <c:strCache>
                <c:ptCount val="1"/>
                <c:pt idx="0">
                  <c:v>blanco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Sheet2!$Q$21:$T$21</c:f>
                <c:numCache>
                  <c:formatCode>General</c:formatCode>
                  <c:ptCount val="4"/>
                  <c:pt idx="0">
                    <c:v>0.28866987601755673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plus>
            <c:minus>
              <c:numRef>
                <c:f>Sheet2!$Q$21:$T$21</c:f>
                <c:numCache>
                  <c:formatCode>General</c:formatCode>
                  <c:ptCount val="4"/>
                  <c:pt idx="0">
                    <c:v>0.28866987601755673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Sheet2!$M$20:$P$20</c:f>
              <c:strCache>
                <c:ptCount val="4"/>
                <c:pt idx="0">
                  <c:v>0h</c:v>
                </c:pt>
                <c:pt idx="1">
                  <c:v>18h</c:v>
                </c:pt>
                <c:pt idx="2">
                  <c:v>24h</c:v>
                </c:pt>
                <c:pt idx="3">
                  <c:v>30h</c:v>
                </c:pt>
              </c:strCache>
            </c:strRef>
          </c:cat>
          <c:val>
            <c:numRef>
              <c:f>Sheet2!$M$21:$P$21</c:f>
              <c:numCache>
                <c:formatCode>0.00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9C-4053-B996-E01FA04AF56D}"/>
            </c:ext>
          </c:extLst>
        </c:ser>
        <c:ser>
          <c:idx val="1"/>
          <c:order val="1"/>
          <c:tx>
            <c:strRef>
              <c:f>Sheet2!$L$22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Sheet2!$Q$22:$T$22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0.61882532328027717</c:v>
                  </c:pt>
                  <c:pt idx="2">
                    <c:v>0.74938291680250646</c:v>
                  </c:pt>
                  <c:pt idx="3">
                    <c:v>0.5518059778359744</c:v>
                  </c:pt>
                </c:numCache>
              </c:numRef>
            </c:plus>
            <c:minus>
              <c:numRef>
                <c:f>Sheet2!$Q$22:$T$22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0.61882532328027717</c:v>
                  </c:pt>
                  <c:pt idx="2">
                    <c:v>0.74938291680250646</c:v>
                  </c:pt>
                  <c:pt idx="3">
                    <c:v>0.5518059778359744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Sheet2!$M$20:$P$20</c:f>
              <c:strCache>
                <c:ptCount val="4"/>
                <c:pt idx="0">
                  <c:v>0h</c:v>
                </c:pt>
                <c:pt idx="1">
                  <c:v>18h</c:v>
                </c:pt>
                <c:pt idx="2">
                  <c:v>24h</c:v>
                </c:pt>
                <c:pt idx="3">
                  <c:v>30h</c:v>
                </c:pt>
              </c:strCache>
            </c:strRef>
          </c:cat>
          <c:val>
            <c:numRef>
              <c:f>Sheet2!$M$22:$P$22</c:f>
              <c:numCache>
                <c:formatCode>0.00</c:formatCode>
                <c:ptCount val="4"/>
                <c:pt idx="0">
                  <c:v>0</c:v>
                </c:pt>
                <c:pt idx="1">
                  <c:v>1.3439603590127149</c:v>
                </c:pt>
                <c:pt idx="2">
                  <c:v>1.6220082273747194</c:v>
                </c:pt>
                <c:pt idx="3">
                  <c:v>1.769353029169783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9C-4053-B996-E01FA04AF56D}"/>
            </c:ext>
          </c:extLst>
        </c:ser>
        <c:ser>
          <c:idx val="2"/>
          <c:order val="2"/>
          <c:tx>
            <c:strRef>
              <c:f>Sheet2!$L$23</c:f>
              <c:strCache>
                <c:ptCount val="1"/>
                <c:pt idx="0">
                  <c:v>Infectado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Sheet2!$Q$23:$T$23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0.39940495010244248</c:v>
                  </c:pt>
                  <c:pt idx="2">
                    <c:v>0.64230350701691641</c:v>
                  </c:pt>
                  <c:pt idx="3">
                    <c:v>0.76536176373292653</c:v>
                  </c:pt>
                </c:numCache>
              </c:numRef>
            </c:plus>
            <c:minus>
              <c:numRef>
                <c:f>Sheet2!$Q$23:$T$23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0.39940495010244248</c:v>
                  </c:pt>
                  <c:pt idx="2">
                    <c:v>0.64230350701691641</c:v>
                  </c:pt>
                  <c:pt idx="3">
                    <c:v>0.76536176373292653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Sheet2!$M$20:$P$20</c:f>
              <c:strCache>
                <c:ptCount val="4"/>
                <c:pt idx="0">
                  <c:v>0h</c:v>
                </c:pt>
                <c:pt idx="1">
                  <c:v>18h</c:v>
                </c:pt>
                <c:pt idx="2">
                  <c:v>24h</c:v>
                </c:pt>
                <c:pt idx="3">
                  <c:v>30h</c:v>
                </c:pt>
              </c:strCache>
            </c:strRef>
          </c:cat>
          <c:val>
            <c:numRef>
              <c:f>Sheet2!$M$23:$P$23</c:f>
              <c:numCache>
                <c:formatCode>0.00</c:formatCode>
                <c:ptCount val="4"/>
                <c:pt idx="0">
                  <c:v>0</c:v>
                </c:pt>
                <c:pt idx="1">
                  <c:v>1.2367240089753178</c:v>
                </c:pt>
                <c:pt idx="2">
                  <c:v>1.3212415856394915</c:v>
                </c:pt>
                <c:pt idx="3">
                  <c:v>1.1067688855646971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9C-4053-B996-E01FA04AF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219792"/>
        <c:axId val="63527216"/>
      </c:barChart>
      <c:catAx>
        <c:axId val="17621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63527216"/>
        <c:crosses val="autoZero"/>
        <c:auto val="1"/>
        <c:lblAlgn val="ctr"/>
        <c:lblOffset val="100"/>
        <c:noMultiLvlLbl val="0"/>
      </c:catAx>
      <c:valAx>
        <c:axId val="63527216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6219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2D2D8A"/>
      </a:solidFill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Sheet2!$L$26</c:f>
              <c:strCache>
                <c:ptCount val="1"/>
                <c:pt idx="0">
                  <c:v>blanco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Sheet2!$Q$26:$T$26</c:f>
                <c:numCache>
                  <c:formatCode>General</c:formatCode>
                  <c:ptCount val="4"/>
                  <c:pt idx="0">
                    <c:v>4.0251103372130004E-2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plus>
            <c:minus>
              <c:numRef>
                <c:f>Sheet2!$Q$26:$T$26</c:f>
                <c:numCache>
                  <c:formatCode>General</c:formatCode>
                  <c:ptCount val="4"/>
                  <c:pt idx="0">
                    <c:v>4.0251103372130004E-2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Sheet2!$M$25:$P$25</c:f>
              <c:strCache>
                <c:ptCount val="4"/>
                <c:pt idx="0">
                  <c:v>0h</c:v>
                </c:pt>
                <c:pt idx="1">
                  <c:v>18h</c:v>
                </c:pt>
                <c:pt idx="2">
                  <c:v>24h</c:v>
                </c:pt>
                <c:pt idx="3">
                  <c:v>30h</c:v>
                </c:pt>
              </c:strCache>
            </c:strRef>
          </c:cat>
          <c:val>
            <c:numRef>
              <c:f>Sheet2!$M$26:$P$26</c:f>
              <c:numCache>
                <c:formatCode>0.00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C6-45BB-B343-82A20950E302}"/>
            </c:ext>
          </c:extLst>
        </c:ser>
        <c:ser>
          <c:idx val="1"/>
          <c:order val="1"/>
          <c:tx>
            <c:strRef>
              <c:f>Sheet2!$L$27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Sheet2!$Q$27:$T$27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7.3167245312446283E-2</c:v>
                  </c:pt>
                  <c:pt idx="2">
                    <c:v>0.19304914731115483</c:v>
                  </c:pt>
                  <c:pt idx="3">
                    <c:v>0.59008954256119572</c:v>
                  </c:pt>
                </c:numCache>
              </c:numRef>
            </c:plus>
            <c:minus>
              <c:numRef>
                <c:f>Sheet2!$Q$28:$T$28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0.10236538115422222</c:v>
                  </c:pt>
                  <c:pt idx="2">
                    <c:v>0.16059843901773677</c:v>
                  </c:pt>
                  <c:pt idx="3">
                    <c:v>0.38963521336874768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Sheet2!$M$25:$P$25</c:f>
              <c:strCache>
                <c:ptCount val="4"/>
                <c:pt idx="0">
                  <c:v>0h</c:v>
                </c:pt>
                <c:pt idx="1">
                  <c:v>18h</c:v>
                </c:pt>
                <c:pt idx="2">
                  <c:v>24h</c:v>
                </c:pt>
                <c:pt idx="3">
                  <c:v>30h</c:v>
                </c:pt>
              </c:strCache>
            </c:strRef>
          </c:cat>
          <c:val>
            <c:numRef>
              <c:f>Sheet2!$M$27:$P$27</c:f>
              <c:numCache>
                <c:formatCode>0.00</c:formatCode>
                <c:ptCount val="4"/>
                <c:pt idx="0">
                  <c:v>0</c:v>
                </c:pt>
                <c:pt idx="1">
                  <c:v>1.0571327859614146</c:v>
                </c:pt>
                <c:pt idx="2">
                  <c:v>0.95601491689511242</c:v>
                </c:pt>
                <c:pt idx="3">
                  <c:v>0.90955341366543863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C6-45BB-B343-82A20950E302}"/>
            </c:ext>
          </c:extLst>
        </c:ser>
        <c:ser>
          <c:idx val="2"/>
          <c:order val="2"/>
          <c:tx>
            <c:strRef>
              <c:f>Sheet2!$L$28</c:f>
              <c:strCache>
                <c:ptCount val="1"/>
                <c:pt idx="0">
                  <c:v>Infectado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Sheet2!$Q$28:$T$28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0.10236538115422222</c:v>
                  </c:pt>
                  <c:pt idx="2">
                    <c:v>0.16059843901773677</c:v>
                  </c:pt>
                  <c:pt idx="3">
                    <c:v>0.38963521336874768</c:v>
                  </c:pt>
                </c:numCache>
              </c:numRef>
            </c:plus>
            <c:minus>
              <c:numRef>
                <c:f>Sheet2!$Q$28:$T$28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0.10236538115422222</c:v>
                  </c:pt>
                  <c:pt idx="2">
                    <c:v>0.16059843901773677</c:v>
                  </c:pt>
                  <c:pt idx="3">
                    <c:v>0.38963521336874768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Sheet2!$M$25:$P$25</c:f>
              <c:strCache>
                <c:ptCount val="4"/>
                <c:pt idx="0">
                  <c:v>0h</c:v>
                </c:pt>
                <c:pt idx="1">
                  <c:v>18h</c:v>
                </c:pt>
                <c:pt idx="2">
                  <c:v>24h</c:v>
                </c:pt>
                <c:pt idx="3">
                  <c:v>30h</c:v>
                </c:pt>
              </c:strCache>
            </c:strRef>
          </c:cat>
          <c:val>
            <c:numRef>
              <c:f>Sheet2!$M$28:$P$28</c:f>
              <c:numCache>
                <c:formatCode>0.00</c:formatCode>
                <c:ptCount val="4"/>
                <c:pt idx="0">
                  <c:v>0</c:v>
                </c:pt>
                <c:pt idx="1">
                  <c:v>1.3576574816850435</c:v>
                </c:pt>
                <c:pt idx="2">
                  <c:v>1.072893864180817</c:v>
                </c:pt>
                <c:pt idx="3">
                  <c:v>1.3722122312253451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C6-45BB-B343-82A20950E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672480"/>
        <c:axId val="192673040"/>
      </c:barChart>
      <c:catAx>
        <c:axId val="19267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2673040"/>
        <c:crosses val="autoZero"/>
        <c:auto val="1"/>
        <c:lblAlgn val="ctr"/>
        <c:lblOffset val="100"/>
        <c:noMultiLvlLbl val="0"/>
      </c:catAx>
      <c:valAx>
        <c:axId val="192673040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267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023359711485732"/>
          <c:y val="0.29436471626690075"/>
          <c:w val="0.18976640288514263"/>
          <c:h val="0.393232259074130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solidFill>
        <a:srgbClr val="2D2D8A"/>
      </a:solidFill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'Babaco Cuadro'!$A$2</c:f>
              <c:strCache>
                <c:ptCount val="1"/>
                <c:pt idx="0">
                  <c:v>Blanco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errBars>
            <c:errDir val="x"/>
            <c:errBarType val="both"/>
            <c:errValType val="stdDev"/>
            <c:noEndCap val="1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'Babaco Cuadro'!$B$11:$E$11</c:f>
                <c:numCache>
                  <c:formatCode>General</c:formatCode>
                  <c:ptCount val="4"/>
                  <c:pt idx="0">
                    <c:v>1.2854960132182474E-2</c:v>
                  </c:pt>
                  <c:pt idx="1">
                    <c:v>7.5854438455065606E-2</c:v>
                  </c:pt>
                  <c:pt idx="2">
                    <c:v>3.3094701377399699E-2</c:v>
                  </c:pt>
                  <c:pt idx="3">
                    <c:v>0.14988182845161702</c:v>
                  </c:pt>
                </c:numCache>
              </c:numRef>
            </c:plus>
            <c:minus>
              <c:numRef>
                <c:f>'Babaco Cuadro'!$B$11:$E$11</c:f>
                <c:numCache>
                  <c:formatCode>General</c:formatCode>
                  <c:ptCount val="4"/>
                  <c:pt idx="0">
                    <c:v>1.2854960132182474E-2</c:v>
                  </c:pt>
                  <c:pt idx="1">
                    <c:v>7.5854438455065606E-2</c:v>
                  </c:pt>
                  <c:pt idx="2">
                    <c:v>3.3094701377399699E-2</c:v>
                  </c:pt>
                  <c:pt idx="3">
                    <c:v>0.14988182845161702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'Babaco Cuadro'!$B$1:$E$1</c:f>
              <c:numCache>
                <c:formatCode>0</c:formatCode>
                <c:ptCount val="4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</c:numCache>
            </c:numRef>
          </c:xVal>
          <c:yVal>
            <c:numRef>
              <c:f>'Babaco Cuadro'!$B$2:$E$2</c:f>
              <c:numCache>
                <c:formatCode>0.00</c:formatCode>
                <c:ptCount val="4"/>
                <c:pt idx="0">
                  <c:v>0.76349999999999996</c:v>
                </c:pt>
                <c:pt idx="1">
                  <c:v>0.71858333333333346</c:v>
                </c:pt>
                <c:pt idx="2">
                  <c:v>0.71858333333333346</c:v>
                </c:pt>
                <c:pt idx="3">
                  <c:v>0.61124999999999996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5AE-454E-830A-CB04F718BD5E}"/>
            </c:ext>
          </c:extLst>
        </c:ser>
        <c:ser>
          <c:idx val="1"/>
          <c:order val="1"/>
          <c:tx>
            <c:strRef>
              <c:f>'Babaco Cuadro'!$A$3</c:f>
              <c:strCache>
                <c:ptCount val="1"/>
                <c:pt idx="0">
                  <c:v>Cf+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3"/>
            <c:marker>
              <c:symbol val="square"/>
              <c:size val="6"/>
              <c:spPr>
                <a:solidFill>
                  <a:srgbClr val="D77429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A5AE-454E-830A-CB04F718BD5E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'Babaco Cuadro'!$B$12:$E$12</c:f>
                <c:numCache>
                  <c:formatCode>General</c:formatCode>
                  <c:ptCount val="4"/>
                  <c:pt idx="0">
                    <c:v>1.9141468943979622E-2</c:v>
                  </c:pt>
                  <c:pt idx="1">
                    <c:v>4.0472984817035672E-2</c:v>
                  </c:pt>
                  <c:pt idx="2">
                    <c:v>9.8669376370450063E-2</c:v>
                  </c:pt>
                  <c:pt idx="3">
                    <c:v>1.5749999999999931E-2</c:v>
                  </c:pt>
                </c:numCache>
              </c:numRef>
            </c:plus>
            <c:minus>
              <c:numRef>
                <c:f>'Babaco Cuadro'!$B$12:$E$12</c:f>
                <c:numCache>
                  <c:formatCode>General</c:formatCode>
                  <c:ptCount val="4"/>
                  <c:pt idx="0">
                    <c:v>1.9141468943979622E-2</c:v>
                  </c:pt>
                  <c:pt idx="1">
                    <c:v>4.0472984817035672E-2</c:v>
                  </c:pt>
                  <c:pt idx="2">
                    <c:v>9.8669376370450063E-2</c:v>
                  </c:pt>
                  <c:pt idx="3">
                    <c:v>1.5749999999999931E-2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'Babaco Cuadro'!$B$1:$E$1</c:f>
              <c:numCache>
                <c:formatCode>0</c:formatCode>
                <c:ptCount val="4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</c:numCache>
            </c:numRef>
          </c:xVal>
          <c:yVal>
            <c:numRef>
              <c:f>'Babaco Cuadro'!$B$3:$E$3</c:f>
              <c:numCache>
                <c:formatCode>0.00</c:formatCode>
                <c:ptCount val="4"/>
                <c:pt idx="0">
                  <c:v>0.76516666666666666</c:v>
                </c:pt>
                <c:pt idx="1">
                  <c:v>0.7287499999999999</c:v>
                </c:pt>
                <c:pt idx="2">
                  <c:v>0.7287499999999999</c:v>
                </c:pt>
                <c:pt idx="3">
                  <c:v>0.41683333333333339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5AE-454E-830A-CB04F718BD5E}"/>
            </c:ext>
          </c:extLst>
        </c:ser>
        <c:ser>
          <c:idx val="5"/>
          <c:order val="2"/>
          <c:tx>
            <c:strRef>
              <c:f>'Babaco Cuadro'!$A$5</c:f>
              <c:strCache>
                <c:ptCount val="1"/>
                <c:pt idx="0">
                  <c:v>AS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'Babaco Cuadro'!$B$14:$E$14</c:f>
                <c:numCache>
                  <c:formatCode>General</c:formatCode>
                  <c:ptCount val="4"/>
                  <c:pt idx="0">
                    <c:v>9.6079394252878356E-3</c:v>
                  </c:pt>
                  <c:pt idx="1">
                    <c:v>2.8145825622994298E-2</c:v>
                  </c:pt>
                  <c:pt idx="2">
                    <c:v>7.353230582539895E-2</c:v>
                  </c:pt>
                  <c:pt idx="3">
                    <c:v>3.1136609094856878E-2</c:v>
                  </c:pt>
                </c:numCache>
              </c:numRef>
            </c:plus>
            <c:minus>
              <c:numRef>
                <c:f>'Babaco Cuadro'!$B$14:$E$14</c:f>
                <c:numCache>
                  <c:formatCode>General</c:formatCode>
                  <c:ptCount val="4"/>
                  <c:pt idx="0">
                    <c:v>9.6079394252878356E-3</c:v>
                  </c:pt>
                  <c:pt idx="1">
                    <c:v>2.8145825622994298E-2</c:v>
                  </c:pt>
                  <c:pt idx="2">
                    <c:v>7.353230582539895E-2</c:v>
                  </c:pt>
                  <c:pt idx="3">
                    <c:v>3.1136609094856878E-2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'Babaco Cuadro'!$B$1:$E$1</c:f>
              <c:numCache>
                <c:formatCode>0</c:formatCode>
                <c:ptCount val="4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</c:numCache>
            </c:numRef>
          </c:xVal>
          <c:yVal>
            <c:numRef>
              <c:f>'Babaco Cuadro'!$B$5:$E$5</c:f>
              <c:numCache>
                <c:formatCode>0.00</c:formatCode>
                <c:ptCount val="4"/>
                <c:pt idx="0">
                  <c:v>0.74725000000000008</c:v>
                </c:pt>
                <c:pt idx="1">
                  <c:v>0.7057500000000001</c:v>
                </c:pt>
                <c:pt idx="2">
                  <c:v>0.7057500000000001</c:v>
                </c:pt>
                <c:pt idx="3">
                  <c:v>0.5585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5AE-454E-830A-CB04F718BD5E}"/>
            </c:ext>
          </c:extLst>
        </c:ser>
        <c:ser>
          <c:idx val="3"/>
          <c:order val="3"/>
          <c:tx>
            <c:strRef>
              <c:f>'Babaco Cuadro'!$A$6</c:f>
              <c:strCache>
                <c:ptCount val="1"/>
                <c:pt idx="0">
                  <c:v>AJ</c:v>
                </c:pt>
              </c:strCache>
            </c:strRef>
          </c:tx>
          <c:spPr>
            <a:ln w="19050" cap="rnd">
              <a:solidFill>
                <a:srgbClr val="9C5BCD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9C5BCD"/>
              </a:solidFill>
              <a:ln w="9525">
                <a:solidFill>
                  <a:srgbClr val="9C5BCD"/>
                </a:solidFill>
                <a:round/>
              </a:ln>
              <a:effectLst/>
            </c:spPr>
          </c:marker>
          <c:dPt>
            <c:idx val="1"/>
            <c:marker>
              <c:symbol val="square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4-A5AE-454E-830A-CB04F718BD5E}"/>
              </c:ext>
            </c:extLst>
          </c:dPt>
          <c:dPt>
            <c:idx val="2"/>
            <c:marker>
              <c:symbol val="square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5-A5AE-454E-830A-CB04F718BD5E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'Babaco Cuadro'!$B$15:$E$15</c:f>
                <c:numCache>
                  <c:formatCode>General</c:formatCode>
                  <c:ptCount val="4"/>
                  <c:pt idx="0">
                    <c:v>1.1324751652906164E-2</c:v>
                  </c:pt>
                  <c:pt idx="1">
                    <c:v>3.7171897987592725E-2</c:v>
                  </c:pt>
                  <c:pt idx="2">
                    <c:v>8.0273101555460857E-2</c:v>
                  </c:pt>
                  <c:pt idx="3">
                    <c:v>0</c:v>
                  </c:pt>
                </c:numCache>
              </c:numRef>
            </c:plus>
            <c:minus>
              <c:numRef>
                <c:f>'Babaco Cuadro'!$B$15:$E$15</c:f>
                <c:numCache>
                  <c:formatCode>General</c:formatCode>
                  <c:ptCount val="4"/>
                  <c:pt idx="0">
                    <c:v>1.1324751652906164E-2</c:v>
                  </c:pt>
                  <c:pt idx="1">
                    <c:v>3.7171897987592725E-2</c:v>
                  </c:pt>
                  <c:pt idx="2">
                    <c:v>8.0273101555460857E-2</c:v>
                  </c:pt>
                  <c:pt idx="3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'Babaco Cuadro'!$B$1:$E$1</c:f>
              <c:numCache>
                <c:formatCode>0</c:formatCode>
                <c:ptCount val="4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</c:numCache>
            </c:numRef>
          </c:xVal>
          <c:yVal>
            <c:numRef>
              <c:f>'Babaco Cuadro'!$B$6:$E$6</c:f>
              <c:numCache>
                <c:formatCode>0.00</c:formatCode>
                <c:ptCount val="4"/>
                <c:pt idx="0">
                  <c:v>0.72575000000000001</c:v>
                </c:pt>
                <c:pt idx="1">
                  <c:v>0.47474999999999995</c:v>
                </c:pt>
                <c:pt idx="2">
                  <c:v>0.47474999999999995</c:v>
                </c:pt>
                <c:pt idx="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5AE-454E-830A-CB04F718BD5E}"/>
            </c:ext>
          </c:extLst>
        </c:ser>
        <c:ser>
          <c:idx val="4"/>
          <c:order val="4"/>
          <c:tx>
            <c:strRef>
              <c:f>'Babaco Cuadro'!$A$7</c:f>
              <c:strCache>
                <c:ptCount val="1"/>
                <c:pt idx="0">
                  <c:v>AJ/Et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rgbClr val="0070C0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7-A5AE-454E-830A-CB04F718BD5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8-A5AE-454E-830A-CB04F718BD5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9-A5AE-454E-830A-CB04F718BD5E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A-A5AE-454E-830A-CB04F718BD5E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'Babaco Cuadro'!$B$16:$E$16</c:f>
                <c:numCache>
                  <c:formatCode>General</c:formatCode>
                  <c:ptCount val="4"/>
                  <c:pt idx="0">
                    <c:v>2.1639566385058082E-2</c:v>
                  </c:pt>
                  <c:pt idx="1">
                    <c:v>2.2743588840227771E-2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plus>
            <c:minus>
              <c:numRef>
                <c:f>'Babaco Cuadro'!$B$16:$E$16</c:f>
                <c:numCache>
                  <c:formatCode>General</c:formatCode>
                  <c:ptCount val="4"/>
                  <c:pt idx="0">
                    <c:v>2.1639566385058082E-2</c:v>
                  </c:pt>
                  <c:pt idx="1">
                    <c:v>2.2743588840227771E-2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'Babaco Cuadro'!$B$1:$E$1</c:f>
              <c:numCache>
                <c:formatCode>0</c:formatCode>
                <c:ptCount val="4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</c:numCache>
            </c:numRef>
          </c:xVal>
          <c:yVal>
            <c:numRef>
              <c:f>'Babaco Cuadro'!$B$7:$E$7</c:f>
              <c:numCache>
                <c:formatCode>0.00</c:formatCode>
                <c:ptCount val="4"/>
                <c:pt idx="0">
                  <c:v>0.66966666666666674</c:v>
                </c:pt>
                <c:pt idx="1">
                  <c:v>2.0583333333333332E-2</c:v>
                </c:pt>
                <c:pt idx="2">
                  <c:v>2.0583333333333332E-2</c:v>
                </c:pt>
                <c:pt idx="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A5AE-454E-830A-CB04F718BD5E}"/>
            </c:ext>
          </c:extLst>
        </c:ser>
        <c:ser>
          <c:idx val="2"/>
          <c:order val="5"/>
          <c:tx>
            <c:strRef>
              <c:f>'Babaco Cuadro'!$A$4</c:f>
              <c:strCache>
                <c:ptCount val="1"/>
                <c:pt idx="0">
                  <c:v>NP</c:v>
                </c:pt>
              </c:strCache>
            </c:strRef>
          </c:tx>
          <c:spPr>
            <a:ln w="19050" cap="rnd">
              <a:solidFill>
                <a:srgbClr val="5CE2D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5CE2D2"/>
              </a:solidFill>
              <a:ln w="9525">
                <a:solidFill>
                  <a:srgbClr val="5CE2D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'Babaco Cuadro'!$B$13:$E$13</c:f>
                <c:numCache>
                  <c:formatCode>General</c:formatCode>
                  <c:ptCount val="4"/>
                  <c:pt idx="0">
                    <c:v>7.349886620440684E-3</c:v>
                  </c:pt>
                  <c:pt idx="1">
                    <c:v>1.1749999999999927E-2</c:v>
                  </c:pt>
                  <c:pt idx="2">
                    <c:v>2.8991378028648474E-2</c:v>
                  </c:pt>
                  <c:pt idx="3">
                    <c:v>8.0250000000000044E-2</c:v>
                  </c:pt>
                </c:numCache>
              </c:numRef>
            </c:plus>
            <c:minus>
              <c:numRef>
                <c:f>'Babaco Cuadro'!$B$13:$E$13</c:f>
                <c:numCache>
                  <c:formatCode>General</c:formatCode>
                  <c:ptCount val="4"/>
                  <c:pt idx="0">
                    <c:v>7.349886620440684E-3</c:v>
                  </c:pt>
                  <c:pt idx="1">
                    <c:v>1.1749999999999927E-2</c:v>
                  </c:pt>
                  <c:pt idx="2">
                    <c:v>2.8991378028648474E-2</c:v>
                  </c:pt>
                  <c:pt idx="3">
                    <c:v>8.0250000000000044E-2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'Babaco Cuadro'!$B$1:$E$1</c:f>
              <c:numCache>
                <c:formatCode>0</c:formatCode>
                <c:ptCount val="4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</c:numCache>
            </c:numRef>
          </c:xVal>
          <c:yVal>
            <c:numRef>
              <c:f>'Babaco Cuadro'!$B$4:$E$4</c:f>
              <c:numCache>
                <c:formatCode>0.00</c:formatCode>
                <c:ptCount val="4"/>
                <c:pt idx="0">
                  <c:v>0.74358333333333337</c:v>
                </c:pt>
                <c:pt idx="1">
                  <c:v>0.77100000000000002</c:v>
                </c:pt>
                <c:pt idx="2">
                  <c:v>0.74299999999999999</c:v>
                </c:pt>
                <c:pt idx="3">
                  <c:v>0.69199999999999995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A5AE-454E-830A-CB04F718B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237488"/>
        <c:axId val="193238048"/>
      </c:scatterChart>
      <c:valAx>
        <c:axId val="193237488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900" b="1"/>
                  <a:t>dpi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238048"/>
        <c:crosses val="autoZero"/>
        <c:crossBetween val="midCat"/>
      </c:valAx>
      <c:valAx>
        <c:axId val="1932380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900" b="1"/>
                  <a:t>Fv/Fm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2374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2D2D8A"/>
      </a:solidFill>
    </a:ln>
    <a:effectLst/>
  </c:spPr>
  <c:txPr>
    <a:bodyPr/>
    <a:lstStyle/>
    <a:p>
      <a:pPr>
        <a:defRPr/>
      </a:pPr>
      <a:endParaRPr lang="es-EC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'Jigacho cuadro'!$A$2</c:f>
              <c:strCache>
                <c:ptCount val="1"/>
                <c:pt idx="0">
                  <c:v>Blanco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'Jigacho cuadro'!$B$11:$F$11</c:f>
                <c:numCache>
                  <c:formatCode>General</c:formatCode>
                  <c:ptCount val="5"/>
                  <c:pt idx="0">
                    <c:v>3.5641735835019811E-2</c:v>
                  </c:pt>
                  <c:pt idx="1">
                    <c:v>4.7056703383612973E-2</c:v>
                  </c:pt>
                  <c:pt idx="2">
                    <c:v>6.007772743149771E-2</c:v>
                  </c:pt>
                  <c:pt idx="3">
                    <c:v>5.6853613195058501E-2</c:v>
                  </c:pt>
                  <c:pt idx="4">
                    <c:v>5.2918175831497931E-2</c:v>
                  </c:pt>
                </c:numCache>
              </c:numRef>
            </c:plus>
            <c:minus>
              <c:numRef>
                <c:f>'Jigacho cuadro'!$B$11:$F$11</c:f>
                <c:numCache>
                  <c:formatCode>General</c:formatCode>
                  <c:ptCount val="5"/>
                  <c:pt idx="0">
                    <c:v>3.5641735835019811E-2</c:v>
                  </c:pt>
                  <c:pt idx="1">
                    <c:v>4.7056703383612973E-2</c:v>
                  </c:pt>
                  <c:pt idx="2">
                    <c:v>6.007772743149771E-2</c:v>
                  </c:pt>
                  <c:pt idx="3">
                    <c:v>5.6853613195058501E-2</c:v>
                  </c:pt>
                  <c:pt idx="4">
                    <c:v>5.2918175831497931E-2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'Jigacho cuadro'!$B$1:$F$1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</c:numCache>
            </c:numRef>
          </c:xVal>
          <c:yVal>
            <c:numRef>
              <c:f>'Jigacho cuadro'!$B$2:$F$2</c:f>
              <c:numCache>
                <c:formatCode>0.00</c:formatCode>
                <c:ptCount val="5"/>
                <c:pt idx="0">
                  <c:v>0.73533333333333328</c:v>
                </c:pt>
                <c:pt idx="1">
                  <c:v>0.71233333333333337</c:v>
                </c:pt>
                <c:pt idx="2">
                  <c:v>0.66466666666666674</c:v>
                </c:pt>
                <c:pt idx="3">
                  <c:v>0.60466666666666669</c:v>
                </c:pt>
                <c:pt idx="4">
                  <c:v>0.56666666666666654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14-4536-81D2-6B805A81B1FC}"/>
            </c:ext>
          </c:extLst>
        </c:ser>
        <c:ser>
          <c:idx val="1"/>
          <c:order val="1"/>
          <c:tx>
            <c:strRef>
              <c:f>'Jigacho cuadro'!$A$3</c:f>
              <c:strCache>
                <c:ptCount val="1"/>
                <c:pt idx="0">
                  <c:v>Cf+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'Jigacho cuadro'!$B$12:$F$12</c:f>
                <c:numCache>
                  <c:formatCode>General</c:formatCode>
                  <c:ptCount val="5"/>
                  <c:pt idx="0">
                    <c:v>4.8809152147249367E-2</c:v>
                  </c:pt>
                  <c:pt idx="1">
                    <c:v>7.3711147958319375E-3</c:v>
                  </c:pt>
                  <c:pt idx="2">
                    <c:v>0.11779643458101824</c:v>
                  </c:pt>
                  <c:pt idx="3">
                    <c:v>8.8692352169357669E-2</c:v>
                  </c:pt>
                  <c:pt idx="4">
                    <c:v>0.11440862438353688</c:v>
                  </c:pt>
                </c:numCache>
              </c:numRef>
            </c:plus>
            <c:minus>
              <c:numRef>
                <c:f>'Jigacho cuadro'!$B$12:$F$12</c:f>
                <c:numCache>
                  <c:formatCode>General</c:formatCode>
                  <c:ptCount val="5"/>
                  <c:pt idx="0">
                    <c:v>4.8809152147249367E-2</c:v>
                  </c:pt>
                  <c:pt idx="1">
                    <c:v>7.3711147958319375E-3</c:v>
                  </c:pt>
                  <c:pt idx="2">
                    <c:v>0.11779643458101824</c:v>
                  </c:pt>
                  <c:pt idx="3">
                    <c:v>8.8692352169357669E-2</c:v>
                  </c:pt>
                  <c:pt idx="4">
                    <c:v>0.11440862438353688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'Jigacho cuadro'!$B$1:$F$1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</c:numCache>
            </c:numRef>
          </c:xVal>
          <c:yVal>
            <c:numRef>
              <c:f>'Jigacho cuadro'!$B$3:$F$3</c:f>
              <c:numCache>
                <c:formatCode>0.00</c:formatCode>
                <c:ptCount val="5"/>
                <c:pt idx="0">
                  <c:v>0.75833333333333341</c:v>
                </c:pt>
                <c:pt idx="1">
                  <c:v>0.69333333333333336</c:v>
                </c:pt>
                <c:pt idx="2">
                  <c:v>0.66366666666666663</c:v>
                </c:pt>
                <c:pt idx="3">
                  <c:v>0.57266666666666666</c:v>
                </c:pt>
                <c:pt idx="4">
                  <c:v>0.53266666666666673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114-4536-81D2-6B805A81B1FC}"/>
            </c:ext>
          </c:extLst>
        </c:ser>
        <c:ser>
          <c:idx val="2"/>
          <c:order val="2"/>
          <c:tx>
            <c:strRef>
              <c:f>'Jigacho cuadro'!$A$4</c:f>
              <c:strCache>
                <c:ptCount val="1"/>
                <c:pt idx="0">
                  <c:v>AS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'Jigacho cuadro'!$B$13:$F$13</c:f>
                <c:numCache>
                  <c:formatCode>General</c:formatCode>
                  <c:ptCount val="5"/>
                  <c:pt idx="0">
                    <c:v>5.2595944076832886E-2</c:v>
                  </c:pt>
                  <c:pt idx="1">
                    <c:v>4.6736851983561443E-2</c:v>
                  </c:pt>
                  <c:pt idx="2">
                    <c:v>3.035347316755253E-2</c:v>
                  </c:pt>
                  <c:pt idx="3">
                    <c:v>0.10422251836015775</c:v>
                  </c:pt>
                  <c:pt idx="4">
                    <c:v>0.13515916543098344</c:v>
                  </c:pt>
                </c:numCache>
              </c:numRef>
            </c:plus>
            <c:minus>
              <c:numRef>
                <c:f>'Jigacho cuadro'!$B$13:$F$13</c:f>
                <c:numCache>
                  <c:formatCode>General</c:formatCode>
                  <c:ptCount val="5"/>
                  <c:pt idx="0">
                    <c:v>5.2595944076832886E-2</c:v>
                  </c:pt>
                  <c:pt idx="1">
                    <c:v>4.6736851983561443E-2</c:v>
                  </c:pt>
                  <c:pt idx="2">
                    <c:v>3.035347316755253E-2</c:v>
                  </c:pt>
                  <c:pt idx="3">
                    <c:v>0.10422251836015775</c:v>
                  </c:pt>
                  <c:pt idx="4">
                    <c:v>0.13515916543098344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'Jigacho cuadro'!$B$1:$F$1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</c:numCache>
            </c:numRef>
          </c:xVal>
          <c:yVal>
            <c:numRef>
              <c:f>'Jigacho cuadro'!$B$4:$F$4</c:f>
              <c:numCache>
                <c:formatCode>0.00</c:formatCode>
                <c:ptCount val="5"/>
                <c:pt idx="0">
                  <c:v>0.71566666666666678</c:v>
                </c:pt>
                <c:pt idx="1">
                  <c:v>0.73666666666666669</c:v>
                </c:pt>
                <c:pt idx="2">
                  <c:v>0.71066666666666656</c:v>
                </c:pt>
                <c:pt idx="3">
                  <c:v>0.6153333333333334</c:v>
                </c:pt>
                <c:pt idx="4">
                  <c:v>0.61699999999999999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114-4536-81D2-6B805A81B1FC}"/>
            </c:ext>
          </c:extLst>
        </c:ser>
        <c:ser>
          <c:idx val="3"/>
          <c:order val="3"/>
          <c:tx>
            <c:strRef>
              <c:f>'Jigacho cuadro'!$A$5</c:f>
              <c:strCache>
                <c:ptCount val="1"/>
                <c:pt idx="0">
                  <c:v>AJ</c:v>
                </c:pt>
              </c:strCache>
            </c:strRef>
          </c:tx>
          <c:spPr>
            <a:ln w="19050" cap="rnd">
              <a:solidFill>
                <a:srgbClr val="9C5BCD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9C5BCD"/>
              </a:solidFill>
              <a:ln w="9525">
                <a:solidFill>
                  <a:srgbClr val="9C5BCD"/>
                </a:solidFill>
              </a:ln>
              <a:effectLst/>
            </c:spPr>
          </c:marker>
          <c:dPt>
            <c:idx val="3"/>
            <c:marker>
              <c:symbol val="x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3-9114-4536-81D2-6B805A81B1FC}"/>
              </c:ext>
            </c:extLst>
          </c:dPt>
          <c:dPt>
            <c:idx val="4"/>
            <c:marker>
              <c:symbol val="x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4-9114-4536-81D2-6B805A81B1FC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'Jigacho cuadro'!$B$14:$F$14</c:f>
                <c:numCache>
                  <c:formatCode>General</c:formatCode>
                  <c:ptCount val="5"/>
                  <c:pt idx="0">
                    <c:v>4.5530209751328883E-2</c:v>
                  </c:pt>
                  <c:pt idx="1">
                    <c:v>2.8378395538390316E-2</c:v>
                  </c:pt>
                  <c:pt idx="2">
                    <c:v>0.15556456323126222</c:v>
                  </c:pt>
                  <c:pt idx="3">
                    <c:v>5.353814839283623E-2</c:v>
                  </c:pt>
                  <c:pt idx="4">
                    <c:v>5.3842362503887221E-2</c:v>
                  </c:pt>
                </c:numCache>
              </c:numRef>
            </c:plus>
            <c:minus>
              <c:numRef>
                <c:f>'Jigacho cuadro'!$B$14:$F$14</c:f>
                <c:numCache>
                  <c:formatCode>General</c:formatCode>
                  <c:ptCount val="5"/>
                  <c:pt idx="0">
                    <c:v>4.5530209751328883E-2</c:v>
                  </c:pt>
                  <c:pt idx="1">
                    <c:v>2.8378395538390316E-2</c:v>
                  </c:pt>
                  <c:pt idx="2">
                    <c:v>0.15556456323126222</c:v>
                  </c:pt>
                  <c:pt idx="3">
                    <c:v>5.353814839283623E-2</c:v>
                  </c:pt>
                  <c:pt idx="4">
                    <c:v>5.3842362503887221E-2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'Jigacho cuadro'!$B$1:$F$1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</c:numCache>
            </c:numRef>
          </c:xVal>
          <c:yVal>
            <c:numRef>
              <c:f>'Jigacho cuadro'!$B$5:$F$5</c:f>
              <c:numCache>
                <c:formatCode>0.00</c:formatCode>
                <c:ptCount val="5"/>
                <c:pt idx="0">
                  <c:v>0.74099999999999999</c:v>
                </c:pt>
                <c:pt idx="1">
                  <c:v>0.56133333333333335</c:v>
                </c:pt>
                <c:pt idx="2">
                  <c:v>0.59033333333333338</c:v>
                </c:pt>
                <c:pt idx="3">
                  <c:v>0.19966666666666666</c:v>
                </c:pt>
                <c:pt idx="4">
                  <c:v>7.4999999999999997E-2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114-4536-81D2-6B805A81B1FC}"/>
            </c:ext>
          </c:extLst>
        </c:ser>
        <c:ser>
          <c:idx val="4"/>
          <c:order val="4"/>
          <c:tx>
            <c:strRef>
              <c:f>'Jigacho cuadro'!$A$6</c:f>
              <c:strCache>
                <c:ptCount val="1"/>
                <c:pt idx="0">
                  <c:v>AJ/Et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Pt>
            <c:idx val="2"/>
            <c:marker>
              <c:symbol val="square"/>
              <c:size val="6"/>
              <c:spPr>
                <a:solidFill>
                  <a:srgbClr val="0070C0"/>
                </a:solidFill>
                <a:ln w="9525">
                  <a:solidFill>
                    <a:schemeClr val="accent5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9114-4536-81D2-6B805A81B1FC}"/>
              </c:ext>
            </c:extLst>
          </c:dPt>
          <c:dPt>
            <c:idx val="3"/>
            <c:marker>
              <c:symbol val="square"/>
              <c:size val="6"/>
              <c:spPr>
                <a:solidFill>
                  <a:srgbClr val="0070C0"/>
                </a:solidFill>
                <a:ln w="9525">
                  <a:solidFill>
                    <a:schemeClr val="accent5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9114-4536-81D2-6B805A81B1FC}"/>
              </c:ext>
            </c:extLst>
          </c:dPt>
          <c:dPt>
            <c:idx val="4"/>
            <c:marker>
              <c:symbol val="square"/>
              <c:size val="6"/>
              <c:spPr>
                <a:solidFill>
                  <a:srgbClr val="0070C0"/>
                </a:solidFill>
                <a:ln w="9525">
                  <a:solidFill>
                    <a:schemeClr val="accent5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9114-4536-81D2-6B805A81B1FC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'Jigacho cuadro'!$B$15:$F$15</c:f>
                <c:numCache>
                  <c:formatCode>General</c:formatCode>
                  <c:ptCount val="5"/>
                  <c:pt idx="0">
                    <c:v>7.2748424954313162E-2</c:v>
                  </c:pt>
                  <c:pt idx="1">
                    <c:v>9.8657657246325036E-3</c:v>
                  </c:pt>
                  <c:pt idx="2">
                    <c:v>7.7313215774105284E-2</c:v>
                  </c:pt>
                  <c:pt idx="3">
                    <c:v>4.7648014998878351E-2</c:v>
                  </c:pt>
                  <c:pt idx="4">
                    <c:v>1.92959408512084E-2</c:v>
                  </c:pt>
                </c:numCache>
              </c:numRef>
            </c:plus>
            <c:minus>
              <c:numRef>
                <c:f>'Jigacho cuadro'!$B$15:$F$15</c:f>
                <c:numCache>
                  <c:formatCode>General</c:formatCode>
                  <c:ptCount val="5"/>
                  <c:pt idx="0">
                    <c:v>7.2748424954313162E-2</c:v>
                  </c:pt>
                  <c:pt idx="1">
                    <c:v>9.8657657246325036E-3</c:v>
                  </c:pt>
                  <c:pt idx="2">
                    <c:v>7.7313215774105284E-2</c:v>
                  </c:pt>
                  <c:pt idx="3">
                    <c:v>4.7648014998878351E-2</c:v>
                  </c:pt>
                  <c:pt idx="4">
                    <c:v>1.92959408512084E-2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'Jigacho cuadro'!$B$1:$F$1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</c:numCache>
            </c:numRef>
          </c:xVal>
          <c:yVal>
            <c:numRef>
              <c:f>'Jigacho cuadro'!$B$6:$F$6</c:f>
              <c:numCache>
                <c:formatCode>0.00</c:formatCode>
                <c:ptCount val="5"/>
                <c:pt idx="0">
                  <c:v>0.67333333333333334</c:v>
                </c:pt>
                <c:pt idx="1">
                  <c:v>0.63933333333333342</c:v>
                </c:pt>
                <c:pt idx="2">
                  <c:v>0.35066666666666668</c:v>
                </c:pt>
                <c:pt idx="3">
                  <c:v>0.12833333333333333</c:v>
                </c:pt>
                <c:pt idx="4">
                  <c:v>1.5333333333333332E-2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114-4536-81D2-6B805A81B1FC}"/>
            </c:ext>
          </c:extLst>
        </c:ser>
        <c:ser>
          <c:idx val="5"/>
          <c:order val="5"/>
          <c:tx>
            <c:strRef>
              <c:f>'Jigacho cuadro'!$A$7</c:f>
              <c:strCache>
                <c:ptCount val="1"/>
                <c:pt idx="0">
                  <c:v>NP</c:v>
                </c:pt>
              </c:strCache>
            </c:strRef>
          </c:tx>
          <c:spPr>
            <a:ln w="19050" cap="rnd">
              <a:solidFill>
                <a:srgbClr val="5CE2D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5CE2D2"/>
              </a:solidFill>
              <a:ln w="9525">
                <a:solidFill>
                  <a:srgbClr val="5CE2D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'Jigacho cuadro'!$B$16:$F$16</c:f>
                <c:numCache>
                  <c:formatCode>General</c:formatCode>
                  <c:ptCount val="5"/>
                  <c:pt idx="0">
                    <c:v>5.2003205029433827E-2</c:v>
                  </c:pt>
                  <c:pt idx="1">
                    <c:v>5.6615663321499039E-2</c:v>
                  </c:pt>
                  <c:pt idx="2">
                    <c:v>3.6555893277737526E-2</c:v>
                  </c:pt>
                  <c:pt idx="3">
                    <c:v>4.293017586733134E-2</c:v>
                  </c:pt>
                  <c:pt idx="4">
                    <c:v>4.3920382511995489E-2</c:v>
                  </c:pt>
                </c:numCache>
              </c:numRef>
            </c:plus>
            <c:minus>
              <c:numRef>
                <c:f>'Jigacho cuadro'!$B$16:$F$16</c:f>
                <c:numCache>
                  <c:formatCode>General</c:formatCode>
                  <c:ptCount val="5"/>
                  <c:pt idx="0">
                    <c:v>5.2003205029433827E-2</c:v>
                  </c:pt>
                  <c:pt idx="1">
                    <c:v>5.6615663321499039E-2</c:v>
                  </c:pt>
                  <c:pt idx="2">
                    <c:v>3.6555893277737526E-2</c:v>
                  </c:pt>
                  <c:pt idx="3">
                    <c:v>4.293017586733134E-2</c:v>
                  </c:pt>
                  <c:pt idx="4">
                    <c:v>4.3920382511995489E-2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'Jigacho cuadro'!$B$1:$F$1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</c:numCache>
            </c:numRef>
          </c:xVal>
          <c:yVal>
            <c:numRef>
              <c:f>'Jigacho cuadro'!$B$7:$F$7</c:f>
              <c:numCache>
                <c:formatCode>0.00</c:formatCode>
                <c:ptCount val="5"/>
                <c:pt idx="0">
                  <c:v>0.7373333333333334</c:v>
                </c:pt>
                <c:pt idx="1">
                  <c:v>0.69466666666666665</c:v>
                </c:pt>
                <c:pt idx="2">
                  <c:v>0.72866666666666668</c:v>
                </c:pt>
                <c:pt idx="3">
                  <c:v>0.70199999999999996</c:v>
                </c:pt>
                <c:pt idx="4">
                  <c:v>0.70000000000000007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114-4536-81D2-6B805A81B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243088"/>
        <c:axId val="193243648"/>
      </c:scatterChart>
      <c:valAx>
        <c:axId val="193243088"/>
        <c:scaling>
          <c:orientation val="minMax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900" b="1"/>
                  <a:t>dpi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243648"/>
        <c:crosses val="autoZero"/>
        <c:crossBetween val="midCat"/>
      </c:valAx>
      <c:valAx>
        <c:axId val="193243648"/>
        <c:scaling>
          <c:orientation val="minMax"/>
          <c:max val="0.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900" b="1"/>
                  <a:t>Fv/Fm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2430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solidFill>
        <a:srgbClr val="2D2D8A"/>
      </a:solidFill>
    </a:ln>
    <a:effectLst/>
  </c:spPr>
  <c:txPr>
    <a:bodyPr/>
    <a:lstStyle/>
    <a:p>
      <a:pPr>
        <a:defRPr/>
      </a:pPr>
      <a:endParaRPr lang="es-EC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'Babaco Cuadro'!$A$2</c:f>
              <c:strCache>
                <c:ptCount val="1"/>
                <c:pt idx="0">
                  <c:v>Blanco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trendline>
            <c:spPr>
              <a:ln w="25400" cap="rnd">
                <a:solidFill>
                  <a:srgbClr val="00B05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x"/>
            <c:errBarType val="both"/>
            <c:errValType val="stdDev"/>
            <c:noEndCap val="1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'Babaco Cuadro'!$B$1:$E$1</c:f>
              <c:numCache>
                <c:formatCode>0</c:formatCode>
                <c:ptCount val="4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</c:numCache>
            </c:numRef>
          </c:xVal>
          <c:yVal>
            <c:numRef>
              <c:f>'Babaco Cuadro'!$B$2:$E$2</c:f>
              <c:numCache>
                <c:formatCode>0.00</c:formatCode>
                <c:ptCount val="4"/>
                <c:pt idx="0">
                  <c:v>0.76349999999999996</c:v>
                </c:pt>
                <c:pt idx="1">
                  <c:v>0.71858333333333346</c:v>
                </c:pt>
                <c:pt idx="2">
                  <c:v>0.71858333333333346</c:v>
                </c:pt>
                <c:pt idx="3">
                  <c:v>0.61124999999999996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9DF-462A-A947-EC7C637B99B4}"/>
            </c:ext>
          </c:extLst>
        </c:ser>
        <c:ser>
          <c:idx val="1"/>
          <c:order val="1"/>
          <c:tx>
            <c:strRef>
              <c:f>'Babaco Cuadro'!$A$3</c:f>
              <c:strCache>
                <c:ptCount val="1"/>
                <c:pt idx="0">
                  <c:v>Cf+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3"/>
            <c:marker>
              <c:symbol val="x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1-99DF-462A-A947-EC7C637B99B4}"/>
              </c:ext>
            </c:extLst>
          </c:dPt>
          <c:trendline>
            <c:spPr>
              <a:ln w="2540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'Babaco Cuadro'!$B$1:$E$1</c:f>
              <c:numCache>
                <c:formatCode>0</c:formatCode>
                <c:ptCount val="4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</c:numCache>
            </c:numRef>
          </c:xVal>
          <c:yVal>
            <c:numRef>
              <c:f>'Babaco Cuadro'!$B$3:$E$3</c:f>
              <c:numCache>
                <c:formatCode>0.00</c:formatCode>
                <c:ptCount val="4"/>
                <c:pt idx="0">
                  <c:v>0.76516666666666666</c:v>
                </c:pt>
                <c:pt idx="1">
                  <c:v>0.7287499999999999</c:v>
                </c:pt>
                <c:pt idx="2">
                  <c:v>0.7287499999999999</c:v>
                </c:pt>
                <c:pt idx="3">
                  <c:v>0.41683333333333339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9DF-462A-A947-EC7C637B99B4}"/>
            </c:ext>
          </c:extLst>
        </c:ser>
        <c:ser>
          <c:idx val="3"/>
          <c:order val="2"/>
          <c:tx>
            <c:strRef>
              <c:f>'Babaco Cuadro'!$A$6</c:f>
              <c:strCache>
                <c:ptCount val="1"/>
                <c:pt idx="0">
                  <c:v>AJ</c:v>
                </c:pt>
              </c:strCache>
            </c:strRef>
          </c:tx>
          <c:spPr>
            <a:ln w="19050" cap="rnd">
              <a:solidFill>
                <a:srgbClr val="9C5BCD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9C5BCD"/>
              </a:solidFill>
              <a:ln w="9525">
                <a:solidFill>
                  <a:srgbClr val="9C5BCD"/>
                </a:solidFill>
                <a:round/>
              </a:ln>
              <a:effectLst/>
            </c:spPr>
          </c:marker>
          <c:dPt>
            <c:idx val="1"/>
            <c:marker>
              <c:symbol val="star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3-99DF-462A-A947-EC7C637B99B4}"/>
              </c:ext>
            </c:extLst>
          </c:dPt>
          <c:dPt>
            <c:idx val="2"/>
            <c:marker>
              <c:symbol val="star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4-99DF-462A-A947-EC7C637B99B4}"/>
              </c:ext>
            </c:extLst>
          </c:dPt>
          <c:trendline>
            <c:spPr>
              <a:ln w="25400" cap="rnd">
                <a:solidFill>
                  <a:srgbClr val="9C5BCD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'Babaco Cuadro'!$B$1:$E$1</c:f>
              <c:numCache>
                <c:formatCode>0</c:formatCode>
                <c:ptCount val="4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</c:numCache>
            </c:numRef>
          </c:xVal>
          <c:yVal>
            <c:numRef>
              <c:f>'Babaco Cuadro'!$B$6:$E$6</c:f>
              <c:numCache>
                <c:formatCode>0.00</c:formatCode>
                <c:ptCount val="4"/>
                <c:pt idx="0">
                  <c:v>0.72575000000000001</c:v>
                </c:pt>
                <c:pt idx="1">
                  <c:v>0.47474999999999995</c:v>
                </c:pt>
                <c:pt idx="2">
                  <c:v>0.47474999999999995</c:v>
                </c:pt>
                <c:pt idx="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9DF-462A-A947-EC7C637B99B4}"/>
            </c:ext>
          </c:extLst>
        </c:ser>
        <c:ser>
          <c:idx val="4"/>
          <c:order val="3"/>
          <c:tx>
            <c:strRef>
              <c:f>'Babaco Cuadro'!$A$7</c:f>
              <c:strCache>
                <c:ptCount val="1"/>
                <c:pt idx="0">
                  <c:v>AJ/Et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1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accent5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'Babaco Cuadro'!$B$1:$E$1</c:f>
              <c:numCache>
                <c:formatCode>0</c:formatCode>
                <c:ptCount val="4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</c:numCache>
            </c:numRef>
          </c:xVal>
          <c:yVal>
            <c:numRef>
              <c:f>'Babaco Cuadro'!$B$7:$E$7</c:f>
              <c:numCache>
                <c:formatCode>0.00</c:formatCode>
                <c:ptCount val="4"/>
                <c:pt idx="0">
                  <c:v>0.66966666666666674</c:v>
                </c:pt>
                <c:pt idx="1">
                  <c:v>2.0583333333333332E-2</c:v>
                </c:pt>
                <c:pt idx="2">
                  <c:v>2.0583333333333332E-2</c:v>
                </c:pt>
                <c:pt idx="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9DF-462A-A947-EC7C637B9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725696"/>
        <c:axId val="193726256"/>
      </c:scatterChart>
      <c:valAx>
        <c:axId val="193725696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100" b="1"/>
                  <a:t>dpi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726256"/>
        <c:crosses val="autoZero"/>
        <c:crossBetween val="midCat"/>
      </c:valAx>
      <c:valAx>
        <c:axId val="1937262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100" b="1"/>
                  <a:t>Fv/Fm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725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2D2D8A"/>
      </a:solidFill>
    </a:ln>
    <a:effectLst/>
  </c:spPr>
  <c:txPr>
    <a:bodyPr/>
    <a:lstStyle/>
    <a:p>
      <a:pPr>
        <a:defRPr/>
      </a:pPr>
      <a:endParaRPr lang="es-EC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'Jigacho cuadro'!$A$2</c:f>
              <c:strCache>
                <c:ptCount val="1"/>
                <c:pt idx="0">
                  <c:v>Blanco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trendline>
            <c:spPr>
              <a:ln w="25400" cap="rnd">
                <a:solidFill>
                  <a:srgbClr val="00B05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'Jigacho cuadro'!$B$1:$F$1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</c:numCache>
            </c:numRef>
          </c:xVal>
          <c:yVal>
            <c:numRef>
              <c:f>'Jigacho cuadro'!$B$2:$F$2</c:f>
              <c:numCache>
                <c:formatCode>0.00</c:formatCode>
                <c:ptCount val="5"/>
                <c:pt idx="0">
                  <c:v>0.73533333333333328</c:v>
                </c:pt>
                <c:pt idx="1">
                  <c:v>0.71233333333333337</c:v>
                </c:pt>
                <c:pt idx="2">
                  <c:v>0.66466666666666674</c:v>
                </c:pt>
                <c:pt idx="3">
                  <c:v>0.60466666666666669</c:v>
                </c:pt>
                <c:pt idx="4">
                  <c:v>0.56666666666666654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1BF-41CF-B6AC-1864B907A228}"/>
            </c:ext>
          </c:extLst>
        </c:ser>
        <c:ser>
          <c:idx val="1"/>
          <c:order val="1"/>
          <c:tx>
            <c:strRef>
              <c:f>'Jigacho cuadro'!$A$3</c:f>
              <c:strCache>
                <c:ptCount val="1"/>
                <c:pt idx="0">
                  <c:v>Cf+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'Jigacho cuadro'!$B$1:$F$1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</c:numCache>
            </c:numRef>
          </c:xVal>
          <c:yVal>
            <c:numRef>
              <c:f>'Jigacho cuadro'!$B$3:$F$3</c:f>
              <c:numCache>
                <c:formatCode>0.00</c:formatCode>
                <c:ptCount val="5"/>
                <c:pt idx="0">
                  <c:v>0.75833333333333341</c:v>
                </c:pt>
                <c:pt idx="1">
                  <c:v>0.69333333333333336</c:v>
                </c:pt>
                <c:pt idx="2">
                  <c:v>0.66366666666666663</c:v>
                </c:pt>
                <c:pt idx="3">
                  <c:v>0.57266666666666666</c:v>
                </c:pt>
                <c:pt idx="4">
                  <c:v>0.53266666666666673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1BF-41CF-B6AC-1864B907A228}"/>
            </c:ext>
          </c:extLst>
        </c:ser>
        <c:ser>
          <c:idx val="3"/>
          <c:order val="2"/>
          <c:tx>
            <c:strRef>
              <c:f>'Jigacho cuadro'!$A$5</c:f>
              <c:strCache>
                <c:ptCount val="1"/>
                <c:pt idx="0">
                  <c:v>AJ</c:v>
                </c:pt>
              </c:strCache>
            </c:strRef>
          </c:tx>
          <c:spPr>
            <a:ln w="19050" cap="rnd">
              <a:solidFill>
                <a:srgbClr val="9C5BCD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9C5BCD"/>
              </a:solidFill>
              <a:ln w="9525">
                <a:solidFill>
                  <a:srgbClr val="9C5BCD"/>
                </a:solidFill>
              </a:ln>
              <a:effectLst/>
            </c:spPr>
          </c:marker>
          <c:dPt>
            <c:idx val="3"/>
            <c:marker>
              <c:symbol val="square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2-81BF-41CF-B6AC-1864B907A228}"/>
              </c:ext>
            </c:extLst>
          </c:dPt>
          <c:dPt>
            <c:idx val="4"/>
            <c:marker>
              <c:symbol val="square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3-81BF-41CF-B6AC-1864B907A228}"/>
              </c:ext>
            </c:extLst>
          </c:dPt>
          <c:trendline>
            <c:spPr>
              <a:ln w="25400" cap="rnd">
                <a:solidFill>
                  <a:srgbClr val="9C5BCD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'Jigacho cuadro'!$B$1:$F$1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</c:numCache>
            </c:numRef>
          </c:xVal>
          <c:yVal>
            <c:numRef>
              <c:f>'Jigacho cuadro'!$B$5:$F$5</c:f>
              <c:numCache>
                <c:formatCode>0.00</c:formatCode>
                <c:ptCount val="5"/>
                <c:pt idx="0">
                  <c:v>0.74099999999999999</c:v>
                </c:pt>
                <c:pt idx="1">
                  <c:v>0.56133333333333335</c:v>
                </c:pt>
                <c:pt idx="2">
                  <c:v>0.59033333333333338</c:v>
                </c:pt>
                <c:pt idx="3">
                  <c:v>0.19966666666666666</c:v>
                </c:pt>
                <c:pt idx="4">
                  <c:v>7.4999999999999997E-2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1BF-41CF-B6AC-1864B907A228}"/>
            </c:ext>
          </c:extLst>
        </c:ser>
        <c:ser>
          <c:idx val="4"/>
          <c:order val="3"/>
          <c:tx>
            <c:strRef>
              <c:f>'Jigacho cuadro'!$A$6</c:f>
              <c:strCache>
                <c:ptCount val="1"/>
                <c:pt idx="0">
                  <c:v>AJ/Et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Pt>
            <c:idx val="2"/>
            <c:marker>
              <c:symbol val="square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5-81BF-41CF-B6AC-1864B907A228}"/>
              </c:ext>
            </c:extLst>
          </c:dPt>
          <c:dPt>
            <c:idx val="3"/>
            <c:marker>
              <c:symbol val="square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6-81BF-41CF-B6AC-1864B907A228}"/>
              </c:ext>
            </c:extLst>
          </c:dPt>
          <c:dPt>
            <c:idx val="4"/>
            <c:marker>
              <c:symbol val="square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7-81BF-41CF-B6AC-1864B907A228}"/>
              </c:ext>
            </c:extLst>
          </c:dPt>
          <c:trendline>
            <c:spPr>
              <a:ln w="2540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'Jigacho cuadro'!$B$1:$F$1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</c:numCache>
            </c:numRef>
          </c:xVal>
          <c:yVal>
            <c:numRef>
              <c:f>'Jigacho cuadro'!$B$6:$F$6</c:f>
              <c:numCache>
                <c:formatCode>0.00</c:formatCode>
                <c:ptCount val="5"/>
                <c:pt idx="0">
                  <c:v>0.67333333333333334</c:v>
                </c:pt>
                <c:pt idx="1">
                  <c:v>0.63933333333333342</c:v>
                </c:pt>
                <c:pt idx="2">
                  <c:v>0.35066666666666668</c:v>
                </c:pt>
                <c:pt idx="3">
                  <c:v>0.12833333333333333</c:v>
                </c:pt>
                <c:pt idx="4">
                  <c:v>1.5333333333333332E-2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81BF-41CF-B6AC-1864B907A2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730176"/>
        <c:axId val="193448432"/>
      </c:scatterChart>
      <c:valAx>
        <c:axId val="193730176"/>
        <c:scaling>
          <c:orientation val="minMax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100" b="1"/>
                  <a:t>dpi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448432"/>
        <c:crosses val="autoZero"/>
        <c:crossBetween val="midCat"/>
      </c:valAx>
      <c:valAx>
        <c:axId val="193448432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100" b="1"/>
                  <a:t>Fv/Fm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37301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solidFill>
        <a:srgbClr val="2D2D8A"/>
      </a:solidFill>
    </a:ln>
    <a:effectLst/>
  </c:spPr>
  <c:txPr>
    <a:bodyPr/>
    <a:lstStyle/>
    <a:p>
      <a:pPr>
        <a:defRPr/>
      </a:pPr>
      <a:endParaRPr lang="es-EC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8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CC5739-853D-4E4E-92DA-89FE7EF3F21E}" type="doc">
      <dgm:prSet loTypeId="urn:microsoft.com/office/officeart/2008/layout/VerticalCurvedLis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CA2CCC91-82AD-42D2-B7FC-66F05979D594}">
      <dgm:prSet phldrT="[Text]"/>
      <dgm:spPr>
        <a:ln w="76200">
          <a:noFill/>
        </a:ln>
      </dgm:spPr>
      <dgm:t>
        <a:bodyPr/>
        <a:lstStyle/>
        <a:p>
          <a:r>
            <a:rPr lang="es-EC" dirty="0" smtClean="0">
              <a:latin typeface="Baskerville Old Face" panose="02020602080505020303" pitchFamily="18" charset="0"/>
            </a:rPr>
            <a:t>Introducción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D8C60B83-E983-419A-B22A-C8D763F6F090}" type="par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86C20C2-D4B9-4EF7-B565-21B8411AF92C}" type="sib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109035F1-EF57-458F-ABA7-9D76625F5617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Objetivos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EB9D9DE-AB7C-400E-8CDE-E36E080E7D60}" type="par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287270D4-A2D7-4362-8E60-78DFED08E3E2}" type="sib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39E9327E-CD5D-4B1C-8951-B66112ACEF57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Materiales </a:t>
          </a:r>
          <a:r>
            <a:rPr lang="es-EC" dirty="0" smtClean="0">
              <a:latin typeface="Baskerville Old Face" panose="02020602080505020303" pitchFamily="18" charset="0"/>
            </a:rPr>
            <a:t>y Métodos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0C88C38-B27D-4F45-B292-85EE01A0F700}" type="par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F5607F8A-B60A-4637-8AD6-06ACA32231AD}" type="sib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C80B8524-BE02-404C-924B-1D20FD8AC62D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Resultados </a:t>
          </a:r>
          <a:r>
            <a:rPr lang="es-EC" dirty="0" smtClean="0">
              <a:latin typeface="Baskerville Old Face" panose="02020602080505020303" pitchFamily="18" charset="0"/>
            </a:rPr>
            <a:t>y Discusión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048525AE-89CB-4B90-BD6C-C73FE0C7A982}" type="par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544AE44A-C236-4DED-ACB8-67CB02CC56EB}" type="sib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9F927330-3FD7-4404-A421-7B1D56C774E1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Conclusiones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AC53A3CF-6548-4AA0-9307-FA4980812436}" type="par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0C88895-54F7-4D83-ABD4-21DC6DD0681F}" type="sib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7F3AD0AE-8103-4338-B0DB-68FA8AE60359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Recomendaciones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CD79CE99-276F-4A7D-9C2C-BE8733EC9C86}" type="par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E11EDC95-7EAC-4B6C-A4E3-A3DC27CFCF6A}" type="sib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4703ACB3-72B7-4EC6-A8BB-E2440DA0571D}" type="pres">
      <dgm:prSet presAssocID="{E3CC5739-853D-4E4E-92DA-89FE7EF3F21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B0EF69E-4B22-4640-82AF-F0587CF0CC8D}" type="pres">
      <dgm:prSet presAssocID="{E3CC5739-853D-4E4E-92DA-89FE7EF3F21E}" presName="Name1" presStyleCnt="0"/>
      <dgm:spPr/>
    </dgm:pt>
    <dgm:pt modelId="{1BFC8721-3BCF-4419-8DCC-952FCCF38A8C}" type="pres">
      <dgm:prSet presAssocID="{E3CC5739-853D-4E4E-92DA-89FE7EF3F21E}" presName="cycle" presStyleCnt="0"/>
      <dgm:spPr/>
    </dgm:pt>
    <dgm:pt modelId="{160A9123-4B88-4954-AE1F-95548500DD89}" type="pres">
      <dgm:prSet presAssocID="{E3CC5739-853D-4E4E-92DA-89FE7EF3F21E}" presName="srcNode" presStyleLbl="node1" presStyleIdx="0" presStyleCnt="6"/>
      <dgm:spPr/>
    </dgm:pt>
    <dgm:pt modelId="{D5C954E6-9355-4BAE-A99C-AD3A94EFC54F}" type="pres">
      <dgm:prSet presAssocID="{E3CC5739-853D-4E4E-92DA-89FE7EF3F21E}" presName="conn" presStyleLbl="parChTrans1D2" presStyleIdx="0" presStyleCnt="1"/>
      <dgm:spPr/>
      <dgm:t>
        <a:bodyPr/>
        <a:lstStyle/>
        <a:p>
          <a:endParaRPr lang="es-EC"/>
        </a:p>
      </dgm:t>
    </dgm:pt>
    <dgm:pt modelId="{CA24D8A7-EAB4-4372-B23F-7D23E2F52C18}" type="pres">
      <dgm:prSet presAssocID="{E3CC5739-853D-4E4E-92DA-89FE7EF3F21E}" presName="extraNode" presStyleLbl="node1" presStyleIdx="0" presStyleCnt="6"/>
      <dgm:spPr/>
    </dgm:pt>
    <dgm:pt modelId="{1D85C070-324E-40E7-930D-04DFB5913E16}" type="pres">
      <dgm:prSet presAssocID="{E3CC5739-853D-4E4E-92DA-89FE7EF3F21E}" presName="dstNode" presStyleLbl="node1" presStyleIdx="0" presStyleCnt="6"/>
      <dgm:spPr/>
    </dgm:pt>
    <dgm:pt modelId="{EA92A135-C87E-417E-AE55-1ADAB667E7C1}" type="pres">
      <dgm:prSet presAssocID="{CA2CCC91-82AD-42D2-B7FC-66F05979D59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7C575A-48DE-42B7-B29A-E10561158221}" type="pres">
      <dgm:prSet presAssocID="{CA2CCC91-82AD-42D2-B7FC-66F05979D594}" presName="accent_1" presStyleCnt="0"/>
      <dgm:spPr/>
    </dgm:pt>
    <dgm:pt modelId="{0CD6D814-1B4B-4F8B-AC90-548E056C58E9}" type="pres">
      <dgm:prSet presAssocID="{CA2CCC91-82AD-42D2-B7FC-66F05979D594}" presName="accentRepeatNode" presStyleLbl="solidFgAcc1" presStyleIdx="0" presStyleCnt="6"/>
      <dgm:spPr/>
    </dgm:pt>
    <dgm:pt modelId="{00BA3717-6D22-4B2B-BEC1-FF9D86449C68}" type="pres">
      <dgm:prSet presAssocID="{109035F1-EF57-458F-ABA7-9D76625F561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224FA7-1CC5-4981-9963-B41C9C82C4A6}" type="pres">
      <dgm:prSet presAssocID="{109035F1-EF57-458F-ABA7-9D76625F5617}" presName="accent_2" presStyleCnt="0"/>
      <dgm:spPr/>
    </dgm:pt>
    <dgm:pt modelId="{EB08E5DC-79D8-4345-A855-4169B9D02476}" type="pres">
      <dgm:prSet presAssocID="{109035F1-EF57-458F-ABA7-9D76625F5617}" presName="accentRepeatNode" presStyleLbl="solidFgAcc1" presStyleIdx="1" presStyleCnt="6"/>
      <dgm:spPr/>
    </dgm:pt>
    <dgm:pt modelId="{5CB4D10B-E025-4466-8C40-084FF97B081A}" type="pres">
      <dgm:prSet presAssocID="{39E9327E-CD5D-4B1C-8951-B66112ACEF5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CAA6C3-9F6C-41AD-87B5-B8011C394105}" type="pres">
      <dgm:prSet presAssocID="{39E9327E-CD5D-4B1C-8951-B66112ACEF57}" presName="accent_3" presStyleCnt="0"/>
      <dgm:spPr/>
    </dgm:pt>
    <dgm:pt modelId="{FE2B32D0-5B4C-47B9-991D-C8696B74A96E}" type="pres">
      <dgm:prSet presAssocID="{39E9327E-CD5D-4B1C-8951-B66112ACEF57}" presName="accentRepeatNode" presStyleLbl="solidFgAcc1" presStyleIdx="2" presStyleCnt="6"/>
      <dgm:spPr/>
    </dgm:pt>
    <dgm:pt modelId="{2E49872F-2E91-4ADC-B46F-7A702FB5574F}" type="pres">
      <dgm:prSet presAssocID="{C80B8524-BE02-404C-924B-1D20FD8AC62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E5FBEA-E37B-45D2-A694-537686D1DD20}" type="pres">
      <dgm:prSet presAssocID="{C80B8524-BE02-404C-924B-1D20FD8AC62D}" presName="accent_4" presStyleCnt="0"/>
      <dgm:spPr/>
    </dgm:pt>
    <dgm:pt modelId="{B414C404-4B0E-45CB-BEA8-7499B6A1CFE8}" type="pres">
      <dgm:prSet presAssocID="{C80B8524-BE02-404C-924B-1D20FD8AC62D}" presName="accentRepeatNode" presStyleLbl="solidFgAcc1" presStyleIdx="3" presStyleCnt="6"/>
      <dgm:spPr/>
    </dgm:pt>
    <dgm:pt modelId="{27CFD15F-5075-49B0-B58F-C2347B05FF16}" type="pres">
      <dgm:prSet presAssocID="{9F927330-3FD7-4404-A421-7B1D56C774E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967937-6FAA-4D86-87D3-C12659C802B8}" type="pres">
      <dgm:prSet presAssocID="{9F927330-3FD7-4404-A421-7B1D56C774E1}" presName="accent_5" presStyleCnt="0"/>
      <dgm:spPr/>
    </dgm:pt>
    <dgm:pt modelId="{C3FB8480-5BA2-4AFD-A75C-4161F8009E07}" type="pres">
      <dgm:prSet presAssocID="{9F927330-3FD7-4404-A421-7B1D56C774E1}" presName="accentRepeatNode" presStyleLbl="solidFgAcc1" presStyleIdx="4" presStyleCnt="6"/>
      <dgm:spPr/>
    </dgm:pt>
    <dgm:pt modelId="{42B296CA-4FC1-48CF-96EC-D291EC200828}" type="pres">
      <dgm:prSet presAssocID="{7F3AD0AE-8103-4338-B0DB-68FA8AE6035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15F13A-7DAD-4808-94AD-28444ABBE45B}" type="pres">
      <dgm:prSet presAssocID="{7F3AD0AE-8103-4338-B0DB-68FA8AE60359}" presName="accent_6" presStyleCnt="0"/>
      <dgm:spPr/>
    </dgm:pt>
    <dgm:pt modelId="{7329B49D-291B-4020-A423-4A2986D9AE9A}" type="pres">
      <dgm:prSet presAssocID="{7F3AD0AE-8103-4338-B0DB-68FA8AE60359}" presName="accentRepeatNode" presStyleLbl="solidFgAcc1" presStyleIdx="5" presStyleCnt="6"/>
      <dgm:spPr/>
    </dgm:pt>
  </dgm:ptLst>
  <dgm:cxnLst>
    <dgm:cxn modelId="{AEB2A56B-9BE1-49B4-8B6F-8D0743577E9F}" srcId="{E3CC5739-853D-4E4E-92DA-89FE7EF3F21E}" destId="{9F927330-3FD7-4404-A421-7B1D56C774E1}" srcOrd="4" destOrd="0" parTransId="{AC53A3CF-6548-4AA0-9307-FA4980812436}" sibTransId="{80C88895-54F7-4D83-ABD4-21DC6DD0681F}"/>
    <dgm:cxn modelId="{80D13DE1-076A-491C-9E03-62D5AE85FEE5}" type="presOf" srcId="{CA2CCC91-82AD-42D2-B7FC-66F05979D594}" destId="{EA92A135-C87E-417E-AE55-1ADAB667E7C1}" srcOrd="0" destOrd="0" presId="urn:microsoft.com/office/officeart/2008/layout/VerticalCurvedList"/>
    <dgm:cxn modelId="{6C9B492F-037D-475E-AD23-667AF161CD03}" type="presOf" srcId="{7F3AD0AE-8103-4338-B0DB-68FA8AE60359}" destId="{42B296CA-4FC1-48CF-96EC-D291EC200828}" srcOrd="0" destOrd="0" presId="urn:microsoft.com/office/officeart/2008/layout/VerticalCurvedList"/>
    <dgm:cxn modelId="{AEA2C4EB-D021-4CA5-ADE8-2224B52C1182}" type="presOf" srcId="{E3CC5739-853D-4E4E-92DA-89FE7EF3F21E}" destId="{4703ACB3-72B7-4EC6-A8BB-E2440DA0571D}" srcOrd="0" destOrd="0" presId="urn:microsoft.com/office/officeart/2008/layout/VerticalCurvedList"/>
    <dgm:cxn modelId="{96C995B8-A8DB-4408-A04E-0CEDBBF5A84B}" srcId="{E3CC5739-853D-4E4E-92DA-89FE7EF3F21E}" destId="{7F3AD0AE-8103-4338-B0DB-68FA8AE60359}" srcOrd="5" destOrd="0" parTransId="{CD79CE99-276F-4A7D-9C2C-BE8733EC9C86}" sibTransId="{E11EDC95-7EAC-4B6C-A4E3-A3DC27CFCF6A}"/>
    <dgm:cxn modelId="{D8D563B2-6408-4CEC-8E2C-0E8C55D9DE34}" type="presOf" srcId="{886C20C2-D4B9-4EF7-B565-21B8411AF92C}" destId="{D5C954E6-9355-4BAE-A99C-AD3A94EFC54F}" srcOrd="0" destOrd="0" presId="urn:microsoft.com/office/officeart/2008/layout/VerticalCurvedList"/>
    <dgm:cxn modelId="{BB41582C-968F-4635-BF06-2E3865993D46}" srcId="{E3CC5739-853D-4E4E-92DA-89FE7EF3F21E}" destId="{39E9327E-CD5D-4B1C-8951-B66112ACEF57}" srcOrd="2" destOrd="0" parTransId="{30C88C38-B27D-4F45-B292-85EE01A0F700}" sibTransId="{F5607F8A-B60A-4637-8AD6-06ACA32231AD}"/>
    <dgm:cxn modelId="{9C2A9D9C-42AC-4951-8D9A-57DA8F833952}" type="presOf" srcId="{9F927330-3FD7-4404-A421-7B1D56C774E1}" destId="{27CFD15F-5075-49B0-B58F-C2347B05FF16}" srcOrd="0" destOrd="0" presId="urn:microsoft.com/office/officeart/2008/layout/VerticalCurvedList"/>
    <dgm:cxn modelId="{F354DE06-F76C-48AE-80A0-C17DD8CA27F8}" type="presOf" srcId="{39E9327E-CD5D-4B1C-8951-B66112ACEF57}" destId="{5CB4D10B-E025-4466-8C40-084FF97B081A}" srcOrd="0" destOrd="0" presId="urn:microsoft.com/office/officeart/2008/layout/VerticalCurvedList"/>
    <dgm:cxn modelId="{02BE56DF-FC31-4580-BD9B-30539B0D81C2}" srcId="{E3CC5739-853D-4E4E-92DA-89FE7EF3F21E}" destId="{109035F1-EF57-458F-ABA7-9D76625F5617}" srcOrd="1" destOrd="0" parTransId="{3EB9D9DE-AB7C-400E-8CDE-E36E080E7D60}" sibTransId="{287270D4-A2D7-4362-8E60-78DFED08E3E2}"/>
    <dgm:cxn modelId="{B4BC6034-2F1A-4DDD-AFC1-8E9EC317C2D5}" type="presOf" srcId="{C80B8524-BE02-404C-924B-1D20FD8AC62D}" destId="{2E49872F-2E91-4ADC-B46F-7A702FB5574F}" srcOrd="0" destOrd="0" presId="urn:microsoft.com/office/officeart/2008/layout/VerticalCurvedList"/>
    <dgm:cxn modelId="{0E542D74-C60E-41F8-9EB0-758A75B46173}" type="presOf" srcId="{109035F1-EF57-458F-ABA7-9D76625F5617}" destId="{00BA3717-6D22-4B2B-BEC1-FF9D86449C68}" srcOrd="0" destOrd="0" presId="urn:microsoft.com/office/officeart/2008/layout/VerticalCurvedList"/>
    <dgm:cxn modelId="{24138859-8CB1-4BF3-A436-D28FEA95ABD9}" srcId="{E3CC5739-853D-4E4E-92DA-89FE7EF3F21E}" destId="{CA2CCC91-82AD-42D2-B7FC-66F05979D594}" srcOrd="0" destOrd="0" parTransId="{D8C60B83-E983-419A-B22A-C8D763F6F090}" sibTransId="{886C20C2-D4B9-4EF7-B565-21B8411AF92C}"/>
    <dgm:cxn modelId="{A3FAB18B-DF9B-4E5F-AB06-94838EA491BC}" srcId="{E3CC5739-853D-4E4E-92DA-89FE7EF3F21E}" destId="{C80B8524-BE02-404C-924B-1D20FD8AC62D}" srcOrd="3" destOrd="0" parTransId="{048525AE-89CB-4B90-BD6C-C73FE0C7A982}" sibTransId="{544AE44A-C236-4DED-ACB8-67CB02CC56EB}"/>
    <dgm:cxn modelId="{7F931B9F-95CC-4C35-A5A4-B13548066F08}" type="presParOf" srcId="{4703ACB3-72B7-4EC6-A8BB-E2440DA0571D}" destId="{7B0EF69E-4B22-4640-82AF-F0587CF0CC8D}" srcOrd="0" destOrd="0" presId="urn:microsoft.com/office/officeart/2008/layout/VerticalCurvedList"/>
    <dgm:cxn modelId="{B5B1D0CF-104D-46E8-8977-9C9AD388FFDB}" type="presParOf" srcId="{7B0EF69E-4B22-4640-82AF-F0587CF0CC8D}" destId="{1BFC8721-3BCF-4419-8DCC-952FCCF38A8C}" srcOrd="0" destOrd="0" presId="urn:microsoft.com/office/officeart/2008/layout/VerticalCurvedList"/>
    <dgm:cxn modelId="{1B546BC1-8A72-4C36-88C9-F3FF31AF3DC6}" type="presParOf" srcId="{1BFC8721-3BCF-4419-8DCC-952FCCF38A8C}" destId="{160A9123-4B88-4954-AE1F-95548500DD89}" srcOrd="0" destOrd="0" presId="urn:microsoft.com/office/officeart/2008/layout/VerticalCurvedList"/>
    <dgm:cxn modelId="{3BF662F7-386B-4D10-9331-72E291E1B919}" type="presParOf" srcId="{1BFC8721-3BCF-4419-8DCC-952FCCF38A8C}" destId="{D5C954E6-9355-4BAE-A99C-AD3A94EFC54F}" srcOrd="1" destOrd="0" presId="urn:microsoft.com/office/officeart/2008/layout/VerticalCurvedList"/>
    <dgm:cxn modelId="{683DA4F2-B5BB-40CA-B076-C8D9E4C03B23}" type="presParOf" srcId="{1BFC8721-3BCF-4419-8DCC-952FCCF38A8C}" destId="{CA24D8A7-EAB4-4372-B23F-7D23E2F52C18}" srcOrd="2" destOrd="0" presId="urn:microsoft.com/office/officeart/2008/layout/VerticalCurvedList"/>
    <dgm:cxn modelId="{DCD8DE99-AD4C-4C98-933B-FC91B2BFBAA5}" type="presParOf" srcId="{1BFC8721-3BCF-4419-8DCC-952FCCF38A8C}" destId="{1D85C070-324E-40E7-930D-04DFB5913E16}" srcOrd="3" destOrd="0" presId="urn:microsoft.com/office/officeart/2008/layout/VerticalCurvedList"/>
    <dgm:cxn modelId="{FD3A6FA2-AE59-4232-B111-AD8A0133DA6C}" type="presParOf" srcId="{7B0EF69E-4B22-4640-82AF-F0587CF0CC8D}" destId="{EA92A135-C87E-417E-AE55-1ADAB667E7C1}" srcOrd="1" destOrd="0" presId="urn:microsoft.com/office/officeart/2008/layout/VerticalCurvedList"/>
    <dgm:cxn modelId="{8C13835D-55BE-4AB5-983E-925BFC4CE55F}" type="presParOf" srcId="{7B0EF69E-4B22-4640-82AF-F0587CF0CC8D}" destId="{157C575A-48DE-42B7-B29A-E10561158221}" srcOrd="2" destOrd="0" presId="urn:microsoft.com/office/officeart/2008/layout/VerticalCurvedList"/>
    <dgm:cxn modelId="{1AA7779E-2CD6-4E26-BCAF-F80E24E8E6FD}" type="presParOf" srcId="{157C575A-48DE-42B7-B29A-E10561158221}" destId="{0CD6D814-1B4B-4F8B-AC90-548E056C58E9}" srcOrd="0" destOrd="0" presId="urn:microsoft.com/office/officeart/2008/layout/VerticalCurvedList"/>
    <dgm:cxn modelId="{A82EE5DD-9B93-470D-BE97-B445C7C9DA4C}" type="presParOf" srcId="{7B0EF69E-4B22-4640-82AF-F0587CF0CC8D}" destId="{00BA3717-6D22-4B2B-BEC1-FF9D86449C68}" srcOrd="3" destOrd="0" presId="urn:microsoft.com/office/officeart/2008/layout/VerticalCurvedList"/>
    <dgm:cxn modelId="{FF0A4C12-8DC6-4082-9DC3-4DB85115729B}" type="presParOf" srcId="{7B0EF69E-4B22-4640-82AF-F0587CF0CC8D}" destId="{1E224FA7-1CC5-4981-9963-B41C9C82C4A6}" srcOrd="4" destOrd="0" presId="urn:microsoft.com/office/officeart/2008/layout/VerticalCurvedList"/>
    <dgm:cxn modelId="{BD4B7D78-2BE3-4725-B82E-565EF6CA1906}" type="presParOf" srcId="{1E224FA7-1CC5-4981-9963-B41C9C82C4A6}" destId="{EB08E5DC-79D8-4345-A855-4169B9D02476}" srcOrd="0" destOrd="0" presId="urn:microsoft.com/office/officeart/2008/layout/VerticalCurvedList"/>
    <dgm:cxn modelId="{3B80CB14-8D4C-42BE-B2DC-7C3764727EF5}" type="presParOf" srcId="{7B0EF69E-4B22-4640-82AF-F0587CF0CC8D}" destId="{5CB4D10B-E025-4466-8C40-084FF97B081A}" srcOrd="5" destOrd="0" presId="urn:microsoft.com/office/officeart/2008/layout/VerticalCurvedList"/>
    <dgm:cxn modelId="{FBAA6755-FB70-4454-AAB4-B28250F84A77}" type="presParOf" srcId="{7B0EF69E-4B22-4640-82AF-F0587CF0CC8D}" destId="{27CAA6C3-9F6C-41AD-87B5-B8011C394105}" srcOrd="6" destOrd="0" presId="urn:microsoft.com/office/officeart/2008/layout/VerticalCurvedList"/>
    <dgm:cxn modelId="{9B685A1B-A24C-4744-81AF-1DD68EB6E6C1}" type="presParOf" srcId="{27CAA6C3-9F6C-41AD-87B5-B8011C394105}" destId="{FE2B32D0-5B4C-47B9-991D-C8696B74A96E}" srcOrd="0" destOrd="0" presId="urn:microsoft.com/office/officeart/2008/layout/VerticalCurvedList"/>
    <dgm:cxn modelId="{168FB436-0E79-471F-A460-E0D852155D5C}" type="presParOf" srcId="{7B0EF69E-4B22-4640-82AF-F0587CF0CC8D}" destId="{2E49872F-2E91-4ADC-B46F-7A702FB5574F}" srcOrd="7" destOrd="0" presId="urn:microsoft.com/office/officeart/2008/layout/VerticalCurvedList"/>
    <dgm:cxn modelId="{5EE3BF27-B619-43D6-9996-482A0AFFFA04}" type="presParOf" srcId="{7B0EF69E-4B22-4640-82AF-F0587CF0CC8D}" destId="{E8E5FBEA-E37B-45D2-A694-537686D1DD20}" srcOrd="8" destOrd="0" presId="urn:microsoft.com/office/officeart/2008/layout/VerticalCurvedList"/>
    <dgm:cxn modelId="{98CC69FF-2CBC-420F-A69E-B1E982779670}" type="presParOf" srcId="{E8E5FBEA-E37B-45D2-A694-537686D1DD20}" destId="{B414C404-4B0E-45CB-BEA8-7499B6A1CFE8}" srcOrd="0" destOrd="0" presId="urn:microsoft.com/office/officeart/2008/layout/VerticalCurvedList"/>
    <dgm:cxn modelId="{97075702-4F30-4712-82EB-3CCBB0671163}" type="presParOf" srcId="{7B0EF69E-4B22-4640-82AF-F0587CF0CC8D}" destId="{27CFD15F-5075-49B0-B58F-C2347B05FF16}" srcOrd="9" destOrd="0" presId="urn:microsoft.com/office/officeart/2008/layout/VerticalCurvedList"/>
    <dgm:cxn modelId="{DA4627FA-A86C-4ED6-877C-B312C26F3444}" type="presParOf" srcId="{7B0EF69E-4B22-4640-82AF-F0587CF0CC8D}" destId="{6B967937-6FAA-4D86-87D3-C12659C802B8}" srcOrd="10" destOrd="0" presId="urn:microsoft.com/office/officeart/2008/layout/VerticalCurvedList"/>
    <dgm:cxn modelId="{FCAB0A06-8979-4FB7-8E08-43F3FA031AF9}" type="presParOf" srcId="{6B967937-6FAA-4D86-87D3-C12659C802B8}" destId="{C3FB8480-5BA2-4AFD-A75C-4161F8009E07}" srcOrd="0" destOrd="0" presId="urn:microsoft.com/office/officeart/2008/layout/VerticalCurvedList"/>
    <dgm:cxn modelId="{BCE4AACD-F7D6-433D-AAF6-1FC23BB78954}" type="presParOf" srcId="{7B0EF69E-4B22-4640-82AF-F0587CF0CC8D}" destId="{42B296CA-4FC1-48CF-96EC-D291EC200828}" srcOrd="11" destOrd="0" presId="urn:microsoft.com/office/officeart/2008/layout/VerticalCurvedList"/>
    <dgm:cxn modelId="{83221FBD-6C26-4238-882C-B91412CB7EB7}" type="presParOf" srcId="{7B0EF69E-4B22-4640-82AF-F0587CF0CC8D}" destId="{9615F13A-7DAD-4808-94AD-28444ABBE45B}" srcOrd="12" destOrd="0" presId="urn:microsoft.com/office/officeart/2008/layout/VerticalCurvedList"/>
    <dgm:cxn modelId="{DC5B2C9C-2BFD-4786-812A-2E573EA8E896}" type="presParOf" srcId="{9615F13A-7DAD-4808-94AD-28444ABBE45B}" destId="{7329B49D-291B-4020-A423-4A2986D9AE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3CC5739-853D-4E4E-92DA-89FE7EF3F21E}" type="doc">
      <dgm:prSet loTypeId="urn:microsoft.com/office/officeart/2008/layout/VerticalCurvedLis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CA2CCC91-82AD-42D2-B7FC-66F05979D594}">
      <dgm:prSet phldrT="[Text]"/>
      <dgm:spPr>
        <a:ln w="76200">
          <a:noFill/>
        </a:ln>
      </dgm:spPr>
      <dgm:t>
        <a:bodyPr/>
        <a:lstStyle/>
        <a:p>
          <a:r>
            <a:rPr lang="es-EC" dirty="0" smtClean="0">
              <a:latin typeface="Baskerville Old Face" panose="02020602080505020303" pitchFamily="18" charset="0"/>
            </a:rPr>
            <a:t>Introducción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D8C60B83-E983-419A-B22A-C8D763F6F090}" type="par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86C20C2-D4B9-4EF7-B565-21B8411AF92C}" type="sib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109035F1-EF57-458F-ABA7-9D76625F5617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Objetivos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EB9D9DE-AB7C-400E-8CDE-E36E080E7D60}" type="par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287270D4-A2D7-4362-8E60-78DFED08E3E2}" type="sib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39E9327E-CD5D-4B1C-8951-B66112ACEF57}">
      <dgm:prSet phldrT="[Text]"/>
      <dgm:spPr>
        <a:ln w="76200">
          <a:noFill/>
        </a:ln>
      </dgm:spPr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Materiales </a:t>
          </a:r>
          <a:r>
            <a:rPr lang="es-EC" dirty="0" smtClean="0">
              <a:latin typeface="Baskerville Old Face" panose="02020602080505020303" pitchFamily="18" charset="0"/>
            </a:rPr>
            <a:t>y Métodos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0C88C38-B27D-4F45-B292-85EE01A0F700}" type="par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F5607F8A-B60A-4637-8AD6-06ACA32231AD}" type="sib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C80B8524-BE02-404C-924B-1D20FD8AC62D}">
      <dgm:prSet phldrT="[Text]"/>
      <dgm:spPr>
        <a:ln w="76200">
          <a:solidFill>
            <a:schemeClr val="accent6"/>
          </a:solidFill>
        </a:ln>
      </dgm:spPr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Resultados </a:t>
          </a:r>
          <a:r>
            <a:rPr lang="es-EC" dirty="0" smtClean="0">
              <a:latin typeface="Baskerville Old Face" panose="02020602080505020303" pitchFamily="18" charset="0"/>
            </a:rPr>
            <a:t>y Discusión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048525AE-89CB-4B90-BD6C-C73FE0C7A982}" type="par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544AE44A-C236-4DED-ACB8-67CB02CC56EB}" type="sib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9F927330-3FD7-4404-A421-7B1D56C774E1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Conclusiones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AC53A3CF-6548-4AA0-9307-FA4980812436}" type="par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0C88895-54F7-4D83-ABD4-21DC6DD0681F}" type="sib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7F3AD0AE-8103-4338-B0DB-68FA8AE60359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Recomendaciones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CD79CE99-276F-4A7D-9C2C-BE8733EC9C86}" type="par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E11EDC95-7EAC-4B6C-A4E3-A3DC27CFCF6A}" type="sib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4703ACB3-72B7-4EC6-A8BB-E2440DA0571D}" type="pres">
      <dgm:prSet presAssocID="{E3CC5739-853D-4E4E-92DA-89FE7EF3F21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B0EF69E-4B22-4640-82AF-F0587CF0CC8D}" type="pres">
      <dgm:prSet presAssocID="{E3CC5739-853D-4E4E-92DA-89FE7EF3F21E}" presName="Name1" presStyleCnt="0"/>
      <dgm:spPr/>
    </dgm:pt>
    <dgm:pt modelId="{1BFC8721-3BCF-4419-8DCC-952FCCF38A8C}" type="pres">
      <dgm:prSet presAssocID="{E3CC5739-853D-4E4E-92DA-89FE7EF3F21E}" presName="cycle" presStyleCnt="0"/>
      <dgm:spPr/>
    </dgm:pt>
    <dgm:pt modelId="{160A9123-4B88-4954-AE1F-95548500DD89}" type="pres">
      <dgm:prSet presAssocID="{E3CC5739-853D-4E4E-92DA-89FE7EF3F21E}" presName="srcNode" presStyleLbl="node1" presStyleIdx="0" presStyleCnt="6"/>
      <dgm:spPr/>
    </dgm:pt>
    <dgm:pt modelId="{D5C954E6-9355-4BAE-A99C-AD3A94EFC54F}" type="pres">
      <dgm:prSet presAssocID="{E3CC5739-853D-4E4E-92DA-89FE7EF3F21E}" presName="conn" presStyleLbl="parChTrans1D2" presStyleIdx="0" presStyleCnt="1"/>
      <dgm:spPr/>
      <dgm:t>
        <a:bodyPr/>
        <a:lstStyle/>
        <a:p>
          <a:endParaRPr lang="es-EC"/>
        </a:p>
      </dgm:t>
    </dgm:pt>
    <dgm:pt modelId="{CA24D8A7-EAB4-4372-B23F-7D23E2F52C18}" type="pres">
      <dgm:prSet presAssocID="{E3CC5739-853D-4E4E-92DA-89FE7EF3F21E}" presName="extraNode" presStyleLbl="node1" presStyleIdx="0" presStyleCnt="6"/>
      <dgm:spPr/>
    </dgm:pt>
    <dgm:pt modelId="{1D85C070-324E-40E7-930D-04DFB5913E16}" type="pres">
      <dgm:prSet presAssocID="{E3CC5739-853D-4E4E-92DA-89FE7EF3F21E}" presName="dstNode" presStyleLbl="node1" presStyleIdx="0" presStyleCnt="6"/>
      <dgm:spPr/>
    </dgm:pt>
    <dgm:pt modelId="{EA92A135-C87E-417E-AE55-1ADAB667E7C1}" type="pres">
      <dgm:prSet presAssocID="{CA2CCC91-82AD-42D2-B7FC-66F05979D59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7C575A-48DE-42B7-B29A-E10561158221}" type="pres">
      <dgm:prSet presAssocID="{CA2CCC91-82AD-42D2-B7FC-66F05979D594}" presName="accent_1" presStyleCnt="0"/>
      <dgm:spPr/>
    </dgm:pt>
    <dgm:pt modelId="{0CD6D814-1B4B-4F8B-AC90-548E056C58E9}" type="pres">
      <dgm:prSet presAssocID="{CA2CCC91-82AD-42D2-B7FC-66F05979D594}" presName="accentRepeatNode" presStyleLbl="solidFgAcc1" presStyleIdx="0" presStyleCnt="6"/>
      <dgm:spPr/>
    </dgm:pt>
    <dgm:pt modelId="{00BA3717-6D22-4B2B-BEC1-FF9D86449C68}" type="pres">
      <dgm:prSet presAssocID="{109035F1-EF57-458F-ABA7-9D76625F561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224FA7-1CC5-4981-9963-B41C9C82C4A6}" type="pres">
      <dgm:prSet presAssocID="{109035F1-EF57-458F-ABA7-9D76625F5617}" presName="accent_2" presStyleCnt="0"/>
      <dgm:spPr/>
    </dgm:pt>
    <dgm:pt modelId="{EB08E5DC-79D8-4345-A855-4169B9D02476}" type="pres">
      <dgm:prSet presAssocID="{109035F1-EF57-458F-ABA7-9D76625F5617}" presName="accentRepeatNode" presStyleLbl="solidFgAcc1" presStyleIdx="1" presStyleCnt="6"/>
      <dgm:spPr/>
    </dgm:pt>
    <dgm:pt modelId="{5CB4D10B-E025-4466-8C40-084FF97B081A}" type="pres">
      <dgm:prSet presAssocID="{39E9327E-CD5D-4B1C-8951-B66112ACEF5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CAA6C3-9F6C-41AD-87B5-B8011C394105}" type="pres">
      <dgm:prSet presAssocID="{39E9327E-CD5D-4B1C-8951-B66112ACEF57}" presName="accent_3" presStyleCnt="0"/>
      <dgm:spPr/>
    </dgm:pt>
    <dgm:pt modelId="{FE2B32D0-5B4C-47B9-991D-C8696B74A96E}" type="pres">
      <dgm:prSet presAssocID="{39E9327E-CD5D-4B1C-8951-B66112ACEF57}" presName="accentRepeatNode" presStyleLbl="solidFgAcc1" presStyleIdx="2" presStyleCnt="6"/>
      <dgm:spPr/>
    </dgm:pt>
    <dgm:pt modelId="{2E49872F-2E91-4ADC-B46F-7A702FB5574F}" type="pres">
      <dgm:prSet presAssocID="{C80B8524-BE02-404C-924B-1D20FD8AC62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E5FBEA-E37B-45D2-A694-537686D1DD20}" type="pres">
      <dgm:prSet presAssocID="{C80B8524-BE02-404C-924B-1D20FD8AC62D}" presName="accent_4" presStyleCnt="0"/>
      <dgm:spPr/>
    </dgm:pt>
    <dgm:pt modelId="{B414C404-4B0E-45CB-BEA8-7499B6A1CFE8}" type="pres">
      <dgm:prSet presAssocID="{C80B8524-BE02-404C-924B-1D20FD8AC62D}" presName="accentRepeatNode" presStyleLbl="solidFgAcc1" presStyleIdx="3" presStyleCnt="6"/>
      <dgm:spPr/>
    </dgm:pt>
    <dgm:pt modelId="{27CFD15F-5075-49B0-B58F-C2347B05FF16}" type="pres">
      <dgm:prSet presAssocID="{9F927330-3FD7-4404-A421-7B1D56C774E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967937-6FAA-4D86-87D3-C12659C802B8}" type="pres">
      <dgm:prSet presAssocID="{9F927330-3FD7-4404-A421-7B1D56C774E1}" presName="accent_5" presStyleCnt="0"/>
      <dgm:spPr/>
    </dgm:pt>
    <dgm:pt modelId="{C3FB8480-5BA2-4AFD-A75C-4161F8009E07}" type="pres">
      <dgm:prSet presAssocID="{9F927330-3FD7-4404-A421-7B1D56C774E1}" presName="accentRepeatNode" presStyleLbl="solidFgAcc1" presStyleIdx="4" presStyleCnt="6"/>
      <dgm:spPr/>
    </dgm:pt>
    <dgm:pt modelId="{42B296CA-4FC1-48CF-96EC-D291EC200828}" type="pres">
      <dgm:prSet presAssocID="{7F3AD0AE-8103-4338-B0DB-68FA8AE6035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15F13A-7DAD-4808-94AD-28444ABBE45B}" type="pres">
      <dgm:prSet presAssocID="{7F3AD0AE-8103-4338-B0DB-68FA8AE60359}" presName="accent_6" presStyleCnt="0"/>
      <dgm:spPr/>
    </dgm:pt>
    <dgm:pt modelId="{7329B49D-291B-4020-A423-4A2986D9AE9A}" type="pres">
      <dgm:prSet presAssocID="{7F3AD0AE-8103-4338-B0DB-68FA8AE60359}" presName="accentRepeatNode" presStyleLbl="solidFgAcc1" presStyleIdx="5" presStyleCnt="6"/>
      <dgm:spPr/>
    </dgm:pt>
  </dgm:ptLst>
  <dgm:cxnLst>
    <dgm:cxn modelId="{AEB2A56B-9BE1-49B4-8B6F-8D0743577E9F}" srcId="{E3CC5739-853D-4E4E-92DA-89FE7EF3F21E}" destId="{9F927330-3FD7-4404-A421-7B1D56C774E1}" srcOrd="4" destOrd="0" parTransId="{AC53A3CF-6548-4AA0-9307-FA4980812436}" sibTransId="{80C88895-54F7-4D83-ABD4-21DC6DD0681F}"/>
    <dgm:cxn modelId="{80D13DE1-076A-491C-9E03-62D5AE85FEE5}" type="presOf" srcId="{CA2CCC91-82AD-42D2-B7FC-66F05979D594}" destId="{EA92A135-C87E-417E-AE55-1ADAB667E7C1}" srcOrd="0" destOrd="0" presId="urn:microsoft.com/office/officeart/2008/layout/VerticalCurvedList"/>
    <dgm:cxn modelId="{6C9B492F-037D-475E-AD23-667AF161CD03}" type="presOf" srcId="{7F3AD0AE-8103-4338-B0DB-68FA8AE60359}" destId="{42B296CA-4FC1-48CF-96EC-D291EC200828}" srcOrd="0" destOrd="0" presId="urn:microsoft.com/office/officeart/2008/layout/VerticalCurvedList"/>
    <dgm:cxn modelId="{AEA2C4EB-D021-4CA5-ADE8-2224B52C1182}" type="presOf" srcId="{E3CC5739-853D-4E4E-92DA-89FE7EF3F21E}" destId="{4703ACB3-72B7-4EC6-A8BB-E2440DA0571D}" srcOrd="0" destOrd="0" presId="urn:microsoft.com/office/officeart/2008/layout/VerticalCurvedList"/>
    <dgm:cxn modelId="{96C995B8-A8DB-4408-A04E-0CEDBBF5A84B}" srcId="{E3CC5739-853D-4E4E-92DA-89FE7EF3F21E}" destId="{7F3AD0AE-8103-4338-B0DB-68FA8AE60359}" srcOrd="5" destOrd="0" parTransId="{CD79CE99-276F-4A7D-9C2C-BE8733EC9C86}" sibTransId="{E11EDC95-7EAC-4B6C-A4E3-A3DC27CFCF6A}"/>
    <dgm:cxn modelId="{D8D563B2-6408-4CEC-8E2C-0E8C55D9DE34}" type="presOf" srcId="{886C20C2-D4B9-4EF7-B565-21B8411AF92C}" destId="{D5C954E6-9355-4BAE-A99C-AD3A94EFC54F}" srcOrd="0" destOrd="0" presId="urn:microsoft.com/office/officeart/2008/layout/VerticalCurvedList"/>
    <dgm:cxn modelId="{BB41582C-968F-4635-BF06-2E3865993D46}" srcId="{E3CC5739-853D-4E4E-92DA-89FE7EF3F21E}" destId="{39E9327E-CD5D-4B1C-8951-B66112ACEF57}" srcOrd="2" destOrd="0" parTransId="{30C88C38-B27D-4F45-B292-85EE01A0F700}" sibTransId="{F5607F8A-B60A-4637-8AD6-06ACA32231AD}"/>
    <dgm:cxn modelId="{9C2A9D9C-42AC-4951-8D9A-57DA8F833952}" type="presOf" srcId="{9F927330-3FD7-4404-A421-7B1D56C774E1}" destId="{27CFD15F-5075-49B0-B58F-C2347B05FF16}" srcOrd="0" destOrd="0" presId="urn:microsoft.com/office/officeart/2008/layout/VerticalCurvedList"/>
    <dgm:cxn modelId="{F354DE06-F76C-48AE-80A0-C17DD8CA27F8}" type="presOf" srcId="{39E9327E-CD5D-4B1C-8951-B66112ACEF57}" destId="{5CB4D10B-E025-4466-8C40-084FF97B081A}" srcOrd="0" destOrd="0" presId="urn:microsoft.com/office/officeart/2008/layout/VerticalCurvedList"/>
    <dgm:cxn modelId="{02BE56DF-FC31-4580-BD9B-30539B0D81C2}" srcId="{E3CC5739-853D-4E4E-92DA-89FE7EF3F21E}" destId="{109035F1-EF57-458F-ABA7-9D76625F5617}" srcOrd="1" destOrd="0" parTransId="{3EB9D9DE-AB7C-400E-8CDE-E36E080E7D60}" sibTransId="{287270D4-A2D7-4362-8E60-78DFED08E3E2}"/>
    <dgm:cxn modelId="{B4BC6034-2F1A-4DDD-AFC1-8E9EC317C2D5}" type="presOf" srcId="{C80B8524-BE02-404C-924B-1D20FD8AC62D}" destId="{2E49872F-2E91-4ADC-B46F-7A702FB5574F}" srcOrd="0" destOrd="0" presId="urn:microsoft.com/office/officeart/2008/layout/VerticalCurvedList"/>
    <dgm:cxn modelId="{0E542D74-C60E-41F8-9EB0-758A75B46173}" type="presOf" srcId="{109035F1-EF57-458F-ABA7-9D76625F5617}" destId="{00BA3717-6D22-4B2B-BEC1-FF9D86449C68}" srcOrd="0" destOrd="0" presId="urn:microsoft.com/office/officeart/2008/layout/VerticalCurvedList"/>
    <dgm:cxn modelId="{24138859-8CB1-4BF3-A436-D28FEA95ABD9}" srcId="{E3CC5739-853D-4E4E-92DA-89FE7EF3F21E}" destId="{CA2CCC91-82AD-42D2-B7FC-66F05979D594}" srcOrd="0" destOrd="0" parTransId="{D8C60B83-E983-419A-B22A-C8D763F6F090}" sibTransId="{886C20C2-D4B9-4EF7-B565-21B8411AF92C}"/>
    <dgm:cxn modelId="{A3FAB18B-DF9B-4E5F-AB06-94838EA491BC}" srcId="{E3CC5739-853D-4E4E-92DA-89FE7EF3F21E}" destId="{C80B8524-BE02-404C-924B-1D20FD8AC62D}" srcOrd="3" destOrd="0" parTransId="{048525AE-89CB-4B90-BD6C-C73FE0C7A982}" sibTransId="{544AE44A-C236-4DED-ACB8-67CB02CC56EB}"/>
    <dgm:cxn modelId="{7F931B9F-95CC-4C35-A5A4-B13548066F08}" type="presParOf" srcId="{4703ACB3-72B7-4EC6-A8BB-E2440DA0571D}" destId="{7B0EF69E-4B22-4640-82AF-F0587CF0CC8D}" srcOrd="0" destOrd="0" presId="urn:microsoft.com/office/officeart/2008/layout/VerticalCurvedList"/>
    <dgm:cxn modelId="{B5B1D0CF-104D-46E8-8977-9C9AD388FFDB}" type="presParOf" srcId="{7B0EF69E-4B22-4640-82AF-F0587CF0CC8D}" destId="{1BFC8721-3BCF-4419-8DCC-952FCCF38A8C}" srcOrd="0" destOrd="0" presId="urn:microsoft.com/office/officeart/2008/layout/VerticalCurvedList"/>
    <dgm:cxn modelId="{1B546BC1-8A72-4C36-88C9-F3FF31AF3DC6}" type="presParOf" srcId="{1BFC8721-3BCF-4419-8DCC-952FCCF38A8C}" destId="{160A9123-4B88-4954-AE1F-95548500DD89}" srcOrd="0" destOrd="0" presId="urn:microsoft.com/office/officeart/2008/layout/VerticalCurvedList"/>
    <dgm:cxn modelId="{3BF662F7-386B-4D10-9331-72E291E1B919}" type="presParOf" srcId="{1BFC8721-3BCF-4419-8DCC-952FCCF38A8C}" destId="{D5C954E6-9355-4BAE-A99C-AD3A94EFC54F}" srcOrd="1" destOrd="0" presId="urn:microsoft.com/office/officeart/2008/layout/VerticalCurvedList"/>
    <dgm:cxn modelId="{683DA4F2-B5BB-40CA-B076-C8D9E4C03B23}" type="presParOf" srcId="{1BFC8721-3BCF-4419-8DCC-952FCCF38A8C}" destId="{CA24D8A7-EAB4-4372-B23F-7D23E2F52C18}" srcOrd="2" destOrd="0" presId="urn:microsoft.com/office/officeart/2008/layout/VerticalCurvedList"/>
    <dgm:cxn modelId="{DCD8DE99-AD4C-4C98-933B-FC91B2BFBAA5}" type="presParOf" srcId="{1BFC8721-3BCF-4419-8DCC-952FCCF38A8C}" destId="{1D85C070-324E-40E7-930D-04DFB5913E16}" srcOrd="3" destOrd="0" presId="urn:microsoft.com/office/officeart/2008/layout/VerticalCurvedList"/>
    <dgm:cxn modelId="{FD3A6FA2-AE59-4232-B111-AD8A0133DA6C}" type="presParOf" srcId="{7B0EF69E-4B22-4640-82AF-F0587CF0CC8D}" destId="{EA92A135-C87E-417E-AE55-1ADAB667E7C1}" srcOrd="1" destOrd="0" presId="urn:microsoft.com/office/officeart/2008/layout/VerticalCurvedList"/>
    <dgm:cxn modelId="{8C13835D-55BE-4AB5-983E-925BFC4CE55F}" type="presParOf" srcId="{7B0EF69E-4B22-4640-82AF-F0587CF0CC8D}" destId="{157C575A-48DE-42B7-B29A-E10561158221}" srcOrd="2" destOrd="0" presId="urn:microsoft.com/office/officeart/2008/layout/VerticalCurvedList"/>
    <dgm:cxn modelId="{1AA7779E-2CD6-4E26-BCAF-F80E24E8E6FD}" type="presParOf" srcId="{157C575A-48DE-42B7-B29A-E10561158221}" destId="{0CD6D814-1B4B-4F8B-AC90-548E056C58E9}" srcOrd="0" destOrd="0" presId="urn:microsoft.com/office/officeart/2008/layout/VerticalCurvedList"/>
    <dgm:cxn modelId="{A82EE5DD-9B93-470D-BE97-B445C7C9DA4C}" type="presParOf" srcId="{7B0EF69E-4B22-4640-82AF-F0587CF0CC8D}" destId="{00BA3717-6D22-4B2B-BEC1-FF9D86449C68}" srcOrd="3" destOrd="0" presId="urn:microsoft.com/office/officeart/2008/layout/VerticalCurvedList"/>
    <dgm:cxn modelId="{FF0A4C12-8DC6-4082-9DC3-4DB85115729B}" type="presParOf" srcId="{7B0EF69E-4B22-4640-82AF-F0587CF0CC8D}" destId="{1E224FA7-1CC5-4981-9963-B41C9C82C4A6}" srcOrd="4" destOrd="0" presId="urn:microsoft.com/office/officeart/2008/layout/VerticalCurvedList"/>
    <dgm:cxn modelId="{BD4B7D78-2BE3-4725-B82E-565EF6CA1906}" type="presParOf" srcId="{1E224FA7-1CC5-4981-9963-B41C9C82C4A6}" destId="{EB08E5DC-79D8-4345-A855-4169B9D02476}" srcOrd="0" destOrd="0" presId="urn:microsoft.com/office/officeart/2008/layout/VerticalCurvedList"/>
    <dgm:cxn modelId="{3B80CB14-8D4C-42BE-B2DC-7C3764727EF5}" type="presParOf" srcId="{7B0EF69E-4B22-4640-82AF-F0587CF0CC8D}" destId="{5CB4D10B-E025-4466-8C40-084FF97B081A}" srcOrd="5" destOrd="0" presId="urn:microsoft.com/office/officeart/2008/layout/VerticalCurvedList"/>
    <dgm:cxn modelId="{FBAA6755-FB70-4454-AAB4-B28250F84A77}" type="presParOf" srcId="{7B0EF69E-4B22-4640-82AF-F0587CF0CC8D}" destId="{27CAA6C3-9F6C-41AD-87B5-B8011C394105}" srcOrd="6" destOrd="0" presId="urn:microsoft.com/office/officeart/2008/layout/VerticalCurvedList"/>
    <dgm:cxn modelId="{9B685A1B-A24C-4744-81AF-1DD68EB6E6C1}" type="presParOf" srcId="{27CAA6C3-9F6C-41AD-87B5-B8011C394105}" destId="{FE2B32D0-5B4C-47B9-991D-C8696B74A96E}" srcOrd="0" destOrd="0" presId="urn:microsoft.com/office/officeart/2008/layout/VerticalCurvedList"/>
    <dgm:cxn modelId="{168FB436-0E79-471F-A460-E0D852155D5C}" type="presParOf" srcId="{7B0EF69E-4B22-4640-82AF-F0587CF0CC8D}" destId="{2E49872F-2E91-4ADC-B46F-7A702FB5574F}" srcOrd="7" destOrd="0" presId="urn:microsoft.com/office/officeart/2008/layout/VerticalCurvedList"/>
    <dgm:cxn modelId="{5EE3BF27-B619-43D6-9996-482A0AFFFA04}" type="presParOf" srcId="{7B0EF69E-4B22-4640-82AF-F0587CF0CC8D}" destId="{E8E5FBEA-E37B-45D2-A694-537686D1DD20}" srcOrd="8" destOrd="0" presId="urn:microsoft.com/office/officeart/2008/layout/VerticalCurvedList"/>
    <dgm:cxn modelId="{98CC69FF-2CBC-420F-A69E-B1E982779670}" type="presParOf" srcId="{E8E5FBEA-E37B-45D2-A694-537686D1DD20}" destId="{B414C404-4B0E-45CB-BEA8-7499B6A1CFE8}" srcOrd="0" destOrd="0" presId="urn:microsoft.com/office/officeart/2008/layout/VerticalCurvedList"/>
    <dgm:cxn modelId="{97075702-4F30-4712-82EB-3CCBB0671163}" type="presParOf" srcId="{7B0EF69E-4B22-4640-82AF-F0587CF0CC8D}" destId="{27CFD15F-5075-49B0-B58F-C2347B05FF16}" srcOrd="9" destOrd="0" presId="urn:microsoft.com/office/officeart/2008/layout/VerticalCurvedList"/>
    <dgm:cxn modelId="{DA4627FA-A86C-4ED6-877C-B312C26F3444}" type="presParOf" srcId="{7B0EF69E-4B22-4640-82AF-F0587CF0CC8D}" destId="{6B967937-6FAA-4D86-87D3-C12659C802B8}" srcOrd="10" destOrd="0" presId="urn:microsoft.com/office/officeart/2008/layout/VerticalCurvedList"/>
    <dgm:cxn modelId="{FCAB0A06-8979-4FB7-8E08-43F3FA031AF9}" type="presParOf" srcId="{6B967937-6FAA-4D86-87D3-C12659C802B8}" destId="{C3FB8480-5BA2-4AFD-A75C-4161F8009E07}" srcOrd="0" destOrd="0" presId="urn:microsoft.com/office/officeart/2008/layout/VerticalCurvedList"/>
    <dgm:cxn modelId="{BCE4AACD-F7D6-433D-AAF6-1FC23BB78954}" type="presParOf" srcId="{7B0EF69E-4B22-4640-82AF-F0587CF0CC8D}" destId="{42B296CA-4FC1-48CF-96EC-D291EC200828}" srcOrd="11" destOrd="0" presId="urn:microsoft.com/office/officeart/2008/layout/VerticalCurvedList"/>
    <dgm:cxn modelId="{83221FBD-6C26-4238-882C-B91412CB7EB7}" type="presParOf" srcId="{7B0EF69E-4B22-4640-82AF-F0587CF0CC8D}" destId="{9615F13A-7DAD-4808-94AD-28444ABBE45B}" srcOrd="12" destOrd="0" presId="urn:microsoft.com/office/officeart/2008/layout/VerticalCurvedList"/>
    <dgm:cxn modelId="{DC5B2C9C-2BFD-4786-812A-2E573EA8E896}" type="presParOf" srcId="{9615F13A-7DAD-4808-94AD-28444ABBE45B}" destId="{7329B49D-291B-4020-A423-4A2986D9AE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3CC5739-853D-4E4E-92DA-89FE7EF3F21E}" type="doc">
      <dgm:prSet loTypeId="urn:microsoft.com/office/officeart/2008/layout/VerticalCurvedLis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CA2CCC91-82AD-42D2-B7FC-66F05979D594}">
      <dgm:prSet phldrT="[Text]"/>
      <dgm:spPr>
        <a:ln w="76200">
          <a:noFill/>
        </a:ln>
      </dgm:spPr>
      <dgm:t>
        <a:bodyPr/>
        <a:lstStyle/>
        <a:p>
          <a:r>
            <a:rPr lang="es-EC" dirty="0" smtClean="0">
              <a:latin typeface="Baskerville Old Face" panose="02020602080505020303" pitchFamily="18" charset="0"/>
            </a:rPr>
            <a:t>Introducción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D8C60B83-E983-419A-B22A-C8D763F6F090}" type="par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86C20C2-D4B9-4EF7-B565-21B8411AF92C}" type="sib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109035F1-EF57-458F-ABA7-9D76625F5617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Objetivos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EB9D9DE-AB7C-400E-8CDE-E36E080E7D60}" type="par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287270D4-A2D7-4362-8E60-78DFED08E3E2}" type="sib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39E9327E-CD5D-4B1C-8951-B66112ACEF57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Materiales </a:t>
          </a:r>
          <a:r>
            <a:rPr lang="es-EC" dirty="0" smtClean="0">
              <a:latin typeface="Baskerville Old Face" panose="02020602080505020303" pitchFamily="18" charset="0"/>
            </a:rPr>
            <a:t>y Métodos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0C88C38-B27D-4F45-B292-85EE01A0F700}" type="par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F5607F8A-B60A-4637-8AD6-06ACA32231AD}" type="sib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C80B8524-BE02-404C-924B-1D20FD8AC62D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Resultados </a:t>
          </a:r>
          <a:r>
            <a:rPr lang="es-EC" dirty="0" smtClean="0">
              <a:latin typeface="Baskerville Old Face" panose="02020602080505020303" pitchFamily="18" charset="0"/>
            </a:rPr>
            <a:t>y Discusión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048525AE-89CB-4B90-BD6C-C73FE0C7A982}" type="par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544AE44A-C236-4DED-ACB8-67CB02CC56EB}" type="sib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9F927330-3FD7-4404-A421-7B1D56C774E1}">
      <dgm:prSet phldrT="[Text]"/>
      <dgm:spPr>
        <a:ln w="76200">
          <a:solidFill>
            <a:schemeClr val="accent6"/>
          </a:solidFill>
        </a:ln>
      </dgm:spPr>
      <dgm:t>
        <a:bodyPr/>
        <a:lstStyle/>
        <a:p>
          <a:r>
            <a:rPr lang="es-EC" dirty="0" smtClean="0">
              <a:latin typeface="Baskerville Old Face" panose="02020602080505020303" pitchFamily="18" charset="0"/>
            </a:rPr>
            <a:t>Conclusiones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AC53A3CF-6548-4AA0-9307-FA4980812436}" type="par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0C88895-54F7-4D83-ABD4-21DC6DD0681F}" type="sib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7F3AD0AE-8103-4338-B0DB-68FA8AE60359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Recomendaciones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CD79CE99-276F-4A7D-9C2C-BE8733EC9C86}" type="par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E11EDC95-7EAC-4B6C-A4E3-A3DC27CFCF6A}" type="sib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4703ACB3-72B7-4EC6-A8BB-E2440DA0571D}" type="pres">
      <dgm:prSet presAssocID="{E3CC5739-853D-4E4E-92DA-89FE7EF3F21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B0EF69E-4B22-4640-82AF-F0587CF0CC8D}" type="pres">
      <dgm:prSet presAssocID="{E3CC5739-853D-4E4E-92DA-89FE7EF3F21E}" presName="Name1" presStyleCnt="0"/>
      <dgm:spPr/>
    </dgm:pt>
    <dgm:pt modelId="{1BFC8721-3BCF-4419-8DCC-952FCCF38A8C}" type="pres">
      <dgm:prSet presAssocID="{E3CC5739-853D-4E4E-92DA-89FE7EF3F21E}" presName="cycle" presStyleCnt="0"/>
      <dgm:spPr/>
    </dgm:pt>
    <dgm:pt modelId="{160A9123-4B88-4954-AE1F-95548500DD89}" type="pres">
      <dgm:prSet presAssocID="{E3CC5739-853D-4E4E-92DA-89FE7EF3F21E}" presName="srcNode" presStyleLbl="node1" presStyleIdx="0" presStyleCnt="6"/>
      <dgm:spPr/>
    </dgm:pt>
    <dgm:pt modelId="{D5C954E6-9355-4BAE-A99C-AD3A94EFC54F}" type="pres">
      <dgm:prSet presAssocID="{E3CC5739-853D-4E4E-92DA-89FE7EF3F21E}" presName="conn" presStyleLbl="parChTrans1D2" presStyleIdx="0" presStyleCnt="1"/>
      <dgm:spPr/>
      <dgm:t>
        <a:bodyPr/>
        <a:lstStyle/>
        <a:p>
          <a:endParaRPr lang="es-EC"/>
        </a:p>
      </dgm:t>
    </dgm:pt>
    <dgm:pt modelId="{CA24D8A7-EAB4-4372-B23F-7D23E2F52C18}" type="pres">
      <dgm:prSet presAssocID="{E3CC5739-853D-4E4E-92DA-89FE7EF3F21E}" presName="extraNode" presStyleLbl="node1" presStyleIdx="0" presStyleCnt="6"/>
      <dgm:spPr/>
    </dgm:pt>
    <dgm:pt modelId="{1D85C070-324E-40E7-930D-04DFB5913E16}" type="pres">
      <dgm:prSet presAssocID="{E3CC5739-853D-4E4E-92DA-89FE7EF3F21E}" presName="dstNode" presStyleLbl="node1" presStyleIdx="0" presStyleCnt="6"/>
      <dgm:spPr/>
    </dgm:pt>
    <dgm:pt modelId="{EA92A135-C87E-417E-AE55-1ADAB667E7C1}" type="pres">
      <dgm:prSet presAssocID="{CA2CCC91-82AD-42D2-B7FC-66F05979D59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7C575A-48DE-42B7-B29A-E10561158221}" type="pres">
      <dgm:prSet presAssocID="{CA2CCC91-82AD-42D2-B7FC-66F05979D594}" presName="accent_1" presStyleCnt="0"/>
      <dgm:spPr/>
    </dgm:pt>
    <dgm:pt modelId="{0CD6D814-1B4B-4F8B-AC90-548E056C58E9}" type="pres">
      <dgm:prSet presAssocID="{CA2CCC91-82AD-42D2-B7FC-66F05979D594}" presName="accentRepeatNode" presStyleLbl="solidFgAcc1" presStyleIdx="0" presStyleCnt="6"/>
      <dgm:spPr/>
    </dgm:pt>
    <dgm:pt modelId="{00BA3717-6D22-4B2B-BEC1-FF9D86449C68}" type="pres">
      <dgm:prSet presAssocID="{109035F1-EF57-458F-ABA7-9D76625F561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224FA7-1CC5-4981-9963-B41C9C82C4A6}" type="pres">
      <dgm:prSet presAssocID="{109035F1-EF57-458F-ABA7-9D76625F5617}" presName="accent_2" presStyleCnt="0"/>
      <dgm:spPr/>
    </dgm:pt>
    <dgm:pt modelId="{EB08E5DC-79D8-4345-A855-4169B9D02476}" type="pres">
      <dgm:prSet presAssocID="{109035F1-EF57-458F-ABA7-9D76625F5617}" presName="accentRepeatNode" presStyleLbl="solidFgAcc1" presStyleIdx="1" presStyleCnt="6"/>
      <dgm:spPr/>
    </dgm:pt>
    <dgm:pt modelId="{5CB4D10B-E025-4466-8C40-084FF97B081A}" type="pres">
      <dgm:prSet presAssocID="{39E9327E-CD5D-4B1C-8951-B66112ACEF5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CAA6C3-9F6C-41AD-87B5-B8011C394105}" type="pres">
      <dgm:prSet presAssocID="{39E9327E-CD5D-4B1C-8951-B66112ACEF57}" presName="accent_3" presStyleCnt="0"/>
      <dgm:spPr/>
    </dgm:pt>
    <dgm:pt modelId="{FE2B32D0-5B4C-47B9-991D-C8696B74A96E}" type="pres">
      <dgm:prSet presAssocID="{39E9327E-CD5D-4B1C-8951-B66112ACEF57}" presName="accentRepeatNode" presStyleLbl="solidFgAcc1" presStyleIdx="2" presStyleCnt="6"/>
      <dgm:spPr/>
    </dgm:pt>
    <dgm:pt modelId="{2E49872F-2E91-4ADC-B46F-7A702FB5574F}" type="pres">
      <dgm:prSet presAssocID="{C80B8524-BE02-404C-924B-1D20FD8AC62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E5FBEA-E37B-45D2-A694-537686D1DD20}" type="pres">
      <dgm:prSet presAssocID="{C80B8524-BE02-404C-924B-1D20FD8AC62D}" presName="accent_4" presStyleCnt="0"/>
      <dgm:spPr/>
    </dgm:pt>
    <dgm:pt modelId="{B414C404-4B0E-45CB-BEA8-7499B6A1CFE8}" type="pres">
      <dgm:prSet presAssocID="{C80B8524-BE02-404C-924B-1D20FD8AC62D}" presName="accentRepeatNode" presStyleLbl="solidFgAcc1" presStyleIdx="3" presStyleCnt="6"/>
      <dgm:spPr/>
    </dgm:pt>
    <dgm:pt modelId="{27CFD15F-5075-49B0-B58F-C2347B05FF16}" type="pres">
      <dgm:prSet presAssocID="{9F927330-3FD7-4404-A421-7B1D56C774E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967937-6FAA-4D86-87D3-C12659C802B8}" type="pres">
      <dgm:prSet presAssocID="{9F927330-3FD7-4404-A421-7B1D56C774E1}" presName="accent_5" presStyleCnt="0"/>
      <dgm:spPr/>
    </dgm:pt>
    <dgm:pt modelId="{C3FB8480-5BA2-4AFD-A75C-4161F8009E07}" type="pres">
      <dgm:prSet presAssocID="{9F927330-3FD7-4404-A421-7B1D56C774E1}" presName="accentRepeatNode" presStyleLbl="solidFgAcc1" presStyleIdx="4" presStyleCnt="6"/>
      <dgm:spPr/>
    </dgm:pt>
    <dgm:pt modelId="{42B296CA-4FC1-48CF-96EC-D291EC200828}" type="pres">
      <dgm:prSet presAssocID="{7F3AD0AE-8103-4338-B0DB-68FA8AE6035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15F13A-7DAD-4808-94AD-28444ABBE45B}" type="pres">
      <dgm:prSet presAssocID="{7F3AD0AE-8103-4338-B0DB-68FA8AE60359}" presName="accent_6" presStyleCnt="0"/>
      <dgm:spPr/>
    </dgm:pt>
    <dgm:pt modelId="{7329B49D-291B-4020-A423-4A2986D9AE9A}" type="pres">
      <dgm:prSet presAssocID="{7F3AD0AE-8103-4338-B0DB-68FA8AE60359}" presName="accentRepeatNode" presStyleLbl="solidFgAcc1" presStyleIdx="5" presStyleCnt="6"/>
      <dgm:spPr/>
    </dgm:pt>
  </dgm:ptLst>
  <dgm:cxnLst>
    <dgm:cxn modelId="{AEB2A56B-9BE1-49B4-8B6F-8D0743577E9F}" srcId="{E3CC5739-853D-4E4E-92DA-89FE7EF3F21E}" destId="{9F927330-3FD7-4404-A421-7B1D56C774E1}" srcOrd="4" destOrd="0" parTransId="{AC53A3CF-6548-4AA0-9307-FA4980812436}" sibTransId="{80C88895-54F7-4D83-ABD4-21DC6DD0681F}"/>
    <dgm:cxn modelId="{80D13DE1-076A-491C-9E03-62D5AE85FEE5}" type="presOf" srcId="{CA2CCC91-82AD-42D2-B7FC-66F05979D594}" destId="{EA92A135-C87E-417E-AE55-1ADAB667E7C1}" srcOrd="0" destOrd="0" presId="urn:microsoft.com/office/officeart/2008/layout/VerticalCurvedList"/>
    <dgm:cxn modelId="{6C9B492F-037D-475E-AD23-667AF161CD03}" type="presOf" srcId="{7F3AD0AE-8103-4338-B0DB-68FA8AE60359}" destId="{42B296CA-4FC1-48CF-96EC-D291EC200828}" srcOrd="0" destOrd="0" presId="urn:microsoft.com/office/officeart/2008/layout/VerticalCurvedList"/>
    <dgm:cxn modelId="{AEA2C4EB-D021-4CA5-ADE8-2224B52C1182}" type="presOf" srcId="{E3CC5739-853D-4E4E-92DA-89FE7EF3F21E}" destId="{4703ACB3-72B7-4EC6-A8BB-E2440DA0571D}" srcOrd="0" destOrd="0" presId="urn:microsoft.com/office/officeart/2008/layout/VerticalCurvedList"/>
    <dgm:cxn modelId="{96C995B8-A8DB-4408-A04E-0CEDBBF5A84B}" srcId="{E3CC5739-853D-4E4E-92DA-89FE7EF3F21E}" destId="{7F3AD0AE-8103-4338-B0DB-68FA8AE60359}" srcOrd="5" destOrd="0" parTransId="{CD79CE99-276F-4A7D-9C2C-BE8733EC9C86}" sibTransId="{E11EDC95-7EAC-4B6C-A4E3-A3DC27CFCF6A}"/>
    <dgm:cxn modelId="{D8D563B2-6408-4CEC-8E2C-0E8C55D9DE34}" type="presOf" srcId="{886C20C2-D4B9-4EF7-B565-21B8411AF92C}" destId="{D5C954E6-9355-4BAE-A99C-AD3A94EFC54F}" srcOrd="0" destOrd="0" presId="urn:microsoft.com/office/officeart/2008/layout/VerticalCurvedList"/>
    <dgm:cxn modelId="{BB41582C-968F-4635-BF06-2E3865993D46}" srcId="{E3CC5739-853D-4E4E-92DA-89FE7EF3F21E}" destId="{39E9327E-CD5D-4B1C-8951-B66112ACEF57}" srcOrd="2" destOrd="0" parTransId="{30C88C38-B27D-4F45-B292-85EE01A0F700}" sibTransId="{F5607F8A-B60A-4637-8AD6-06ACA32231AD}"/>
    <dgm:cxn modelId="{9C2A9D9C-42AC-4951-8D9A-57DA8F833952}" type="presOf" srcId="{9F927330-3FD7-4404-A421-7B1D56C774E1}" destId="{27CFD15F-5075-49B0-B58F-C2347B05FF16}" srcOrd="0" destOrd="0" presId="urn:microsoft.com/office/officeart/2008/layout/VerticalCurvedList"/>
    <dgm:cxn modelId="{F354DE06-F76C-48AE-80A0-C17DD8CA27F8}" type="presOf" srcId="{39E9327E-CD5D-4B1C-8951-B66112ACEF57}" destId="{5CB4D10B-E025-4466-8C40-084FF97B081A}" srcOrd="0" destOrd="0" presId="urn:microsoft.com/office/officeart/2008/layout/VerticalCurvedList"/>
    <dgm:cxn modelId="{02BE56DF-FC31-4580-BD9B-30539B0D81C2}" srcId="{E3CC5739-853D-4E4E-92DA-89FE7EF3F21E}" destId="{109035F1-EF57-458F-ABA7-9D76625F5617}" srcOrd="1" destOrd="0" parTransId="{3EB9D9DE-AB7C-400E-8CDE-E36E080E7D60}" sibTransId="{287270D4-A2D7-4362-8E60-78DFED08E3E2}"/>
    <dgm:cxn modelId="{B4BC6034-2F1A-4DDD-AFC1-8E9EC317C2D5}" type="presOf" srcId="{C80B8524-BE02-404C-924B-1D20FD8AC62D}" destId="{2E49872F-2E91-4ADC-B46F-7A702FB5574F}" srcOrd="0" destOrd="0" presId="urn:microsoft.com/office/officeart/2008/layout/VerticalCurvedList"/>
    <dgm:cxn modelId="{0E542D74-C60E-41F8-9EB0-758A75B46173}" type="presOf" srcId="{109035F1-EF57-458F-ABA7-9D76625F5617}" destId="{00BA3717-6D22-4B2B-BEC1-FF9D86449C68}" srcOrd="0" destOrd="0" presId="urn:microsoft.com/office/officeart/2008/layout/VerticalCurvedList"/>
    <dgm:cxn modelId="{24138859-8CB1-4BF3-A436-D28FEA95ABD9}" srcId="{E3CC5739-853D-4E4E-92DA-89FE7EF3F21E}" destId="{CA2CCC91-82AD-42D2-B7FC-66F05979D594}" srcOrd="0" destOrd="0" parTransId="{D8C60B83-E983-419A-B22A-C8D763F6F090}" sibTransId="{886C20C2-D4B9-4EF7-B565-21B8411AF92C}"/>
    <dgm:cxn modelId="{A3FAB18B-DF9B-4E5F-AB06-94838EA491BC}" srcId="{E3CC5739-853D-4E4E-92DA-89FE7EF3F21E}" destId="{C80B8524-BE02-404C-924B-1D20FD8AC62D}" srcOrd="3" destOrd="0" parTransId="{048525AE-89CB-4B90-BD6C-C73FE0C7A982}" sibTransId="{544AE44A-C236-4DED-ACB8-67CB02CC56EB}"/>
    <dgm:cxn modelId="{7F931B9F-95CC-4C35-A5A4-B13548066F08}" type="presParOf" srcId="{4703ACB3-72B7-4EC6-A8BB-E2440DA0571D}" destId="{7B0EF69E-4B22-4640-82AF-F0587CF0CC8D}" srcOrd="0" destOrd="0" presId="urn:microsoft.com/office/officeart/2008/layout/VerticalCurvedList"/>
    <dgm:cxn modelId="{B5B1D0CF-104D-46E8-8977-9C9AD388FFDB}" type="presParOf" srcId="{7B0EF69E-4B22-4640-82AF-F0587CF0CC8D}" destId="{1BFC8721-3BCF-4419-8DCC-952FCCF38A8C}" srcOrd="0" destOrd="0" presId="urn:microsoft.com/office/officeart/2008/layout/VerticalCurvedList"/>
    <dgm:cxn modelId="{1B546BC1-8A72-4C36-88C9-F3FF31AF3DC6}" type="presParOf" srcId="{1BFC8721-3BCF-4419-8DCC-952FCCF38A8C}" destId="{160A9123-4B88-4954-AE1F-95548500DD89}" srcOrd="0" destOrd="0" presId="urn:microsoft.com/office/officeart/2008/layout/VerticalCurvedList"/>
    <dgm:cxn modelId="{3BF662F7-386B-4D10-9331-72E291E1B919}" type="presParOf" srcId="{1BFC8721-3BCF-4419-8DCC-952FCCF38A8C}" destId="{D5C954E6-9355-4BAE-A99C-AD3A94EFC54F}" srcOrd="1" destOrd="0" presId="urn:microsoft.com/office/officeart/2008/layout/VerticalCurvedList"/>
    <dgm:cxn modelId="{683DA4F2-B5BB-40CA-B076-C8D9E4C03B23}" type="presParOf" srcId="{1BFC8721-3BCF-4419-8DCC-952FCCF38A8C}" destId="{CA24D8A7-EAB4-4372-B23F-7D23E2F52C18}" srcOrd="2" destOrd="0" presId="urn:microsoft.com/office/officeart/2008/layout/VerticalCurvedList"/>
    <dgm:cxn modelId="{DCD8DE99-AD4C-4C98-933B-FC91B2BFBAA5}" type="presParOf" srcId="{1BFC8721-3BCF-4419-8DCC-952FCCF38A8C}" destId="{1D85C070-324E-40E7-930D-04DFB5913E16}" srcOrd="3" destOrd="0" presId="urn:microsoft.com/office/officeart/2008/layout/VerticalCurvedList"/>
    <dgm:cxn modelId="{FD3A6FA2-AE59-4232-B111-AD8A0133DA6C}" type="presParOf" srcId="{7B0EF69E-4B22-4640-82AF-F0587CF0CC8D}" destId="{EA92A135-C87E-417E-AE55-1ADAB667E7C1}" srcOrd="1" destOrd="0" presId="urn:microsoft.com/office/officeart/2008/layout/VerticalCurvedList"/>
    <dgm:cxn modelId="{8C13835D-55BE-4AB5-983E-925BFC4CE55F}" type="presParOf" srcId="{7B0EF69E-4B22-4640-82AF-F0587CF0CC8D}" destId="{157C575A-48DE-42B7-B29A-E10561158221}" srcOrd="2" destOrd="0" presId="urn:microsoft.com/office/officeart/2008/layout/VerticalCurvedList"/>
    <dgm:cxn modelId="{1AA7779E-2CD6-4E26-BCAF-F80E24E8E6FD}" type="presParOf" srcId="{157C575A-48DE-42B7-B29A-E10561158221}" destId="{0CD6D814-1B4B-4F8B-AC90-548E056C58E9}" srcOrd="0" destOrd="0" presId="urn:microsoft.com/office/officeart/2008/layout/VerticalCurvedList"/>
    <dgm:cxn modelId="{A82EE5DD-9B93-470D-BE97-B445C7C9DA4C}" type="presParOf" srcId="{7B0EF69E-4B22-4640-82AF-F0587CF0CC8D}" destId="{00BA3717-6D22-4B2B-BEC1-FF9D86449C68}" srcOrd="3" destOrd="0" presId="urn:microsoft.com/office/officeart/2008/layout/VerticalCurvedList"/>
    <dgm:cxn modelId="{FF0A4C12-8DC6-4082-9DC3-4DB85115729B}" type="presParOf" srcId="{7B0EF69E-4B22-4640-82AF-F0587CF0CC8D}" destId="{1E224FA7-1CC5-4981-9963-B41C9C82C4A6}" srcOrd="4" destOrd="0" presId="urn:microsoft.com/office/officeart/2008/layout/VerticalCurvedList"/>
    <dgm:cxn modelId="{BD4B7D78-2BE3-4725-B82E-565EF6CA1906}" type="presParOf" srcId="{1E224FA7-1CC5-4981-9963-B41C9C82C4A6}" destId="{EB08E5DC-79D8-4345-A855-4169B9D02476}" srcOrd="0" destOrd="0" presId="urn:microsoft.com/office/officeart/2008/layout/VerticalCurvedList"/>
    <dgm:cxn modelId="{3B80CB14-8D4C-42BE-B2DC-7C3764727EF5}" type="presParOf" srcId="{7B0EF69E-4B22-4640-82AF-F0587CF0CC8D}" destId="{5CB4D10B-E025-4466-8C40-084FF97B081A}" srcOrd="5" destOrd="0" presId="urn:microsoft.com/office/officeart/2008/layout/VerticalCurvedList"/>
    <dgm:cxn modelId="{FBAA6755-FB70-4454-AAB4-B28250F84A77}" type="presParOf" srcId="{7B0EF69E-4B22-4640-82AF-F0587CF0CC8D}" destId="{27CAA6C3-9F6C-41AD-87B5-B8011C394105}" srcOrd="6" destOrd="0" presId="urn:microsoft.com/office/officeart/2008/layout/VerticalCurvedList"/>
    <dgm:cxn modelId="{9B685A1B-A24C-4744-81AF-1DD68EB6E6C1}" type="presParOf" srcId="{27CAA6C3-9F6C-41AD-87B5-B8011C394105}" destId="{FE2B32D0-5B4C-47B9-991D-C8696B74A96E}" srcOrd="0" destOrd="0" presId="urn:microsoft.com/office/officeart/2008/layout/VerticalCurvedList"/>
    <dgm:cxn modelId="{168FB436-0E79-471F-A460-E0D852155D5C}" type="presParOf" srcId="{7B0EF69E-4B22-4640-82AF-F0587CF0CC8D}" destId="{2E49872F-2E91-4ADC-B46F-7A702FB5574F}" srcOrd="7" destOrd="0" presId="urn:microsoft.com/office/officeart/2008/layout/VerticalCurvedList"/>
    <dgm:cxn modelId="{5EE3BF27-B619-43D6-9996-482A0AFFFA04}" type="presParOf" srcId="{7B0EF69E-4B22-4640-82AF-F0587CF0CC8D}" destId="{E8E5FBEA-E37B-45D2-A694-537686D1DD20}" srcOrd="8" destOrd="0" presId="urn:microsoft.com/office/officeart/2008/layout/VerticalCurvedList"/>
    <dgm:cxn modelId="{98CC69FF-2CBC-420F-A69E-B1E982779670}" type="presParOf" srcId="{E8E5FBEA-E37B-45D2-A694-537686D1DD20}" destId="{B414C404-4B0E-45CB-BEA8-7499B6A1CFE8}" srcOrd="0" destOrd="0" presId="urn:microsoft.com/office/officeart/2008/layout/VerticalCurvedList"/>
    <dgm:cxn modelId="{97075702-4F30-4712-82EB-3CCBB0671163}" type="presParOf" srcId="{7B0EF69E-4B22-4640-82AF-F0587CF0CC8D}" destId="{27CFD15F-5075-49B0-B58F-C2347B05FF16}" srcOrd="9" destOrd="0" presId="urn:microsoft.com/office/officeart/2008/layout/VerticalCurvedList"/>
    <dgm:cxn modelId="{DA4627FA-A86C-4ED6-877C-B312C26F3444}" type="presParOf" srcId="{7B0EF69E-4B22-4640-82AF-F0587CF0CC8D}" destId="{6B967937-6FAA-4D86-87D3-C12659C802B8}" srcOrd="10" destOrd="0" presId="urn:microsoft.com/office/officeart/2008/layout/VerticalCurvedList"/>
    <dgm:cxn modelId="{FCAB0A06-8979-4FB7-8E08-43F3FA031AF9}" type="presParOf" srcId="{6B967937-6FAA-4D86-87D3-C12659C802B8}" destId="{C3FB8480-5BA2-4AFD-A75C-4161F8009E07}" srcOrd="0" destOrd="0" presId="urn:microsoft.com/office/officeart/2008/layout/VerticalCurvedList"/>
    <dgm:cxn modelId="{BCE4AACD-F7D6-433D-AAF6-1FC23BB78954}" type="presParOf" srcId="{7B0EF69E-4B22-4640-82AF-F0587CF0CC8D}" destId="{42B296CA-4FC1-48CF-96EC-D291EC200828}" srcOrd="11" destOrd="0" presId="urn:microsoft.com/office/officeart/2008/layout/VerticalCurvedList"/>
    <dgm:cxn modelId="{83221FBD-6C26-4238-882C-B91412CB7EB7}" type="presParOf" srcId="{7B0EF69E-4B22-4640-82AF-F0587CF0CC8D}" destId="{9615F13A-7DAD-4808-94AD-28444ABBE45B}" srcOrd="12" destOrd="0" presId="urn:microsoft.com/office/officeart/2008/layout/VerticalCurvedList"/>
    <dgm:cxn modelId="{DC5B2C9C-2BFD-4786-812A-2E573EA8E896}" type="presParOf" srcId="{9615F13A-7DAD-4808-94AD-28444ABBE45B}" destId="{7329B49D-291B-4020-A423-4A2986D9AE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3CC5739-853D-4E4E-92DA-89FE7EF3F21E}" type="doc">
      <dgm:prSet loTypeId="urn:microsoft.com/office/officeart/2008/layout/VerticalCurvedLis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CA2CCC91-82AD-42D2-B7FC-66F05979D594}">
      <dgm:prSet phldrT="[Text]"/>
      <dgm:spPr>
        <a:ln w="76200">
          <a:noFill/>
        </a:ln>
      </dgm:spPr>
      <dgm:t>
        <a:bodyPr/>
        <a:lstStyle/>
        <a:p>
          <a:r>
            <a:rPr lang="es-EC" dirty="0" smtClean="0">
              <a:latin typeface="Baskerville Old Face" panose="02020602080505020303" pitchFamily="18" charset="0"/>
            </a:rPr>
            <a:t>Introducción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D8C60B83-E983-419A-B22A-C8D763F6F090}" type="par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86C20C2-D4B9-4EF7-B565-21B8411AF92C}" type="sib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109035F1-EF57-458F-ABA7-9D76625F5617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Objetivos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EB9D9DE-AB7C-400E-8CDE-E36E080E7D60}" type="par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287270D4-A2D7-4362-8E60-78DFED08E3E2}" type="sib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39E9327E-CD5D-4B1C-8951-B66112ACEF57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Materiales </a:t>
          </a:r>
          <a:r>
            <a:rPr lang="es-EC" dirty="0" smtClean="0">
              <a:latin typeface="Baskerville Old Face" panose="02020602080505020303" pitchFamily="18" charset="0"/>
            </a:rPr>
            <a:t>y Métodos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0C88C38-B27D-4F45-B292-85EE01A0F700}" type="par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F5607F8A-B60A-4637-8AD6-06ACA32231AD}" type="sib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C80B8524-BE02-404C-924B-1D20FD8AC62D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Resultados </a:t>
          </a:r>
          <a:r>
            <a:rPr lang="es-EC" dirty="0" smtClean="0">
              <a:latin typeface="Baskerville Old Face" panose="02020602080505020303" pitchFamily="18" charset="0"/>
            </a:rPr>
            <a:t>y Discusión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048525AE-89CB-4B90-BD6C-C73FE0C7A982}" type="par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544AE44A-C236-4DED-ACB8-67CB02CC56EB}" type="sib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9F927330-3FD7-4404-A421-7B1D56C774E1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Conclusiones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AC53A3CF-6548-4AA0-9307-FA4980812436}" type="par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0C88895-54F7-4D83-ABD4-21DC6DD0681F}" type="sib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7F3AD0AE-8103-4338-B0DB-68FA8AE60359}">
      <dgm:prSet phldrT="[Text]"/>
      <dgm:spPr>
        <a:ln w="76200">
          <a:solidFill>
            <a:schemeClr val="accent6"/>
          </a:solidFill>
        </a:ln>
      </dgm:spPr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Recomendaciones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CD79CE99-276F-4A7D-9C2C-BE8733EC9C86}" type="par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E11EDC95-7EAC-4B6C-A4E3-A3DC27CFCF6A}" type="sib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4703ACB3-72B7-4EC6-A8BB-E2440DA0571D}" type="pres">
      <dgm:prSet presAssocID="{E3CC5739-853D-4E4E-92DA-89FE7EF3F21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B0EF69E-4B22-4640-82AF-F0587CF0CC8D}" type="pres">
      <dgm:prSet presAssocID="{E3CC5739-853D-4E4E-92DA-89FE7EF3F21E}" presName="Name1" presStyleCnt="0"/>
      <dgm:spPr/>
    </dgm:pt>
    <dgm:pt modelId="{1BFC8721-3BCF-4419-8DCC-952FCCF38A8C}" type="pres">
      <dgm:prSet presAssocID="{E3CC5739-853D-4E4E-92DA-89FE7EF3F21E}" presName="cycle" presStyleCnt="0"/>
      <dgm:spPr/>
    </dgm:pt>
    <dgm:pt modelId="{160A9123-4B88-4954-AE1F-95548500DD89}" type="pres">
      <dgm:prSet presAssocID="{E3CC5739-853D-4E4E-92DA-89FE7EF3F21E}" presName="srcNode" presStyleLbl="node1" presStyleIdx="0" presStyleCnt="6"/>
      <dgm:spPr/>
    </dgm:pt>
    <dgm:pt modelId="{D5C954E6-9355-4BAE-A99C-AD3A94EFC54F}" type="pres">
      <dgm:prSet presAssocID="{E3CC5739-853D-4E4E-92DA-89FE7EF3F21E}" presName="conn" presStyleLbl="parChTrans1D2" presStyleIdx="0" presStyleCnt="1"/>
      <dgm:spPr/>
      <dgm:t>
        <a:bodyPr/>
        <a:lstStyle/>
        <a:p>
          <a:endParaRPr lang="es-EC"/>
        </a:p>
      </dgm:t>
    </dgm:pt>
    <dgm:pt modelId="{CA24D8A7-EAB4-4372-B23F-7D23E2F52C18}" type="pres">
      <dgm:prSet presAssocID="{E3CC5739-853D-4E4E-92DA-89FE7EF3F21E}" presName="extraNode" presStyleLbl="node1" presStyleIdx="0" presStyleCnt="6"/>
      <dgm:spPr/>
    </dgm:pt>
    <dgm:pt modelId="{1D85C070-324E-40E7-930D-04DFB5913E16}" type="pres">
      <dgm:prSet presAssocID="{E3CC5739-853D-4E4E-92DA-89FE7EF3F21E}" presName="dstNode" presStyleLbl="node1" presStyleIdx="0" presStyleCnt="6"/>
      <dgm:spPr/>
    </dgm:pt>
    <dgm:pt modelId="{EA92A135-C87E-417E-AE55-1ADAB667E7C1}" type="pres">
      <dgm:prSet presAssocID="{CA2CCC91-82AD-42D2-B7FC-66F05979D59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7C575A-48DE-42B7-B29A-E10561158221}" type="pres">
      <dgm:prSet presAssocID="{CA2CCC91-82AD-42D2-B7FC-66F05979D594}" presName="accent_1" presStyleCnt="0"/>
      <dgm:spPr/>
    </dgm:pt>
    <dgm:pt modelId="{0CD6D814-1B4B-4F8B-AC90-548E056C58E9}" type="pres">
      <dgm:prSet presAssocID="{CA2CCC91-82AD-42D2-B7FC-66F05979D594}" presName="accentRepeatNode" presStyleLbl="solidFgAcc1" presStyleIdx="0" presStyleCnt="6"/>
      <dgm:spPr/>
    </dgm:pt>
    <dgm:pt modelId="{00BA3717-6D22-4B2B-BEC1-FF9D86449C68}" type="pres">
      <dgm:prSet presAssocID="{109035F1-EF57-458F-ABA7-9D76625F561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224FA7-1CC5-4981-9963-B41C9C82C4A6}" type="pres">
      <dgm:prSet presAssocID="{109035F1-EF57-458F-ABA7-9D76625F5617}" presName="accent_2" presStyleCnt="0"/>
      <dgm:spPr/>
    </dgm:pt>
    <dgm:pt modelId="{EB08E5DC-79D8-4345-A855-4169B9D02476}" type="pres">
      <dgm:prSet presAssocID="{109035F1-EF57-458F-ABA7-9D76625F5617}" presName="accentRepeatNode" presStyleLbl="solidFgAcc1" presStyleIdx="1" presStyleCnt="6"/>
      <dgm:spPr/>
    </dgm:pt>
    <dgm:pt modelId="{5CB4D10B-E025-4466-8C40-084FF97B081A}" type="pres">
      <dgm:prSet presAssocID="{39E9327E-CD5D-4B1C-8951-B66112ACEF5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CAA6C3-9F6C-41AD-87B5-B8011C394105}" type="pres">
      <dgm:prSet presAssocID="{39E9327E-CD5D-4B1C-8951-B66112ACEF57}" presName="accent_3" presStyleCnt="0"/>
      <dgm:spPr/>
    </dgm:pt>
    <dgm:pt modelId="{FE2B32D0-5B4C-47B9-991D-C8696B74A96E}" type="pres">
      <dgm:prSet presAssocID="{39E9327E-CD5D-4B1C-8951-B66112ACEF57}" presName="accentRepeatNode" presStyleLbl="solidFgAcc1" presStyleIdx="2" presStyleCnt="6"/>
      <dgm:spPr/>
    </dgm:pt>
    <dgm:pt modelId="{2E49872F-2E91-4ADC-B46F-7A702FB5574F}" type="pres">
      <dgm:prSet presAssocID="{C80B8524-BE02-404C-924B-1D20FD8AC62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E5FBEA-E37B-45D2-A694-537686D1DD20}" type="pres">
      <dgm:prSet presAssocID="{C80B8524-BE02-404C-924B-1D20FD8AC62D}" presName="accent_4" presStyleCnt="0"/>
      <dgm:spPr/>
    </dgm:pt>
    <dgm:pt modelId="{B414C404-4B0E-45CB-BEA8-7499B6A1CFE8}" type="pres">
      <dgm:prSet presAssocID="{C80B8524-BE02-404C-924B-1D20FD8AC62D}" presName="accentRepeatNode" presStyleLbl="solidFgAcc1" presStyleIdx="3" presStyleCnt="6"/>
      <dgm:spPr/>
    </dgm:pt>
    <dgm:pt modelId="{27CFD15F-5075-49B0-B58F-C2347B05FF16}" type="pres">
      <dgm:prSet presAssocID="{9F927330-3FD7-4404-A421-7B1D56C774E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967937-6FAA-4D86-87D3-C12659C802B8}" type="pres">
      <dgm:prSet presAssocID="{9F927330-3FD7-4404-A421-7B1D56C774E1}" presName="accent_5" presStyleCnt="0"/>
      <dgm:spPr/>
    </dgm:pt>
    <dgm:pt modelId="{C3FB8480-5BA2-4AFD-A75C-4161F8009E07}" type="pres">
      <dgm:prSet presAssocID="{9F927330-3FD7-4404-A421-7B1D56C774E1}" presName="accentRepeatNode" presStyleLbl="solidFgAcc1" presStyleIdx="4" presStyleCnt="6"/>
      <dgm:spPr/>
    </dgm:pt>
    <dgm:pt modelId="{42B296CA-4FC1-48CF-96EC-D291EC200828}" type="pres">
      <dgm:prSet presAssocID="{7F3AD0AE-8103-4338-B0DB-68FA8AE6035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15F13A-7DAD-4808-94AD-28444ABBE45B}" type="pres">
      <dgm:prSet presAssocID="{7F3AD0AE-8103-4338-B0DB-68FA8AE60359}" presName="accent_6" presStyleCnt="0"/>
      <dgm:spPr/>
    </dgm:pt>
    <dgm:pt modelId="{7329B49D-291B-4020-A423-4A2986D9AE9A}" type="pres">
      <dgm:prSet presAssocID="{7F3AD0AE-8103-4338-B0DB-68FA8AE60359}" presName="accentRepeatNode" presStyleLbl="solidFgAcc1" presStyleIdx="5" presStyleCnt="6"/>
      <dgm:spPr/>
    </dgm:pt>
  </dgm:ptLst>
  <dgm:cxnLst>
    <dgm:cxn modelId="{AEB2A56B-9BE1-49B4-8B6F-8D0743577E9F}" srcId="{E3CC5739-853D-4E4E-92DA-89FE7EF3F21E}" destId="{9F927330-3FD7-4404-A421-7B1D56C774E1}" srcOrd="4" destOrd="0" parTransId="{AC53A3CF-6548-4AA0-9307-FA4980812436}" sibTransId="{80C88895-54F7-4D83-ABD4-21DC6DD0681F}"/>
    <dgm:cxn modelId="{80D13DE1-076A-491C-9E03-62D5AE85FEE5}" type="presOf" srcId="{CA2CCC91-82AD-42D2-B7FC-66F05979D594}" destId="{EA92A135-C87E-417E-AE55-1ADAB667E7C1}" srcOrd="0" destOrd="0" presId="urn:microsoft.com/office/officeart/2008/layout/VerticalCurvedList"/>
    <dgm:cxn modelId="{6C9B492F-037D-475E-AD23-667AF161CD03}" type="presOf" srcId="{7F3AD0AE-8103-4338-B0DB-68FA8AE60359}" destId="{42B296CA-4FC1-48CF-96EC-D291EC200828}" srcOrd="0" destOrd="0" presId="urn:microsoft.com/office/officeart/2008/layout/VerticalCurvedList"/>
    <dgm:cxn modelId="{AEA2C4EB-D021-4CA5-ADE8-2224B52C1182}" type="presOf" srcId="{E3CC5739-853D-4E4E-92DA-89FE7EF3F21E}" destId="{4703ACB3-72B7-4EC6-A8BB-E2440DA0571D}" srcOrd="0" destOrd="0" presId="urn:microsoft.com/office/officeart/2008/layout/VerticalCurvedList"/>
    <dgm:cxn modelId="{96C995B8-A8DB-4408-A04E-0CEDBBF5A84B}" srcId="{E3CC5739-853D-4E4E-92DA-89FE7EF3F21E}" destId="{7F3AD0AE-8103-4338-B0DB-68FA8AE60359}" srcOrd="5" destOrd="0" parTransId="{CD79CE99-276F-4A7D-9C2C-BE8733EC9C86}" sibTransId="{E11EDC95-7EAC-4B6C-A4E3-A3DC27CFCF6A}"/>
    <dgm:cxn modelId="{D8D563B2-6408-4CEC-8E2C-0E8C55D9DE34}" type="presOf" srcId="{886C20C2-D4B9-4EF7-B565-21B8411AF92C}" destId="{D5C954E6-9355-4BAE-A99C-AD3A94EFC54F}" srcOrd="0" destOrd="0" presId="urn:microsoft.com/office/officeart/2008/layout/VerticalCurvedList"/>
    <dgm:cxn modelId="{BB41582C-968F-4635-BF06-2E3865993D46}" srcId="{E3CC5739-853D-4E4E-92DA-89FE7EF3F21E}" destId="{39E9327E-CD5D-4B1C-8951-B66112ACEF57}" srcOrd="2" destOrd="0" parTransId="{30C88C38-B27D-4F45-B292-85EE01A0F700}" sibTransId="{F5607F8A-B60A-4637-8AD6-06ACA32231AD}"/>
    <dgm:cxn modelId="{9C2A9D9C-42AC-4951-8D9A-57DA8F833952}" type="presOf" srcId="{9F927330-3FD7-4404-A421-7B1D56C774E1}" destId="{27CFD15F-5075-49B0-B58F-C2347B05FF16}" srcOrd="0" destOrd="0" presId="urn:microsoft.com/office/officeart/2008/layout/VerticalCurvedList"/>
    <dgm:cxn modelId="{F354DE06-F76C-48AE-80A0-C17DD8CA27F8}" type="presOf" srcId="{39E9327E-CD5D-4B1C-8951-B66112ACEF57}" destId="{5CB4D10B-E025-4466-8C40-084FF97B081A}" srcOrd="0" destOrd="0" presId="urn:microsoft.com/office/officeart/2008/layout/VerticalCurvedList"/>
    <dgm:cxn modelId="{02BE56DF-FC31-4580-BD9B-30539B0D81C2}" srcId="{E3CC5739-853D-4E4E-92DA-89FE7EF3F21E}" destId="{109035F1-EF57-458F-ABA7-9D76625F5617}" srcOrd="1" destOrd="0" parTransId="{3EB9D9DE-AB7C-400E-8CDE-E36E080E7D60}" sibTransId="{287270D4-A2D7-4362-8E60-78DFED08E3E2}"/>
    <dgm:cxn modelId="{B4BC6034-2F1A-4DDD-AFC1-8E9EC317C2D5}" type="presOf" srcId="{C80B8524-BE02-404C-924B-1D20FD8AC62D}" destId="{2E49872F-2E91-4ADC-B46F-7A702FB5574F}" srcOrd="0" destOrd="0" presId="urn:microsoft.com/office/officeart/2008/layout/VerticalCurvedList"/>
    <dgm:cxn modelId="{0E542D74-C60E-41F8-9EB0-758A75B46173}" type="presOf" srcId="{109035F1-EF57-458F-ABA7-9D76625F5617}" destId="{00BA3717-6D22-4B2B-BEC1-FF9D86449C68}" srcOrd="0" destOrd="0" presId="urn:microsoft.com/office/officeart/2008/layout/VerticalCurvedList"/>
    <dgm:cxn modelId="{24138859-8CB1-4BF3-A436-D28FEA95ABD9}" srcId="{E3CC5739-853D-4E4E-92DA-89FE7EF3F21E}" destId="{CA2CCC91-82AD-42D2-B7FC-66F05979D594}" srcOrd="0" destOrd="0" parTransId="{D8C60B83-E983-419A-B22A-C8D763F6F090}" sibTransId="{886C20C2-D4B9-4EF7-B565-21B8411AF92C}"/>
    <dgm:cxn modelId="{A3FAB18B-DF9B-4E5F-AB06-94838EA491BC}" srcId="{E3CC5739-853D-4E4E-92DA-89FE7EF3F21E}" destId="{C80B8524-BE02-404C-924B-1D20FD8AC62D}" srcOrd="3" destOrd="0" parTransId="{048525AE-89CB-4B90-BD6C-C73FE0C7A982}" sibTransId="{544AE44A-C236-4DED-ACB8-67CB02CC56EB}"/>
    <dgm:cxn modelId="{7F931B9F-95CC-4C35-A5A4-B13548066F08}" type="presParOf" srcId="{4703ACB3-72B7-4EC6-A8BB-E2440DA0571D}" destId="{7B0EF69E-4B22-4640-82AF-F0587CF0CC8D}" srcOrd="0" destOrd="0" presId="urn:microsoft.com/office/officeart/2008/layout/VerticalCurvedList"/>
    <dgm:cxn modelId="{B5B1D0CF-104D-46E8-8977-9C9AD388FFDB}" type="presParOf" srcId="{7B0EF69E-4B22-4640-82AF-F0587CF0CC8D}" destId="{1BFC8721-3BCF-4419-8DCC-952FCCF38A8C}" srcOrd="0" destOrd="0" presId="urn:microsoft.com/office/officeart/2008/layout/VerticalCurvedList"/>
    <dgm:cxn modelId="{1B546BC1-8A72-4C36-88C9-F3FF31AF3DC6}" type="presParOf" srcId="{1BFC8721-3BCF-4419-8DCC-952FCCF38A8C}" destId="{160A9123-4B88-4954-AE1F-95548500DD89}" srcOrd="0" destOrd="0" presId="urn:microsoft.com/office/officeart/2008/layout/VerticalCurvedList"/>
    <dgm:cxn modelId="{3BF662F7-386B-4D10-9331-72E291E1B919}" type="presParOf" srcId="{1BFC8721-3BCF-4419-8DCC-952FCCF38A8C}" destId="{D5C954E6-9355-4BAE-A99C-AD3A94EFC54F}" srcOrd="1" destOrd="0" presId="urn:microsoft.com/office/officeart/2008/layout/VerticalCurvedList"/>
    <dgm:cxn modelId="{683DA4F2-B5BB-40CA-B076-C8D9E4C03B23}" type="presParOf" srcId="{1BFC8721-3BCF-4419-8DCC-952FCCF38A8C}" destId="{CA24D8A7-EAB4-4372-B23F-7D23E2F52C18}" srcOrd="2" destOrd="0" presId="urn:microsoft.com/office/officeart/2008/layout/VerticalCurvedList"/>
    <dgm:cxn modelId="{DCD8DE99-AD4C-4C98-933B-FC91B2BFBAA5}" type="presParOf" srcId="{1BFC8721-3BCF-4419-8DCC-952FCCF38A8C}" destId="{1D85C070-324E-40E7-930D-04DFB5913E16}" srcOrd="3" destOrd="0" presId="urn:microsoft.com/office/officeart/2008/layout/VerticalCurvedList"/>
    <dgm:cxn modelId="{FD3A6FA2-AE59-4232-B111-AD8A0133DA6C}" type="presParOf" srcId="{7B0EF69E-4B22-4640-82AF-F0587CF0CC8D}" destId="{EA92A135-C87E-417E-AE55-1ADAB667E7C1}" srcOrd="1" destOrd="0" presId="urn:microsoft.com/office/officeart/2008/layout/VerticalCurvedList"/>
    <dgm:cxn modelId="{8C13835D-55BE-4AB5-983E-925BFC4CE55F}" type="presParOf" srcId="{7B0EF69E-4B22-4640-82AF-F0587CF0CC8D}" destId="{157C575A-48DE-42B7-B29A-E10561158221}" srcOrd="2" destOrd="0" presId="urn:microsoft.com/office/officeart/2008/layout/VerticalCurvedList"/>
    <dgm:cxn modelId="{1AA7779E-2CD6-4E26-BCAF-F80E24E8E6FD}" type="presParOf" srcId="{157C575A-48DE-42B7-B29A-E10561158221}" destId="{0CD6D814-1B4B-4F8B-AC90-548E056C58E9}" srcOrd="0" destOrd="0" presId="urn:microsoft.com/office/officeart/2008/layout/VerticalCurvedList"/>
    <dgm:cxn modelId="{A82EE5DD-9B93-470D-BE97-B445C7C9DA4C}" type="presParOf" srcId="{7B0EF69E-4B22-4640-82AF-F0587CF0CC8D}" destId="{00BA3717-6D22-4B2B-BEC1-FF9D86449C68}" srcOrd="3" destOrd="0" presId="urn:microsoft.com/office/officeart/2008/layout/VerticalCurvedList"/>
    <dgm:cxn modelId="{FF0A4C12-8DC6-4082-9DC3-4DB85115729B}" type="presParOf" srcId="{7B0EF69E-4B22-4640-82AF-F0587CF0CC8D}" destId="{1E224FA7-1CC5-4981-9963-B41C9C82C4A6}" srcOrd="4" destOrd="0" presId="urn:microsoft.com/office/officeart/2008/layout/VerticalCurvedList"/>
    <dgm:cxn modelId="{BD4B7D78-2BE3-4725-B82E-565EF6CA1906}" type="presParOf" srcId="{1E224FA7-1CC5-4981-9963-B41C9C82C4A6}" destId="{EB08E5DC-79D8-4345-A855-4169B9D02476}" srcOrd="0" destOrd="0" presId="urn:microsoft.com/office/officeart/2008/layout/VerticalCurvedList"/>
    <dgm:cxn modelId="{3B80CB14-8D4C-42BE-B2DC-7C3764727EF5}" type="presParOf" srcId="{7B0EF69E-4B22-4640-82AF-F0587CF0CC8D}" destId="{5CB4D10B-E025-4466-8C40-084FF97B081A}" srcOrd="5" destOrd="0" presId="urn:microsoft.com/office/officeart/2008/layout/VerticalCurvedList"/>
    <dgm:cxn modelId="{FBAA6755-FB70-4454-AAB4-B28250F84A77}" type="presParOf" srcId="{7B0EF69E-4B22-4640-82AF-F0587CF0CC8D}" destId="{27CAA6C3-9F6C-41AD-87B5-B8011C394105}" srcOrd="6" destOrd="0" presId="urn:microsoft.com/office/officeart/2008/layout/VerticalCurvedList"/>
    <dgm:cxn modelId="{9B685A1B-A24C-4744-81AF-1DD68EB6E6C1}" type="presParOf" srcId="{27CAA6C3-9F6C-41AD-87B5-B8011C394105}" destId="{FE2B32D0-5B4C-47B9-991D-C8696B74A96E}" srcOrd="0" destOrd="0" presId="urn:microsoft.com/office/officeart/2008/layout/VerticalCurvedList"/>
    <dgm:cxn modelId="{168FB436-0E79-471F-A460-E0D852155D5C}" type="presParOf" srcId="{7B0EF69E-4B22-4640-82AF-F0587CF0CC8D}" destId="{2E49872F-2E91-4ADC-B46F-7A702FB5574F}" srcOrd="7" destOrd="0" presId="urn:microsoft.com/office/officeart/2008/layout/VerticalCurvedList"/>
    <dgm:cxn modelId="{5EE3BF27-B619-43D6-9996-482A0AFFFA04}" type="presParOf" srcId="{7B0EF69E-4B22-4640-82AF-F0587CF0CC8D}" destId="{E8E5FBEA-E37B-45D2-A694-537686D1DD20}" srcOrd="8" destOrd="0" presId="urn:microsoft.com/office/officeart/2008/layout/VerticalCurvedList"/>
    <dgm:cxn modelId="{98CC69FF-2CBC-420F-A69E-B1E982779670}" type="presParOf" srcId="{E8E5FBEA-E37B-45D2-A694-537686D1DD20}" destId="{B414C404-4B0E-45CB-BEA8-7499B6A1CFE8}" srcOrd="0" destOrd="0" presId="urn:microsoft.com/office/officeart/2008/layout/VerticalCurvedList"/>
    <dgm:cxn modelId="{97075702-4F30-4712-82EB-3CCBB0671163}" type="presParOf" srcId="{7B0EF69E-4B22-4640-82AF-F0587CF0CC8D}" destId="{27CFD15F-5075-49B0-B58F-C2347B05FF16}" srcOrd="9" destOrd="0" presId="urn:microsoft.com/office/officeart/2008/layout/VerticalCurvedList"/>
    <dgm:cxn modelId="{DA4627FA-A86C-4ED6-877C-B312C26F3444}" type="presParOf" srcId="{7B0EF69E-4B22-4640-82AF-F0587CF0CC8D}" destId="{6B967937-6FAA-4D86-87D3-C12659C802B8}" srcOrd="10" destOrd="0" presId="urn:microsoft.com/office/officeart/2008/layout/VerticalCurvedList"/>
    <dgm:cxn modelId="{FCAB0A06-8979-4FB7-8E08-43F3FA031AF9}" type="presParOf" srcId="{6B967937-6FAA-4D86-87D3-C12659C802B8}" destId="{C3FB8480-5BA2-4AFD-A75C-4161F8009E07}" srcOrd="0" destOrd="0" presId="urn:microsoft.com/office/officeart/2008/layout/VerticalCurvedList"/>
    <dgm:cxn modelId="{BCE4AACD-F7D6-433D-AAF6-1FC23BB78954}" type="presParOf" srcId="{7B0EF69E-4B22-4640-82AF-F0587CF0CC8D}" destId="{42B296CA-4FC1-48CF-96EC-D291EC200828}" srcOrd="11" destOrd="0" presId="urn:microsoft.com/office/officeart/2008/layout/VerticalCurvedList"/>
    <dgm:cxn modelId="{83221FBD-6C26-4238-882C-B91412CB7EB7}" type="presParOf" srcId="{7B0EF69E-4B22-4640-82AF-F0587CF0CC8D}" destId="{9615F13A-7DAD-4808-94AD-28444ABBE45B}" srcOrd="12" destOrd="0" presId="urn:microsoft.com/office/officeart/2008/layout/VerticalCurvedList"/>
    <dgm:cxn modelId="{DC5B2C9C-2BFD-4786-812A-2E573EA8E896}" type="presParOf" srcId="{9615F13A-7DAD-4808-94AD-28444ABBE45B}" destId="{7329B49D-291B-4020-A423-4A2986D9AE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16512B7-156B-4D18-87D3-2D6B17E8C71B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0C11E01-AE0D-4B2B-B122-4B7B745D0D74}">
      <dgm:prSet phldrT="[Text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Selección de genes PR</a:t>
          </a:r>
          <a:endParaRPr lang="es-EC" b="1" dirty="0">
            <a:solidFill>
              <a:schemeClr val="tx1"/>
            </a:solidFill>
          </a:endParaRPr>
        </a:p>
      </dgm:t>
    </dgm:pt>
    <dgm:pt modelId="{488EAA18-6E6A-487E-9C5C-E1A50096B87D}" type="parTrans" cxnId="{66CD925F-248F-47D4-A49C-18CFC0EBC6A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C2181C9-0884-4801-987D-CA4F682A7002}" type="sibTrans" cxnId="{66CD925F-248F-47D4-A49C-18CFC0EBC6A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2F600BE-670B-4F6C-B98E-DC613728F8F3}">
      <dgm:prSet phldrT="[Text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 de respuesta a hongos </a:t>
          </a:r>
          <a:r>
            <a:rPr lang="es-EC" dirty="0" err="1" smtClean="0">
              <a:solidFill>
                <a:schemeClr val="tx1"/>
              </a:solidFill>
            </a:rPr>
            <a:t>hemibiotróficos</a:t>
          </a:r>
          <a:endParaRPr lang="es-EC" dirty="0">
            <a:solidFill>
              <a:schemeClr val="tx1"/>
            </a:solidFill>
          </a:endParaRPr>
        </a:p>
      </dgm:t>
    </dgm:pt>
    <dgm:pt modelId="{E36C2B87-AAB6-4D1C-9F6D-B58909F87E77}" type="parTrans" cxnId="{77C148BF-A78E-4BF4-BB28-7241100277C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8D5289B-2937-4CDA-AD28-67E5A14D6EBC}" type="sibTrans" cxnId="{77C148BF-A78E-4BF4-BB28-7241100277C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61150E0-197B-411C-BFEF-5B349BF9E94E}">
      <dgm:prSet phldrT="[Text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Búsqueda en secuencias de </a:t>
          </a:r>
          <a:r>
            <a:rPr lang="es-EC" dirty="0" err="1" smtClean="0">
              <a:solidFill>
                <a:schemeClr val="tx1"/>
              </a:solidFill>
            </a:rPr>
            <a:t>jigacho</a:t>
          </a:r>
          <a:r>
            <a:rPr lang="es-EC" dirty="0" smtClean="0">
              <a:solidFill>
                <a:schemeClr val="tx1"/>
              </a:solidFill>
            </a:rPr>
            <a:t> o parientes</a:t>
          </a:r>
          <a:endParaRPr lang="es-EC" dirty="0">
            <a:solidFill>
              <a:schemeClr val="tx1"/>
            </a:solidFill>
          </a:endParaRPr>
        </a:p>
      </dgm:t>
    </dgm:pt>
    <dgm:pt modelId="{419532C4-57A9-4C92-A645-0E1A3B91A64A}" type="parTrans" cxnId="{C3EAD3FF-82D6-4649-BC9E-8008B59AC84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AE9D814-5B6A-4EF2-9EE0-424690C4BF6E}" type="sibTrans" cxnId="{C3EAD3FF-82D6-4649-BC9E-8008B59AC84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E104E29-9DB0-4409-8597-B5DA61CBE9ED}">
      <dgm:prSet phldrT="[Text]"/>
      <dgm:spPr/>
      <dgm:t>
        <a:bodyPr/>
        <a:lstStyle/>
        <a:p>
          <a:r>
            <a:rPr lang="es-EC" b="1" smtClean="0">
              <a:solidFill>
                <a:schemeClr val="tx1"/>
              </a:solidFill>
            </a:rPr>
            <a:t>Diseño en Primer3</a:t>
          </a:r>
          <a:endParaRPr lang="es-EC" b="1" dirty="0">
            <a:solidFill>
              <a:schemeClr val="tx1"/>
            </a:solidFill>
          </a:endParaRPr>
        </a:p>
      </dgm:t>
    </dgm:pt>
    <dgm:pt modelId="{92190D67-D98C-487F-8E9F-1E2483E25417}" type="parTrans" cxnId="{99129367-EDC1-45C6-AD28-BB3AF2B82F4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44112DD-AB34-4356-97AB-0E2E9AF8FE66}" type="sibTrans" cxnId="{99129367-EDC1-45C6-AD28-BB3AF2B82F4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D8C6537-C1B3-422D-8B97-1E2F3D3C3213}">
      <dgm:prSet phldrT="[Text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Uso de parámetros recomendados (%GC, Tm, Auto-complementariedad, Poli-X, GC-</a:t>
          </a:r>
          <a:r>
            <a:rPr lang="es-EC" dirty="0" err="1" smtClean="0">
              <a:solidFill>
                <a:schemeClr val="tx1"/>
              </a:solidFill>
            </a:rPr>
            <a:t>clamp</a:t>
          </a:r>
          <a:r>
            <a:rPr lang="es-EC" dirty="0" smtClean="0">
              <a:solidFill>
                <a:schemeClr val="tx1"/>
              </a:solidFill>
            </a:rPr>
            <a:t>)</a:t>
          </a:r>
          <a:endParaRPr lang="es-EC" dirty="0">
            <a:solidFill>
              <a:schemeClr val="tx1"/>
            </a:solidFill>
          </a:endParaRPr>
        </a:p>
      </dgm:t>
    </dgm:pt>
    <dgm:pt modelId="{5CF418E4-8E4C-463B-A492-628FC6282A3B}" type="parTrans" cxnId="{95E69239-C323-43C1-9370-0240624C62A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99E1B7E-5BDE-48B8-8276-9D2D782B966C}" type="sibTrans" cxnId="{95E69239-C323-43C1-9370-0240624C62A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CED1A34-C9A5-4E07-804F-24F0AA8798A6}">
      <dgm:prSet phldrT="[Text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Verificación de calidad de cebadores</a:t>
          </a:r>
          <a:endParaRPr lang="es-EC" b="1" dirty="0">
            <a:solidFill>
              <a:schemeClr val="tx1"/>
            </a:solidFill>
          </a:endParaRPr>
        </a:p>
      </dgm:t>
    </dgm:pt>
    <dgm:pt modelId="{F9BBC6CA-09F5-4227-B4E2-2FB5C18A922E}" type="parTrans" cxnId="{AF773453-08C5-40CD-BA75-72D7237AED4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2AC786F-5928-4C03-8A9B-F8A507E59E2C}" type="sibTrans" cxnId="{AF773453-08C5-40CD-BA75-72D7237AED4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49CF768-030C-4D27-A022-BC03E641BBA8}">
      <dgm:prSet phldrT="[Text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Características termodinámicas</a:t>
          </a:r>
          <a:endParaRPr lang="es-EC" dirty="0">
            <a:solidFill>
              <a:schemeClr val="tx1"/>
            </a:solidFill>
          </a:endParaRPr>
        </a:p>
      </dgm:t>
    </dgm:pt>
    <dgm:pt modelId="{033A8E94-E482-4718-94F8-7F71787E7AFA}" type="parTrans" cxnId="{1371B878-4EC8-40D3-B40A-9B089F78EB7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E675A77-7279-4350-8766-1E2C8AD800A0}" type="sibTrans" cxnId="{1371B878-4EC8-40D3-B40A-9B089F78EB7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737EC0C-EE9B-4216-9BAC-DC492ACF3669}">
      <dgm:prSet phldrT="[Text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Especificidad</a:t>
          </a:r>
          <a:endParaRPr lang="es-EC" dirty="0">
            <a:solidFill>
              <a:schemeClr val="tx1"/>
            </a:solidFill>
          </a:endParaRPr>
        </a:p>
      </dgm:t>
    </dgm:pt>
    <dgm:pt modelId="{DBBD6A8F-7E9E-4DA3-AF36-26EEBFF7D623}" type="parTrans" cxnId="{5B494069-76C5-4E65-8EE3-32090626F3C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55A50A7-D455-4E17-8438-57061190A58D}" type="sibTrans" cxnId="{5B494069-76C5-4E65-8EE3-32090626F3C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0D636DC-2E2A-42E0-925E-A6E98E9EEE15}" type="pres">
      <dgm:prSet presAssocID="{416512B7-156B-4D18-87D3-2D6B17E8C71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AF4063E-B82D-487A-9EEF-451EF33EDF1C}" type="pres">
      <dgm:prSet presAssocID="{30C11E01-AE0D-4B2B-B122-4B7B745D0D74}" presName="composite" presStyleCnt="0"/>
      <dgm:spPr/>
    </dgm:pt>
    <dgm:pt modelId="{E6214DED-9518-47A8-99FD-0873C7F7D957}" type="pres">
      <dgm:prSet presAssocID="{30C11E01-AE0D-4B2B-B122-4B7B745D0D74}" presName="parTx" presStyleLbl="alignNode1" presStyleIdx="0" presStyleCnt="3" custScaleX="1165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08278C-8FED-4D7A-8890-94CE59907EF7}" type="pres">
      <dgm:prSet presAssocID="{30C11E01-AE0D-4B2B-B122-4B7B745D0D74}" presName="desTx" presStyleLbl="alignAccFollowNode1" presStyleIdx="0" presStyleCnt="3" custScaleX="1156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8344B1-0F45-4302-9F38-51F757275377}" type="pres">
      <dgm:prSet presAssocID="{7C2181C9-0884-4801-987D-CA4F682A7002}" presName="space" presStyleCnt="0"/>
      <dgm:spPr/>
    </dgm:pt>
    <dgm:pt modelId="{2B992F0B-7769-42CD-B2CC-F34D5BD97AF8}" type="pres">
      <dgm:prSet presAssocID="{1E104E29-9DB0-4409-8597-B5DA61CBE9ED}" presName="composite" presStyleCnt="0"/>
      <dgm:spPr/>
    </dgm:pt>
    <dgm:pt modelId="{F8B1A042-F879-432A-BF81-374F919539A7}" type="pres">
      <dgm:prSet presAssocID="{1E104E29-9DB0-4409-8597-B5DA61CBE9E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82A5CD-2920-443B-93B2-147CB133F4DD}" type="pres">
      <dgm:prSet presAssocID="{1E104E29-9DB0-4409-8597-B5DA61CBE9E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D2E246-305F-42E0-8211-95AA96B28DC8}" type="pres">
      <dgm:prSet presAssocID="{044112DD-AB34-4356-97AB-0E2E9AF8FE66}" presName="space" presStyleCnt="0"/>
      <dgm:spPr/>
    </dgm:pt>
    <dgm:pt modelId="{0B5A48B0-8087-4A4B-98F1-1277AD6ACD67}" type="pres">
      <dgm:prSet presAssocID="{7CED1A34-C9A5-4E07-804F-24F0AA8798A6}" presName="composite" presStyleCnt="0"/>
      <dgm:spPr/>
    </dgm:pt>
    <dgm:pt modelId="{0C8E97CC-1EB2-4787-9641-7802EE3E43D2}" type="pres">
      <dgm:prSet presAssocID="{7CED1A34-C9A5-4E07-804F-24F0AA8798A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9D7532-1DD7-4191-B88B-E4CFC67CC637}" type="pres">
      <dgm:prSet presAssocID="{7CED1A34-C9A5-4E07-804F-24F0AA8798A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B494069-76C5-4E65-8EE3-32090626F3CB}" srcId="{7CED1A34-C9A5-4E07-804F-24F0AA8798A6}" destId="{3737EC0C-EE9B-4216-9BAC-DC492ACF3669}" srcOrd="1" destOrd="0" parTransId="{DBBD6A8F-7E9E-4DA3-AF36-26EEBFF7D623}" sibTransId="{455A50A7-D455-4E17-8438-57061190A58D}"/>
    <dgm:cxn modelId="{99129367-EDC1-45C6-AD28-BB3AF2B82F4D}" srcId="{416512B7-156B-4D18-87D3-2D6B17E8C71B}" destId="{1E104E29-9DB0-4409-8597-B5DA61CBE9ED}" srcOrd="1" destOrd="0" parTransId="{92190D67-D98C-487F-8E9F-1E2483E25417}" sibTransId="{044112DD-AB34-4356-97AB-0E2E9AF8FE66}"/>
    <dgm:cxn modelId="{7C76E07A-2CEA-43B4-BDC8-598135651DF6}" type="presOf" srcId="{1E104E29-9DB0-4409-8597-B5DA61CBE9ED}" destId="{F8B1A042-F879-432A-BF81-374F919539A7}" srcOrd="0" destOrd="0" presId="urn:microsoft.com/office/officeart/2005/8/layout/hList1"/>
    <dgm:cxn modelId="{CBFDEF0B-2F15-47D0-831A-E16518C9E1B5}" type="presOf" srcId="{7D8C6537-C1B3-422D-8B97-1E2F3D3C3213}" destId="{FC82A5CD-2920-443B-93B2-147CB133F4DD}" srcOrd="0" destOrd="0" presId="urn:microsoft.com/office/officeart/2005/8/layout/hList1"/>
    <dgm:cxn modelId="{5EB0B84E-D13B-417F-B904-C84A1B65FC56}" type="presOf" srcId="{E2F600BE-670B-4F6C-B98E-DC613728F8F3}" destId="{B808278C-8FED-4D7A-8890-94CE59907EF7}" srcOrd="0" destOrd="0" presId="urn:microsoft.com/office/officeart/2005/8/layout/hList1"/>
    <dgm:cxn modelId="{79DE0E90-5194-4678-AF82-21644C83006D}" type="presOf" srcId="{416512B7-156B-4D18-87D3-2D6B17E8C71B}" destId="{A0D636DC-2E2A-42E0-925E-A6E98E9EEE15}" srcOrd="0" destOrd="0" presId="urn:microsoft.com/office/officeart/2005/8/layout/hList1"/>
    <dgm:cxn modelId="{66CD925F-248F-47D4-A49C-18CFC0EBC6AD}" srcId="{416512B7-156B-4D18-87D3-2D6B17E8C71B}" destId="{30C11E01-AE0D-4B2B-B122-4B7B745D0D74}" srcOrd="0" destOrd="0" parTransId="{488EAA18-6E6A-487E-9C5C-E1A50096B87D}" sibTransId="{7C2181C9-0884-4801-987D-CA4F682A7002}"/>
    <dgm:cxn modelId="{95E69239-C323-43C1-9370-0240624C62A7}" srcId="{1E104E29-9DB0-4409-8597-B5DA61CBE9ED}" destId="{7D8C6537-C1B3-422D-8B97-1E2F3D3C3213}" srcOrd="0" destOrd="0" parTransId="{5CF418E4-8E4C-463B-A492-628FC6282A3B}" sibTransId="{C99E1B7E-5BDE-48B8-8276-9D2D782B966C}"/>
    <dgm:cxn modelId="{1371B878-4EC8-40D3-B40A-9B089F78EB7E}" srcId="{7CED1A34-C9A5-4E07-804F-24F0AA8798A6}" destId="{549CF768-030C-4D27-A022-BC03E641BBA8}" srcOrd="0" destOrd="0" parTransId="{033A8E94-E482-4718-94F8-7F71787E7AFA}" sibTransId="{7E675A77-7279-4350-8766-1E2C8AD800A0}"/>
    <dgm:cxn modelId="{D76D95B2-37F8-4FAE-AACA-8D0EF5A05236}" type="presOf" srcId="{549CF768-030C-4D27-A022-BC03E641BBA8}" destId="{E59D7532-1DD7-4191-B88B-E4CFC67CC637}" srcOrd="0" destOrd="0" presId="urn:microsoft.com/office/officeart/2005/8/layout/hList1"/>
    <dgm:cxn modelId="{C3EAD3FF-82D6-4649-BC9E-8008B59AC846}" srcId="{30C11E01-AE0D-4B2B-B122-4B7B745D0D74}" destId="{261150E0-197B-411C-BFEF-5B349BF9E94E}" srcOrd="1" destOrd="0" parTransId="{419532C4-57A9-4C92-A645-0E1A3B91A64A}" sibTransId="{8AE9D814-5B6A-4EF2-9EE0-424690C4BF6E}"/>
    <dgm:cxn modelId="{AF773453-08C5-40CD-BA75-72D7237AED45}" srcId="{416512B7-156B-4D18-87D3-2D6B17E8C71B}" destId="{7CED1A34-C9A5-4E07-804F-24F0AA8798A6}" srcOrd="2" destOrd="0" parTransId="{F9BBC6CA-09F5-4227-B4E2-2FB5C18A922E}" sibTransId="{72AC786F-5928-4C03-8A9B-F8A507E59E2C}"/>
    <dgm:cxn modelId="{77C148BF-A78E-4BF4-BB28-7241100277C9}" srcId="{30C11E01-AE0D-4B2B-B122-4B7B745D0D74}" destId="{E2F600BE-670B-4F6C-B98E-DC613728F8F3}" srcOrd="0" destOrd="0" parTransId="{E36C2B87-AAB6-4D1C-9F6D-B58909F87E77}" sibTransId="{18D5289B-2937-4CDA-AD28-67E5A14D6EBC}"/>
    <dgm:cxn modelId="{77F917F9-989F-4C18-809B-44A2112C97CB}" type="presOf" srcId="{3737EC0C-EE9B-4216-9BAC-DC492ACF3669}" destId="{E59D7532-1DD7-4191-B88B-E4CFC67CC637}" srcOrd="0" destOrd="1" presId="urn:microsoft.com/office/officeart/2005/8/layout/hList1"/>
    <dgm:cxn modelId="{3D1B9F4C-5DB4-4742-A635-74D3B16A2675}" type="presOf" srcId="{30C11E01-AE0D-4B2B-B122-4B7B745D0D74}" destId="{E6214DED-9518-47A8-99FD-0873C7F7D957}" srcOrd="0" destOrd="0" presId="urn:microsoft.com/office/officeart/2005/8/layout/hList1"/>
    <dgm:cxn modelId="{F79E6B95-907F-441E-B373-42201A0CA3F2}" type="presOf" srcId="{7CED1A34-C9A5-4E07-804F-24F0AA8798A6}" destId="{0C8E97CC-1EB2-4787-9641-7802EE3E43D2}" srcOrd="0" destOrd="0" presId="urn:microsoft.com/office/officeart/2005/8/layout/hList1"/>
    <dgm:cxn modelId="{FE1B1387-F5DB-4010-88AC-D31B57CD3125}" type="presOf" srcId="{261150E0-197B-411C-BFEF-5B349BF9E94E}" destId="{B808278C-8FED-4D7A-8890-94CE59907EF7}" srcOrd="0" destOrd="1" presId="urn:microsoft.com/office/officeart/2005/8/layout/hList1"/>
    <dgm:cxn modelId="{73210342-B6A6-41B1-A0D9-79BE77100508}" type="presParOf" srcId="{A0D636DC-2E2A-42E0-925E-A6E98E9EEE15}" destId="{7AF4063E-B82D-487A-9EEF-451EF33EDF1C}" srcOrd="0" destOrd="0" presId="urn:microsoft.com/office/officeart/2005/8/layout/hList1"/>
    <dgm:cxn modelId="{00C5DCEC-8F7E-42F0-8FBF-2FF0FB303FD4}" type="presParOf" srcId="{7AF4063E-B82D-487A-9EEF-451EF33EDF1C}" destId="{E6214DED-9518-47A8-99FD-0873C7F7D957}" srcOrd="0" destOrd="0" presId="urn:microsoft.com/office/officeart/2005/8/layout/hList1"/>
    <dgm:cxn modelId="{0787CF7F-57CA-4C4B-82D1-C141D993D823}" type="presParOf" srcId="{7AF4063E-B82D-487A-9EEF-451EF33EDF1C}" destId="{B808278C-8FED-4D7A-8890-94CE59907EF7}" srcOrd="1" destOrd="0" presId="urn:microsoft.com/office/officeart/2005/8/layout/hList1"/>
    <dgm:cxn modelId="{C93205A3-6D97-4196-94D3-9E56D1525156}" type="presParOf" srcId="{A0D636DC-2E2A-42E0-925E-A6E98E9EEE15}" destId="{3F8344B1-0F45-4302-9F38-51F757275377}" srcOrd="1" destOrd="0" presId="urn:microsoft.com/office/officeart/2005/8/layout/hList1"/>
    <dgm:cxn modelId="{0D465CAB-3792-45A0-8D95-E78964152BFC}" type="presParOf" srcId="{A0D636DC-2E2A-42E0-925E-A6E98E9EEE15}" destId="{2B992F0B-7769-42CD-B2CC-F34D5BD97AF8}" srcOrd="2" destOrd="0" presId="urn:microsoft.com/office/officeart/2005/8/layout/hList1"/>
    <dgm:cxn modelId="{FDB3D6CE-7915-461D-A458-1A0DCD654A5E}" type="presParOf" srcId="{2B992F0B-7769-42CD-B2CC-F34D5BD97AF8}" destId="{F8B1A042-F879-432A-BF81-374F919539A7}" srcOrd="0" destOrd="0" presId="urn:microsoft.com/office/officeart/2005/8/layout/hList1"/>
    <dgm:cxn modelId="{8D963388-87C0-4587-8BB7-AC683F3922B7}" type="presParOf" srcId="{2B992F0B-7769-42CD-B2CC-F34D5BD97AF8}" destId="{FC82A5CD-2920-443B-93B2-147CB133F4DD}" srcOrd="1" destOrd="0" presId="urn:microsoft.com/office/officeart/2005/8/layout/hList1"/>
    <dgm:cxn modelId="{FD37B324-5B96-43FE-841C-48EE1CC8E781}" type="presParOf" srcId="{A0D636DC-2E2A-42E0-925E-A6E98E9EEE15}" destId="{25D2E246-305F-42E0-8211-95AA96B28DC8}" srcOrd="3" destOrd="0" presId="urn:microsoft.com/office/officeart/2005/8/layout/hList1"/>
    <dgm:cxn modelId="{1BBFCEEA-A0A5-4196-ABD1-63BF3DDF1F33}" type="presParOf" srcId="{A0D636DC-2E2A-42E0-925E-A6E98E9EEE15}" destId="{0B5A48B0-8087-4A4B-98F1-1277AD6ACD67}" srcOrd="4" destOrd="0" presId="urn:microsoft.com/office/officeart/2005/8/layout/hList1"/>
    <dgm:cxn modelId="{D0317138-B671-4F4F-8F49-9831159C5E3C}" type="presParOf" srcId="{0B5A48B0-8087-4A4B-98F1-1277AD6ACD67}" destId="{0C8E97CC-1EB2-4787-9641-7802EE3E43D2}" srcOrd="0" destOrd="0" presId="urn:microsoft.com/office/officeart/2005/8/layout/hList1"/>
    <dgm:cxn modelId="{21B305F1-2C85-4D2F-9859-D0B513644334}" type="presParOf" srcId="{0B5A48B0-8087-4A4B-98F1-1277AD6ACD67}" destId="{E59D7532-1DD7-4191-B88B-E4CFC67CC6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D5AC008-8B58-4706-975B-CFFBA2CBD52F}" type="doc">
      <dgm:prSet loTypeId="urn:microsoft.com/office/officeart/2005/8/layout/funnel1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80076A0-236C-4CDB-9764-2E51490F26E2}">
      <dgm:prSet phldrT="[Text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PR5</a:t>
          </a:r>
          <a:endParaRPr lang="es-EC" dirty="0">
            <a:solidFill>
              <a:schemeClr val="tx1"/>
            </a:solidFill>
          </a:endParaRPr>
        </a:p>
      </dgm:t>
    </dgm:pt>
    <dgm:pt modelId="{CAEAB67A-215A-4DDA-A98F-2561808C7485}" type="parTrans" cxnId="{FD2897AD-8434-4DFB-9952-E9F69177A07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DA806ED-0F27-4697-8E75-D2B797D5BE20}" type="sibTrans" cxnId="{FD2897AD-8434-4DFB-9952-E9F69177A07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5E37E5B-FE03-4C9B-A9A9-0C68F590205E}">
      <dgm:prSet phldrT="[Text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PR2</a:t>
          </a:r>
          <a:endParaRPr lang="es-EC" dirty="0">
            <a:solidFill>
              <a:schemeClr val="tx1"/>
            </a:solidFill>
          </a:endParaRPr>
        </a:p>
      </dgm:t>
    </dgm:pt>
    <dgm:pt modelId="{05861612-5227-4217-B66E-65E34E52683D}" type="parTrans" cxnId="{57FF80CC-5DD9-4E23-8A46-52A2B7E3620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06A6E78-D77D-4DCE-8103-6CB1FA83BD11}" type="sibTrans" cxnId="{57FF80CC-5DD9-4E23-8A46-52A2B7E3620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164482B-5936-46FD-B972-8C814E9CCFD3}">
      <dgm:prSet phldrT="[Text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PR13</a:t>
          </a:r>
          <a:endParaRPr lang="es-EC" dirty="0">
            <a:solidFill>
              <a:schemeClr val="tx1"/>
            </a:solidFill>
          </a:endParaRPr>
        </a:p>
      </dgm:t>
    </dgm:pt>
    <dgm:pt modelId="{1A19EB50-E420-4E7B-B430-53806FBF2E4E}" type="parTrans" cxnId="{94ECF4A9-12D2-47CB-A68D-B2E1F87EC8F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72888FD-F358-482E-9A49-C981235C824C}" type="sibTrans" cxnId="{94ECF4A9-12D2-47CB-A68D-B2E1F87EC8F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776E0FB-D14F-4A54-ACA3-FB29F1C921C7}">
      <dgm:prSet phldrT="[Text]" custT="1"/>
      <dgm:spPr/>
      <dgm:t>
        <a:bodyPr/>
        <a:lstStyle/>
        <a:p>
          <a:r>
            <a:rPr lang="es-EC" sz="1050" b="1" dirty="0" smtClean="0">
              <a:solidFill>
                <a:schemeClr val="tx1"/>
              </a:solidFill>
            </a:rPr>
            <a:t>PR2, PR13 y GSNOR</a:t>
          </a:r>
          <a:endParaRPr lang="es-EC" sz="1050" b="1" dirty="0">
            <a:solidFill>
              <a:schemeClr val="tx1"/>
            </a:solidFill>
          </a:endParaRPr>
        </a:p>
      </dgm:t>
    </dgm:pt>
    <dgm:pt modelId="{F614E338-2877-4504-A2ED-D8516CEBB81E}" type="parTrans" cxnId="{E7507E6E-D304-4575-9AA0-EC46F8CCB95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D15A0E4-D4C3-48DF-A1E9-C716C9F5C96F}" type="sibTrans" cxnId="{E7507E6E-D304-4575-9AA0-EC46F8CCB95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FEB565E-00A1-4BDC-BFCB-848572FC2F12}" type="pres">
      <dgm:prSet presAssocID="{FD5AC008-8B58-4706-975B-CFFBA2CBD52F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DB69DCE-89E3-42B4-A5BD-560B136BC1E1}" type="pres">
      <dgm:prSet presAssocID="{FD5AC008-8B58-4706-975B-CFFBA2CBD52F}" presName="ellipse" presStyleLbl="trBgShp" presStyleIdx="0" presStyleCnt="1"/>
      <dgm:spPr/>
    </dgm:pt>
    <dgm:pt modelId="{9FB0266B-C2EC-4E6F-AB49-BA0EC9744419}" type="pres">
      <dgm:prSet presAssocID="{FD5AC008-8B58-4706-975B-CFFBA2CBD52F}" presName="arrow1" presStyleLbl="fgShp" presStyleIdx="0" presStyleCnt="1"/>
      <dgm:spPr/>
    </dgm:pt>
    <dgm:pt modelId="{2ACC63B8-200E-4846-BB95-86C647A3926D}" type="pres">
      <dgm:prSet presAssocID="{FD5AC008-8B58-4706-975B-CFFBA2CBD52F}" presName="rectangle" presStyleLbl="revTx" presStyleIdx="0" presStyleCnt="1" custScaleX="128215" custLinFactNeighborX="-1295" custLinFactNeighborY="647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D3B8DE-0A1A-4688-85F7-C830C3ACDF3C}" type="pres">
      <dgm:prSet presAssocID="{D5E37E5B-FE03-4C9B-A9A9-0C68F590205E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DC2374-2665-44BF-B4B5-6B10A58C4860}" type="pres">
      <dgm:prSet presAssocID="{E164482B-5936-46FD-B972-8C814E9CCFD3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166D95-A199-4C49-903A-062B972A6D2C}" type="pres">
      <dgm:prSet presAssocID="{7776E0FB-D14F-4A54-ACA3-FB29F1C921C7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8FAE11-DC2E-4F3D-A2BC-C8F3EE3EA58A}" type="pres">
      <dgm:prSet presAssocID="{FD5AC008-8B58-4706-975B-CFFBA2CBD52F}" presName="funnel" presStyleLbl="trAlignAcc1" presStyleIdx="0" presStyleCnt="1"/>
      <dgm:spPr/>
    </dgm:pt>
  </dgm:ptLst>
  <dgm:cxnLst>
    <dgm:cxn modelId="{94ECF4A9-12D2-47CB-A68D-B2E1F87EC8F5}" srcId="{FD5AC008-8B58-4706-975B-CFFBA2CBD52F}" destId="{E164482B-5936-46FD-B972-8C814E9CCFD3}" srcOrd="2" destOrd="0" parTransId="{1A19EB50-E420-4E7B-B430-53806FBF2E4E}" sibTransId="{572888FD-F358-482E-9A49-C981235C824C}"/>
    <dgm:cxn modelId="{69D0A0F5-4BFE-4A2A-AC86-2FAD72C8ADBA}" type="presOf" srcId="{E80076A0-236C-4CDB-9764-2E51490F26E2}" destId="{C6166D95-A199-4C49-903A-062B972A6D2C}" srcOrd="0" destOrd="0" presId="urn:microsoft.com/office/officeart/2005/8/layout/funnel1"/>
    <dgm:cxn modelId="{E7507E6E-D304-4575-9AA0-EC46F8CCB95E}" srcId="{FD5AC008-8B58-4706-975B-CFFBA2CBD52F}" destId="{7776E0FB-D14F-4A54-ACA3-FB29F1C921C7}" srcOrd="3" destOrd="0" parTransId="{F614E338-2877-4504-A2ED-D8516CEBB81E}" sibTransId="{7D15A0E4-D4C3-48DF-A1E9-C716C9F5C96F}"/>
    <dgm:cxn modelId="{171AF91F-AD7B-4663-B37D-CC67F11418EB}" type="presOf" srcId="{E164482B-5936-46FD-B972-8C814E9CCFD3}" destId="{9CD3B8DE-0A1A-4688-85F7-C830C3ACDF3C}" srcOrd="0" destOrd="0" presId="urn:microsoft.com/office/officeart/2005/8/layout/funnel1"/>
    <dgm:cxn modelId="{57FF80CC-5DD9-4E23-8A46-52A2B7E3620C}" srcId="{FD5AC008-8B58-4706-975B-CFFBA2CBD52F}" destId="{D5E37E5B-FE03-4C9B-A9A9-0C68F590205E}" srcOrd="1" destOrd="0" parTransId="{05861612-5227-4217-B66E-65E34E52683D}" sibTransId="{A06A6E78-D77D-4DCE-8103-6CB1FA83BD11}"/>
    <dgm:cxn modelId="{FD2897AD-8434-4DFB-9952-E9F69177A07C}" srcId="{FD5AC008-8B58-4706-975B-CFFBA2CBD52F}" destId="{E80076A0-236C-4CDB-9764-2E51490F26E2}" srcOrd="0" destOrd="0" parTransId="{CAEAB67A-215A-4DDA-A98F-2561808C7485}" sibTransId="{2DA806ED-0F27-4697-8E75-D2B797D5BE20}"/>
    <dgm:cxn modelId="{9AE69C5F-EF99-4F21-BCFC-EA6DDAD0C758}" type="presOf" srcId="{FD5AC008-8B58-4706-975B-CFFBA2CBD52F}" destId="{1FEB565E-00A1-4BDC-BFCB-848572FC2F12}" srcOrd="0" destOrd="0" presId="urn:microsoft.com/office/officeart/2005/8/layout/funnel1"/>
    <dgm:cxn modelId="{9705777F-5145-49EA-9156-A09F46873857}" type="presOf" srcId="{D5E37E5B-FE03-4C9B-A9A9-0C68F590205E}" destId="{36DC2374-2665-44BF-B4B5-6B10A58C4860}" srcOrd="0" destOrd="0" presId="urn:microsoft.com/office/officeart/2005/8/layout/funnel1"/>
    <dgm:cxn modelId="{E6E28146-FC5A-4380-9110-7330B4153DC2}" type="presOf" srcId="{7776E0FB-D14F-4A54-ACA3-FB29F1C921C7}" destId="{2ACC63B8-200E-4846-BB95-86C647A3926D}" srcOrd="0" destOrd="0" presId="urn:microsoft.com/office/officeart/2005/8/layout/funnel1"/>
    <dgm:cxn modelId="{5BAF321F-D112-4AD0-8BDD-ABD1B99C1395}" type="presParOf" srcId="{1FEB565E-00A1-4BDC-BFCB-848572FC2F12}" destId="{6DB69DCE-89E3-42B4-A5BD-560B136BC1E1}" srcOrd="0" destOrd="0" presId="urn:microsoft.com/office/officeart/2005/8/layout/funnel1"/>
    <dgm:cxn modelId="{BCDE37E2-B593-4C67-BEDE-E36DE311EA23}" type="presParOf" srcId="{1FEB565E-00A1-4BDC-BFCB-848572FC2F12}" destId="{9FB0266B-C2EC-4E6F-AB49-BA0EC9744419}" srcOrd="1" destOrd="0" presId="urn:microsoft.com/office/officeart/2005/8/layout/funnel1"/>
    <dgm:cxn modelId="{E26B5B54-7FFC-4E56-9CBB-704C138367FD}" type="presParOf" srcId="{1FEB565E-00A1-4BDC-BFCB-848572FC2F12}" destId="{2ACC63B8-200E-4846-BB95-86C647A3926D}" srcOrd="2" destOrd="0" presId="urn:microsoft.com/office/officeart/2005/8/layout/funnel1"/>
    <dgm:cxn modelId="{01881BA2-1979-4C39-A553-785EB15D382D}" type="presParOf" srcId="{1FEB565E-00A1-4BDC-BFCB-848572FC2F12}" destId="{9CD3B8DE-0A1A-4688-85F7-C830C3ACDF3C}" srcOrd="3" destOrd="0" presId="urn:microsoft.com/office/officeart/2005/8/layout/funnel1"/>
    <dgm:cxn modelId="{10E8F165-2665-40CA-981B-426C168CF12A}" type="presParOf" srcId="{1FEB565E-00A1-4BDC-BFCB-848572FC2F12}" destId="{36DC2374-2665-44BF-B4B5-6B10A58C4860}" srcOrd="4" destOrd="0" presId="urn:microsoft.com/office/officeart/2005/8/layout/funnel1"/>
    <dgm:cxn modelId="{F0948A20-9D40-4300-8F0A-572AE674CE42}" type="presParOf" srcId="{1FEB565E-00A1-4BDC-BFCB-848572FC2F12}" destId="{C6166D95-A199-4C49-903A-062B972A6D2C}" srcOrd="5" destOrd="0" presId="urn:microsoft.com/office/officeart/2005/8/layout/funnel1"/>
    <dgm:cxn modelId="{2ED52907-0217-4A56-96C1-4AFD97FC1759}" type="presParOf" srcId="{1FEB565E-00A1-4BDC-BFCB-848572FC2F12}" destId="{188FAE11-DC2E-4F3D-A2BC-C8F3EE3EA58A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CC5739-853D-4E4E-92DA-89FE7EF3F21E}" type="doc">
      <dgm:prSet loTypeId="urn:microsoft.com/office/officeart/2008/layout/VerticalCurvedLis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CA2CCC91-82AD-42D2-B7FC-66F05979D594}">
      <dgm:prSet phldrT="[Text]"/>
      <dgm:spPr>
        <a:ln w="76200">
          <a:solidFill>
            <a:schemeClr val="accent6"/>
          </a:solidFill>
        </a:ln>
      </dgm:spPr>
      <dgm:t>
        <a:bodyPr/>
        <a:lstStyle/>
        <a:p>
          <a:r>
            <a:rPr lang="es-EC" dirty="0" smtClean="0">
              <a:latin typeface="Baskerville Old Face" panose="02020602080505020303" pitchFamily="18" charset="0"/>
            </a:rPr>
            <a:t>Introducción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D8C60B83-E983-419A-B22A-C8D763F6F090}" type="par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86C20C2-D4B9-4EF7-B565-21B8411AF92C}" type="sib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109035F1-EF57-458F-ABA7-9D76625F5617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Objetivos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EB9D9DE-AB7C-400E-8CDE-E36E080E7D60}" type="par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287270D4-A2D7-4362-8E60-78DFED08E3E2}" type="sib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39E9327E-CD5D-4B1C-8951-B66112ACEF57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Materiales </a:t>
          </a:r>
          <a:r>
            <a:rPr lang="es-EC" dirty="0" smtClean="0">
              <a:latin typeface="Baskerville Old Face" panose="02020602080505020303" pitchFamily="18" charset="0"/>
            </a:rPr>
            <a:t>y Métodos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0C88C38-B27D-4F45-B292-85EE01A0F700}" type="par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F5607F8A-B60A-4637-8AD6-06ACA32231AD}" type="sib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C80B8524-BE02-404C-924B-1D20FD8AC62D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Resultados </a:t>
          </a:r>
          <a:r>
            <a:rPr lang="es-EC" dirty="0" smtClean="0">
              <a:latin typeface="Baskerville Old Face" panose="02020602080505020303" pitchFamily="18" charset="0"/>
            </a:rPr>
            <a:t>y Discusión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048525AE-89CB-4B90-BD6C-C73FE0C7A982}" type="par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544AE44A-C236-4DED-ACB8-67CB02CC56EB}" type="sib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9F927330-3FD7-4404-A421-7B1D56C774E1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Conclusiones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AC53A3CF-6548-4AA0-9307-FA4980812436}" type="par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0C88895-54F7-4D83-ABD4-21DC6DD0681F}" type="sib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7F3AD0AE-8103-4338-B0DB-68FA8AE60359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Recomendaciones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CD79CE99-276F-4A7D-9C2C-BE8733EC9C86}" type="par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E11EDC95-7EAC-4B6C-A4E3-A3DC27CFCF6A}" type="sib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4703ACB3-72B7-4EC6-A8BB-E2440DA0571D}" type="pres">
      <dgm:prSet presAssocID="{E3CC5739-853D-4E4E-92DA-89FE7EF3F21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B0EF69E-4B22-4640-82AF-F0587CF0CC8D}" type="pres">
      <dgm:prSet presAssocID="{E3CC5739-853D-4E4E-92DA-89FE7EF3F21E}" presName="Name1" presStyleCnt="0"/>
      <dgm:spPr/>
    </dgm:pt>
    <dgm:pt modelId="{1BFC8721-3BCF-4419-8DCC-952FCCF38A8C}" type="pres">
      <dgm:prSet presAssocID="{E3CC5739-853D-4E4E-92DA-89FE7EF3F21E}" presName="cycle" presStyleCnt="0"/>
      <dgm:spPr/>
    </dgm:pt>
    <dgm:pt modelId="{160A9123-4B88-4954-AE1F-95548500DD89}" type="pres">
      <dgm:prSet presAssocID="{E3CC5739-853D-4E4E-92DA-89FE7EF3F21E}" presName="srcNode" presStyleLbl="node1" presStyleIdx="0" presStyleCnt="6"/>
      <dgm:spPr/>
    </dgm:pt>
    <dgm:pt modelId="{D5C954E6-9355-4BAE-A99C-AD3A94EFC54F}" type="pres">
      <dgm:prSet presAssocID="{E3CC5739-853D-4E4E-92DA-89FE7EF3F21E}" presName="conn" presStyleLbl="parChTrans1D2" presStyleIdx="0" presStyleCnt="1"/>
      <dgm:spPr/>
      <dgm:t>
        <a:bodyPr/>
        <a:lstStyle/>
        <a:p>
          <a:endParaRPr lang="es-EC"/>
        </a:p>
      </dgm:t>
    </dgm:pt>
    <dgm:pt modelId="{CA24D8A7-EAB4-4372-B23F-7D23E2F52C18}" type="pres">
      <dgm:prSet presAssocID="{E3CC5739-853D-4E4E-92DA-89FE7EF3F21E}" presName="extraNode" presStyleLbl="node1" presStyleIdx="0" presStyleCnt="6"/>
      <dgm:spPr/>
    </dgm:pt>
    <dgm:pt modelId="{1D85C070-324E-40E7-930D-04DFB5913E16}" type="pres">
      <dgm:prSet presAssocID="{E3CC5739-853D-4E4E-92DA-89FE7EF3F21E}" presName="dstNode" presStyleLbl="node1" presStyleIdx="0" presStyleCnt="6"/>
      <dgm:spPr/>
    </dgm:pt>
    <dgm:pt modelId="{EA92A135-C87E-417E-AE55-1ADAB667E7C1}" type="pres">
      <dgm:prSet presAssocID="{CA2CCC91-82AD-42D2-B7FC-66F05979D59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7C575A-48DE-42B7-B29A-E10561158221}" type="pres">
      <dgm:prSet presAssocID="{CA2CCC91-82AD-42D2-B7FC-66F05979D594}" presName="accent_1" presStyleCnt="0"/>
      <dgm:spPr/>
    </dgm:pt>
    <dgm:pt modelId="{0CD6D814-1B4B-4F8B-AC90-548E056C58E9}" type="pres">
      <dgm:prSet presAssocID="{CA2CCC91-82AD-42D2-B7FC-66F05979D594}" presName="accentRepeatNode" presStyleLbl="solidFgAcc1" presStyleIdx="0" presStyleCnt="6"/>
      <dgm:spPr/>
    </dgm:pt>
    <dgm:pt modelId="{00BA3717-6D22-4B2B-BEC1-FF9D86449C68}" type="pres">
      <dgm:prSet presAssocID="{109035F1-EF57-458F-ABA7-9D76625F561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224FA7-1CC5-4981-9963-B41C9C82C4A6}" type="pres">
      <dgm:prSet presAssocID="{109035F1-EF57-458F-ABA7-9D76625F5617}" presName="accent_2" presStyleCnt="0"/>
      <dgm:spPr/>
    </dgm:pt>
    <dgm:pt modelId="{EB08E5DC-79D8-4345-A855-4169B9D02476}" type="pres">
      <dgm:prSet presAssocID="{109035F1-EF57-458F-ABA7-9D76625F5617}" presName="accentRepeatNode" presStyleLbl="solidFgAcc1" presStyleIdx="1" presStyleCnt="6"/>
      <dgm:spPr/>
    </dgm:pt>
    <dgm:pt modelId="{5CB4D10B-E025-4466-8C40-084FF97B081A}" type="pres">
      <dgm:prSet presAssocID="{39E9327E-CD5D-4B1C-8951-B66112ACEF5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CAA6C3-9F6C-41AD-87B5-B8011C394105}" type="pres">
      <dgm:prSet presAssocID="{39E9327E-CD5D-4B1C-8951-B66112ACEF57}" presName="accent_3" presStyleCnt="0"/>
      <dgm:spPr/>
    </dgm:pt>
    <dgm:pt modelId="{FE2B32D0-5B4C-47B9-991D-C8696B74A96E}" type="pres">
      <dgm:prSet presAssocID="{39E9327E-CD5D-4B1C-8951-B66112ACEF57}" presName="accentRepeatNode" presStyleLbl="solidFgAcc1" presStyleIdx="2" presStyleCnt="6"/>
      <dgm:spPr/>
    </dgm:pt>
    <dgm:pt modelId="{2E49872F-2E91-4ADC-B46F-7A702FB5574F}" type="pres">
      <dgm:prSet presAssocID="{C80B8524-BE02-404C-924B-1D20FD8AC62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E5FBEA-E37B-45D2-A694-537686D1DD20}" type="pres">
      <dgm:prSet presAssocID="{C80B8524-BE02-404C-924B-1D20FD8AC62D}" presName="accent_4" presStyleCnt="0"/>
      <dgm:spPr/>
    </dgm:pt>
    <dgm:pt modelId="{B414C404-4B0E-45CB-BEA8-7499B6A1CFE8}" type="pres">
      <dgm:prSet presAssocID="{C80B8524-BE02-404C-924B-1D20FD8AC62D}" presName="accentRepeatNode" presStyleLbl="solidFgAcc1" presStyleIdx="3" presStyleCnt="6"/>
      <dgm:spPr/>
    </dgm:pt>
    <dgm:pt modelId="{27CFD15F-5075-49B0-B58F-C2347B05FF16}" type="pres">
      <dgm:prSet presAssocID="{9F927330-3FD7-4404-A421-7B1D56C774E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967937-6FAA-4D86-87D3-C12659C802B8}" type="pres">
      <dgm:prSet presAssocID="{9F927330-3FD7-4404-A421-7B1D56C774E1}" presName="accent_5" presStyleCnt="0"/>
      <dgm:spPr/>
    </dgm:pt>
    <dgm:pt modelId="{C3FB8480-5BA2-4AFD-A75C-4161F8009E07}" type="pres">
      <dgm:prSet presAssocID="{9F927330-3FD7-4404-A421-7B1D56C774E1}" presName="accentRepeatNode" presStyleLbl="solidFgAcc1" presStyleIdx="4" presStyleCnt="6"/>
      <dgm:spPr/>
    </dgm:pt>
    <dgm:pt modelId="{42B296CA-4FC1-48CF-96EC-D291EC200828}" type="pres">
      <dgm:prSet presAssocID="{7F3AD0AE-8103-4338-B0DB-68FA8AE6035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15F13A-7DAD-4808-94AD-28444ABBE45B}" type="pres">
      <dgm:prSet presAssocID="{7F3AD0AE-8103-4338-B0DB-68FA8AE60359}" presName="accent_6" presStyleCnt="0"/>
      <dgm:spPr/>
    </dgm:pt>
    <dgm:pt modelId="{7329B49D-291B-4020-A423-4A2986D9AE9A}" type="pres">
      <dgm:prSet presAssocID="{7F3AD0AE-8103-4338-B0DB-68FA8AE60359}" presName="accentRepeatNode" presStyleLbl="solidFgAcc1" presStyleIdx="5" presStyleCnt="6"/>
      <dgm:spPr/>
    </dgm:pt>
  </dgm:ptLst>
  <dgm:cxnLst>
    <dgm:cxn modelId="{AEB2A56B-9BE1-49B4-8B6F-8D0743577E9F}" srcId="{E3CC5739-853D-4E4E-92DA-89FE7EF3F21E}" destId="{9F927330-3FD7-4404-A421-7B1D56C774E1}" srcOrd="4" destOrd="0" parTransId="{AC53A3CF-6548-4AA0-9307-FA4980812436}" sibTransId="{80C88895-54F7-4D83-ABD4-21DC6DD0681F}"/>
    <dgm:cxn modelId="{6C9B492F-037D-475E-AD23-667AF161CD03}" type="presOf" srcId="{7F3AD0AE-8103-4338-B0DB-68FA8AE60359}" destId="{42B296CA-4FC1-48CF-96EC-D291EC200828}" srcOrd="0" destOrd="0" presId="urn:microsoft.com/office/officeart/2008/layout/VerticalCurvedList"/>
    <dgm:cxn modelId="{80D13DE1-076A-491C-9E03-62D5AE85FEE5}" type="presOf" srcId="{CA2CCC91-82AD-42D2-B7FC-66F05979D594}" destId="{EA92A135-C87E-417E-AE55-1ADAB667E7C1}" srcOrd="0" destOrd="0" presId="urn:microsoft.com/office/officeart/2008/layout/VerticalCurvedList"/>
    <dgm:cxn modelId="{AEA2C4EB-D021-4CA5-ADE8-2224B52C1182}" type="presOf" srcId="{E3CC5739-853D-4E4E-92DA-89FE7EF3F21E}" destId="{4703ACB3-72B7-4EC6-A8BB-E2440DA0571D}" srcOrd="0" destOrd="0" presId="urn:microsoft.com/office/officeart/2008/layout/VerticalCurvedList"/>
    <dgm:cxn modelId="{96C995B8-A8DB-4408-A04E-0CEDBBF5A84B}" srcId="{E3CC5739-853D-4E4E-92DA-89FE7EF3F21E}" destId="{7F3AD0AE-8103-4338-B0DB-68FA8AE60359}" srcOrd="5" destOrd="0" parTransId="{CD79CE99-276F-4A7D-9C2C-BE8733EC9C86}" sibTransId="{E11EDC95-7EAC-4B6C-A4E3-A3DC27CFCF6A}"/>
    <dgm:cxn modelId="{D8D563B2-6408-4CEC-8E2C-0E8C55D9DE34}" type="presOf" srcId="{886C20C2-D4B9-4EF7-B565-21B8411AF92C}" destId="{D5C954E6-9355-4BAE-A99C-AD3A94EFC54F}" srcOrd="0" destOrd="0" presId="urn:microsoft.com/office/officeart/2008/layout/VerticalCurvedList"/>
    <dgm:cxn modelId="{BB41582C-968F-4635-BF06-2E3865993D46}" srcId="{E3CC5739-853D-4E4E-92DA-89FE7EF3F21E}" destId="{39E9327E-CD5D-4B1C-8951-B66112ACEF57}" srcOrd="2" destOrd="0" parTransId="{30C88C38-B27D-4F45-B292-85EE01A0F700}" sibTransId="{F5607F8A-B60A-4637-8AD6-06ACA32231AD}"/>
    <dgm:cxn modelId="{9C2A9D9C-42AC-4951-8D9A-57DA8F833952}" type="presOf" srcId="{9F927330-3FD7-4404-A421-7B1D56C774E1}" destId="{27CFD15F-5075-49B0-B58F-C2347B05FF16}" srcOrd="0" destOrd="0" presId="urn:microsoft.com/office/officeart/2008/layout/VerticalCurvedList"/>
    <dgm:cxn modelId="{F354DE06-F76C-48AE-80A0-C17DD8CA27F8}" type="presOf" srcId="{39E9327E-CD5D-4B1C-8951-B66112ACEF57}" destId="{5CB4D10B-E025-4466-8C40-084FF97B081A}" srcOrd="0" destOrd="0" presId="urn:microsoft.com/office/officeart/2008/layout/VerticalCurvedList"/>
    <dgm:cxn modelId="{02BE56DF-FC31-4580-BD9B-30539B0D81C2}" srcId="{E3CC5739-853D-4E4E-92DA-89FE7EF3F21E}" destId="{109035F1-EF57-458F-ABA7-9D76625F5617}" srcOrd="1" destOrd="0" parTransId="{3EB9D9DE-AB7C-400E-8CDE-E36E080E7D60}" sibTransId="{287270D4-A2D7-4362-8E60-78DFED08E3E2}"/>
    <dgm:cxn modelId="{B4BC6034-2F1A-4DDD-AFC1-8E9EC317C2D5}" type="presOf" srcId="{C80B8524-BE02-404C-924B-1D20FD8AC62D}" destId="{2E49872F-2E91-4ADC-B46F-7A702FB5574F}" srcOrd="0" destOrd="0" presId="urn:microsoft.com/office/officeart/2008/layout/VerticalCurvedList"/>
    <dgm:cxn modelId="{0E542D74-C60E-41F8-9EB0-758A75B46173}" type="presOf" srcId="{109035F1-EF57-458F-ABA7-9D76625F5617}" destId="{00BA3717-6D22-4B2B-BEC1-FF9D86449C68}" srcOrd="0" destOrd="0" presId="urn:microsoft.com/office/officeart/2008/layout/VerticalCurvedList"/>
    <dgm:cxn modelId="{24138859-8CB1-4BF3-A436-D28FEA95ABD9}" srcId="{E3CC5739-853D-4E4E-92DA-89FE7EF3F21E}" destId="{CA2CCC91-82AD-42D2-B7FC-66F05979D594}" srcOrd="0" destOrd="0" parTransId="{D8C60B83-E983-419A-B22A-C8D763F6F090}" sibTransId="{886C20C2-D4B9-4EF7-B565-21B8411AF92C}"/>
    <dgm:cxn modelId="{A3FAB18B-DF9B-4E5F-AB06-94838EA491BC}" srcId="{E3CC5739-853D-4E4E-92DA-89FE7EF3F21E}" destId="{C80B8524-BE02-404C-924B-1D20FD8AC62D}" srcOrd="3" destOrd="0" parTransId="{048525AE-89CB-4B90-BD6C-C73FE0C7A982}" sibTransId="{544AE44A-C236-4DED-ACB8-67CB02CC56EB}"/>
    <dgm:cxn modelId="{7F931B9F-95CC-4C35-A5A4-B13548066F08}" type="presParOf" srcId="{4703ACB3-72B7-4EC6-A8BB-E2440DA0571D}" destId="{7B0EF69E-4B22-4640-82AF-F0587CF0CC8D}" srcOrd="0" destOrd="0" presId="urn:microsoft.com/office/officeart/2008/layout/VerticalCurvedList"/>
    <dgm:cxn modelId="{B5B1D0CF-104D-46E8-8977-9C9AD388FFDB}" type="presParOf" srcId="{7B0EF69E-4B22-4640-82AF-F0587CF0CC8D}" destId="{1BFC8721-3BCF-4419-8DCC-952FCCF38A8C}" srcOrd="0" destOrd="0" presId="urn:microsoft.com/office/officeart/2008/layout/VerticalCurvedList"/>
    <dgm:cxn modelId="{1B546BC1-8A72-4C36-88C9-F3FF31AF3DC6}" type="presParOf" srcId="{1BFC8721-3BCF-4419-8DCC-952FCCF38A8C}" destId="{160A9123-4B88-4954-AE1F-95548500DD89}" srcOrd="0" destOrd="0" presId="urn:microsoft.com/office/officeart/2008/layout/VerticalCurvedList"/>
    <dgm:cxn modelId="{3BF662F7-386B-4D10-9331-72E291E1B919}" type="presParOf" srcId="{1BFC8721-3BCF-4419-8DCC-952FCCF38A8C}" destId="{D5C954E6-9355-4BAE-A99C-AD3A94EFC54F}" srcOrd="1" destOrd="0" presId="urn:microsoft.com/office/officeart/2008/layout/VerticalCurvedList"/>
    <dgm:cxn modelId="{683DA4F2-B5BB-40CA-B076-C8D9E4C03B23}" type="presParOf" srcId="{1BFC8721-3BCF-4419-8DCC-952FCCF38A8C}" destId="{CA24D8A7-EAB4-4372-B23F-7D23E2F52C18}" srcOrd="2" destOrd="0" presId="urn:microsoft.com/office/officeart/2008/layout/VerticalCurvedList"/>
    <dgm:cxn modelId="{DCD8DE99-AD4C-4C98-933B-FC91B2BFBAA5}" type="presParOf" srcId="{1BFC8721-3BCF-4419-8DCC-952FCCF38A8C}" destId="{1D85C070-324E-40E7-930D-04DFB5913E16}" srcOrd="3" destOrd="0" presId="urn:microsoft.com/office/officeart/2008/layout/VerticalCurvedList"/>
    <dgm:cxn modelId="{FD3A6FA2-AE59-4232-B111-AD8A0133DA6C}" type="presParOf" srcId="{7B0EF69E-4B22-4640-82AF-F0587CF0CC8D}" destId="{EA92A135-C87E-417E-AE55-1ADAB667E7C1}" srcOrd="1" destOrd="0" presId="urn:microsoft.com/office/officeart/2008/layout/VerticalCurvedList"/>
    <dgm:cxn modelId="{8C13835D-55BE-4AB5-983E-925BFC4CE55F}" type="presParOf" srcId="{7B0EF69E-4B22-4640-82AF-F0587CF0CC8D}" destId="{157C575A-48DE-42B7-B29A-E10561158221}" srcOrd="2" destOrd="0" presId="urn:microsoft.com/office/officeart/2008/layout/VerticalCurvedList"/>
    <dgm:cxn modelId="{1AA7779E-2CD6-4E26-BCAF-F80E24E8E6FD}" type="presParOf" srcId="{157C575A-48DE-42B7-B29A-E10561158221}" destId="{0CD6D814-1B4B-4F8B-AC90-548E056C58E9}" srcOrd="0" destOrd="0" presId="urn:microsoft.com/office/officeart/2008/layout/VerticalCurvedList"/>
    <dgm:cxn modelId="{A82EE5DD-9B93-470D-BE97-B445C7C9DA4C}" type="presParOf" srcId="{7B0EF69E-4B22-4640-82AF-F0587CF0CC8D}" destId="{00BA3717-6D22-4B2B-BEC1-FF9D86449C68}" srcOrd="3" destOrd="0" presId="urn:microsoft.com/office/officeart/2008/layout/VerticalCurvedList"/>
    <dgm:cxn modelId="{FF0A4C12-8DC6-4082-9DC3-4DB85115729B}" type="presParOf" srcId="{7B0EF69E-4B22-4640-82AF-F0587CF0CC8D}" destId="{1E224FA7-1CC5-4981-9963-B41C9C82C4A6}" srcOrd="4" destOrd="0" presId="urn:microsoft.com/office/officeart/2008/layout/VerticalCurvedList"/>
    <dgm:cxn modelId="{BD4B7D78-2BE3-4725-B82E-565EF6CA1906}" type="presParOf" srcId="{1E224FA7-1CC5-4981-9963-B41C9C82C4A6}" destId="{EB08E5DC-79D8-4345-A855-4169B9D02476}" srcOrd="0" destOrd="0" presId="urn:microsoft.com/office/officeart/2008/layout/VerticalCurvedList"/>
    <dgm:cxn modelId="{3B80CB14-8D4C-42BE-B2DC-7C3764727EF5}" type="presParOf" srcId="{7B0EF69E-4B22-4640-82AF-F0587CF0CC8D}" destId="{5CB4D10B-E025-4466-8C40-084FF97B081A}" srcOrd="5" destOrd="0" presId="urn:microsoft.com/office/officeart/2008/layout/VerticalCurvedList"/>
    <dgm:cxn modelId="{FBAA6755-FB70-4454-AAB4-B28250F84A77}" type="presParOf" srcId="{7B0EF69E-4B22-4640-82AF-F0587CF0CC8D}" destId="{27CAA6C3-9F6C-41AD-87B5-B8011C394105}" srcOrd="6" destOrd="0" presId="urn:microsoft.com/office/officeart/2008/layout/VerticalCurvedList"/>
    <dgm:cxn modelId="{9B685A1B-A24C-4744-81AF-1DD68EB6E6C1}" type="presParOf" srcId="{27CAA6C3-9F6C-41AD-87B5-B8011C394105}" destId="{FE2B32D0-5B4C-47B9-991D-C8696B74A96E}" srcOrd="0" destOrd="0" presId="urn:microsoft.com/office/officeart/2008/layout/VerticalCurvedList"/>
    <dgm:cxn modelId="{168FB436-0E79-471F-A460-E0D852155D5C}" type="presParOf" srcId="{7B0EF69E-4B22-4640-82AF-F0587CF0CC8D}" destId="{2E49872F-2E91-4ADC-B46F-7A702FB5574F}" srcOrd="7" destOrd="0" presId="urn:microsoft.com/office/officeart/2008/layout/VerticalCurvedList"/>
    <dgm:cxn modelId="{5EE3BF27-B619-43D6-9996-482A0AFFFA04}" type="presParOf" srcId="{7B0EF69E-4B22-4640-82AF-F0587CF0CC8D}" destId="{E8E5FBEA-E37B-45D2-A694-537686D1DD20}" srcOrd="8" destOrd="0" presId="urn:microsoft.com/office/officeart/2008/layout/VerticalCurvedList"/>
    <dgm:cxn modelId="{98CC69FF-2CBC-420F-A69E-B1E982779670}" type="presParOf" srcId="{E8E5FBEA-E37B-45D2-A694-537686D1DD20}" destId="{B414C404-4B0E-45CB-BEA8-7499B6A1CFE8}" srcOrd="0" destOrd="0" presId="urn:microsoft.com/office/officeart/2008/layout/VerticalCurvedList"/>
    <dgm:cxn modelId="{97075702-4F30-4712-82EB-3CCBB0671163}" type="presParOf" srcId="{7B0EF69E-4B22-4640-82AF-F0587CF0CC8D}" destId="{27CFD15F-5075-49B0-B58F-C2347B05FF16}" srcOrd="9" destOrd="0" presId="urn:microsoft.com/office/officeart/2008/layout/VerticalCurvedList"/>
    <dgm:cxn modelId="{DA4627FA-A86C-4ED6-877C-B312C26F3444}" type="presParOf" srcId="{7B0EF69E-4B22-4640-82AF-F0587CF0CC8D}" destId="{6B967937-6FAA-4D86-87D3-C12659C802B8}" srcOrd="10" destOrd="0" presId="urn:microsoft.com/office/officeart/2008/layout/VerticalCurvedList"/>
    <dgm:cxn modelId="{FCAB0A06-8979-4FB7-8E08-43F3FA031AF9}" type="presParOf" srcId="{6B967937-6FAA-4D86-87D3-C12659C802B8}" destId="{C3FB8480-5BA2-4AFD-A75C-4161F8009E07}" srcOrd="0" destOrd="0" presId="urn:microsoft.com/office/officeart/2008/layout/VerticalCurvedList"/>
    <dgm:cxn modelId="{BCE4AACD-F7D6-433D-AAF6-1FC23BB78954}" type="presParOf" srcId="{7B0EF69E-4B22-4640-82AF-F0587CF0CC8D}" destId="{42B296CA-4FC1-48CF-96EC-D291EC200828}" srcOrd="11" destOrd="0" presId="urn:microsoft.com/office/officeart/2008/layout/VerticalCurvedList"/>
    <dgm:cxn modelId="{83221FBD-6C26-4238-882C-B91412CB7EB7}" type="presParOf" srcId="{7B0EF69E-4B22-4640-82AF-F0587CF0CC8D}" destId="{9615F13A-7DAD-4808-94AD-28444ABBE45B}" srcOrd="12" destOrd="0" presId="urn:microsoft.com/office/officeart/2008/layout/VerticalCurvedList"/>
    <dgm:cxn modelId="{DC5B2C9C-2BFD-4786-812A-2E573EA8E896}" type="presParOf" srcId="{9615F13A-7DAD-4808-94AD-28444ABBE45B}" destId="{7329B49D-291B-4020-A423-4A2986D9AE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CC5739-853D-4E4E-92DA-89FE7EF3F21E}" type="doc">
      <dgm:prSet loTypeId="urn:microsoft.com/office/officeart/2008/layout/VerticalCurvedLis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CA2CCC91-82AD-42D2-B7FC-66F05979D594}">
      <dgm:prSet phldrT="[Text]"/>
      <dgm:spPr>
        <a:ln w="76200">
          <a:noFill/>
        </a:ln>
      </dgm:spPr>
      <dgm:t>
        <a:bodyPr/>
        <a:lstStyle/>
        <a:p>
          <a:r>
            <a:rPr lang="es-EC" dirty="0" smtClean="0">
              <a:latin typeface="Baskerville Old Face" panose="02020602080505020303" pitchFamily="18" charset="0"/>
            </a:rPr>
            <a:t>Introducción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D8C60B83-E983-419A-B22A-C8D763F6F090}" type="par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86C20C2-D4B9-4EF7-B565-21B8411AF92C}" type="sib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109035F1-EF57-458F-ABA7-9D76625F5617}">
      <dgm:prSet phldrT="[Text]"/>
      <dgm:spPr>
        <a:ln w="76200">
          <a:solidFill>
            <a:srgbClr val="002060"/>
          </a:solidFill>
        </a:ln>
      </dgm:spPr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Objetivos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EB9D9DE-AB7C-400E-8CDE-E36E080E7D60}" type="par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287270D4-A2D7-4362-8E60-78DFED08E3E2}" type="sib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39E9327E-CD5D-4B1C-8951-B66112ACEF57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Materiales </a:t>
          </a:r>
          <a:r>
            <a:rPr lang="es-EC" dirty="0" smtClean="0">
              <a:latin typeface="Baskerville Old Face" panose="02020602080505020303" pitchFamily="18" charset="0"/>
            </a:rPr>
            <a:t>y Métodos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0C88C38-B27D-4F45-B292-85EE01A0F700}" type="par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F5607F8A-B60A-4637-8AD6-06ACA32231AD}" type="sib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C80B8524-BE02-404C-924B-1D20FD8AC62D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Resultados </a:t>
          </a:r>
          <a:r>
            <a:rPr lang="es-EC" dirty="0" smtClean="0">
              <a:latin typeface="Baskerville Old Face" panose="02020602080505020303" pitchFamily="18" charset="0"/>
            </a:rPr>
            <a:t>y Discusión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048525AE-89CB-4B90-BD6C-C73FE0C7A982}" type="par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544AE44A-C236-4DED-ACB8-67CB02CC56EB}" type="sib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9F927330-3FD7-4404-A421-7B1D56C774E1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Conclusiones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AC53A3CF-6548-4AA0-9307-FA4980812436}" type="par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0C88895-54F7-4D83-ABD4-21DC6DD0681F}" type="sib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7F3AD0AE-8103-4338-B0DB-68FA8AE60359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Recomendaciones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CD79CE99-276F-4A7D-9C2C-BE8733EC9C86}" type="par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E11EDC95-7EAC-4B6C-A4E3-A3DC27CFCF6A}" type="sib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4703ACB3-72B7-4EC6-A8BB-E2440DA0571D}" type="pres">
      <dgm:prSet presAssocID="{E3CC5739-853D-4E4E-92DA-89FE7EF3F21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B0EF69E-4B22-4640-82AF-F0587CF0CC8D}" type="pres">
      <dgm:prSet presAssocID="{E3CC5739-853D-4E4E-92DA-89FE7EF3F21E}" presName="Name1" presStyleCnt="0"/>
      <dgm:spPr/>
    </dgm:pt>
    <dgm:pt modelId="{1BFC8721-3BCF-4419-8DCC-952FCCF38A8C}" type="pres">
      <dgm:prSet presAssocID="{E3CC5739-853D-4E4E-92DA-89FE7EF3F21E}" presName="cycle" presStyleCnt="0"/>
      <dgm:spPr/>
    </dgm:pt>
    <dgm:pt modelId="{160A9123-4B88-4954-AE1F-95548500DD89}" type="pres">
      <dgm:prSet presAssocID="{E3CC5739-853D-4E4E-92DA-89FE7EF3F21E}" presName="srcNode" presStyleLbl="node1" presStyleIdx="0" presStyleCnt="6"/>
      <dgm:spPr/>
    </dgm:pt>
    <dgm:pt modelId="{D5C954E6-9355-4BAE-A99C-AD3A94EFC54F}" type="pres">
      <dgm:prSet presAssocID="{E3CC5739-853D-4E4E-92DA-89FE7EF3F21E}" presName="conn" presStyleLbl="parChTrans1D2" presStyleIdx="0" presStyleCnt="1"/>
      <dgm:spPr/>
      <dgm:t>
        <a:bodyPr/>
        <a:lstStyle/>
        <a:p>
          <a:endParaRPr lang="es-EC"/>
        </a:p>
      </dgm:t>
    </dgm:pt>
    <dgm:pt modelId="{CA24D8A7-EAB4-4372-B23F-7D23E2F52C18}" type="pres">
      <dgm:prSet presAssocID="{E3CC5739-853D-4E4E-92DA-89FE7EF3F21E}" presName="extraNode" presStyleLbl="node1" presStyleIdx="0" presStyleCnt="6"/>
      <dgm:spPr/>
    </dgm:pt>
    <dgm:pt modelId="{1D85C070-324E-40E7-930D-04DFB5913E16}" type="pres">
      <dgm:prSet presAssocID="{E3CC5739-853D-4E4E-92DA-89FE7EF3F21E}" presName="dstNode" presStyleLbl="node1" presStyleIdx="0" presStyleCnt="6"/>
      <dgm:spPr/>
    </dgm:pt>
    <dgm:pt modelId="{EA92A135-C87E-417E-AE55-1ADAB667E7C1}" type="pres">
      <dgm:prSet presAssocID="{CA2CCC91-82AD-42D2-B7FC-66F05979D59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7C575A-48DE-42B7-B29A-E10561158221}" type="pres">
      <dgm:prSet presAssocID="{CA2CCC91-82AD-42D2-B7FC-66F05979D594}" presName="accent_1" presStyleCnt="0"/>
      <dgm:spPr/>
    </dgm:pt>
    <dgm:pt modelId="{0CD6D814-1B4B-4F8B-AC90-548E056C58E9}" type="pres">
      <dgm:prSet presAssocID="{CA2CCC91-82AD-42D2-B7FC-66F05979D594}" presName="accentRepeatNode" presStyleLbl="solidFgAcc1" presStyleIdx="0" presStyleCnt="6"/>
      <dgm:spPr/>
    </dgm:pt>
    <dgm:pt modelId="{00BA3717-6D22-4B2B-BEC1-FF9D86449C68}" type="pres">
      <dgm:prSet presAssocID="{109035F1-EF57-458F-ABA7-9D76625F561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224FA7-1CC5-4981-9963-B41C9C82C4A6}" type="pres">
      <dgm:prSet presAssocID="{109035F1-EF57-458F-ABA7-9D76625F5617}" presName="accent_2" presStyleCnt="0"/>
      <dgm:spPr/>
    </dgm:pt>
    <dgm:pt modelId="{EB08E5DC-79D8-4345-A855-4169B9D02476}" type="pres">
      <dgm:prSet presAssocID="{109035F1-EF57-458F-ABA7-9D76625F5617}" presName="accentRepeatNode" presStyleLbl="solidFgAcc1" presStyleIdx="1" presStyleCnt="6"/>
      <dgm:spPr/>
    </dgm:pt>
    <dgm:pt modelId="{5CB4D10B-E025-4466-8C40-084FF97B081A}" type="pres">
      <dgm:prSet presAssocID="{39E9327E-CD5D-4B1C-8951-B66112ACEF5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CAA6C3-9F6C-41AD-87B5-B8011C394105}" type="pres">
      <dgm:prSet presAssocID="{39E9327E-CD5D-4B1C-8951-B66112ACEF57}" presName="accent_3" presStyleCnt="0"/>
      <dgm:spPr/>
    </dgm:pt>
    <dgm:pt modelId="{FE2B32D0-5B4C-47B9-991D-C8696B74A96E}" type="pres">
      <dgm:prSet presAssocID="{39E9327E-CD5D-4B1C-8951-B66112ACEF57}" presName="accentRepeatNode" presStyleLbl="solidFgAcc1" presStyleIdx="2" presStyleCnt="6"/>
      <dgm:spPr/>
    </dgm:pt>
    <dgm:pt modelId="{2E49872F-2E91-4ADC-B46F-7A702FB5574F}" type="pres">
      <dgm:prSet presAssocID="{C80B8524-BE02-404C-924B-1D20FD8AC62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E5FBEA-E37B-45D2-A694-537686D1DD20}" type="pres">
      <dgm:prSet presAssocID="{C80B8524-BE02-404C-924B-1D20FD8AC62D}" presName="accent_4" presStyleCnt="0"/>
      <dgm:spPr/>
    </dgm:pt>
    <dgm:pt modelId="{B414C404-4B0E-45CB-BEA8-7499B6A1CFE8}" type="pres">
      <dgm:prSet presAssocID="{C80B8524-BE02-404C-924B-1D20FD8AC62D}" presName="accentRepeatNode" presStyleLbl="solidFgAcc1" presStyleIdx="3" presStyleCnt="6"/>
      <dgm:spPr/>
    </dgm:pt>
    <dgm:pt modelId="{27CFD15F-5075-49B0-B58F-C2347B05FF16}" type="pres">
      <dgm:prSet presAssocID="{9F927330-3FD7-4404-A421-7B1D56C774E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967937-6FAA-4D86-87D3-C12659C802B8}" type="pres">
      <dgm:prSet presAssocID="{9F927330-3FD7-4404-A421-7B1D56C774E1}" presName="accent_5" presStyleCnt="0"/>
      <dgm:spPr/>
    </dgm:pt>
    <dgm:pt modelId="{C3FB8480-5BA2-4AFD-A75C-4161F8009E07}" type="pres">
      <dgm:prSet presAssocID="{9F927330-3FD7-4404-A421-7B1D56C774E1}" presName="accentRepeatNode" presStyleLbl="solidFgAcc1" presStyleIdx="4" presStyleCnt="6"/>
      <dgm:spPr/>
    </dgm:pt>
    <dgm:pt modelId="{42B296CA-4FC1-48CF-96EC-D291EC200828}" type="pres">
      <dgm:prSet presAssocID="{7F3AD0AE-8103-4338-B0DB-68FA8AE6035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15F13A-7DAD-4808-94AD-28444ABBE45B}" type="pres">
      <dgm:prSet presAssocID="{7F3AD0AE-8103-4338-B0DB-68FA8AE60359}" presName="accent_6" presStyleCnt="0"/>
      <dgm:spPr/>
    </dgm:pt>
    <dgm:pt modelId="{7329B49D-291B-4020-A423-4A2986D9AE9A}" type="pres">
      <dgm:prSet presAssocID="{7F3AD0AE-8103-4338-B0DB-68FA8AE60359}" presName="accentRepeatNode" presStyleLbl="solidFgAcc1" presStyleIdx="5" presStyleCnt="6"/>
      <dgm:spPr/>
    </dgm:pt>
  </dgm:ptLst>
  <dgm:cxnLst>
    <dgm:cxn modelId="{AEB2A56B-9BE1-49B4-8B6F-8D0743577E9F}" srcId="{E3CC5739-853D-4E4E-92DA-89FE7EF3F21E}" destId="{9F927330-3FD7-4404-A421-7B1D56C774E1}" srcOrd="4" destOrd="0" parTransId="{AC53A3CF-6548-4AA0-9307-FA4980812436}" sibTransId="{80C88895-54F7-4D83-ABD4-21DC6DD0681F}"/>
    <dgm:cxn modelId="{80D13DE1-076A-491C-9E03-62D5AE85FEE5}" type="presOf" srcId="{CA2CCC91-82AD-42D2-B7FC-66F05979D594}" destId="{EA92A135-C87E-417E-AE55-1ADAB667E7C1}" srcOrd="0" destOrd="0" presId="urn:microsoft.com/office/officeart/2008/layout/VerticalCurvedList"/>
    <dgm:cxn modelId="{6C9B492F-037D-475E-AD23-667AF161CD03}" type="presOf" srcId="{7F3AD0AE-8103-4338-B0DB-68FA8AE60359}" destId="{42B296CA-4FC1-48CF-96EC-D291EC200828}" srcOrd="0" destOrd="0" presId="urn:microsoft.com/office/officeart/2008/layout/VerticalCurvedList"/>
    <dgm:cxn modelId="{AEA2C4EB-D021-4CA5-ADE8-2224B52C1182}" type="presOf" srcId="{E3CC5739-853D-4E4E-92DA-89FE7EF3F21E}" destId="{4703ACB3-72B7-4EC6-A8BB-E2440DA0571D}" srcOrd="0" destOrd="0" presId="urn:microsoft.com/office/officeart/2008/layout/VerticalCurvedList"/>
    <dgm:cxn modelId="{96C995B8-A8DB-4408-A04E-0CEDBBF5A84B}" srcId="{E3CC5739-853D-4E4E-92DA-89FE7EF3F21E}" destId="{7F3AD0AE-8103-4338-B0DB-68FA8AE60359}" srcOrd="5" destOrd="0" parTransId="{CD79CE99-276F-4A7D-9C2C-BE8733EC9C86}" sibTransId="{E11EDC95-7EAC-4B6C-A4E3-A3DC27CFCF6A}"/>
    <dgm:cxn modelId="{D8D563B2-6408-4CEC-8E2C-0E8C55D9DE34}" type="presOf" srcId="{886C20C2-D4B9-4EF7-B565-21B8411AF92C}" destId="{D5C954E6-9355-4BAE-A99C-AD3A94EFC54F}" srcOrd="0" destOrd="0" presId="urn:microsoft.com/office/officeart/2008/layout/VerticalCurvedList"/>
    <dgm:cxn modelId="{BB41582C-968F-4635-BF06-2E3865993D46}" srcId="{E3CC5739-853D-4E4E-92DA-89FE7EF3F21E}" destId="{39E9327E-CD5D-4B1C-8951-B66112ACEF57}" srcOrd="2" destOrd="0" parTransId="{30C88C38-B27D-4F45-B292-85EE01A0F700}" sibTransId="{F5607F8A-B60A-4637-8AD6-06ACA32231AD}"/>
    <dgm:cxn modelId="{9C2A9D9C-42AC-4951-8D9A-57DA8F833952}" type="presOf" srcId="{9F927330-3FD7-4404-A421-7B1D56C774E1}" destId="{27CFD15F-5075-49B0-B58F-C2347B05FF16}" srcOrd="0" destOrd="0" presId="urn:microsoft.com/office/officeart/2008/layout/VerticalCurvedList"/>
    <dgm:cxn modelId="{F354DE06-F76C-48AE-80A0-C17DD8CA27F8}" type="presOf" srcId="{39E9327E-CD5D-4B1C-8951-B66112ACEF57}" destId="{5CB4D10B-E025-4466-8C40-084FF97B081A}" srcOrd="0" destOrd="0" presId="urn:microsoft.com/office/officeart/2008/layout/VerticalCurvedList"/>
    <dgm:cxn modelId="{02BE56DF-FC31-4580-BD9B-30539B0D81C2}" srcId="{E3CC5739-853D-4E4E-92DA-89FE7EF3F21E}" destId="{109035F1-EF57-458F-ABA7-9D76625F5617}" srcOrd="1" destOrd="0" parTransId="{3EB9D9DE-AB7C-400E-8CDE-E36E080E7D60}" sibTransId="{287270D4-A2D7-4362-8E60-78DFED08E3E2}"/>
    <dgm:cxn modelId="{B4BC6034-2F1A-4DDD-AFC1-8E9EC317C2D5}" type="presOf" srcId="{C80B8524-BE02-404C-924B-1D20FD8AC62D}" destId="{2E49872F-2E91-4ADC-B46F-7A702FB5574F}" srcOrd="0" destOrd="0" presId="urn:microsoft.com/office/officeart/2008/layout/VerticalCurvedList"/>
    <dgm:cxn modelId="{0E542D74-C60E-41F8-9EB0-758A75B46173}" type="presOf" srcId="{109035F1-EF57-458F-ABA7-9D76625F5617}" destId="{00BA3717-6D22-4B2B-BEC1-FF9D86449C68}" srcOrd="0" destOrd="0" presId="urn:microsoft.com/office/officeart/2008/layout/VerticalCurvedList"/>
    <dgm:cxn modelId="{24138859-8CB1-4BF3-A436-D28FEA95ABD9}" srcId="{E3CC5739-853D-4E4E-92DA-89FE7EF3F21E}" destId="{CA2CCC91-82AD-42D2-B7FC-66F05979D594}" srcOrd="0" destOrd="0" parTransId="{D8C60B83-E983-419A-B22A-C8D763F6F090}" sibTransId="{886C20C2-D4B9-4EF7-B565-21B8411AF92C}"/>
    <dgm:cxn modelId="{A3FAB18B-DF9B-4E5F-AB06-94838EA491BC}" srcId="{E3CC5739-853D-4E4E-92DA-89FE7EF3F21E}" destId="{C80B8524-BE02-404C-924B-1D20FD8AC62D}" srcOrd="3" destOrd="0" parTransId="{048525AE-89CB-4B90-BD6C-C73FE0C7A982}" sibTransId="{544AE44A-C236-4DED-ACB8-67CB02CC56EB}"/>
    <dgm:cxn modelId="{7F931B9F-95CC-4C35-A5A4-B13548066F08}" type="presParOf" srcId="{4703ACB3-72B7-4EC6-A8BB-E2440DA0571D}" destId="{7B0EF69E-4B22-4640-82AF-F0587CF0CC8D}" srcOrd="0" destOrd="0" presId="urn:microsoft.com/office/officeart/2008/layout/VerticalCurvedList"/>
    <dgm:cxn modelId="{B5B1D0CF-104D-46E8-8977-9C9AD388FFDB}" type="presParOf" srcId="{7B0EF69E-4B22-4640-82AF-F0587CF0CC8D}" destId="{1BFC8721-3BCF-4419-8DCC-952FCCF38A8C}" srcOrd="0" destOrd="0" presId="urn:microsoft.com/office/officeart/2008/layout/VerticalCurvedList"/>
    <dgm:cxn modelId="{1B546BC1-8A72-4C36-88C9-F3FF31AF3DC6}" type="presParOf" srcId="{1BFC8721-3BCF-4419-8DCC-952FCCF38A8C}" destId="{160A9123-4B88-4954-AE1F-95548500DD89}" srcOrd="0" destOrd="0" presId="urn:microsoft.com/office/officeart/2008/layout/VerticalCurvedList"/>
    <dgm:cxn modelId="{3BF662F7-386B-4D10-9331-72E291E1B919}" type="presParOf" srcId="{1BFC8721-3BCF-4419-8DCC-952FCCF38A8C}" destId="{D5C954E6-9355-4BAE-A99C-AD3A94EFC54F}" srcOrd="1" destOrd="0" presId="urn:microsoft.com/office/officeart/2008/layout/VerticalCurvedList"/>
    <dgm:cxn modelId="{683DA4F2-B5BB-40CA-B076-C8D9E4C03B23}" type="presParOf" srcId="{1BFC8721-3BCF-4419-8DCC-952FCCF38A8C}" destId="{CA24D8A7-EAB4-4372-B23F-7D23E2F52C18}" srcOrd="2" destOrd="0" presId="urn:microsoft.com/office/officeart/2008/layout/VerticalCurvedList"/>
    <dgm:cxn modelId="{DCD8DE99-AD4C-4C98-933B-FC91B2BFBAA5}" type="presParOf" srcId="{1BFC8721-3BCF-4419-8DCC-952FCCF38A8C}" destId="{1D85C070-324E-40E7-930D-04DFB5913E16}" srcOrd="3" destOrd="0" presId="urn:microsoft.com/office/officeart/2008/layout/VerticalCurvedList"/>
    <dgm:cxn modelId="{FD3A6FA2-AE59-4232-B111-AD8A0133DA6C}" type="presParOf" srcId="{7B0EF69E-4B22-4640-82AF-F0587CF0CC8D}" destId="{EA92A135-C87E-417E-AE55-1ADAB667E7C1}" srcOrd="1" destOrd="0" presId="urn:microsoft.com/office/officeart/2008/layout/VerticalCurvedList"/>
    <dgm:cxn modelId="{8C13835D-55BE-4AB5-983E-925BFC4CE55F}" type="presParOf" srcId="{7B0EF69E-4B22-4640-82AF-F0587CF0CC8D}" destId="{157C575A-48DE-42B7-B29A-E10561158221}" srcOrd="2" destOrd="0" presId="urn:microsoft.com/office/officeart/2008/layout/VerticalCurvedList"/>
    <dgm:cxn modelId="{1AA7779E-2CD6-4E26-BCAF-F80E24E8E6FD}" type="presParOf" srcId="{157C575A-48DE-42B7-B29A-E10561158221}" destId="{0CD6D814-1B4B-4F8B-AC90-548E056C58E9}" srcOrd="0" destOrd="0" presId="urn:microsoft.com/office/officeart/2008/layout/VerticalCurvedList"/>
    <dgm:cxn modelId="{A82EE5DD-9B93-470D-BE97-B445C7C9DA4C}" type="presParOf" srcId="{7B0EF69E-4B22-4640-82AF-F0587CF0CC8D}" destId="{00BA3717-6D22-4B2B-BEC1-FF9D86449C68}" srcOrd="3" destOrd="0" presId="urn:microsoft.com/office/officeart/2008/layout/VerticalCurvedList"/>
    <dgm:cxn modelId="{FF0A4C12-8DC6-4082-9DC3-4DB85115729B}" type="presParOf" srcId="{7B0EF69E-4B22-4640-82AF-F0587CF0CC8D}" destId="{1E224FA7-1CC5-4981-9963-B41C9C82C4A6}" srcOrd="4" destOrd="0" presId="urn:microsoft.com/office/officeart/2008/layout/VerticalCurvedList"/>
    <dgm:cxn modelId="{BD4B7D78-2BE3-4725-B82E-565EF6CA1906}" type="presParOf" srcId="{1E224FA7-1CC5-4981-9963-B41C9C82C4A6}" destId="{EB08E5DC-79D8-4345-A855-4169B9D02476}" srcOrd="0" destOrd="0" presId="urn:microsoft.com/office/officeart/2008/layout/VerticalCurvedList"/>
    <dgm:cxn modelId="{3B80CB14-8D4C-42BE-B2DC-7C3764727EF5}" type="presParOf" srcId="{7B0EF69E-4B22-4640-82AF-F0587CF0CC8D}" destId="{5CB4D10B-E025-4466-8C40-084FF97B081A}" srcOrd="5" destOrd="0" presId="urn:microsoft.com/office/officeart/2008/layout/VerticalCurvedList"/>
    <dgm:cxn modelId="{FBAA6755-FB70-4454-AAB4-B28250F84A77}" type="presParOf" srcId="{7B0EF69E-4B22-4640-82AF-F0587CF0CC8D}" destId="{27CAA6C3-9F6C-41AD-87B5-B8011C394105}" srcOrd="6" destOrd="0" presId="urn:microsoft.com/office/officeart/2008/layout/VerticalCurvedList"/>
    <dgm:cxn modelId="{9B685A1B-A24C-4744-81AF-1DD68EB6E6C1}" type="presParOf" srcId="{27CAA6C3-9F6C-41AD-87B5-B8011C394105}" destId="{FE2B32D0-5B4C-47B9-991D-C8696B74A96E}" srcOrd="0" destOrd="0" presId="urn:microsoft.com/office/officeart/2008/layout/VerticalCurvedList"/>
    <dgm:cxn modelId="{168FB436-0E79-471F-A460-E0D852155D5C}" type="presParOf" srcId="{7B0EF69E-4B22-4640-82AF-F0587CF0CC8D}" destId="{2E49872F-2E91-4ADC-B46F-7A702FB5574F}" srcOrd="7" destOrd="0" presId="urn:microsoft.com/office/officeart/2008/layout/VerticalCurvedList"/>
    <dgm:cxn modelId="{5EE3BF27-B619-43D6-9996-482A0AFFFA04}" type="presParOf" srcId="{7B0EF69E-4B22-4640-82AF-F0587CF0CC8D}" destId="{E8E5FBEA-E37B-45D2-A694-537686D1DD20}" srcOrd="8" destOrd="0" presId="urn:microsoft.com/office/officeart/2008/layout/VerticalCurvedList"/>
    <dgm:cxn modelId="{98CC69FF-2CBC-420F-A69E-B1E982779670}" type="presParOf" srcId="{E8E5FBEA-E37B-45D2-A694-537686D1DD20}" destId="{B414C404-4B0E-45CB-BEA8-7499B6A1CFE8}" srcOrd="0" destOrd="0" presId="urn:microsoft.com/office/officeart/2008/layout/VerticalCurvedList"/>
    <dgm:cxn modelId="{97075702-4F30-4712-82EB-3CCBB0671163}" type="presParOf" srcId="{7B0EF69E-4B22-4640-82AF-F0587CF0CC8D}" destId="{27CFD15F-5075-49B0-B58F-C2347B05FF16}" srcOrd="9" destOrd="0" presId="urn:microsoft.com/office/officeart/2008/layout/VerticalCurvedList"/>
    <dgm:cxn modelId="{DA4627FA-A86C-4ED6-877C-B312C26F3444}" type="presParOf" srcId="{7B0EF69E-4B22-4640-82AF-F0587CF0CC8D}" destId="{6B967937-6FAA-4D86-87D3-C12659C802B8}" srcOrd="10" destOrd="0" presId="urn:microsoft.com/office/officeart/2008/layout/VerticalCurvedList"/>
    <dgm:cxn modelId="{FCAB0A06-8979-4FB7-8E08-43F3FA031AF9}" type="presParOf" srcId="{6B967937-6FAA-4D86-87D3-C12659C802B8}" destId="{C3FB8480-5BA2-4AFD-A75C-4161F8009E07}" srcOrd="0" destOrd="0" presId="urn:microsoft.com/office/officeart/2008/layout/VerticalCurvedList"/>
    <dgm:cxn modelId="{BCE4AACD-F7D6-433D-AAF6-1FC23BB78954}" type="presParOf" srcId="{7B0EF69E-4B22-4640-82AF-F0587CF0CC8D}" destId="{42B296CA-4FC1-48CF-96EC-D291EC200828}" srcOrd="11" destOrd="0" presId="urn:microsoft.com/office/officeart/2008/layout/VerticalCurvedList"/>
    <dgm:cxn modelId="{83221FBD-6C26-4238-882C-B91412CB7EB7}" type="presParOf" srcId="{7B0EF69E-4B22-4640-82AF-F0587CF0CC8D}" destId="{9615F13A-7DAD-4808-94AD-28444ABBE45B}" srcOrd="12" destOrd="0" presId="urn:microsoft.com/office/officeart/2008/layout/VerticalCurvedList"/>
    <dgm:cxn modelId="{DC5B2C9C-2BFD-4786-812A-2E573EA8E896}" type="presParOf" srcId="{9615F13A-7DAD-4808-94AD-28444ABBE45B}" destId="{7329B49D-291B-4020-A423-4A2986D9AE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CC5739-853D-4E4E-92DA-89FE7EF3F21E}" type="doc">
      <dgm:prSet loTypeId="urn:microsoft.com/office/officeart/2008/layout/VerticalCurvedList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CA2CCC91-82AD-42D2-B7FC-66F05979D594}">
      <dgm:prSet phldrT="[Text]"/>
      <dgm:spPr>
        <a:ln w="76200">
          <a:noFill/>
        </a:ln>
      </dgm:spPr>
      <dgm:t>
        <a:bodyPr/>
        <a:lstStyle/>
        <a:p>
          <a:r>
            <a:rPr lang="es-EC" dirty="0" smtClean="0">
              <a:latin typeface="Baskerville Old Face" panose="02020602080505020303" pitchFamily="18" charset="0"/>
            </a:rPr>
            <a:t>Introducción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D8C60B83-E983-419A-B22A-C8D763F6F090}" type="par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86C20C2-D4B9-4EF7-B565-21B8411AF92C}" type="sibTrans" cxnId="{24138859-8CB1-4BF3-A436-D28FEA95ABD9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109035F1-EF57-458F-ABA7-9D76625F5617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Objetivos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EB9D9DE-AB7C-400E-8CDE-E36E080E7D60}" type="par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287270D4-A2D7-4362-8E60-78DFED08E3E2}" type="sibTrans" cxnId="{02BE56DF-FC31-4580-BD9B-30539B0D81C2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39E9327E-CD5D-4B1C-8951-B66112ACEF57}">
      <dgm:prSet phldrT="[Text]"/>
      <dgm:spPr>
        <a:ln w="76200">
          <a:solidFill>
            <a:schemeClr val="accent6"/>
          </a:solidFill>
        </a:ln>
      </dgm:spPr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Materiales </a:t>
          </a:r>
          <a:r>
            <a:rPr lang="es-EC" dirty="0" smtClean="0">
              <a:latin typeface="Baskerville Old Face" panose="02020602080505020303" pitchFamily="18" charset="0"/>
            </a:rPr>
            <a:t>y Métodos</a:t>
          </a:r>
          <a:endParaRPr lang="es-EC" dirty="0">
            <a:latin typeface="Baskerville Old Face" panose="02020602080505020303" pitchFamily="18" charset="0"/>
          </a:endParaRPr>
        </a:p>
      </dgm:t>
    </dgm:pt>
    <dgm:pt modelId="{30C88C38-B27D-4F45-B292-85EE01A0F700}" type="par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F5607F8A-B60A-4637-8AD6-06ACA32231AD}" type="sibTrans" cxnId="{BB41582C-968F-4635-BF06-2E3865993D46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C80B8524-BE02-404C-924B-1D20FD8AC62D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Resultados </a:t>
          </a:r>
          <a:r>
            <a:rPr lang="es-EC" dirty="0" smtClean="0">
              <a:latin typeface="Baskerville Old Face" panose="02020602080505020303" pitchFamily="18" charset="0"/>
            </a:rPr>
            <a:t>y Discusión</a:t>
          </a:r>
          <a:endParaRPr lang="es-EC" dirty="0">
            <a:latin typeface="Baskerville Old Face" panose="02020602080505020303" pitchFamily="18" charset="0"/>
          </a:endParaRPr>
        </a:p>
      </dgm:t>
    </dgm:pt>
    <dgm:pt modelId="{048525AE-89CB-4B90-BD6C-C73FE0C7A982}" type="par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544AE44A-C236-4DED-ACB8-67CB02CC56EB}" type="sibTrans" cxnId="{A3FAB18B-DF9B-4E5F-AB06-94838EA491BC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9F927330-3FD7-4404-A421-7B1D56C774E1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Conclusiones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AC53A3CF-6548-4AA0-9307-FA4980812436}" type="par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80C88895-54F7-4D83-ABD4-21DC6DD0681F}" type="sibTrans" cxnId="{AEB2A56B-9BE1-49B4-8B6F-8D0743577E9F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7F3AD0AE-8103-4338-B0DB-68FA8AE60359}">
      <dgm:prSet phldrT="[Text]"/>
      <dgm:spPr/>
      <dgm:t>
        <a:bodyPr/>
        <a:lstStyle/>
        <a:p>
          <a:r>
            <a:rPr lang="es-EC" smtClean="0">
              <a:latin typeface="Baskerville Old Face" panose="02020602080505020303" pitchFamily="18" charset="0"/>
            </a:rPr>
            <a:t>Recomendaciones</a:t>
          </a:r>
          <a:endParaRPr lang="es-EC" dirty="0">
            <a:latin typeface="Baskerville Old Face" panose="02020602080505020303" pitchFamily="18" charset="0"/>
          </a:endParaRPr>
        </a:p>
      </dgm:t>
    </dgm:pt>
    <dgm:pt modelId="{CD79CE99-276F-4A7D-9C2C-BE8733EC9C86}" type="par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E11EDC95-7EAC-4B6C-A4E3-A3DC27CFCF6A}" type="sibTrans" cxnId="{96C995B8-A8DB-4408-A04E-0CEDBBF5A84B}">
      <dgm:prSet/>
      <dgm:spPr/>
      <dgm:t>
        <a:bodyPr/>
        <a:lstStyle/>
        <a:p>
          <a:endParaRPr lang="es-EC">
            <a:latin typeface="Baskerville Old Face" panose="02020602080505020303" pitchFamily="18" charset="0"/>
          </a:endParaRPr>
        </a:p>
      </dgm:t>
    </dgm:pt>
    <dgm:pt modelId="{4703ACB3-72B7-4EC6-A8BB-E2440DA0571D}" type="pres">
      <dgm:prSet presAssocID="{E3CC5739-853D-4E4E-92DA-89FE7EF3F21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B0EF69E-4B22-4640-82AF-F0587CF0CC8D}" type="pres">
      <dgm:prSet presAssocID="{E3CC5739-853D-4E4E-92DA-89FE7EF3F21E}" presName="Name1" presStyleCnt="0"/>
      <dgm:spPr/>
    </dgm:pt>
    <dgm:pt modelId="{1BFC8721-3BCF-4419-8DCC-952FCCF38A8C}" type="pres">
      <dgm:prSet presAssocID="{E3CC5739-853D-4E4E-92DA-89FE7EF3F21E}" presName="cycle" presStyleCnt="0"/>
      <dgm:spPr/>
    </dgm:pt>
    <dgm:pt modelId="{160A9123-4B88-4954-AE1F-95548500DD89}" type="pres">
      <dgm:prSet presAssocID="{E3CC5739-853D-4E4E-92DA-89FE7EF3F21E}" presName="srcNode" presStyleLbl="node1" presStyleIdx="0" presStyleCnt="6"/>
      <dgm:spPr/>
    </dgm:pt>
    <dgm:pt modelId="{D5C954E6-9355-4BAE-A99C-AD3A94EFC54F}" type="pres">
      <dgm:prSet presAssocID="{E3CC5739-853D-4E4E-92DA-89FE7EF3F21E}" presName="conn" presStyleLbl="parChTrans1D2" presStyleIdx="0" presStyleCnt="1"/>
      <dgm:spPr/>
      <dgm:t>
        <a:bodyPr/>
        <a:lstStyle/>
        <a:p>
          <a:endParaRPr lang="es-EC"/>
        </a:p>
      </dgm:t>
    </dgm:pt>
    <dgm:pt modelId="{CA24D8A7-EAB4-4372-B23F-7D23E2F52C18}" type="pres">
      <dgm:prSet presAssocID="{E3CC5739-853D-4E4E-92DA-89FE7EF3F21E}" presName="extraNode" presStyleLbl="node1" presStyleIdx="0" presStyleCnt="6"/>
      <dgm:spPr/>
    </dgm:pt>
    <dgm:pt modelId="{1D85C070-324E-40E7-930D-04DFB5913E16}" type="pres">
      <dgm:prSet presAssocID="{E3CC5739-853D-4E4E-92DA-89FE7EF3F21E}" presName="dstNode" presStyleLbl="node1" presStyleIdx="0" presStyleCnt="6"/>
      <dgm:spPr/>
    </dgm:pt>
    <dgm:pt modelId="{EA92A135-C87E-417E-AE55-1ADAB667E7C1}" type="pres">
      <dgm:prSet presAssocID="{CA2CCC91-82AD-42D2-B7FC-66F05979D59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7C575A-48DE-42B7-B29A-E10561158221}" type="pres">
      <dgm:prSet presAssocID="{CA2CCC91-82AD-42D2-B7FC-66F05979D594}" presName="accent_1" presStyleCnt="0"/>
      <dgm:spPr/>
    </dgm:pt>
    <dgm:pt modelId="{0CD6D814-1B4B-4F8B-AC90-548E056C58E9}" type="pres">
      <dgm:prSet presAssocID="{CA2CCC91-82AD-42D2-B7FC-66F05979D594}" presName="accentRepeatNode" presStyleLbl="solidFgAcc1" presStyleIdx="0" presStyleCnt="6"/>
      <dgm:spPr/>
    </dgm:pt>
    <dgm:pt modelId="{00BA3717-6D22-4B2B-BEC1-FF9D86449C68}" type="pres">
      <dgm:prSet presAssocID="{109035F1-EF57-458F-ABA7-9D76625F561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224FA7-1CC5-4981-9963-B41C9C82C4A6}" type="pres">
      <dgm:prSet presAssocID="{109035F1-EF57-458F-ABA7-9D76625F5617}" presName="accent_2" presStyleCnt="0"/>
      <dgm:spPr/>
    </dgm:pt>
    <dgm:pt modelId="{EB08E5DC-79D8-4345-A855-4169B9D02476}" type="pres">
      <dgm:prSet presAssocID="{109035F1-EF57-458F-ABA7-9D76625F5617}" presName="accentRepeatNode" presStyleLbl="solidFgAcc1" presStyleIdx="1" presStyleCnt="6"/>
      <dgm:spPr/>
    </dgm:pt>
    <dgm:pt modelId="{5CB4D10B-E025-4466-8C40-084FF97B081A}" type="pres">
      <dgm:prSet presAssocID="{39E9327E-CD5D-4B1C-8951-B66112ACEF5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CAA6C3-9F6C-41AD-87B5-B8011C394105}" type="pres">
      <dgm:prSet presAssocID="{39E9327E-CD5D-4B1C-8951-B66112ACEF57}" presName="accent_3" presStyleCnt="0"/>
      <dgm:spPr/>
    </dgm:pt>
    <dgm:pt modelId="{FE2B32D0-5B4C-47B9-991D-C8696B74A96E}" type="pres">
      <dgm:prSet presAssocID="{39E9327E-CD5D-4B1C-8951-B66112ACEF57}" presName="accentRepeatNode" presStyleLbl="solidFgAcc1" presStyleIdx="2" presStyleCnt="6"/>
      <dgm:spPr/>
    </dgm:pt>
    <dgm:pt modelId="{2E49872F-2E91-4ADC-B46F-7A702FB5574F}" type="pres">
      <dgm:prSet presAssocID="{C80B8524-BE02-404C-924B-1D20FD8AC62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E5FBEA-E37B-45D2-A694-537686D1DD20}" type="pres">
      <dgm:prSet presAssocID="{C80B8524-BE02-404C-924B-1D20FD8AC62D}" presName="accent_4" presStyleCnt="0"/>
      <dgm:spPr/>
    </dgm:pt>
    <dgm:pt modelId="{B414C404-4B0E-45CB-BEA8-7499B6A1CFE8}" type="pres">
      <dgm:prSet presAssocID="{C80B8524-BE02-404C-924B-1D20FD8AC62D}" presName="accentRepeatNode" presStyleLbl="solidFgAcc1" presStyleIdx="3" presStyleCnt="6"/>
      <dgm:spPr/>
    </dgm:pt>
    <dgm:pt modelId="{27CFD15F-5075-49B0-B58F-C2347B05FF16}" type="pres">
      <dgm:prSet presAssocID="{9F927330-3FD7-4404-A421-7B1D56C774E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967937-6FAA-4D86-87D3-C12659C802B8}" type="pres">
      <dgm:prSet presAssocID="{9F927330-3FD7-4404-A421-7B1D56C774E1}" presName="accent_5" presStyleCnt="0"/>
      <dgm:spPr/>
    </dgm:pt>
    <dgm:pt modelId="{C3FB8480-5BA2-4AFD-A75C-4161F8009E07}" type="pres">
      <dgm:prSet presAssocID="{9F927330-3FD7-4404-A421-7B1D56C774E1}" presName="accentRepeatNode" presStyleLbl="solidFgAcc1" presStyleIdx="4" presStyleCnt="6"/>
      <dgm:spPr/>
    </dgm:pt>
    <dgm:pt modelId="{42B296CA-4FC1-48CF-96EC-D291EC200828}" type="pres">
      <dgm:prSet presAssocID="{7F3AD0AE-8103-4338-B0DB-68FA8AE6035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15F13A-7DAD-4808-94AD-28444ABBE45B}" type="pres">
      <dgm:prSet presAssocID="{7F3AD0AE-8103-4338-B0DB-68FA8AE60359}" presName="accent_6" presStyleCnt="0"/>
      <dgm:spPr/>
    </dgm:pt>
    <dgm:pt modelId="{7329B49D-291B-4020-A423-4A2986D9AE9A}" type="pres">
      <dgm:prSet presAssocID="{7F3AD0AE-8103-4338-B0DB-68FA8AE60359}" presName="accentRepeatNode" presStyleLbl="solidFgAcc1" presStyleIdx="5" presStyleCnt="6"/>
      <dgm:spPr/>
    </dgm:pt>
  </dgm:ptLst>
  <dgm:cxnLst>
    <dgm:cxn modelId="{AEB2A56B-9BE1-49B4-8B6F-8D0743577E9F}" srcId="{E3CC5739-853D-4E4E-92DA-89FE7EF3F21E}" destId="{9F927330-3FD7-4404-A421-7B1D56C774E1}" srcOrd="4" destOrd="0" parTransId="{AC53A3CF-6548-4AA0-9307-FA4980812436}" sibTransId="{80C88895-54F7-4D83-ABD4-21DC6DD0681F}"/>
    <dgm:cxn modelId="{80D13DE1-076A-491C-9E03-62D5AE85FEE5}" type="presOf" srcId="{CA2CCC91-82AD-42D2-B7FC-66F05979D594}" destId="{EA92A135-C87E-417E-AE55-1ADAB667E7C1}" srcOrd="0" destOrd="0" presId="urn:microsoft.com/office/officeart/2008/layout/VerticalCurvedList"/>
    <dgm:cxn modelId="{6C9B492F-037D-475E-AD23-667AF161CD03}" type="presOf" srcId="{7F3AD0AE-8103-4338-B0DB-68FA8AE60359}" destId="{42B296CA-4FC1-48CF-96EC-D291EC200828}" srcOrd="0" destOrd="0" presId="urn:microsoft.com/office/officeart/2008/layout/VerticalCurvedList"/>
    <dgm:cxn modelId="{AEA2C4EB-D021-4CA5-ADE8-2224B52C1182}" type="presOf" srcId="{E3CC5739-853D-4E4E-92DA-89FE7EF3F21E}" destId="{4703ACB3-72B7-4EC6-A8BB-E2440DA0571D}" srcOrd="0" destOrd="0" presId="urn:microsoft.com/office/officeart/2008/layout/VerticalCurvedList"/>
    <dgm:cxn modelId="{96C995B8-A8DB-4408-A04E-0CEDBBF5A84B}" srcId="{E3CC5739-853D-4E4E-92DA-89FE7EF3F21E}" destId="{7F3AD0AE-8103-4338-B0DB-68FA8AE60359}" srcOrd="5" destOrd="0" parTransId="{CD79CE99-276F-4A7D-9C2C-BE8733EC9C86}" sibTransId="{E11EDC95-7EAC-4B6C-A4E3-A3DC27CFCF6A}"/>
    <dgm:cxn modelId="{D8D563B2-6408-4CEC-8E2C-0E8C55D9DE34}" type="presOf" srcId="{886C20C2-D4B9-4EF7-B565-21B8411AF92C}" destId="{D5C954E6-9355-4BAE-A99C-AD3A94EFC54F}" srcOrd="0" destOrd="0" presId="urn:microsoft.com/office/officeart/2008/layout/VerticalCurvedList"/>
    <dgm:cxn modelId="{BB41582C-968F-4635-BF06-2E3865993D46}" srcId="{E3CC5739-853D-4E4E-92DA-89FE7EF3F21E}" destId="{39E9327E-CD5D-4B1C-8951-B66112ACEF57}" srcOrd="2" destOrd="0" parTransId="{30C88C38-B27D-4F45-B292-85EE01A0F700}" sibTransId="{F5607F8A-B60A-4637-8AD6-06ACA32231AD}"/>
    <dgm:cxn modelId="{9C2A9D9C-42AC-4951-8D9A-57DA8F833952}" type="presOf" srcId="{9F927330-3FD7-4404-A421-7B1D56C774E1}" destId="{27CFD15F-5075-49B0-B58F-C2347B05FF16}" srcOrd="0" destOrd="0" presId="urn:microsoft.com/office/officeart/2008/layout/VerticalCurvedList"/>
    <dgm:cxn modelId="{F354DE06-F76C-48AE-80A0-C17DD8CA27F8}" type="presOf" srcId="{39E9327E-CD5D-4B1C-8951-B66112ACEF57}" destId="{5CB4D10B-E025-4466-8C40-084FF97B081A}" srcOrd="0" destOrd="0" presId="urn:microsoft.com/office/officeart/2008/layout/VerticalCurvedList"/>
    <dgm:cxn modelId="{02BE56DF-FC31-4580-BD9B-30539B0D81C2}" srcId="{E3CC5739-853D-4E4E-92DA-89FE7EF3F21E}" destId="{109035F1-EF57-458F-ABA7-9D76625F5617}" srcOrd="1" destOrd="0" parTransId="{3EB9D9DE-AB7C-400E-8CDE-E36E080E7D60}" sibTransId="{287270D4-A2D7-4362-8E60-78DFED08E3E2}"/>
    <dgm:cxn modelId="{B4BC6034-2F1A-4DDD-AFC1-8E9EC317C2D5}" type="presOf" srcId="{C80B8524-BE02-404C-924B-1D20FD8AC62D}" destId="{2E49872F-2E91-4ADC-B46F-7A702FB5574F}" srcOrd="0" destOrd="0" presId="urn:microsoft.com/office/officeart/2008/layout/VerticalCurvedList"/>
    <dgm:cxn modelId="{0E542D74-C60E-41F8-9EB0-758A75B46173}" type="presOf" srcId="{109035F1-EF57-458F-ABA7-9D76625F5617}" destId="{00BA3717-6D22-4B2B-BEC1-FF9D86449C68}" srcOrd="0" destOrd="0" presId="urn:microsoft.com/office/officeart/2008/layout/VerticalCurvedList"/>
    <dgm:cxn modelId="{24138859-8CB1-4BF3-A436-D28FEA95ABD9}" srcId="{E3CC5739-853D-4E4E-92DA-89FE7EF3F21E}" destId="{CA2CCC91-82AD-42D2-B7FC-66F05979D594}" srcOrd="0" destOrd="0" parTransId="{D8C60B83-E983-419A-B22A-C8D763F6F090}" sibTransId="{886C20C2-D4B9-4EF7-B565-21B8411AF92C}"/>
    <dgm:cxn modelId="{A3FAB18B-DF9B-4E5F-AB06-94838EA491BC}" srcId="{E3CC5739-853D-4E4E-92DA-89FE7EF3F21E}" destId="{C80B8524-BE02-404C-924B-1D20FD8AC62D}" srcOrd="3" destOrd="0" parTransId="{048525AE-89CB-4B90-BD6C-C73FE0C7A982}" sibTransId="{544AE44A-C236-4DED-ACB8-67CB02CC56EB}"/>
    <dgm:cxn modelId="{7F931B9F-95CC-4C35-A5A4-B13548066F08}" type="presParOf" srcId="{4703ACB3-72B7-4EC6-A8BB-E2440DA0571D}" destId="{7B0EF69E-4B22-4640-82AF-F0587CF0CC8D}" srcOrd="0" destOrd="0" presId="urn:microsoft.com/office/officeart/2008/layout/VerticalCurvedList"/>
    <dgm:cxn modelId="{B5B1D0CF-104D-46E8-8977-9C9AD388FFDB}" type="presParOf" srcId="{7B0EF69E-4B22-4640-82AF-F0587CF0CC8D}" destId="{1BFC8721-3BCF-4419-8DCC-952FCCF38A8C}" srcOrd="0" destOrd="0" presId="urn:microsoft.com/office/officeart/2008/layout/VerticalCurvedList"/>
    <dgm:cxn modelId="{1B546BC1-8A72-4C36-88C9-F3FF31AF3DC6}" type="presParOf" srcId="{1BFC8721-3BCF-4419-8DCC-952FCCF38A8C}" destId="{160A9123-4B88-4954-AE1F-95548500DD89}" srcOrd="0" destOrd="0" presId="urn:microsoft.com/office/officeart/2008/layout/VerticalCurvedList"/>
    <dgm:cxn modelId="{3BF662F7-386B-4D10-9331-72E291E1B919}" type="presParOf" srcId="{1BFC8721-3BCF-4419-8DCC-952FCCF38A8C}" destId="{D5C954E6-9355-4BAE-A99C-AD3A94EFC54F}" srcOrd="1" destOrd="0" presId="urn:microsoft.com/office/officeart/2008/layout/VerticalCurvedList"/>
    <dgm:cxn modelId="{683DA4F2-B5BB-40CA-B076-C8D9E4C03B23}" type="presParOf" srcId="{1BFC8721-3BCF-4419-8DCC-952FCCF38A8C}" destId="{CA24D8A7-EAB4-4372-B23F-7D23E2F52C18}" srcOrd="2" destOrd="0" presId="urn:microsoft.com/office/officeart/2008/layout/VerticalCurvedList"/>
    <dgm:cxn modelId="{DCD8DE99-AD4C-4C98-933B-FC91B2BFBAA5}" type="presParOf" srcId="{1BFC8721-3BCF-4419-8DCC-952FCCF38A8C}" destId="{1D85C070-324E-40E7-930D-04DFB5913E16}" srcOrd="3" destOrd="0" presId="urn:microsoft.com/office/officeart/2008/layout/VerticalCurvedList"/>
    <dgm:cxn modelId="{FD3A6FA2-AE59-4232-B111-AD8A0133DA6C}" type="presParOf" srcId="{7B0EF69E-4B22-4640-82AF-F0587CF0CC8D}" destId="{EA92A135-C87E-417E-AE55-1ADAB667E7C1}" srcOrd="1" destOrd="0" presId="urn:microsoft.com/office/officeart/2008/layout/VerticalCurvedList"/>
    <dgm:cxn modelId="{8C13835D-55BE-4AB5-983E-925BFC4CE55F}" type="presParOf" srcId="{7B0EF69E-4B22-4640-82AF-F0587CF0CC8D}" destId="{157C575A-48DE-42B7-B29A-E10561158221}" srcOrd="2" destOrd="0" presId="urn:microsoft.com/office/officeart/2008/layout/VerticalCurvedList"/>
    <dgm:cxn modelId="{1AA7779E-2CD6-4E26-BCAF-F80E24E8E6FD}" type="presParOf" srcId="{157C575A-48DE-42B7-B29A-E10561158221}" destId="{0CD6D814-1B4B-4F8B-AC90-548E056C58E9}" srcOrd="0" destOrd="0" presId="urn:microsoft.com/office/officeart/2008/layout/VerticalCurvedList"/>
    <dgm:cxn modelId="{A82EE5DD-9B93-470D-BE97-B445C7C9DA4C}" type="presParOf" srcId="{7B0EF69E-4B22-4640-82AF-F0587CF0CC8D}" destId="{00BA3717-6D22-4B2B-BEC1-FF9D86449C68}" srcOrd="3" destOrd="0" presId="urn:microsoft.com/office/officeart/2008/layout/VerticalCurvedList"/>
    <dgm:cxn modelId="{FF0A4C12-8DC6-4082-9DC3-4DB85115729B}" type="presParOf" srcId="{7B0EF69E-4B22-4640-82AF-F0587CF0CC8D}" destId="{1E224FA7-1CC5-4981-9963-B41C9C82C4A6}" srcOrd="4" destOrd="0" presId="urn:microsoft.com/office/officeart/2008/layout/VerticalCurvedList"/>
    <dgm:cxn modelId="{BD4B7D78-2BE3-4725-B82E-565EF6CA1906}" type="presParOf" srcId="{1E224FA7-1CC5-4981-9963-B41C9C82C4A6}" destId="{EB08E5DC-79D8-4345-A855-4169B9D02476}" srcOrd="0" destOrd="0" presId="urn:microsoft.com/office/officeart/2008/layout/VerticalCurvedList"/>
    <dgm:cxn modelId="{3B80CB14-8D4C-42BE-B2DC-7C3764727EF5}" type="presParOf" srcId="{7B0EF69E-4B22-4640-82AF-F0587CF0CC8D}" destId="{5CB4D10B-E025-4466-8C40-084FF97B081A}" srcOrd="5" destOrd="0" presId="urn:microsoft.com/office/officeart/2008/layout/VerticalCurvedList"/>
    <dgm:cxn modelId="{FBAA6755-FB70-4454-AAB4-B28250F84A77}" type="presParOf" srcId="{7B0EF69E-4B22-4640-82AF-F0587CF0CC8D}" destId="{27CAA6C3-9F6C-41AD-87B5-B8011C394105}" srcOrd="6" destOrd="0" presId="urn:microsoft.com/office/officeart/2008/layout/VerticalCurvedList"/>
    <dgm:cxn modelId="{9B685A1B-A24C-4744-81AF-1DD68EB6E6C1}" type="presParOf" srcId="{27CAA6C3-9F6C-41AD-87B5-B8011C394105}" destId="{FE2B32D0-5B4C-47B9-991D-C8696B74A96E}" srcOrd="0" destOrd="0" presId="urn:microsoft.com/office/officeart/2008/layout/VerticalCurvedList"/>
    <dgm:cxn modelId="{168FB436-0E79-471F-A460-E0D852155D5C}" type="presParOf" srcId="{7B0EF69E-4B22-4640-82AF-F0587CF0CC8D}" destId="{2E49872F-2E91-4ADC-B46F-7A702FB5574F}" srcOrd="7" destOrd="0" presId="urn:microsoft.com/office/officeart/2008/layout/VerticalCurvedList"/>
    <dgm:cxn modelId="{5EE3BF27-B619-43D6-9996-482A0AFFFA04}" type="presParOf" srcId="{7B0EF69E-4B22-4640-82AF-F0587CF0CC8D}" destId="{E8E5FBEA-E37B-45D2-A694-537686D1DD20}" srcOrd="8" destOrd="0" presId="urn:microsoft.com/office/officeart/2008/layout/VerticalCurvedList"/>
    <dgm:cxn modelId="{98CC69FF-2CBC-420F-A69E-B1E982779670}" type="presParOf" srcId="{E8E5FBEA-E37B-45D2-A694-537686D1DD20}" destId="{B414C404-4B0E-45CB-BEA8-7499B6A1CFE8}" srcOrd="0" destOrd="0" presId="urn:microsoft.com/office/officeart/2008/layout/VerticalCurvedList"/>
    <dgm:cxn modelId="{97075702-4F30-4712-82EB-3CCBB0671163}" type="presParOf" srcId="{7B0EF69E-4B22-4640-82AF-F0587CF0CC8D}" destId="{27CFD15F-5075-49B0-B58F-C2347B05FF16}" srcOrd="9" destOrd="0" presId="urn:microsoft.com/office/officeart/2008/layout/VerticalCurvedList"/>
    <dgm:cxn modelId="{DA4627FA-A86C-4ED6-877C-B312C26F3444}" type="presParOf" srcId="{7B0EF69E-4B22-4640-82AF-F0587CF0CC8D}" destId="{6B967937-6FAA-4D86-87D3-C12659C802B8}" srcOrd="10" destOrd="0" presId="urn:microsoft.com/office/officeart/2008/layout/VerticalCurvedList"/>
    <dgm:cxn modelId="{FCAB0A06-8979-4FB7-8E08-43F3FA031AF9}" type="presParOf" srcId="{6B967937-6FAA-4D86-87D3-C12659C802B8}" destId="{C3FB8480-5BA2-4AFD-A75C-4161F8009E07}" srcOrd="0" destOrd="0" presId="urn:microsoft.com/office/officeart/2008/layout/VerticalCurvedList"/>
    <dgm:cxn modelId="{BCE4AACD-F7D6-433D-AAF6-1FC23BB78954}" type="presParOf" srcId="{7B0EF69E-4B22-4640-82AF-F0587CF0CC8D}" destId="{42B296CA-4FC1-48CF-96EC-D291EC200828}" srcOrd="11" destOrd="0" presId="urn:microsoft.com/office/officeart/2008/layout/VerticalCurvedList"/>
    <dgm:cxn modelId="{83221FBD-6C26-4238-882C-B91412CB7EB7}" type="presParOf" srcId="{7B0EF69E-4B22-4640-82AF-F0587CF0CC8D}" destId="{9615F13A-7DAD-4808-94AD-28444ABBE45B}" srcOrd="12" destOrd="0" presId="urn:microsoft.com/office/officeart/2008/layout/VerticalCurvedList"/>
    <dgm:cxn modelId="{DC5B2C9C-2BFD-4786-812A-2E573EA8E896}" type="presParOf" srcId="{9615F13A-7DAD-4808-94AD-28444ABBE45B}" destId="{7329B49D-291B-4020-A423-4A2986D9AE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BA69FD-F6AB-42CB-9BE7-2D8D6BE0A117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D2C78D6-BF04-4193-A107-FBAF6EE3CF97}">
      <dgm:prSet phldrT="[Text]"/>
      <dgm:spPr/>
      <dgm:t>
        <a:bodyPr/>
        <a:lstStyle/>
        <a:p>
          <a:pPr algn="l"/>
          <a:r>
            <a:rPr lang="es-EC" b="1" dirty="0" smtClean="0">
              <a:solidFill>
                <a:schemeClr val="tx1"/>
              </a:solidFill>
            </a:rPr>
            <a:t>Elaboración de cámara húmeda</a:t>
          </a:r>
          <a:endParaRPr lang="es-EC" b="1" dirty="0">
            <a:solidFill>
              <a:schemeClr val="tx1"/>
            </a:solidFill>
          </a:endParaRPr>
        </a:p>
      </dgm:t>
    </dgm:pt>
    <dgm:pt modelId="{F139980E-342F-4D21-9849-C4819781C889}" type="parTrans" cxnId="{3D23E884-94B5-4EC9-8F6C-C2E18FFCCABE}">
      <dgm:prSet/>
      <dgm:spPr/>
      <dgm:t>
        <a:bodyPr/>
        <a:lstStyle/>
        <a:p>
          <a:pPr algn="l"/>
          <a:endParaRPr lang="es-EC"/>
        </a:p>
      </dgm:t>
    </dgm:pt>
    <dgm:pt modelId="{0D950F58-8FE2-4E8A-A081-D1EBF96BC866}" type="sibTrans" cxnId="{3D23E884-94B5-4EC9-8F6C-C2E18FFCCABE}">
      <dgm:prSet/>
      <dgm:spPr/>
      <dgm:t>
        <a:bodyPr/>
        <a:lstStyle/>
        <a:p>
          <a:pPr algn="l"/>
          <a:endParaRPr lang="es-EC"/>
        </a:p>
      </dgm:t>
    </dgm:pt>
    <dgm:pt modelId="{38FA43E0-F662-4D0F-AF57-85FDFD67A04A}">
      <dgm:prSet phldrT="[Text]"/>
      <dgm:spPr/>
      <dgm:t>
        <a:bodyPr/>
        <a:lstStyle/>
        <a:p>
          <a:pPr algn="l"/>
          <a:r>
            <a:rPr lang="es-EC" dirty="0" smtClean="0"/>
            <a:t> Base de papel húmedo</a:t>
          </a:r>
          <a:endParaRPr lang="es-EC" dirty="0"/>
        </a:p>
      </dgm:t>
    </dgm:pt>
    <dgm:pt modelId="{F4FC70D1-09F6-489A-BE8C-908D012666C3}" type="parTrans" cxnId="{011D059C-436D-44D0-B86E-95FFE6736D5F}">
      <dgm:prSet/>
      <dgm:spPr/>
      <dgm:t>
        <a:bodyPr/>
        <a:lstStyle/>
        <a:p>
          <a:pPr algn="l"/>
          <a:endParaRPr lang="es-EC"/>
        </a:p>
      </dgm:t>
    </dgm:pt>
    <dgm:pt modelId="{E215AFA7-8237-475D-AB5A-E08E441156A5}" type="sibTrans" cxnId="{011D059C-436D-44D0-B86E-95FFE6736D5F}">
      <dgm:prSet/>
      <dgm:spPr/>
      <dgm:t>
        <a:bodyPr/>
        <a:lstStyle/>
        <a:p>
          <a:pPr algn="l"/>
          <a:endParaRPr lang="es-EC"/>
        </a:p>
      </dgm:t>
    </dgm:pt>
    <dgm:pt modelId="{843AE558-B814-4690-9A22-9A88C22AA92B}">
      <dgm:prSet phldrT="[Text]"/>
      <dgm:spPr/>
      <dgm:t>
        <a:bodyPr/>
        <a:lstStyle/>
        <a:p>
          <a:pPr algn="l"/>
          <a:r>
            <a:rPr lang="es-EC" dirty="0" smtClean="0"/>
            <a:t> Cámaras plásticas</a:t>
          </a:r>
          <a:endParaRPr lang="es-EC" dirty="0"/>
        </a:p>
      </dgm:t>
    </dgm:pt>
    <dgm:pt modelId="{A419D723-9C44-4117-B5F5-A7EE68294303}" type="parTrans" cxnId="{D4B03CF7-1301-4666-8979-2D5A96E6C825}">
      <dgm:prSet/>
      <dgm:spPr/>
      <dgm:t>
        <a:bodyPr/>
        <a:lstStyle/>
        <a:p>
          <a:pPr algn="l"/>
          <a:endParaRPr lang="es-EC"/>
        </a:p>
      </dgm:t>
    </dgm:pt>
    <dgm:pt modelId="{9477FE06-9D64-43AD-A445-C390064AF56A}" type="sibTrans" cxnId="{D4B03CF7-1301-4666-8979-2D5A96E6C825}">
      <dgm:prSet/>
      <dgm:spPr/>
      <dgm:t>
        <a:bodyPr/>
        <a:lstStyle/>
        <a:p>
          <a:pPr algn="l"/>
          <a:endParaRPr lang="es-EC"/>
        </a:p>
      </dgm:t>
    </dgm:pt>
    <dgm:pt modelId="{3209AF9F-5787-463F-A0FA-1560C644730F}">
      <dgm:prSet phldrT="[Text]"/>
      <dgm:spPr/>
      <dgm:t>
        <a:bodyPr/>
        <a:lstStyle/>
        <a:p>
          <a:pPr algn="l"/>
          <a:r>
            <a:rPr lang="es-EC" b="1" dirty="0" smtClean="0">
              <a:solidFill>
                <a:schemeClr val="tx1"/>
              </a:solidFill>
            </a:rPr>
            <a:t>Infección de hojas</a:t>
          </a:r>
          <a:endParaRPr lang="es-EC" b="1" dirty="0">
            <a:solidFill>
              <a:schemeClr val="tx1"/>
            </a:solidFill>
          </a:endParaRPr>
        </a:p>
      </dgm:t>
    </dgm:pt>
    <dgm:pt modelId="{F744E00E-51F8-4C3B-9EC0-BBFAD1E62FE7}" type="parTrans" cxnId="{F9C7689D-130E-4AC4-BF90-6597187C8730}">
      <dgm:prSet/>
      <dgm:spPr/>
      <dgm:t>
        <a:bodyPr/>
        <a:lstStyle/>
        <a:p>
          <a:pPr algn="l"/>
          <a:endParaRPr lang="es-EC"/>
        </a:p>
      </dgm:t>
    </dgm:pt>
    <dgm:pt modelId="{75D95D4E-6238-4B5F-B489-3219E3854ACF}" type="sibTrans" cxnId="{F9C7689D-130E-4AC4-BF90-6597187C8730}">
      <dgm:prSet/>
      <dgm:spPr/>
      <dgm:t>
        <a:bodyPr/>
        <a:lstStyle/>
        <a:p>
          <a:pPr algn="l"/>
          <a:endParaRPr lang="es-EC"/>
        </a:p>
      </dgm:t>
    </dgm:pt>
    <dgm:pt modelId="{86B577A9-140C-40B5-BE7B-8FE203E39507}">
      <dgm:prSet phldrT="[Text]"/>
      <dgm:spPr/>
      <dgm:t>
        <a:bodyPr/>
        <a:lstStyle/>
        <a:p>
          <a:pPr algn="l"/>
          <a:r>
            <a:rPr lang="es-EC" dirty="0" smtClean="0"/>
            <a:t>A: asperjado superficial de solución de esporas </a:t>
          </a:r>
          <a:endParaRPr lang="es-EC" dirty="0"/>
        </a:p>
      </dgm:t>
    </dgm:pt>
    <dgm:pt modelId="{4122B3FF-E0DF-428B-BB08-18B0A23666F3}" type="parTrans" cxnId="{29A7FBB4-78CD-42F1-BBE4-6D678286537B}">
      <dgm:prSet/>
      <dgm:spPr/>
      <dgm:t>
        <a:bodyPr/>
        <a:lstStyle/>
        <a:p>
          <a:pPr algn="l"/>
          <a:endParaRPr lang="es-EC"/>
        </a:p>
      </dgm:t>
    </dgm:pt>
    <dgm:pt modelId="{C912D79A-B947-48DA-902C-C3871BA07923}" type="sibTrans" cxnId="{29A7FBB4-78CD-42F1-BBE4-6D678286537B}">
      <dgm:prSet/>
      <dgm:spPr/>
      <dgm:t>
        <a:bodyPr/>
        <a:lstStyle/>
        <a:p>
          <a:pPr algn="l"/>
          <a:endParaRPr lang="es-EC"/>
        </a:p>
      </dgm:t>
    </dgm:pt>
    <dgm:pt modelId="{696FE8DB-4DEE-4B75-AAB2-3E42D5D4DE18}">
      <dgm:prSet phldrT="[Text]"/>
      <dgm:spPr/>
      <dgm:t>
        <a:bodyPr/>
        <a:lstStyle/>
        <a:p>
          <a:pPr algn="l"/>
          <a:r>
            <a:rPr lang="es-EC" dirty="0" smtClean="0"/>
            <a:t>B: heridas por punción y asperjado superficial</a:t>
          </a:r>
          <a:endParaRPr lang="es-EC" dirty="0"/>
        </a:p>
      </dgm:t>
    </dgm:pt>
    <dgm:pt modelId="{E181531D-CB56-4825-9416-1077EBD9AF80}" type="parTrans" cxnId="{BE903DB9-1EF5-4E4F-A317-E19FAA9BE47B}">
      <dgm:prSet/>
      <dgm:spPr/>
      <dgm:t>
        <a:bodyPr/>
        <a:lstStyle/>
        <a:p>
          <a:pPr algn="l"/>
          <a:endParaRPr lang="es-EC"/>
        </a:p>
      </dgm:t>
    </dgm:pt>
    <dgm:pt modelId="{E9EE7020-C711-4F2F-B2BF-C72C545B711E}" type="sibTrans" cxnId="{BE903DB9-1EF5-4E4F-A317-E19FAA9BE47B}">
      <dgm:prSet/>
      <dgm:spPr/>
      <dgm:t>
        <a:bodyPr/>
        <a:lstStyle/>
        <a:p>
          <a:pPr algn="l"/>
          <a:endParaRPr lang="es-EC"/>
        </a:p>
      </dgm:t>
    </dgm:pt>
    <dgm:pt modelId="{7F3B5B79-D2AA-41A0-B097-C5B8BDF66F23}">
      <dgm:prSet phldrT="[Text]"/>
      <dgm:spPr/>
      <dgm:t>
        <a:bodyPr/>
        <a:lstStyle/>
        <a:p>
          <a:pPr algn="l"/>
          <a:r>
            <a:rPr lang="es-EC" b="1" dirty="0" smtClean="0">
              <a:solidFill>
                <a:schemeClr val="tx1"/>
              </a:solidFill>
            </a:rPr>
            <a:t>Evaluación del sistema</a:t>
          </a:r>
          <a:endParaRPr lang="es-EC" b="1" dirty="0">
            <a:solidFill>
              <a:schemeClr val="tx1"/>
            </a:solidFill>
          </a:endParaRPr>
        </a:p>
      </dgm:t>
    </dgm:pt>
    <dgm:pt modelId="{8CA3D03E-54BF-428E-AA07-4858DEC9754D}" type="parTrans" cxnId="{D6CDF61F-E74E-4813-A506-16EF6E8CAD6B}">
      <dgm:prSet/>
      <dgm:spPr/>
      <dgm:t>
        <a:bodyPr/>
        <a:lstStyle/>
        <a:p>
          <a:pPr algn="l"/>
          <a:endParaRPr lang="es-EC"/>
        </a:p>
      </dgm:t>
    </dgm:pt>
    <dgm:pt modelId="{A6024CFF-9DCA-4FB4-8392-2BAD342797EA}" type="sibTrans" cxnId="{D6CDF61F-E74E-4813-A506-16EF6E8CAD6B}">
      <dgm:prSet/>
      <dgm:spPr/>
      <dgm:t>
        <a:bodyPr/>
        <a:lstStyle/>
        <a:p>
          <a:pPr algn="l"/>
          <a:endParaRPr lang="es-EC"/>
        </a:p>
      </dgm:t>
    </dgm:pt>
    <dgm:pt modelId="{2FCB48BA-1ADC-4906-8626-49EA75450E9C}">
      <dgm:prSet phldrT="[Text]"/>
      <dgm:spPr/>
      <dgm:t>
        <a:bodyPr/>
        <a:lstStyle/>
        <a:p>
          <a:pPr algn="l"/>
          <a:r>
            <a:rPr lang="es-EC" dirty="0" smtClean="0"/>
            <a:t> Medida de los síntomas de enfermedad con escala de índice de severidad.</a:t>
          </a:r>
          <a:endParaRPr lang="es-EC" dirty="0"/>
        </a:p>
      </dgm:t>
    </dgm:pt>
    <dgm:pt modelId="{1835464D-4E79-449B-AF13-726AE83C4279}" type="parTrans" cxnId="{9DC0C448-B679-4FEE-A145-2D8D814B6A21}">
      <dgm:prSet/>
      <dgm:spPr/>
      <dgm:t>
        <a:bodyPr/>
        <a:lstStyle/>
        <a:p>
          <a:pPr algn="l"/>
          <a:endParaRPr lang="es-EC"/>
        </a:p>
      </dgm:t>
    </dgm:pt>
    <dgm:pt modelId="{16BF7C37-074A-4057-AF1B-90C249FBDCEA}" type="sibTrans" cxnId="{9DC0C448-B679-4FEE-A145-2D8D814B6A21}">
      <dgm:prSet/>
      <dgm:spPr/>
      <dgm:t>
        <a:bodyPr/>
        <a:lstStyle/>
        <a:p>
          <a:pPr algn="l"/>
          <a:endParaRPr lang="es-EC"/>
        </a:p>
      </dgm:t>
    </dgm:pt>
    <dgm:pt modelId="{B69617D8-60BD-474F-9BCA-137BCEA2D6FA}">
      <dgm:prSet phldrT="[Text]"/>
      <dgm:spPr/>
      <dgm:t>
        <a:bodyPr/>
        <a:lstStyle/>
        <a:p>
          <a:pPr algn="l"/>
          <a:r>
            <a:rPr lang="es-EC" dirty="0" smtClean="0"/>
            <a:t>C: absorción de solución de esporas</a:t>
          </a:r>
          <a:endParaRPr lang="es-EC" dirty="0"/>
        </a:p>
      </dgm:t>
    </dgm:pt>
    <dgm:pt modelId="{7892924C-6133-4B00-A777-9B9B55B4E359}" type="parTrans" cxnId="{3FEA7639-90A4-4ACC-8EA4-E4F219EB3DBF}">
      <dgm:prSet/>
      <dgm:spPr/>
      <dgm:t>
        <a:bodyPr/>
        <a:lstStyle/>
        <a:p>
          <a:pPr algn="l"/>
          <a:endParaRPr lang="es-EC"/>
        </a:p>
      </dgm:t>
    </dgm:pt>
    <dgm:pt modelId="{C0ACA991-C92C-426B-9C9B-AFA3B253E01D}" type="sibTrans" cxnId="{3FEA7639-90A4-4ACC-8EA4-E4F219EB3DBF}">
      <dgm:prSet/>
      <dgm:spPr/>
      <dgm:t>
        <a:bodyPr/>
        <a:lstStyle/>
        <a:p>
          <a:pPr algn="l"/>
          <a:endParaRPr lang="es-EC"/>
        </a:p>
      </dgm:t>
    </dgm:pt>
    <dgm:pt modelId="{B11F053E-1805-43AF-8A2A-2FFCAA497992}">
      <dgm:prSet phldrT="[Text]"/>
      <dgm:spPr/>
      <dgm:t>
        <a:bodyPr/>
        <a:lstStyle/>
        <a:p>
          <a:pPr algn="l"/>
          <a:r>
            <a:rPr lang="es-EC" dirty="0" smtClean="0"/>
            <a:t> Solución Nutritiva </a:t>
          </a:r>
          <a:r>
            <a:rPr lang="es-EC" dirty="0" err="1" smtClean="0"/>
            <a:t>Hoagland</a:t>
          </a:r>
          <a:endParaRPr lang="es-EC" dirty="0"/>
        </a:p>
      </dgm:t>
    </dgm:pt>
    <dgm:pt modelId="{429CA888-3421-4FBE-BA87-5E698FE7D21B}" type="parTrans" cxnId="{09DF0F83-8625-4EBC-972B-5C73B75B3EDB}">
      <dgm:prSet/>
      <dgm:spPr/>
      <dgm:t>
        <a:bodyPr/>
        <a:lstStyle/>
        <a:p>
          <a:pPr algn="l"/>
          <a:endParaRPr lang="es-EC"/>
        </a:p>
      </dgm:t>
    </dgm:pt>
    <dgm:pt modelId="{037A70FD-4B59-4703-85CB-33F248300C97}" type="sibTrans" cxnId="{09DF0F83-8625-4EBC-972B-5C73B75B3EDB}">
      <dgm:prSet/>
      <dgm:spPr/>
      <dgm:t>
        <a:bodyPr/>
        <a:lstStyle/>
        <a:p>
          <a:pPr algn="l"/>
          <a:endParaRPr lang="es-EC"/>
        </a:p>
      </dgm:t>
    </dgm:pt>
    <dgm:pt modelId="{576C467D-CA64-477D-B4FD-654C35D3CD27}" type="pres">
      <dgm:prSet presAssocID="{C8BA69FD-F6AB-42CB-9BE7-2D8D6BE0A11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9747939-5241-42E2-8315-CF348542EDA0}" type="pres">
      <dgm:prSet presAssocID="{DD2C78D6-BF04-4193-A107-FBAF6EE3CF97}" presName="composite" presStyleCnt="0"/>
      <dgm:spPr/>
    </dgm:pt>
    <dgm:pt modelId="{F4027B2F-32B3-49CC-A11C-050FB50752AF}" type="pres">
      <dgm:prSet presAssocID="{DD2C78D6-BF04-4193-A107-FBAF6EE3CF97}" presName="parTx" presStyleLbl="alignNode1" presStyleIdx="0" presStyleCnt="3" custScaleX="927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68C940-DEDF-4CB0-B8AF-473A93E553A7}" type="pres">
      <dgm:prSet presAssocID="{DD2C78D6-BF04-4193-A107-FBAF6EE3CF97}" presName="desTx" presStyleLbl="alignAccFollowNode1" presStyleIdx="0" presStyleCnt="3" custScaleX="928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A8FCBF-4A68-4F0D-B364-B4898453C42F}" type="pres">
      <dgm:prSet presAssocID="{0D950F58-8FE2-4E8A-A081-D1EBF96BC866}" presName="space" presStyleCnt="0"/>
      <dgm:spPr/>
    </dgm:pt>
    <dgm:pt modelId="{41B31787-1616-46F9-996D-B181805B2667}" type="pres">
      <dgm:prSet presAssocID="{3209AF9F-5787-463F-A0FA-1560C644730F}" presName="composite" presStyleCnt="0"/>
      <dgm:spPr/>
    </dgm:pt>
    <dgm:pt modelId="{3FB36758-452A-41C0-8214-C334F7FF2D5F}" type="pres">
      <dgm:prSet presAssocID="{3209AF9F-5787-463F-A0FA-1560C644730F}" presName="parTx" presStyleLbl="alignNode1" presStyleIdx="1" presStyleCnt="3" custScaleX="122189" custScaleY="1019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2CC0B8-3283-4122-84F1-C0DF066EB9ED}" type="pres">
      <dgm:prSet presAssocID="{3209AF9F-5787-463F-A0FA-1560C644730F}" presName="desTx" presStyleLbl="alignAccFollowNode1" presStyleIdx="1" presStyleCnt="3" custScaleX="1215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763AB6-B04A-4114-8120-93F85844F885}" type="pres">
      <dgm:prSet presAssocID="{75D95D4E-6238-4B5F-B489-3219E3854ACF}" presName="space" presStyleCnt="0"/>
      <dgm:spPr/>
    </dgm:pt>
    <dgm:pt modelId="{2CBA444F-58BB-49A5-B3F1-9FA53CB0F518}" type="pres">
      <dgm:prSet presAssocID="{7F3B5B79-D2AA-41A0-B097-C5B8BDF66F23}" presName="composite" presStyleCnt="0"/>
      <dgm:spPr/>
    </dgm:pt>
    <dgm:pt modelId="{57F5D4EC-04A6-40B1-B42D-A18EE0D85B7B}" type="pres">
      <dgm:prSet presAssocID="{7F3B5B79-D2AA-41A0-B097-C5B8BDF66F2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EE73CE-AF09-40F7-8A09-3C88D8D2E93A}" type="pres">
      <dgm:prSet presAssocID="{7F3B5B79-D2AA-41A0-B097-C5B8BDF66F2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9C7689D-130E-4AC4-BF90-6597187C8730}" srcId="{C8BA69FD-F6AB-42CB-9BE7-2D8D6BE0A117}" destId="{3209AF9F-5787-463F-A0FA-1560C644730F}" srcOrd="1" destOrd="0" parTransId="{F744E00E-51F8-4C3B-9EC0-BBFAD1E62FE7}" sibTransId="{75D95D4E-6238-4B5F-B489-3219E3854ACF}"/>
    <dgm:cxn modelId="{3D23E884-94B5-4EC9-8F6C-C2E18FFCCABE}" srcId="{C8BA69FD-F6AB-42CB-9BE7-2D8D6BE0A117}" destId="{DD2C78D6-BF04-4193-A107-FBAF6EE3CF97}" srcOrd="0" destOrd="0" parTransId="{F139980E-342F-4D21-9849-C4819781C889}" sibTransId="{0D950F58-8FE2-4E8A-A081-D1EBF96BC866}"/>
    <dgm:cxn modelId="{35523883-0757-4F62-8033-2686B6270722}" type="presOf" srcId="{7F3B5B79-D2AA-41A0-B097-C5B8BDF66F23}" destId="{57F5D4EC-04A6-40B1-B42D-A18EE0D85B7B}" srcOrd="0" destOrd="0" presId="urn:microsoft.com/office/officeart/2005/8/layout/hList1"/>
    <dgm:cxn modelId="{9DC0C448-B679-4FEE-A145-2D8D814B6A21}" srcId="{7F3B5B79-D2AA-41A0-B097-C5B8BDF66F23}" destId="{2FCB48BA-1ADC-4906-8626-49EA75450E9C}" srcOrd="0" destOrd="0" parTransId="{1835464D-4E79-449B-AF13-726AE83C4279}" sibTransId="{16BF7C37-074A-4057-AF1B-90C249FBDCEA}"/>
    <dgm:cxn modelId="{A5A56A43-3EC9-4FEF-BFA7-0C9604D4C1B4}" type="presOf" srcId="{843AE558-B814-4690-9A22-9A88C22AA92B}" destId="{5C68C940-DEDF-4CB0-B8AF-473A93E553A7}" srcOrd="0" destOrd="1" presId="urn:microsoft.com/office/officeart/2005/8/layout/hList1"/>
    <dgm:cxn modelId="{2B89E306-707C-404B-A6FF-B2FE7A8F2693}" type="presOf" srcId="{86B577A9-140C-40B5-BE7B-8FE203E39507}" destId="{412CC0B8-3283-4122-84F1-C0DF066EB9ED}" srcOrd="0" destOrd="0" presId="urn:microsoft.com/office/officeart/2005/8/layout/hList1"/>
    <dgm:cxn modelId="{29A7FBB4-78CD-42F1-BBE4-6D678286537B}" srcId="{3209AF9F-5787-463F-A0FA-1560C644730F}" destId="{86B577A9-140C-40B5-BE7B-8FE203E39507}" srcOrd="0" destOrd="0" parTransId="{4122B3FF-E0DF-428B-BB08-18B0A23666F3}" sibTransId="{C912D79A-B947-48DA-902C-C3871BA07923}"/>
    <dgm:cxn modelId="{09DF0F83-8625-4EBC-972B-5C73B75B3EDB}" srcId="{DD2C78D6-BF04-4193-A107-FBAF6EE3CF97}" destId="{B11F053E-1805-43AF-8A2A-2FFCAA497992}" srcOrd="2" destOrd="0" parTransId="{429CA888-3421-4FBE-BA87-5E698FE7D21B}" sibTransId="{037A70FD-4B59-4703-85CB-33F248300C97}"/>
    <dgm:cxn modelId="{BE903DB9-1EF5-4E4F-A317-E19FAA9BE47B}" srcId="{3209AF9F-5787-463F-A0FA-1560C644730F}" destId="{696FE8DB-4DEE-4B75-AAB2-3E42D5D4DE18}" srcOrd="1" destOrd="0" parTransId="{E181531D-CB56-4825-9416-1077EBD9AF80}" sibTransId="{E9EE7020-C711-4F2F-B2BF-C72C545B711E}"/>
    <dgm:cxn modelId="{90587875-301F-434A-B9B8-C4E0340EDF1F}" type="presOf" srcId="{2FCB48BA-1ADC-4906-8626-49EA75450E9C}" destId="{82EE73CE-AF09-40F7-8A09-3C88D8D2E93A}" srcOrd="0" destOrd="0" presId="urn:microsoft.com/office/officeart/2005/8/layout/hList1"/>
    <dgm:cxn modelId="{D6CDF61F-E74E-4813-A506-16EF6E8CAD6B}" srcId="{C8BA69FD-F6AB-42CB-9BE7-2D8D6BE0A117}" destId="{7F3B5B79-D2AA-41A0-B097-C5B8BDF66F23}" srcOrd="2" destOrd="0" parTransId="{8CA3D03E-54BF-428E-AA07-4858DEC9754D}" sibTransId="{A6024CFF-9DCA-4FB4-8392-2BAD342797EA}"/>
    <dgm:cxn modelId="{CE754202-4355-4969-BD47-669B2E0A0C58}" type="presOf" srcId="{DD2C78D6-BF04-4193-A107-FBAF6EE3CF97}" destId="{F4027B2F-32B3-49CC-A11C-050FB50752AF}" srcOrd="0" destOrd="0" presId="urn:microsoft.com/office/officeart/2005/8/layout/hList1"/>
    <dgm:cxn modelId="{49004437-DF4E-4CF6-8CFD-02C90541EFD5}" type="presOf" srcId="{38FA43E0-F662-4D0F-AF57-85FDFD67A04A}" destId="{5C68C940-DEDF-4CB0-B8AF-473A93E553A7}" srcOrd="0" destOrd="0" presId="urn:microsoft.com/office/officeart/2005/8/layout/hList1"/>
    <dgm:cxn modelId="{21C601BA-8C84-45DF-8C4D-DB54B08CF415}" type="presOf" srcId="{B11F053E-1805-43AF-8A2A-2FFCAA497992}" destId="{5C68C940-DEDF-4CB0-B8AF-473A93E553A7}" srcOrd="0" destOrd="2" presId="urn:microsoft.com/office/officeart/2005/8/layout/hList1"/>
    <dgm:cxn modelId="{3AAE5A67-3A55-457C-AF87-9D9379B458E6}" type="presOf" srcId="{3209AF9F-5787-463F-A0FA-1560C644730F}" destId="{3FB36758-452A-41C0-8214-C334F7FF2D5F}" srcOrd="0" destOrd="0" presId="urn:microsoft.com/office/officeart/2005/8/layout/hList1"/>
    <dgm:cxn modelId="{21F5BCA1-284D-4799-B86B-F02ABA675630}" type="presOf" srcId="{C8BA69FD-F6AB-42CB-9BE7-2D8D6BE0A117}" destId="{576C467D-CA64-477D-B4FD-654C35D3CD27}" srcOrd="0" destOrd="0" presId="urn:microsoft.com/office/officeart/2005/8/layout/hList1"/>
    <dgm:cxn modelId="{D4B03CF7-1301-4666-8979-2D5A96E6C825}" srcId="{DD2C78D6-BF04-4193-A107-FBAF6EE3CF97}" destId="{843AE558-B814-4690-9A22-9A88C22AA92B}" srcOrd="1" destOrd="0" parTransId="{A419D723-9C44-4117-B5F5-A7EE68294303}" sibTransId="{9477FE06-9D64-43AD-A445-C390064AF56A}"/>
    <dgm:cxn modelId="{3FEA7639-90A4-4ACC-8EA4-E4F219EB3DBF}" srcId="{3209AF9F-5787-463F-A0FA-1560C644730F}" destId="{B69617D8-60BD-474F-9BCA-137BCEA2D6FA}" srcOrd="2" destOrd="0" parTransId="{7892924C-6133-4B00-A777-9B9B55B4E359}" sibTransId="{C0ACA991-C92C-426B-9C9B-AFA3B253E01D}"/>
    <dgm:cxn modelId="{BCD4BE2B-4F09-4CF8-9D98-9833943EC6C1}" type="presOf" srcId="{B69617D8-60BD-474F-9BCA-137BCEA2D6FA}" destId="{412CC0B8-3283-4122-84F1-C0DF066EB9ED}" srcOrd="0" destOrd="2" presId="urn:microsoft.com/office/officeart/2005/8/layout/hList1"/>
    <dgm:cxn modelId="{011D059C-436D-44D0-B86E-95FFE6736D5F}" srcId="{DD2C78D6-BF04-4193-A107-FBAF6EE3CF97}" destId="{38FA43E0-F662-4D0F-AF57-85FDFD67A04A}" srcOrd="0" destOrd="0" parTransId="{F4FC70D1-09F6-489A-BE8C-908D012666C3}" sibTransId="{E215AFA7-8237-475D-AB5A-E08E441156A5}"/>
    <dgm:cxn modelId="{FC5DA1C9-F4ED-4B1C-AE85-E77843FE7E60}" type="presOf" srcId="{696FE8DB-4DEE-4B75-AAB2-3E42D5D4DE18}" destId="{412CC0B8-3283-4122-84F1-C0DF066EB9ED}" srcOrd="0" destOrd="1" presId="urn:microsoft.com/office/officeart/2005/8/layout/hList1"/>
    <dgm:cxn modelId="{A2DAEA5D-D1B1-4471-99F3-C706035ED8D3}" type="presParOf" srcId="{576C467D-CA64-477D-B4FD-654C35D3CD27}" destId="{39747939-5241-42E2-8315-CF348542EDA0}" srcOrd="0" destOrd="0" presId="urn:microsoft.com/office/officeart/2005/8/layout/hList1"/>
    <dgm:cxn modelId="{87F70CCB-E591-4CD4-B6D8-15F3F2CF0FC2}" type="presParOf" srcId="{39747939-5241-42E2-8315-CF348542EDA0}" destId="{F4027B2F-32B3-49CC-A11C-050FB50752AF}" srcOrd="0" destOrd="0" presId="urn:microsoft.com/office/officeart/2005/8/layout/hList1"/>
    <dgm:cxn modelId="{E59FDF0A-2371-481B-9374-5A4673E08124}" type="presParOf" srcId="{39747939-5241-42E2-8315-CF348542EDA0}" destId="{5C68C940-DEDF-4CB0-B8AF-473A93E553A7}" srcOrd="1" destOrd="0" presId="urn:microsoft.com/office/officeart/2005/8/layout/hList1"/>
    <dgm:cxn modelId="{671129F8-57B9-4A2B-819C-8A68BCCC0A1B}" type="presParOf" srcId="{576C467D-CA64-477D-B4FD-654C35D3CD27}" destId="{CDA8FCBF-4A68-4F0D-B364-B4898453C42F}" srcOrd="1" destOrd="0" presId="urn:microsoft.com/office/officeart/2005/8/layout/hList1"/>
    <dgm:cxn modelId="{4919F980-4C7E-4B03-B0C2-823737EF759F}" type="presParOf" srcId="{576C467D-CA64-477D-B4FD-654C35D3CD27}" destId="{41B31787-1616-46F9-996D-B181805B2667}" srcOrd="2" destOrd="0" presId="urn:microsoft.com/office/officeart/2005/8/layout/hList1"/>
    <dgm:cxn modelId="{AFFEB20E-1212-4216-A7F3-C57F4E6E4968}" type="presParOf" srcId="{41B31787-1616-46F9-996D-B181805B2667}" destId="{3FB36758-452A-41C0-8214-C334F7FF2D5F}" srcOrd="0" destOrd="0" presId="urn:microsoft.com/office/officeart/2005/8/layout/hList1"/>
    <dgm:cxn modelId="{CE8080FE-D509-4983-BDB4-319C7BE91B5D}" type="presParOf" srcId="{41B31787-1616-46F9-996D-B181805B2667}" destId="{412CC0B8-3283-4122-84F1-C0DF066EB9ED}" srcOrd="1" destOrd="0" presId="urn:microsoft.com/office/officeart/2005/8/layout/hList1"/>
    <dgm:cxn modelId="{646120A1-5E29-49DE-9346-DF77A55FE9FA}" type="presParOf" srcId="{576C467D-CA64-477D-B4FD-654C35D3CD27}" destId="{13763AB6-B04A-4114-8120-93F85844F885}" srcOrd="3" destOrd="0" presId="urn:microsoft.com/office/officeart/2005/8/layout/hList1"/>
    <dgm:cxn modelId="{66901AC5-827A-41F3-9D11-8EA080DFD552}" type="presParOf" srcId="{576C467D-CA64-477D-B4FD-654C35D3CD27}" destId="{2CBA444F-58BB-49A5-B3F1-9FA53CB0F518}" srcOrd="4" destOrd="0" presId="urn:microsoft.com/office/officeart/2005/8/layout/hList1"/>
    <dgm:cxn modelId="{1DD7B4D8-3911-4FF3-A6F0-E754D2A5C058}" type="presParOf" srcId="{2CBA444F-58BB-49A5-B3F1-9FA53CB0F518}" destId="{57F5D4EC-04A6-40B1-B42D-A18EE0D85B7B}" srcOrd="0" destOrd="0" presId="urn:microsoft.com/office/officeart/2005/8/layout/hList1"/>
    <dgm:cxn modelId="{E969F533-0707-4C89-A1ED-90BD8DE66BE7}" type="presParOf" srcId="{2CBA444F-58BB-49A5-B3F1-9FA53CB0F518}" destId="{82EE73CE-AF09-40F7-8A09-3C88D8D2E9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482DF1-9738-4213-85AE-D6739DC70A3B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0AED7E6-3E0C-4A46-9FAE-B331BD5D2354}">
      <dgm:prSet phldrT="[Text]" custT="1"/>
      <dgm:spPr/>
      <dgm:t>
        <a:bodyPr/>
        <a:lstStyle/>
        <a:p>
          <a:r>
            <a:rPr lang="es-EC" sz="1100" b="1" dirty="0" smtClean="0">
              <a:solidFill>
                <a:schemeClr val="tx1"/>
              </a:solidFill>
            </a:rPr>
            <a:t>Elaboración de cámaras húmedas en </a:t>
          </a:r>
          <a:r>
            <a:rPr lang="es-EC" sz="1100" b="1" dirty="0" err="1" smtClean="0">
              <a:solidFill>
                <a:schemeClr val="tx1"/>
              </a:solidFill>
            </a:rPr>
            <a:t>jigacho</a:t>
          </a:r>
          <a:endParaRPr lang="es-EC" sz="1100" b="1" dirty="0">
            <a:solidFill>
              <a:schemeClr val="tx1"/>
            </a:solidFill>
          </a:endParaRPr>
        </a:p>
      </dgm:t>
    </dgm:pt>
    <dgm:pt modelId="{32D30E1B-E8C1-4D6F-8A4C-0854EA85B440}" type="parTrans" cxnId="{FFB00FE7-C324-4095-8F2B-BC06A6B6AC4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94A8DA5-B0C0-4903-AA48-C0B1428918F7}" type="sibTrans" cxnId="{FFB00FE7-C324-4095-8F2B-BC06A6B6AC4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mc:AlternateContent xmlns:mc="http://schemas.openxmlformats.org/markup-compatibility/2006">
      <mc:Choice xmlns:a14="http://schemas.microsoft.com/office/drawing/2010/main" Requires="a14">
        <dgm:pt modelId="{B53F2FCA-8695-4DE8-B026-E3E6A2F943A9}">
          <dgm:prSet phldrT="[Text]" custT="1"/>
          <dgm:spPr/>
          <dgm:t>
            <a:bodyPr/>
            <a:lstStyle/>
            <a:p>
              <a:r>
                <a:rPr lang="es-EC" sz="1100" dirty="0" smtClean="0">
                  <a:solidFill>
                    <a:schemeClr val="tx1"/>
                  </a:solidFill>
                </a:rPr>
                <a:t>Tratamientos (x9): aplicación de solución de esporas </a:t>
              </a:r>
              <a14:m>
                <m:oMath xmlns:m="http://schemas.openxmlformats.org/officeDocument/2006/math">
                  <m:sSup>
                    <m:sSupPr>
                      <m:ctrlPr>
                        <a:rPr lang="es-EC" sz="11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s-EC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s-EC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sup>
                  </m:sSup>
                </m:oMath>
              </a14:m>
              <a:r>
                <a:rPr lang="es-EC" sz="1100" dirty="0" smtClean="0">
                  <a:solidFill>
                    <a:schemeClr val="tx1"/>
                  </a:solidFill>
                </a:rPr>
                <a:t> esporas/mL.</a:t>
              </a:r>
              <a:endParaRPr lang="es-EC" sz="1100" dirty="0">
                <a:solidFill>
                  <a:schemeClr val="tx1"/>
                </a:solidFill>
              </a:endParaRPr>
            </a:p>
          </dgm:t>
        </dgm:pt>
      </mc:Choice>
      <mc:Fallback>
        <dgm:pt modelId="{B53F2FCA-8695-4DE8-B026-E3E6A2F943A9}">
          <dgm:prSet phldrT="[Text]" custT="1"/>
          <dgm:spPr/>
          <dgm:t>
            <a:bodyPr/>
            <a:lstStyle/>
            <a:p>
              <a:r>
                <a:rPr lang="es-EC" sz="1100" dirty="0" smtClean="0">
                  <a:solidFill>
                    <a:schemeClr val="tx1"/>
                  </a:solidFill>
                </a:rPr>
                <a:t>Tratamientos (x9): aplicación de solución de esporas </a:t>
              </a:r>
              <a:r>
                <a:rPr lang="es-EC" sz="1100" i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〖</a:t>
              </a:r>
              <a:r>
                <a:rPr lang="es-EC" sz="1100" b="0" i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10〗^6</a:t>
              </a:r>
              <a:r>
                <a:rPr lang="es-EC" sz="1100" dirty="0" smtClean="0">
                  <a:solidFill>
                    <a:schemeClr val="tx1"/>
                  </a:solidFill>
                </a:rPr>
                <a:t> esporas/mL.</a:t>
              </a:r>
              <a:endParaRPr lang="es-EC" sz="1100" dirty="0">
                <a:solidFill>
                  <a:schemeClr val="tx1"/>
                </a:solidFill>
              </a:endParaRPr>
            </a:p>
          </dgm:t>
        </dgm:pt>
      </mc:Fallback>
    </mc:AlternateContent>
    <dgm:pt modelId="{530F4289-9F59-4661-8B9E-00A64F49EAB7}" type="parTrans" cxnId="{6BA8E577-D9B1-45A8-A5CE-310B99E30A66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14B6FC25-1B0C-4B06-B114-5BE95795DF24}" type="sibTrans" cxnId="{6BA8E577-D9B1-45A8-A5CE-310B99E30A66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729F9ADE-57C5-4E13-BAA8-63222D685F61}">
      <dgm:prSet phldrT="[Text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Controles (x12): aplicación de solución salina.</a:t>
          </a:r>
          <a:endParaRPr lang="es-EC" sz="1100" dirty="0">
            <a:solidFill>
              <a:schemeClr val="tx1"/>
            </a:solidFill>
          </a:endParaRPr>
        </a:p>
      </dgm:t>
    </dgm:pt>
    <dgm:pt modelId="{28112A98-D47E-4977-9D2D-3269DD15024F}" type="parTrans" cxnId="{1DA998BC-F099-499F-9D9C-65DEC64156C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6CA235B7-D4BE-4134-B9E4-92A69B1C25AE}" type="sibTrans" cxnId="{1DA998BC-F099-499F-9D9C-65DEC64156C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7E411090-565F-44CB-840A-D8EFF000EEFD}">
      <dgm:prSet phldrT="[Text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</a:rPr>
            <a:t>Extracción de ARN</a:t>
          </a:r>
          <a:endParaRPr lang="es-EC" sz="1100" b="1" dirty="0">
            <a:solidFill>
              <a:schemeClr val="tx1"/>
            </a:solidFill>
          </a:endParaRPr>
        </a:p>
      </dgm:t>
    </dgm:pt>
    <dgm:pt modelId="{398567C3-CE35-49E8-B122-BE53D01E3598}" type="parTrans" cxnId="{B83A9D03-C977-4BEC-865C-57318A4F4692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207DE799-F864-46EB-9A39-1293051BD2DF}" type="sibTrans" cxnId="{B83A9D03-C977-4BEC-865C-57318A4F4692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B3F8577-DC70-4688-9ECD-0CE7B435B42E}">
      <dgm:prSet phldrT="[Text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Fenol-Cloroformo (</a:t>
          </a:r>
          <a:r>
            <a:rPr lang="es-EC" sz="1100" dirty="0" err="1" smtClean="0">
              <a:solidFill>
                <a:schemeClr val="tx1"/>
              </a:solidFill>
            </a:rPr>
            <a:t>Trizol</a:t>
          </a:r>
          <a:r>
            <a:rPr lang="es-EC" sz="1100" dirty="0" smtClean="0">
              <a:solidFill>
                <a:schemeClr val="tx1"/>
              </a:solidFill>
              <a:latin typeface="Calibri" panose="020F0502020204030204" pitchFamily="34" charset="0"/>
            </a:rPr>
            <a:t>®</a:t>
          </a:r>
          <a:r>
            <a:rPr lang="es-EC" sz="1100" dirty="0" smtClean="0">
              <a:solidFill>
                <a:schemeClr val="tx1"/>
              </a:solidFill>
            </a:rPr>
            <a:t>)</a:t>
          </a:r>
          <a:endParaRPr lang="es-EC" sz="1100" dirty="0">
            <a:solidFill>
              <a:schemeClr val="tx1"/>
            </a:solidFill>
          </a:endParaRPr>
        </a:p>
      </dgm:t>
    </dgm:pt>
    <dgm:pt modelId="{2992C720-AC53-4AEE-8F40-6431CC1F97CB}" type="parTrans" cxnId="{A42AD292-8C91-43CB-AF55-3600E13D5D3F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E929355C-34E7-40E1-A3D5-5CFC6A077B0F}" type="sibTrans" cxnId="{A42AD292-8C91-43CB-AF55-3600E13D5D3F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8E58C9A8-271B-4DBE-BB7D-479389FA9F8A}">
      <dgm:prSet phldrT="[Text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</a:rPr>
            <a:t>Medición de pureza e Integridad</a:t>
          </a:r>
          <a:endParaRPr lang="es-EC" sz="1100" b="1" dirty="0">
            <a:solidFill>
              <a:schemeClr val="tx1"/>
            </a:solidFill>
          </a:endParaRPr>
        </a:p>
      </dgm:t>
    </dgm:pt>
    <dgm:pt modelId="{4011A63D-652E-40E7-8291-69B8114E4ECD}" type="parTrans" cxnId="{16615DB2-C5FB-433D-B64F-14A677BFA7C5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76989EFB-BE7A-4CB5-8976-9606869EA579}" type="sibTrans" cxnId="{16615DB2-C5FB-433D-B64F-14A677BFA7C5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C1ED3F84-6B30-471B-9698-B4CDC4C93701}">
      <dgm:prSet phldrT="[Text]" custT="1"/>
      <dgm:spPr/>
      <dgm:t>
        <a:bodyPr/>
        <a:lstStyle/>
        <a:p>
          <a:r>
            <a:rPr lang="es-EC" sz="1100" dirty="0" err="1" smtClean="0">
              <a:solidFill>
                <a:schemeClr val="tx1"/>
              </a:solidFill>
            </a:rPr>
            <a:t>Nanodrop</a:t>
          </a:r>
          <a:r>
            <a:rPr lang="es-EC" sz="1100" dirty="0" smtClean="0">
              <a:solidFill>
                <a:schemeClr val="tx1"/>
              </a:solidFill>
            </a:rPr>
            <a:t> (Abs260/280)</a:t>
          </a:r>
          <a:endParaRPr lang="es-EC" sz="1100" dirty="0">
            <a:solidFill>
              <a:schemeClr val="tx1"/>
            </a:solidFill>
          </a:endParaRPr>
        </a:p>
      </dgm:t>
    </dgm:pt>
    <dgm:pt modelId="{945D7F49-2360-406A-A249-EBCBBC2C5041}" type="parTrans" cxnId="{AB746E8C-B516-450F-BBD5-32269FAF6C1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3BB1E7F7-5DFA-465F-8877-CFF2A2BEFFE1}" type="sibTrans" cxnId="{AB746E8C-B516-450F-BBD5-32269FAF6C1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26B56928-767F-482C-991C-CDCBA5FB0144}">
      <dgm:prSet phldrT="[Text]" custT="1"/>
      <dgm:spPr/>
      <dgm:t>
        <a:bodyPr/>
        <a:lstStyle/>
        <a:p>
          <a:r>
            <a:rPr lang="es-EC" sz="1100" smtClean="0">
              <a:solidFill>
                <a:schemeClr val="tx1"/>
              </a:solidFill>
            </a:rPr>
            <a:t>Eletroforesis-SYBR (28s/18s)</a:t>
          </a:r>
          <a:endParaRPr lang="es-EC" sz="1100" dirty="0">
            <a:solidFill>
              <a:schemeClr val="tx1"/>
            </a:solidFill>
          </a:endParaRPr>
        </a:p>
      </dgm:t>
    </dgm:pt>
    <dgm:pt modelId="{17D11074-6D2F-4DB9-95BE-567EA4DE065A}" type="parTrans" cxnId="{FEFC244A-227B-4390-B011-2E1C4C150B2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C521F455-15A7-4C88-800A-96AAEAA88373}" type="sibTrans" cxnId="{FEFC244A-227B-4390-B011-2E1C4C150B2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01463D12-4E45-4292-88FE-5ADE15ED3233}" type="pres">
      <dgm:prSet presAssocID="{5B482DF1-9738-4213-85AE-D6739DC70A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3026AD7-2AB6-49D0-8779-9211880176A9}" type="pres">
      <dgm:prSet presAssocID="{A0AED7E6-3E0C-4A46-9FAE-B331BD5D2354}" presName="composite" presStyleCnt="0"/>
      <dgm:spPr/>
      <dgm:t>
        <a:bodyPr/>
        <a:lstStyle/>
        <a:p>
          <a:endParaRPr lang="es-EC"/>
        </a:p>
      </dgm:t>
    </dgm:pt>
    <dgm:pt modelId="{F76A461A-F3BC-41A1-8AEF-4A0A73549930}" type="pres">
      <dgm:prSet presAssocID="{A0AED7E6-3E0C-4A46-9FAE-B331BD5D2354}" presName="parTx" presStyleLbl="alignNode1" presStyleIdx="0" presStyleCnt="3" custScaleX="148022" custScaleY="80882" custLinFactNeighborX="-224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FF0E48-1F13-4CE5-83CD-07F42A454588}" type="pres">
      <dgm:prSet presAssocID="{A0AED7E6-3E0C-4A46-9FAE-B331BD5D2354}" presName="desTx" presStyleLbl="alignAccFollowNode1" presStyleIdx="0" presStyleCnt="3" custScaleX="148494" custScaleY="88834" custLinFactNeighborX="-224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89EB0F-F24B-4AD2-80A2-8D24E2E870C3}" type="pres">
      <dgm:prSet presAssocID="{A94A8DA5-B0C0-4903-AA48-C0B1428918F7}" presName="space" presStyleCnt="0"/>
      <dgm:spPr/>
      <dgm:t>
        <a:bodyPr/>
        <a:lstStyle/>
        <a:p>
          <a:endParaRPr lang="es-EC"/>
        </a:p>
      </dgm:t>
    </dgm:pt>
    <dgm:pt modelId="{C9BC339F-5EC3-47CB-BA92-6A9E656C779F}" type="pres">
      <dgm:prSet presAssocID="{7E411090-565F-44CB-840A-D8EFF000EEFD}" presName="composite" presStyleCnt="0"/>
      <dgm:spPr/>
      <dgm:t>
        <a:bodyPr/>
        <a:lstStyle/>
        <a:p>
          <a:endParaRPr lang="es-EC"/>
        </a:p>
      </dgm:t>
    </dgm:pt>
    <dgm:pt modelId="{0921A30E-52E1-4CB8-A42B-BB32214F075E}" type="pres">
      <dgm:prSet presAssocID="{7E411090-565F-44CB-840A-D8EFF000EEFD}" presName="parTx" presStyleLbl="alignNode1" presStyleIdx="1" presStyleCnt="3" custScaleX="122809" custScaleY="876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D5B36A-E3D3-4080-89F9-C7029AF08015}" type="pres">
      <dgm:prSet presAssocID="{7E411090-565F-44CB-840A-D8EFF000EEFD}" presName="desTx" presStyleLbl="alignAccFollowNode1" presStyleIdx="1" presStyleCnt="3" custScaleX="122482" custScaleY="961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61C831-FBA0-44D2-BDA8-17569787218B}" type="pres">
      <dgm:prSet presAssocID="{207DE799-F864-46EB-9A39-1293051BD2DF}" presName="space" presStyleCnt="0"/>
      <dgm:spPr/>
      <dgm:t>
        <a:bodyPr/>
        <a:lstStyle/>
        <a:p>
          <a:endParaRPr lang="es-EC"/>
        </a:p>
      </dgm:t>
    </dgm:pt>
    <dgm:pt modelId="{A48D8AA9-9E0A-4DF5-BFE9-49A01ED93D2D}" type="pres">
      <dgm:prSet presAssocID="{8E58C9A8-271B-4DBE-BB7D-479389FA9F8A}" presName="composite" presStyleCnt="0"/>
      <dgm:spPr/>
      <dgm:t>
        <a:bodyPr/>
        <a:lstStyle/>
        <a:p>
          <a:endParaRPr lang="es-EC"/>
        </a:p>
      </dgm:t>
    </dgm:pt>
    <dgm:pt modelId="{E44317E3-DDE7-4A31-B5D1-3BCDD2276365}" type="pres">
      <dgm:prSet presAssocID="{8E58C9A8-271B-4DBE-BB7D-479389FA9F8A}" presName="parTx" presStyleLbl="alignNode1" presStyleIdx="2" presStyleCnt="3" custScaleX="120023" custScaleY="86898" custLinFactNeighborX="234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F5ABBF-4732-49CF-94B9-375A85B901EA}" type="pres">
      <dgm:prSet presAssocID="{8E58C9A8-271B-4DBE-BB7D-479389FA9F8A}" presName="desTx" presStyleLbl="alignAccFollowNode1" presStyleIdx="2" presStyleCnt="3" custScaleX="120494" custScaleY="95693" custLinFactNeighborX="229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42AD292-8C91-43CB-AF55-3600E13D5D3F}" srcId="{7E411090-565F-44CB-840A-D8EFF000EEFD}" destId="{AB3F8577-DC70-4688-9ECD-0CE7B435B42E}" srcOrd="0" destOrd="0" parTransId="{2992C720-AC53-4AEE-8F40-6431CC1F97CB}" sibTransId="{E929355C-34E7-40E1-A3D5-5CFC6A077B0F}"/>
    <dgm:cxn modelId="{60507F12-5DAA-4EBD-8B2F-49AA92E0978E}" type="presOf" srcId="{AB3F8577-DC70-4688-9ECD-0CE7B435B42E}" destId="{F2D5B36A-E3D3-4080-89F9-C7029AF08015}" srcOrd="0" destOrd="0" presId="urn:microsoft.com/office/officeart/2005/8/layout/hList1"/>
    <dgm:cxn modelId="{AB746E8C-B516-450F-BBD5-32269FAF6C19}" srcId="{8E58C9A8-271B-4DBE-BB7D-479389FA9F8A}" destId="{C1ED3F84-6B30-471B-9698-B4CDC4C93701}" srcOrd="0" destOrd="0" parTransId="{945D7F49-2360-406A-A249-EBCBBC2C5041}" sibTransId="{3BB1E7F7-5DFA-465F-8877-CFF2A2BEFFE1}"/>
    <dgm:cxn modelId="{FEFC244A-227B-4390-B011-2E1C4C150B2C}" srcId="{8E58C9A8-271B-4DBE-BB7D-479389FA9F8A}" destId="{26B56928-767F-482C-991C-CDCBA5FB0144}" srcOrd="1" destOrd="0" parTransId="{17D11074-6D2F-4DB9-95BE-567EA4DE065A}" sibTransId="{C521F455-15A7-4C88-800A-96AAEAA88373}"/>
    <dgm:cxn modelId="{DAF1199D-8388-4F84-B6F9-CBBF08A673BB}" type="presOf" srcId="{26B56928-767F-482C-991C-CDCBA5FB0144}" destId="{3FF5ABBF-4732-49CF-94B9-375A85B901EA}" srcOrd="0" destOrd="1" presId="urn:microsoft.com/office/officeart/2005/8/layout/hList1"/>
    <dgm:cxn modelId="{BB95F6F6-7930-4B2A-B506-EDDA41401EAB}" type="presOf" srcId="{8E58C9A8-271B-4DBE-BB7D-479389FA9F8A}" destId="{E44317E3-DDE7-4A31-B5D1-3BCDD2276365}" srcOrd="0" destOrd="0" presId="urn:microsoft.com/office/officeart/2005/8/layout/hList1"/>
    <dgm:cxn modelId="{DFDE4A1E-6441-4F03-A3CD-8E9B6D92D8B3}" type="presOf" srcId="{B53F2FCA-8695-4DE8-B026-E3E6A2F943A9}" destId="{3FFF0E48-1F13-4CE5-83CD-07F42A454588}" srcOrd="0" destOrd="0" presId="urn:microsoft.com/office/officeart/2005/8/layout/hList1"/>
    <dgm:cxn modelId="{C44E2618-CF28-4588-A753-900BC491011A}" type="presOf" srcId="{7E411090-565F-44CB-840A-D8EFF000EEFD}" destId="{0921A30E-52E1-4CB8-A42B-BB32214F075E}" srcOrd="0" destOrd="0" presId="urn:microsoft.com/office/officeart/2005/8/layout/hList1"/>
    <dgm:cxn modelId="{8C682014-2AC8-443F-9BAE-9B3287C0E6ED}" type="presOf" srcId="{729F9ADE-57C5-4E13-BAA8-63222D685F61}" destId="{3FFF0E48-1F13-4CE5-83CD-07F42A454588}" srcOrd="0" destOrd="1" presId="urn:microsoft.com/office/officeart/2005/8/layout/hList1"/>
    <dgm:cxn modelId="{FFB00FE7-C324-4095-8F2B-BC06A6B6AC49}" srcId="{5B482DF1-9738-4213-85AE-D6739DC70A3B}" destId="{A0AED7E6-3E0C-4A46-9FAE-B331BD5D2354}" srcOrd="0" destOrd="0" parTransId="{32D30E1B-E8C1-4D6F-8A4C-0854EA85B440}" sibTransId="{A94A8DA5-B0C0-4903-AA48-C0B1428918F7}"/>
    <dgm:cxn modelId="{1DA998BC-F099-499F-9D9C-65DEC64156CC}" srcId="{A0AED7E6-3E0C-4A46-9FAE-B331BD5D2354}" destId="{729F9ADE-57C5-4E13-BAA8-63222D685F61}" srcOrd="1" destOrd="0" parTransId="{28112A98-D47E-4977-9D2D-3269DD15024F}" sibTransId="{6CA235B7-D4BE-4134-B9E4-92A69B1C25AE}"/>
    <dgm:cxn modelId="{16615DB2-C5FB-433D-B64F-14A677BFA7C5}" srcId="{5B482DF1-9738-4213-85AE-D6739DC70A3B}" destId="{8E58C9A8-271B-4DBE-BB7D-479389FA9F8A}" srcOrd="2" destOrd="0" parTransId="{4011A63D-652E-40E7-8291-69B8114E4ECD}" sibTransId="{76989EFB-BE7A-4CB5-8976-9606869EA579}"/>
    <dgm:cxn modelId="{51FED88E-E43A-4F4F-82B6-DE5001E475BB}" type="presOf" srcId="{A0AED7E6-3E0C-4A46-9FAE-B331BD5D2354}" destId="{F76A461A-F3BC-41A1-8AEF-4A0A73549930}" srcOrd="0" destOrd="0" presId="urn:microsoft.com/office/officeart/2005/8/layout/hList1"/>
    <dgm:cxn modelId="{6BA8E577-D9B1-45A8-A5CE-310B99E30A66}" srcId="{A0AED7E6-3E0C-4A46-9FAE-B331BD5D2354}" destId="{B53F2FCA-8695-4DE8-B026-E3E6A2F943A9}" srcOrd="0" destOrd="0" parTransId="{530F4289-9F59-4661-8B9E-00A64F49EAB7}" sibTransId="{14B6FC25-1B0C-4B06-B114-5BE95795DF24}"/>
    <dgm:cxn modelId="{9E5A19DA-7E44-4396-9372-9DEE784426DF}" type="presOf" srcId="{5B482DF1-9738-4213-85AE-D6739DC70A3B}" destId="{01463D12-4E45-4292-88FE-5ADE15ED3233}" srcOrd="0" destOrd="0" presId="urn:microsoft.com/office/officeart/2005/8/layout/hList1"/>
    <dgm:cxn modelId="{B83A9D03-C977-4BEC-865C-57318A4F4692}" srcId="{5B482DF1-9738-4213-85AE-D6739DC70A3B}" destId="{7E411090-565F-44CB-840A-D8EFF000EEFD}" srcOrd="1" destOrd="0" parTransId="{398567C3-CE35-49E8-B122-BE53D01E3598}" sibTransId="{207DE799-F864-46EB-9A39-1293051BD2DF}"/>
    <dgm:cxn modelId="{C010359D-5883-4E0F-AD4C-8DB49E18FAAF}" type="presOf" srcId="{C1ED3F84-6B30-471B-9698-B4CDC4C93701}" destId="{3FF5ABBF-4732-49CF-94B9-375A85B901EA}" srcOrd="0" destOrd="0" presId="urn:microsoft.com/office/officeart/2005/8/layout/hList1"/>
    <dgm:cxn modelId="{F55B7951-0517-45A0-9E65-E9A5C100F52C}" type="presParOf" srcId="{01463D12-4E45-4292-88FE-5ADE15ED3233}" destId="{63026AD7-2AB6-49D0-8779-9211880176A9}" srcOrd="0" destOrd="0" presId="urn:microsoft.com/office/officeart/2005/8/layout/hList1"/>
    <dgm:cxn modelId="{78138CC7-0CA0-4DAD-A68B-0BE3043FFD48}" type="presParOf" srcId="{63026AD7-2AB6-49D0-8779-9211880176A9}" destId="{F76A461A-F3BC-41A1-8AEF-4A0A73549930}" srcOrd="0" destOrd="0" presId="urn:microsoft.com/office/officeart/2005/8/layout/hList1"/>
    <dgm:cxn modelId="{191D6A4A-1F5B-454D-A258-6ABD12E71E5E}" type="presParOf" srcId="{63026AD7-2AB6-49D0-8779-9211880176A9}" destId="{3FFF0E48-1F13-4CE5-83CD-07F42A454588}" srcOrd="1" destOrd="0" presId="urn:microsoft.com/office/officeart/2005/8/layout/hList1"/>
    <dgm:cxn modelId="{A8D4CA13-C3DB-4FAE-B78E-4FE7088E9DBD}" type="presParOf" srcId="{01463D12-4E45-4292-88FE-5ADE15ED3233}" destId="{D189EB0F-F24B-4AD2-80A2-8D24E2E870C3}" srcOrd="1" destOrd="0" presId="urn:microsoft.com/office/officeart/2005/8/layout/hList1"/>
    <dgm:cxn modelId="{3774ED01-B9CA-40B1-A640-776616DDF061}" type="presParOf" srcId="{01463D12-4E45-4292-88FE-5ADE15ED3233}" destId="{C9BC339F-5EC3-47CB-BA92-6A9E656C779F}" srcOrd="2" destOrd="0" presId="urn:microsoft.com/office/officeart/2005/8/layout/hList1"/>
    <dgm:cxn modelId="{E830BDA2-8D0B-4349-A00F-340203ED40BC}" type="presParOf" srcId="{C9BC339F-5EC3-47CB-BA92-6A9E656C779F}" destId="{0921A30E-52E1-4CB8-A42B-BB32214F075E}" srcOrd="0" destOrd="0" presId="urn:microsoft.com/office/officeart/2005/8/layout/hList1"/>
    <dgm:cxn modelId="{47A8BBF8-2F7E-48AA-94AD-43600780A9A3}" type="presParOf" srcId="{C9BC339F-5EC3-47CB-BA92-6A9E656C779F}" destId="{F2D5B36A-E3D3-4080-89F9-C7029AF08015}" srcOrd="1" destOrd="0" presId="urn:microsoft.com/office/officeart/2005/8/layout/hList1"/>
    <dgm:cxn modelId="{F092716D-10EE-45F7-82D9-5DD00C8C8AC2}" type="presParOf" srcId="{01463D12-4E45-4292-88FE-5ADE15ED3233}" destId="{F861C831-FBA0-44D2-BDA8-17569787218B}" srcOrd="3" destOrd="0" presId="urn:microsoft.com/office/officeart/2005/8/layout/hList1"/>
    <dgm:cxn modelId="{F7327540-4668-41DE-B113-92A60A39736C}" type="presParOf" srcId="{01463D12-4E45-4292-88FE-5ADE15ED3233}" destId="{A48D8AA9-9E0A-4DF5-BFE9-49A01ED93D2D}" srcOrd="4" destOrd="0" presId="urn:microsoft.com/office/officeart/2005/8/layout/hList1"/>
    <dgm:cxn modelId="{A97355A3-307B-41F5-B1BF-E5CDD4EC0977}" type="presParOf" srcId="{A48D8AA9-9E0A-4DF5-BFE9-49A01ED93D2D}" destId="{E44317E3-DDE7-4A31-B5D1-3BCDD2276365}" srcOrd="0" destOrd="0" presId="urn:microsoft.com/office/officeart/2005/8/layout/hList1"/>
    <dgm:cxn modelId="{A9C45C17-0E9C-44B3-8B12-790000CACA07}" type="presParOf" srcId="{A48D8AA9-9E0A-4DF5-BFE9-49A01ED93D2D}" destId="{3FF5ABBF-4732-49CF-94B9-375A85B901E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482DF1-9738-4213-85AE-D6739DC70A3B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0AED7E6-3E0C-4A46-9FAE-B331BD5D2354}">
      <dgm:prSet phldrT="[Text]" custT="1"/>
      <dgm:spPr/>
      <dgm:t>
        <a:bodyPr/>
        <a:lstStyle/>
        <a:p>
          <a:r>
            <a:rPr lang="es-EC" sz="1100" b="1" dirty="0" smtClean="0">
              <a:solidFill>
                <a:schemeClr val="tx1"/>
              </a:solidFill>
            </a:rPr>
            <a:t>Elaboración de cámaras húmedas en </a:t>
          </a:r>
          <a:r>
            <a:rPr lang="es-EC" sz="1100" b="1" dirty="0" err="1" smtClean="0">
              <a:solidFill>
                <a:schemeClr val="tx1"/>
              </a:solidFill>
            </a:rPr>
            <a:t>jigacho</a:t>
          </a:r>
          <a:endParaRPr lang="es-EC" sz="1100" b="1" dirty="0">
            <a:solidFill>
              <a:schemeClr val="tx1"/>
            </a:solidFill>
          </a:endParaRPr>
        </a:p>
      </dgm:t>
    </dgm:pt>
    <dgm:pt modelId="{32D30E1B-E8C1-4D6F-8A4C-0854EA85B440}" type="parTrans" cxnId="{FFB00FE7-C324-4095-8F2B-BC06A6B6AC4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94A8DA5-B0C0-4903-AA48-C0B1428918F7}" type="sibTrans" cxnId="{FFB00FE7-C324-4095-8F2B-BC06A6B6AC4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B53F2FCA-8695-4DE8-B026-E3E6A2F943A9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530F4289-9F59-4661-8B9E-00A64F49EAB7}" type="parTrans" cxnId="{6BA8E577-D9B1-45A8-A5CE-310B99E30A66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14B6FC25-1B0C-4B06-B114-5BE95795DF24}" type="sibTrans" cxnId="{6BA8E577-D9B1-45A8-A5CE-310B99E30A66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729F9ADE-57C5-4E13-BAA8-63222D685F61}">
      <dgm:prSet phldrT="[Text]" custT="1"/>
      <dgm:spPr/>
      <dgm:t>
        <a:bodyPr/>
        <a:lstStyle/>
        <a:p>
          <a:r>
            <a:rPr lang="es-EC">
              <a:noFill/>
            </a:rPr>
            <a:t> </a:t>
          </a:r>
        </a:p>
      </dgm:t>
    </dgm:pt>
    <dgm:pt modelId="{28112A98-D47E-4977-9D2D-3269DD15024F}" type="parTrans" cxnId="{1DA998BC-F099-499F-9D9C-65DEC64156C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6CA235B7-D4BE-4134-B9E4-92A69B1C25AE}" type="sibTrans" cxnId="{1DA998BC-F099-499F-9D9C-65DEC64156C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7E411090-565F-44CB-840A-D8EFF000EEFD}">
      <dgm:prSet phldrT="[Text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</a:rPr>
            <a:t>Extracción de ARN</a:t>
          </a:r>
          <a:endParaRPr lang="es-EC" sz="1100" b="1" dirty="0">
            <a:solidFill>
              <a:schemeClr val="tx1"/>
            </a:solidFill>
          </a:endParaRPr>
        </a:p>
      </dgm:t>
    </dgm:pt>
    <dgm:pt modelId="{398567C3-CE35-49E8-B122-BE53D01E3598}" type="parTrans" cxnId="{B83A9D03-C977-4BEC-865C-57318A4F4692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207DE799-F864-46EB-9A39-1293051BD2DF}" type="sibTrans" cxnId="{B83A9D03-C977-4BEC-865C-57318A4F4692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B3F8577-DC70-4688-9ECD-0CE7B435B42E}">
      <dgm:prSet phldrT="[Text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Fenol-Cloroformo (</a:t>
          </a:r>
          <a:r>
            <a:rPr lang="es-EC" sz="1100" dirty="0" err="1" smtClean="0">
              <a:solidFill>
                <a:schemeClr val="tx1"/>
              </a:solidFill>
            </a:rPr>
            <a:t>Trizol</a:t>
          </a:r>
          <a:r>
            <a:rPr lang="es-EC" sz="1100" dirty="0" smtClean="0">
              <a:solidFill>
                <a:schemeClr val="tx1"/>
              </a:solidFill>
              <a:latin typeface="Calibri" panose="020F0502020204030204" pitchFamily="34" charset="0"/>
            </a:rPr>
            <a:t>®</a:t>
          </a:r>
          <a:r>
            <a:rPr lang="es-EC" sz="1100" dirty="0" smtClean="0">
              <a:solidFill>
                <a:schemeClr val="tx1"/>
              </a:solidFill>
            </a:rPr>
            <a:t>)</a:t>
          </a:r>
          <a:endParaRPr lang="es-EC" sz="1100" dirty="0">
            <a:solidFill>
              <a:schemeClr val="tx1"/>
            </a:solidFill>
          </a:endParaRPr>
        </a:p>
      </dgm:t>
    </dgm:pt>
    <dgm:pt modelId="{2992C720-AC53-4AEE-8F40-6431CC1F97CB}" type="parTrans" cxnId="{A42AD292-8C91-43CB-AF55-3600E13D5D3F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E929355C-34E7-40E1-A3D5-5CFC6A077B0F}" type="sibTrans" cxnId="{A42AD292-8C91-43CB-AF55-3600E13D5D3F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8E58C9A8-271B-4DBE-BB7D-479389FA9F8A}">
      <dgm:prSet phldrT="[Text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</a:rPr>
            <a:t>Medición de pureza e Integridad</a:t>
          </a:r>
          <a:endParaRPr lang="es-EC" sz="1100" b="1" dirty="0">
            <a:solidFill>
              <a:schemeClr val="tx1"/>
            </a:solidFill>
          </a:endParaRPr>
        </a:p>
      </dgm:t>
    </dgm:pt>
    <dgm:pt modelId="{4011A63D-652E-40E7-8291-69B8114E4ECD}" type="parTrans" cxnId="{16615DB2-C5FB-433D-B64F-14A677BFA7C5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76989EFB-BE7A-4CB5-8976-9606869EA579}" type="sibTrans" cxnId="{16615DB2-C5FB-433D-B64F-14A677BFA7C5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C1ED3F84-6B30-471B-9698-B4CDC4C93701}">
      <dgm:prSet phldrT="[Text]" custT="1"/>
      <dgm:spPr/>
      <dgm:t>
        <a:bodyPr/>
        <a:lstStyle/>
        <a:p>
          <a:r>
            <a:rPr lang="es-EC" sz="1100" dirty="0" err="1" smtClean="0">
              <a:solidFill>
                <a:schemeClr val="tx1"/>
              </a:solidFill>
            </a:rPr>
            <a:t>Nanodrop</a:t>
          </a:r>
          <a:r>
            <a:rPr lang="es-EC" sz="1100" dirty="0" smtClean="0">
              <a:solidFill>
                <a:schemeClr val="tx1"/>
              </a:solidFill>
            </a:rPr>
            <a:t> (Abs260/280)</a:t>
          </a:r>
          <a:endParaRPr lang="es-EC" sz="1100" dirty="0">
            <a:solidFill>
              <a:schemeClr val="tx1"/>
            </a:solidFill>
          </a:endParaRPr>
        </a:p>
      </dgm:t>
    </dgm:pt>
    <dgm:pt modelId="{945D7F49-2360-406A-A249-EBCBBC2C5041}" type="parTrans" cxnId="{AB746E8C-B516-450F-BBD5-32269FAF6C1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3BB1E7F7-5DFA-465F-8877-CFF2A2BEFFE1}" type="sibTrans" cxnId="{AB746E8C-B516-450F-BBD5-32269FAF6C1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26B56928-767F-482C-991C-CDCBA5FB0144}">
      <dgm:prSet phldrT="[Text]" custT="1"/>
      <dgm:spPr/>
      <dgm:t>
        <a:bodyPr/>
        <a:lstStyle/>
        <a:p>
          <a:r>
            <a:rPr lang="es-EC" sz="1100" smtClean="0">
              <a:solidFill>
                <a:schemeClr val="tx1"/>
              </a:solidFill>
            </a:rPr>
            <a:t>Eletroforesis-SYBR (28s/18s)</a:t>
          </a:r>
          <a:endParaRPr lang="es-EC" sz="1100" dirty="0">
            <a:solidFill>
              <a:schemeClr val="tx1"/>
            </a:solidFill>
          </a:endParaRPr>
        </a:p>
      </dgm:t>
    </dgm:pt>
    <dgm:pt modelId="{17D11074-6D2F-4DB9-95BE-567EA4DE065A}" type="parTrans" cxnId="{FEFC244A-227B-4390-B011-2E1C4C150B2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C521F455-15A7-4C88-800A-96AAEAA88373}" type="sibTrans" cxnId="{FEFC244A-227B-4390-B011-2E1C4C150B2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01463D12-4E45-4292-88FE-5ADE15ED3233}" type="pres">
      <dgm:prSet presAssocID="{5B482DF1-9738-4213-85AE-D6739DC70A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3026AD7-2AB6-49D0-8779-9211880176A9}" type="pres">
      <dgm:prSet presAssocID="{A0AED7E6-3E0C-4A46-9FAE-B331BD5D2354}" presName="composite" presStyleCnt="0"/>
      <dgm:spPr/>
      <dgm:t>
        <a:bodyPr/>
        <a:lstStyle/>
        <a:p>
          <a:endParaRPr lang="es-EC"/>
        </a:p>
      </dgm:t>
    </dgm:pt>
    <dgm:pt modelId="{F76A461A-F3BC-41A1-8AEF-4A0A73549930}" type="pres">
      <dgm:prSet presAssocID="{A0AED7E6-3E0C-4A46-9FAE-B331BD5D2354}" presName="parTx" presStyleLbl="alignNode1" presStyleIdx="0" presStyleCnt="3" custScaleX="148022" custScaleY="80882" custLinFactNeighborX="-224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FF0E48-1F13-4CE5-83CD-07F42A454588}" type="pres">
      <dgm:prSet presAssocID="{A0AED7E6-3E0C-4A46-9FAE-B331BD5D2354}" presName="desTx" presStyleLbl="alignAccFollowNode1" presStyleIdx="0" presStyleCnt="3" custScaleX="148494" custScaleY="88834" custLinFactNeighborX="-224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89EB0F-F24B-4AD2-80A2-8D24E2E870C3}" type="pres">
      <dgm:prSet presAssocID="{A94A8DA5-B0C0-4903-AA48-C0B1428918F7}" presName="space" presStyleCnt="0"/>
      <dgm:spPr/>
      <dgm:t>
        <a:bodyPr/>
        <a:lstStyle/>
        <a:p>
          <a:endParaRPr lang="es-EC"/>
        </a:p>
      </dgm:t>
    </dgm:pt>
    <dgm:pt modelId="{C9BC339F-5EC3-47CB-BA92-6A9E656C779F}" type="pres">
      <dgm:prSet presAssocID="{7E411090-565F-44CB-840A-D8EFF000EEFD}" presName="composite" presStyleCnt="0"/>
      <dgm:spPr/>
      <dgm:t>
        <a:bodyPr/>
        <a:lstStyle/>
        <a:p>
          <a:endParaRPr lang="es-EC"/>
        </a:p>
      </dgm:t>
    </dgm:pt>
    <dgm:pt modelId="{0921A30E-52E1-4CB8-A42B-BB32214F075E}" type="pres">
      <dgm:prSet presAssocID="{7E411090-565F-44CB-840A-D8EFF000EEFD}" presName="parTx" presStyleLbl="alignNode1" presStyleIdx="1" presStyleCnt="3" custScaleX="122809" custScaleY="876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D5B36A-E3D3-4080-89F9-C7029AF08015}" type="pres">
      <dgm:prSet presAssocID="{7E411090-565F-44CB-840A-D8EFF000EEFD}" presName="desTx" presStyleLbl="alignAccFollowNode1" presStyleIdx="1" presStyleCnt="3" custScaleX="122482" custScaleY="961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61C831-FBA0-44D2-BDA8-17569787218B}" type="pres">
      <dgm:prSet presAssocID="{207DE799-F864-46EB-9A39-1293051BD2DF}" presName="space" presStyleCnt="0"/>
      <dgm:spPr/>
      <dgm:t>
        <a:bodyPr/>
        <a:lstStyle/>
        <a:p>
          <a:endParaRPr lang="es-EC"/>
        </a:p>
      </dgm:t>
    </dgm:pt>
    <dgm:pt modelId="{A48D8AA9-9E0A-4DF5-BFE9-49A01ED93D2D}" type="pres">
      <dgm:prSet presAssocID="{8E58C9A8-271B-4DBE-BB7D-479389FA9F8A}" presName="composite" presStyleCnt="0"/>
      <dgm:spPr/>
      <dgm:t>
        <a:bodyPr/>
        <a:lstStyle/>
        <a:p>
          <a:endParaRPr lang="es-EC"/>
        </a:p>
      </dgm:t>
    </dgm:pt>
    <dgm:pt modelId="{E44317E3-DDE7-4A31-B5D1-3BCDD2276365}" type="pres">
      <dgm:prSet presAssocID="{8E58C9A8-271B-4DBE-BB7D-479389FA9F8A}" presName="parTx" presStyleLbl="alignNode1" presStyleIdx="2" presStyleCnt="3" custScaleX="120023" custScaleY="86898" custLinFactNeighborX="234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F5ABBF-4732-49CF-94B9-375A85B901EA}" type="pres">
      <dgm:prSet presAssocID="{8E58C9A8-271B-4DBE-BB7D-479389FA9F8A}" presName="desTx" presStyleLbl="alignAccFollowNode1" presStyleIdx="2" presStyleCnt="3" custScaleX="120494" custScaleY="95693" custLinFactNeighborX="229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42AD292-8C91-43CB-AF55-3600E13D5D3F}" srcId="{7E411090-565F-44CB-840A-D8EFF000EEFD}" destId="{AB3F8577-DC70-4688-9ECD-0CE7B435B42E}" srcOrd="0" destOrd="0" parTransId="{2992C720-AC53-4AEE-8F40-6431CC1F97CB}" sibTransId="{E929355C-34E7-40E1-A3D5-5CFC6A077B0F}"/>
    <dgm:cxn modelId="{60507F12-5DAA-4EBD-8B2F-49AA92E0978E}" type="presOf" srcId="{AB3F8577-DC70-4688-9ECD-0CE7B435B42E}" destId="{F2D5B36A-E3D3-4080-89F9-C7029AF08015}" srcOrd="0" destOrd="0" presId="urn:microsoft.com/office/officeart/2005/8/layout/hList1"/>
    <dgm:cxn modelId="{AB746E8C-B516-450F-BBD5-32269FAF6C19}" srcId="{8E58C9A8-271B-4DBE-BB7D-479389FA9F8A}" destId="{C1ED3F84-6B30-471B-9698-B4CDC4C93701}" srcOrd="0" destOrd="0" parTransId="{945D7F49-2360-406A-A249-EBCBBC2C5041}" sibTransId="{3BB1E7F7-5DFA-465F-8877-CFF2A2BEFFE1}"/>
    <dgm:cxn modelId="{FEFC244A-227B-4390-B011-2E1C4C150B2C}" srcId="{8E58C9A8-271B-4DBE-BB7D-479389FA9F8A}" destId="{26B56928-767F-482C-991C-CDCBA5FB0144}" srcOrd="1" destOrd="0" parTransId="{17D11074-6D2F-4DB9-95BE-567EA4DE065A}" sibTransId="{C521F455-15A7-4C88-800A-96AAEAA88373}"/>
    <dgm:cxn modelId="{DAF1199D-8388-4F84-B6F9-CBBF08A673BB}" type="presOf" srcId="{26B56928-767F-482C-991C-CDCBA5FB0144}" destId="{3FF5ABBF-4732-49CF-94B9-375A85B901EA}" srcOrd="0" destOrd="1" presId="urn:microsoft.com/office/officeart/2005/8/layout/hList1"/>
    <dgm:cxn modelId="{BB95F6F6-7930-4B2A-B506-EDDA41401EAB}" type="presOf" srcId="{8E58C9A8-271B-4DBE-BB7D-479389FA9F8A}" destId="{E44317E3-DDE7-4A31-B5D1-3BCDD2276365}" srcOrd="0" destOrd="0" presId="urn:microsoft.com/office/officeart/2005/8/layout/hList1"/>
    <dgm:cxn modelId="{DFDE4A1E-6441-4F03-A3CD-8E9B6D92D8B3}" type="presOf" srcId="{B53F2FCA-8695-4DE8-B026-E3E6A2F943A9}" destId="{3FFF0E48-1F13-4CE5-83CD-07F42A454588}" srcOrd="0" destOrd="0" presId="urn:microsoft.com/office/officeart/2005/8/layout/hList1"/>
    <dgm:cxn modelId="{C44E2618-CF28-4588-A753-900BC491011A}" type="presOf" srcId="{7E411090-565F-44CB-840A-D8EFF000EEFD}" destId="{0921A30E-52E1-4CB8-A42B-BB32214F075E}" srcOrd="0" destOrd="0" presId="urn:microsoft.com/office/officeart/2005/8/layout/hList1"/>
    <dgm:cxn modelId="{8C682014-2AC8-443F-9BAE-9B3287C0E6ED}" type="presOf" srcId="{729F9ADE-57C5-4E13-BAA8-63222D685F61}" destId="{3FFF0E48-1F13-4CE5-83CD-07F42A454588}" srcOrd="0" destOrd="1" presId="urn:microsoft.com/office/officeart/2005/8/layout/hList1"/>
    <dgm:cxn modelId="{FFB00FE7-C324-4095-8F2B-BC06A6B6AC49}" srcId="{5B482DF1-9738-4213-85AE-D6739DC70A3B}" destId="{A0AED7E6-3E0C-4A46-9FAE-B331BD5D2354}" srcOrd="0" destOrd="0" parTransId="{32D30E1B-E8C1-4D6F-8A4C-0854EA85B440}" sibTransId="{A94A8DA5-B0C0-4903-AA48-C0B1428918F7}"/>
    <dgm:cxn modelId="{1DA998BC-F099-499F-9D9C-65DEC64156CC}" srcId="{A0AED7E6-3E0C-4A46-9FAE-B331BD5D2354}" destId="{729F9ADE-57C5-4E13-BAA8-63222D685F61}" srcOrd="1" destOrd="0" parTransId="{28112A98-D47E-4977-9D2D-3269DD15024F}" sibTransId="{6CA235B7-D4BE-4134-B9E4-92A69B1C25AE}"/>
    <dgm:cxn modelId="{16615DB2-C5FB-433D-B64F-14A677BFA7C5}" srcId="{5B482DF1-9738-4213-85AE-D6739DC70A3B}" destId="{8E58C9A8-271B-4DBE-BB7D-479389FA9F8A}" srcOrd="2" destOrd="0" parTransId="{4011A63D-652E-40E7-8291-69B8114E4ECD}" sibTransId="{76989EFB-BE7A-4CB5-8976-9606869EA579}"/>
    <dgm:cxn modelId="{51FED88E-E43A-4F4F-82B6-DE5001E475BB}" type="presOf" srcId="{A0AED7E6-3E0C-4A46-9FAE-B331BD5D2354}" destId="{F76A461A-F3BC-41A1-8AEF-4A0A73549930}" srcOrd="0" destOrd="0" presId="urn:microsoft.com/office/officeart/2005/8/layout/hList1"/>
    <dgm:cxn modelId="{6BA8E577-D9B1-45A8-A5CE-310B99E30A66}" srcId="{A0AED7E6-3E0C-4A46-9FAE-B331BD5D2354}" destId="{B53F2FCA-8695-4DE8-B026-E3E6A2F943A9}" srcOrd="0" destOrd="0" parTransId="{530F4289-9F59-4661-8B9E-00A64F49EAB7}" sibTransId="{14B6FC25-1B0C-4B06-B114-5BE95795DF24}"/>
    <dgm:cxn modelId="{9E5A19DA-7E44-4396-9372-9DEE784426DF}" type="presOf" srcId="{5B482DF1-9738-4213-85AE-D6739DC70A3B}" destId="{01463D12-4E45-4292-88FE-5ADE15ED3233}" srcOrd="0" destOrd="0" presId="urn:microsoft.com/office/officeart/2005/8/layout/hList1"/>
    <dgm:cxn modelId="{B83A9D03-C977-4BEC-865C-57318A4F4692}" srcId="{5B482DF1-9738-4213-85AE-D6739DC70A3B}" destId="{7E411090-565F-44CB-840A-D8EFF000EEFD}" srcOrd="1" destOrd="0" parTransId="{398567C3-CE35-49E8-B122-BE53D01E3598}" sibTransId="{207DE799-F864-46EB-9A39-1293051BD2DF}"/>
    <dgm:cxn modelId="{C010359D-5883-4E0F-AD4C-8DB49E18FAAF}" type="presOf" srcId="{C1ED3F84-6B30-471B-9698-B4CDC4C93701}" destId="{3FF5ABBF-4732-49CF-94B9-375A85B901EA}" srcOrd="0" destOrd="0" presId="urn:microsoft.com/office/officeart/2005/8/layout/hList1"/>
    <dgm:cxn modelId="{F55B7951-0517-45A0-9E65-E9A5C100F52C}" type="presParOf" srcId="{01463D12-4E45-4292-88FE-5ADE15ED3233}" destId="{63026AD7-2AB6-49D0-8779-9211880176A9}" srcOrd="0" destOrd="0" presId="urn:microsoft.com/office/officeart/2005/8/layout/hList1"/>
    <dgm:cxn modelId="{78138CC7-0CA0-4DAD-A68B-0BE3043FFD48}" type="presParOf" srcId="{63026AD7-2AB6-49D0-8779-9211880176A9}" destId="{F76A461A-F3BC-41A1-8AEF-4A0A73549930}" srcOrd="0" destOrd="0" presId="urn:microsoft.com/office/officeart/2005/8/layout/hList1"/>
    <dgm:cxn modelId="{191D6A4A-1F5B-454D-A258-6ABD12E71E5E}" type="presParOf" srcId="{63026AD7-2AB6-49D0-8779-9211880176A9}" destId="{3FFF0E48-1F13-4CE5-83CD-07F42A454588}" srcOrd="1" destOrd="0" presId="urn:microsoft.com/office/officeart/2005/8/layout/hList1"/>
    <dgm:cxn modelId="{A8D4CA13-C3DB-4FAE-B78E-4FE7088E9DBD}" type="presParOf" srcId="{01463D12-4E45-4292-88FE-5ADE15ED3233}" destId="{D189EB0F-F24B-4AD2-80A2-8D24E2E870C3}" srcOrd="1" destOrd="0" presId="urn:microsoft.com/office/officeart/2005/8/layout/hList1"/>
    <dgm:cxn modelId="{3774ED01-B9CA-40B1-A640-776616DDF061}" type="presParOf" srcId="{01463D12-4E45-4292-88FE-5ADE15ED3233}" destId="{C9BC339F-5EC3-47CB-BA92-6A9E656C779F}" srcOrd="2" destOrd="0" presId="urn:microsoft.com/office/officeart/2005/8/layout/hList1"/>
    <dgm:cxn modelId="{E830BDA2-8D0B-4349-A00F-340203ED40BC}" type="presParOf" srcId="{C9BC339F-5EC3-47CB-BA92-6A9E656C779F}" destId="{0921A30E-52E1-4CB8-A42B-BB32214F075E}" srcOrd="0" destOrd="0" presId="urn:microsoft.com/office/officeart/2005/8/layout/hList1"/>
    <dgm:cxn modelId="{47A8BBF8-2F7E-48AA-94AD-43600780A9A3}" type="presParOf" srcId="{C9BC339F-5EC3-47CB-BA92-6A9E656C779F}" destId="{F2D5B36A-E3D3-4080-89F9-C7029AF08015}" srcOrd="1" destOrd="0" presId="urn:microsoft.com/office/officeart/2005/8/layout/hList1"/>
    <dgm:cxn modelId="{F092716D-10EE-45F7-82D9-5DD00C8C8AC2}" type="presParOf" srcId="{01463D12-4E45-4292-88FE-5ADE15ED3233}" destId="{F861C831-FBA0-44D2-BDA8-17569787218B}" srcOrd="3" destOrd="0" presId="urn:microsoft.com/office/officeart/2005/8/layout/hList1"/>
    <dgm:cxn modelId="{F7327540-4668-41DE-B113-92A60A39736C}" type="presParOf" srcId="{01463D12-4E45-4292-88FE-5ADE15ED3233}" destId="{A48D8AA9-9E0A-4DF5-BFE9-49A01ED93D2D}" srcOrd="4" destOrd="0" presId="urn:microsoft.com/office/officeart/2005/8/layout/hList1"/>
    <dgm:cxn modelId="{A97355A3-307B-41F5-B1BF-E5CDD4EC0977}" type="presParOf" srcId="{A48D8AA9-9E0A-4DF5-BFE9-49A01ED93D2D}" destId="{E44317E3-DDE7-4A31-B5D1-3BCDD2276365}" srcOrd="0" destOrd="0" presId="urn:microsoft.com/office/officeart/2005/8/layout/hList1"/>
    <dgm:cxn modelId="{A9C45C17-0E9C-44B3-8B12-790000CACA07}" type="presParOf" srcId="{A48D8AA9-9E0A-4DF5-BFE9-49A01ED93D2D}" destId="{3FF5ABBF-4732-49CF-94B9-375A85B901E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2C1B047-3EA5-4149-92CD-2EB8B2470A79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FC49596-959C-43CD-921A-BF6B4BBF55EF}">
      <dgm:prSet phldrT="[Text]" custT="1"/>
      <dgm:spPr/>
      <dgm:t>
        <a:bodyPr/>
        <a:lstStyle/>
        <a:p>
          <a:r>
            <a:rPr lang="es-EC" sz="1200" b="1" smtClean="0">
              <a:solidFill>
                <a:schemeClr val="tx1"/>
              </a:solidFill>
            </a:rPr>
            <a:t>Obtención de ADNc</a:t>
          </a:r>
          <a:endParaRPr lang="es-ES" sz="1200" dirty="0">
            <a:solidFill>
              <a:schemeClr val="tx1"/>
            </a:solidFill>
          </a:endParaRPr>
        </a:p>
      </dgm:t>
    </dgm:pt>
    <dgm:pt modelId="{B9250EC7-3B21-467C-980E-A6F2D9911C84}" type="parTrans" cxnId="{EE49E2AB-A669-4C70-AFDB-685111E51191}">
      <dgm:prSet/>
      <dgm:spPr/>
      <dgm:t>
        <a:bodyPr/>
        <a:lstStyle/>
        <a:p>
          <a:endParaRPr lang="es-ES" sz="2800"/>
        </a:p>
      </dgm:t>
    </dgm:pt>
    <dgm:pt modelId="{2CDAEBD0-EC24-4DE9-AD57-CA27A209416C}" type="sibTrans" cxnId="{EE49E2AB-A669-4C70-AFDB-685111E51191}">
      <dgm:prSet/>
      <dgm:spPr/>
      <dgm:t>
        <a:bodyPr/>
        <a:lstStyle/>
        <a:p>
          <a:endParaRPr lang="es-ES" sz="2800"/>
        </a:p>
      </dgm:t>
    </dgm:pt>
    <dgm:pt modelId="{F6EDBE02-DBC2-48D8-8BA1-C6DD31510FD1}">
      <dgm:prSet phldrT="[Text]" custT="1"/>
      <dgm:spPr/>
      <dgm:t>
        <a:bodyPr/>
        <a:lstStyle/>
        <a:p>
          <a:r>
            <a:rPr lang="es-EC" sz="1200" b="1" smtClean="0">
              <a:solidFill>
                <a:schemeClr val="tx1"/>
              </a:solidFill>
            </a:rPr>
            <a:t>PCR convencional</a:t>
          </a:r>
          <a:endParaRPr lang="es-ES" sz="1200" dirty="0">
            <a:solidFill>
              <a:schemeClr val="tx1"/>
            </a:solidFill>
          </a:endParaRPr>
        </a:p>
      </dgm:t>
    </dgm:pt>
    <dgm:pt modelId="{E97F4FE8-7C2C-4182-A18D-8760AB4191A6}" type="parTrans" cxnId="{2AF792B5-2BF3-4EB3-A975-C7147A09B9F6}">
      <dgm:prSet/>
      <dgm:spPr/>
      <dgm:t>
        <a:bodyPr/>
        <a:lstStyle/>
        <a:p>
          <a:endParaRPr lang="es-ES" sz="2800"/>
        </a:p>
      </dgm:t>
    </dgm:pt>
    <dgm:pt modelId="{B305757A-6464-44E5-A44B-31DF3EC6511B}" type="sibTrans" cxnId="{2AF792B5-2BF3-4EB3-A975-C7147A09B9F6}">
      <dgm:prSet/>
      <dgm:spPr/>
      <dgm:t>
        <a:bodyPr/>
        <a:lstStyle/>
        <a:p>
          <a:endParaRPr lang="es-ES" sz="2800"/>
        </a:p>
      </dgm:t>
    </dgm:pt>
    <dgm:pt modelId="{713F0FC6-D45C-4EE3-A9CA-322ADC41B55D}">
      <dgm:prSet phldrT="[Text]" custT="1"/>
      <dgm:spPr/>
      <dgm:t>
        <a:bodyPr/>
        <a:lstStyle/>
        <a:p>
          <a:r>
            <a:rPr lang="es-EC" sz="1200" b="1" smtClean="0">
              <a:solidFill>
                <a:schemeClr val="tx1"/>
              </a:solidFill>
            </a:rPr>
            <a:t>Análisis de imagen</a:t>
          </a:r>
          <a:endParaRPr lang="es-ES" sz="1200" dirty="0">
            <a:solidFill>
              <a:schemeClr val="tx1"/>
            </a:solidFill>
          </a:endParaRPr>
        </a:p>
      </dgm:t>
    </dgm:pt>
    <dgm:pt modelId="{FBB00FBE-ADCA-4485-861D-B0C56D44F5B5}" type="parTrans" cxnId="{DEE5C283-EF39-4CAC-8FE8-8D966B0B67EC}">
      <dgm:prSet/>
      <dgm:spPr/>
      <dgm:t>
        <a:bodyPr/>
        <a:lstStyle/>
        <a:p>
          <a:endParaRPr lang="es-ES" sz="2800"/>
        </a:p>
      </dgm:t>
    </dgm:pt>
    <dgm:pt modelId="{4A69C10E-ADC5-4800-AF41-178068807739}" type="sibTrans" cxnId="{DEE5C283-EF39-4CAC-8FE8-8D966B0B67EC}">
      <dgm:prSet/>
      <dgm:spPr/>
      <dgm:t>
        <a:bodyPr/>
        <a:lstStyle/>
        <a:p>
          <a:endParaRPr lang="es-ES" sz="2800"/>
        </a:p>
      </dgm:t>
    </dgm:pt>
    <dgm:pt modelId="{26D73888-F1D0-40C8-9FC1-7610F9CC486B}">
      <dgm:prSet phldrT="[Text]" custT="1"/>
      <dgm:spPr/>
      <dgm:t>
        <a:bodyPr/>
        <a:lstStyle/>
        <a:p>
          <a:r>
            <a:rPr lang="es-EC" sz="1050" b="0" smtClean="0"/>
            <a:t>Tratamiento con DNAsas</a:t>
          </a:r>
          <a:endParaRPr lang="es-EC" sz="1050" b="0" dirty="0"/>
        </a:p>
      </dgm:t>
    </dgm:pt>
    <dgm:pt modelId="{27D6619F-89BF-4901-B7EF-95B46D249676}" type="parTrans" cxnId="{36DD9A65-942F-4C40-B41D-7A19649F26E3}">
      <dgm:prSet/>
      <dgm:spPr/>
      <dgm:t>
        <a:bodyPr/>
        <a:lstStyle/>
        <a:p>
          <a:endParaRPr lang="es-ES" sz="2800"/>
        </a:p>
      </dgm:t>
    </dgm:pt>
    <dgm:pt modelId="{F5340948-FFEF-491F-8407-78235426D54E}" type="sibTrans" cxnId="{36DD9A65-942F-4C40-B41D-7A19649F26E3}">
      <dgm:prSet/>
      <dgm:spPr/>
      <dgm:t>
        <a:bodyPr/>
        <a:lstStyle/>
        <a:p>
          <a:endParaRPr lang="es-ES" sz="2800"/>
        </a:p>
      </dgm:t>
    </dgm:pt>
    <dgm:pt modelId="{FD80FA08-D9D8-4FA7-80C5-2FF55F622391}">
      <dgm:prSet phldrT="[Text]" custT="1"/>
      <dgm:spPr/>
      <dgm:t>
        <a:bodyPr/>
        <a:lstStyle/>
        <a:p>
          <a:r>
            <a:rPr lang="es-EC" sz="1050" b="0" smtClean="0"/>
            <a:t>Conversión a ADNc</a:t>
          </a:r>
          <a:endParaRPr lang="es-EC" sz="1050" b="0" dirty="0"/>
        </a:p>
      </dgm:t>
    </dgm:pt>
    <dgm:pt modelId="{79CAE3D9-2AFB-4E2D-A3C3-296052743268}" type="parTrans" cxnId="{7F21F647-5D47-4EB7-95B9-93E386101213}">
      <dgm:prSet/>
      <dgm:spPr/>
      <dgm:t>
        <a:bodyPr/>
        <a:lstStyle/>
        <a:p>
          <a:endParaRPr lang="es-ES" sz="2800"/>
        </a:p>
      </dgm:t>
    </dgm:pt>
    <dgm:pt modelId="{AA9AA79F-DB42-466D-965F-81D5603E2DEF}" type="sibTrans" cxnId="{7F21F647-5D47-4EB7-95B9-93E386101213}">
      <dgm:prSet/>
      <dgm:spPr/>
      <dgm:t>
        <a:bodyPr/>
        <a:lstStyle/>
        <a:p>
          <a:endParaRPr lang="es-ES" sz="2800"/>
        </a:p>
      </dgm:t>
    </dgm:pt>
    <dgm:pt modelId="{52E21A53-E0D6-44D9-BA8B-C42ED0AED209}">
      <dgm:prSet phldrT="[Text]" custT="1"/>
      <dgm:spPr/>
      <dgm:t>
        <a:bodyPr/>
        <a:lstStyle/>
        <a:p>
          <a:r>
            <a:rPr lang="es-EC" sz="1050" smtClean="0"/>
            <a:t>Previa estandarización de condiciones termodinámicas de cebadores</a:t>
          </a:r>
          <a:endParaRPr lang="es-EC" sz="1050" dirty="0"/>
        </a:p>
      </dgm:t>
    </dgm:pt>
    <dgm:pt modelId="{86805FBF-DCED-4E6E-9978-FB2753AF121F}" type="parTrans" cxnId="{737EEB93-5A02-43A9-A1CA-9DCC6A189BE7}">
      <dgm:prSet/>
      <dgm:spPr/>
      <dgm:t>
        <a:bodyPr/>
        <a:lstStyle/>
        <a:p>
          <a:endParaRPr lang="es-ES" sz="2800"/>
        </a:p>
      </dgm:t>
    </dgm:pt>
    <dgm:pt modelId="{F4D06F38-2C78-4C47-B723-6C9896099099}" type="sibTrans" cxnId="{737EEB93-5A02-43A9-A1CA-9DCC6A189BE7}">
      <dgm:prSet/>
      <dgm:spPr/>
      <dgm:t>
        <a:bodyPr/>
        <a:lstStyle/>
        <a:p>
          <a:endParaRPr lang="es-ES" sz="2800"/>
        </a:p>
      </dgm:t>
    </dgm:pt>
    <dgm:pt modelId="{3978FE89-91A2-47D7-BEF5-CC5E304B3F38}">
      <dgm:prSet phldrT="[Text]" custT="1"/>
      <dgm:spPr/>
      <dgm:t>
        <a:bodyPr/>
        <a:lstStyle/>
        <a:p>
          <a:r>
            <a:rPr lang="es-EC" sz="1050" smtClean="0"/>
            <a:t>Uso de ImageJ</a:t>
          </a:r>
          <a:endParaRPr lang="es-EC" sz="1050" dirty="0"/>
        </a:p>
      </dgm:t>
    </dgm:pt>
    <dgm:pt modelId="{733F6512-0F10-438F-B1EF-EF48D5AB8145}" type="parTrans" cxnId="{04C4063C-61B9-49FE-BCB2-3109F2B17D9E}">
      <dgm:prSet/>
      <dgm:spPr/>
      <dgm:t>
        <a:bodyPr/>
        <a:lstStyle/>
        <a:p>
          <a:endParaRPr lang="es-ES" sz="2800"/>
        </a:p>
      </dgm:t>
    </dgm:pt>
    <dgm:pt modelId="{B7D2FC1C-3612-483E-A4B4-A18363AB251D}" type="sibTrans" cxnId="{04C4063C-61B9-49FE-BCB2-3109F2B17D9E}">
      <dgm:prSet/>
      <dgm:spPr/>
      <dgm:t>
        <a:bodyPr/>
        <a:lstStyle/>
        <a:p>
          <a:endParaRPr lang="es-ES" sz="2800"/>
        </a:p>
      </dgm:t>
    </dgm:pt>
    <dgm:pt modelId="{673184E3-45F0-4E5B-A1EA-6D4FFF09BD0D}">
      <dgm:prSet phldrT="[Text]" custT="1"/>
      <dgm:spPr/>
      <dgm:t>
        <a:bodyPr/>
        <a:lstStyle/>
        <a:p>
          <a:r>
            <a:rPr lang="es-EC" sz="1050" smtClean="0"/>
            <a:t>Cálculo de densidad absoluta</a:t>
          </a:r>
          <a:endParaRPr lang="es-EC" sz="1050" dirty="0"/>
        </a:p>
      </dgm:t>
    </dgm:pt>
    <dgm:pt modelId="{CB1E685E-54D1-49C8-98F4-A074B2690A6D}" type="parTrans" cxnId="{F0AE83A3-608E-4293-829F-7E25554D53A3}">
      <dgm:prSet/>
      <dgm:spPr/>
      <dgm:t>
        <a:bodyPr/>
        <a:lstStyle/>
        <a:p>
          <a:endParaRPr lang="es-ES" sz="2800"/>
        </a:p>
      </dgm:t>
    </dgm:pt>
    <dgm:pt modelId="{3095CE1C-7B95-4C34-A802-99DBAAE422FA}" type="sibTrans" cxnId="{F0AE83A3-608E-4293-829F-7E25554D53A3}">
      <dgm:prSet/>
      <dgm:spPr/>
      <dgm:t>
        <a:bodyPr/>
        <a:lstStyle/>
        <a:p>
          <a:endParaRPr lang="es-ES" sz="2800"/>
        </a:p>
      </dgm:t>
    </dgm:pt>
    <dgm:pt modelId="{80DB2B9C-AA25-4746-B3BB-CF5351E5EDE5}" type="pres">
      <dgm:prSet presAssocID="{52C1B047-3EA5-4149-92CD-2EB8B2470A79}" presName="Name0" presStyleCnt="0">
        <dgm:presLayoutVars>
          <dgm:dir/>
          <dgm:animLvl val="lvl"/>
          <dgm:resizeHandles val="exact"/>
        </dgm:presLayoutVars>
      </dgm:prSet>
      <dgm:spPr/>
    </dgm:pt>
    <dgm:pt modelId="{A729C881-E34E-4830-AEDA-2FD9F3B1AEDE}" type="pres">
      <dgm:prSet presAssocID="{1FC49596-959C-43CD-921A-BF6B4BBF55EF}" presName="composite" presStyleCnt="0"/>
      <dgm:spPr/>
    </dgm:pt>
    <dgm:pt modelId="{FC4CED61-9FBC-489F-9CD8-5360367070D1}" type="pres">
      <dgm:prSet presAssocID="{1FC49596-959C-43CD-921A-BF6B4BBF55EF}" presName="parTx" presStyleLbl="alignNode1" presStyleIdx="0" presStyleCnt="3" custScaleX="85871" custScaleY="96210" custLinFactNeighborX="-1305" custLinFactNeighborY="176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0A578F-95C2-41A0-B332-4FE4C2080385}" type="pres">
      <dgm:prSet presAssocID="{1FC49596-959C-43CD-921A-BF6B4BBF55EF}" presName="desTx" presStyleLbl="alignAccFollowNode1" presStyleIdx="0" presStyleCnt="3" custScaleX="85445" custScaleY="63752" custLinFactNeighborX="-1185" custLinFactNeighborY="-69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6C6319-9D23-4DDD-991D-4B42506037F6}" type="pres">
      <dgm:prSet presAssocID="{2CDAEBD0-EC24-4DE9-AD57-CA27A209416C}" presName="space" presStyleCnt="0"/>
      <dgm:spPr/>
    </dgm:pt>
    <dgm:pt modelId="{AF85D33D-C280-4450-95FE-168889D04DB6}" type="pres">
      <dgm:prSet presAssocID="{F6EDBE02-DBC2-48D8-8BA1-C6DD31510FD1}" presName="composite" presStyleCnt="0"/>
      <dgm:spPr/>
    </dgm:pt>
    <dgm:pt modelId="{070A392B-F250-45B5-9BC4-D84CDFB9A437}" type="pres">
      <dgm:prSet presAssocID="{F6EDBE02-DBC2-48D8-8BA1-C6DD31510FD1}" presName="parTx" presStyleLbl="alignNode1" presStyleIdx="1" presStyleCnt="3" custScaleY="89869" custLinFactNeighborX="-3064" custLinFactNeighborY="-43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9138E9-4E46-4F17-B1EA-E38B2D6BDC6B}" type="pres">
      <dgm:prSet presAssocID="{F6EDBE02-DBC2-48D8-8BA1-C6DD31510FD1}" presName="desTx" presStyleLbl="alignAccFollowNode1" presStyleIdx="1" presStyleCnt="3" custScaleY="85696" custLinFactNeighborX="-3064" custLinFactNeighborY="-20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D6BF0E-806D-4BC1-B4B4-F9A1616A1AEF}" type="pres">
      <dgm:prSet presAssocID="{B305757A-6464-44E5-A44B-31DF3EC6511B}" presName="space" presStyleCnt="0"/>
      <dgm:spPr/>
    </dgm:pt>
    <dgm:pt modelId="{A721D3F6-DFCF-4FD3-AADB-9FF43C54B45F}" type="pres">
      <dgm:prSet presAssocID="{713F0FC6-D45C-4EE3-A9CA-322ADC41B55D}" presName="composite" presStyleCnt="0"/>
      <dgm:spPr/>
    </dgm:pt>
    <dgm:pt modelId="{1AA070A9-B8FF-4A9B-AD94-1A936941A9AA}" type="pres">
      <dgm:prSet presAssocID="{713F0FC6-D45C-4EE3-A9CA-322ADC41B55D}" presName="parTx" presStyleLbl="alignNode1" presStyleIdx="2" presStyleCnt="3" custScaleY="909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78DAA6-5D7A-425F-B473-FBC539ADE794}" type="pres">
      <dgm:prSet presAssocID="{713F0FC6-D45C-4EE3-A9CA-322ADC41B55D}" presName="desTx" presStyleLbl="alignAccFollowNode1" presStyleIdx="2" presStyleCnt="3" custScaleY="843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EE5C283-EF39-4CAC-8FE8-8D966B0B67EC}" srcId="{52C1B047-3EA5-4149-92CD-2EB8B2470A79}" destId="{713F0FC6-D45C-4EE3-A9CA-322ADC41B55D}" srcOrd="2" destOrd="0" parTransId="{FBB00FBE-ADCA-4485-861D-B0C56D44F5B5}" sibTransId="{4A69C10E-ADC5-4800-AF41-178068807739}"/>
    <dgm:cxn modelId="{BE47901C-F3DF-44C5-B7B7-4A71F2C238B0}" type="presOf" srcId="{713F0FC6-D45C-4EE3-A9CA-322ADC41B55D}" destId="{1AA070A9-B8FF-4A9B-AD94-1A936941A9AA}" srcOrd="0" destOrd="0" presId="urn:microsoft.com/office/officeart/2005/8/layout/hList1"/>
    <dgm:cxn modelId="{B52B76BC-54B7-4D85-9992-885FFE31BB9F}" type="presOf" srcId="{26D73888-F1D0-40C8-9FC1-7610F9CC486B}" destId="{820A578F-95C2-41A0-B332-4FE4C2080385}" srcOrd="0" destOrd="0" presId="urn:microsoft.com/office/officeart/2005/8/layout/hList1"/>
    <dgm:cxn modelId="{F0AE83A3-608E-4293-829F-7E25554D53A3}" srcId="{713F0FC6-D45C-4EE3-A9CA-322ADC41B55D}" destId="{673184E3-45F0-4E5B-A1EA-6D4FFF09BD0D}" srcOrd="1" destOrd="0" parTransId="{CB1E685E-54D1-49C8-98F4-A074B2690A6D}" sibTransId="{3095CE1C-7B95-4C34-A802-99DBAAE422FA}"/>
    <dgm:cxn modelId="{719801E3-CCA0-4F96-BE41-9DE5DBEECEDF}" type="presOf" srcId="{673184E3-45F0-4E5B-A1EA-6D4FFF09BD0D}" destId="{9F78DAA6-5D7A-425F-B473-FBC539ADE794}" srcOrd="0" destOrd="1" presId="urn:microsoft.com/office/officeart/2005/8/layout/hList1"/>
    <dgm:cxn modelId="{9602C6EB-4BDD-4A84-8496-3B9264BD53F3}" type="presOf" srcId="{52E21A53-E0D6-44D9-BA8B-C42ED0AED209}" destId="{B79138E9-4E46-4F17-B1EA-E38B2D6BDC6B}" srcOrd="0" destOrd="0" presId="urn:microsoft.com/office/officeart/2005/8/layout/hList1"/>
    <dgm:cxn modelId="{E1CD2400-F941-44B8-8CE2-A1C9D98D2D0C}" type="presOf" srcId="{3978FE89-91A2-47D7-BEF5-CC5E304B3F38}" destId="{9F78DAA6-5D7A-425F-B473-FBC539ADE794}" srcOrd="0" destOrd="0" presId="urn:microsoft.com/office/officeart/2005/8/layout/hList1"/>
    <dgm:cxn modelId="{2AF792B5-2BF3-4EB3-A975-C7147A09B9F6}" srcId="{52C1B047-3EA5-4149-92CD-2EB8B2470A79}" destId="{F6EDBE02-DBC2-48D8-8BA1-C6DD31510FD1}" srcOrd="1" destOrd="0" parTransId="{E97F4FE8-7C2C-4182-A18D-8760AB4191A6}" sibTransId="{B305757A-6464-44E5-A44B-31DF3EC6511B}"/>
    <dgm:cxn modelId="{8A3A40FB-2300-4354-911F-89799234ACDD}" type="presOf" srcId="{FD80FA08-D9D8-4FA7-80C5-2FF55F622391}" destId="{820A578F-95C2-41A0-B332-4FE4C2080385}" srcOrd="0" destOrd="1" presId="urn:microsoft.com/office/officeart/2005/8/layout/hList1"/>
    <dgm:cxn modelId="{FF2F375F-ADDE-4BA4-A0E3-0A48561897DE}" type="presOf" srcId="{F6EDBE02-DBC2-48D8-8BA1-C6DD31510FD1}" destId="{070A392B-F250-45B5-9BC4-D84CDFB9A437}" srcOrd="0" destOrd="0" presId="urn:microsoft.com/office/officeart/2005/8/layout/hList1"/>
    <dgm:cxn modelId="{04C4063C-61B9-49FE-BCB2-3109F2B17D9E}" srcId="{713F0FC6-D45C-4EE3-A9CA-322ADC41B55D}" destId="{3978FE89-91A2-47D7-BEF5-CC5E304B3F38}" srcOrd="0" destOrd="0" parTransId="{733F6512-0F10-438F-B1EF-EF48D5AB8145}" sibTransId="{B7D2FC1C-3612-483E-A4B4-A18363AB251D}"/>
    <dgm:cxn modelId="{7F21F647-5D47-4EB7-95B9-93E386101213}" srcId="{1FC49596-959C-43CD-921A-BF6B4BBF55EF}" destId="{FD80FA08-D9D8-4FA7-80C5-2FF55F622391}" srcOrd="1" destOrd="0" parTransId="{79CAE3D9-2AFB-4E2D-A3C3-296052743268}" sibTransId="{AA9AA79F-DB42-466D-965F-81D5603E2DEF}"/>
    <dgm:cxn modelId="{36DD9A65-942F-4C40-B41D-7A19649F26E3}" srcId="{1FC49596-959C-43CD-921A-BF6B4BBF55EF}" destId="{26D73888-F1D0-40C8-9FC1-7610F9CC486B}" srcOrd="0" destOrd="0" parTransId="{27D6619F-89BF-4901-B7EF-95B46D249676}" sibTransId="{F5340948-FFEF-491F-8407-78235426D54E}"/>
    <dgm:cxn modelId="{8FD0BA1B-C514-4411-915D-F405C2B9122F}" type="presOf" srcId="{52C1B047-3EA5-4149-92CD-2EB8B2470A79}" destId="{80DB2B9C-AA25-4746-B3BB-CF5351E5EDE5}" srcOrd="0" destOrd="0" presId="urn:microsoft.com/office/officeart/2005/8/layout/hList1"/>
    <dgm:cxn modelId="{737EEB93-5A02-43A9-A1CA-9DCC6A189BE7}" srcId="{F6EDBE02-DBC2-48D8-8BA1-C6DD31510FD1}" destId="{52E21A53-E0D6-44D9-BA8B-C42ED0AED209}" srcOrd="0" destOrd="0" parTransId="{86805FBF-DCED-4E6E-9978-FB2753AF121F}" sibTransId="{F4D06F38-2C78-4C47-B723-6C9896099099}"/>
    <dgm:cxn modelId="{354E80EA-3462-41B7-981E-F6F6533F4C76}" type="presOf" srcId="{1FC49596-959C-43CD-921A-BF6B4BBF55EF}" destId="{FC4CED61-9FBC-489F-9CD8-5360367070D1}" srcOrd="0" destOrd="0" presId="urn:microsoft.com/office/officeart/2005/8/layout/hList1"/>
    <dgm:cxn modelId="{EE49E2AB-A669-4C70-AFDB-685111E51191}" srcId="{52C1B047-3EA5-4149-92CD-2EB8B2470A79}" destId="{1FC49596-959C-43CD-921A-BF6B4BBF55EF}" srcOrd="0" destOrd="0" parTransId="{B9250EC7-3B21-467C-980E-A6F2D9911C84}" sibTransId="{2CDAEBD0-EC24-4DE9-AD57-CA27A209416C}"/>
    <dgm:cxn modelId="{3C9C15D2-2576-468B-9349-400BC5644F6C}" type="presParOf" srcId="{80DB2B9C-AA25-4746-B3BB-CF5351E5EDE5}" destId="{A729C881-E34E-4830-AEDA-2FD9F3B1AEDE}" srcOrd="0" destOrd="0" presId="urn:microsoft.com/office/officeart/2005/8/layout/hList1"/>
    <dgm:cxn modelId="{CB07DAF8-C708-46AA-B11B-00CDD9E6E379}" type="presParOf" srcId="{A729C881-E34E-4830-AEDA-2FD9F3B1AEDE}" destId="{FC4CED61-9FBC-489F-9CD8-5360367070D1}" srcOrd="0" destOrd="0" presId="urn:microsoft.com/office/officeart/2005/8/layout/hList1"/>
    <dgm:cxn modelId="{056D619F-2FEE-4443-8C0B-59713FA97588}" type="presParOf" srcId="{A729C881-E34E-4830-AEDA-2FD9F3B1AEDE}" destId="{820A578F-95C2-41A0-B332-4FE4C2080385}" srcOrd="1" destOrd="0" presId="urn:microsoft.com/office/officeart/2005/8/layout/hList1"/>
    <dgm:cxn modelId="{3A327CB3-A024-4A05-8086-3490A5FE5E44}" type="presParOf" srcId="{80DB2B9C-AA25-4746-B3BB-CF5351E5EDE5}" destId="{886C6319-9D23-4DDD-991D-4B42506037F6}" srcOrd="1" destOrd="0" presId="urn:microsoft.com/office/officeart/2005/8/layout/hList1"/>
    <dgm:cxn modelId="{8105CBC3-CA17-48CB-AF09-0873CA900F55}" type="presParOf" srcId="{80DB2B9C-AA25-4746-B3BB-CF5351E5EDE5}" destId="{AF85D33D-C280-4450-95FE-168889D04DB6}" srcOrd="2" destOrd="0" presId="urn:microsoft.com/office/officeart/2005/8/layout/hList1"/>
    <dgm:cxn modelId="{6E46F0D6-2503-499A-AFC7-F3E4EC2CAC92}" type="presParOf" srcId="{AF85D33D-C280-4450-95FE-168889D04DB6}" destId="{070A392B-F250-45B5-9BC4-D84CDFB9A437}" srcOrd="0" destOrd="0" presId="urn:microsoft.com/office/officeart/2005/8/layout/hList1"/>
    <dgm:cxn modelId="{F5B83415-6CBB-44E6-8CC4-77832C7544AE}" type="presParOf" srcId="{AF85D33D-C280-4450-95FE-168889D04DB6}" destId="{B79138E9-4E46-4F17-B1EA-E38B2D6BDC6B}" srcOrd="1" destOrd="0" presId="urn:microsoft.com/office/officeart/2005/8/layout/hList1"/>
    <dgm:cxn modelId="{3DC8B46D-567E-42EE-904A-3F058914C1B3}" type="presParOf" srcId="{80DB2B9C-AA25-4746-B3BB-CF5351E5EDE5}" destId="{EED6BF0E-806D-4BC1-B4B4-F9A1616A1AEF}" srcOrd="3" destOrd="0" presId="urn:microsoft.com/office/officeart/2005/8/layout/hList1"/>
    <dgm:cxn modelId="{EB974C05-696A-4410-A8B0-FF2ADBA00738}" type="presParOf" srcId="{80DB2B9C-AA25-4746-B3BB-CF5351E5EDE5}" destId="{A721D3F6-DFCF-4FD3-AADB-9FF43C54B45F}" srcOrd="4" destOrd="0" presId="urn:microsoft.com/office/officeart/2005/8/layout/hList1"/>
    <dgm:cxn modelId="{F5F875D8-1802-400B-B20D-16195508A578}" type="presParOf" srcId="{A721D3F6-DFCF-4FD3-AADB-9FF43C54B45F}" destId="{1AA070A9-B8FF-4A9B-AD94-1A936941A9AA}" srcOrd="0" destOrd="0" presId="urn:microsoft.com/office/officeart/2005/8/layout/hList1"/>
    <dgm:cxn modelId="{13921FDC-0093-4151-BB86-74984CF19A8D}" type="presParOf" srcId="{A721D3F6-DFCF-4FD3-AADB-9FF43C54B45F}" destId="{9F78DAA6-5D7A-425F-B473-FBC539ADE79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5B482DF1-9738-4213-85AE-D6739DC70A3B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0AED7E6-3E0C-4A46-9FAE-B331BD5D2354}">
      <dgm:prSet phldrT="[Text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</a:rPr>
            <a:t>Elaboración de cámaras húmedas en babaco y jigacho</a:t>
          </a:r>
          <a:endParaRPr lang="es-EC" sz="1100" b="1" dirty="0">
            <a:solidFill>
              <a:schemeClr val="tx1"/>
            </a:solidFill>
          </a:endParaRPr>
        </a:p>
      </dgm:t>
    </dgm:pt>
    <dgm:pt modelId="{32D30E1B-E8C1-4D6F-8A4C-0854EA85B440}" type="parTrans" cxnId="{FFB00FE7-C324-4095-8F2B-BC06A6B6AC4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94A8DA5-B0C0-4903-AA48-C0B1428918F7}" type="sibTrans" cxnId="{FFB00FE7-C324-4095-8F2B-BC06A6B6AC4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B53F2FCA-8695-4DE8-B026-E3E6A2F943A9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530F4289-9F59-4661-8B9E-00A64F49EAB7}" type="parTrans" cxnId="{6BA8E577-D9B1-45A8-A5CE-310B99E30A66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14B6FC25-1B0C-4B06-B114-5BE95795DF24}" type="sibTrans" cxnId="{6BA8E577-D9B1-45A8-A5CE-310B99E30A66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729F9ADE-57C5-4E13-BAA8-63222D685F61}">
      <dgm:prSet phldrT="[Text]" custT="1"/>
      <dgm:spPr/>
      <dgm:t>
        <a:bodyPr/>
        <a:lstStyle/>
        <a:p>
          <a:r>
            <a:rPr lang="es-EC">
              <a:noFill/>
            </a:rPr>
            <a:t> </a:t>
          </a:r>
        </a:p>
      </dgm:t>
    </dgm:pt>
    <dgm:pt modelId="{28112A98-D47E-4977-9D2D-3269DD15024F}" type="parTrans" cxnId="{1DA998BC-F099-499F-9D9C-65DEC64156C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6CA235B7-D4BE-4134-B9E4-92A69B1C25AE}" type="sibTrans" cxnId="{1DA998BC-F099-499F-9D9C-65DEC64156C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7E411090-565F-44CB-840A-D8EFF000EEFD}">
      <dgm:prSet phldrT="[Text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</a:rPr>
            <a:t>Medida de Fluorescencia de Clorofila</a:t>
          </a:r>
          <a:endParaRPr lang="es-EC" sz="1100" b="1" dirty="0">
            <a:solidFill>
              <a:schemeClr val="tx1"/>
            </a:solidFill>
          </a:endParaRPr>
        </a:p>
      </dgm:t>
    </dgm:pt>
    <dgm:pt modelId="{398567C3-CE35-49E8-B122-BE53D01E3598}" type="parTrans" cxnId="{B83A9D03-C977-4BEC-865C-57318A4F4692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207DE799-F864-46EB-9A39-1293051BD2DF}" type="sibTrans" cxnId="{B83A9D03-C977-4BEC-865C-57318A4F4692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B3F8577-DC70-4688-9ECD-0CE7B435B42E}">
      <dgm:prSet phldrT="[Text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Parámetro </a:t>
          </a:r>
          <a:r>
            <a:rPr lang="es-EC" sz="1100" dirty="0" err="1" smtClean="0">
              <a:solidFill>
                <a:schemeClr val="tx1"/>
              </a:solidFill>
            </a:rPr>
            <a:t>Fv</a:t>
          </a:r>
          <a:r>
            <a:rPr lang="es-EC" sz="1100" dirty="0" smtClean="0">
              <a:solidFill>
                <a:schemeClr val="tx1"/>
              </a:solidFill>
            </a:rPr>
            <a:t>/Fm en hojas adaptadas a oscuridad.</a:t>
          </a:r>
          <a:endParaRPr lang="es-EC" sz="1100" dirty="0">
            <a:solidFill>
              <a:schemeClr val="tx1"/>
            </a:solidFill>
          </a:endParaRPr>
        </a:p>
      </dgm:t>
    </dgm:pt>
    <dgm:pt modelId="{2992C720-AC53-4AEE-8F40-6431CC1F97CB}" type="parTrans" cxnId="{A42AD292-8C91-43CB-AF55-3600E13D5D3F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E929355C-34E7-40E1-A3D5-5CFC6A077B0F}" type="sibTrans" cxnId="{A42AD292-8C91-43CB-AF55-3600E13D5D3F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E4994698-CDC7-48DA-A01A-8CD9324BF36A}">
      <dgm:prSet phldrT="[Text]" custT="1"/>
      <dgm:spPr/>
      <dgm:t>
        <a:bodyPr/>
        <a:lstStyle/>
        <a:p>
          <a:r>
            <a:rPr lang="es-EC" sz="1100" b="1" dirty="0" smtClean="0">
              <a:solidFill>
                <a:schemeClr val="tx1"/>
              </a:solidFill>
            </a:rPr>
            <a:t>Aplicación de inductores hormonales</a:t>
          </a:r>
          <a:endParaRPr lang="es-EC" sz="1100" b="1" dirty="0">
            <a:solidFill>
              <a:schemeClr val="tx1"/>
            </a:solidFill>
          </a:endParaRPr>
        </a:p>
      </dgm:t>
    </dgm:pt>
    <dgm:pt modelId="{52E5B0FA-D7DD-4971-9C8C-CEB561C256A5}" type="parTrans" cxnId="{517B71E6-F968-4B3D-A475-EE43A79895F3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E3CFA484-689D-42FF-A6F4-A1787010A73B}" type="sibTrans" cxnId="{517B71E6-F968-4B3D-A475-EE43A79895F3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1C1B8CAF-788A-447A-A5CF-28B0234DD40F}">
      <dgm:prSet phldrT="[Text]" custT="1"/>
      <dgm:spPr/>
      <dgm:t>
        <a:bodyPr/>
        <a:lstStyle/>
        <a:p>
          <a:r>
            <a:rPr lang="es-EC" sz="1100" b="0" dirty="0" smtClean="0">
              <a:solidFill>
                <a:schemeClr val="tx1"/>
              </a:solidFill>
            </a:rPr>
            <a:t>Asperjado superficial</a:t>
          </a:r>
          <a:endParaRPr lang="es-EC" sz="1100" b="0" dirty="0">
            <a:solidFill>
              <a:schemeClr val="tx1"/>
            </a:solidFill>
          </a:endParaRPr>
        </a:p>
      </dgm:t>
    </dgm:pt>
    <dgm:pt modelId="{86C71709-D746-4BFF-8633-98A1A07028E9}" type="parTrans" cxnId="{78004B9B-37D0-421D-8C1C-250365D06E47}">
      <dgm:prSet/>
      <dgm:spPr/>
      <dgm:t>
        <a:bodyPr/>
        <a:lstStyle/>
        <a:p>
          <a:endParaRPr lang="es-EC"/>
        </a:p>
      </dgm:t>
    </dgm:pt>
    <dgm:pt modelId="{ACC9402A-2A7E-4C6D-8615-94D3C161AD12}" type="sibTrans" cxnId="{78004B9B-37D0-421D-8C1C-250365D06E47}">
      <dgm:prSet/>
      <dgm:spPr/>
      <dgm:t>
        <a:bodyPr/>
        <a:lstStyle/>
        <a:p>
          <a:endParaRPr lang="es-EC"/>
        </a:p>
      </dgm:t>
    </dgm:pt>
    <dgm:pt modelId="{01463D12-4E45-4292-88FE-5ADE15ED3233}" type="pres">
      <dgm:prSet presAssocID="{5B482DF1-9738-4213-85AE-D6739DC70A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3026AD7-2AB6-49D0-8779-9211880176A9}" type="pres">
      <dgm:prSet presAssocID="{A0AED7E6-3E0C-4A46-9FAE-B331BD5D2354}" presName="composite" presStyleCnt="0"/>
      <dgm:spPr/>
      <dgm:t>
        <a:bodyPr/>
        <a:lstStyle/>
        <a:p>
          <a:endParaRPr lang="es-EC"/>
        </a:p>
      </dgm:t>
    </dgm:pt>
    <dgm:pt modelId="{F76A461A-F3BC-41A1-8AEF-4A0A73549930}" type="pres">
      <dgm:prSet presAssocID="{A0AED7E6-3E0C-4A46-9FAE-B331BD5D2354}" presName="parTx" presStyleLbl="alignNode1" presStyleIdx="0" presStyleCnt="3" custScaleX="1338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FF0E48-1F13-4CE5-83CD-07F42A454588}" type="pres">
      <dgm:prSet presAssocID="{A0AED7E6-3E0C-4A46-9FAE-B331BD5D2354}" presName="desTx" presStyleLbl="alignAccFollowNode1" presStyleIdx="0" presStyleCnt="3" custScaleX="1338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89EB0F-F24B-4AD2-80A2-8D24E2E870C3}" type="pres">
      <dgm:prSet presAssocID="{A94A8DA5-B0C0-4903-AA48-C0B1428918F7}" presName="space" presStyleCnt="0"/>
      <dgm:spPr/>
      <dgm:t>
        <a:bodyPr/>
        <a:lstStyle/>
        <a:p>
          <a:endParaRPr lang="es-EC"/>
        </a:p>
      </dgm:t>
    </dgm:pt>
    <dgm:pt modelId="{480B69ED-AC2A-4711-A0C9-AE4B16D96549}" type="pres">
      <dgm:prSet presAssocID="{E4994698-CDC7-48DA-A01A-8CD9324BF36A}" presName="composite" presStyleCnt="0"/>
      <dgm:spPr/>
      <dgm:t>
        <a:bodyPr/>
        <a:lstStyle/>
        <a:p>
          <a:endParaRPr lang="es-EC"/>
        </a:p>
      </dgm:t>
    </dgm:pt>
    <dgm:pt modelId="{EAB0A1E8-C6F8-4786-B2D4-AEE1FD9F467C}" type="pres">
      <dgm:prSet presAssocID="{E4994698-CDC7-48DA-A01A-8CD9324BF36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DCE94A-DAAA-4C64-A127-F64E7B40540F}" type="pres">
      <dgm:prSet presAssocID="{E4994698-CDC7-48DA-A01A-8CD9324BF36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2F2E5A-3D39-49D5-A5DA-FCFA46DCA24D}" type="pres">
      <dgm:prSet presAssocID="{E3CFA484-689D-42FF-A6F4-A1787010A73B}" presName="space" presStyleCnt="0"/>
      <dgm:spPr/>
      <dgm:t>
        <a:bodyPr/>
        <a:lstStyle/>
        <a:p>
          <a:endParaRPr lang="es-EC"/>
        </a:p>
      </dgm:t>
    </dgm:pt>
    <dgm:pt modelId="{C9BC339F-5EC3-47CB-BA92-6A9E656C779F}" type="pres">
      <dgm:prSet presAssocID="{7E411090-565F-44CB-840A-D8EFF000EEFD}" presName="composite" presStyleCnt="0"/>
      <dgm:spPr/>
      <dgm:t>
        <a:bodyPr/>
        <a:lstStyle/>
        <a:p>
          <a:endParaRPr lang="es-EC"/>
        </a:p>
      </dgm:t>
    </dgm:pt>
    <dgm:pt modelId="{0921A30E-52E1-4CB8-A42B-BB32214F075E}" type="pres">
      <dgm:prSet presAssocID="{7E411090-565F-44CB-840A-D8EFF000EEFD}" presName="parTx" presStyleLbl="alignNode1" presStyleIdx="2" presStyleCnt="3" custScaleX="104173" custLinFactNeighborX="119" custLinFactNeighborY="-58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D5B36A-E3D3-4080-89F9-C7029AF08015}" type="pres">
      <dgm:prSet presAssocID="{7E411090-565F-44CB-840A-D8EFF000EEFD}" presName="desTx" presStyleLbl="alignAccFollowNode1" presStyleIdx="2" presStyleCnt="3" custScaleX="1044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17B71E6-F968-4B3D-A475-EE43A79895F3}" srcId="{5B482DF1-9738-4213-85AE-D6739DC70A3B}" destId="{E4994698-CDC7-48DA-A01A-8CD9324BF36A}" srcOrd="1" destOrd="0" parTransId="{52E5B0FA-D7DD-4971-9C8C-CEB561C256A5}" sibTransId="{E3CFA484-689D-42FF-A6F4-A1787010A73B}"/>
    <dgm:cxn modelId="{4FAE0521-2D12-41D4-9BAF-184B0D26A23E}" type="presOf" srcId="{B53F2FCA-8695-4DE8-B026-E3E6A2F943A9}" destId="{3FFF0E48-1F13-4CE5-83CD-07F42A454588}" srcOrd="0" destOrd="0" presId="urn:microsoft.com/office/officeart/2005/8/layout/hList1"/>
    <dgm:cxn modelId="{1DA998BC-F099-499F-9D9C-65DEC64156CC}" srcId="{A0AED7E6-3E0C-4A46-9FAE-B331BD5D2354}" destId="{729F9ADE-57C5-4E13-BAA8-63222D685F61}" srcOrd="1" destOrd="0" parTransId="{28112A98-D47E-4977-9D2D-3269DD15024F}" sibTransId="{6CA235B7-D4BE-4134-B9E4-92A69B1C25AE}"/>
    <dgm:cxn modelId="{B83A9D03-C977-4BEC-865C-57318A4F4692}" srcId="{5B482DF1-9738-4213-85AE-D6739DC70A3B}" destId="{7E411090-565F-44CB-840A-D8EFF000EEFD}" srcOrd="2" destOrd="0" parTransId="{398567C3-CE35-49E8-B122-BE53D01E3598}" sibTransId="{207DE799-F864-46EB-9A39-1293051BD2DF}"/>
    <dgm:cxn modelId="{771B1723-F563-4957-8774-C11E4F6EBC32}" type="presOf" srcId="{729F9ADE-57C5-4E13-BAA8-63222D685F61}" destId="{3FFF0E48-1F13-4CE5-83CD-07F42A454588}" srcOrd="0" destOrd="1" presId="urn:microsoft.com/office/officeart/2005/8/layout/hList1"/>
    <dgm:cxn modelId="{FFB00FE7-C324-4095-8F2B-BC06A6B6AC49}" srcId="{5B482DF1-9738-4213-85AE-D6739DC70A3B}" destId="{A0AED7E6-3E0C-4A46-9FAE-B331BD5D2354}" srcOrd="0" destOrd="0" parTransId="{32D30E1B-E8C1-4D6F-8A4C-0854EA85B440}" sibTransId="{A94A8DA5-B0C0-4903-AA48-C0B1428918F7}"/>
    <dgm:cxn modelId="{6BA8E577-D9B1-45A8-A5CE-310B99E30A66}" srcId="{A0AED7E6-3E0C-4A46-9FAE-B331BD5D2354}" destId="{B53F2FCA-8695-4DE8-B026-E3E6A2F943A9}" srcOrd="0" destOrd="0" parTransId="{530F4289-9F59-4661-8B9E-00A64F49EAB7}" sibTransId="{14B6FC25-1B0C-4B06-B114-5BE95795DF24}"/>
    <dgm:cxn modelId="{5B6A40CF-CE42-4D5F-A0E3-A1BBAF46C92D}" type="presOf" srcId="{AB3F8577-DC70-4688-9ECD-0CE7B435B42E}" destId="{F2D5B36A-E3D3-4080-89F9-C7029AF08015}" srcOrd="0" destOrd="0" presId="urn:microsoft.com/office/officeart/2005/8/layout/hList1"/>
    <dgm:cxn modelId="{47589E45-C0EA-4141-ABE4-C3E5D6DDFD87}" type="presOf" srcId="{7E411090-565F-44CB-840A-D8EFF000EEFD}" destId="{0921A30E-52E1-4CB8-A42B-BB32214F075E}" srcOrd="0" destOrd="0" presId="urn:microsoft.com/office/officeart/2005/8/layout/hList1"/>
    <dgm:cxn modelId="{B483D367-5763-4EAB-9FE5-316A17881138}" type="presOf" srcId="{A0AED7E6-3E0C-4A46-9FAE-B331BD5D2354}" destId="{F76A461A-F3BC-41A1-8AEF-4A0A73549930}" srcOrd="0" destOrd="0" presId="urn:microsoft.com/office/officeart/2005/8/layout/hList1"/>
    <dgm:cxn modelId="{A42AD292-8C91-43CB-AF55-3600E13D5D3F}" srcId="{7E411090-565F-44CB-840A-D8EFF000EEFD}" destId="{AB3F8577-DC70-4688-9ECD-0CE7B435B42E}" srcOrd="0" destOrd="0" parTransId="{2992C720-AC53-4AEE-8F40-6431CC1F97CB}" sibTransId="{E929355C-34E7-40E1-A3D5-5CFC6A077B0F}"/>
    <dgm:cxn modelId="{122E868B-22F6-4D09-9C29-830CBD7C7289}" type="presOf" srcId="{1C1B8CAF-788A-447A-A5CF-28B0234DD40F}" destId="{DCDCE94A-DAAA-4C64-A127-F64E7B40540F}" srcOrd="0" destOrd="0" presId="urn:microsoft.com/office/officeart/2005/8/layout/hList1"/>
    <dgm:cxn modelId="{78004B9B-37D0-421D-8C1C-250365D06E47}" srcId="{E4994698-CDC7-48DA-A01A-8CD9324BF36A}" destId="{1C1B8CAF-788A-447A-A5CF-28B0234DD40F}" srcOrd="0" destOrd="0" parTransId="{86C71709-D746-4BFF-8633-98A1A07028E9}" sibTransId="{ACC9402A-2A7E-4C6D-8615-94D3C161AD12}"/>
    <dgm:cxn modelId="{FD9CFF57-169E-436F-B96F-A8DF5F8E413B}" type="presOf" srcId="{E4994698-CDC7-48DA-A01A-8CD9324BF36A}" destId="{EAB0A1E8-C6F8-4786-B2D4-AEE1FD9F467C}" srcOrd="0" destOrd="0" presId="urn:microsoft.com/office/officeart/2005/8/layout/hList1"/>
    <dgm:cxn modelId="{017DA90D-ED65-41CB-9217-EE0558B17ED1}" type="presOf" srcId="{5B482DF1-9738-4213-85AE-D6739DC70A3B}" destId="{01463D12-4E45-4292-88FE-5ADE15ED3233}" srcOrd="0" destOrd="0" presId="urn:microsoft.com/office/officeart/2005/8/layout/hList1"/>
    <dgm:cxn modelId="{76134FE1-FB01-4AC2-92AB-F2C78A3D0633}" type="presParOf" srcId="{01463D12-4E45-4292-88FE-5ADE15ED3233}" destId="{63026AD7-2AB6-49D0-8779-9211880176A9}" srcOrd="0" destOrd="0" presId="urn:microsoft.com/office/officeart/2005/8/layout/hList1"/>
    <dgm:cxn modelId="{FB0746B3-0F07-4DBC-B461-41531576A480}" type="presParOf" srcId="{63026AD7-2AB6-49D0-8779-9211880176A9}" destId="{F76A461A-F3BC-41A1-8AEF-4A0A73549930}" srcOrd="0" destOrd="0" presId="urn:microsoft.com/office/officeart/2005/8/layout/hList1"/>
    <dgm:cxn modelId="{E080D418-7CD0-4980-BC48-407C3D799803}" type="presParOf" srcId="{63026AD7-2AB6-49D0-8779-9211880176A9}" destId="{3FFF0E48-1F13-4CE5-83CD-07F42A454588}" srcOrd="1" destOrd="0" presId="urn:microsoft.com/office/officeart/2005/8/layout/hList1"/>
    <dgm:cxn modelId="{B83D0DEA-E6DC-42C2-841E-917D2075CA9B}" type="presParOf" srcId="{01463D12-4E45-4292-88FE-5ADE15ED3233}" destId="{D189EB0F-F24B-4AD2-80A2-8D24E2E870C3}" srcOrd="1" destOrd="0" presId="urn:microsoft.com/office/officeart/2005/8/layout/hList1"/>
    <dgm:cxn modelId="{808E4E0A-CA09-4B1B-88B0-28A5EEE68456}" type="presParOf" srcId="{01463D12-4E45-4292-88FE-5ADE15ED3233}" destId="{480B69ED-AC2A-4711-A0C9-AE4B16D96549}" srcOrd="2" destOrd="0" presId="urn:microsoft.com/office/officeart/2005/8/layout/hList1"/>
    <dgm:cxn modelId="{5F81AB4D-B7C4-472A-B6BB-07BE8756C020}" type="presParOf" srcId="{480B69ED-AC2A-4711-A0C9-AE4B16D96549}" destId="{EAB0A1E8-C6F8-4786-B2D4-AEE1FD9F467C}" srcOrd="0" destOrd="0" presId="urn:microsoft.com/office/officeart/2005/8/layout/hList1"/>
    <dgm:cxn modelId="{602F5908-8ABF-4625-88DE-5E67EB0F8C3E}" type="presParOf" srcId="{480B69ED-AC2A-4711-A0C9-AE4B16D96549}" destId="{DCDCE94A-DAAA-4C64-A127-F64E7B40540F}" srcOrd="1" destOrd="0" presId="urn:microsoft.com/office/officeart/2005/8/layout/hList1"/>
    <dgm:cxn modelId="{E6C1A5AC-A89C-4E98-9FEE-1C78D4F05613}" type="presParOf" srcId="{01463D12-4E45-4292-88FE-5ADE15ED3233}" destId="{032F2E5A-3D39-49D5-A5DA-FCFA46DCA24D}" srcOrd="3" destOrd="0" presId="urn:microsoft.com/office/officeart/2005/8/layout/hList1"/>
    <dgm:cxn modelId="{3EF72D4B-1B42-470E-8C08-3679536F5C9F}" type="presParOf" srcId="{01463D12-4E45-4292-88FE-5ADE15ED3233}" destId="{C9BC339F-5EC3-47CB-BA92-6A9E656C779F}" srcOrd="4" destOrd="0" presId="urn:microsoft.com/office/officeart/2005/8/layout/hList1"/>
    <dgm:cxn modelId="{9F3B8D9A-A0E5-4FF3-A756-0514663B0C16}" type="presParOf" srcId="{C9BC339F-5EC3-47CB-BA92-6A9E656C779F}" destId="{0921A30E-52E1-4CB8-A42B-BB32214F075E}" srcOrd="0" destOrd="0" presId="urn:microsoft.com/office/officeart/2005/8/layout/hList1"/>
    <dgm:cxn modelId="{D36F55A7-249D-490A-9464-6AA11A8DD1A6}" type="presParOf" srcId="{C9BC339F-5EC3-47CB-BA92-6A9E656C779F}" destId="{F2D5B36A-E3D3-4080-89F9-C7029AF0801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B482DF1-9738-4213-85AE-D6739DC70A3B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0AED7E6-3E0C-4A46-9FAE-B331BD5D2354}">
      <dgm:prSet phldrT="[Text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</a:rPr>
            <a:t>Elaboración de cámaras húmedas en babaco y jigacho</a:t>
          </a:r>
          <a:endParaRPr lang="es-EC" sz="1100" b="1" dirty="0">
            <a:solidFill>
              <a:schemeClr val="tx1"/>
            </a:solidFill>
          </a:endParaRPr>
        </a:p>
      </dgm:t>
    </dgm:pt>
    <dgm:pt modelId="{32D30E1B-E8C1-4D6F-8A4C-0854EA85B440}" type="parTrans" cxnId="{FFB00FE7-C324-4095-8F2B-BC06A6B6AC4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94A8DA5-B0C0-4903-AA48-C0B1428918F7}" type="sibTrans" cxnId="{FFB00FE7-C324-4095-8F2B-BC06A6B6AC49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B53F2FCA-8695-4DE8-B026-E3E6A2F943A9}">
          <dgm:prSet phldrT="[Text]" custT="1"/>
          <dgm:spPr/>
          <dgm:t>
            <a:bodyPr/>
            <a:lstStyle/>
            <a:p>
              <a:r>
                <a:rPr lang="es-EC" sz="1100" dirty="0" smtClean="0">
                  <a:solidFill>
                    <a:schemeClr val="tx1"/>
                  </a:solidFill>
                </a:rPr>
                <a:t>Infectados (15): aplicación de solución de esporas </a:t>
              </a:r>
              <a14:m>
                <m:oMath xmlns:m="http://schemas.openxmlformats.org/officeDocument/2006/math">
                  <m:sSup>
                    <m:sSupPr>
                      <m:ctrlPr>
                        <a:rPr lang="es-EC" sz="11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s-EC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s-EC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sup>
                  </m:sSup>
                </m:oMath>
              </a14:m>
              <a:r>
                <a:rPr lang="es-EC" sz="1100" dirty="0" smtClean="0">
                  <a:solidFill>
                    <a:schemeClr val="tx1"/>
                  </a:solidFill>
                </a:rPr>
                <a:t> esporas/mL.</a:t>
              </a:r>
              <a:endParaRPr lang="es-EC" sz="1100" dirty="0">
                <a:solidFill>
                  <a:schemeClr val="tx1"/>
                </a:solidFill>
              </a:endParaRPr>
            </a:p>
          </dgm:t>
        </dgm:pt>
      </mc:Choice>
      <mc:Fallback xmlns="">
        <dgm:pt modelId="{B53F2FCA-8695-4DE8-B026-E3E6A2F943A9}">
          <dgm:prSet phldrT="[Text]" custT="1"/>
          <dgm:spPr/>
          <dgm:t>
            <a:bodyPr/>
            <a:lstStyle/>
            <a:p>
              <a:r>
                <a:rPr lang="es-EC" sz="1100" dirty="0" smtClean="0">
                  <a:solidFill>
                    <a:schemeClr val="tx1"/>
                  </a:solidFill>
                </a:rPr>
                <a:t>Infectados (15</a:t>
              </a:r>
              <a:r>
                <a:rPr lang="es-EC" sz="1100" dirty="0" smtClean="0">
                  <a:solidFill>
                    <a:schemeClr val="tx1"/>
                  </a:solidFill>
                </a:rPr>
                <a:t>): aplicación de solución de esporas </a:t>
              </a:r>
              <a:r>
                <a:rPr lang="es-EC" sz="1100" i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〖</a:t>
              </a:r>
              <a:r>
                <a:rPr lang="es-EC" sz="1100" b="0" i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10〗^6</a:t>
              </a:r>
              <a:r>
                <a:rPr lang="es-EC" sz="1100" dirty="0" smtClean="0">
                  <a:solidFill>
                    <a:schemeClr val="tx1"/>
                  </a:solidFill>
                </a:rPr>
                <a:t> esporas/mL.</a:t>
              </a:r>
              <a:endParaRPr lang="es-EC" sz="1100" dirty="0">
                <a:solidFill>
                  <a:schemeClr val="tx1"/>
                </a:solidFill>
              </a:endParaRPr>
            </a:p>
          </dgm:t>
        </dgm:pt>
      </mc:Fallback>
    </mc:AlternateContent>
    <dgm:pt modelId="{530F4289-9F59-4661-8B9E-00A64F49EAB7}" type="parTrans" cxnId="{6BA8E577-D9B1-45A8-A5CE-310B99E30A66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14B6FC25-1B0C-4B06-B114-5BE95795DF24}" type="sibTrans" cxnId="{6BA8E577-D9B1-45A8-A5CE-310B99E30A66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729F9ADE-57C5-4E13-BAA8-63222D685F61}">
      <dgm:prSet phldrT="[Text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No infectados (3): aplicación de solución salina.</a:t>
          </a:r>
          <a:endParaRPr lang="es-EC" sz="1100" dirty="0">
            <a:solidFill>
              <a:schemeClr val="tx1"/>
            </a:solidFill>
          </a:endParaRPr>
        </a:p>
      </dgm:t>
    </dgm:pt>
    <dgm:pt modelId="{28112A98-D47E-4977-9D2D-3269DD15024F}" type="parTrans" cxnId="{1DA998BC-F099-499F-9D9C-65DEC64156C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6CA235B7-D4BE-4134-B9E4-92A69B1C25AE}" type="sibTrans" cxnId="{1DA998BC-F099-499F-9D9C-65DEC64156CC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7E411090-565F-44CB-840A-D8EFF000EEFD}">
      <dgm:prSet phldrT="[Text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</a:rPr>
            <a:t>Medida de Fluorescencia de Clorofila</a:t>
          </a:r>
          <a:endParaRPr lang="es-EC" sz="1100" b="1" dirty="0">
            <a:solidFill>
              <a:schemeClr val="tx1"/>
            </a:solidFill>
          </a:endParaRPr>
        </a:p>
      </dgm:t>
    </dgm:pt>
    <dgm:pt modelId="{398567C3-CE35-49E8-B122-BE53D01E3598}" type="parTrans" cxnId="{B83A9D03-C977-4BEC-865C-57318A4F4692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207DE799-F864-46EB-9A39-1293051BD2DF}" type="sibTrans" cxnId="{B83A9D03-C977-4BEC-865C-57318A4F4692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B3F8577-DC70-4688-9ECD-0CE7B435B42E}">
      <dgm:prSet phldrT="[Text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Parámetro </a:t>
          </a:r>
          <a:r>
            <a:rPr lang="es-EC" sz="1100" dirty="0" err="1" smtClean="0">
              <a:solidFill>
                <a:schemeClr val="tx1"/>
              </a:solidFill>
            </a:rPr>
            <a:t>Fv</a:t>
          </a:r>
          <a:r>
            <a:rPr lang="es-EC" sz="1100" dirty="0" smtClean="0">
              <a:solidFill>
                <a:schemeClr val="tx1"/>
              </a:solidFill>
            </a:rPr>
            <a:t>/Fm en hojas adaptadas a oscuridad.</a:t>
          </a:r>
          <a:endParaRPr lang="es-EC" sz="1100" dirty="0">
            <a:solidFill>
              <a:schemeClr val="tx1"/>
            </a:solidFill>
          </a:endParaRPr>
        </a:p>
      </dgm:t>
    </dgm:pt>
    <dgm:pt modelId="{2992C720-AC53-4AEE-8F40-6431CC1F97CB}" type="parTrans" cxnId="{A42AD292-8C91-43CB-AF55-3600E13D5D3F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E929355C-34E7-40E1-A3D5-5CFC6A077B0F}" type="sibTrans" cxnId="{A42AD292-8C91-43CB-AF55-3600E13D5D3F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E4994698-CDC7-48DA-A01A-8CD9324BF36A}">
      <dgm:prSet phldrT="[Text]" custT="1"/>
      <dgm:spPr/>
      <dgm:t>
        <a:bodyPr/>
        <a:lstStyle/>
        <a:p>
          <a:r>
            <a:rPr lang="es-EC" sz="1100" b="1" dirty="0" smtClean="0">
              <a:solidFill>
                <a:schemeClr val="tx1"/>
              </a:solidFill>
            </a:rPr>
            <a:t>Aplicación de inductores hormonales</a:t>
          </a:r>
          <a:endParaRPr lang="es-EC" sz="1100" b="1" dirty="0">
            <a:solidFill>
              <a:schemeClr val="tx1"/>
            </a:solidFill>
          </a:endParaRPr>
        </a:p>
      </dgm:t>
    </dgm:pt>
    <dgm:pt modelId="{52E5B0FA-D7DD-4971-9C8C-CEB561C256A5}" type="parTrans" cxnId="{517B71E6-F968-4B3D-A475-EE43A79895F3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E3CFA484-689D-42FF-A6F4-A1787010A73B}" type="sibTrans" cxnId="{517B71E6-F968-4B3D-A475-EE43A79895F3}">
      <dgm:prSet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1C1B8CAF-788A-447A-A5CF-28B0234DD40F}">
      <dgm:prSet phldrT="[Text]" custT="1"/>
      <dgm:spPr/>
      <dgm:t>
        <a:bodyPr/>
        <a:lstStyle/>
        <a:p>
          <a:r>
            <a:rPr lang="es-EC" sz="1100" b="0" dirty="0" smtClean="0">
              <a:solidFill>
                <a:schemeClr val="tx1"/>
              </a:solidFill>
            </a:rPr>
            <a:t>Asperjado superficial</a:t>
          </a:r>
          <a:endParaRPr lang="es-EC" sz="1100" b="0" dirty="0">
            <a:solidFill>
              <a:schemeClr val="tx1"/>
            </a:solidFill>
          </a:endParaRPr>
        </a:p>
      </dgm:t>
    </dgm:pt>
    <dgm:pt modelId="{86C71709-D746-4BFF-8633-98A1A07028E9}" type="parTrans" cxnId="{78004B9B-37D0-421D-8C1C-250365D06E47}">
      <dgm:prSet/>
      <dgm:spPr/>
      <dgm:t>
        <a:bodyPr/>
        <a:lstStyle/>
        <a:p>
          <a:endParaRPr lang="es-EC"/>
        </a:p>
      </dgm:t>
    </dgm:pt>
    <dgm:pt modelId="{ACC9402A-2A7E-4C6D-8615-94D3C161AD12}" type="sibTrans" cxnId="{78004B9B-37D0-421D-8C1C-250365D06E47}">
      <dgm:prSet/>
      <dgm:spPr/>
      <dgm:t>
        <a:bodyPr/>
        <a:lstStyle/>
        <a:p>
          <a:endParaRPr lang="es-EC"/>
        </a:p>
      </dgm:t>
    </dgm:pt>
    <dgm:pt modelId="{01463D12-4E45-4292-88FE-5ADE15ED3233}" type="pres">
      <dgm:prSet presAssocID="{5B482DF1-9738-4213-85AE-D6739DC70A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3026AD7-2AB6-49D0-8779-9211880176A9}" type="pres">
      <dgm:prSet presAssocID="{A0AED7E6-3E0C-4A46-9FAE-B331BD5D2354}" presName="composite" presStyleCnt="0"/>
      <dgm:spPr/>
      <dgm:t>
        <a:bodyPr/>
        <a:lstStyle/>
        <a:p>
          <a:endParaRPr lang="es-EC"/>
        </a:p>
      </dgm:t>
    </dgm:pt>
    <dgm:pt modelId="{F76A461A-F3BC-41A1-8AEF-4A0A73549930}" type="pres">
      <dgm:prSet presAssocID="{A0AED7E6-3E0C-4A46-9FAE-B331BD5D2354}" presName="parTx" presStyleLbl="alignNode1" presStyleIdx="0" presStyleCnt="3" custScaleX="1338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FF0E48-1F13-4CE5-83CD-07F42A454588}" type="pres">
      <dgm:prSet presAssocID="{A0AED7E6-3E0C-4A46-9FAE-B331BD5D2354}" presName="desTx" presStyleLbl="alignAccFollowNode1" presStyleIdx="0" presStyleCnt="3" custScaleX="1338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89EB0F-F24B-4AD2-80A2-8D24E2E870C3}" type="pres">
      <dgm:prSet presAssocID="{A94A8DA5-B0C0-4903-AA48-C0B1428918F7}" presName="space" presStyleCnt="0"/>
      <dgm:spPr/>
      <dgm:t>
        <a:bodyPr/>
        <a:lstStyle/>
        <a:p>
          <a:endParaRPr lang="es-EC"/>
        </a:p>
      </dgm:t>
    </dgm:pt>
    <dgm:pt modelId="{480B69ED-AC2A-4711-A0C9-AE4B16D96549}" type="pres">
      <dgm:prSet presAssocID="{E4994698-CDC7-48DA-A01A-8CD9324BF36A}" presName="composite" presStyleCnt="0"/>
      <dgm:spPr/>
      <dgm:t>
        <a:bodyPr/>
        <a:lstStyle/>
        <a:p>
          <a:endParaRPr lang="es-EC"/>
        </a:p>
      </dgm:t>
    </dgm:pt>
    <dgm:pt modelId="{EAB0A1E8-C6F8-4786-B2D4-AEE1FD9F467C}" type="pres">
      <dgm:prSet presAssocID="{E4994698-CDC7-48DA-A01A-8CD9324BF36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DCE94A-DAAA-4C64-A127-F64E7B40540F}" type="pres">
      <dgm:prSet presAssocID="{E4994698-CDC7-48DA-A01A-8CD9324BF36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2F2E5A-3D39-49D5-A5DA-FCFA46DCA24D}" type="pres">
      <dgm:prSet presAssocID="{E3CFA484-689D-42FF-A6F4-A1787010A73B}" presName="space" presStyleCnt="0"/>
      <dgm:spPr/>
      <dgm:t>
        <a:bodyPr/>
        <a:lstStyle/>
        <a:p>
          <a:endParaRPr lang="es-EC"/>
        </a:p>
      </dgm:t>
    </dgm:pt>
    <dgm:pt modelId="{C9BC339F-5EC3-47CB-BA92-6A9E656C779F}" type="pres">
      <dgm:prSet presAssocID="{7E411090-565F-44CB-840A-D8EFF000EEFD}" presName="composite" presStyleCnt="0"/>
      <dgm:spPr/>
      <dgm:t>
        <a:bodyPr/>
        <a:lstStyle/>
        <a:p>
          <a:endParaRPr lang="es-EC"/>
        </a:p>
      </dgm:t>
    </dgm:pt>
    <dgm:pt modelId="{0921A30E-52E1-4CB8-A42B-BB32214F075E}" type="pres">
      <dgm:prSet presAssocID="{7E411090-565F-44CB-840A-D8EFF000EEFD}" presName="parTx" presStyleLbl="alignNode1" presStyleIdx="2" presStyleCnt="3" custScaleX="104173" custLinFactNeighborX="119" custLinFactNeighborY="-58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D5B36A-E3D3-4080-89F9-C7029AF08015}" type="pres">
      <dgm:prSet presAssocID="{7E411090-565F-44CB-840A-D8EFF000EEFD}" presName="desTx" presStyleLbl="alignAccFollowNode1" presStyleIdx="2" presStyleCnt="3" custScaleX="1044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17B71E6-F968-4B3D-A475-EE43A79895F3}" srcId="{5B482DF1-9738-4213-85AE-D6739DC70A3B}" destId="{E4994698-CDC7-48DA-A01A-8CD9324BF36A}" srcOrd="1" destOrd="0" parTransId="{52E5B0FA-D7DD-4971-9C8C-CEB561C256A5}" sibTransId="{E3CFA484-689D-42FF-A6F4-A1787010A73B}"/>
    <dgm:cxn modelId="{4FAE0521-2D12-41D4-9BAF-184B0D26A23E}" type="presOf" srcId="{B53F2FCA-8695-4DE8-B026-E3E6A2F943A9}" destId="{3FFF0E48-1F13-4CE5-83CD-07F42A454588}" srcOrd="0" destOrd="0" presId="urn:microsoft.com/office/officeart/2005/8/layout/hList1"/>
    <dgm:cxn modelId="{1DA998BC-F099-499F-9D9C-65DEC64156CC}" srcId="{A0AED7E6-3E0C-4A46-9FAE-B331BD5D2354}" destId="{729F9ADE-57C5-4E13-BAA8-63222D685F61}" srcOrd="1" destOrd="0" parTransId="{28112A98-D47E-4977-9D2D-3269DD15024F}" sibTransId="{6CA235B7-D4BE-4134-B9E4-92A69B1C25AE}"/>
    <dgm:cxn modelId="{B83A9D03-C977-4BEC-865C-57318A4F4692}" srcId="{5B482DF1-9738-4213-85AE-D6739DC70A3B}" destId="{7E411090-565F-44CB-840A-D8EFF000EEFD}" srcOrd="2" destOrd="0" parTransId="{398567C3-CE35-49E8-B122-BE53D01E3598}" sibTransId="{207DE799-F864-46EB-9A39-1293051BD2DF}"/>
    <dgm:cxn modelId="{771B1723-F563-4957-8774-C11E4F6EBC32}" type="presOf" srcId="{729F9ADE-57C5-4E13-BAA8-63222D685F61}" destId="{3FFF0E48-1F13-4CE5-83CD-07F42A454588}" srcOrd="0" destOrd="1" presId="urn:microsoft.com/office/officeart/2005/8/layout/hList1"/>
    <dgm:cxn modelId="{FFB00FE7-C324-4095-8F2B-BC06A6B6AC49}" srcId="{5B482DF1-9738-4213-85AE-D6739DC70A3B}" destId="{A0AED7E6-3E0C-4A46-9FAE-B331BD5D2354}" srcOrd="0" destOrd="0" parTransId="{32D30E1B-E8C1-4D6F-8A4C-0854EA85B440}" sibTransId="{A94A8DA5-B0C0-4903-AA48-C0B1428918F7}"/>
    <dgm:cxn modelId="{6BA8E577-D9B1-45A8-A5CE-310B99E30A66}" srcId="{A0AED7E6-3E0C-4A46-9FAE-B331BD5D2354}" destId="{B53F2FCA-8695-4DE8-B026-E3E6A2F943A9}" srcOrd="0" destOrd="0" parTransId="{530F4289-9F59-4661-8B9E-00A64F49EAB7}" sibTransId="{14B6FC25-1B0C-4B06-B114-5BE95795DF24}"/>
    <dgm:cxn modelId="{5B6A40CF-CE42-4D5F-A0E3-A1BBAF46C92D}" type="presOf" srcId="{AB3F8577-DC70-4688-9ECD-0CE7B435B42E}" destId="{F2D5B36A-E3D3-4080-89F9-C7029AF08015}" srcOrd="0" destOrd="0" presId="urn:microsoft.com/office/officeart/2005/8/layout/hList1"/>
    <dgm:cxn modelId="{47589E45-C0EA-4141-ABE4-C3E5D6DDFD87}" type="presOf" srcId="{7E411090-565F-44CB-840A-D8EFF000EEFD}" destId="{0921A30E-52E1-4CB8-A42B-BB32214F075E}" srcOrd="0" destOrd="0" presId="urn:microsoft.com/office/officeart/2005/8/layout/hList1"/>
    <dgm:cxn modelId="{B483D367-5763-4EAB-9FE5-316A17881138}" type="presOf" srcId="{A0AED7E6-3E0C-4A46-9FAE-B331BD5D2354}" destId="{F76A461A-F3BC-41A1-8AEF-4A0A73549930}" srcOrd="0" destOrd="0" presId="urn:microsoft.com/office/officeart/2005/8/layout/hList1"/>
    <dgm:cxn modelId="{A42AD292-8C91-43CB-AF55-3600E13D5D3F}" srcId="{7E411090-565F-44CB-840A-D8EFF000EEFD}" destId="{AB3F8577-DC70-4688-9ECD-0CE7B435B42E}" srcOrd="0" destOrd="0" parTransId="{2992C720-AC53-4AEE-8F40-6431CC1F97CB}" sibTransId="{E929355C-34E7-40E1-A3D5-5CFC6A077B0F}"/>
    <dgm:cxn modelId="{122E868B-22F6-4D09-9C29-830CBD7C7289}" type="presOf" srcId="{1C1B8CAF-788A-447A-A5CF-28B0234DD40F}" destId="{DCDCE94A-DAAA-4C64-A127-F64E7B40540F}" srcOrd="0" destOrd="0" presId="urn:microsoft.com/office/officeart/2005/8/layout/hList1"/>
    <dgm:cxn modelId="{78004B9B-37D0-421D-8C1C-250365D06E47}" srcId="{E4994698-CDC7-48DA-A01A-8CD9324BF36A}" destId="{1C1B8CAF-788A-447A-A5CF-28B0234DD40F}" srcOrd="0" destOrd="0" parTransId="{86C71709-D746-4BFF-8633-98A1A07028E9}" sibTransId="{ACC9402A-2A7E-4C6D-8615-94D3C161AD12}"/>
    <dgm:cxn modelId="{FD9CFF57-169E-436F-B96F-A8DF5F8E413B}" type="presOf" srcId="{E4994698-CDC7-48DA-A01A-8CD9324BF36A}" destId="{EAB0A1E8-C6F8-4786-B2D4-AEE1FD9F467C}" srcOrd="0" destOrd="0" presId="urn:microsoft.com/office/officeart/2005/8/layout/hList1"/>
    <dgm:cxn modelId="{017DA90D-ED65-41CB-9217-EE0558B17ED1}" type="presOf" srcId="{5B482DF1-9738-4213-85AE-D6739DC70A3B}" destId="{01463D12-4E45-4292-88FE-5ADE15ED3233}" srcOrd="0" destOrd="0" presId="urn:microsoft.com/office/officeart/2005/8/layout/hList1"/>
    <dgm:cxn modelId="{76134FE1-FB01-4AC2-92AB-F2C78A3D0633}" type="presParOf" srcId="{01463D12-4E45-4292-88FE-5ADE15ED3233}" destId="{63026AD7-2AB6-49D0-8779-9211880176A9}" srcOrd="0" destOrd="0" presId="urn:microsoft.com/office/officeart/2005/8/layout/hList1"/>
    <dgm:cxn modelId="{FB0746B3-0F07-4DBC-B461-41531576A480}" type="presParOf" srcId="{63026AD7-2AB6-49D0-8779-9211880176A9}" destId="{F76A461A-F3BC-41A1-8AEF-4A0A73549930}" srcOrd="0" destOrd="0" presId="urn:microsoft.com/office/officeart/2005/8/layout/hList1"/>
    <dgm:cxn modelId="{E080D418-7CD0-4980-BC48-407C3D799803}" type="presParOf" srcId="{63026AD7-2AB6-49D0-8779-9211880176A9}" destId="{3FFF0E48-1F13-4CE5-83CD-07F42A454588}" srcOrd="1" destOrd="0" presId="urn:microsoft.com/office/officeart/2005/8/layout/hList1"/>
    <dgm:cxn modelId="{B83D0DEA-E6DC-42C2-841E-917D2075CA9B}" type="presParOf" srcId="{01463D12-4E45-4292-88FE-5ADE15ED3233}" destId="{D189EB0F-F24B-4AD2-80A2-8D24E2E870C3}" srcOrd="1" destOrd="0" presId="urn:microsoft.com/office/officeart/2005/8/layout/hList1"/>
    <dgm:cxn modelId="{808E4E0A-CA09-4B1B-88B0-28A5EEE68456}" type="presParOf" srcId="{01463D12-4E45-4292-88FE-5ADE15ED3233}" destId="{480B69ED-AC2A-4711-A0C9-AE4B16D96549}" srcOrd="2" destOrd="0" presId="urn:microsoft.com/office/officeart/2005/8/layout/hList1"/>
    <dgm:cxn modelId="{5F81AB4D-B7C4-472A-B6BB-07BE8756C020}" type="presParOf" srcId="{480B69ED-AC2A-4711-A0C9-AE4B16D96549}" destId="{EAB0A1E8-C6F8-4786-B2D4-AEE1FD9F467C}" srcOrd="0" destOrd="0" presId="urn:microsoft.com/office/officeart/2005/8/layout/hList1"/>
    <dgm:cxn modelId="{602F5908-8ABF-4625-88DE-5E67EB0F8C3E}" type="presParOf" srcId="{480B69ED-AC2A-4711-A0C9-AE4B16D96549}" destId="{DCDCE94A-DAAA-4C64-A127-F64E7B40540F}" srcOrd="1" destOrd="0" presId="urn:microsoft.com/office/officeart/2005/8/layout/hList1"/>
    <dgm:cxn modelId="{E6C1A5AC-A89C-4E98-9FEE-1C78D4F05613}" type="presParOf" srcId="{01463D12-4E45-4292-88FE-5ADE15ED3233}" destId="{032F2E5A-3D39-49D5-A5DA-FCFA46DCA24D}" srcOrd="3" destOrd="0" presId="urn:microsoft.com/office/officeart/2005/8/layout/hList1"/>
    <dgm:cxn modelId="{3EF72D4B-1B42-470E-8C08-3679536F5C9F}" type="presParOf" srcId="{01463D12-4E45-4292-88FE-5ADE15ED3233}" destId="{C9BC339F-5EC3-47CB-BA92-6A9E656C779F}" srcOrd="4" destOrd="0" presId="urn:microsoft.com/office/officeart/2005/8/layout/hList1"/>
    <dgm:cxn modelId="{9F3B8D9A-A0E5-4FF3-A756-0514663B0C16}" type="presParOf" srcId="{C9BC339F-5EC3-47CB-BA92-6A9E656C779F}" destId="{0921A30E-52E1-4CB8-A42B-BB32214F075E}" srcOrd="0" destOrd="0" presId="urn:microsoft.com/office/officeart/2005/8/layout/hList1"/>
    <dgm:cxn modelId="{D36F55A7-249D-490A-9464-6AA11A8DD1A6}" type="presParOf" srcId="{C9BC339F-5EC3-47CB-BA92-6A9E656C779F}" destId="{F2D5B36A-E3D3-4080-89F9-C7029AF0801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954E6-9355-4BAE-A99C-AD3A94EFC54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92A135-C87E-417E-AE55-1ADAB667E7C1}">
      <dsp:nvSpPr>
        <dsp:cNvPr id="0" name=""/>
        <dsp:cNvSpPr/>
      </dsp:nvSpPr>
      <dsp:spPr>
        <a:xfrm>
          <a:off x="434398" y="285347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latin typeface="Baskerville Old Face" panose="02020602080505020303" pitchFamily="18" charset="0"/>
            </a:rPr>
            <a:t>Introducción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285347"/>
        <a:ext cx="5557830" cy="570477"/>
      </dsp:txXfrm>
    </dsp:sp>
    <dsp:sp modelId="{0CD6D814-1B4B-4F8B-AC90-548E056C58E9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BA3717-6D22-4B2B-BEC1-FF9D86449C68}">
      <dsp:nvSpPr>
        <dsp:cNvPr id="0" name=""/>
        <dsp:cNvSpPr/>
      </dsp:nvSpPr>
      <dsp:spPr>
        <a:xfrm>
          <a:off x="903654" y="1140954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Objetivos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1140954"/>
        <a:ext cx="5088574" cy="570477"/>
      </dsp:txXfrm>
    </dsp:sp>
    <dsp:sp modelId="{EB08E5DC-79D8-4345-A855-4169B9D02476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B4D10B-E025-4466-8C40-084FF97B081A}">
      <dsp:nvSpPr>
        <dsp:cNvPr id="0" name=""/>
        <dsp:cNvSpPr/>
      </dsp:nvSpPr>
      <dsp:spPr>
        <a:xfrm>
          <a:off x="1118233" y="1996562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Materiales </a:t>
          </a:r>
          <a:r>
            <a:rPr lang="es-EC" sz="3100" kern="1200" dirty="0" smtClean="0">
              <a:latin typeface="Baskerville Old Face" panose="02020602080505020303" pitchFamily="18" charset="0"/>
            </a:rPr>
            <a:t>y Métodos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1996562"/>
        <a:ext cx="4873994" cy="570477"/>
      </dsp:txXfrm>
    </dsp:sp>
    <dsp:sp modelId="{FE2B32D0-5B4C-47B9-991D-C8696B74A96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49872F-2E91-4ADC-B46F-7A702FB5574F}">
      <dsp:nvSpPr>
        <dsp:cNvPr id="0" name=""/>
        <dsp:cNvSpPr/>
      </dsp:nvSpPr>
      <dsp:spPr>
        <a:xfrm>
          <a:off x="1118233" y="2851627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Resultados </a:t>
          </a:r>
          <a:r>
            <a:rPr lang="es-EC" sz="3100" kern="1200" dirty="0" smtClean="0">
              <a:latin typeface="Baskerville Old Face" panose="02020602080505020303" pitchFamily="18" charset="0"/>
            </a:rPr>
            <a:t>y Discusión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2851627"/>
        <a:ext cx="4873994" cy="570477"/>
      </dsp:txXfrm>
    </dsp:sp>
    <dsp:sp modelId="{B414C404-4B0E-45CB-BEA8-7499B6A1CFE8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CFD15F-5075-49B0-B58F-C2347B05FF16}">
      <dsp:nvSpPr>
        <dsp:cNvPr id="0" name=""/>
        <dsp:cNvSpPr/>
      </dsp:nvSpPr>
      <dsp:spPr>
        <a:xfrm>
          <a:off x="903654" y="3707235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Conclusiones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3707235"/>
        <a:ext cx="5088574" cy="570477"/>
      </dsp:txXfrm>
    </dsp:sp>
    <dsp:sp modelId="{C3FB8480-5BA2-4AFD-A75C-4161F8009E0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B296CA-4FC1-48CF-96EC-D291EC200828}">
      <dsp:nvSpPr>
        <dsp:cNvPr id="0" name=""/>
        <dsp:cNvSpPr/>
      </dsp:nvSpPr>
      <dsp:spPr>
        <a:xfrm>
          <a:off x="434398" y="4562842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Recomendaciones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4562842"/>
        <a:ext cx="5557830" cy="570477"/>
      </dsp:txXfrm>
    </dsp:sp>
    <dsp:sp modelId="{7329B49D-291B-4020-A423-4A2986D9AE9A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954E6-9355-4BAE-A99C-AD3A94EFC54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92A135-C87E-417E-AE55-1ADAB667E7C1}">
      <dsp:nvSpPr>
        <dsp:cNvPr id="0" name=""/>
        <dsp:cNvSpPr/>
      </dsp:nvSpPr>
      <dsp:spPr>
        <a:xfrm>
          <a:off x="434398" y="285347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latin typeface="Baskerville Old Face" panose="02020602080505020303" pitchFamily="18" charset="0"/>
            </a:rPr>
            <a:t>Introducción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285347"/>
        <a:ext cx="5557830" cy="570477"/>
      </dsp:txXfrm>
    </dsp:sp>
    <dsp:sp modelId="{0CD6D814-1B4B-4F8B-AC90-548E056C58E9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BA3717-6D22-4B2B-BEC1-FF9D86449C68}">
      <dsp:nvSpPr>
        <dsp:cNvPr id="0" name=""/>
        <dsp:cNvSpPr/>
      </dsp:nvSpPr>
      <dsp:spPr>
        <a:xfrm>
          <a:off x="903654" y="1140954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Objetivos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1140954"/>
        <a:ext cx="5088574" cy="570477"/>
      </dsp:txXfrm>
    </dsp:sp>
    <dsp:sp modelId="{EB08E5DC-79D8-4345-A855-4169B9D02476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B4D10B-E025-4466-8C40-084FF97B081A}">
      <dsp:nvSpPr>
        <dsp:cNvPr id="0" name=""/>
        <dsp:cNvSpPr/>
      </dsp:nvSpPr>
      <dsp:spPr>
        <a:xfrm>
          <a:off x="1118233" y="1996562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Materiales </a:t>
          </a:r>
          <a:r>
            <a:rPr lang="es-EC" sz="3100" kern="1200" dirty="0" smtClean="0">
              <a:latin typeface="Baskerville Old Face" panose="02020602080505020303" pitchFamily="18" charset="0"/>
            </a:rPr>
            <a:t>y Métodos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1996562"/>
        <a:ext cx="4873994" cy="570477"/>
      </dsp:txXfrm>
    </dsp:sp>
    <dsp:sp modelId="{FE2B32D0-5B4C-47B9-991D-C8696B74A96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49872F-2E91-4ADC-B46F-7A702FB5574F}">
      <dsp:nvSpPr>
        <dsp:cNvPr id="0" name=""/>
        <dsp:cNvSpPr/>
      </dsp:nvSpPr>
      <dsp:spPr>
        <a:xfrm>
          <a:off x="1118233" y="2851627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Resultados </a:t>
          </a:r>
          <a:r>
            <a:rPr lang="es-EC" sz="3100" kern="1200" dirty="0" smtClean="0">
              <a:latin typeface="Baskerville Old Face" panose="02020602080505020303" pitchFamily="18" charset="0"/>
            </a:rPr>
            <a:t>y Discusión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2851627"/>
        <a:ext cx="4873994" cy="570477"/>
      </dsp:txXfrm>
    </dsp:sp>
    <dsp:sp modelId="{B414C404-4B0E-45CB-BEA8-7499B6A1CFE8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CFD15F-5075-49B0-B58F-C2347B05FF16}">
      <dsp:nvSpPr>
        <dsp:cNvPr id="0" name=""/>
        <dsp:cNvSpPr/>
      </dsp:nvSpPr>
      <dsp:spPr>
        <a:xfrm>
          <a:off x="903654" y="3707235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solidFill>
            <a:schemeClr val="accent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latin typeface="Baskerville Old Face" panose="02020602080505020303" pitchFamily="18" charset="0"/>
            </a:rPr>
            <a:t>Conclusiones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3707235"/>
        <a:ext cx="5088574" cy="570477"/>
      </dsp:txXfrm>
    </dsp:sp>
    <dsp:sp modelId="{C3FB8480-5BA2-4AFD-A75C-4161F8009E0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B296CA-4FC1-48CF-96EC-D291EC200828}">
      <dsp:nvSpPr>
        <dsp:cNvPr id="0" name=""/>
        <dsp:cNvSpPr/>
      </dsp:nvSpPr>
      <dsp:spPr>
        <a:xfrm>
          <a:off x="434398" y="4562842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Recomendaciones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4562842"/>
        <a:ext cx="5557830" cy="570477"/>
      </dsp:txXfrm>
    </dsp:sp>
    <dsp:sp modelId="{7329B49D-291B-4020-A423-4A2986D9AE9A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954E6-9355-4BAE-A99C-AD3A94EFC54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92A135-C87E-417E-AE55-1ADAB667E7C1}">
      <dsp:nvSpPr>
        <dsp:cNvPr id="0" name=""/>
        <dsp:cNvSpPr/>
      </dsp:nvSpPr>
      <dsp:spPr>
        <a:xfrm>
          <a:off x="434398" y="285347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latin typeface="Baskerville Old Face" panose="02020602080505020303" pitchFamily="18" charset="0"/>
            </a:rPr>
            <a:t>Introducción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285347"/>
        <a:ext cx="5557830" cy="570477"/>
      </dsp:txXfrm>
    </dsp:sp>
    <dsp:sp modelId="{0CD6D814-1B4B-4F8B-AC90-548E056C58E9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BA3717-6D22-4B2B-BEC1-FF9D86449C68}">
      <dsp:nvSpPr>
        <dsp:cNvPr id="0" name=""/>
        <dsp:cNvSpPr/>
      </dsp:nvSpPr>
      <dsp:spPr>
        <a:xfrm>
          <a:off x="903654" y="1140954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Objetivos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1140954"/>
        <a:ext cx="5088574" cy="570477"/>
      </dsp:txXfrm>
    </dsp:sp>
    <dsp:sp modelId="{EB08E5DC-79D8-4345-A855-4169B9D02476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B4D10B-E025-4466-8C40-084FF97B081A}">
      <dsp:nvSpPr>
        <dsp:cNvPr id="0" name=""/>
        <dsp:cNvSpPr/>
      </dsp:nvSpPr>
      <dsp:spPr>
        <a:xfrm>
          <a:off x="1118233" y="1996562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Materiales </a:t>
          </a:r>
          <a:r>
            <a:rPr lang="es-EC" sz="3100" kern="1200" dirty="0" smtClean="0">
              <a:latin typeface="Baskerville Old Face" panose="02020602080505020303" pitchFamily="18" charset="0"/>
            </a:rPr>
            <a:t>y Métodos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1996562"/>
        <a:ext cx="4873994" cy="570477"/>
      </dsp:txXfrm>
    </dsp:sp>
    <dsp:sp modelId="{FE2B32D0-5B4C-47B9-991D-C8696B74A96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49872F-2E91-4ADC-B46F-7A702FB5574F}">
      <dsp:nvSpPr>
        <dsp:cNvPr id="0" name=""/>
        <dsp:cNvSpPr/>
      </dsp:nvSpPr>
      <dsp:spPr>
        <a:xfrm>
          <a:off x="1118233" y="2851627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Resultados </a:t>
          </a:r>
          <a:r>
            <a:rPr lang="es-EC" sz="3100" kern="1200" dirty="0" smtClean="0">
              <a:latin typeface="Baskerville Old Face" panose="02020602080505020303" pitchFamily="18" charset="0"/>
            </a:rPr>
            <a:t>y Discusión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2851627"/>
        <a:ext cx="4873994" cy="570477"/>
      </dsp:txXfrm>
    </dsp:sp>
    <dsp:sp modelId="{B414C404-4B0E-45CB-BEA8-7499B6A1CFE8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CFD15F-5075-49B0-B58F-C2347B05FF16}">
      <dsp:nvSpPr>
        <dsp:cNvPr id="0" name=""/>
        <dsp:cNvSpPr/>
      </dsp:nvSpPr>
      <dsp:spPr>
        <a:xfrm>
          <a:off x="903654" y="3707235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Conclusiones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3707235"/>
        <a:ext cx="5088574" cy="570477"/>
      </dsp:txXfrm>
    </dsp:sp>
    <dsp:sp modelId="{C3FB8480-5BA2-4AFD-A75C-4161F8009E0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B296CA-4FC1-48CF-96EC-D291EC200828}">
      <dsp:nvSpPr>
        <dsp:cNvPr id="0" name=""/>
        <dsp:cNvSpPr/>
      </dsp:nvSpPr>
      <dsp:spPr>
        <a:xfrm>
          <a:off x="434398" y="4562842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solidFill>
            <a:schemeClr val="accent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Recomendaciones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4562842"/>
        <a:ext cx="5557830" cy="570477"/>
      </dsp:txXfrm>
    </dsp:sp>
    <dsp:sp modelId="{7329B49D-291B-4020-A423-4A2986D9AE9A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14DED-9518-47A8-99FD-0873C7F7D957}">
      <dsp:nvSpPr>
        <dsp:cNvPr id="0" name=""/>
        <dsp:cNvSpPr/>
      </dsp:nvSpPr>
      <dsp:spPr>
        <a:xfrm>
          <a:off x="3415" y="162245"/>
          <a:ext cx="3862454" cy="316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</a:rPr>
            <a:t>Selección de genes PR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3415" y="162245"/>
        <a:ext cx="3862454" cy="316800"/>
      </dsp:txXfrm>
    </dsp:sp>
    <dsp:sp modelId="{B808278C-8FED-4D7A-8890-94CE59907EF7}">
      <dsp:nvSpPr>
        <dsp:cNvPr id="0" name=""/>
        <dsp:cNvSpPr/>
      </dsp:nvSpPr>
      <dsp:spPr>
        <a:xfrm>
          <a:off x="18507" y="479045"/>
          <a:ext cx="3832270" cy="4831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PR de respuesta a hongos </a:t>
          </a:r>
          <a:r>
            <a:rPr lang="es-EC" sz="1100" kern="1200" dirty="0" err="1" smtClean="0">
              <a:solidFill>
                <a:schemeClr val="tx1"/>
              </a:solidFill>
            </a:rPr>
            <a:t>hemibiotróficos</a:t>
          </a:r>
          <a:endParaRPr lang="es-EC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Búsqueda en secuencias de </a:t>
          </a:r>
          <a:r>
            <a:rPr lang="es-EC" sz="1100" kern="1200" dirty="0" err="1" smtClean="0">
              <a:solidFill>
                <a:schemeClr val="tx1"/>
              </a:solidFill>
            </a:rPr>
            <a:t>jigacho</a:t>
          </a:r>
          <a:r>
            <a:rPr lang="es-EC" sz="1100" kern="1200" dirty="0" smtClean="0">
              <a:solidFill>
                <a:schemeClr val="tx1"/>
              </a:solidFill>
            </a:rPr>
            <a:t> o parientes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18507" y="479045"/>
        <a:ext cx="3832270" cy="483120"/>
      </dsp:txXfrm>
    </dsp:sp>
    <dsp:sp modelId="{F8B1A042-F879-432A-BF81-374F919539A7}">
      <dsp:nvSpPr>
        <dsp:cNvPr id="0" name=""/>
        <dsp:cNvSpPr/>
      </dsp:nvSpPr>
      <dsp:spPr>
        <a:xfrm>
          <a:off x="4329729" y="162245"/>
          <a:ext cx="3313278" cy="316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smtClean="0">
              <a:solidFill>
                <a:schemeClr val="tx1"/>
              </a:solidFill>
            </a:rPr>
            <a:t>Diseño en Primer3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4329729" y="162245"/>
        <a:ext cx="3313278" cy="316800"/>
      </dsp:txXfrm>
    </dsp:sp>
    <dsp:sp modelId="{FC82A5CD-2920-443B-93B2-147CB133F4DD}">
      <dsp:nvSpPr>
        <dsp:cNvPr id="0" name=""/>
        <dsp:cNvSpPr/>
      </dsp:nvSpPr>
      <dsp:spPr>
        <a:xfrm>
          <a:off x="4329729" y="479045"/>
          <a:ext cx="3313278" cy="4831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Uso de parámetros recomendados (%GC, Tm, Auto-complementariedad, Poli-X, GC-</a:t>
          </a:r>
          <a:r>
            <a:rPr lang="es-EC" sz="1100" kern="1200" dirty="0" err="1" smtClean="0">
              <a:solidFill>
                <a:schemeClr val="tx1"/>
              </a:solidFill>
            </a:rPr>
            <a:t>clamp</a:t>
          </a:r>
          <a:r>
            <a:rPr lang="es-EC" sz="1100" kern="1200" dirty="0" smtClean="0">
              <a:solidFill>
                <a:schemeClr val="tx1"/>
              </a:solidFill>
            </a:rPr>
            <a:t>)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4329729" y="479045"/>
        <a:ext cx="3313278" cy="483120"/>
      </dsp:txXfrm>
    </dsp:sp>
    <dsp:sp modelId="{0C8E97CC-1EB2-4787-9641-7802EE3E43D2}">
      <dsp:nvSpPr>
        <dsp:cNvPr id="0" name=""/>
        <dsp:cNvSpPr/>
      </dsp:nvSpPr>
      <dsp:spPr>
        <a:xfrm>
          <a:off x="8106867" y="162245"/>
          <a:ext cx="3313278" cy="316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</a:rPr>
            <a:t>Verificación de calidad de cebadores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8106867" y="162245"/>
        <a:ext cx="3313278" cy="316800"/>
      </dsp:txXfrm>
    </dsp:sp>
    <dsp:sp modelId="{E59D7532-1DD7-4191-B88B-E4CFC67CC637}">
      <dsp:nvSpPr>
        <dsp:cNvPr id="0" name=""/>
        <dsp:cNvSpPr/>
      </dsp:nvSpPr>
      <dsp:spPr>
        <a:xfrm>
          <a:off x="8106867" y="479045"/>
          <a:ext cx="3313278" cy="4831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Características termodinámicas</a:t>
          </a:r>
          <a:endParaRPr lang="es-EC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Especificidad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8106867" y="479045"/>
        <a:ext cx="3313278" cy="4831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69DCE-89E3-42B4-A5BD-560B136BC1E1}">
      <dsp:nvSpPr>
        <dsp:cNvPr id="0" name=""/>
        <dsp:cNvSpPr/>
      </dsp:nvSpPr>
      <dsp:spPr>
        <a:xfrm>
          <a:off x="439675" y="76441"/>
          <a:ext cx="1517062" cy="52685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0266B-C2EC-4E6F-AB49-BA0EC9744419}">
      <dsp:nvSpPr>
        <dsp:cNvPr id="0" name=""/>
        <dsp:cNvSpPr/>
      </dsp:nvSpPr>
      <dsp:spPr>
        <a:xfrm>
          <a:off x="1053556" y="1366532"/>
          <a:ext cx="294004" cy="18816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CC63B8-200E-4846-BB95-86C647A3926D}">
      <dsp:nvSpPr>
        <dsp:cNvPr id="0" name=""/>
        <dsp:cNvSpPr/>
      </dsp:nvSpPr>
      <dsp:spPr>
        <a:xfrm>
          <a:off x="277585" y="1528822"/>
          <a:ext cx="1809397" cy="352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1" kern="1200" dirty="0" smtClean="0">
              <a:solidFill>
                <a:schemeClr val="tx1"/>
              </a:solidFill>
            </a:rPr>
            <a:t>PR2, PR13 y GSNOR</a:t>
          </a:r>
          <a:endParaRPr lang="es-EC" sz="1050" b="1" kern="1200" dirty="0">
            <a:solidFill>
              <a:schemeClr val="tx1"/>
            </a:solidFill>
          </a:endParaRPr>
        </a:p>
      </dsp:txBody>
      <dsp:txXfrm>
        <a:off x="277585" y="1528822"/>
        <a:ext cx="1809397" cy="352805"/>
      </dsp:txXfrm>
    </dsp:sp>
    <dsp:sp modelId="{9CD3B8DE-0A1A-4688-85F7-C830C3ACDF3C}">
      <dsp:nvSpPr>
        <dsp:cNvPr id="0" name=""/>
        <dsp:cNvSpPr/>
      </dsp:nvSpPr>
      <dsp:spPr>
        <a:xfrm>
          <a:off x="991227" y="643987"/>
          <a:ext cx="529207" cy="5292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solidFill>
                <a:schemeClr val="tx1"/>
              </a:solidFill>
            </a:rPr>
            <a:t>PR13</a:t>
          </a:r>
          <a:endParaRPr lang="es-EC" sz="1000" kern="1200" dirty="0">
            <a:solidFill>
              <a:schemeClr val="tx1"/>
            </a:solidFill>
          </a:endParaRPr>
        </a:p>
      </dsp:txBody>
      <dsp:txXfrm>
        <a:off x="1068728" y="721488"/>
        <a:ext cx="374205" cy="374205"/>
      </dsp:txXfrm>
    </dsp:sp>
    <dsp:sp modelId="{36DC2374-2665-44BF-B4B5-6B10A58C4860}">
      <dsp:nvSpPr>
        <dsp:cNvPr id="0" name=""/>
        <dsp:cNvSpPr/>
      </dsp:nvSpPr>
      <dsp:spPr>
        <a:xfrm>
          <a:off x="612550" y="246963"/>
          <a:ext cx="529207" cy="5292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solidFill>
                <a:schemeClr val="tx1"/>
              </a:solidFill>
            </a:rPr>
            <a:t>PR2</a:t>
          </a:r>
          <a:endParaRPr lang="es-EC" sz="1000" kern="1200" dirty="0">
            <a:solidFill>
              <a:schemeClr val="tx1"/>
            </a:solidFill>
          </a:endParaRPr>
        </a:p>
      </dsp:txBody>
      <dsp:txXfrm>
        <a:off x="690051" y="324464"/>
        <a:ext cx="374205" cy="374205"/>
      </dsp:txXfrm>
    </dsp:sp>
    <dsp:sp modelId="{C6166D95-A199-4C49-903A-062B972A6D2C}">
      <dsp:nvSpPr>
        <dsp:cNvPr id="0" name=""/>
        <dsp:cNvSpPr/>
      </dsp:nvSpPr>
      <dsp:spPr>
        <a:xfrm>
          <a:off x="1153518" y="119012"/>
          <a:ext cx="529207" cy="5292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solidFill>
                <a:schemeClr val="tx1"/>
              </a:solidFill>
            </a:rPr>
            <a:t>PR5</a:t>
          </a:r>
          <a:endParaRPr lang="es-EC" sz="1000" kern="1200" dirty="0">
            <a:solidFill>
              <a:schemeClr val="tx1"/>
            </a:solidFill>
          </a:endParaRPr>
        </a:p>
      </dsp:txBody>
      <dsp:txXfrm>
        <a:off x="1231019" y="196513"/>
        <a:ext cx="374205" cy="374205"/>
      </dsp:txXfrm>
    </dsp:sp>
    <dsp:sp modelId="{188FAE11-DC2E-4F3D-A2BC-C8F3EE3EA58A}">
      <dsp:nvSpPr>
        <dsp:cNvPr id="0" name=""/>
        <dsp:cNvSpPr/>
      </dsp:nvSpPr>
      <dsp:spPr>
        <a:xfrm>
          <a:off x="377346" y="11760"/>
          <a:ext cx="1646424" cy="131713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954E6-9355-4BAE-A99C-AD3A94EFC54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92A135-C87E-417E-AE55-1ADAB667E7C1}">
      <dsp:nvSpPr>
        <dsp:cNvPr id="0" name=""/>
        <dsp:cNvSpPr/>
      </dsp:nvSpPr>
      <dsp:spPr>
        <a:xfrm>
          <a:off x="434398" y="285347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solidFill>
            <a:schemeClr val="accent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latin typeface="Baskerville Old Face" panose="02020602080505020303" pitchFamily="18" charset="0"/>
            </a:rPr>
            <a:t>Introducción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285347"/>
        <a:ext cx="5557830" cy="570477"/>
      </dsp:txXfrm>
    </dsp:sp>
    <dsp:sp modelId="{0CD6D814-1B4B-4F8B-AC90-548E056C58E9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BA3717-6D22-4B2B-BEC1-FF9D86449C68}">
      <dsp:nvSpPr>
        <dsp:cNvPr id="0" name=""/>
        <dsp:cNvSpPr/>
      </dsp:nvSpPr>
      <dsp:spPr>
        <a:xfrm>
          <a:off x="903654" y="1140954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Objetivos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1140954"/>
        <a:ext cx="5088574" cy="570477"/>
      </dsp:txXfrm>
    </dsp:sp>
    <dsp:sp modelId="{EB08E5DC-79D8-4345-A855-4169B9D02476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B4D10B-E025-4466-8C40-084FF97B081A}">
      <dsp:nvSpPr>
        <dsp:cNvPr id="0" name=""/>
        <dsp:cNvSpPr/>
      </dsp:nvSpPr>
      <dsp:spPr>
        <a:xfrm>
          <a:off x="1118233" y="1996562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Materiales </a:t>
          </a:r>
          <a:r>
            <a:rPr lang="es-EC" sz="3100" kern="1200" dirty="0" smtClean="0">
              <a:latin typeface="Baskerville Old Face" panose="02020602080505020303" pitchFamily="18" charset="0"/>
            </a:rPr>
            <a:t>y Métodos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1996562"/>
        <a:ext cx="4873994" cy="570477"/>
      </dsp:txXfrm>
    </dsp:sp>
    <dsp:sp modelId="{FE2B32D0-5B4C-47B9-991D-C8696B74A96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49872F-2E91-4ADC-B46F-7A702FB5574F}">
      <dsp:nvSpPr>
        <dsp:cNvPr id="0" name=""/>
        <dsp:cNvSpPr/>
      </dsp:nvSpPr>
      <dsp:spPr>
        <a:xfrm>
          <a:off x="1118233" y="2851627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Resultados </a:t>
          </a:r>
          <a:r>
            <a:rPr lang="es-EC" sz="3100" kern="1200" dirty="0" smtClean="0">
              <a:latin typeface="Baskerville Old Face" panose="02020602080505020303" pitchFamily="18" charset="0"/>
            </a:rPr>
            <a:t>y Discusión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2851627"/>
        <a:ext cx="4873994" cy="570477"/>
      </dsp:txXfrm>
    </dsp:sp>
    <dsp:sp modelId="{B414C404-4B0E-45CB-BEA8-7499B6A1CFE8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CFD15F-5075-49B0-B58F-C2347B05FF16}">
      <dsp:nvSpPr>
        <dsp:cNvPr id="0" name=""/>
        <dsp:cNvSpPr/>
      </dsp:nvSpPr>
      <dsp:spPr>
        <a:xfrm>
          <a:off x="903654" y="3707235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Conclusiones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3707235"/>
        <a:ext cx="5088574" cy="570477"/>
      </dsp:txXfrm>
    </dsp:sp>
    <dsp:sp modelId="{C3FB8480-5BA2-4AFD-A75C-4161F8009E0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B296CA-4FC1-48CF-96EC-D291EC200828}">
      <dsp:nvSpPr>
        <dsp:cNvPr id="0" name=""/>
        <dsp:cNvSpPr/>
      </dsp:nvSpPr>
      <dsp:spPr>
        <a:xfrm>
          <a:off x="434398" y="4562842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Recomendaciones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4562842"/>
        <a:ext cx="5557830" cy="570477"/>
      </dsp:txXfrm>
    </dsp:sp>
    <dsp:sp modelId="{7329B49D-291B-4020-A423-4A2986D9AE9A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954E6-9355-4BAE-A99C-AD3A94EFC54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92A135-C87E-417E-AE55-1ADAB667E7C1}">
      <dsp:nvSpPr>
        <dsp:cNvPr id="0" name=""/>
        <dsp:cNvSpPr/>
      </dsp:nvSpPr>
      <dsp:spPr>
        <a:xfrm>
          <a:off x="434398" y="285347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latin typeface="Baskerville Old Face" panose="02020602080505020303" pitchFamily="18" charset="0"/>
            </a:rPr>
            <a:t>Introducción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285347"/>
        <a:ext cx="5557830" cy="570477"/>
      </dsp:txXfrm>
    </dsp:sp>
    <dsp:sp modelId="{0CD6D814-1B4B-4F8B-AC90-548E056C58E9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BA3717-6D22-4B2B-BEC1-FF9D86449C68}">
      <dsp:nvSpPr>
        <dsp:cNvPr id="0" name=""/>
        <dsp:cNvSpPr/>
      </dsp:nvSpPr>
      <dsp:spPr>
        <a:xfrm>
          <a:off x="903654" y="1140954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Objetivos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1140954"/>
        <a:ext cx="5088574" cy="570477"/>
      </dsp:txXfrm>
    </dsp:sp>
    <dsp:sp modelId="{EB08E5DC-79D8-4345-A855-4169B9D02476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B4D10B-E025-4466-8C40-084FF97B081A}">
      <dsp:nvSpPr>
        <dsp:cNvPr id="0" name=""/>
        <dsp:cNvSpPr/>
      </dsp:nvSpPr>
      <dsp:spPr>
        <a:xfrm>
          <a:off x="1118233" y="1996562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Materiales </a:t>
          </a:r>
          <a:r>
            <a:rPr lang="es-EC" sz="3100" kern="1200" dirty="0" smtClean="0">
              <a:latin typeface="Baskerville Old Face" panose="02020602080505020303" pitchFamily="18" charset="0"/>
            </a:rPr>
            <a:t>y Métodos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1996562"/>
        <a:ext cx="4873994" cy="570477"/>
      </dsp:txXfrm>
    </dsp:sp>
    <dsp:sp modelId="{FE2B32D0-5B4C-47B9-991D-C8696B74A96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49872F-2E91-4ADC-B46F-7A702FB5574F}">
      <dsp:nvSpPr>
        <dsp:cNvPr id="0" name=""/>
        <dsp:cNvSpPr/>
      </dsp:nvSpPr>
      <dsp:spPr>
        <a:xfrm>
          <a:off x="1118233" y="2851627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Resultados </a:t>
          </a:r>
          <a:r>
            <a:rPr lang="es-EC" sz="3100" kern="1200" dirty="0" smtClean="0">
              <a:latin typeface="Baskerville Old Face" panose="02020602080505020303" pitchFamily="18" charset="0"/>
            </a:rPr>
            <a:t>y Discusión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2851627"/>
        <a:ext cx="4873994" cy="570477"/>
      </dsp:txXfrm>
    </dsp:sp>
    <dsp:sp modelId="{B414C404-4B0E-45CB-BEA8-7499B6A1CFE8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CFD15F-5075-49B0-B58F-C2347B05FF16}">
      <dsp:nvSpPr>
        <dsp:cNvPr id="0" name=""/>
        <dsp:cNvSpPr/>
      </dsp:nvSpPr>
      <dsp:spPr>
        <a:xfrm>
          <a:off x="903654" y="3707235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Conclusiones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3707235"/>
        <a:ext cx="5088574" cy="570477"/>
      </dsp:txXfrm>
    </dsp:sp>
    <dsp:sp modelId="{C3FB8480-5BA2-4AFD-A75C-4161F8009E0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B296CA-4FC1-48CF-96EC-D291EC200828}">
      <dsp:nvSpPr>
        <dsp:cNvPr id="0" name=""/>
        <dsp:cNvSpPr/>
      </dsp:nvSpPr>
      <dsp:spPr>
        <a:xfrm>
          <a:off x="434398" y="4562842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Recomendaciones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4562842"/>
        <a:ext cx="5557830" cy="570477"/>
      </dsp:txXfrm>
    </dsp:sp>
    <dsp:sp modelId="{7329B49D-291B-4020-A423-4A2986D9AE9A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954E6-9355-4BAE-A99C-AD3A94EFC54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92A135-C87E-417E-AE55-1ADAB667E7C1}">
      <dsp:nvSpPr>
        <dsp:cNvPr id="0" name=""/>
        <dsp:cNvSpPr/>
      </dsp:nvSpPr>
      <dsp:spPr>
        <a:xfrm>
          <a:off x="434398" y="285347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latin typeface="Baskerville Old Face" panose="02020602080505020303" pitchFamily="18" charset="0"/>
            </a:rPr>
            <a:t>Introducción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285347"/>
        <a:ext cx="5557830" cy="570477"/>
      </dsp:txXfrm>
    </dsp:sp>
    <dsp:sp modelId="{0CD6D814-1B4B-4F8B-AC90-548E056C58E9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BA3717-6D22-4B2B-BEC1-FF9D86449C68}">
      <dsp:nvSpPr>
        <dsp:cNvPr id="0" name=""/>
        <dsp:cNvSpPr/>
      </dsp:nvSpPr>
      <dsp:spPr>
        <a:xfrm>
          <a:off x="903654" y="1140954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Objetivos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1140954"/>
        <a:ext cx="5088574" cy="570477"/>
      </dsp:txXfrm>
    </dsp:sp>
    <dsp:sp modelId="{EB08E5DC-79D8-4345-A855-4169B9D02476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B4D10B-E025-4466-8C40-084FF97B081A}">
      <dsp:nvSpPr>
        <dsp:cNvPr id="0" name=""/>
        <dsp:cNvSpPr/>
      </dsp:nvSpPr>
      <dsp:spPr>
        <a:xfrm>
          <a:off x="1118233" y="1996562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solidFill>
            <a:schemeClr val="accent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Materiales </a:t>
          </a:r>
          <a:r>
            <a:rPr lang="es-EC" sz="3100" kern="1200" dirty="0" smtClean="0">
              <a:latin typeface="Baskerville Old Face" panose="02020602080505020303" pitchFamily="18" charset="0"/>
            </a:rPr>
            <a:t>y Métodos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1996562"/>
        <a:ext cx="4873994" cy="570477"/>
      </dsp:txXfrm>
    </dsp:sp>
    <dsp:sp modelId="{FE2B32D0-5B4C-47B9-991D-C8696B74A96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49872F-2E91-4ADC-B46F-7A702FB5574F}">
      <dsp:nvSpPr>
        <dsp:cNvPr id="0" name=""/>
        <dsp:cNvSpPr/>
      </dsp:nvSpPr>
      <dsp:spPr>
        <a:xfrm>
          <a:off x="1118233" y="2851627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Resultados </a:t>
          </a:r>
          <a:r>
            <a:rPr lang="es-EC" sz="3100" kern="1200" dirty="0" smtClean="0">
              <a:latin typeface="Baskerville Old Face" panose="02020602080505020303" pitchFamily="18" charset="0"/>
            </a:rPr>
            <a:t>y Discusión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2851627"/>
        <a:ext cx="4873994" cy="570477"/>
      </dsp:txXfrm>
    </dsp:sp>
    <dsp:sp modelId="{B414C404-4B0E-45CB-BEA8-7499B6A1CFE8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CFD15F-5075-49B0-B58F-C2347B05FF16}">
      <dsp:nvSpPr>
        <dsp:cNvPr id="0" name=""/>
        <dsp:cNvSpPr/>
      </dsp:nvSpPr>
      <dsp:spPr>
        <a:xfrm>
          <a:off x="903654" y="3707235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Conclusiones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3707235"/>
        <a:ext cx="5088574" cy="570477"/>
      </dsp:txXfrm>
    </dsp:sp>
    <dsp:sp modelId="{C3FB8480-5BA2-4AFD-A75C-4161F8009E0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B296CA-4FC1-48CF-96EC-D291EC200828}">
      <dsp:nvSpPr>
        <dsp:cNvPr id="0" name=""/>
        <dsp:cNvSpPr/>
      </dsp:nvSpPr>
      <dsp:spPr>
        <a:xfrm>
          <a:off x="434398" y="4562842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Recomendaciones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4562842"/>
        <a:ext cx="5557830" cy="570477"/>
      </dsp:txXfrm>
    </dsp:sp>
    <dsp:sp modelId="{7329B49D-291B-4020-A423-4A2986D9AE9A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27B2F-32B3-49CC-A11C-050FB50752AF}">
      <dsp:nvSpPr>
        <dsp:cNvPr id="0" name=""/>
        <dsp:cNvSpPr/>
      </dsp:nvSpPr>
      <dsp:spPr>
        <a:xfrm>
          <a:off x="1153" y="74591"/>
          <a:ext cx="2989605" cy="316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</a:rPr>
            <a:t>Elaboración de cámara húmeda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1153" y="74591"/>
        <a:ext cx="2989605" cy="316800"/>
      </dsp:txXfrm>
    </dsp:sp>
    <dsp:sp modelId="{5C68C940-DEDF-4CB0-B8AF-473A93E553A7}">
      <dsp:nvSpPr>
        <dsp:cNvPr id="0" name=""/>
        <dsp:cNvSpPr/>
      </dsp:nvSpPr>
      <dsp:spPr>
        <a:xfrm>
          <a:off x="379" y="391391"/>
          <a:ext cx="2991151" cy="6673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 Base de papel húmedo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 Cámaras plásticas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 Solución Nutritiva </a:t>
          </a:r>
          <a:r>
            <a:rPr lang="es-EC" sz="1100" kern="1200" dirty="0" err="1" smtClean="0"/>
            <a:t>Hoagland</a:t>
          </a:r>
          <a:endParaRPr lang="es-EC" sz="1100" kern="1200" dirty="0"/>
        </a:p>
      </dsp:txBody>
      <dsp:txXfrm>
        <a:off x="379" y="391391"/>
        <a:ext cx="2991151" cy="667356"/>
      </dsp:txXfrm>
    </dsp:sp>
    <dsp:sp modelId="{3FB36758-452A-41C0-8214-C334F7FF2D5F}">
      <dsp:nvSpPr>
        <dsp:cNvPr id="0" name=""/>
        <dsp:cNvSpPr/>
      </dsp:nvSpPr>
      <dsp:spPr>
        <a:xfrm>
          <a:off x="3442607" y="73081"/>
          <a:ext cx="3936897" cy="3228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</a:rPr>
            <a:t>Infección de hojas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3442607" y="73081"/>
        <a:ext cx="3936897" cy="322838"/>
      </dsp:txXfrm>
    </dsp:sp>
    <dsp:sp modelId="{412CC0B8-3283-4122-84F1-C0DF066EB9ED}">
      <dsp:nvSpPr>
        <dsp:cNvPr id="0" name=""/>
        <dsp:cNvSpPr/>
      </dsp:nvSpPr>
      <dsp:spPr>
        <a:xfrm>
          <a:off x="3452934" y="392900"/>
          <a:ext cx="3916244" cy="6673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A: asperjado superficial de solución de esporas 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B: heridas por punción y asperjado superficial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C: absorción de solución de esporas</a:t>
          </a:r>
          <a:endParaRPr lang="es-EC" sz="1100" kern="1200" dirty="0"/>
        </a:p>
      </dsp:txBody>
      <dsp:txXfrm>
        <a:off x="3452934" y="392900"/>
        <a:ext cx="3916244" cy="667356"/>
      </dsp:txXfrm>
    </dsp:sp>
    <dsp:sp modelId="{57F5D4EC-04A6-40B1-B42D-A18EE0D85B7B}">
      <dsp:nvSpPr>
        <dsp:cNvPr id="0" name=""/>
        <dsp:cNvSpPr/>
      </dsp:nvSpPr>
      <dsp:spPr>
        <a:xfrm>
          <a:off x="7830582" y="74591"/>
          <a:ext cx="3221974" cy="316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</a:rPr>
            <a:t>Evaluación del sistema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7830582" y="74591"/>
        <a:ext cx="3221974" cy="316800"/>
      </dsp:txXfrm>
    </dsp:sp>
    <dsp:sp modelId="{82EE73CE-AF09-40F7-8A09-3C88D8D2E93A}">
      <dsp:nvSpPr>
        <dsp:cNvPr id="0" name=""/>
        <dsp:cNvSpPr/>
      </dsp:nvSpPr>
      <dsp:spPr>
        <a:xfrm>
          <a:off x="7830582" y="391391"/>
          <a:ext cx="3221974" cy="6673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 Medida de los síntomas de enfermedad con escala de índice de severidad.</a:t>
          </a:r>
          <a:endParaRPr lang="es-EC" sz="1100" kern="1200" dirty="0"/>
        </a:p>
      </dsp:txBody>
      <dsp:txXfrm>
        <a:off x="7830582" y="391391"/>
        <a:ext cx="3221974" cy="6673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A461A-F3BC-41A1-8AEF-4A0A73549930}">
      <dsp:nvSpPr>
        <dsp:cNvPr id="0" name=""/>
        <dsp:cNvSpPr/>
      </dsp:nvSpPr>
      <dsp:spPr>
        <a:xfrm>
          <a:off x="0" y="120001"/>
          <a:ext cx="3965924" cy="3192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</a:rPr>
            <a:t>Elaboración de cámaras húmedas en </a:t>
          </a:r>
          <a:r>
            <a:rPr lang="es-EC" sz="1100" b="1" kern="1200" dirty="0" err="1" smtClean="0">
              <a:solidFill>
                <a:schemeClr val="tx1"/>
              </a:solidFill>
            </a:rPr>
            <a:t>jigacho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0" y="120001"/>
        <a:ext cx="3965924" cy="319256"/>
      </dsp:txXfrm>
    </dsp:sp>
    <dsp:sp modelId="{3FFF0E48-1F13-4CE5-83CD-07F42A454588}">
      <dsp:nvSpPr>
        <dsp:cNvPr id="0" name=""/>
        <dsp:cNvSpPr/>
      </dsp:nvSpPr>
      <dsp:spPr>
        <a:xfrm>
          <a:off x="0" y="445664"/>
          <a:ext cx="3978570" cy="7022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Tratamientos (x9): aplicación de solución de esporas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s-EC" sz="1100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s-EC" sz="1100" b="0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s-EC" sz="1100" b="0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6</m:t>
                  </m:r>
                </m:sup>
              </m:sSup>
            </m:oMath>
          </a14:m>
          <a:r>
            <a:rPr lang="es-EC" sz="1100" kern="1200" dirty="0" smtClean="0">
              <a:solidFill>
                <a:schemeClr val="tx1"/>
              </a:solidFill>
            </a:rPr>
            <a:t> esporas/mL.</a:t>
          </a:r>
          <a:endParaRPr lang="es-EC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Controles (x12): aplicación de solución salina.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0" y="445664"/>
        <a:ext cx="3978570" cy="702286"/>
      </dsp:txXfrm>
    </dsp:sp>
    <dsp:sp modelId="{0921A30E-52E1-4CB8-A42B-BB32214F075E}">
      <dsp:nvSpPr>
        <dsp:cNvPr id="0" name=""/>
        <dsp:cNvSpPr/>
      </dsp:nvSpPr>
      <dsp:spPr>
        <a:xfrm>
          <a:off x="4357763" y="114800"/>
          <a:ext cx="3290397" cy="3458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smtClean="0">
              <a:solidFill>
                <a:schemeClr val="tx1"/>
              </a:solidFill>
            </a:rPr>
            <a:t>Extracción de ARN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4357763" y="114800"/>
        <a:ext cx="3290397" cy="345860"/>
      </dsp:txXfrm>
    </dsp:sp>
    <dsp:sp modelId="{F2D5B36A-E3D3-4080-89F9-C7029AF08015}">
      <dsp:nvSpPr>
        <dsp:cNvPr id="0" name=""/>
        <dsp:cNvSpPr/>
      </dsp:nvSpPr>
      <dsp:spPr>
        <a:xfrm>
          <a:off x="4362144" y="450277"/>
          <a:ext cx="3281636" cy="7028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Fenol-Cloroformo (</a:t>
          </a:r>
          <a:r>
            <a:rPr lang="es-EC" sz="1100" kern="1200" dirty="0" err="1" smtClean="0">
              <a:solidFill>
                <a:schemeClr val="tx1"/>
              </a:solidFill>
            </a:rPr>
            <a:t>Trizol</a:t>
          </a:r>
          <a:r>
            <a:rPr lang="es-EC" sz="1100" kern="1200" dirty="0" smtClean="0">
              <a:solidFill>
                <a:schemeClr val="tx1"/>
              </a:solidFill>
              <a:latin typeface="Calibri" panose="020F0502020204030204" pitchFamily="34" charset="0"/>
            </a:rPr>
            <a:t>®</a:t>
          </a:r>
          <a:r>
            <a:rPr lang="es-EC" sz="1100" kern="1200" dirty="0" smtClean="0">
              <a:solidFill>
                <a:schemeClr val="tx1"/>
              </a:solidFill>
            </a:rPr>
            <a:t>)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4362144" y="450277"/>
        <a:ext cx="3281636" cy="702874"/>
      </dsp:txXfrm>
    </dsp:sp>
    <dsp:sp modelId="{E44317E3-DDE7-4A31-B5D1-3BCDD2276365}">
      <dsp:nvSpPr>
        <dsp:cNvPr id="0" name=""/>
        <dsp:cNvSpPr/>
      </dsp:nvSpPr>
      <dsp:spPr>
        <a:xfrm>
          <a:off x="8039973" y="121234"/>
          <a:ext cx="3215752" cy="3430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smtClean="0">
              <a:solidFill>
                <a:schemeClr val="tx1"/>
              </a:solidFill>
            </a:rPr>
            <a:t>Medición de pureza e Integridad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8039973" y="121234"/>
        <a:ext cx="3215752" cy="343002"/>
      </dsp:txXfrm>
    </dsp:sp>
    <dsp:sp modelId="{3FF5ABBF-4732-49CF-94B9-375A85B901EA}">
      <dsp:nvSpPr>
        <dsp:cNvPr id="0" name=""/>
        <dsp:cNvSpPr/>
      </dsp:nvSpPr>
      <dsp:spPr>
        <a:xfrm>
          <a:off x="8027353" y="453969"/>
          <a:ext cx="3228372" cy="6927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err="1" smtClean="0">
              <a:solidFill>
                <a:schemeClr val="tx1"/>
              </a:solidFill>
            </a:rPr>
            <a:t>Nanodrop</a:t>
          </a:r>
          <a:r>
            <a:rPr lang="es-EC" sz="1100" kern="1200" dirty="0" smtClean="0">
              <a:solidFill>
                <a:schemeClr val="tx1"/>
              </a:solidFill>
            </a:rPr>
            <a:t> (Abs260/280)</a:t>
          </a:r>
          <a:endParaRPr lang="es-EC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smtClean="0">
              <a:solidFill>
                <a:schemeClr val="tx1"/>
              </a:solidFill>
            </a:rPr>
            <a:t>Eletroforesis-SYBR (28s/18s)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8027353" y="453969"/>
        <a:ext cx="3228372" cy="6927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CED61-9FBC-489F-9CD8-5360367070D1}">
      <dsp:nvSpPr>
        <dsp:cNvPr id="0" name=""/>
        <dsp:cNvSpPr/>
      </dsp:nvSpPr>
      <dsp:spPr>
        <a:xfrm>
          <a:off x="0" y="142033"/>
          <a:ext cx="3043839" cy="4078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smtClean="0">
              <a:solidFill>
                <a:schemeClr val="tx1"/>
              </a:solidFill>
            </a:rPr>
            <a:t>Obtención de ADNc</a:t>
          </a:r>
          <a:endParaRPr lang="es-ES" sz="1200" kern="1200" dirty="0">
            <a:solidFill>
              <a:schemeClr val="tx1"/>
            </a:solidFill>
          </a:endParaRPr>
        </a:p>
      </dsp:txBody>
      <dsp:txXfrm>
        <a:off x="0" y="142033"/>
        <a:ext cx="3043839" cy="407847"/>
      </dsp:txXfrm>
    </dsp:sp>
    <dsp:sp modelId="{820A578F-95C2-41A0-B332-4FE4C2080385}">
      <dsp:nvSpPr>
        <dsp:cNvPr id="0" name=""/>
        <dsp:cNvSpPr/>
      </dsp:nvSpPr>
      <dsp:spPr>
        <a:xfrm>
          <a:off x="0" y="555473"/>
          <a:ext cx="3028739" cy="5039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50" b="0" kern="1200" smtClean="0"/>
            <a:t>Tratamiento con DNAsas</a:t>
          </a:r>
          <a:endParaRPr lang="es-EC" sz="1050" b="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50" b="0" kern="1200" smtClean="0"/>
            <a:t>Conversión a ADNc</a:t>
          </a:r>
          <a:endParaRPr lang="es-EC" sz="1050" b="0" kern="1200" dirty="0"/>
        </a:p>
      </dsp:txBody>
      <dsp:txXfrm>
        <a:off x="0" y="555473"/>
        <a:ext cx="3028739" cy="503997"/>
      </dsp:txXfrm>
    </dsp:sp>
    <dsp:sp modelId="{070A392B-F250-45B5-9BC4-D84CDFB9A437}">
      <dsp:nvSpPr>
        <dsp:cNvPr id="0" name=""/>
        <dsp:cNvSpPr/>
      </dsp:nvSpPr>
      <dsp:spPr>
        <a:xfrm>
          <a:off x="3435728" y="123148"/>
          <a:ext cx="3544665" cy="3809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smtClean="0">
              <a:solidFill>
                <a:schemeClr val="tx1"/>
              </a:solidFill>
            </a:rPr>
            <a:t>PCR convencional</a:t>
          </a:r>
          <a:endParaRPr lang="es-ES" sz="1200" kern="1200" dirty="0">
            <a:solidFill>
              <a:schemeClr val="tx1"/>
            </a:solidFill>
          </a:endParaRPr>
        </a:p>
      </dsp:txBody>
      <dsp:txXfrm>
        <a:off x="3435728" y="123148"/>
        <a:ext cx="3544665" cy="380967"/>
      </dsp:txXfrm>
    </dsp:sp>
    <dsp:sp modelId="{B79138E9-4E46-4F17-B1EA-E38B2D6BDC6B}">
      <dsp:nvSpPr>
        <dsp:cNvPr id="0" name=""/>
        <dsp:cNvSpPr/>
      </dsp:nvSpPr>
      <dsp:spPr>
        <a:xfrm>
          <a:off x="3435728" y="531017"/>
          <a:ext cx="3544665" cy="4975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50" kern="1200" smtClean="0"/>
            <a:t>Previa estandarización de condiciones termodinámicas de cebadores</a:t>
          </a:r>
          <a:endParaRPr lang="es-EC" sz="1050" kern="1200" dirty="0"/>
        </a:p>
      </dsp:txBody>
      <dsp:txXfrm>
        <a:off x="3435728" y="531017"/>
        <a:ext cx="3544665" cy="497526"/>
      </dsp:txXfrm>
    </dsp:sp>
    <dsp:sp modelId="{1AA070A9-B8FF-4A9B-AD94-1A936941A9AA}">
      <dsp:nvSpPr>
        <dsp:cNvPr id="0" name=""/>
        <dsp:cNvSpPr/>
      </dsp:nvSpPr>
      <dsp:spPr>
        <a:xfrm>
          <a:off x="7585255" y="148343"/>
          <a:ext cx="3544665" cy="3857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smtClean="0">
              <a:solidFill>
                <a:schemeClr val="tx1"/>
              </a:solidFill>
            </a:rPr>
            <a:t>Análisis de imagen</a:t>
          </a:r>
          <a:endParaRPr lang="es-ES" sz="1200" kern="1200" dirty="0">
            <a:solidFill>
              <a:schemeClr val="tx1"/>
            </a:solidFill>
          </a:endParaRPr>
        </a:p>
      </dsp:txBody>
      <dsp:txXfrm>
        <a:off x="7585255" y="148343"/>
        <a:ext cx="3544665" cy="385728"/>
      </dsp:txXfrm>
    </dsp:sp>
    <dsp:sp modelId="{9F78DAA6-5D7A-425F-B473-FBC539ADE794}">
      <dsp:nvSpPr>
        <dsp:cNvPr id="0" name=""/>
        <dsp:cNvSpPr/>
      </dsp:nvSpPr>
      <dsp:spPr>
        <a:xfrm>
          <a:off x="7585255" y="558988"/>
          <a:ext cx="3544665" cy="47448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50" kern="1200" smtClean="0"/>
            <a:t>Uso de ImageJ</a:t>
          </a:r>
          <a:endParaRPr lang="es-EC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50" kern="1200" smtClean="0"/>
            <a:t>Cálculo de densidad absoluta</a:t>
          </a:r>
          <a:endParaRPr lang="es-EC" sz="1050" kern="1200" dirty="0"/>
        </a:p>
      </dsp:txBody>
      <dsp:txXfrm>
        <a:off x="7585255" y="558988"/>
        <a:ext cx="3544665" cy="4744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A461A-F3BC-41A1-8AEF-4A0A73549930}">
      <dsp:nvSpPr>
        <dsp:cNvPr id="0" name=""/>
        <dsp:cNvSpPr/>
      </dsp:nvSpPr>
      <dsp:spPr>
        <a:xfrm>
          <a:off x="7531" y="-47477"/>
          <a:ext cx="4135717" cy="3830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smtClean="0">
              <a:solidFill>
                <a:schemeClr val="tx1"/>
              </a:solidFill>
            </a:rPr>
            <a:t>Elaboración de cámaras húmedas en babaco y jigacho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7531" y="-47477"/>
        <a:ext cx="4135717" cy="383054"/>
      </dsp:txXfrm>
    </dsp:sp>
    <dsp:sp modelId="{3FFF0E48-1F13-4CE5-83CD-07F42A454588}">
      <dsp:nvSpPr>
        <dsp:cNvPr id="0" name=""/>
        <dsp:cNvSpPr/>
      </dsp:nvSpPr>
      <dsp:spPr>
        <a:xfrm>
          <a:off x="7531" y="335576"/>
          <a:ext cx="4135717" cy="768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Infectados (15): aplicación de solución de esporas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s-EC" sz="1100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s-EC" sz="1100" b="0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s-EC" sz="1100" b="0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6</m:t>
                  </m:r>
                </m:sup>
              </m:sSup>
            </m:oMath>
          </a14:m>
          <a:r>
            <a:rPr lang="es-EC" sz="1100" kern="1200" dirty="0" smtClean="0">
              <a:solidFill>
                <a:schemeClr val="tx1"/>
              </a:solidFill>
            </a:rPr>
            <a:t> esporas/mL.</a:t>
          </a:r>
          <a:endParaRPr lang="es-EC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No infectados (3): aplicación de solución salina.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7531" y="335576"/>
        <a:ext cx="4135717" cy="768599"/>
      </dsp:txXfrm>
    </dsp:sp>
    <dsp:sp modelId="{EAB0A1E8-C6F8-4786-B2D4-AEE1FD9F467C}">
      <dsp:nvSpPr>
        <dsp:cNvPr id="0" name=""/>
        <dsp:cNvSpPr/>
      </dsp:nvSpPr>
      <dsp:spPr>
        <a:xfrm>
          <a:off x="4575290" y="0"/>
          <a:ext cx="3086013" cy="3830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</a:rPr>
            <a:t>Aplicación de inductores hormonales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4575290" y="0"/>
        <a:ext cx="3086013" cy="383054"/>
      </dsp:txXfrm>
    </dsp:sp>
    <dsp:sp modelId="{DCDCE94A-DAAA-4C64-A127-F64E7B40540F}">
      <dsp:nvSpPr>
        <dsp:cNvPr id="0" name=""/>
        <dsp:cNvSpPr/>
      </dsp:nvSpPr>
      <dsp:spPr>
        <a:xfrm>
          <a:off x="4575290" y="383054"/>
          <a:ext cx="3086013" cy="6736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0" kern="1200" dirty="0" smtClean="0">
              <a:solidFill>
                <a:schemeClr val="tx1"/>
              </a:solidFill>
            </a:rPr>
            <a:t>Asperjado superficial</a:t>
          </a:r>
          <a:endParaRPr lang="es-EC" sz="1100" b="0" kern="1200" dirty="0">
            <a:solidFill>
              <a:schemeClr val="tx1"/>
            </a:solidFill>
          </a:endParaRPr>
        </a:p>
      </dsp:txBody>
      <dsp:txXfrm>
        <a:off x="4575290" y="383054"/>
        <a:ext cx="3086013" cy="673644"/>
      </dsp:txXfrm>
    </dsp:sp>
    <dsp:sp modelId="{0921A30E-52E1-4CB8-A42B-BB32214F075E}">
      <dsp:nvSpPr>
        <dsp:cNvPr id="0" name=""/>
        <dsp:cNvSpPr/>
      </dsp:nvSpPr>
      <dsp:spPr>
        <a:xfrm>
          <a:off x="8101764" y="-47477"/>
          <a:ext cx="3217935" cy="3830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smtClean="0">
              <a:solidFill>
                <a:schemeClr val="tx1"/>
              </a:solidFill>
            </a:rPr>
            <a:t>Medida de Fluorescencia de Clorofila</a:t>
          </a:r>
          <a:endParaRPr lang="es-EC" sz="1100" b="1" kern="1200" dirty="0">
            <a:solidFill>
              <a:schemeClr val="tx1"/>
            </a:solidFill>
          </a:endParaRPr>
        </a:p>
      </dsp:txBody>
      <dsp:txXfrm>
        <a:off x="8101764" y="-47477"/>
        <a:ext cx="3217935" cy="383054"/>
      </dsp:txXfrm>
    </dsp:sp>
    <dsp:sp modelId="{F2D5B36A-E3D3-4080-89F9-C7029AF08015}">
      <dsp:nvSpPr>
        <dsp:cNvPr id="0" name=""/>
        <dsp:cNvSpPr/>
      </dsp:nvSpPr>
      <dsp:spPr>
        <a:xfrm>
          <a:off x="8093346" y="335576"/>
          <a:ext cx="3227418" cy="768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Parámetro </a:t>
          </a:r>
          <a:r>
            <a:rPr lang="es-EC" sz="1100" kern="1200" dirty="0" err="1" smtClean="0">
              <a:solidFill>
                <a:schemeClr val="tx1"/>
              </a:solidFill>
            </a:rPr>
            <a:t>Fv</a:t>
          </a:r>
          <a:r>
            <a:rPr lang="es-EC" sz="1100" kern="1200" dirty="0" smtClean="0">
              <a:solidFill>
                <a:schemeClr val="tx1"/>
              </a:solidFill>
            </a:rPr>
            <a:t>/Fm en hojas adaptadas a oscuridad.</a:t>
          </a:r>
          <a:endParaRPr lang="es-EC" sz="1100" kern="1200" dirty="0">
            <a:solidFill>
              <a:schemeClr val="tx1"/>
            </a:solidFill>
          </a:endParaRPr>
        </a:p>
      </dsp:txBody>
      <dsp:txXfrm>
        <a:off x="8093346" y="335576"/>
        <a:ext cx="3227418" cy="7685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954E6-9355-4BAE-A99C-AD3A94EFC54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92A135-C87E-417E-AE55-1ADAB667E7C1}">
      <dsp:nvSpPr>
        <dsp:cNvPr id="0" name=""/>
        <dsp:cNvSpPr/>
      </dsp:nvSpPr>
      <dsp:spPr>
        <a:xfrm>
          <a:off x="434398" y="285347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latin typeface="Baskerville Old Face" panose="02020602080505020303" pitchFamily="18" charset="0"/>
            </a:rPr>
            <a:t>Introducción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285347"/>
        <a:ext cx="5557830" cy="570477"/>
      </dsp:txXfrm>
    </dsp:sp>
    <dsp:sp modelId="{0CD6D814-1B4B-4F8B-AC90-548E056C58E9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BA3717-6D22-4B2B-BEC1-FF9D86449C68}">
      <dsp:nvSpPr>
        <dsp:cNvPr id="0" name=""/>
        <dsp:cNvSpPr/>
      </dsp:nvSpPr>
      <dsp:spPr>
        <a:xfrm>
          <a:off x="903654" y="1140954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Objetivos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1140954"/>
        <a:ext cx="5088574" cy="570477"/>
      </dsp:txXfrm>
    </dsp:sp>
    <dsp:sp modelId="{EB08E5DC-79D8-4345-A855-4169B9D02476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B4D10B-E025-4466-8C40-084FF97B081A}">
      <dsp:nvSpPr>
        <dsp:cNvPr id="0" name=""/>
        <dsp:cNvSpPr/>
      </dsp:nvSpPr>
      <dsp:spPr>
        <a:xfrm>
          <a:off x="1118233" y="1996562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Materiales </a:t>
          </a:r>
          <a:r>
            <a:rPr lang="es-EC" sz="3100" kern="1200" dirty="0" smtClean="0">
              <a:latin typeface="Baskerville Old Face" panose="02020602080505020303" pitchFamily="18" charset="0"/>
            </a:rPr>
            <a:t>y Métodos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1996562"/>
        <a:ext cx="4873994" cy="570477"/>
      </dsp:txXfrm>
    </dsp:sp>
    <dsp:sp modelId="{FE2B32D0-5B4C-47B9-991D-C8696B74A96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49872F-2E91-4ADC-B46F-7A702FB5574F}">
      <dsp:nvSpPr>
        <dsp:cNvPr id="0" name=""/>
        <dsp:cNvSpPr/>
      </dsp:nvSpPr>
      <dsp:spPr>
        <a:xfrm>
          <a:off x="1118233" y="2851627"/>
          <a:ext cx="487399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solidFill>
            <a:schemeClr val="accent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Resultados </a:t>
          </a:r>
          <a:r>
            <a:rPr lang="es-EC" sz="3100" kern="1200" dirty="0" smtClean="0">
              <a:latin typeface="Baskerville Old Face" panose="02020602080505020303" pitchFamily="18" charset="0"/>
            </a:rPr>
            <a:t>y Discusión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1118233" y="2851627"/>
        <a:ext cx="4873994" cy="570477"/>
      </dsp:txXfrm>
    </dsp:sp>
    <dsp:sp modelId="{B414C404-4B0E-45CB-BEA8-7499B6A1CFE8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CFD15F-5075-49B0-B58F-C2347B05FF16}">
      <dsp:nvSpPr>
        <dsp:cNvPr id="0" name=""/>
        <dsp:cNvSpPr/>
      </dsp:nvSpPr>
      <dsp:spPr>
        <a:xfrm>
          <a:off x="903654" y="3707235"/>
          <a:ext cx="5088574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Conclusiones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903654" y="3707235"/>
        <a:ext cx="5088574" cy="570477"/>
      </dsp:txXfrm>
    </dsp:sp>
    <dsp:sp modelId="{C3FB8480-5BA2-4AFD-A75C-4161F8009E0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B296CA-4FC1-48CF-96EC-D291EC200828}">
      <dsp:nvSpPr>
        <dsp:cNvPr id="0" name=""/>
        <dsp:cNvSpPr/>
      </dsp:nvSpPr>
      <dsp:spPr>
        <a:xfrm>
          <a:off x="434398" y="4562842"/>
          <a:ext cx="5557830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smtClean="0">
              <a:latin typeface="Baskerville Old Face" panose="02020602080505020303" pitchFamily="18" charset="0"/>
            </a:rPr>
            <a:t>Recomendaciones</a:t>
          </a:r>
          <a:endParaRPr lang="es-EC" sz="3100" kern="1200" dirty="0">
            <a:latin typeface="Baskerville Old Face" panose="02020602080505020303" pitchFamily="18" charset="0"/>
          </a:endParaRPr>
        </a:p>
      </dsp:txBody>
      <dsp:txXfrm>
        <a:off x="434398" y="4562842"/>
        <a:ext cx="5557830" cy="570477"/>
      </dsp:txXfrm>
    </dsp:sp>
    <dsp:sp modelId="{7329B49D-291B-4020-A423-4A2986D9AE9A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3111A-3A36-462E-9430-8C8A74D96BB8}" type="datetimeFigureOut">
              <a:rPr lang="es-MX" smtClean="0"/>
              <a:t>10/12/2018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17CEA-A66C-4869-BF3D-D563D8FAAE9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19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Pertenece al proyecto: “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Selección de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protoplastos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 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Vasconcellas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resistentes a 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Fusarium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mediante técnicas citológicas y moleculares</a:t>
            </a:r>
            <a:r>
              <a:rPr lang="es-EC" dirty="0" smtClean="0"/>
              <a:t>”</a:t>
            </a:r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4249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3250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8766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9045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aseline="0" dirty="0" smtClean="0"/>
              <a:t>En el caso del </a:t>
            </a:r>
            <a:r>
              <a:rPr lang="es-EC" baseline="0" dirty="0" err="1" smtClean="0"/>
              <a:t>babaco</a:t>
            </a:r>
            <a:r>
              <a:rPr lang="es-EC" baseline="0" dirty="0" smtClean="0"/>
              <a:t> no es posible trabajar con plántulas. </a:t>
            </a:r>
            <a:r>
              <a:rPr lang="es-EC" dirty="0" smtClean="0"/>
              <a:t>Por</a:t>
            </a:r>
            <a:r>
              <a:rPr lang="es-EC" baseline="0" dirty="0" smtClean="0"/>
              <a:t> lo cual los siguientes ensayos se realizaron en hoja desprendida en cámara húmeda.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0026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La</a:t>
            </a:r>
            <a:r>
              <a:rPr lang="es-EC" baseline="0" dirty="0" smtClean="0"/>
              <a:t> ausencia de respuesta en mayor parte de la hoja contrarresta el incremento ocurrido en el sitio de infección.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943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3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2681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0224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AF2284-8BC3-48A4-BEEC-F0E94EB09F64}" type="datetimeFigureOut">
              <a:rPr lang="es-EC" smtClean="0"/>
              <a:pPr/>
              <a:t>10/12/2018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8517B33-7219-4C39-843F-3AB388A04C1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525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283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6294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92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483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775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20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799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6868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8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4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43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42.png"/><Relationship Id="rId4" Type="http://schemas.openxmlformats.org/officeDocument/2006/relationships/diagramData" Target="../diagrams/data5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4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4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microsoft.com/office/2007/relationships/hdphoto" Target="../media/hdphoto1.wdp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47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diagramColors" Target="../diagrams/colors7.xml"/><Relationship Id="rId12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53.jpeg"/><Relationship Id="rId5" Type="http://schemas.openxmlformats.org/officeDocument/2006/relationships/diagramLayout" Target="../diagrams/layout7.xml"/><Relationship Id="rId10" Type="http://schemas.openxmlformats.org/officeDocument/2006/relationships/image" Target="../media/image52.png"/><Relationship Id="rId4" Type="http://schemas.openxmlformats.org/officeDocument/2006/relationships/diagramData" Target="../diagrams/data8.xml"/><Relationship Id="rId9" Type="http://schemas.openxmlformats.org/officeDocument/2006/relationships/slide" Target="slide36.xml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0.xml"/><Relationship Id="rId13" Type="http://schemas.openxmlformats.org/officeDocument/2006/relationships/image" Target="../media/image57.jpeg"/><Relationship Id="rId3" Type="http://schemas.openxmlformats.org/officeDocument/2006/relationships/diagramData" Target="../diagrams/data9.xml"/><Relationship Id="rId7" Type="http://schemas.microsoft.com/office/2007/relationships/diagramDrawing" Target="../diagrams/drawing8.xml"/><Relationship Id="rId12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8.xml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jpeg"/><Relationship Id="rId7" Type="http://schemas.microsoft.com/office/2007/relationships/hdphoto" Target="../media/hdphoto2.wdp"/><Relationship Id="rId12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microsoft.com/office/2007/relationships/hdphoto" Target="../media/hdphoto4.wdp"/><Relationship Id="rId5" Type="http://schemas.openxmlformats.org/officeDocument/2006/relationships/image" Target="../media/image62.jpeg"/><Relationship Id="rId10" Type="http://schemas.openxmlformats.org/officeDocument/2006/relationships/image" Target="../media/image65.png"/><Relationship Id="rId4" Type="http://schemas.openxmlformats.org/officeDocument/2006/relationships/image" Target="../media/image61.jpe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7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79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5" descr="Descripción: C:\Users\HP\Pictures\Fiam¡s\EShPE\424864_433616274989_106916624989_1628075_199294416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2563" b="3589"/>
          <a:stretch>
            <a:fillRect/>
          </a:stretch>
        </p:blipFill>
        <p:spPr bwMode="auto">
          <a:xfrm>
            <a:off x="9683136" y="63448"/>
            <a:ext cx="12954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4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332392" y="63448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86389" y="63448"/>
            <a:ext cx="798490" cy="9796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369452" y="977303"/>
            <a:ext cx="7961384" cy="250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24" tIns="50912" rIns="101824" bIns="50912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r>
              <a:rPr lang="es-EC" sz="2200" b="1" dirty="0">
                <a:latin typeface="+mj-lt"/>
                <a:ea typeface="Times New Roman" pitchFamily="18" charset="0"/>
                <a:cs typeface="Times New Roman" pitchFamily="18" charset="0"/>
              </a:rPr>
              <a:t>DEPARTAMENTO DE CIENCIAS DE LA VIDA Y DE LA AGRICULTURA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endParaRPr lang="es-EC" sz="2200" b="1" dirty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r>
              <a:rPr lang="es-EC" sz="2200" b="1" dirty="0">
                <a:latin typeface="+mj-lt"/>
                <a:ea typeface="Times New Roman" pitchFamily="18" charset="0"/>
                <a:cs typeface="Times New Roman" pitchFamily="18" charset="0"/>
              </a:rPr>
              <a:t>INGENIERÍA EN </a:t>
            </a:r>
            <a:r>
              <a:rPr lang="es-EC" sz="22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BIOTECNOLOGÍA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endParaRPr lang="es-EC" sz="2200" b="1" dirty="0" smtClean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r>
              <a:rPr lang="es-EC" sz="2000" b="1" dirty="0"/>
              <a:t>TRABAJO DE TITULACIÓN:</a:t>
            </a:r>
            <a:r>
              <a:rPr lang="es-EC" sz="2000" dirty="0" smtClean="0">
                <a:latin typeface="+mj-lt"/>
                <a:cs typeface="Times New Roman" pitchFamily="18" charset="0"/>
              </a:rPr>
              <a:t> </a:t>
            </a:r>
            <a:endParaRPr lang="es-EC" sz="2000" dirty="0"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123679" algn="ctr"/>
              </a:tabLst>
            </a:pPr>
            <a:endParaRPr lang="es-EC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3786389" y="4114292"/>
            <a:ext cx="5514918" cy="2064196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Autor: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Heredia Guzmán, Mayra Johana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C" sz="1600" b="1" dirty="0">
                <a:latin typeface="+mj-lt"/>
              </a:rPr>
              <a:t>Director: </a:t>
            </a:r>
            <a:r>
              <a:rPr lang="es-EC" sz="1600" dirty="0" smtClean="0">
                <a:latin typeface="+mj-lt"/>
              </a:rPr>
              <a:t>Noceda Alonso, Carlos María </a:t>
            </a:r>
            <a:r>
              <a:rPr lang="es-EC" sz="1600" dirty="0">
                <a:latin typeface="+mj-lt"/>
              </a:rPr>
              <a:t>Ph.D.</a:t>
            </a:r>
          </a:p>
          <a:p>
            <a:pPr marL="0" indent="0" algn="ctr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Sangolquí,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diciembre 2018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204961" y="3185224"/>
            <a:ext cx="9105363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1600" b="1" dirty="0" smtClean="0"/>
              <a:t>ANÁLISIS </a:t>
            </a:r>
            <a:r>
              <a:rPr lang="es-EC" sz="1600" b="1" dirty="0"/>
              <a:t>TRANSCRIPCIONAL DE GENES PR (PATHOGENESIS RELATED) EN HOJAS DE </a:t>
            </a:r>
            <a:r>
              <a:rPr lang="es-EC" sz="1600" b="1" i="1" dirty="0"/>
              <a:t>VASCONCELLEA STIPULATA</a:t>
            </a:r>
            <a:r>
              <a:rPr lang="es-EC" sz="1600" b="1" dirty="0"/>
              <a:t> INFECTADAS CON</a:t>
            </a:r>
            <a:r>
              <a:rPr lang="es-EC" sz="1600" b="1" i="1" dirty="0"/>
              <a:t> FUSARIUM OXYSPORUM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98483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1. Introducción: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pic>
        <p:nvPicPr>
          <p:cNvPr id="3074" name="Picture 2" descr="https://www.frontiersin.org/files/Articles/53470/fpls-04-00215-HTML/image_m/fpls-04-00215-g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626252"/>
            <a:ext cx="7531100" cy="558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3331718" y="1414272"/>
            <a:ext cx="463296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Elipse"/>
          <p:cNvSpPr/>
          <p:nvPr/>
        </p:nvSpPr>
        <p:spPr>
          <a:xfrm>
            <a:off x="5276342" y="1450848"/>
            <a:ext cx="463296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Elipse"/>
          <p:cNvSpPr/>
          <p:nvPr/>
        </p:nvSpPr>
        <p:spPr>
          <a:xfrm>
            <a:off x="8009785" y="1438656"/>
            <a:ext cx="463296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1062482" y="5510784"/>
            <a:ext cx="1336548" cy="316992"/>
          </a:xfrm>
          <a:prstGeom prst="rect">
            <a:avLst/>
          </a:prstGeom>
          <a:solidFill>
            <a:srgbClr val="54904A">
              <a:alpha val="30196"/>
            </a:srgbClr>
          </a:solidFill>
          <a:ln>
            <a:solidFill>
              <a:srgbClr val="549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"/>
          <p:cNvSpPr/>
          <p:nvPr/>
        </p:nvSpPr>
        <p:spPr>
          <a:xfrm>
            <a:off x="4713986" y="5504688"/>
            <a:ext cx="1336548" cy="316992"/>
          </a:xfrm>
          <a:prstGeom prst="rect">
            <a:avLst/>
          </a:prstGeom>
          <a:solidFill>
            <a:srgbClr val="54904A">
              <a:alpha val="30196"/>
            </a:srgbClr>
          </a:solidFill>
          <a:ln>
            <a:solidFill>
              <a:srgbClr val="549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Rectángulo"/>
          <p:cNvSpPr/>
          <p:nvPr/>
        </p:nvSpPr>
        <p:spPr>
          <a:xfrm>
            <a:off x="9339071" y="3347737"/>
            <a:ext cx="441347" cy="261613"/>
          </a:xfrm>
          <a:prstGeom prst="rect">
            <a:avLst/>
          </a:prstGeom>
          <a:solidFill>
            <a:srgbClr val="54904A">
              <a:alpha val="30196"/>
            </a:srgbClr>
          </a:solidFill>
          <a:ln>
            <a:solidFill>
              <a:srgbClr val="549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CuadroTexto"/>
          <p:cNvSpPr txBox="1"/>
          <p:nvPr/>
        </p:nvSpPr>
        <p:spPr>
          <a:xfrm>
            <a:off x="9828731" y="3339103"/>
            <a:ext cx="1761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/>
              <a:t>Genes de respuesta</a:t>
            </a:r>
            <a:endParaRPr lang="es-EC" sz="12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196594" y="5864609"/>
            <a:ext cx="1336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 smtClean="0"/>
              <a:t>PR1, PR2, PR5</a:t>
            </a:r>
            <a:endParaRPr lang="es-EC" sz="11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876800" y="5907020"/>
            <a:ext cx="1336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 smtClean="0"/>
              <a:t>Thi1.2, PDF2.1.</a:t>
            </a:r>
            <a:endParaRPr lang="es-EC" sz="1100" b="1" dirty="0"/>
          </a:p>
        </p:txBody>
      </p:sp>
      <p:sp>
        <p:nvSpPr>
          <p:cNvPr id="20" name="1 Elipse"/>
          <p:cNvSpPr/>
          <p:nvPr/>
        </p:nvSpPr>
        <p:spPr>
          <a:xfrm>
            <a:off x="3586937" y="3668985"/>
            <a:ext cx="463296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1 Elipse"/>
          <p:cNvSpPr/>
          <p:nvPr/>
        </p:nvSpPr>
        <p:spPr>
          <a:xfrm>
            <a:off x="6412076" y="1828800"/>
            <a:ext cx="463296" cy="377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63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Contenido: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65028883"/>
              </p:ext>
            </p:extLst>
          </p:nvPr>
        </p:nvGraphicFramePr>
        <p:xfrm>
          <a:off x="4982692" y="459659"/>
          <a:ext cx="60688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07" y="1553767"/>
            <a:ext cx="4377385" cy="3283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903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2</a:t>
            </a:r>
            <a:r>
              <a:rPr lang="es-EC" sz="2800" dirty="0" smtClean="0">
                <a:latin typeface="Baskerville Old Face" panose="02020602080505020303" pitchFamily="18" charset="0"/>
              </a:rPr>
              <a:t>. Objetivo general: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5915" y="1997839"/>
            <a:ext cx="10522040" cy="1851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180340" algn="just">
              <a:lnSpc>
                <a:spcPct val="200000"/>
              </a:lnSpc>
              <a:spcAft>
                <a:spcPts val="800"/>
              </a:spcAft>
            </a:pP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la influencia de inductores hormonales sobre la patogenicidad de </a:t>
            </a:r>
            <a:r>
              <a:rPr lang="es-EC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Fusarium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oxysporum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C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Vasconcellea</a:t>
            </a:r>
            <a:r>
              <a:rPr lang="es-EC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s-EC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heilbornii</a:t>
            </a:r>
            <a:r>
              <a:rPr lang="es-EC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Pentagona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Badillo y analizar la variación </a:t>
            </a:r>
            <a:r>
              <a:rPr lang="es-EC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transcripcional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genes relacionados con la patogenicidad en </a:t>
            </a:r>
            <a:r>
              <a:rPr lang="es-EC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Vasconcellea</a:t>
            </a:r>
            <a:r>
              <a:rPr lang="es-EC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stipulata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2.1. Objetivos específicos: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6824" y="1121251"/>
            <a:ext cx="10522039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Establecer un sistema experimental en hoja para el estudio de la patogenicidad de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Fusarium </a:t>
            </a: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oxysporum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sobre una especie susceptible.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Realizar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estudios </a:t>
            </a:r>
            <a:r>
              <a:rPr lang="es-EC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semicuantitativos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transcripción de genes relacionados con la patogenicidad (PR) durante la infección con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</a:t>
            </a: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oxysporum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sobre una especie resistente (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jigacho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qué genes relacionados con la patogenicidad se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sobreexpresan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ante el ataque de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Fusarium </a:t>
            </a: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oxysporum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la vía defensiva asociada a estos en </a:t>
            </a: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Vasconcellea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stipulata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Evaluar los efectos patogénicos de 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Fusarium </a:t>
            </a:r>
            <a:r>
              <a:rPr lang="es-EC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oxysporum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C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Vasconcellea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s-EC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heilbornii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Pentagona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Badillo en presencia de inductores hormonales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7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Contenido: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9372821"/>
              </p:ext>
            </p:extLst>
          </p:nvPr>
        </p:nvGraphicFramePr>
        <p:xfrm>
          <a:off x="4982692" y="459659"/>
          <a:ext cx="60688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07" y="1553767"/>
            <a:ext cx="4377385" cy="3283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3472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3. Metodología: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76662381"/>
              </p:ext>
            </p:extLst>
          </p:nvPr>
        </p:nvGraphicFramePr>
        <p:xfrm>
          <a:off x="795627" y="1149472"/>
          <a:ext cx="11052936" cy="113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0960" y="626252"/>
            <a:ext cx="4956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3.1. Establecimiento del método de infección</a:t>
            </a:r>
            <a:endParaRPr lang="es-EC" sz="2000" dirty="0">
              <a:latin typeface="Baskerville Old Face" panose="020206020805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3" t="17012" r="19387" b="14538"/>
          <a:stretch/>
        </p:blipFill>
        <p:spPr>
          <a:xfrm rot="10800000">
            <a:off x="695459" y="2806031"/>
            <a:ext cx="1854558" cy="247274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014470" y="3105646"/>
            <a:ext cx="875764" cy="12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014470" y="4030980"/>
            <a:ext cx="927279" cy="11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870657" y="4656064"/>
            <a:ext cx="1071092" cy="12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61206" y="2936369"/>
            <a:ext cx="1267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Baskerville Old Face" panose="02020602080505020303" pitchFamily="18" charset="0"/>
              </a:rPr>
              <a:t>Aislamiento</a:t>
            </a:r>
            <a:endParaRPr lang="es-EC" sz="1600" dirty="0">
              <a:latin typeface="Baskerville Old Face" panose="020206020805050203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61206" y="3854519"/>
            <a:ext cx="1267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Baskerville Old Face" panose="02020602080505020303" pitchFamily="18" charset="0"/>
              </a:rPr>
              <a:t>Humedad</a:t>
            </a:r>
            <a:endParaRPr lang="es-EC" sz="1600" dirty="0">
              <a:latin typeface="Baskerville Old Face" panose="020206020805050203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90234" y="4486787"/>
            <a:ext cx="1267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Baskerville Old Face" panose="02020602080505020303" pitchFamily="18" charset="0"/>
              </a:rPr>
              <a:t>Nutrición</a:t>
            </a:r>
            <a:endParaRPr lang="es-EC" sz="1600" dirty="0">
              <a:latin typeface="Baskerville Old Face" panose="02020602080505020303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3" t="17012" r="19387" b="14538"/>
          <a:stretch/>
        </p:blipFill>
        <p:spPr>
          <a:xfrm rot="10800000">
            <a:off x="5456144" y="2634470"/>
            <a:ext cx="690656" cy="9208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3" t="17012" r="19387" b="14538"/>
          <a:stretch/>
        </p:blipFill>
        <p:spPr>
          <a:xfrm rot="10800000">
            <a:off x="5456144" y="3834906"/>
            <a:ext cx="690656" cy="9208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3" t="17012" r="19387" b="14538"/>
          <a:stretch/>
        </p:blipFill>
        <p:spPr>
          <a:xfrm rot="10800000">
            <a:off x="5456144" y="5075862"/>
            <a:ext cx="690656" cy="920875"/>
          </a:xfrm>
          <a:prstGeom prst="rect">
            <a:avLst/>
          </a:prstGeom>
        </p:spPr>
      </p:pic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00382" flipH="1">
            <a:off x="6370123" y="2293410"/>
            <a:ext cx="1329410" cy="10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/>
          <p:cNvCxnSpPr/>
          <p:nvPr/>
        </p:nvCxnSpPr>
        <p:spPr>
          <a:xfrm flipH="1">
            <a:off x="6233626" y="2836545"/>
            <a:ext cx="273781" cy="5798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370516" y="2863670"/>
            <a:ext cx="154903" cy="10684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406355" y="2894531"/>
            <a:ext cx="145257" cy="20037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0" name="Picture 4" descr="Imagen relacion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00382" flipH="1">
            <a:off x="6607152" y="3498387"/>
            <a:ext cx="1329410" cy="10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Connector 50"/>
          <p:cNvCxnSpPr/>
          <p:nvPr/>
        </p:nvCxnSpPr>
        <p:spPr>
          <a:xfrm flipH="1">
            <a:off x="6470655" y="4041522"/>
            <a:ext cx="273781" cy="5798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6607545" y="4068647"/>
            <a:ext cx="154903" cy="10684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6643384" y="4099508"/>
            <a:ext cx="145257" cy="20037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71" y="4771476"/>
            <a:ext cx="1689231" cy="110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Arrow Connector 48"/>
          <p:cNvCxnSpPr/>
          <p:nvPr/>
        </p:nvCxnSpPr>
        <p:spPr>
          <a:xfrm flipH="1">
            <a:off x="5919181" y="3964643"/>
            <a:ext cx="404812" cy="243373"/>
          </a:xfrm>
          <a:prstGeom prst="straightConnector1">
            <a:avLst/>
          </a:prstGeom>
          <a:ln>
            <a:tailEnd type="triangle" w="sm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5965823" y="4146165"/>
            <a:ext cx="404812" cy="243373"/>
          </a:xfrm>
          <a:prstGeom prst="straightConnector1">
            <a:avLst/>
          </a:prstGeom>
          <a:ln>
            <a:tailEnd type="triangle" w="sm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5681695" y="4032326"/>
            <a:ext cx="404812" cy="243373"/>
          </a:xfrm>
          <a:prstGeom prst="straightConnector1">
            <a:avLst/>
          </a:prstGeom>
          <a:ln>
            <a:tailEnd type="triangle" w="sm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5728337" y="4223294"/>
            <a:ext cx="404812" cy="243373"/>
          </a:xfrm>
          <a:prstGeom prst="straightConnector1">
            <a:avLst/>
          </a:prstGeom>
          <a:ln>
            <a:tailEnd type="triangle" w="sm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789101" y="3036086"/>
            <a:ext cx="532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789101" y="4294031"/>
            <a:ext cx="532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4818129" y="5538631"/>
            <a:ext cx="532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400304"/>
              </p:ext>
            </p:extLst>
          </p:nvPr>
        </p:nvGraphicFramePr>
        <p:xfrm>
          <a:off x="8631594" y="2784222"/>
          <a:ext cx="3125074" cy="2514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1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Significado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Ausencia</a:t>
                      </a:r>
                      <a:r>
                        <a:rPr lang="es-EC" sz="1000" dirty="0">
                          <a:effectLst/>
                        </a:rPr>
                        <a:t> de síntomas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err="1">
                          <a:effectLst/>
                        </a:rPr>
                        <a:t>Amarillamiento</a:t>
                      </a:r>
                      <a:r>
                        <a:rPr lang="es-EC" sz="1000" dirty="0">
                          <a:effectLst/>
                        </a:rPr>
                        <a:t>/necrosis cubriendo </a:t>
                      </a:r>
                      <a:r>
                        <a:rPr lang="es-EC" sz="1000" b="1" dirty="0">
                          <a:effectLst/>
                        </a:rPr>
                        <a:t>1-25% </a:t>
                      </a:r>
                      <a:r>
                        <a:rPr lang="es-EC" sz="1000" dirty="0">
                          <a:effectLst/>
                        </a:rPr>
                        <a:t>de la superficie de la hoja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err="1">
                          <a:effectLst/>
                        </a:rPr>
                        <a:t>Amarillamiento</a:t>
                      </a:r>
                      <a:r>
                        <a:rPr lang="es-EC" sz="1000" dirty="0">
                          <a:effectLst/>
                        </a:rPr>
                        <a:t>/necrosis cubriendo </a:t>
                      </a:r>
                      <a:r>
                        <a:rPr lang="es-EC" sz="1000" b="1" dirty="0">
                          <a:effectLst/>
                        </a:rPr>
                        <a:t>26-50% </a:t>
                      </a:r>
                      <a:r>
                        <a:rPr lang="es-EC" sz="1000" dirty="0">
                          <a:effectLst/>
                        </a:rPr>
                        <a:t>de la superficie de la hoja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err="1">
                          <a:effectLst/>
                        </a:rPr>
                        <a:t>Amarillamiento</a:t>
                      </a:r>
                      <a:r>
                        <a:rPr lang="es-EC" sz="1000" dirty="0">
                          <a:effectLst/>
                        </a:rPr>
                        <a:t>/necrosis cubriendo </a:t>
                      </a:r>
                      <a:r>
                        <a:rPr lang="es-EC" sz="1000" b="1" dirty="0">
                          <a:effectLst/>
                        </a:rPr>
                        <a:t>51-75% </a:t>
                      </a:r>
                      <a:r>
                        <a:rPr lang="es-EC" sz="1000" dirty="0">
                          <a:effectLst/>
                        </a:rPr>
                        <a:t>de la superficie de la hoja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err="1">
                          <a:effectLst/>
                        </a:rPr>
                        <a:t>Amarillamiento</a:t>
                      </a:r>
                      <a:r>
                        <a:rPr lang="es-EC" sz="1000" dirty="0">
                          <a:effectLst/>
                        </a:rPr>
                        <a:t>/necrosis cubriendo </a:t>
                      </a:r>
                      <a:r>
                        <a:rPr lang="es-EC" sz="1000" b="1" dirty="0">
                          <a:effectLst/>
                        </a:rPr>
                        <a:t>76-100% </a:t>
                      </a:r>
                      <a:r>
                        <a:rPr lang="es-EC" sz="1000" dirty="0">
                          <a:effectLst/>
                        </a:rPr>
                        <a:t>de la superficie de la hoja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Muerte</a:t>
                      </a:r>
                      <a:r>
                        <a:rPr lang="es-EC" sz="1000" dirty="0">
                          <a:effectLst/>
                        </a:rPr>
                        <a:t> total de la hoja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4869262" y="2601178"/>
            <a:ext cx="319762" cy="3693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/>
              <a:t>A</a:t>
            </a:r>
            <a:endParaRPr lang="es-EC" dirty="0"/>
          </a:p>
        </p:txBody>
      </p:sp>
      <p:sp>
        <p:nvSpPr>
          <p:cNvPr id="34" name="CuadroTexto 33"/>
          <p:cNvSpPr txBox="1"/>
          <p:nvPr/>
        </p:nvSpPr>
        <p:spPr>
          <a:xfrm>
            <a:off x="4897608" y="3861193"/>
            <a:ext cx="307509" cy="3693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/>
              <a:t>B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4923516" y="5114156"/>
            <a:ext cx="307509" cy="3693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/>
              <a:t>C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999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3. Metodología: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960" y="626252"/>
            <a:ext cx="4956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3.2. Análisis de la expresión de genes PR</a:t>
            </a:r>
            <a:endParaRPr lang="es-EC" sz="2000" dirty="0">
              <a:latin typeface="Baskerville Old Face" panose="020206020805050203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Diagram 1"/>
              <p:cNvGraphicFramePr/>
              <p:nvPr>
                <p:extLst>
                  <p:ext uri="{D42A27DB-BD31-4B8C-83A1-F6EECF244321}">
                    <p14:modId xmlns:p14="http://schemas.microsoft.com/office/powerpoint/2010/main" val="2542739157"/>
                  </p:ext>
                </p:extLst>
              </p:nvPr>
            </p:nvGraphicFramePr>
            <p:xfrm>
              <a:off x="399245" y="1110328"/>
              <a:ext cx="11255726" cy="12679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>
          <p:graphicFrame>
            <p:nvGraphicFramePr>
              <p:cNvPr id="2" name="Diagram 1"/>
              <p:cNvGraphicFramePr/>
              <p:nvPr>
                <p:extLst>
                  <p:ext uri="{D42A27DB-BD31-4B8C-83A1-F6EECF244321}">
                    <p14:modId xmlns:p14="http://schemas.microsoft.com/office/powerpoint/2010/main" val="2542739157"/>
                  </p:ext>
                </p:extLst>
              </p:nvPr>
            </p:nvGraphicFramePr>
            <p:xfrm>
              <a:off x="399245" y="1110328"/>
              <a:ext cx="11255726" cy="12679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4" r:qs="rId5" r:cs="rId6"/>
              </a:graphicData>
            </a:graphic>
          </p:graphicFrame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4036" y="2876648"/>
            <a:ext cx="551862" cy="563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528" y="5140285"/>
            <a:ext cx="551862" cy="5636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246" y="2989172"/>
            <a:ext cx="1341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Baskerville Old Face" panose="02020602080505020303" pitchFamily="18" charset="0"/>
              </a:rPr>
              <a:t>Tratamientos</a:t>
            </a:r>
            <a:endParaRPr lang="es-EC" sz="1600" dirty="0">
              <a:latin typeface="Baskerville Old Face" panose="020206020805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7273" y="2781645"/>
            <a:ext cx="580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18h</a:t>
            </a:r>
          </a:p>
          <a:p>
            <a:r>
              <a:rPr lang="es-EC" sz="1400" dirty="0" smtClean="0">
                <a:latin typeface="Baskerville Old Face" panose="02020602080505020303" pitchFamily="18" charset="0"/>
              </a:rPr>
              <a:t>24h</a:t>
            </a:r>
          </a:p>
          <a:p>
            <a:r>
              <a:rPr lang="es-EC" sz="1400" dirty="0" smtClean="0">
                <a:latin typeface="Baskerville Old Face" panose="02020602080505020303" pitchFamily="18" charset="0"/>
              </a:rPr>
              <a:t>30h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724" y="5106609"/>
            <a:ext cx="580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18h</a:t>
            </a:r>
          </a:p>
          <a:p>
            <a:r>
              <a:rPr lang="es-EC" sz="1400" dirty="0" smtClean="0">
                <a:latin typeface="Baskerville Old Face" panose="02020602080505020303" pitchFamily="18" charset="0"/>
              </a:rPr>
              <a:t>24h</a:t>
            </a:r>
          </a:p>
          <a:p>
            <a:r>
              <a:rPr lang="es-EC" sz="1400" dirty="0" smtClean="0">
                <a:latin typeface="Baskerville Old Face" panose="02020602080505020303" pitchFamily="18" charset="0"/>
              </a:rPr>
              <a:t>30h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2516028" y="5070767"/>
            <a:ext cx="358920" cy="81527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Left Brace 12"/>
          <p:cNvSpPr/>
          <p:nvPr/>
        </p:nvSpPr>
        <p:spPr>
          <a:xfrm>
            <a:off x="2488353" y="2761623"/>
            <a:ext cx="358920" cy="81527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3337736" y="5252809"/>
            <a:ext cx="60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(x3)</a:t>
            </a:r>
            <a:endParaRPr lang="es-EC" dirty="0"/>
          </a:p>
        </p:txBody>
      </p:sp>
      <p:sp>
        <p:nvSpPr>
          <p:cNvPr id="15" name="TextBox 14"/>
          <p:cNvSpPr txBox="1"/>
          <p:nvPr/>
        </p:nvSpPr>
        <p:spPr>
          <a:xfrm>
            <a:off x="3310061" y="2876648"/>
            <a:ext cx="60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(x3)</a:t>
            </a:r>
            <a:endParaRPr lang="es-EC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1" t="38625" r="21287" b="18429"/>
          <a:stretch/>
        </p:blipFill>
        <p:spPr>
          <a:xfrm>
            <a:off x="8449464" y="3060453"/>
            <a:ext cx="3460293" cy="1881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 descr="C:\Users\Mayra\Desktop\Babaco\Resultados\Extracciones\Extracciones prueba\Extracción 1\UVP00667.JP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5137" b="35584"/>
          <a:stretch/>
        </p:blipFill>
        <p:spPr bwMode="auto">
          <a:xfrm>
            <a:off x="4793632" y="3072069"/>
            <a:ext cx="3049737" cy="1869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303986" y="3941768"/>
            <a:ext cx="354330" cy="10858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26" name="Rectangle 25"/>
          <p:cNvSpPr/>
          <p:nvPr/>
        </p:nvSpPr>
        <p:spPr>
          <a:xfrm>
            <a:off x="6303986" y="4073466"/>
            <a:ext cx="354330" cy="10858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27" name="Rectangle 26"/>
          <p:cNvSpPr/>
          <p:nvPr/>
        </p:nvSpPr>
        <p:spPr>
          <a:xfrm>
            <a:off x="6318500" y="4389969"/>
            <a:ext cx="354330" cy="10858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6979771" y="3612735"/>
            <a:ext cx="7255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</a:rPr>
              <a:t>28s</a:t>
            </a:r>
          </a:p>
          <a:p>
            <a:endParaRPr lang="es-EC" sz="1000" b="1" dirty="0">
              <a:solidFill>
                <a:schemeClr val="bg1"/>
              </a:solidFill>
            </a:endParaRPr>
          </a:p>
          <a:p>
            <a:r>
              <a:rPr lang="es-EC" b="1" dirty="0" smtClean="0">
                <a:solidFill>
                  <a:schemeClr val="bg1"/>
                </a:solidFill>
              </a:rPr>
              <a:t>18s</a:t>
            </a:r>
            <a:endParaRPr lang="es-EC" b="1" dirty="0">
              <a:solidFill>
                <a:schemeClr val="bg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672830" y="3821739"/>
            <a:ext cx="310669" cy="12002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672830" y="4127758"/>
            <a:ext cx="325183" cy="542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843130" y="4282924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latin typeface="Baskerville Old Face" panose="02020602080505020303" pitchFamily="18" charset="0"/>
              </a:rPr>
              <a:t>0h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21084" y="4238906"/>
            <a:ext cx="60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(x3)</a:t>
            </a:r>
            <a:endParaRPr lang="es-EC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528" y="4185663"/>
            <a:ext cx="551862" cy="563603"/>
          </a:xfrm>
          <a:prstGeom prst="rect">
            <a:avLst/>
          </a:prstGeom>
        </p:spPr>
      </p:pic>
      <p:sp>
        <p:nvSpPr>
          <p:cNvPr id="29" name="10-Point Star 28"/>
          <p:cNvSpPr/>
          <p:nvPr/>
        </p:nvSpPr>
        <p:spPr>
          <a:xfrm>
            <a:off x="9541471" y="5144289"/>
            <a:ext cx="1133342" cy="793263"/>
          </a:xfrm>
          <a:prstGeom prst="star10">
            <a:avLst/>
          </a:prstGeom>
          <a:solidFill>
            <a:srgbClr val="EEF79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TextBox 32"/>
          <p:cNvSpPr txBox="1"/>
          <p:nvPr/>
        </p:nvSpPr>
        <p:spPr>
          <a:xfrm>
            <a:off x="399245" y="4764775"/>
            <a:ext cx="1416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Baskerville Old Face" panose="02020602080505020303" pitchFamily="18" charset="0"/>
              </a:rPr>
              <a:t>Controles</a:t>
            </a:r>
            <a:endParaRPr lang="es-EC" sz="1600" dirty="0">
              <a:latin typeface="Baskerville Old Face" panose="020206020805050203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9541472" y="5419198"/>
                <a:ext cx="11333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400" b="1" dirty="0" smtClean="0"/>
                  <a:t>260/280</a:t>
                </a:r>
                <a14:m>
                  <m:oMath xmlns:m="http://schemas.openxmlformats.org/officeDocument/2006/math">
                    <m:r>
                      <a:rPr lang="es-EC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s-EC" sz="1400" b="1" dirty="0" smtClean="0"/>
                  <a:t> 2</a:t>
                </a:r>
                <a:endParaRPr lang="es-EC" sz="1400" b="1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1472" y="5419198"/>
                <a:ext cx="1133341" cy="307777"/>
              </a:xfrm>
              <a:prstGeom prst="rect">
                <a:avLst/>
              </a:prstGeom>
              <a:blipFill>
                <a:blip r:embed="rId13"/>
                <a:stretch>
                  <a:fillRect l="-1613" t="-4000" b="-200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10-Point Star 36"/>
          <p:cNvSpPr/>
          <p:nvPr/>
        </p:nvSpPr>
        <p:spPr>
          <a:xfrm>
            <a:off x="5886691" y="5176454"/>
            <a:ext cx="1133342" cy="793263"/>
          </a:xfrm>
          <a:prstGeom prst="star10">
            <a:avLst/>
          </a:prstGeom>
          <a:solidFill>
            <a:srgbClr val="EEF79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5855142" y="5419196"/>
                <a:ext cx="13002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400" b="1" dirty="0" smtClean="0"/>
                  <a:t>2</a:t>
                </a:r>
                <a14:m>
                  <m:oMath xmlns:m="http://schemas.openxmlformats.org/officeDocument/2006/math">
                    <m:r>
                      <a:rPr lang="es-EC" sz="1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𝟖𝐬</m:t>
                    </m:r>
                    <m:r>
                      <a:rPr lang="es-EC" sz="1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s-EC" sz="1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𝟏𝟖𝐬</m:t>
                    </m:r>
                    <m:r>
                      <a:rPr lang="es-EC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s-EC" sz="1400" b="1" dirty="0" smtClean="0"/>
                  <a:t> 2</a:t>
                </a:r>
                <a:endParaRPr lang="es-EC" sz="1400" b="1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142" y="5419196"/>
                <a:ext cx="1300275" cy="307777"/>
              </a:xfrm>
              <a:prstGeom prst="rect">
                <a:avLst/>
              </a:prstGeom>
              <a:blipFill>
                <a:blip r:embed="rId14"/>
                <a:stretch>
                  <a:fillRect l="-1402" t="-4000" b="-200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eft Brace 11"/>
          <p:cNvSpPr/>
          <p:nvPr/>
        </p:nvSpPr>
        <p:spPr>
          <a:xfrm>
            <a:off x="1511381" y="4103797"/>
            <a:ext cx="304857" cy="172079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99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3. Metodología: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740" t="26587" r="26320" b="10714"/>
          <a:stretch/>
        </p:blipFill>
        <p:spPr>
          <a:xfrm>
            <a:off x="8525204" y="2788355"/>
            <a:ext cx="3356399" cy="288997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9578035" y="4224706"/>
            <a:ext cx="536626" cy="24674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578035" y="4224705"/>
            <a:ext cx="536626" cy="5957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114661" y="3963619"/>
            <a:ext cx="996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ruido</a:t>
            </a:r>
            <a:endParaRPr lang="es-EC" sz="16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990205" y="4586161"/>
            <a:ext cx="261258" cy="3952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685406" y="4942597"/>
            <a:ext cx="1785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Densidad de banda</a:t>
            </a:r>
            <a:endParaRPr lang="es-EC" sz="16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0960" y="626252"/>
            <a:ext cx="4956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3.2. Análisis de la expresión de genes PR</a:t>
            </a:r>
            <a:endParaRPr lang="es-EC" sz="2000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968637865"/>
              </p:ext>
            </p:extLst>
          </p:nvPr>
        </p:nvGraphicFramePr>
        <p:xfrm>
          <a:off x="747438" y="1116396"/>
          <a:ext cx="11134165" cy="1181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hlinkClick r:id="rId9" action="ppaction://hlinksldjump"/>
          </p:cNvPr>
          <p:cNvSpPr txBox="1"/>
          <p:nvPr/>
        </p:nvSpPr>
        <p:spPr>
          <a:xfrm>
            <a:off x="6139542" y="2011370"/>
            <a:ext cx="1880749" cy="2769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200" b="1" dirty="0" smtClean="0"/>
              <a:t>Diseño de Cebadores</a:t>
            </a:r>
            <a:endParaRPr lang="es-EC" sz="1200" b="1" dirty="0"/>
          </a:p>
        </p:txBody>
      </p:sp>
      <p:sp>
        <p:nvSpPr>
          <p:cNvPr id="15" name="Rectángulo 14"/>
          <p:cNvSpPr/>
          <p:nvPr/>
        </p:nvSpPr>
        <p:spPr>
          <a:xfrm>
            <a:off x="556938" y="2864434"/>
            <a:ext cx="4954862" cy="18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/>
          <a:srcRect l="24363" t="2697" r="26952" b="-3462"/>
          <a:stretch/>
        </p:blipFill>
        <p:spPr>
          <a:xfrm>
            <a:off x="696090" y="2932708"/>
            <a:ext cx="593233" cy="1227854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700460" y="4242453"/>
            <a:ext cx="6280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1200" dirty="0" err="1" smtClean="0"/>
              <a:t>ADNc</a:t>
            </a:r>
            <a:endParaRPr lang="es-EC" sz="1200" dirty="0"/>
          </a:p>
        </p:txBody>
      </p:sp>
      <p:sp>
        <p:nvSpPr>
          <p:cNvPr id="25" name="TextBox 13"/>
          <p:cNvSpPr txBox="1"/>
          <p:nvPr/>
        </p:nvSpPr>
        <p:spPr>
          <a:xfrm>
            <a:off x="556938" y="2570665"/>
            <a:ext cx="4954862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b="1" dirty="0" err="1" smtClean="0"/>
              <a:t>Ensabmble</a:t>
            </a:r>
            <a:r>
              <a:rPr lang="es-EC" sz="1200" b="1" dirty="0" smtClean="0"/>
              <a:t> de una r</a:t>
            </a:r>
            <a:r>
              <a:rPr lang="es-EC" sz="1200" b="1" dirty="0" smtClean="0"/>
              <a:t>eacción de PCR</a:t>
            </a:r>
            <a:endParaRPr lang="es-EC" sz="1200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1353326" y="3290645"/>
            <a:ext cx="34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+</a:t>
            </a:r>
          </a:p>
        </p:txBody>
      </p:sp>
      <p:pic>
        <p:nvPicPr>
          <p:cNvPr id="4098" name="Picture 2" descr="Resultado de imagen para pcr mix green taq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4950" r="47801" b="15710"/>
          <a:stretch/>
        </p:blipFill>
        <p:spPr bwMode="auto">
          <a:xfrm>
            <a:off x="1763694" y="2898890"/>
            <a:ext cx="465515" cy="12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/>
          <p:cNvSpPr txBox="1"/>
          <p:nvPr/>
        </p:nvSpPr>
        <p:spPr>
          <a:xfrm>
            <a:off x="1546121" y="4162622"/>
            <a:ext cx="9006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1200" dirty="0" err="1" smtClean="0"/>
              <a:t>GreenTaq</a:t>
            </a:r>
            <a:r>
              <a:rPr lang="es-EC" sz="1200" dirty="0" smtClean="0"/>
              <a:t> PCR </a:t>
            </a:r>
            <a:r>
              <a:rPr lang="es-EC" sz="1200" dirty="0" err="1" smtClean="0"/>
              <a:t>Mix</a:t>
            </a:r>
            <a:endParaRPr lang="es-EC" sz="1200" dirty="0"/>
          </a:p>
        </p:txBody>
      </p:sp>
      <p:sp>
        <p:nvSpPr>
          <p:cNvPr id="32" name="Pentágono 31"/>
          <p:cNvSpPr/>
          <p:nvPr/>
        </p:nvSpPr>
        <p:spPr>
          <a:xfrm>
            <a:off x="2674778" y="3204541"/>
            <a:ext cx="1187192" cy="215533"/>
          </a:xfrm>
          <a:prstGeom prst="homePlat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CuadroTexto 30"/>
          <p:cNvSpPr txBox="1"/>
          <p:nvPr/>
        </p:nvSpPr>
        <p:spPr>
          <a:xfrm>
            <a:off x="2258699" y="3273518"/>
            <a:ext cx="34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+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2471543" y="3204629"/>
            <a:ext cx="1460142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s-EC" sz="800" b="1" dirty="0" smtClean="0"/>
              <a:t>F:  </a:t>
            </a:r>
            <a:r>
              <a:rPr lang="es-EC" sz="800" dirty="0" smtClean="0"/>
              <a:t>GCGAAATCAAGACG</a:t>
            </a:r>
            <a:endParaRPr lang="es-EC" sz="800" dirty="0"/>
          </a:p>
        </p:txBody>
      </p:sp>
      <p:sp>
        <p:nvSpPr>
          <p:cNvPr id="38" name="Pentágono 37"/>
          <p:cNvSpPr/>
          <p:nvPr/>
        </p:nvSpPr>
        <p:spPr>
          <a:xfrm flipH="1">
            <a:off x="2676210" y="3584430"/>
            <a:ext cx="1144697" cy="205701"/>
          </a:xfrm>
          <a:prstGeom prst="homePlate">
            <a:avLst/>
          </a:prstGeom>
          <a:solidFill>
            <a:srgbClr val="FFC000"/>
          </a:solidFill>
          <a:ln>
            <a:solidFill>
              <a:srgbClr val="DE98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Rectángulo 33"/>
          <p:cNvSpPr/>
          <p:nvPr/>
        </p:nvSpPr>
        <p:spPr>
          <a:xfrm>
            <a:off x="2471544" y="3566341"/>
            <a:ext cx="1460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R:    </a:t>
            </a:r>
            <a:r>
              <a:rPr lang="es-EC" sz="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GCAATGGAGAACA        </a:t>
            </a:r>
            <a:r>
              <a:rPr lang="es-EC" sz="8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2798228" y="4233858"/>
            <a:ext cx="9006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cebadores</a:t>
            </a:r>
            <a:endParaRPr lang="es-EC" sz="12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3809241" y="3290644"/>
            <a:ext cx="34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+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10"/>
          <a:srcRect l="24363" t="2697" r="26952" b="-3462"/>
          <a:stretch/>
        </p:blipFill>
        <p:spPr>
          <a:xfrm>
            <a:off x="4135236" y="2907549"/>
            <a:ext cx="593233" cy="1227854"/>
          </a:xfrm>
          <a:prstGeom prst="rect">
            <a:avLst/>
          </a:prstGeom>
        </p:spPr>
      </p:pic>
      <p:sp>
        <p:nvSpPr>
          <p:cNvPr id="41" name="CuadroTexto 40"/>
          <p:cNvSpPr txBox="1"/>
          <p:nvPr/>
        </p:nvSpPr>
        <p:spPr>
          <a:xfrm>
            <a:off x="3986554" y="4249247"/>
            <a:ext cx="90066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H</a:t>
            </a:r>
            <a:r>
              <a:rPr lang="es-EC" sz="1100" baseline="-25000" dirty="0" smtClean="0"/>
              <a:t>2</a:t>
            </a:r>
            <a:r>
              <a:rPr lang="es-EC" sz="1100" dirty="0" smtClean="0"/>
              <a:t>O DEPC</a:t>
            </a:r>
            <a:endParaRPr lang="es-EC" sz="11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uadroTexto 32"/>
              <p:cNvSpPr txBox="1"/>
              <p:nvPr/>
            </p:nvSpPr>
            <p:spPr>
              <a:xfrm>
                <a:off x="556938" y="4821249"/>
                <a:ext cx="303716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400" u="sng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Estandarización: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𝑨𝑫𝑵𝒄</m:t>
                          </m:r>
                        </m:e>
                      </m:d>
                      <m:r>
                        <a:rPr lang="es-EC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0.5−10 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𝑛𝑔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/20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𝑢𝐿</m:t>
                      </m:r>
                    </m:oMath>
                  </m:oMathPara>
                </a14:m>
                <a:endParaRPr lang="es-EC" sz="1400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𝒄𝒆𝒃𝒂𝒅𝒐𝒓𝒆𝒔</m:t>
                          </m:r>
                        </m:e>
                      </m:d>
                      <m:r>
                        <a:rPr lang="es-EC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2.5−7.5 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𝑛𝑀</m:t>
                      </m:r>
                    </m:oMath>
                  </m:oMathPara>
                </a14:m>
                <a:endParaRPr lang="es-EC" sz="1400" dirty="0"/>
              </a:p>
            </p:txBody>
          </p:sp>
        </mc:Choice>
        <mc:Fallback>
          <p:sp>
            <p:nvSpPr>
              <p:cNvPr id="33" name="Cuadro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38" y="4821249"/>
                <a:ext cx="3037162" cy="738664"/>
              </a:xfrm>
              <a:prstGeom prst="rect">
                <a:avLst/>
              </a:prstGeom>
              <a:blipFill>
                <a:blip r:embed="rId12"/>
                <a:stretch>
                  <a:fillRect l="-601" t="-247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uadroTexto 42"/>
          <p:cNvSpPr txBox="1"/>
          <p:nvPr/>
        </p:nvSpPr>
        <p:spPr>
          <a:xfrm>
            <a:off x="4670733" y="3290644"/>
            <a:ext cx="34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=</a:t>
            </a:r>
            <a:endParaRPr lang="es-EC" sz="2400" b="1" dirty="0"/>
          </a:p>
        </p:txBody>
      </p:sp>
      <p:sp>
        <p:nvSpPr>
          <p:cNvPr id="44" name="CuadroTexto 43"/>
          <p:cNvSpPr txBox="1"/>
          <p:nvPr/>
        </p:nvSpPr>
        <p:spPr>
          <a:xfrm>
            <a:off x="4919483" y="3266911"/>
            <a:ext cx="68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20 </a:t>
            </a:r>
            <a:r>
              <a:rPr lang="es-EC" sz="1400" dirty="0" err="1" smtClean="0"/>
              <a:t>uL</a:t>
            </a:r>
            <a:endParaRPr lang="es-EC" sz="1400" dirty="0" smtClean="0"/>
          </a:p>
          <a:p>
            <a:r>
              <a:rPr lang="en-US" sz="1400" dirty="0"/>
              <a:t>[</a:t>
            </a:r>
            <a:r>
              <a:rPr lang="es-EC" sz="1400" dirty="0" smtClean="0"/>
              <a:t>1Rx]</a:t>
            </a:r>
            <a:endParaRPr lang="es-EC" sz="1400" dirty="0"/>
          </a:p>
        </p:txBody>
      </p:sp>
      <p:sp>
        <p:nvSpPr>
          <p:cNvPr id="37" name="Flecha derecha 36"/>
          <p:cNvSpPr/>
          <p:nvPr/>
        </p:nvSpPr>
        <p:spPr>
          <a:xfrm>
            <a:off x="5603745" y="3420073"/>
            <a:ext cx="535797" cy="66440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Flecha derecha 45"/>
          <p:cNvSpPr/>
          <p:nvPr/>
        </p:nvSpPr>
        <p:spPr>
          <a:xfrm>
            <a:off x="7950059" y="3402978"/>
            <a:ext cx="535797" cy="66440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Rectángulo 46"/>
          <p:cNvSpPr/>
          <p:nvPr/>
        </p:nvSpPr>
        <p:spPr>
          <a:xfrm>
            <a:off x="6178681" y="2864434"/>
            <a:ext cx="1631287" cy="18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TextBox 13"/>
          <p:cNvSpPr txBox="1"/>
          <p:nvPr/>
        </p:nvSpPr>
        <p:spPr>
          <a:xfrm>
            <a:off x="6178681" y="2570665"/>
            <a:ext cx="163128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b="1" dirty="0" smtClean="0"/>
              <a:t>Amplificación</a:t>
            </a:r>
            <a:endParaRPr lang="es-EC" sz="1200" b="1" dirty="0"/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13"/>
          <a:srcRect l="18640" t="5386" r="11974" b="4205"/>
          <a:stretch/>
        </p:blipFill>
        <p:spPr>
          <a:xfrm>
            <a:off x="6222107" y="2953133"/>
            <a:ext cx="1544434" cy="1337391"/>
          </a:xfrm>
          <a:prstGeom prst="rect">
            <a:avLst/>
          </a:prstGeom>
        </p:spPr>
      </p:pic>
      <p:sp>
        <p:nvSpPr>
          <p:cNvPr id="50" name="CuadroTexto 49"/>
          <p:cNvSpPr txBox="1"/>
          <p:nvPr/>
        </p:nvSpPr>
        <p:spPr>
          <a:xfrm>
            <a:off x="6439250" y="4353823"/>
            <a:ext cx="108939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1100" dirty="0" err="1" smtClean="0"/>
              <a:t>Termociclador</a:t>
            </a:r>
            <a:endParaRPr lang="es-EC" sz="11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CuadroTexto 50"/>
              <p:cNvSpPr txBox="1"/>
              <p:nvPr/>
            </p:nvSpPr>
            <p:spPr>
              <a:xfrm>
                <a:off x="6178680" y="4753628"/>
                <a:ext cx="266696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400" u="sng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Estandarización: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s-EC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50−62 ℃</m:t>
                      </m:r>
                    </m:oMath>
                  </m:oMathPara>
                </a14:m>
                <a:endParaRPr lang="es-EC" sz="14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𝒄𝒊𝒄𝒍𝒐𝒔</m:t>
                          </m:r>
                        </m:e>
                      </m:d>
                      <m:r>
                        <a:rPr lang="es-EC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18−45</m:t>
                      </m:r>
                    </m:oMath>
                  </m:oMathPara>
                </a14:m>
                <a:endParaRPr lang="es-EC" sz="1400" dirty="0"/>
              </a:p>
            </p:txBody>
          </p:sp>
        </mc:Choice>
        <mc:Fallback>
          <p:sp>
            <p:nvSpPr>
              <p:cNvPr id="51" name="CuadroTexto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680" y="4753628"/>
                <a:ext cx="2666963" cy="738664"/>
              </a:xfrm>
              <a:prstGeom prst="rect">
                <a:avLst/>
              </a:prstGeom>
              <a:blipFill>
                <a:blip r:embed="rId14"/>
                <a:stretch>
                  <a:fillRect l="-686" t="-247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13"/>
          <p:cNvSpPr txBox="1"/>
          <p:nvPr/>
        </p:nvSpPr>
        <p:spPr>
          <a:xfrm>
            <a:off x="8525204" y="2548072"/>
            <a:ext cx="345089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b="1" dirty="0" smtClean="0"/>
              <a:t>Captura de Electroforesis en Gel de Agarosa</a:t>
            </a:r>
            <a:endParaRPr lang="es-EC" sz="1200" b="1" dirty="0"/>
          </a:p>
        </p:txBody>
      </p:sp>
    </p:spTree>
    <p:extLst>
      <p:ext uri="{BB962C8B-B14F-4D97-AF65-F5344CB8AC3E}">
        <p14:creationId xmlns:p14="http://schemas.microsoft.com/office/powerpoint/2010/main" val="323180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3. Metodología: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0960" y="626252"/>
            <a:ext cx="6678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3.3. Influencia de inductores hormonales en la infección de </a:t>
            </a:r>
            <a:r>
              <a:rPr lang="es-EC" sz="2000" i="1" dirty="0" smtClean="0">
                <a:latin typeface="Baskerville Old Face" panose="02020602080505020303" pitchFamily="18" charset="0"/>
              </a:rPr>
              <a:t>Fox</a:t>
            </a:r>
            <a:endParaRPr lang="es-EC" sz="2000" i="1" dirty="0">
              <a:latin typeface="Baskerville Old Face" panose="020206020805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Diagram 14"/>
              <p:cNvGraphicFramePr/>
              <p:nvPr>
                <p:extLst>
                  <p:ext uri="{D42A27DB-BD31-4B8C-83A1-F6EECF244321}">
                    <p14:modId xmlns:p14="http://schemas.microsoft.com/office/powerpoint/2010/main" val="2371726931"/>
                  </p:ext>
                </p:extLst>
              </p:nvPr>
            </p:nvGraphicFramePr>
            <p:xfrm>
              <a:off x="399245" y="1149472"/>
              <a:ext cx="11328297" cy="105669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15" name="Diagram 14"/>
              <p:cNvGraphicFramePr/>
              <p:nvPr>
                <p:extLst>
                  <p:ext uri="{D42A27DB-BD31-4B8C-83A1-F6EECF244321}">
                    <p14:modId xmlns:p14="http://schemas.microsoft.com/office/powerpoint/2010/main" val="2371726931"/>
                  </p:ext>
                </p:extLst>
              </p:nvPr>
            </p:nvGraphicFramePr>
            <p:xfrm>
              <a:off x="399245" y="1149472"/>
              <a:ext cx="11328297" cy="105669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9481" y="2843409"/>
            <a:ext cx="551862" cy="5636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7295" y="4150022"/>
            <a:ext cx="551862" cy="5636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6196" y="2958998"/>
            <a:ext cx="1143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Infectados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6072" y="4322144"/>
            <a:ext cx="1420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No Infectados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22718" y="2748406"/>
            <a:ext cx="580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AS</a:t>
            </a:r>
          </a:p>
          <a:p>
            <a:r>
              <a:rPr lang="es-EC" sz="1400" dirty="0" smtClean="0">
                <a:latin typeface="Baskerville Old Face" panose="02020602080505020303" pitchFamily="18" charset="0"/>
              </a:rPr>
              <a:t>AJ</a:t>
            </a:r>
          </a:p>
          <a:p>
            <a:r>
              <a:rPr lang="es-EC" sz="1400" dirty="0" smtClean="0">
                <a:latin typeface="Baskerville Old Face" panose="02020602080505020303" pitchFamily="18" charset="0"/>
              </a:rPr>
              <a:t>AJ/Et</a:t>
            </a:r>
          </a:p>
          <a:p>
            <a:r>
              <a:rPr lang="es-EC" sz="1400" dirty="0" smtClean="0">
                <a:latin typeface="Baskerville Old Face" panose="02020602080505020303" pitchFamily="18" charset="0"/>
              </a:rPr>
              <a:t>NP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88144" y="4302641"/>
            <a:ext cx="302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B</a:t>
            </a:r>
          </a:p>
        </p:txBody>
      </p:sp>
      <p:sp>
        <p:nvSpPr>
          <p:cNvPr id="25" name="Left Brace 24"/>
          <p:cNvSpPr/>
          <p:nvPr/>
        </p:nvSpPr>
        <p:spPr>
          <a:xfrm>
            <a:off x="3263798" y="2728384"/>
            <a:ext cx="358920" cy="97412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TextBox 25"/>
          <p:cNvSpPr txBox="1"/>
          <p:nvPr/>
        </p:nvSpPr>
        <p:spPr>
          <a:xfrm>
            <a:off x="3995987" y="4261686"/>
            <a:ext cx="60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(x3)</a:t>
            </a:r>
            <a:endParaRPr lang="es-EC" dirty="0"/>
          </a:p>
        </p:txBody>
      </p:sp>
      <p:sp>
        <p:nvSpPr>
          <p:cNvPr id="27" name="TextBox 26"/>
          <p:cNvSpPr txBox="1"/>
          <p:nvPr/>
        </p:nvSpPr>
        <p:spPr>
          <a:xfrm>
            <a:off x="4071931" y="2875157"/>
            <a:ext cx="60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(x3)</a:t>
            </a:r>
            <a:endParaRPr lang="es-EC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9973" y="5139661"/>
            <a:ext cx="551862" cy="56360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67823" y="5286589"/>
            <a:ext cx="580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Ch+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29599" y="5269759"/>
            <a:ext cx="60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(x3)</a:t>
            </a:r>
            <a:endParaRPr lang="es-EC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2" r="16808"/>
          <a:stretch/>
        </p:blipFill>
        <p:spPr>
          <a:xfrm rot="5400000">
            <a:off x="8163282" y="2489311"/>
            <a:ext cx="3193686" cy="3105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21784" y="1867843"/>
            <a:ext cx="1199367" cy="121889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888633" y="4273497"/>
            <a:ext cx="231775" cy="225228"/>
          </a:xfrm>
          <a:prstGeom prst="ellipse">
            <a:avLst/>
          </a:prstGeom>
          <a:solidFill>
            <a:srgbClr val="D77429">
              <a:alpha val="58824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Oval 28"/>
          <p:cNvSpPr/>
          <p:nvPr/>
        </p:nvSpPr>
        <p:spPr>
          <a:xfrm>
            <a:off x="10327527" y="3894753"/>
            <a:ext cx="231775" cy="225228"/>
          </a:xfrm>
          <a:prstGeom prst="ellipse">
            <a:avLst/>
          </a:prstGeom>
          <a:solidFill>
            <a:srgbClr val="D77429">
              <a:alpha val="58824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Oval 32"/>
          <p:cNvSpPr/>
          <p:nvPr/>
        </p:nvSpPr>
        <p:spPr>
          <a:xfrm>
            <a:off x="9078765" y="4911982"/>
            <a:ext cx="231775" cy="225228"/>
          </a:xfrm>
          <a:prstGeom prst="ellipse">
            <a:avLst/>
          </a:prstGeom>
          <a:solidFill>
            <a:srgbClr val="D77429">
              <a:alpha val="58824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Oval 33"/>
          <p:cNvSpPr/>
          <p:nvPr/>
        </p:nvSpPr>
        <p:spPr>
          <a:xfrm>
            <a:off x="10365775" y="4790845"/>
            <a:ext cx="231775" cy="225228"/>
          </a:xfrm>
          <a:prstGeom prst="ellipse">
            <a:avLst/>
          </a:prstGeom>
          <a:solidFill>
            <a:srgbClr val="D77429">
              <a:alpha val="58824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693169"/>
              </p:ext>
            </p:extLst>
          </p:nvPr>
        </p:nvGraphicFramePr>
        <p:xfrm>
          <a:off x="5048122" y="2899757"/>
          <a:ext cx="2780341" cy="2100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8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</a:rPr>
                        <a:t>Hormona</a:t>
                      </a:r>
                      <a:endParaRPr lang="es-EC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</a:rPr>
                        <a:t>Concentración</a:t>
                      </a:r>
                      <a:endParaRPr lang="es-EC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</a:rPr>
                        <a:t>AS</a:t>
                      </a:r>
                      <a:endParaRPr lang="es-EC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s-EC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s-EC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C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(Singh,</a:t>
                      </a:r>
                      <a:r>
                        <a:rPr lang="es-EC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2017</a:t>
                      </a:r>
                      <a:r>
                        <a:rPr lang="es-EC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s-EC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</a:rPr>
                        <a:t>AJ</a:t>
                      </a:r>
                      <a:endParaRPr lang="es-EC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 </a:t>
                      </a:r>
                      <a:r>
                        <a:rPr lang="es-EC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μM</a:t>
                      </a:r>
                      <a:r>
                        <a:rPr lang="es-EC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C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C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Motallebi</a:t>
                      </a:r>
                      <a:r>
                        <a:rPr lang="es-EC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2017)</a:t>
                      </a:r>
                      <a:endParaRPr lang="es-EC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</a:rPr>
                        <a:t>AJ/Et</a:t>
                      </a:r>
                      <a:endParaRPr lang="es-EC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 </a:t>
                      </a:r>
                      <a:r>
                        <a:rPr lang="es-EC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μM</a:t>
                      </a:r>
                      <a:r>
                        <a:rPr lang="es-EC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/500 </a:t>
                      </a:r>
                      <a:r>
                        <a:rPr lang="es-EC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μM</a:t>
                      </a:r>
                      <a:r>
                        <a:rPr lang="es-EC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C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(Pazmiño, 2014)</a:t>
                      </a:r>
                      <a:endParaRPr lang="es-EC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</a:rPr>
                        <a:t>NP</a:t>
                      </a:r>
                      <a:endParaRPr lang="es-EC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500 </a:t>
                      </a:r>
                      <a:r>
                        <a:rPr lang="es-EC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μM</a:t>
                      </a:r>
                      <a:r>
                        <a:rPr lang="es-EC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C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(Wang, 2015)</a:t>
                      </a:r>
                      <a:endParaRPr lang="es-EC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" name="TextBox 17"/>
          <p:cNvSpPr txBox="1"/>
          <p:nvPr/>
        </p:nvSpPr>
        <p:spPr>
          <a:xfrm>
            <a:off x="1502957" y="5246949"/>
            <a:ext cx="1143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Infectados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sp>
        <p:nvSpPr>
          <p:cNvPr id="36" name="Left Brace 30"/>
          <p:cNvSpPr/>
          <p:nvPr/>
        </p:nvSpPr>
        <p:spPr>
          <a:xfrm>
            <a:off x="1322660" y="4275059"/>
            <a:ext cx="295214" cy="129252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TextBox 17"/>
          <p:cNvSpPr txBox="1"/>
          <p:nvPr/>
        </p:nvSpPr>
        <p:spPr>
          <a:xfrm>
            <a:off x="293295" y="2958957"/>
            <a:ext cx="141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Tratamientos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sp>
        <p:nvSpPr>
          <p:cNvPr id="38" name="Left Brace 30"/>
          <p:cNvSpPr/>
          <p:nvPr/>
        </p:nvSpPr>
        <p:spPr>
          <a:xfrm>
            <a:off x="1420316" y="2771739"/>
            <a:ext cx="220357" cy="68221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TextBox 17"/>
          <p:cNvSpPr txBox="1"/>
          <p:nvPr/>
        </p:nvSpPr>
        <p:spPr>
          <a:xfrm>
            <a:off x="396890" y="4732974"/>
            <a:ext cx="1232354" cy="31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Controles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32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Contenido: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44537012"/>
              </p:ext>
            </p:extLst>
          </p:nvPr>
        </p:nvGraphicFramePr>
        <p:xfrm>
          <a:off x="4982692" y="459659"/>
          <a:ext cx="60688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07" y="1553767"/>
            <a:ext cx="4377385" cy="3283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5344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Contenido: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92522168"/>
              </p:ext>
            </p:extLst>
          </p:nvPr>
        </p:nvGraphicFramePr>
        <p:xfrm>
          <a:off x="4982692" y="459659"/>
          <a:ext cx="60688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07" y="1553767"/>
            <a:ext cx="4377385" cy="3283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5792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4</a:t>
            </a:r>
            <a:r>
              <a:rPr lang="es-EC" sz="2800" dirty="0" smtClean="0">
                <a:latin typeface="Baskerville Old Face" panose="02020602080505020303" pitchFamily="18" charset="0"/>
              </a:rPr>
              <a:t>. Resultados y discusión: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22569" t="19780" r="24901" b="51755"/>
          <a:stretch/>
        </p:blipFill>
        <p:spPr bwMode="auto">
          <a:xfrm>
            <a:off x="8242300" y="2147560"/>
            <a:ext cx="3478896" cy="1086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5" t="4952" r="14359"/>
          <a:stretch/>
        </p:blipFill>
        <p:spPr>
          <a:xfrm>
            <a:off x="8265588" y="3477124"/>
            <a:ext cx="1139151" cy="1085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t="5296" r="9474" b="3942"/>
          <a:stretch/>
        </p:blipFill>
        <p:spPr>
          <a:xfrm rot="10800000">
            <a:off x="9409397" y="3478832"/>
            <a:ext cx="1134778" cy="1081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3" r="10155"/>
          <a:stretch/>
        </p:blipFill>
        <p:spPr>
          <a:xfrm>
            <a:off x="10548809" y="3477120"/>
            <a:ext cx="1148572" cy="1083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6" r="18636" b="4961"/>
          <a:stretch/>
        </p:blipFill>
        <p:spPr>
          <a:xfrm>
            <a:off x="8256167" y="1035032"/>
            <a:ext cx="1148572" cy="11120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38" b="14956"/>
          <a:stretch/>
        </p:blipFill>
        <p:spPr>
          <a:xfrm>
            <a:off x="10563202" y="1035033"/>
            <a:ext cx="1148573" cy="1110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07" t="3093" r="17632" b="2741"/>
          <a:stretch/>
        </p:blipFill>
        <p:spPr>
          <a:xfrm>
            <a:off x="9409398" y="1034427"/>
            <a:ext cx="1149041" cy="1116066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2"/>
          <a:srcRect l="22665" t="49695" r="25271" b="17342"/>
          <a:stretch/>
        </p:blipFill>
        <p:spPr bwMode="auto">
          <a:xfrm>
            <a:off x="8242300" y="4560663"/>
            <a:ext cx="3448050" cy="1258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011154"/>
              </p:ext>
            </p:extLst>
          </p:nvPr>
        </p:nvGraphicFramePr>
        <p:xfrm>
          <a:off x="7620000" y="1034427"/>
          <a:ext cx="631404" cy="219969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15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9846">
                <a:tc rowSpan="2">
                  <a:txBody>
                    <a:bodyPr/>
                    <a:lstStyle/>
                    <a:p>
                      <a:pPr algn="ctr"/>
                      <a:r>
                        <a:rPr lang="es-EC" sz="1400" b="0" dirty="0" err="1" smtClean="0"/>
                        <a:t>Babaco</a:t>
                      </a:r>
                      <a:endParaRPr lang="es-EC" sz="1400" b="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0" dirty="0" smtClean="0"/>
                        <a:t>C2</a:t>
                      </a:r>
                      <a:endParaRPr lang="es-EC" sz="1400" b="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846">
                <a:tc v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0" dirty="0" smtClean="0"/>
                        <a:t>T2</a:t>
                      </a:r>
                      <a:endParaRPr lang="es-EC" sz="1400" b="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83279"/>
              </p:ext>
            </p:extLst>
          </p:nvPr>
        </p:nvGraphicFramePr>
        <p:xfrm>
          <a:off x="7610896" y="3460816"/>
          <a:ext cx="631404" cy="219969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15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9846">
                <a:tc rowSpan="2">
                  <a:txBody>
                    <a:bodyPr/>
                    <a:lstStyle/>
                    <a:p>
                      <a:pPr algn="ctr"/>
                      <a:r>
                        <a:rPr lang="es-EC" sz="1400" b="0" dirty="0" err="1" smtClean="0"/>
                        <a:t>Jigacho</a:t>
                      </a:r>
                      <a:endParaRPr lang="es-EC" sz="1400" b="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0" dirty="0" smtClean="0"/>
                        <a:t>C2</a:t>
                      </a:r>
                      <a:endParaRPr lang="es-EC" sz="1400" b="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846">
                <a:tc v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0" dirty="0" smtClean="0"/>
                        <a:t>T2</a:t>
                      </a:r>
                      <a:endParaRPr lang="es-EC" sz="1400" b="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601966"/>
              </p:ext>
            </p:extLst>
          </p:nvPr>
        </p:nvGraphicFramePr>
        <p:xfrm>
          <a:off x="8251404" y="5660508"/>
          <a:ext cx="3438945" cy="30945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46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456">
                <a:tc>
                  <a:txBody>
                    <a:bodyPr/>
                    <a:lstStyle/>
                    <a:p>
                      <a:pPr algn="ctr"/>
                      <a:r>
                        <a:rPr lang="es-EC" sz="1400" b="0" dirty="0" smtClean="0"/>
                        <a:t>6dpi</a:t>
                      </a:r>
                      <a:endParaRPr lang="es-EC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0" dirty="0" smtClean="0"/>
                        <a:t>8dpi</a:t>
                      </a:r>
                      <a:endParaRPr lang="es-EC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0" dirty="0" smtClean="0"/>
                        <a:t>11dpi</a:t>
                      </a:r>
                      <a:endParaRPr lang="es-EC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45009" y="5660508"/>
            <a:ext cx="6770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 smtClean="0"/>
              <a:t>Diagrama de caja </a:t>
            </a:r>
            <a:r>
              <a:rPr lang="es-EC" sz="1100" dirty="0" smtClean="0"/>
              <a:t>indicando el SI de cada sistema de infección en los días 6, 8 y 11. Las cruces rojas indican la media de cada tratamiento. La flecha roja indica diferencias significativas.</a:t>
            </a:r>
            <a:endParaRPr lang="es-EC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890960" y="626252"/>
            <a:ext cx="4956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3.1. Establecimiento del método de infección</a:t>
            </a:r>
            <a:endParaRPr lang="es-EC" sz="2000" dirty="0">
              <a:latin typeface="Baskerville Old Face" panose="02020602080505020303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2"/>
          <a:srcRect l="24230" t="14300" r="12191" b="11269"/>
          <a:stretch/>
        </p:blipFill>
        <p:spPr>
          <a:xfrm>
            <a:off x="579357" y="1034427"/>
            <a:ext cx="6985225" cy="45977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415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0960" y="621439"/>
            <a:ext cx="669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3.2. Análisis de la expresión de genes PR: Extracción de ARN</a:t>
            </a:r>
            <a:endParaRPr lang="es-EC" sz="2000" dirty="0">
              <a:latin typeface="Baskerville Old Face" panose="020206020805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774" y="1144659"/>
            <a:ext cx="6178976" cy="422046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781665"/>
              </p:ext>
            </p:extLst>
          </p:nvPr>
        </p:nvGraphicFramePr>
        <p:xfrm>
          <a:off x="2037177" y="5468989"/>
          <a:ext cx="7020171" cy="70612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00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3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7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7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0666">
                <a:tc>
                  <a:txBody>
                    <a:bodyPr/>
                    <a:lstStyle/>
                    <a:p>
                      <a:r>
                        <a:rPr lang="es-EC" sz="1600" b="0" dirty="0" smtClean="0"/>
                        <a:t>Método</a:t>
                      </a:r>
                      <a:endParaRPr lang="es-EC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dirty="0" smtClean="0"/>
                        <a:t>Concentración (</a:t>
                      </a:r>
                      <a:r>
                        <a:rPr lang="es-EC" sz="1600" b="0" dirty="0" err="1" smtClean="0"/>
                        <a:t>ng</a:t>
                      </a:r>
                      <a:r>
                        <a:rPr lang="es-EC" sz="1600" b="0" dirty="0" smtClean="0"/>
                        <a:t>/</a:t>
                      </a:r>
                      <a:r>
                        <a:rPr lang="es-EC" sz="1600" b="0" dirty="0" err="1" smtClean="0"/>
                        <a:t>uL</a:t>
                      </a:r>
                      <a:r>
                        <a:rPr lang="es-EC" sz="1600" b="0" dirty="0" smtClean="0"/>
                        <a:t>)</a:t>
                      </a:r>
                      <a:endParaRPr lang="es-EC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dirty="0" err="1" smtClean="0"/>
                        <a:t>Abs</a:t>
                      </a:r>
                      <a:r>
                        <a:rPr lang="es-EC" sz="1600" b="0" baseline="0" dirty="0" smtClean="0"/>
                        <a:t> </a:t>
                      </a:r>
                      <a:r>
                        <a:rPr lang="es-EC" sz="1600" b="0" dirty="0" smtClean="0"/>
                        <a:t>260/230</a:t>
                      </a:r>
                      <a:endParaRPr lang="es-EC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dirty="0" smtClean="0"/>
                        <a:t>28s/18s</a:t>
                      </a:r>
                      <a:endParaRPr lang="es-EC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b="0" dirty="0" smtClean="0"/>
                        <a:t>Fenol-Cloroformo</a:t>
                      </a:r>
                      <a:endParaRPr lang="es-EC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2231.97±786</a:t>
                      </a:r>
                      <a:endParaRPr lang="es-EC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2.07±0.02 </a:t>
                      </a:r>
                      <a:endParaRPr lang="es-EC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1.35±0.14 </a:t>
                      </a:r>
                      <a:endParaRPr lang="es-EC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4</a:t>
            </a:r>
            <a:r>
              <a:rPr lang="es-EC" sz="2800" dirty="0" smtClean="0">
                <a:latin typeface="Baskerville Old Face" panose="02020602080505020303" pitchFamily="18" charset="0"/>
              </a:rPr>
              <a:t>. Resultados y discusión: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49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0959" y="621439"/>
            <a:ext cx="8690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3.2. Análisis de la expresión de genes PR: Diseño y estandarización de cebadores</a:t>
            </a:r>
            <a:endParaRPr lang="es-EC" sz="2000" dirty="0">
              <a:latin typeface="Baskerville Old Face" panose="020206020805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235" y="1329326"/>
            <a:ext cx="8564412" cy="4622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4194" y="1834071"/>
            <a:ext cx="824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</a:rPr>
              <a:t>NAD5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95561" y="1776051"/>
            <a:ext cx="824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</a:rPr>
              <a:t>PR2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36321" y="4060687"/>
            <a:ext cx="932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</a:rPr>
              <a:t>GSNOR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95561" y="4060687"/>
            <a:ext cx="816210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</a:rPr>
              <a:t>PR13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6235" y="1021549"/>
            <a:ext cx="578030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Estandarización de T-</a:t>
            </a:r>
            <a:r>
              <a:rPr lang="es-EC" sz="1400" b="1" dirty="0" err="1" smtClean="0"/>
              <a:t>annealing</a:t>
            </a:r>
            <a:r>
              <a:rPr lang="es-EC" sz="1400" b="1" dirty="0" smtClean="0"/>
              <a:t>.</a:t>
            </a:r>
            <a:endParaRPr lang="es-EC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4</a:t>
            </a:r>
            <a:r>
              <a:rPr lang="es-EC" sz="2800" dirty="0" smtClean="0">
                <a:latin typeface="Baskerville Old Face" panose="02020602080505020303" pitchFamily="18" charset="0"/>
              </a:rPr>
              <a:t>. Resultados y discusión: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0959" y="621439"/>
            <a:ext cx="8690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3.2. Análisis de la expresión de genes PR: Diseño y estandarización de cebadores</a:t>
            </a:r>
            <a:endParaRPr lang="es-EC" sz="2000" dirty="0">
              <a:latin typeface="Baskerville Old Face" panose="02020602080505020303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24283" t="11082" r="36105" b="11074"/>
          <a:stretch/>
        </p:blipFill>
        <p:spPr bwMode="auto">
          <a:xfrm>
            <a:off x="981113" y="1389357"/>
            <a:ext cx="4646956" cy="4792502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8233" y="1092711"/>
            <a:ext cx="4659835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b="1" dirty="0" smtClean="0"/>
              <a:t>Estandarización de ciclos.</a:t>
            </a:r>
            <a:endParaRPr lang="es-EC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26169" y="1609387"/>
            <a:ext cx="824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</a:rPr>
              <a:t>NAD5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1397" y="2846119"/>
            <a:ext cx="689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</a:rPr>
              <a:t>PR2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3442" y="5043977"/>
            <a:ext cx="804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</a:rPr>
              <a:t>PR13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4453" y="3883722"/>
            <a:ext cx="873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</a:rPr>
              <a:t>GSNOR</a:t>
            </a:r>
            <a:endParaRPr lang="es-EC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818207"/>
              </p:ext>
            </p:extLst>
          </p:nvPr>
        </p:nvGraphicFramePr>
        <p:xfrm>
          <a:off x="6153828" y="1304249"/>
          <a:ext cx="5035641" cy="2001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78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Gen</a:t>
                      </a:r>
                      <a:endParaRPr lang="es-EC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N. ciclos</a:t>
                      </a:r>
                      <a:endParaRPr lang="es-EC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err="1" smtClean="0"/>
                        <a:t>T°</a:t>
                      </a:r>
                      <a:r>
                        <a:rPr lang="es-EC" sz="1400" dirty="0" smtClean="0"/>
                        <a:t> hibridación (°C)</a:t>
                      </a:r>
                      <a:endParaRPr lang="es-EC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NAD5</a:t>
                      </a:r>
                      <a:endParaRPr lang="es-EC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34</a:t>
                      </a:r>
                      <a:endParaRPr lang="es-EC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56</a:t>
                      </a:r>
                      <a:endParaRPr lang="es-EC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PR2</a:t>
                      </a:r>
                      <a:endParaRPr lang="es-EC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30</a:t>
                      </a:r>
                      <a:endParaRPr lang="es-EC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52</a:t>
                      </a:r>
                      <a:endParaRPr lang="es-EC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GSNOR</a:t>
                      </a:r>
                      <a:endParaRPr lang="es-EC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34</a:t>
                      </a:r>
                      <a:endParaRPr lang="es-EC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52</a:t>
                      </a:r>
                      <a:endParaRPr lang="es-EC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PR13</a:t>
                      </a:r>
                      <a:endParaRPr lang="es-EC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36</a:t>
                      </a:r>
                      <a:endParaRPr lang="es-EC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/>
                        <a:t>56</a:t>
                      </a:r>
                      <a:endParaRPr lang="es-EC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4</a:t>
            </a:r>
            <a:r>
              <a:rPr lang="es-EC" sz="2800" dirty="0" smtClean="0">
                <a:latin typeface="Baskerville Old Face" panose="02020602080505020303" pitchFamily="18" charset="0"/>
              </a:rPr>
              <a:t>. Resultados y discusión: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616" y="3785608"/>
            <a:ext cx="3133354" cy="1792593"/>
          </a:xfrm>
          <a:prstGeom prst="rect">
            <a:avLst/>
          </a:prstGeom>
        </p:spPr>
      </p:pic>
      <p:sp>
        <p:nvSpPr>
          <p:cNvPr id="15" name="TextBox 2"/>
          <p:cNvSpPr txBox="1"/>
          <p:nvPr/>
        </p:nvSpPr>
        <p:spPr>
          <a:xfrm>
            <a:off x="6153828" y="5578201"/>
            <a:ext cx="2989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Baskerville Old Face" panose="02020602080505020303" pitchFamily="18" charset="0"/>
              </a:rPr>
              <a:t>(</a:t>
            </a:r>
            <a:r>
              <a:rPr lang="es-EC" sz="1200" dirty="0" err="1" smtClean="0">
                <a:latin typeface="Baskerville Old Face" panose="02020602080505020303" pitchFamily="18" charset="0"/>
              </a:rPr>
              <a:t>Thermofisher</a:t>
            </a:r>
            <a:r>
              <a:rPr lang="es-EC" sz="1200" dirty="0" smtClean="0">
                <a:latin typeface="Baskerville Old Face" panose="02020602080505020303" pitchFamily="18" charset="0"/>
              </a:rPr>
              <a:t>, 2018)</a:t>
            </a:r>
            <a:endParaRPr lang="es-EC" sz="12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0959" y="621439"/>
            <a:ext cx="8690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3.2. Análisis de la expresión de genes PR: Homogeneidad del gen </a:t>
            </a:r>
            <a:r>
              <a:rPr lang="es-EC" sz="2000" i="1" dirty="0" err="1" smtClean="0">
                <a:latin typeface="Baskerville Old Face" panose="02020602080505020303" pitchFamily="18" charset="0"/>
              </a:rPr>
              <a:t>housekeeping</a:t>
            </a:r>
            <a:r>
              <a:rPr lang="es-EC" sz="2000" dirty="0" smtClean="0">
                <a:latin typeface="Baskerville Old Face" panose="02020602080505020303" pitchFamily="18" charset="0"/>
              </a:rPr>
              <a:t>.</a:t>
            </a:r>
            <a:endParaRPr lang="es-EC" sz="2000" dirty="0">
              <a:latin typeface="Baskerville Old Face" panose="02020602080505020303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4750" t="11471" r="12793" b="10962"/>
          <a:stretch/>
        </p:blipFill>
        <p:spPr bwMode="auto">
          <a:xfrm>
            <a:off x="890959" y="1438061"/>
            <a:ext cx="7647734" cy="3559297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4</a:t>
            </a:r>
            <a:r>
              <a:rPr lang="es-EC" sz="2800" dirty="0" smtClean="0">
                <a:latin typeface="Baskerville Old Face" panose="02020602080505020303" pitchFamily="18" charset="0"/>
              </a:rPr>
              <a:t>. Resultados y discusión: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585912" y="1688269"/>
            <a:ext cx="399245" cy="3309089"/>
          </a:xfrm>
          <a:prstGeom prst="rect">
            <a:avLst/>
          </a:prstGeom>
          <a:solidFill>
            <a:srgbClr val="BBE0E3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6985157" y="1688269"/>
            <a:ext cx="399245" cy="3309089"/>
          </a:xfrm>
          <a:prstGeom prst="rect">
            <a:avLst/>
          </a:prstGeom>
          <a:solidFill>
            <a:srgbClr val="BBE0E3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7384402" y="1688269"/>
            <a:ext cx="489397" cy="3309089"/>
          </a:xfrm>
          <a:prstGeom prst="rect">
            <a:avLst/>
          </a:prstGeom>
          <a:solidFill>
            <a:srgbClr val="BBE0E3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7873799" y="1688269"/>
            <a:ext cx="399245" cy="3309089"/>
          </a:xfrm>
          <a:prstGeom prst="rect">
            <a:avLst/>
          </a:prstGeom>
          <a:solidFill>
            <a:srgbClr val="BBE0E3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967" y="1425116"/>
            <a:ext cx="3133354" cy="1792593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8604179" y="3217709"/>
            <a:ext cx="2989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Baskerville Old Face" panose="02020602080505020303" pitchFamily="18" charset="0"/>
              </a:rPr>
              <a:t>(</a:t>
            </a:r>
            <a:r>
              <a:rPr lang="es-EC" sz="1200" dirty="0" err="1" smtClean="0">
                <a:latin typeface="Baskerville Old Face" panose="02020602080505020303" pitchFamily="18" charset="0"/>
              </a:rPr>
              <a:t>Thermofisher</a:t>
            </a:r>
            <a:r>
              <a:rPr lang="es-EC" sz="1200" dirty="0" smtClean="0">
                <a:latin typeface="Baskerville Old Face" panose="02020602080505020303" pitchFamily="18" charset="0"/>
              </a:rPr>
              <a:t>, 2018)</a:t>
            </a:r>
            <a:endParaRPr lang="es-EC" sz="12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9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0959" y="621439"/>
            <a:ext cx="8690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3.2. Análisis de la expresión de genes PR: Aplicación a muestras</a:t>
            </a:r>
            <a:endParaRPr lang="es-EC" sz="2000" dirty="0">
              <a:latin typeface="Baskerville Old Face" panose="020206020805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93" y="3819710"/>
            <a:ext cx="3543189" cy="183881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/>
          <a:srcRect l="18350" t="24292" r="23299" b="21716"/>
          <a:stretch/>
        </p:blipFill>
        <p:spPr bwMode="auto">
          <a:xfrm>
            <a:off x="4050405" y="3838472"/>
            <a:ext cx="3349094" cy="182005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621" y="3819710"/>
            <a:ext cx="3529418" cy="1838816"/>
          </a:xfrm>
          <a:prstGeom prst="rect">
            <a:avLst/>
          </a:prstGeom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669320904"/>
              </p:ext>
            </p:extLst>
          </p:nvPr>
        </p:nvGraphicFramePr>
        <p:xfrm>
          <a:off x="363093" y="1539956"/>
          <a:ext cx="3543189" cy="1955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201882681"/>
              </p:ext>
            </p:extLst>
          </p:nvPr>
        </p:nvGraphicFramePr>
        <p:xfrm>
          <a:off x="4038987" y="1539956"/>
          <a:ext cx="3360512" cy="1955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612298623"/>
              </p:ext>
            </p:extLst>
          </p:nvPr>
        </p:nvGraphicFramePr>
        <p:xfrm>
          <a:off x="7532204" y="1539955"/>
          <a:ext cx="4203605" cy="1955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90959" y="1111475"/>
            <a:ext cx="253441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PR2</a:t>
            </a:r>
            <a:endParaRPr lang="es-EC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452037" y="1144659"/>
            <a:ext cx="253441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PR13</a:t>
            </a:r>
            <a:endParaRPr lang="es-EC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366800" y="1144659"/>
            <a:ext cx="253441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GSNOR</a:t>
            </a:r>
            <a:endParaRPr lang="es-EC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4</a:t>
            </a:r>
            <a:r>
              <a:rPr lang="es-EC" sz="2800" dirty="0" smtClean="0">
                <a:latin typeface="Baskerville Old Face" panose="02020602080505020303" pitchFamily="18" charset="0"/>
              </a:rPr>
              <a:t>. Resultados y discusión: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5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4</a:t>
            </a:r>
            <a:r>
              <a:rPr lang="es-EC" sz="2800" dirty="0" smtClean="0">
                <a:latin typeface="Baskerville Old Face" panose="02020602080505020303" pitchFamily="18" charset="0"/>
              </a:rPr>
              <a:t>. Resultados: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960" y="626252"/>
            <a:ext cx="6678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3.3. Influencia de inductores hormonales en la infección de </a:t>
            </a:r>
            <a:r>
              <a:rPr lang="es-EC" sz="2000" i="1" dirty="0" smtClean="0">
                <a:latin typeface="Baskerville Old Face" panose="02020602080505020303" pitchFamily="18" charset="0"/>
              </a:rPr>
              <a:t>Fox</a:t>
            </a:r>
            <a:endParaRPr lang="es-EC" sz="2000" i="1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123647113"/>
              </p:ext>
            </p:extLst>
          </p:nvPr>
        </p:nvGraphicFramePr>
        <p:xfrm>
          <a:off x="399245" y="1996076"/>
          <a:ext cx="5355379" cy="3397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238281017"/>
              </p:ext>
            </p:extLst>
          </p:nvPr>
        </p:nvGraphicFramePr>
        <p:xfrm>
          <a:off x="5791200" y="1996076"/>
          <a:ext cx="6095999" cy="3397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85020" y="1440323"/>
            <a:ext cx="253441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 err="1" smtClean="0"/>
              <a:t>Babaco</a:t>
            </a:r>
            <a:endParaRPr lang="es-EC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28997" y="1440323"/>
            <a:ext cx="253441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 err="1" smtClean="0"/>
              <a:t>Jigacho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89962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5443847"/>
              </p:ext>
            </p:extLst>
          </p:nvPr>
        </p:nvGraphicFramePr>
        <p:xfrm>
          <a:off x="260781" y="2994551"/>
          <a:ext cx="5298190" cy="2984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7893693"/>
              </p:ext>
            </p:extLst>
          </p:nvPr>
        </p:nvGraphicFramePr>
        <p:xfrm>
          <a:off x="5558971" y="2994551"/>
          <a:ext cx="6372903" cy="2984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0960" y="626252"/>
            <a:ext cx="6678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3.3. Influencia de inductores hormonales en la infección de </a:t>
            </a:r>
            <a:r>
              <a:rPr lang="es-EC" sz="2000" i="1" dirty="0" smtClean="0">
                <a:latin typeface="Baskerville Old Face" panose="02020602080505020303" pitchFamily="18" charset="0"/>
              </a:rPr>
              <a:t>Fox</a:t>
            </a:r>
            <a:endParaRPr lang="es-EC" sz="2000" i="1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574699"/>
              </p:ext>
            </p:extLst>
          </p:nvPr>
        </p:nvGraphicFramePr>
        <p:xfrm>
          <a:off x="3410358" y="1149472"/>
          <a:ext cx="5472387" cy="1591254"/>
        </p:xfrm>
        <a:graphic>
          <a:graphicData uri="http://schemas.openxmlformats.org/drawingml/2006/table">
            <a:tbl>
              <a:tblPr firstRow="1" firstCol="1" bandRow="1"/>
              <a:tblGrid>
                <a:gridCol w="745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1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56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52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Especie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Tratamiento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Fórmula (y=)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s-EC" sz="10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Pendiente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20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Babaco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AJ/Et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0,0176x</a:t>
                      </a:r>
                      <a:r>
                        <a:rPr lang="en-US" sz="10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- 0,2214x + 0,6632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20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AJ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-0,0118x</a:t>
                      </a:r>
                      <a:r>
                        <a:rPr lang="en-US" sz="10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+ 0,0109x + 0,7105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20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Cf+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-0,0114x</a:t>
                      </a:r>
                      <a:r>
                        <a:rPr lang="en-US" sz="10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+ 0,0518x + 0,7563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20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Jigacho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AJ/Et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-0,0813x + 0,7515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-0,0813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20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AJ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-0,0757x + 0,7969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-0,0757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4</a:t>
            </a:r>
            <a:r>
              <a:rPr lang="es-EC" sz="2800" dirty="0" smtClean="0">
                <a:latin typeface="Baskerville Old Face" panose="02020602080505020303" pitchFamily="18" charset="0"/>
              </a:rPr>
              <a:t>. Resultados y discusión: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Contenido: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16194951"/>
              </p:ext>
            </p:extLst>
          </p:nvPr>
        </p:nvGraphicFramePr>
        <p:xfrm>
          <a:off x="4982692" y="459659"/>
          <a:ext cx="60688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07" y="1553767"/>
            <a:ext cx="4377385" cy="3283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3273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5</a:t>
            </a:r>
            <a:r>
              <a:rPr lang="es-EC" sz="2800" dirty="0" smtClean="0">
                <a:latin typeface="Baskerville Old Face" panose="02020602080505020303" pitchFamily="18" charset="0"/>
              </a:rPr>
              <a:t>. Conclusiones: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99245" y="1083234"/>
            <a:ext cx="1103719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 hojas desprendidas conservadas en cámara húmeda se pueden infectar con </a:t>
            </a:r>
            <a:r>
              <a:rPr lang="es-EC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Fusarium </a:t>
            </a:r>
            <a:r>
              <a:rPr lang="es-EC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oxysporum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manera que se desarrollen síntomas de marchitez vascular.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infección con </a:t>
            </a:r>
            <a:r>
              <a:rPr lang="es-EC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Fusarium </a:t>
            </a:r>
            <a:r>
              <a:rPr lang="es-EC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oxysporum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EC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babaco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presenta mayor severidad que en </a:t>
            </a:r>
            <a:r>
              <a:rPr lang="es-EC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jigacho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ya que el </a:t>
            </a:r>
            <a:r>
              <a:rPr lang="es-EC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babaco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desarrolla completamente los síntomas de clorosis y necrosis hasta la muerte de todo el tejido, mientras el </a:t>
            </a:r>
            <a:r>
              <a:rPr lang="es-EC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jigacho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 presenta los síntomas o los presenta levemente.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niveles de los transcritos de los genes PR y gen GSNOR analizados se mantienen estables en las hojas de </a:t>
            </a:r>
            <a:r>
              <a:rPr lang="es-EC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jigacho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los tiempos estudiados </a:t>
            </a:r>
            <a:r>
              <a:rPr lang="es-EC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postinfección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por </a:t>
            </a:r>
            <a:r>
              <a:rPr lang="es-EC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Fusarium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oxysporum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43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Contenido: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91702628"/>
              </p:ext>
            </p:extLst>
          </p:nvPr>
        </p:nvGraphicFramePr>
        <p:xfrm>
          <a:off x="4982692" y="459659"/>
          <a:ext cx="60688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07" y="1553767"/>
            <a:ext cx="4377385" cy="3283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097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5</a:t>
            </a:r>
            <a:r>
              <a:rPr lang="es-EC" sz="2800" dirty="0" smtClean="0">
                <a:latin typeface="Baskerville Old Face" panose="02020602080505020303" pitchFamily="18" charset="0"/>
              </a:rPr>
              <a:t>. Conclusiones: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62000" y="1160738"/>
            <a:ext cx="106615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 medidas del rendimiento cuántico máximo del fotosistema II indican que el tratamiento de las hojas con AJ y la mezcla AJ/Et facilitan y propician el ataque de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Fusarium </a:t>
            </a: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oxysporum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tanto en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babaco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como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jigacho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respectivamente. 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28222" y="1357746"/>
            <a:ext cx="66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4.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761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Contenido: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54796656"/>
              </p:ext>
            </p:extLst>
          </p:nvPr>
        </p:nvGraphicFramePr>
        <p:xfrm>
          <a:off x="4982692" y="459659"/>
          <a:ext cx="60688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07" y="1553767"/>
            <a:ext cx="4377385" cy="32830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9304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6</a:t>
            </a:r>
            <a:r>
              <a:rPr lang="es-EC" sz="2800" dirty="0" smtClean="0">
                <a:latin typeface="Baskerville Old Face" panose="02020602080505020303" pitchFamily="18" charset="0"/>
              </a:rPr>
              <a:t>. Recomendaciones: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99245" y="1005135"/>
            <a:ext cx="111788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la elaboración de cámaras húmedas es de especial requerimiento la limpieza de todos los materiales que estarán dentro de la cámara, como el papel toalla, el </a:t>
            </a: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Parafilm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la solución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Hoagland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Si no es posible su esterilización en el autoclave, deben ser limpiadas con alcohol exhaustivamente, y de esta manera no se tendrán problemas de contaminación de las muestras durante el ensayo.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recomienda que los ensayos en los cuales se tiene como fin monitorear los síntomas de una enfermedad se emplee el parámetro, índice de enfermedad (</a:t>
            </a: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index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para ello se debe realizar un número de réplicas experimentales superior a tres, ya que esto permitirá inferir con  mayor precisión el índice de progreso de la enfermedad y las diferencias significativas relacionadas.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97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6</a:t>
            </a:r>
            <a:r>
              <a:rPr lang="es-EC" sz="2800" dirty="0" smtClean="0">
                <a:latin typeface="Baskerville Old Face" panose="02020602080505020303" pitchFamily="18" charset="0"/>
              </a:rPr>
              <a:t>. Recomendaciones: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51839" y="997157"/>
            <a:ext cx="1110158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 En próximas investigaciones, han de ensayarse los experimentos de observación de deterioro durante más tiempo. </a:t>
            </a:r>
          </a:p>
          <a:p>
            <a:pPr marR="0" lv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Esto es de especial importancia para saber si el asperjado de AS sobre </a:t>
            </a:r>
            <a:r>
              <a:rPr lang="es-EC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babaco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induce resistencia.</a:t>
            </a:r>
            <a:endParaRPr lang="es-EC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AutoNum type="arabicPeriod" startAt="4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análisis de transcritos deben realizarse con controles positivo y negativo, en </a:t>
            </a:r>
            <a:r>
              <a:rPr lang="es-EC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babaco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de verificación de la  </a:t>
            </a:r>
          </a:p>
          <a:p>
            <a:pPr marR="0" lvl="0" algn="just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actividad de las colonias del patógeno. También hay que tener en cuenta un rango de tiempo post infección más </a:t>
            </a:r>
          </a:p>
          <a:p>
            <a:pPr marR="0" lvl="0" algn="just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amplio para el análisis, y reconsiderar otras vías de infección en los ensayos de manera que simulen mejor lo que </a:t>
            </a:r>
          </a:p>
          <a:p>
            <a:pPr marR="0" lvl="0" algn="just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ocurre en condiciones naturales.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8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latin typeface="Baskerville Old Face" panose="02020602080505020303" pitchFamily="18" charset="0"/>
              </a:rPr>
              <a:t>7</a:t>
            </a:r>
            <a:r>
              <a:rPr lang="es-EC" sz="2800" dirty="0" smtClean="0">
                <a:latin typeface="Baskerville Old Face" panose="02020602080505020303" pitchFamily="18" charset="0"/>
              </a:rPr>
              <a:t>. Agradecimientos: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4319" t="25728" r="10047" b="59437"/>
          <a:stretch/>
        </p:blipFill>
        <p:spPr>
          <a:xfrm>
            <a:off x="7125174" y="4009643"/>
            <a:ext cx="2873868" cy="12474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167" y="3466560"/>
            <a:ext cx="2008962" cy="20089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35211" b="37967"/>
          <a:stretch/>
        </p:blipFill>
        <p:spPr>
          <a:xfrm>
            <a:off x="962158" y="1837122"/>
            <a:ext cx="4833334" cy="140202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79549" y="853513"/>
            <a:ext cx="5215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proyecto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la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colaboración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de: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174" y="1753700"/>
            <a:ext cx="2873868" cy="175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0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306226" y="1968321"/>
            <a:ext cx="50356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Gracias</a:t>
            </a:r>
            <a:r>
              <a:rPr lang="es-EC" sz="13800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!</a:t>
            </a:r>
            <a:endParaRPr lang="en-US" sz="13800" dirty="0" smtClean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1159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0960" y="626252"/>
            <a:ext cx="4956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3.2.1. Diseño de cebadores</a:t>
            </a:r>
            <a:endParaRPr lang="es-EC" sz="2000" dirty="0">
              <a:latin typeface="Baskerville Old Face" panose="0202060208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3. Metodología: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10582754" y="687807"/>
            <a:ext cx="1240052" cy="2769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200" b="1" dirty="0" smtClean="0"/>
              <a:t>Metodología</a:t>
            </a:r>
            <a:endParaRPr lang="es-EC" sz="1200" b="1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84809944"/>
              </p:ext>
            </p:extLst>
          </p:nvPr>
        </p:nvGraphicFramePr>
        <p:xfrm>
          <a:off x="399245" y="964806"/>
          <a:ext cx="11423561" cy="1124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069287624"/>
              </p:ext>
            </p:extLst>
          </p:nvPr>
        </p:nvGraphicFramePr>
        <p:xfrm>
          <a:off x="978344" y="2395997"/>
          <a:ext cx="2401118" cy="1881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67072" y="2252572"/>
            <a:ext cx="470883" cy="470883"/>
            <a:chOff x="1588752" y="105896"/>
            <a:chExt cx="470883" cy="470883"/>
          </a:xfrm>
          <a:scene3d>
            <a:camera prst="orthographicFront"/>
            <a:lightRig rig="flat" dir="t"/>
          </a:scene3d>
        </p:grpSpPr>
        <p:sp>
          <p:nvSpPr>
            <p:cNvPr id="12" name="Oval 11"/>
            <p:cNvSpPr/>
            <p:nvPr/>
          </p:nvSpPr>
          <p:spPr>
            <a:xfrm>
              <a:off x="1588752" y="105896"/>
              <a:ext cx="470883" cy="470883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1657711" y="174855"/>
              <a:ext cx="332965" cy="3329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900" kern="1200" dirty="0" smtClean="0">
                  <a:solidFill>
                    <a:schemeClr val="tx1"/>
                  </a:solidFill>
                </a:rPr>
                <a:t>PR1</a:t>
              </a:r>
              <a:endParaRPr lang="es-EC" sz="9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08869" y="2291910"/>
            <a:ext cx="470883" cy="470883"/>
            <a:chOff x="1588752" y="105896"/>
            <a:chExt cx="470883" cy="470883"/>
          </a:xfrm>
          <a:scene3d>
            <a:camera prst="orthographicFront"/>
            <a:lightRig rig="flat" dir="t"/>
          </a:scene3d>
        </p:grpSpPr>
        <p:sp>
          <p:nvSpPr>
            <p:cNvPr id="15" name="Oval 14"/>
            <p:cNvSpPr/>
            <p:nvPr/>
          </p:nvSpPr>
          <p:spPr>
            <a:xfrm>
              <a:off x="1588752" y="105896"/>
              <a:ext cx="470883" cy="470883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4"/>
            <p:cNvSpPr/>
            <p:nvPr/>
          </p:nvSpPr>
          <p:spPr>
            <a:xfrm>
              <a:off x="1657711" y="174855"/>
              <a:ext cx="332965" cy="3329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800" kern="1200" dirty="0" smtClean="0">
                  <a:solidFill>
                    <a:schemeClr val="tx1"/>
                  </a:solidFill>
                </a:rPr>
                <a:t>Pdf1.2</a:t>
              </a:r>
              <a:endParaRPr lang="es-EC" sz="8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l="21955" t="39921" r="21625" b="17297"/>
          <a:stretch/>
        </p:blipFill>
        <p:spPr>
          <a:xfrm>
            <a:off x="5847008" y="4393774"/>
            <a:ext cx="3816626" cy="1556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/>
          <a:srcRect l="22054" t="32526" r="21526" b="47176"/>
          <a:stretch/>
        </p:blipFill>
        <p:spPr>
          <a:xfrm>
            <a:off x="7167808" y="2263034"/>
            <a:ext cx="3811838" cy="7829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/>
          <a:srcRect l="22054" t="53205" r="21526" b="21347"/>
          <a:stretch/>
        </p:blipFill>
        <p:spPr>
          <a:xfrm>
            <a:off x="7167808" y="3229079"/>
            <a:ext cx="3811839" cy="981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02209" y="4421050"/>
            <a:ext cx="842590" cy="6001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100" i="1" dirty="0" err="1" smtClean="0"/>
              <a:t>Reads</a:t>
            </a:r>
            <a:r>
              <a:rPr lang="es-EC" sz="1100" dirty="0" smtClean="0"/>
              <a:t> de genoma de </a:t>
            </a:r>
            <a:r>
              <a:rPr lang="es-EC" sz="1100" dirty="0" err="1" smtClean="0"/>
              <a:t>jigacho</a:t>
            </a:r>
            <a:endParaRPr lang="es-EC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1740698" y="4590327"/>
            <a:ext cx="682621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100" i="1" dirty="0" err="1" smtClean="0"/>
              <a:t>FastQC</a:t>
            </a:r>
            <a:endParaRPr lang="es-EC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2653572" y="4590327"/>
            <a:ext cx="947250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100" i="1" dirty="0" err="1" smtClean="0"/>
              <a:t>TrimGalore</a:t>
            </a:r>
            <a:endParaRPr lang="es-EC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3785862" y="4590327"/>
            <a:ext cx="765944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100" i="1" dirty="0" smtClean="0"/>
              <a:t>Bowtie2</a:t>
            </a:r>
            <a:endParaRPr lang="es-EC" sz="1100" dirty="0"/>
          </a:p>
        </p:txBody>
      </p:sp>
      <p:cxnSp>
        <p:nvCxnSpPr>
          <p:cNvPr id="25" name="Straight Arrow Connector 24"/>
          <p:cNvCxnSpPr>
            <a:stCxn id="20" idx="3"/>
            <a:endCxn id="21" idx="1"/>
          </p:cNvCxnSpPr>
          <p:nvPr/>
        </p:nvCxnSpPr>
        <p:spPr>
          <a:xfrm>
            <a:off x="1344799" y="4721132"/>
            <a:ext cx="3958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3"/>
            <a:endCxn id="22" idx="1"/>
          </p:cNvCxnSpPr>
          <p:nvPr/>
        </p:nvCxnSpPr>
        <p:spPr>
          <a:xfrm>
            <a:off x="2423319" y="4721132"/>
            <a:ext cx="2302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2" idx="3"/>
            <a:endCxn id="23" idx="1"/>
          </p:cNvCxnSpPr>
          <p:nvPr/>
        </p:nvCxnSpPr>
        <p:spPr>
          <a:xfrm>
            <a:off x="3600822" y="4721132"/>
            <a:ext cx="185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86471" y="5094028"/>
            <a:ext cx="965512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050" dirty="0" smtClean="0"/>
              <a:t>Alineamiento de genoma</a:t>
            </a:r>
            <a:endParaRPr lang="es-EC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1678381" y="5094028"/>
            <a:ext cx="805364" cy="577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050" dirty="0" smtClean="0"/>
              <a:t>Control de calidad de </a:t>
            </a:r>
            <a:r>
              <a:rPr lang="es-EC" sz="1050" i="1" dirty="0" err="1" smtClean="0"/>
              <a:t>reads</a:t>
            </a:r>
            <a:endParaRPr lang="es-EC" sz="105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2659558" y="5094028"/>
            <a:ext cx="935278" cy="577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050" dirty="0" smtClean="0"/>
              <a:t>Cortar </a:t>
            </a:r>
            <a:r>
              <a:rPr lang="es-EC" sz="1050" i="1" dirty="0" err="1" smtClean="0"/>
              <a:t>reads</a:t>
            </a:r>
            <a:r>
              <a:rPr lang="es-EC" sz="1050" dirty="0" smtClean="0"/>
              <a:t> de baja calidad</a:t>
            </a:r>
            <a:endParaRPr lang="es-EC" sz="1050" i="1" dirty="0"/>
          </a:p>
        </p:txBody>
      </p:sp>
      <p:cxnSp>
        <p:nvCxnSpPr>
          <p:cNvPr id="44" name="Straight Connector 43"/>
          <p:cNvCxnSpPr>
            <a:stCxn id="21" idx="2"/>
            <a:endCxn id="41" idx="0"/>
          </p:cNvCxnSpPr>
          <p:nvPr/>
        </p:nvCxnSpPr>
        <p:spPr>
          <a:xfrm flipH="1">
            <a:off x="2081063" y="4851937"/>
            <a:ext cx="946" cy="242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2" idx="2"/>
            <a:endCxn id="42" idx="0"/>
          </p:cNvCxnSpPr>
          <p:nvPr/>
        </p:nvCxnSpPr>
        <p:spPr>
          <a:xfrm>
            <a:off x="3127197" y="4851937"/>
            <a:ext cx="0" cy="242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3" idx="2"/>
            <a:endCxn id="30" idx="0"/>
          </p:cNvCxnSpPr>
          <p:nvPr/>
        </p:nvCxnSpPr>
        <p:spPr>
          <a:xfrm>
            <a:off x="4168834" y="4851937"/>
            <a:ext cx="393" cy="242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ight Arrow 51"/>
          <p:cNvSpPr/>
          <p:nvPr/>
        </p:nvSpPr>
        <p:spPr>
          <a:xfrm>
            <a:off x="4806950" y="4851937"/>
            <a:ext cx="333375" cy="332759"/>
          </a:xfrm>
          <a:prstGeom prst="rightArrow">
            <a:avLst>
              <a:gd name="adj1" fmla="val 55725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156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1. Introducción: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1330" y="1699046"/>
            <a:ext cx="332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1.2. </a:t>
            </a:r>
            <a:r>
              <a:rPr lang="es-EC" i="1" dirty="0" err="1" smtClean="0"/>
              <a:t>Vasconcellea</a:t>
            </a:r>
            <a:r>
              <a:rPr lang="es-EC" i="1" dirty="0" smtClean="0"/>
              <a:t> x </a:t>
            </a:r>
            <a:r>
              <a:rPr lang="es-EC" i="1" dirty="0" err="1" smtClean="0"/>
              <a:t>heilbornii</a:t>
            </a:r>
            <a:endParaRPr lang="es-EC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8342704" y="2655544"/>
            <a:ext cx="332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1.3. Fusarium </a:t>
            </a:r>
            <a:r>
              <a:rPr lang="es-EC" i="1" dirty="0" err="1" smtClean="0"/>
              <a:t>oxysporum</a:t>
            </a:r>
            <a:endParaRPr lang="es-EC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3070" y="2750810"/>
            <a:ext cx="332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1.4. Marchitez vascular</a:t>
            </a:r>
            <a:endParaRPr lang="es-EC" dirty="0"/>
          </a:p>
        </p:txBody>
      </p:sp>
      <p:sp>
        <p:nvSpPr>
          <p:cNvPr id="18" name="TextBox 17"/>
          <p:cNvSpPr txBox="1"/>
          <p:nvPr/>
        </p:nvSpPr>
        <p:spPr>
          <a:xfrm>
            <a:off x="1860000" y="4345406"/>
            <a:ext cx="3182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1.5. Sistema de defensa en</a:t>
            </a:r>
          </a:p>
          <a:p>
            <a:r>
              <a:rPr lang="es-EC" dirty="0" smtClean="0"/>
              <a:t>       plantas</a:t>
            </a:r>
            <a:endParaRPr lang="es-EC" dirty="0"/>
          </a:p>
        </p:txBody>
      </p:sp>
      <p:sp>
        <p:nvSpPr>
          <p:cNvPr id="19" name="TextBox 18"/>
          <p:cNvSpPr txBox="1"/>
          <p:nvPr/>
        </p:nvSpPr>
        <p:spPr>
          <a:xfrm>
            <a:off x="4596026" y="5550031"/>
            <a:ext cx="172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1.6. Genes PR</a:t>
            </a:r>
            <a:endParaRPr lang="es-EC" dirty="0"/>
          </a:p>
        </p:txBody>
      </p:sp>
      <p:sp>
        <p:nvSpPr>
          <p:cNvPr id="20" name="TextBox 19"/>
          <p:cNvSpPr txBox="1"/>
          <p:nvPr/>
        </p:nvSpPr>
        <p:spPr>
          <a:xfrm>
            <a:off x="4875003" y="612805"/>
            <a:ext cx="332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1.1. </a:t>
            </a:r>
            <a:r>
              <a:rPr lang="es-EC" i="1" dirty="0" err="1" smtClean="0"/>
              <a:t>Vasconcellea</a:t>
            </a:r>
            <a:r>
              <a:rPr lang="es-EC" i="1" dirty="0" smtClean="0"/>
              <a:t> </a:t>
            </a:r>
            <a:r>
              <a:rPr lang="es-EC" i="1" dirty="0" err="1" smtClean="0"/>
              <a:t>stipulata</a:t>
            </a:r>
            <a:r>
              <a:rPr lang="es-EC" i="1" dirty="0" smtClean="0"/>
              <a:t> </a:t>
            </a:r>
            <a:endParaRPr lang="es-EC" i="1" dirty="0"/>
          </a:p>
        </p:txBody>
      </p:sp>
      <p:grpSp>
        <p:nvGrpSpPr>
          <p:cNvPr id="22" name="Grupo 21"/>
          <p:cNvGrpSpPr/>
          <p:nvPr/>
        </p:nvGrpSpPr>
        <p:grpSpPr>
          <a:xfrm>
            <a:off x="4798625" y="1520874"/>
            <a:ext cx="2049276" cy="1751937"/>
            <a:chOff x="5165465" y="942253"/>
            <a:chExt cx="2049276" cy="1751937"/>
          </a:xfrm>
        </p:grpSpPr>
        <p:sp>
          <p:nvSpPr>
            <p:cNvPr id="23" name="Hexágono 22"/>
            <p:cNvSpPr/>
            <p:nvPr/>
          </p:nvSpPr>
          <p:spPr>
            <a:xfrm>
              <a:off x="5165465" y="942253"/>
              <a:ext cx="2049276" cy="1751937"/>
            </a:xfrm>
            <a:prstGeom prst="hexagon">
              <a:avLst>
                <a:gd name="adj" fmla="val 28570"/>
                <a:gd name="vf" fmla="val 11547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Hexágono 4"/>
            <p:cNvSpPr txBox="1"/>
            <p:nvPr/>
          </p:nvSpPr>
          <p:spPr>
            <a:xfrm>
              <a:off x="5503081" y="1230883"/>
              <a:ext cx="1374044" cy="117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398530" y="2454870"/>
            <a:ext cx="2101195" cy="1796313"/>
            <a:chOff x="5035725" y="2909454"/>
            <a:chExt cx="2101195" cy="1796313"/>
          </a:xfrm>
        </p:grpSpPr>
        <p:sp>
          <p:nvSpPr>
            <p:cNvPr id="26" name="Hexágono 25"/>
            <p:cNvSpPr/>
            <p:nvPr/>
          </p:nvSpPr>
          <p:spPr>
            <a:xfrm>
              <a:off x="5035725" y="2909454"/>
              <a:ext cx="2101195" cy="1796313"/>
            </a:xfrm>
            <a:prstGeom prst="hexagon">
              <a:avLst>
                <a:gd name="adj" fmla="val 28570"/>
                <a:gd name="vf" fmla="val 115470"/>
              </a:avLst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Hexágono 4"/>
            <p:cNvSpPr txBox="1"/>
            <p:nvPr/>
          </p:nvSpPr>
          <p:spPr>
            <a:xfrm>
              <a:off x="5381893" y="3205394"/>
              <a:ext cx="1408859" cy="12044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3173695" y="2439921"/>
            <a:ext cx="2053743" cy="1740082"/>
            <a:chOff x="3323550" y="3945855"/>
            <a:chExt cx="2053743" cy="1740082"/>
          </a:xfrm>
        </p:grpSpPr>
        <p:sp>
          <p:nvSpPr>
            <p:cNvPr id="29" name="Hexágono 28"/>
            <p:cNvSpPr/>
            <p:nvPr/>
          </p:nvSpPr>
          <p:spPr>
            <a:xfrm>
              <a:off x="3323550" y="3945855"/>
              <a:ext cx="2053743" cy="1740082"/>
            </a:xfrm>
            <a:prstGeom prst="hexagon">
              <a:avLst>
                <a:gd name="adj" fmla="val 28570"/>
                <a:gd name="vf" fmla="val 115470"/>
              </a:avLst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Hexágono 4"/>
            <p:cNvSpPr txBox="1"/>
            <p:nvPr/>
          </p:nvSpPr>
          <p:spPr>
            <a:xfrm>
              <a:off x="3660409" y="4231267"/>
              <a:ext cx="1380025" cy="11692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6500" kern="120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4790051" y="3346031"/>
            <a:ext cx="2018973" cy="1767968"/>
            <a:chOff x="1596976" y="2924753"/>
            <a:chExt cx="2018973" cy="1767968"/>
          </a:xfrm>
        </p:grpSpPr>
        <p:sp>
          <p:nvSpPr>
            <p:cNvPr id="32" name="Hexágono 31"/>
            <p:cNvSpPr/>
            <p:nvPr/>
          </p:nvSpPr>
          <p:spPr>
            <a:xfrm>
              <a:off x="1596976" y="2924753"/>
              <a:ext cx="2018973" cy="1767968"/>
            </a:xfrm>
            <a:prstGeom prst="hexagon">
              <a:avLst>
                <a:gd name="adj" fmla="val 28570"/>
                <a:gd name="vf" fmla="val 115470"/>
              </a:avLst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Hexágono 4"/>
            <p:cNvSpPr txBox="1"/>
            <p:nvPr/>
          </p:nvSpPr>
          <p:spPr>
            <a:xfrm>
              <a:off x="1933654" y="3219574"/>
              <a:ext cx="1345617" cy="1178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6500" kern="120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6321795" y="4335129"/>
            <a:ext cx="2126047" cy="1896740"/>
            <a:chOff x="1543439" y="877031"/>
            <a:chExt cx="2126047" cy="1896740"/>
          </a:xfrm>
        </p:grpSpPr>
        <p:sp>
          <p:nvSpPr>
            <p:cNvPr id="36" name="Hexágono 35"/>
            <p:cNvSpPr/>
            <p:nvPr/>
          </p:nvSpPr>
          <p:spPr>
            <a:xfrm>
              <a:off x="1543439" y="877031"/>
              <a:ext cx="2126047" cy="1896740"/>
            </a:xfrm>
            <a:prstGeom prst="hexagon">
              <a:avLst>
                <a:gd name="adj" fmla="val 28570"/>
                <a:gd name="vf" fmla="val 115470"/>
              </a:avLst>
            </a:prstGeom>
            <a:blipFill rotWithShape="0">
              <a:blip r:embed="rId7"/>
              <a:stretch>
                <a:fillRect/>
              </a:stretch>
            </a:blipFill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Hexágono 4"/>
            <p:cNvSpPr txBox="1"/>
            <p:nvPr/>
          </p:nvSpPr>
          <p:spPr>
            <a:xfrm>
              <a:off x="1902974" y="1197788"/>
              <a:ext cx="1406977" cy="1255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6500" kern="120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3093013" y="613682"/>
            <a:ext cx="2125498" cy="1747107"/>
            <a:chOff x="3348620" y="-4"/>
            <a:chExt cx="2125498" cy="1747107"/>
          </a:xfrm>
        </p:grpSpPr>
        <p:sp>
          <p:nvSpPr>
            <p:cNvPr id="39" name="Hexágono 38"/>
            <p:cNvSpPr/>
            <p:nvPr/>
          </p:nvSpPr>
          <p:spPr>
            <a:xfrm>
              <a:off x="3348620" y="-4"/>
              <a:ext cx="2125498" cy="1747107"/>
            </a:xfrm>
            <a:prstGeom prst="hexagon">
              <a:avLst>
                <a:gd name="adj" fmla="val 28570"/>
                <a:gd name="vf" fmla="val 115470"/>
              </a:avLst>
            </a:prstGeom>
            <a:blipFill rotWithShape="0">
              <a:blip r:embed="rId8"/>
              <a:stretch>
                <a:fillRect/>
              </a:stretch>
            </a:blipFill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Hexágono 4"/>
            <p:cNvSpPr txBox="1"/>
            <p:nvPr/>
          </p:nvSpPr>
          <p:spPr>
            <a:xfrm>
              <a:off x="3692128" y="282351"/>
              <a:ext cx="1438482" cy="11823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65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04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072" t="15273" r="30731" b="18002"/>
          <a:stretch/>
        </p:blipFill>
        <p:spPr>
          <a:xfrm>
            <a:off x="640479" y="1618737"/>
            <a:ext cx="3162253" cy="30265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53866" y="4730370"/>
            <a:ext cx="342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Baskerville Old Face" panose="02020602080505020303" pitchFamily="18" charset="0"/>
              </a:rPr>
              <a:t>Riqueza de especies de </a:t>
            </a:r>
            <a:r>
              <a:rPr lang="es-EC" sz="1600" dirty="0" err="1" smtClean="0">
                <a:latin typeface="Baskerville Old Face" panose="02020602080505020303" pitchFamily="18" charset="0"/>
              </a:rPr>
              <a:t>Vasconcellea</a:t>
            </a:r>
            <a:r>
              <a:rPr lang="es-EC" sz="1600" dirty="0" smtClean="0">
                <a:latin typeface="Baskerville Old Face" panose="02020602080505020303" pitchFamily="18" charset="0"/>
              </a:rPr>
              <a:t> en América Latina </a:t>
            </a:r>
            <a:r>
              <a:rPr lang="es-EC" sz="1200" dirty="0">
                <a:latin typeface="Baskerville Old Face" panose="02020602080505020303" pitchFamily="18" charset="0"/>
              </a:rPr>
              <a:t>(Fuente: </a:t>
            </a:r>
            <a:r>
              <a:rPr lang="es-EC" sz="1200" dirty="0" err="1" smtClean="0">
                <a:latin typeface="Baskerville Old Face" panose="02020602080505020303" pitchFamily="18" charset="0"/>
              </a:rPr>
              <a:t>Scheldeman</a:t>
            </a:r>
            <a:r>
              <a:rPr lang="es-EC" sz="1200" dirty="0" smtClean="0">
                <a:latin typeface="Baskerville Old Face" panose="02020602080505020303" pitchFamily="18" charset="0"/>
              </a:rPr>
              <a:t>, 2007)</a:t>
            </a:r>
            <a:endParaRPr lang="es-EC" sz="1200" dirty="0">
              <a:latin typeface="Baskerville Old Face" panose="020206020805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1. Introducción: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027960" y="2781631"/>
            <a:ext cx="373487" cy="491818"/>
          </a:xfrm>
          <a:prstGeom prst="rightArrow">
            <a:avLst/>
          </a:prstGeom>
          <a:solidFill>
            <a:srgbClr val="4AAC4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958" r="6163"/>
          <a:stretch/>
        </p:blipFill>
        <p:spPr>
          <a:xfrm>
            <a:off x="4693269" y="1729727"/>
            <a:ext cx="1323926" cy="10521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0390" y="2790476"/>
            <a:ext cx="1615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i="1" dirty="0" err="1" smtClean="0">
                <a:latin typeface="Baskerville Old Face" panose="02020602080505020303" pitchFamily="18" charset="0"/>
              </a:rPr>
              <a:t>Vasconcellea</a:t>
            </a:r>
            <a:r>
              <a:rPr lang="es-EC" sz="1100" i="1" dirty="0" smtClean="0">
                <a:latin typeface="Baskerville Old Face" panose="02020602080505020303" pitchFamily="18" charset="0"/>
              </a:rPr>
              <a:t> </a:t>
            </a:r>
            <a:r>
              <a:rPr lang="es-EC" sz="1100" i="1" dirty="0" err="1" smtClean="0">
                <a:latin typeface="Baskerville Old Face" panose="02020602080505020303" pitchFamily="18" charset="0"/>
              </a:rPr>
              <a:t>pubescens</a:t>
            </a:r>
            <a:endParaRPr lang="es-EC" sz="1100" i="1" dirty="0">
              <a:latin typeface="Baskerville Old Face" panose="020206020805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04039" y="2781631"/>
            <a:ext cx="1615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i="1" dirty="0" err="1" smtClean="0">
                <a:latin typeface="Baskerville Old Face" panose="02020602080505020303" pitchFamily="18" charset="0"/>
              </a:rPr>
              <a:t>Vasconcellea</a:t>
            </a:r>
            <a:r>
              <a:rPr lang="es-EC" sz="1100" i="1" dirty="0" smtClean="0">
                <a:latin typeface="Baskerville Old Face" panose="02020602080505020303" pitchFamily="18" charset="0"/>
              </a:rPr>
              <a:t> </a:t>
            </a:r>
            <a:r>
              <a:rPr lang="es-EC" sz="1100" i="1" dirty="0" err="1" smtClean="0">
                <a:latin typeface="Baskerville Old Face" panose="02020602080505020303" pitchFamily="18" charset="0"/>
              </a:rPr>
              <a:t>stipulata</a:t>
            </a:r>
            <a:endParaRPr lang="es-EC" sz="1100" i="1" dirty="0">
              <a:latin typeface="Baskerville Old Face" panose="020206020805050203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11517"/>
          <a:stretch/>
        </p:blipFill>
        <p:spPr>
          <a:xfrm>
            <a:off x="4693269" y="3195684"/>
            <a:ext cx="1323925" cy="10527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83990" y="4258751"/>
            <a:ext cx="1615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i="1" dirty="0" err="1" smtClean="0">
                <a:latin typeface="Baskerville Old Face" panose="02020602080505020303" pitchFamily="18" charset="0"/>
              </a:rPr>
              <a:t>Vasconcellea</a:t>
            </a:r>
            <a:r>
              <a:rPr lang="es-EC" sz="1100" i="1" dirty="0" smtClean="0">
                <a:latin typeface="Baskerville Old Face" panose="02020602080505020303" pitchFamily="18" charset="0"/>
              </a:rPr>
              <a:t> x </a:t>
            </a:r>
            <a:r>
              <a:rPr lang="es-EC" sz="1100" i="1" dirty="0" err="1" smtClean="0">
                <a:latin typeface="Baskerville Old Face" panose="02020602080505020303" pitchFamily="18" charset="0"/>
              </a:rPr>
              <a:t>heilbornii</a:t>
            </a:r>
            <a:endParaRPr lang="es-EC" sz="1100" i="1" dirty="0">
              <a:latin typeface="Baskerville Old Face" panose="020206020805050203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8712" t="1231" r="15355" b="17460"/>
          <a:stretch/>
        </p:blipFill>
        <p:spPr>
          <a:xfrm>
            <a:off x="6199873" y="3222174"/>
            <a:ext cx="1344866" cy="10174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01574" y="4258751"/>
            <a:ext cx="1615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i="1" dirty="0" err="1" smtClean="0">
                <a:latin typeface="Baskerville Old Face" panose="02020602080505020303" pitchFamily="18" charset="0"/>
              </a:rPr>
              <a:t>Vasconcellea</a:t>
            </a:r>
            <a:r>
              <a:rPr lang="es-EC" sz="1100" i="1" dirty="0" smtClean="0">
                <a:latin typeface="Baskerville Old Face" panose="02020602080505020303" pitchFamily="18" charset="0"/>
              </a:rPr>
              <a:t> </a:t>
            </a:r>
            <a:r>
              <a:rPr lang="es-EC" sz="1100" i="1" dirty="0" err="1" smtClean="0">
                <a:latin typeface="Baskerville Old Face" panose="02020602080505020303" pitchFamily="18" charset="0"/>
              </a:rPr>
              <a:t>quercifolia</a:t>
            </a:r>
            <a:endParaRPr lang="es-EC" sz="1100" i="1" dirty="0">
              <a:latin typeface="Baskerville Old Face" panose="02020602080505020303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874803" y="2886078"/>
            <a:ext cx="373487" cy="491818"/>
          </a:xfrm>
          <a:prstGeom prst="rightArrow">
            <a:avLst/>
          </a:prstGeom>
          <a:solidFill>
            <a:srgbClr val="4AAC4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angle 14"/>
          <p:cNvSpPr/>
          <p:nvPr/>
        </p:nvSpPr>
        <p:spPr>
          <a:xfrm>
            <a:off x="4543961" y="1618737"/>
            <a:ext cx="3087623" cy="302650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TextBox 17"/>
          <p:cNvSpPr txBox="1"/>
          <p:nvPr/>
        </p:nvSpPr>
        <p:spPr>
          <a:xfrm>
            <a:off x="4543962" y="4761148"/>
            <a:ext cx="3087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 sz="1400">
                <a:latin typeface="Baskerville Old Face" panose="02020602080505020303" pitchFamily="18" charset="0"/>
              </a:defRPr>
            </a:lvl1pPr>
          </a:lstStyle>
          <a:p>
            <a:r>
              <a:rPr lang="es-EC" sz="1600" dirty="0"/>
              <a:t>Varias especies de papayas de </a:t>
            </a:r>
            <a:r>
              <a:rPr lang="es-EC" sz="1600" dirty="0" smtClean="0"/>
              <a:t>altura </a:t>
            </a:r>
            <a:r>
              <a:rPr lang="es-EC" sz="1200" dirty="0" smtClean="0"/>
              <a:t>(Fuente: USDA, 2018; Atarihuana,2007)</a:t>
            </a:r>
            <a:endParaRPr lang="es-EC" sz="12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2956" y="4414411"/>
            <a:ext cx="2184191" cy="12293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13530" t="2406" r="11905" b="273"/>
          <a:stretch/>
        </p:blipFill>
        <p:spPr>
          <a:xfrm>
            <a:off x="8462957" y="740321"/>
            <a:ext cx="2184191" cy="14253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462956" y="2165699"/>
            <a:ext cx="29272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dirty="0" smtClean="0">
                <a:latin typeface="Baskerville Old Face" panose="02020602080505020303" pitchFamily="18" charset="0"/>
              </a:rPr>
              <a:t>Virus de la mancha anular de la papaya </a:t>
            </a:r>
            <a:endParaRPr lang="es-EC" sz="1300" dirty="0">
              <a:latin typeface="Baskerville Old Face" panose="020206020805050203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82533" y="3961559"/>
            <a:ext cx="3491220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dirty="0" smtClean="0">
                <a:latin typeface="Baskerville Old Face" panose="02020602080505020303" pitchFamily="18" charset="0"/>
              </a:rPr>
              <a:t>Produce enzima papaína </a:t>
            </a:r>
          </a:p>
          <a:p>
            <a:r>
              <a:rPr lang="es-EC" sz="1050" dirty="0" smtClean="0">
                <a:latin typeface="Baskerville Old Face" panose="02020602080505020303" pitchFamily="18" charset="0"/>
              </a:rPr>
              <a:t>(Fuente: </a:t>
            </a:r>
            <a:r>
              <a:rPr lang="es-EC" sz="1050" dirty="0" err="1" smtClean="0">
                <a:latin typeface="Baskerville Old Face" panose="02020602080505020303" pitchFamily="18" charset="0"/>
              </a:rPr>
              <a:t>SteadyHealth</a:t>
            </a:r>
            <a:r>
              <a:rPr lang="es-EC" sz="1050" dirty="0" smtClean="0">
                <a:latin typeface="Baskerville Old Face" panose="02020602080505020303" pitchFamily="18" charset="0"/>
              </a:rPr>
              <a:t>, 2018)</a:t>
            </a:r>
            <a:endParaRPr lang="es-EC" sz="1300" dirty="0">
              <a:latin typeface="Baskerville Old Face" panose="020206020805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62955" y="5629451"/>
            <a:ext cx="29272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00" dirty="0" smtClean="0">
                <a:latin typeface="Baskerville Old Face" panose="02020602080505020303" pitchFamily="18" charset="0"/>
              </a:rPr>
              <a:t>Fruta industrializable</a:t>
            </a:r>
            <a:endParaRPr lang="es-EC" sz="1300" dirty="0">
              <a:latin typeface="Baskerville Old Face" panose="02020602080505020303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01602" y="782340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u="sng" dirty="0" smtClean="0">
                <a:latin typeface="Baskerville Old Face" panose="02020602080505020303" pitchFamily="18" charset="0"/>
              </a:rPr>
              <a:t>Género</a:t>
            </a:r>
            <a:r>
              <a:rPr lang="es-EC" sz="2000" i="1" u="sng" dirty="0" smtClean="0">
                <a:latin typeface="Baskerville Old Face" panose="02020602080505020303" pitchFamily="18" charset="0"/>
              </a:rPr>
              <a:t> </a:t>
            </a:r>
            <a:r>
              <a:rPr lang="es-EC" sz="2000" i="1" u="sng" dirty="0" err="1" smtClean="0">
                <a:latin typeface="Baskerville Old Face" panose="02020602080505020303" pitchFamily="18" charset="0"/>
              </a:rPr>
              <a:t>Vasconcellea</a:t>
            </a:r>
            <a:endParaRPr lang="es-EC" sz="2000" i="1" u="sng" dirty="0">
              <a:latin typeface="Baskerville Old Face" panose="02020602080505020303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462954" y="740321"/>
            <a:ext cx="21841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i="1" dirty="0" err="1" smtClean="0">
                <a:solidFill>
                  <a:schemeClr val="bg1"/>
                </a:solidFill>
              </a:rPr>
              <a:t>Carica</a:t>
            </a:r>
            <a:r>
              <a:rPr lang="es-EC" sz="1100" b="1" i="1" dirty="0" smtClean="0">
                <a:solidFill>
                  <a:schemeClr val="bg1"/>
                </a:solidFill>
              </a:rPr>
              <a:t> papaya</a:t>
            </a:r>
            <a:endParaRPr lang="es-EC" sz="1100" b="1" i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7" t="69124" r="14463" b="2083"/>
          <a:stretch/>
        </p:blipFill>
        <p:spPr>
          <a:xfrm>
            <a:off x="6228529" y="1729727"/>
            <a:ext cx="1240075" cy="107617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0"/>
          <a:srcRect l="13137" t="11134" r="9285" b="8889"/>
          <a:stretch/>
        </p:blipFill>
        <p:spPr>
          <a:xfrm>
            <a:off x="8478534" y="2458087"/>
            <a:ext cx="2171538" cy="1546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CuadroTexto 24"/>
          <p:cNvSpPr txBox="1"/>
          <p:nvPr/>
        </p:nvSpPr>
        <p:spPr>
          <a:xfrm>
            <a:off x="9918407" y="3730887"/>
            <a:ext cx="110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/>
              <a:t>Papaína</a:t>
            </a:r>
            <a:endParaRPr lang="es-EC" sz="1200" b="1" dirty="0"/>
          </a:p>
        </p:txBody>
      </p:sp>
    </p:spTree>
    <p:extLst>
      <p:ext uri="{BB962C8B-B14F-4D97-AF65-F5344CB8AC3E}">
        <p14:creationId xmlns:p14="http://schemas.microsoft.com/office/powerpoint/2010/main" val="139693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630813"/>
              </p:ext>
            </p:extLst>
          </p:nvPr>
        </p:nvGraphicFramePr>
        <p:xfrm>
          <a:off x="2879164" y="733828"/>
          <a:ext cx="837499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313">
                  <a:extLst>
                    <a:ext uri="{9D8B030D-6E8A-4147-A177-3AD203B41FA5}">
                      <a16:colId xmlns:a16="http://schemas.microsoft.com/office/drawing/2014/main" val="325496616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1022672129"/>
                    </a:ext>
                  </a:extLst>
                </a:gridCol>
                <a:gridCol w="3716215">
                  <a:extLst>
                    <a:ext uri="{9D8B030D-6E8A-4147-A177-3AD203B41FA5}">
                      <a16:colId xmlns:a16="http://schemas.microsoft.com/office/drawing/2014/main" val="2875643962"/>
                    </a:ext>
                  </a:extLst>
                </a:gridCol>
                <a:gridCol w="1594340">
                  <a:extLst>
                    <a:ext uri="{9D8B030D-6E8A-4147-A177-3AD203B41FA5}">
                      <a16:colId xmlns:a16="http://schemas.microsoft.com/office/drawing/2014/main" val="778892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200" u="sng" dirty="0" smtClean="0">
                          <a:solidFill>
                            <a:schemeClr val="tx1"/>
                          </a:solidFill>
                        </a:rPr>
                        <a:t>ESPECIE</a:t>
                      </a:r>
                      <a:endParaRPr lang="es-EC" sz="1200" u="sng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GENERALIDADES</a:t>
                      </a:r>
                      <a:endParaRPr lang="es-EC" sz="12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2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CARACTERÍSTICAS BOTÁNICAS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2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PATOLOGÍA vs </a:t>
                      </a:r>
                      <a:r>
                        <a:rPr kumimoji="0" lang="es-EC" sz="1200" b="1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455329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1. Introducción: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75399" y="1377148"/>
            <a:ext cx="1632755" cy="44375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/>
          </a:p>
        </p:txBody>
      </p:sp>
      <p:sp>
        <p:nvSpPr>
          <p:cNvPr id="6" name="CuadroTexto 5"/>
          <p:cNvSpPr txBox="1"/>
          <p:nvPr/>
        </p:nvSpPr>
        <p:spPr>
          <a:xfrm>
            <a:off x="987321" y="3120601"/>
            <a:ext cx="1632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Género </a:t>
            </a:r>
            <a:r>
              <a:rPr lang="es-EC" sz="1600" b="1" i="1" dirty="0" err="1" smtClean="0"/>
              <a:t>Vasconcellea</a:t>
            </a:r>
            <a:r>
              <a:rPr lang="es-EC" sz="1600" b="1" dirty="0" smtClean="0"/>
              <a:t> (21 especies)</a:t>
            </a:r>
            <a:endParaRPr lang="es-EC" sz="1600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44536"/>
              </p:ext>
            </p:extLst>
          </p:nvPr>
        </p:nvGraphicFramePr>
        <p:xfrm>
          <a:off x="2879165" y="1399208"/>
          <a:ext cx="8374990" cy="4437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035">
                  <a:extLst>
                    <a:ext uri="{9D8B030D-6E8A-4147-A177-3AD203B41FA5}">
                      <a16:colId xmlns:a16="http://schemas.microsoft.com/office/drawing/2014/main" val="3073467688"/>
                    </a:ext>
                  </a:extLst>
                </a:gridCol>
                <a:gridCol w="1699846">
                  <a:extLst>
                    <a:ext uri="{9D8B030D-6E8A-4147-A177-3AD203B41FA5}">
                      <a16:colId xmlns:a16="http://schemas.microsoft.com/office/drawing/2014/main" val="501244623"/>
                    </a:ext>
                  </a:extLst>
                </a:gridCol>
                <a:gridCol w="3716216">
                  <a:extLst>
                    <a:ext uri="{9D8B030D-6E8A-4147-A177-3AD203B41FA5}">
                      <a16:colId xmlns:a16="http://schemas.microsoft.com/office/drawing/2014/main" val="2881641131"/>
                    </a:ext>
                  </a:extLst>
                </a:gridCol>
                <a:gridCol w="1570893">
                  <a:extLst>
                    <a:ext uri="{9D8B030D-6E8A-4147-A177-3AD203B41FA5}">
                      <a16:colId xmlns:a16="http://schemas.microsoft.com/office/drawing/2014/main" val="317901600"/>
                    </a:ext>
                  </a:extLst>
                </a:gridCol>
              </a:tblGrid>
              <a:tr h="2218765">
                <a:tc>
                  <a:txBody>
                    <a:bodyPr/>
                    <a:lstStyle/>
                    <a:p>
                      <a:pPr algn="ctr"/>
                      <a:r>
                        <a:rPr lang="es-EC" sz="1600" b="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V. </a:t>
                      </a:r>
                      <a:r>
                        <a:rPr lang="es-EC" sz="1600" b="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stipulata</a:t>
                      </a:r>
                      <a:endParaRPr lang="es-EC" sz="1600" b="0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Llamado </a:t>
                      </a:r>
                      <a:r>
                        <a:rPr lang="es-EC" sz="14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jigacho</a:t>
                      </a:r>
                      <a:r>
                        <a:rPr lang="es-EC" sz="1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 </a:t>
                      </a:r>
                      <a:r>
                        <a:rPr lang="es-EC" sz="14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toronche</a:t>
                      </a:r>
                      <a:endParaRPr lang="es-EC" sz="14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Indicios de resistencia a      </a:t>
                      </a:r>
                      <a:r>
                        <a:rPr lang="es-EC" sz="1400" b="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F. </a:t>
                      </a:r>
                      <a:r>
                        <a:rPr lang="es-EC" sz="1400" b="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oxysporum</a:t>
                      </a:r>
                      <a:endParaRPr lang="es-EC" sz="1400" b="0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807550"/>
                  </a:ext>
                </a:extLst>
              </a:tr>
              <a:tr h="2218765">
                <a:tc>
                  <a:txBody>
                    <a:bodyPr/>
                    <a:lstStyle/>
                    <a:p>
                      <a:pPr algn="ctr"/>
                      <a:r>
                        <a:rPr lang="es-EC" sz="16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V. x </a:t>
                      </a:r>
                      <a:r>
                        <a:rPr lang="es-EC" sz="16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heilbornii</a:t>
                      </a:r>
                      <a:endParaRPr lang="es-EC" sz="1600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Llamado </a:t>
                      </a:r>
                      <a:r>
                        <a:rPr lang="es-EC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babaco</a:t>
                      </a:r>
                      <a:r>
                        <a:rPr lang="es-EC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Híbrido proveniente de </a:t>
                      </a:r>
                      <a:r>
                        <a:rPr lang="es-EC" sz="1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V. </a:t>
                      </a:r>
                      <a:r>
                        <a:rPr lang="es-EC" sz="14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stipulata</a:t>
                      </a:r>
                      <a:r>
                        <a:rPr lang="es-EC" sz="1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C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r>
                        <a:rPr lang="es-EC" sz="1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V. </a:t>
                      </a:r>
                      <a:r>
                        <a:rPr lang="es-EC" sz="14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pubescens</a:t>
                      </a:r>
                      <a:r>
                        <a:rPr lang="es-EC" sz="1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400" i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Partenocárpico</a:t>
                      </a:r>
                      <a:endParaRPr lang="es-EC" sz="1400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Susceptible a    </a:t>
                      </a:r>
                      <a:r>
                        <a:rPr lang="es-EC" sz="1400" b="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F. </a:t>
                      </a:r>
                      <a:r>
                        <a:rPr lang="es-EC" sz="1400" b="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oxysporum</a:t>
                      </a:r>
                      <a:endParaRPr lang="es-EC" sz="1400" b="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C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776626"/>
                  </a:ext>
                </a:extLst>
              </a:tr>
            </a:tbl>
          </a:graphicData>
        </a:graphic>
      </p:graphicFrame>
      <p:pic>
        <p:nvPicPr>
          <p:cNvPr id="9" name="Picture 16"/>
          <p:cNvPicPr>
            <a:picLocks noChangeAspect="1"/>
          </p:cNvPicPr>
          <p:nvPr/>
        </p:nvPicPr>
        <p:blipFill rotWithShape="1">
          <a:blip r:embed="rId3"/>
          <a:srcRect t="6525" r="8958" b="10072"/>
          <a:stretch/>
        </p:blipFill>
        <p:spPr>
          <a:xfrm>
            <a:off x="7287936" y="1421814"/>
            <a:ext cx="1318844" cy="818997"/>
          </a:xfrm>
          <a:prstGeom prst="rect">
            <a:avLst/>
          </a:prstGeom>
        </p:spPr>
      </p:pic>
      <p:pic>
        <p:nvPicPr>
          <p:cNvPr id="10" name="Picture 17"/>
          <p:cNvPicPr>
            <a:picLocks noChangeAspect="1"/>
          </p:cNvPicPr>
          <p:nvPr/>
        </p:nvPicPr>
        <p:blipFill rotWithShape="1">
          <a:blip r:embed="rId4"/>
          <a:srcRect l="78591" t="982" r="558" b="66901"/>
          <a:stretch/>
        </p:blipFill>
        <p:spPr>
          <a:xfrm>
            <a:off x="8534594" y="2228581"/>
            <a:ext cx="1136088" cy="1129268"/>
          </a:xfrm>
          <a:prstGeom prst="rect">
            <a:avLst/>
          </a:prstGeom>
        </p:spPr>
      </p:pic>
      <p:pic>
        <p:nvPicPr>
          <p:cNvPr id="11" name="Picture 2" descr="Resultado de imagen para vasconcellea flow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10" y="1424706"/>
            <a:ext cx="1088401" cy="8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/>
          <a:srcRect l="29575" t="46708" r="62172" b="36737"/>
          <a:stretch/>
        </p:blipFill>
        <p:spPr>
          <a:xfrm rot="16200000">
            <a:off x="7346742" y="2167660"/>
            <a:ext cx="1135707" cy="125331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/>
          <a:srcRect l="49743" t="24684" r="27787" b="25927"/>
          <a:stretch/>
        </p:blipFill>
        <p:spPr>
          <a:xfrm>
            <a:off x="5982253" y="1417732"/>
            <a:ext cx="1298958" cy="194444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8057034" y="3126542"/>
            <a:ext cx="477560" cy="230832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900" b="1" dirty="0" smtClean="0"/>
              <a:t>Fruto</a:t>
            </a:r>
            <a:endParaRPr lang="es-EC" sz="9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5975528" y="3134456"/>
            <a:ext cx="500233" cy="230832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900" b="1" dirty="0" smtClean="0"/>
              <a:t>Tallo</a:t>
            </a:r>
            <a:endParaRPr lang="es-EC" sz="900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9234546" y="2240811"/>
            <a:ext cx="439498" cy="230832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900" b="1" dirty="0" smtClean="0"/>
              <a:t>Hoja</a:t>
            </a:r>
            <a:endParaRPr lang="es-EC" sz="900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301383" y="1419310"/>
            <a:ext cx="1648042" cy="2308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s-EC" sz="900" b="1" dirty="0" smtClean="0"/>
              <a:t>Flor masculina/femenina</a:t>
            </a:r>
            <a:endParaRPr lang="es-EC" sz="9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967780" y="3365791"/>
            <a:ext cx="29681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 smtClean="0">
                <a:latin typeface="Baskerville Old Face" panose="02020602080505020303" pitchFamily="18" charset="0"/>
              </a:rPr>
              <a:t>(</a:t>
            </a:r>
            <a:r>
              <a:rPr lang="es-EC" sz="900" dirty="0" smtClean="0">
                <a:latin typeface="Baskerville Old Face" panose="02020602080505020303" pitchFamily="18" charset="0"/>
              </a:rPr>
              <a:t>Fuente: Badillo, 1993; </a:t>
            </a:r>
            <a:r>
              <a:rPr lang="es-EC" sz="900" dirty="0" err="1" smtClean="0">
                <a:latin typeface="Baskerville Old Face" panose="02020602080505020303" pitchFamily="18" charset="0"/>
              </a:rPr>
              <a:t>Atarihuana</a:t>
            </a:r>
            <a:r>
              <a:rPr lang="es-EC" sz="900" dirty="0" smtClean="0">
                <a:latin typeface="Baskerville Old Face" panose="02020602080505020303" pitchFamily="18" charset="0"/>
              </a:rPr>
              <a:t>, 2007; Proaño, 2007)</a:t>
            </a:r>
            <a:endParaRPr lang="es-EC" sz="1000" dirty="0">
              <a:latin typeface="Baskerville Old Face" panose="02020602080505020303" pitchFamily="18" charset="0"/>
            </a:endParaRP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 rotWithShape="1">
          <a:blip r:embed="rId4"/>
          <a:srcRect l="78591" t="982" r="558" b="66901"/>
          <a:stretch/>
        </p:blipFill>
        <p:spPr>
          <a:xfrm>
            <a:off x="8529596" y="4440717"/>
            <a:ext cx="1136088" cy="1129268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8"/>
          <a:srcRect b="15333"/>
          <a:stretch/>
        </p:blipFill>
        <p:spPr>
          <a:xfrm>
            <a:off x="7282938" y="4450793"/>
            <a:ext cx="1321319" cy="1118717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7315200" y="4462718"/>
            <a:ext cx="477560" cy="230832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900" b="1" dirty="0" smtClean="0"/>
              <a:t>Fruto</a:t>
            </a:r>
            <a:endParaRPr lang="es-EC" sz="900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9229548" y="4452947"/>
            <a:ext cx="439498" cy="230832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900" b="1" dirty="0" smtClean="0"/>
              <a:t>Hoja</a:t>
            </a:r>
            <a:endParaRPr lang="es-EC" sz="900" b="1" dirty="0"/>
          </a:p>
        </p:txBody>
      </p:sp>
      <p:sp>
        <p:nvSpPr>
          <p:cNvPr id="30" name="Rectángulo 29"/>
          <p:cNvSpPr/>
          <p:nvPr/>
        </p:nvSpPr>
        <p:spPr>
          <a:xfrm>
            <a:off x="7282937" y="3631420"/>
            <a:ext cx="1236604" cy="832345"/>
          </a:xfrm>
          <a:prstGeom prst="rect">
            <a:avLst/>
          </a:prstGeom>
          <a:solidFill>
            <a:srgbClr val="EDF6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Multiplicar 30"/>
          <p:cNvSpPr/>
          <p:nvPr/>
        </p:nvSpPr>
        <p:spPr>
          <a:xfrm>
            <a:off x="7577298" y="3695340"/>
            <a:ext cx="750277" cy="67760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39"/>
          <a:stretch/>
        </p:blipFill>
        <p:spPr>
          <a:xfrm>
            <a:off x="5981172" y="3622227"/>
            <a:ext cx="1325115" cy="1935560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5971394" y="5338678"/>
            <a:ext cx="500233" cy="230832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900" b="1" dirty="0" smtClean="0"/>
              <a:t>Tallo</a:t>
            </a:r>
            <a:endParaRPr lang="es-EC" sz="900" b="1" dirty="0"/>
          </a:p>
        </p:txBody>
      </p:sp>
      <p:sp>
        <p:nvSpPr>
          <p:cNvPr id="34" name="TextBox 76"/>
          <p:cNvSpPr txBox="1"/>
          <p:nvPr/>
        </p:nvSpPr>
        <p:spPr>
          <a:xfrm>
            <a:off x="5967780" y="5567863"/>
            <a:ext cx="16711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 smtClean="0">
                <a:latin typeface="Baskerville Old Face" panose="02020602080505020303" pitchFamily="18" charset="0"/>
              </a:rPr>
              <a:t>(</a:t>
            </a:r>
            <a:r>
              <a:rPr lang="es-EC" sz="900" dirty="0" smtClean="0">
                <a:latin typeface="Baskerville Old Face" panose="02020602080505020303" pitchFamily="18" charset="0"/>
              </a:rPr>
              <a:t>Fuente: Soria y Viteri, 1997)</a:t>
            </a:r>
            <a:endParaRPr lang="es-EC" sz="900" dirty="0">
              <a:latin typeface="Baskerville Old Face" panose="02020602080505020303" pitchFamily="18" charset="0"/>
            </a:endParaRPr>
          </a:p>
        </p:txBody>
      </p:sp>
      <p:pic>
        <p:nvPicPr>
          <p:cNvPr id="35" name="Picture 2" descr="Resultado de imagen para vasconcellea flow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903" y="3645965"/>
            <a:ext cx="1142782" cy="8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/>
          <p:cNvSpPr txBox="1"/>
          <p:nvPr/>
        </p:nvSpPr>
        <p:spPr>
          <a:xfrm>
            <a:off x="8519541" y="3626301"/>
            <a:ext cx="1057176" cy="23924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s-EC" sz="900" b="1" dirty="0" smtClean="0"/>
              <a:t>Flor femenina</a:t>
            </a:r>
            <a:endParaRPr lang="es-EC" sz="900" b="1" dirty="0"/>
          </a:p>
        </p:txBody>
      </p:sp>
    </p:spTree>
    <p:extLst>
      <p:ext uri="{BB962C8B-B14F-4D97-AF65-F5344CB8AC3E}">
        <p14:creationId xmlns:p14="http://schemas.microsoft.com/office/powerpoint/2010/main" val="654102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1. Introducción: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2304" y="794500"/>
            <a:ext cx="256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i="1" dirty="0" smtClean="0">
                <a:latin typeface="Baskerville Old Face" panose="02020602080505020303" pitchFamily="18" charset="0"/>
              </a:rPr>
              <a:t>1.3. Fusarium </a:t>
            </a:r>
            <a:r>
              <a:rPr lang="es-EC" i="1" dirty="0" err="1" smtClean="0">
                <a:latin typeface="Baskerville Old Face" panose="02020602080505020303" pitchFamily="18" charset="0"/>
              </a:rPr>
              <a:t>oxysporum</a:t>
            </a:r>
            <a:endParaRPr lang="es-EC" i="1" dirty="0">
              <a:latin typeface="Baskerville Old Face" panose="020206020805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265" y="1944709"/>
            <a:ext cx="2369713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Género </a:t>
            </a:r>
            <a:r>
              <a:rPr lang="es-EC" sz="1400" i="1" dirty="0" smtClean="0">
                <a:latin typeface="Baskerville Old Face" panose="02020602080505020303" pitchFamily="18" charset="0"/>
              </a:rPr>
              <a:t>Fusarium</a:t>
            </a:r>
            <a:r>
              <a:rPr lang="es-EC" sz="1400" dirty="0" smtClean="0">
                <a:latin typeface="Baskerville Old Face" panose="02020602080505020303" pitchFamily="18" charset="0"/>
              </a:rPr>
              <a:t>:</a:t>
            </a:r>
          </a:p>
          <a:p>
            <a:endParaRPr lang="es-EC" sz="1400" dirty="0" smtClean="0">
              <a:latin typeface="Baskerville Old Face" panose="020206020805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>
                <a:latin typeface="Baskerville Old Face" panose="02020602080505020303" pitchFamily="18" charset="0"/>
              </a:rPr>
              <a:t>Ascomicetos filamentosos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>
                <a:latin typeface="Baskerville Old Face" panose="02020602080505020303" pitchFamily="18" charset="0"/>
              </a:rPr>
              <a:t>9 especies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>
                <a:latin typeface="Baskerville Old Face" panose="02020602080505020303" pitchFamily="18" charset="0"/>
              </a:rPr>
              <a:t>Incluye patógenos: marchitez, pudrición, rayados y llagas.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971" t="12104" r="33206" b="34903"/>
          <a:stretch/>
        </p:blipFill>
        <p:spPr>
          <a:xfrm>
            <a:off x="3486453" y="2403905"/>
            <a:ext cx="3166571" cy="17659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60186" y="4758757"/>
            <a:ext cx="316820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 sz="1400">
                <a:latin typeface="Baskerville Old Face" panose="02020602080505020303" pitchFamily="18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Saprófito en suelos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 smtClean="0"/>
              <a:t>Huesped</a:t>
            </a:r>
            <a:r>
              <a:rPr lang="es-EC" dirty="0" smtClean="0"/>
              <a:t> </a:t>
            </a:r>
            <a:r>
              <a:rPr lang="es-EC" dirty="0"/>
              <a:t>en </a:t>
            </a:r>
            <a:r>
              <a:rPr lang="es-EC" dirty="0" smtClean="0"/>
              <a:t>plantas (</a:t>
            </a:r>
            <a:r>
              <a:rPr lang="es-EC" dirty="0" err="1" smtClean="0"/>
              <a:t>hemibriotrófico</a:t>
            </a:r>
            <a:r>
              <a:rPr lang="es-EC" dirty="0" smtClean="0"/>
              <a:t>)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Latente en el </a:t>
            </a:r>
            <a:r>
              <a:rPr lang="es-EC" dirty="0" smtClean="0"/>
              <a:t>suelo (</a:t>
            </a:r>
            <a:r>
              <a:rPr lang="es-EC" dirty="0" err="1" smtClean="0"/>
              <a:t>clamidosporas</a:t>
            </a:r>
            <a:r>
              <a:rPr lang="es-EC" dirty="0" smtClean="0"/>
              <a:t>)</a:t>
            </a:r>
            <a:endParaRPr lang="es-EC" dirty="0"/>
          </a:p>
        </p:txBody>
      </p:sp>
      <p:sp>
        <p:nvSpPr>
          <p:cNvPr id="13" name="TextBox 12"/>
          <p:cNvSpPr txBox="1"/>
          <p:nvPr/>
        </p:nvSpPr>
        <p:spPr>
          <a:xfrm>
            <a:off x="3448050" y="4208483"/>
            <a:ext cx="3507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Baskerville Old Face" panose="02020602080505020303" pitchFamily="18" charset="0"/>
              </a:rPr>
              <a:t>Reportes de </a:t>
            </a:r>
            <a:r>
              <a:rPr lang="es-EC" sz="1200" i="1" dirty="0" smtClean="0">
                <a:latin typeface="Baskerville Old Face" panose="02020602080505020303" pitchFamily="18" charset="0"/>
              </a:rPr>
              <a:t>Fox</a:t>
            </a:r>
            <a:r>
              <a:rPr lang="es-EC" sz="1200" dirty="0" smtClean="0">
                <a:latin typeface="Baskerville Old Face" panose="02020602080505020303" pitchFamily="18" charset="0"/>
              </a:rPr>
              <a:t> en el mundo (Fuente: Global </a:t>
            </a:r>
            <a:r>
              <a:rPr lang="es-EC" sz="1200" dirty="0" err="1" smtClean="0">
                <a:latin typeface="Baskerville Old Face" panose="02020602080505020303" pitchFamily="18" charset="0"/>
              </a:rPr>
              <a:t>Biodiversity</a:t>
            </a:r>
            <a:r>
              <a:rPr lang="es-EC" sz="1200" dirty="0" smtClean="0">
                <a:latin typeface="Baskerville Old Face" panose="02020602080505020303" pitchFamily="18" charset="0"/>
              </a:rPr>
              <a:t> </a:t>
            </a:r>
            <a:r>
              <a:rPr lang="es-EC" sz="1200" dirty="0" err="1" smtClean="0">
                <a:latin typeface="Baskerville Old Face" panose="02020602080505020303" pitchFamily="18" charset="0"/>
              </a:rPr>
              <a:t>Facility</a:t>
            </a:r>
            <a:r>
              <a:rPr lang="es-EC" sz="1200" dirty="0" smtClean="0">
                <a:latin typeface="Baskerville Old Face" panose="02020602080505020303" pitchFamily="18" charset="0"/>
              </a:rPr>
              <a:t>, 2018)</a:t>
            </a:r>
            <a:endParaRPr lang="es-EC" sz="1200" dirty="0">
              <a:latin typeface="Baskerville Old Face" panose="02020602080505020303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50938" y="1541199"/>
            <a:ext cx="95141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550938" y="1545465"/>
            <a:ext cx="0" cy="399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424639" y="1546380"/>
            <a:ext cx="1685" cy="382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9" idx="2"/>
          </p:cNvCxnSpPr>
          <p:nvPr/>
        </p:nvCxnSpPr>
        <p:spPr>
          <a:xfrm flipH="1">
            <a:off x="6032500" y="1163832"/>
            <a:ext cx="1252" cy="3712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1393" t="2984" r="2367" b="15181"/>
          <a:stretch/>
        </p:blipFill>
        <p:spPr>
          <a:xfrm>
            <a:off x="559265" y="3722797"/>
            <a:ext cx="2369713" cy="166073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59265" y="5383530"/>
            <a:ext cx="2369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Baskerville Old Face" panose="02020602080505020303" pitchFamily="18" charset="0"/>
              </a:rPr>
              <a:t>(Fuente: </a:t>
            </a:r>
            <a:r>
              <a:rPr lang="es-EC" sz="1200" dirty="0" err="1" smtClean="0">
                <a:latin typeface="Baskerville Old Face" panose="02020602080505020303" pitchFamily="18" charset="0"/>
              </a:rPr>
              <a:t>Jawad</a:t>
            </a:r>
            <a:r>
              <a:rPr lang="es-EC" sz="1200" dirty="0" smtClean="0">
                <a:latin typeface="Baskerville Old Face" panose="02020602080505020303" pitchFamily="18" charset="0"/>
              </a:rPr>
              <a:t>, 2013)</a:t>
            </a:r>
            <a:endParaRPr lang="es-EC" sz="1200" dirty="0">
              <a:latin typeface="Baskerville Old Face" panose="020206020805050203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54449" y="1928554"/>
            <a:ext cx="120015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Reproducción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55641" y="2709421"/>
            <a:ext cx="67437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Sexual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23895" y="2716564"/>
            <a:ext cx="73914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Asexual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7292826" y="2406123"/>
            <a:ext cx="2171849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9" idx="2"/>
          </p:cNvCxnSpPr>
          <p:nvPr/>
        </p:nvCxnSpPr>
        <p:spPr>
          <a:xfrm>
            <a:off x="8454524" y="2236331"/>
            <a:ext cx="0" cy="1698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31" idx="0"/>
          </p:cNvCxnSpPr>
          <p:nvPr/>
        </p:nvCxnSpPr>
        <p:spPr>
          <a:xfrm>
            <a:off x="7292826" y="2403905"/>
            <a:ext cx="0" cy="305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9464675" y="2403905"/>
            <a:ext cx="0" cy="310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/>
          <a:srcRect l="5728"/>
          <a:stretch/>
        </p:blipFill>
        <p:spPr>
          <a:xfrm>
            <a:off x="9226845" y="3662138"/>
            <a:ext cx="997615" cy="136510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/>
          <a:srcRect l="4231" t="2088" r="2884" b="2967"/>
          <a:stretch/>
        </p:blipFill>
        <p:spPr>
          <a:xfrm>
            <a:off x="7041883" y="3677454"/>
            <a:ext cx="984905" cy="132136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l="72612" t="26052" r="1089" b="5966"/>
          <a:stretch/>
        </p:blipFill>
        <p:spPr>
          <a:xfrm>
            <a:off x="8179744" y="3676932"/>
            <a:ext cx="894145" cy="132960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996049" y="4998816"/>
            <a:ext cx="3310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err="1" smtClean="0">
                <a:latin typeface="Baskerville Old Face" panose="02020602080505020303" pitchFamily="18" charset="0"/>
              </a:rPr>
              <a:t>Clamidosporas</a:t>
            </a:r>
            <a:r>
              <a:rPr lang="es-EC" sz="1200" dirty="0" smtClean="0">
                <a:latin typeface="Baskerville Old Face" panose="02020602080505020303" pitchFamily="18" charset="0"/>
              </a:rPr>
              <a:t>      </a:t>
            </a:r>
            <a:r>
              <a:rPr lang="es-EC" sz="1200" dirty="0" err="1" smtClean="0">
                <a:latin typeface="Baskerville Old Face" panose="02020602080505020303" pitchFamily="18" charset="0"/>
              </a:rPr>
              <a:t>Microconidios</a:t>
            </a:r>
            <a:r>
              <a:rPr lang="es-EC" sz="1200" dirty="0" smtClean="0">
                <a:latin typeface="Baskerville Old Face" panose="02020602080505020303" pitchFamily="18" charset="0"/>
              </a:rPr>
              <a:t>    </a:t>
            </a:r>
            <a:r>
              <a:rPr lang="es-EC" sz="1200" dirty="0" err="1" smtClean="0">
                <a:latin typeface="Baskerville Old Face" panose="02020602080505020303" pitchFamily="18" charset="0"/>
              </a:rPr>
              <a:t>Macroconidios</a:t>
            </a:r>
            <a:endParaRPr lang="es-EC" sz="1200" dirty="0">
              <a:latin typeface="Baskerville Old Face" panose="02020602080505020303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470148" y="1945200"/>
            <a:ext cx="120015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Patogenicidad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1065076" y="1541199"/>
            <a:ext cx="0" cy="399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597400" y="1937898"/>
            <a:ext cx="109502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Distribución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5170438" y="1535125"/>
            <a:ext cx="0" cy="399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34336" y="3352208"/>
            <a:ext cx="2272604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45" idx="0"/>
          </p:cNvCxnSpPr>
          <p:nvPr/>
        </p:nvCxnSpPr>
        <p:spPr>
          <a:xfrm flipH="1">
            <a:off x="7534336" y="3352104"/>
            <a:ext cx="4953" cy="325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8624340" y="3361869"/>
            <a:ext cx="4953" cy="325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9804463" y="3348715"/>
            <a:ext cx="4953" cy="325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2" idx="2"/>
          </p:cNvCxnSpPr>
          <p:nvPr/>
        </p:nvCxnSpPr>
        <p:spPr>
          <a:xfrm>
            <a:off x="9493465" y="3024341"/>
            <a:ext cx="0" cy="337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110671" y="2434599"/>
            <a:ext cx="187228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Adquirible mediante transferencia </a:t>
            </a:r>
            <a:r>
              <a:rPr lang="es-EC" sz="1400" dirty="0">
                <a:latin typeface="Baskerville Old Face" panose="02020602080505020303" pitchFamily="18" charset="0"/>
              </a:rPr>
              <a:t>horizontal de </a:t>
            </a:r>
            <a:r>
              <a:rPr lang="es-EC" sz="1400" dirty="0" smtClean="0">
                <a:latin typeface="Baskerville Old Face" panose="02020602080505020303" pitchFamily="18" charset="0"/>
              </a:rPr>
              <a:t>cromosomas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1065076" y="2258553"/>
            <a:ext cx="0" cy="1698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7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1. Introducción: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960" y="626252"/>
            <a:ext cx="3322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Baskerville Old Face" panose="02020602080505020303" pitchFamily="18" charset="0"/>
              </a:rPr>
              <a:t>1.4. Marchitez vascular</a:t>
            </a:r>
            <a:endParaRPr lang="es-EC" sz="2000" dirty="0">
              <a:latin typeface="Baskerville Old Face" panose="020206020805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0092" y="995584"/>
            <a:ext cx="9723549" cy="5199040"/>
          </a:xfrm>
          <a:prstGeom prst="rect">
            <a:avLst/>
          </a:prstGeom>
        </p:spPr>
      </p:pic>
      <p:sp>
        <p:nvSpPr>
          <p:cNvPr id="9" name="Curved Up Arrow 8"/>
          <p:cNvSpPr/>
          <p:nvPr/>
        </p:nvSpPr>
        <p:spPr>
          <a:xfrm rot="1324115">
            <a:off x="4791476" y="5574950"/>
            <a:ext cx="1163828" cy="58740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" name="Curved Up Arrow 9"/>
          <p:cNvSpPr/>
          <p:nvPr/>
        </p:nvSpPr>
        <p:spPr>
          <a:xfrm rot="20471670" flipH="1">
            <a:off x="3629954" y="5571727"/>
            <a:ext cx="1291741" cy="5360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28123" y="4976589"/>
            <a:ext cx="961652" cy="90173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Oval 13"/>
          <p:cNvSpPr/>
          <p:nvPr/>
        </p:nvSpPr>
        <p:spPr>
          <a:xfrm>
            <a:off x="6265416" y="5087228"/>
            <a:ext cx="703804" cy="684229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reeform 15"/>
          <p:cNvSpPr/>
          <p:nvPr/>
        </p:nvSpPr>
        <p:spPr>
          <a:xfrm rot="20962450">
            <a:off x="5250306" y="4939189"/>
            <a:ext cx="890473" cy="552525"/>
          </a:xfrm>
          <a:custGeom>
            <a:avLst/>
            <a:gdLst>
              <a:gd name="connsiteX0" fmla="*/ 468665 w 468665"/>
              <a:gd name="connsiteY0" fmla="*/ 452176 h 452176"/>
              <a:gd name="connsiteX1" fmla="*/ 197360 w 468665"/>
              <a:gd name="connsiteY1" fmla="*/ 386862 h 452176"/>
              <a:gd name="connsiteX2" fmla="*/ 207408 w 468665"/>
              <a:gd name="connsiteY2" fmla="*/ 185895 h 452176"/>
              <a:gd name="connsiteX3" fmla="*/ 21513 w 468665"/>
              <a:gd name="connsiteY3" fmla="*/ 160774 h 452176"/>
              <a:gd name="connsiteX4" fmla="*/ 11465 w 468665"/>
              <a:gd name="connsiteY4" fmla="*/ 0 h 45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665" h="452176">
                <a:moveTo>
                  <a:pt x="468665" y="452176"/>
                </a:moveTo>
                <a:cubicBezTo>
                  <a:pt x="354784" y="441709"/>
                  <a:pt x="240903" y="431242"/>
                  <a:pt x="197360" y="386862"/>
                </a:cubicBezTo>
                <a:cubicBezTo>
                  <a:pt x="153817" y="342482"/>
                  <a:pt x="236716" y="223576"/>
                  <a:pt x="207408" y="185895"/>
                </a:cubicBezTo>
                <a:cubicBezTo>
                  <a:pt x="178100" y="148214"/>
                  <a:pt x="54170" y="191756"/>
                  <a:pt x="21513" y="160774"/>
                </a:cubicBezTo>
                <a:cubicBezTo>
                  <a:pt x="-11144" y="129792"/>
                  <a:pt x="160" y="64896"/>
                  <a:pt x="11465" y="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lowchart: Terminator 16"/>
          <p:cNvSpPr/>
          <p:nvPr/>
        </p:nvSpPr>
        <p:spPr>
          <a:xfrm rot="18933727">
            <a:off x="7619800" y="5373884"/>
            <a:ext cx="505908" cy="189789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F5B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lowchart: Terminator 17"/>
          <p:cNvSpPr/>
          <p:nvPr/>
        </p:nvSpPr>
        <p:spPr>
          <a:xfrm rot="913497">
            <a:off x="7980532" y="4924254"/>
            <a:ext cx="500293" cy="186033"/>
          </a:xfrm>
          <a:prstGeom prst="flowChartTerminator">
            <a:avLst/>
          </a:prstGeom>
          <a:solidFill>
            <a:srgbClr val="006600"/>
          </a:solidFill>
          <a:ln>
            <a:solidFill>
              <a:srgbClr val="6BA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lowchart: Terminator 18"/>
          <p:cNvSpPr/>
          <p:nvPr/>
        </p:nvSpPr>
        <p:spPr>
          <a:xfrm rot="18060559">
            <a:off x="6917967" y="5837777"/>
            <a:ext cx="469422" cy="205495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Flowchart: Terminator 19"/>
          <p:cNvSpPr/>
          <p:nvPr/>
        </p:nvSpPr>
        <p:spPr>
          <a:xfrm rot="15724909">
            <a:off x="8529319" y="5494291"/>
            <a:ext cx="477007" cy="227708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Flowchart: Terminator 20"/>
          <p:cNvSpPr/>
          <p:nvPr/>
        </p:nvSpPr>
        <p:spPr>
          <a:xfrm rot="21350252">
            <a:off x="7927447" y="5860697"/>
            <a:ext cx="585315" cy="230301"/>
          </a:xfrm>
          <a:prstGeom prst="flowChartTerminator">
            <a:avLst/>
          </a:prstGeom>
          <a:solidFill>
            <a:srgbClr val="006600"/>
          </a:solidFill>
          <a:ln>
            <a:solidFill>
              <a:srgbClr val="6BA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angle 21"/>
          <p:cNvSpPr/>
          <p:nvPr/>
        </p:nvSpPr>
        <p:spPr>
          <a:xfrm>
            <a:off x="5843588" y="2469052"/>
            <a:ext cx="3185664" cy="1563407"/>
          </a:xfrm>
          <a:prstGeom prst="rect">
            <a:avLst/>
          </a:prstGeom>
          <a:solidFill>
            <a:srgbClr val="40CF35"/>
          </a:solidFill>
          <a:ln>
            <a:solidFill>
              <a:srgbClr val="40CF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angle 22"/>
          <p:cNvSpPr/>
          <p:nvPr/>
        </p:nvSpPr>
        <p:spPr>
          <a:xfrm>
            <a:off x="6128123" y="2471752"/>
            <a:ext cx="2609880" cy="1560707"/>
          </a:xfrm>
          <a:prstGeom prst="rect">
            <a:avLst/>
          </a:prstGeom>
          <a:solidFill>
            <a:srgbClr val="72B167"/>
          </a:solidFill>
          <a:ln>
            <a:solidFill>
              <a:srgbClr val="72B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angle 23"/>
          <p:cNvSpPr/>
          <p:nvPr/>
        </p:nvSpPr>
        <p:spPr>
          <a:xfrm>
            <a:off x="6523856" y="2468253"/>
            <a:ext cx="1796232" cy="1564205"/>
          </a:xfrm>
          <a:prstGeom prst="rect">
            <a:avLst/>
          </a:prstGeom>
          <a:solidFill>
            <a:srgbClr val="54904A"/>
          </a:solidFill>
          <a:ln>
            <a:solidFill>
              <a:srgbClr val="549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4838701" y="2468253"/>
            <a:ext cx="1004887" cy="2636874"/>
          </a:xfrm>
          <a:prstGeom prst="line">
            <a:avLst/>
          </a:prstGeom>
          <a:ln w="28575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933951" y="4040654"/>
            <a:ext cx="909637" cy="1064473"/>
          </a:xfrm>
          <a:prstGeom prst="line">
            <a:avLst/>
          </a:prstGeom>
          <a:ln w="28575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7575409" y="3081615"/>
            <a:ext cx="390501" cy="959039"/>
          </a:xfrm>
          <a:custGeom>
            <a:avLst/>
            <a:gdLst>
              <a:gd name="connsiteX0" fmla="*/ 258436 w 258436"/>
              <a:gd name="connsiteY0" fmla="*/ 628650 h 628650"/>
              <a:gd name="connsiteX1" fmla="*/ 10786 w 258436"/>
              <a:gd name="connsiteY1" fmla="*/ 552450 h 628650"/>
              <a:gd name="connsiteX2" fmla="*/ 77461 w 258436"/>
              <a:gd name="connsiteY2" fmla="*/ 390525 h 628650"/>
              <a:gd name="connsiteX3" fmla="*/ 1261 w 258436"/>
              <a:gd name="connsiteY3" fmla="*/ 142875 h 628650"/>
              <a:gd name="connsiteX4" fmla="*/ 153661 w 258436"/>
              <a:gd name="connsiteY4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36" h="628650">
                <a:moveTo>
                  <a:pt x="258436" y="628650"/>
                </a:moveTo>
                <a:cubicBezTo>
                  <a:pt x="149692" y="610393"/>
                  <a:pt x="40948" y="592137"/>
                  <a:pt x="10786" y="552450"/>
                </a:cubicBezTo>
                <a:cubicBezTo>
                  <a:pt x="-19377" y="512762"/>
                  <a:pt x="79048" y="458787"/>
                  <a:pt x="77461" y="390525"/>
                </a:cubicBezTo>
                <a:cubicBezTo>
                  <a:pt x="75874" y="322263"/>
                  <a:pt x="-11439" y="207962"/>
                  <a:pt x="1261" y="142875"/>
                </a:cubicBezTo>
                <a:cubicBezTo>
                  <a:pt x="13961" y="77788"/>
                  <a:pt x="133024" y="14287"/>
                  <a:pt x="153661" y="0"/>
                </a:cubicBezTo>
              </a:path>
            </a:pathLst>
          </a:custGeom>
          <a:noFill/>
          <a:ln w="38100"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Freeform 31"/>
          <p:cNvSpPr/>
          <p:nvPr/>
        </p:nvSpPr>
        <p:spPr>
          <a:xfrm>
            <a:off x="7624410" y="2779874"/>
            <a:ext cx="590903" cy="1060755"/>
          </a:xfrm>
          <a:custGeom>
            <a:avLst/>
            <a:gdLst>
              <a:gd name="connsiteX0" fmla="*/ 0 w 372127"/>
              <a:gd name="connsiteY0" fmla="*/ 628650 h 628650"/>
              <a:gd name="connsiteX1" fmla="*/ 228600 w 372127"/>
              <a:gd name="connsiteY1" fmla="*/ 571500 h 628650"/>
              <a:gd name="connsiteX2" fmla="*/ 200025 w 372127"/>
              <a:gd name="connsiteY2" fmla="*/ 381000 h 628650"/>
              <a:gd name="connsiteX3" fmla="*/ 371475 w 372127"/>
              <a:gd name="connsiteY3" fmla="*/ 190500 h 628650"/>
              <a:gd name="connsiteX4" fmla="*/ 247650 w 372127"/>
              <a:gd name="connsiteY4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127" h="628650">
                <a:moveTo>
                  <a:pt x="0" y="628650"/>
                </a:moveTo>
                <a:cubicBezTo>
                  <a:pt x="97631" y="620712"/>
                  <a:pt x="195263" y="612775"/>
                  <a:pt x="228600" y="571500"/>
                </a:cubicBezTo>
                <a:cubicBezTo>
                  <a:pt x="261937" y="530225"/>
                  <a:pt x="176213" y="444500"/>
                  <a:pt x="200025" y="381000"/>
                </a:cubicBezTo>
                <a:cubicBezTo>
                  <a:pt x="223837" y="317500"/>
                  <a:pt x="363538" y="254000"/>
                  <a:pt x="371475" y="190500"/>
                </a:cubicBezTo>
                <a:cubicBezTo>
                  <a:pt x="379412" y="127000"/>
                  <a:pt x="313531" y="63500"/>
                  <a:pt x="247650" y="0"/>
                </a:cubicBezTo>
              </a:path>
            </a:pathLst>
          </a:custGeom>
          <a:noFill/>
          <a:ln w="38100"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Freeform 32"/>
          <p:cNvSpPr/>
          <p:nvPr/>
        </p:nvSpPr>
        <p:spPr>
          <a:xfrm>
            <a:off x="7443153" y="2801983"/>
            <a:ext cx="216139" cy="1162471"/>
          </a:xfrm>
          <a:custGeom>
            <a:avLst/>
            <a:gdLst>
              <a:gd name="connsiteX0" fmla="*/ 123992 w 143042"/>
              <a:gd name="connsiteY0" fmla="*/ 762000 h 762000"/>
              <a:gd name="connsiteX1" fmla="*/ 167 w 143042"/>
              <a:gd name="connsiteY1" fmla="*/ 600075 h 762000"/>
              <a:gd name="connsiteX2" fmla="*/ 95417 w 143042"/>
              <a:gd name="connsiteY2" fmla="*/ 323850 h 762000"/>
              <a:gd name="connsiteX3" fmla="*/ 9692 w 143042"/>
              <a:gd name="connsiteY3" fmla="*/ 133350 h 762000"/>
              <a:gd name="connsiteX4" fmla="*/ 143042 w 143042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042" h="762000">
                <a:moveTo>
                  <a:pt x="123992" y="762000"/>
                </a:moveTo>
                <a:cubicBezTo>
                  <a:pt x="64461" y="717550"/>
                  <a:pt x="4930" y="673100"/>
                  <a:pt x="167" y="600075"/>
                </a:cubicBezTo>
                <a:cubicBezTo>
                  <a:pt x="-4596" y="527050"/>
                  <a:pt x="93830" y="401637"/>
                  <a:pt x="95417" y="323850"/>
                </a:cubicBezTo>
                <a:cubicBezTo>
                  <a:pt x="97004" y="246063"/>
                  <a:pt x="1755" y="187325"/>
                  <a:pt x="9692" y="133350"/>
                </a:cubicBezTo>
                <a:cubicBezTo>
                  <a:pt x="17629" y="79375"/>
                  <a:pt x="35092" y="6350"/>
                  <a:pt x="143042" y="0"/>
                </a:cubicBezTo>
              </a:path>
            </a:pathLst>
          </a:custGeom>
          <a:noFill/>
          <a:ln w="38100"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Flowchart: Terminator 36"/>
          <p:cNvSpPr/>
          <p:nvPr/>
        </p:nvSpPr>
        <p:spPr>
          <a:xfrm rot="2700000" flipV="1">
            <a:off x="7160377" y="3425146"/>
            <a:ext cx="188988" cy="76133"/>
          </a:xfrm>
          <a:prstGeom prst="flowChartTerminator">
            <a:avLst/>
          </a:prstGeom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Flowchart: Terminator 37"/>
          <p:cNvSpPr/>
          <p:nvPr/>
        </p:nvSpPr>
        <p:spPr>
          <a:xfrm rot="4800000" flipV="1">
            <a:off x="7816494" y="2606426"/>
            <a:ext cx="188987" cy="76133"/>
          </a:xfrm>
          <a:prstGeom prst="flowChartTerminator">
            <a:avLst/>
          </a:prstGeom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Flowchart: Terminator 38"/>
          <p:cNvSpPr/>
          <p:nvPr/>
        </p:nvSpPr>
        <p:spPr>
          <a:xfrm rot="4800000" flipV="1">
            <a:off x="6661435" y="3367737"/>
            <a:ext cx="188987" cy="76133"/>
          </a:xfrm>
          <a:prstGeom prst="flowChartTerminator">
            <a:avLst/>
          </a:prstGeom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Flowchart: Terminator 39"/>
          <p:cNvSpPr/>
          <p:nvPr/>
        </p:nvSpPr>
        <p:spPr>
          <a:xfrm rot="6600000" flipV="1">
            <a:off x="6675628" y="2639993"/>
            <a:ext cx="188987" cy="76133"/>
          </a:xfrm>
          <a:prstGeom prst="flowChartTerminator">
            <a:avLst/>
          </a:prstGeom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Oval 40"/>
          <p:cNvSpPr/>
          <p:nvPr/>
        </p:nvSpPr>
        <p:spPr>
          <a:xfrm>
            <a:off x="7537723" y="2656049"/>
            <a:ext cx="72000" cy="72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Oval 41"/>
          <p:cNvSpPr/>
          <p:nvPr/>
        </p:nvSpPr>
        <p:spPr>
          <a:xfrm>
            <a:off x="6832873" y="2817454"/>
            <a:ext cx="72819" cy="72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Oval 42"/>
          <p:cNvSpPr/>
          <p:nvPr/>
        </p:nvSpPr>
        <p:spPr>
          <a:xfrm>
            <a:off x="6985274" y="3081615"/>
            <a:ext cx="72000" cy="7212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Oval 43"/>
          <p:cNvSpPr/>
          <p:nvPr/>
        </p:nvSpPr>
        <p:spPr>
          <a:xfrm>
            <a:off x="7433268" y="3243262"/>
            <a:ext cx="72000" cy="72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Oval 44"/>
          <p:cNvSpPr/>
          <p:nvPr/>
        </p:nvSpPr>
        <p:spPr>
          <a:xfrm>
            <a:off x="8057569" y="3505472"/>
            <a:ext cx="72000" cy="72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Oval 45"/>
          <p:cNvSpPr/>
          <p:nvPr/>
        </p:nvSpPr>
        <p:spPr>
          <a:xfrm>
            <a:off x="6813823" y="3786188"/>
            <a:ext cx="73309" cy="72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Flowchart: Terminator 33"/>
          <p:cNvSpPr/>
          <p:nvPr/>
        </p:nvSpPr>
        <p:spPr>
          <a:xfrm rot="6965797" flipV="1">
            <a:off x="7150150" y="3888212"/>
            <a:ext cx="188988" cy="76133"/>
          </a:xfrm>
          <a:prstGeom prst="flowChartTerminator">
            <a:avLst/>
          </a:prstGeom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Flowchart: Terminator 46"/>
          <p:cNvSpPr/>
          <p:nvPr/>
        </p:nvSpPr>
        <p:spPr>
          <a:xfrm rot="18933727">
            <a:off x="3053190" y="5129026"/>
            <a:ext cx="505908" cy="189789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F5B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Flowchart: Terminator 47"/>
          <p:cNvSpPr/>
          <p:nvPr/>
        </p:nvSpPr>
        <p:spPr>
          <a:xfrm rot="917700">
            <a:off x="9087685" y="5256136"/>
            <a:ext cx="585315" cy="230301"/>
          </a:xfrm>
          <a:prstGeom prst="flowChartTerminator">
            <a:avLst/>
          </a:prstGeom>
          <a:solidFill>
            <a:srgbClr val="006600"/>
          </a:solidFill>
          <a:ln>
            <a:solidFill>
              <a:srgbClr val="6BA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Flowchart: Terminator 48"/>
          <p:cNvSpPr/>
          <p:nvPr/>
        </p:nvSpPr>
        <p:spPr>
          <a:xfrm rot="21350252">
            <a:off x="2337501" y="5689284"/>
            <a:ext cx="585315" cy="230301"/>
          </a:xfrm>
          <a:prstGeom prst="flowChartTerminator">
            <a:avLst/>
          </a:prstGeom>
          <a:solidFill>
            <a:srgbClr val="006600"/>
          </a:solidFill>
          <a:ln>
            <a:solidFill>
              <a:srgbClr val="6BA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0" name="Flowchart: Terminator 49"/>
          <p:cNvSpPr/>
          <p:nvPr/>
        </p:nvSpPr>
        <p:spPr>
          <a:xfrm rot="917700">
            <a:off x="1680539" y="5160350"/>
            <a:ext cx="585315" cy="230301"/>
          </a:xfrm>
          <a:prstGeom prst="flowChartTerminator">
            <a:avLst/>
          </a:prstGeom>
          <a:solidFill>
            <a:srgbClr val="006600"/>
          </a:solidFill>
          <a:ln>
            <a:solidFill>
              <a:srgbClr val="6BA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0091" y="996105"/>
            <a:ext cx="9723549" cy="51990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04574" y="1665133"/>
            <a:ext cx="5031027" cy="3147789"/>
          </a:xfrm>
          <a:prstGeom prst="rect">
            <a:avLst/>
          </a:prstGeom>
          <a:solidFill>
            <a:srgbClr val="A2571E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2" name="Picture 51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45" y="1663419"/>
            <a:ext cx="3513004" cy="283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4838701" y="1663419"/>
            <a:ext cx="965873" cy="380035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838701" y="4812922"/>
            <a:ext cx="965873" cy="65085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6307134" y="3487800"/>
            <a:ext cx="277440" cy="271462"/>
          </a:xfrm>
          <a:prstGeom prst="ellips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Oval 34"/>
          <p:cNvSpPr/>
          <p:nvPr/>
        </p:nvSpPr>
        <p:spPr>
          <a:xfrm>
            <a:off x="6357500" y="3528857"/>
            <a:ext cx="173852" cy="186013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7" name="Oval 56"/>
          <p:cNvSpPr/>
          <p:nvPr/>
        </p:nvSpPr>
        <p:spPr>
          <a:xfrm>
            <a:off x="9331397" y="4184574"/>
            <a:ext cx="277440" cy="271462"/>
          </a:xfrm>
          <a:prstGeom prst="ellips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8" name="Oval 57"/>
          <p:cNvSpPr/>
          <p:nvPr/>
        </p:nvSpPr>
        <p:spPr>
          <a:xfrm>
            <a:off x="9381763" y="4225631"/>
            <a:ext cx="173852" cy="186013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9" name="Oval 58"/>
          <p:cNvSpPr/>
          <p:nvPr/>
        </p:nvSpPr>
        <p:spPr>
          <a:xfrm>
            <a:off x="5813522" y="4502773"/>
            <a:ext cx="277440" cy="271462"/>
          </a:xfrm>
          <a:prstGeom prst="ellips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0" name="Oval 59"/>
          <p:cNvSpPr/>
          <p:nvPr/>
        </p:nvSpPr>
        <p:spPr>
          <a:xfrm>
            <a:off x="5863888" y="4543830"/>
            <a:ext cx="173852" cy="186013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1" name="Oval 60"/>
          <p:cNvSpPr/>
          <p:nvPr/>
        </p:nvSpPr>
        <p:spPr>
          <a:xfrm>
            <a:off x="10088458" y="3443408"/>
            <a:ext cx="277440" cy="271462"/>
          </a:xfrm>
          <a:prstGeom prst="ellips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Oval 61"/>
          <p:cNvSpPr/>
          <p:nvPr/>
        </p:nvSpPr>
        <p:spPr>
          <a:xfrm>
            <a:off x="10138824" y="3484465"/>
            <a:ext cx="173852" cy="186013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Freeform 35"/>
          <p:cNvSpPr/>
          <p:nvPr/>
        </p:nvSpPr>
        <p:spPr>
          <a:xfrm>
            <a:off x="6558752" y="3374245"/>
            <a:ext cx="327823" cy="188105"/>
          </a:xfrm>
          <a:custGeom>
            <a:avLst/>
            <a:gdLst>
              <a:gd name="connsiteX0" fmla="*/ 18261 w 327823"/>
              <a:gd name="connsiteY0" fmla="*/ 188105 h 188105"/>
              <a:gd name="connsiteX1" fmla="*/ 8736 w 327823"/>
              <a:gd name="connsiteY1" fmla="*/ 69043 h 188105"/>
              <a:gd name="connsiteX2" fmla="*/ 127798 w 327823"/>
              <a:gd name="connsiteY2" fmla="*/ 159530 h 188105"/>
              <a:gd name="connsiteX3" fmla="*/ 180186 w 327823"/>
              <a:gd name="connsiteY3" fmla="*/ 11893 h 188105"/>
              <a:gd name="connsiteX4" fmla="*/ 327823 w 327823"/>
              <a:gd name="connsiteY4" fmla="*/ 16655 h 18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823" h="188105">
                <a:moveTo>
                  <a:pt x="18261" y="188105"/>
                </a:moveTo>
                <a:cubicBezTo>
                  <a:pt x="4370" y="130955"/>
                  <a:pt x="-9520" y="73805"/>
                  <a:pt x="8736" y="69043"/>
                </a:cubicBezTo>
                <a:cubicBezTo>
                  <a:pt x="26992" y="64281"/>
                  <a:pt x="99223" y="169055"/>
                  <a:pt x="127798" y="159530"/>
                </a:cubicBezTo>
                <a:cubicBezTo>
                  <a:pt x="156373" y="150005"/>
                  <a:pt x="146849" y="35705"/>
                  <a:pt x="180186" y="11893"/>
                </a:cubicBezTo>
                <a:cubicBezTo>
                  <a:pt x="213523" y="-11919"/>
                  <a:pt x="288929" y="5543"/>
                  <a:pt x="327823" y="166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3" name="Freeform 62"/>
          <p:cNvSpPr/>
          <p:nvPr/>
        </p:nvSpPr>
        <p:spPr>
          <a:xfrm>
            <a:off x="9306427" y="3895676"/>
            <a:ext cx="243317" cy="285799"/>
          </a:xfrm>
          <a:custGeom>
            <a:avLst/>
            <a:gdLst>
              <a:gd name="connsiteX0" fmla="*/ 166186 w 243317"/>
              <a:gd name="connsiteY0" fmla="*/ 285799 h 285799"/>
              <a:gd name="connsiteX1" fmla="*/ 237623 w 243317"/>
              <a:gd name="connsiteY1" fmla="*/ 171499 h 285799"/>
              <a:gd name="connsiteX2" fmla="*/ 32836 w 243317"/>
              <a:gd name="connsiteY2" fmla="*/ 109587 h 285799"/>
              <a:gd name="connsiteX3" fmla="*/ 18548 w 243317"/>
              <a:gd name="connsiteY3" fmla="*/ 49 h 28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317" h="285799">
                <a:moveTo>
                  <a:pt x="166186" y="285799"/>
                </a:moveTo>
                <a:cubicBezTo>
                  <a:pt x="213017" y="243333"/>
                  <a:pt x="259848" y="200868"/>
                  <a:pt x="237623" y="171499"/>
                </a:cubicBezTo>
                <a:cubicBezTo>
                  <a:pt x="215398" y="142130"/>
                  <a:pt x="69348" y="138162"/>
                  <a:pt x="32836" y="109587"/>
                </a:cubicBezTo>
                <a:cubicBezTo>
                  <a:pt x="-3676" y="81012"/>
                  <a:pt x="-11615" y="-2332"/>
                  <a:pt x="18548" y="4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72" name="Freeform 3071"/>
          <p:cNvSpPr/>
          <p:nvPr/>
        </p:nvSpPr>
        <p:spPr>
          <a:xfrm>
            <a:off x="9696450" y="3476625"/>
            <a:ext cx="376238" cy="166474"/>
          </a:xfrm>
          <a:custGeom>
            <a:avLst/>
            <a:gdLst>
              <a:gd name="connsiteX0" fmla="*/ 376238 w 376238"/>
              <a:gd name="connsiteY0" fmla="*/ 114300 h 166474"/>
              <a:gd name="connsiteX1" fmla="*/ 247650 w 376238"/>
              <a:gd name="connsiteY1" fmla="*/ 161925 h 166474"/>
              <a:gd name="connsiteX2" fmla="*/ 195263 w 376238"/>
              <a:gd name="connsiteY2" fmla="*/ 14288 h 166474"/>
              <a:gd name="connsiteX3" fmla="*/ 100013 w 376238"/>
              <a:gd name="connsiteY3" fmla="*/ 28575 h 166474"/>
              <a:gd name="connsiteX4" fmla="*/ 0 w 376238"/>
              <a:gd name="connsiteY4" fmla="*/ 0 h 16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38" h="166474">
                <a:moveTo>
                  <a:pt x="376238" y="114300"/>
                </a:moveTo>
                <a:cubicBezTo>
                  <a:pt x="327025" y="146447"/>
                  <a:pt x="277812" y="178594"/>
                  <a:pt x="247650" y="161925"/>
                </a:cubicBezTo>
                <a:cubicBezTo>
                  <a:pt x="217487" y="145256"/>
                  <a:pt x="219869" y="36513"/>
                  <a:pt x="195263" y="14288"/>
                </a:cubicBezTo>
                <a:cubicBezTo>
                  <a:pt x="170657" y="-7937"/>
                  <a:pt x="132557" y="30956"/>
                  <a:pt x="100013" y="28575"/>
                </a:cubicBezTo>
                <a:cubicBezTo>
                  <a:pt x="67469" y="26194"/>
                  <a:pt x="18256" y="4762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77" name="Rectangle 3076"/>
          <p:cNvSpPr/>
          <p:nvPr/>
        </p:nvSpPr>
        <p:spPr>
          <a:xfrm rot="19945668">
            <a:off x="6893607" y="3193269"/>
            <a:ext cx="100403" cy="352417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78" name="Rectangle 3077"/>
          <p:cNvSpPr/>
          <p:nvPr/>
        </p:nvSpPr>
        <p:spPr>
          <a:xfrm rot="19120429">
            <a:off x="9132743" y="3804816"/>
            <a:ext cx="321561" cy="92935"/>
          </a:xfrm>
          <a:prstGeom prst="rect">
            <a:avLst/>
          </a:prstGeom>
          <a:solidFill>
            <a:srgbClr val="A2571E"/>
          </a:solidFill>
          <a:ln>
            <a:solidFill>
              <a:srgbClr val="3B20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4" name="Rectangle 73"/>
          <p:cNvSpPr/>
          <p:nvPr/>
        </p:nvSpPr>
        <p:spPr>
          <a:xfrm rot="17521052">
            <a:off x="9511703" y="3412622"/>
            <a:ext cx="303320" cy="86944"/>
          </a:xfrm>
          <a:prstGeom prst="rect">
            <a:avLst/>
          </a:prstGeom>
          <a:solidFill>
            <a:srgbClr val="7FB87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79" name="TextBox 3078"/>
          <p:cNvSpPr txBox="1"/>
          <p:nvPr/>
        </p:nvSpPr>
        <p:spPr>
          <a:xfrm>
            <a:off x="8678171" y="2574928"/>
            <a:ext cx="2114909" cy="369332"/>
          </a:xfrm>
          <a:prstGeom prst="rect">
            <a:avLst/>
          </a:prstGeom>
          <a:solidFill>
            <a:srgbClr val="76B46C"/>
          </a:solidFill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Baskerville Old Face" panose="02020602080505020303" pitchFamily="18" charset="0"/>
              </a:rPr>
              <a:t>Defensa constitutiva</a:t>
            </a:r>
            <a:endParaRPr lang="es-EC" b="1" dirty="0">
              <a:latin typeface="Baskerville Old Face" panose="02020602080505020303" pitchFamily="18" charset="0"/>
            </a:endParaRPr>
          </a:p>
        </p:txBody>
      </p:sp>
      <p:sp>
        <p:nvSpPr>
          <p:cNvPr id="3080" name="L-Shape 3079"/>
          <p:cNvSpPr/>
          <p:nvPr/>
        </p:nvSpPr>
        <p:spPr>
          <a:xfrm rot="11481280">
            <a:off x="6884102" y="3101753"/>
            <a:ext cx="367026" cy="356940"/>
          </a:xfrm>
          <a:prstGeom prst="corner">
            <a:avLst>
              <a:gd name="adj1" fmla="val 28386"/>
              <a:gd name="adj2" fmla="val 29968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7" name="L-Shape 76"/>
          <p:cNvSpPr/>
          <p:nvPr/>
        </p:nvSpPr>
        <p:spPr>
          <a:xfrm rot="5661457">
            <a:off x="9072121" y="3624476"/>
            <a:ext cx="367026" cy="356940"/>
          </a:xfrm>
          <a:prstGeom prst="corner">
            <a:avLst>
              <a:gd name="adj1" fmla="val 28386"/>
              <a:gd name="adj2" fmla="val 29968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8" name="L-Shape 77"/>
          <p:cNvSpPr/>
          <p:nvPr/>
        </p:nvSpPr>
        <p:spPr>
          <a:xfrm rot="4479782">
            <a:off x="9447257" y="3217620"/>
            <a:ext cx="367026" cy="356940"/>
          </a:xfrm>
          <a:prstGeom prst="corner">
            <a:avLst>
              <a:gd name="adj1" fmla="val 28386"/>
              <a:gd name="adj2" fmla="val 29968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81" name="Rectangle 3080"/>
          <p:cNvSpPr/>
          <p:nvPr/>
        </p:nvSpPr>
        <p:spPr>
          <a:xfrm rot="747025">
            <a:off x="6883960" y="3207357"/>
            <a:ext cx="218524" cy="235616"/>
          </a:xfrm>
          <a:prstGeom prst="rect">
            <a:avLst/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0" name="Rectangle 79"/>
          <p:cNvSpPr/>
          <p:nvPr/>
        </p:nvSpPr>
        <p:spPr>
          <a:xfrm rot="343592">
            <a:off x="9195616" y="3748947"/>
            <a:ext cx="218524" cy="235616"/>
          </a:xfrm>
          <a:prstGeom prst="rect">
            <a:avLst/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1" name="Rectangle 80"/>
          <p:cNvSpPr/>
          <p:nvPr/>
        </p:nvSpPr>
        <p:spPr>
          <a:xfrm rot="20668440">
            <a:off x="9594129" y="3317233"/>
            <a:ext cx="218524" cy="235616"/>
          </a:xfrm>
          <a:prstGeom prst="rect">
            <a:avLst/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82" name="TextBox 3081"/>
          <p:cNvSpPr txBox="1"/>
          <p:nvPr/>
        </p:nvSpPr>
        <p:spPr>
          <a:xfrm rot="3103540">
            <a:off x="6739406" y="3303279"/>
            <a:ext cx="6390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00" b="1" dirty="0" smtClean="0"/>
              <a:t>PAMP</a:t>
            </a:r>
            <a:endParaRPr lang="es-EC" sz="700" b="1" dirty="0"/>
          </a:p>
        </p:txBody>
      </p:sp>
      <p:sp>
        <p:nvSpPr>
          <p:cNvPr id="83" name="TextBox 82"/>
          <p:cNvSpPr txBox="1"/>
          <p:nvPr/>
        </p:nvSpPr>
        <p:spPr>
          <a:xfrm rot="3103540">
            <a:off x="9044193" y="3849953"/>
            <a:ext cx="6390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00" b="1" dirty="0" smtClean="0"/>
              <a:t>PAMP</a:t>
            </a:r>
            <a:endParaRPr lang="es-EC" sz="700" b="1" dirty="0"/>
          </a:p>
        </p:txBody>
      </p:sp>
      <p:sp>
        <p:nvSpPr>
          <p:cNvPr id="84" name="TextBox 83"/>
          <p:cNvSpPr txBox="1"/>
          <p:nvPr/>
        </p:nvSpPr>
        <p:spPr>
          <a:xfrm rot="1673015">
            <a:off x="9482218" y="3382268"/>
            <a:ext cx="6390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00" b="1" dirty="0" smtClean="0"/>
              <a:t>PAMP</a:t>
            </a:r>
            <a:endParaRPr lang="es-EC" sz="700" b="1" dirty="0"/>
          </a:p>
        </p:txBody>
      </p:sp>
      <p:sp>
        <p:nvSpPr>
          <p:cNvPr id="3083" name="TextBox 3082"/>
          <p:cNvSpPr txBox="1"/>
          <p:nvPr/>
        </p:nvSpPr>
        <p:spPr>
          <a:xfrm rot="717471">
            <a:off x="6884574" y="3058568"/>
            <a:ext cx="5630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b="1" dirty="0" smtClean="0"/>
              <a:t>PRR</a:t>
            </a:r>
            <a:endParaRPr lang="es-EC" sz="800" b="1" dirty="0"/>
          </a:p>
        </p:txBody>
      </p:sp>
      <p:sp>
        <p:nvSpPr>
          <p:cNvPr id="86" name="TextBox 85"/>
          <p:cNvSpPr txBox="1"/>
          <p:nvPr/>
        </p:nvSpPr>
        <p:spPr>
          <a:xfrm rot="177461">
            <a:off x="9075151" y="3567001"/>
            <a:ext cx="5630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b="1" dirty="0" smtClean="0"/>
              <a:t>PRR</a:t>
            </a:r>
            <a:endParaRPr lang="es-EC" sz="800" b="1" dirty="0"/>
          </a:p>
        </p:txBody>
      </p:sp>
      <p:sp>
        <p:nvSpPr>
          <p:cNvPr id="87" name="TextBox 86"/>
          <p:cNvSpPr txBox="1"/>
          <p:nvPr/>
        </p:nvSpPr>
        <p:spPr>
          <a:xfrm rot="20573999">
            <a:off x="9411506" y="3128792"/>
            <a:ext cx="5630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b="1" dirty="0" smtClean="0"/>
              <a:t>PRR</a:t>
            </a:r>
            <a:endParaRPr lang="es-EC" sz="8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5959943" y="2574602"/>
            <a:ext cx="1783876" cy="369332"/>
          </a:xfrm>
          <a:prstGeom prst="rect">
            <a:avLst/>
          </a:prstGeom>
          <a:solidFill>
            <a:srgbClr val="76B46C"/>
          </a:solidFill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Baskerville Old Face" panose="02020602080505020303" pitchFamily="18" charset="0"/>
              </a:rPr>
              <a:t>Defensa inducida</a:t>
            </a:r>
            <a:endParaRPr lang="es-EC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3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12" grpId="0" animBg="1"/>
      <p:bldP spid="30" grpId="0" animBg="1"/>
      <p:bldP spid="3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36" grpId="0" animBg="1"/>
      <p:bldP spid="63" grpId="0" animBg="1"/>
      <p:bldP spid="3072" grpId="0" animBg="1"/>
      <p:bldP spid="3077" grpId="0" animBg="1"/>
      <p:bldP spid="3077" grpId="1" animBg="1"/>
      <p:bldP spid="3078" grpId="0" animBg="1"/>
      <p:bldP spid="3078" grpId="1" animBg="1"/>
      <p:bldP spid="74" grpId="0" animBg="1"/>
      <p:bldP spid="74" grpId="1" animBg="1"/>
      <p:bldP spid="3079" grpId="0" animBg="1"/>
      <p:bldP spid="3079" grpId="1" animBg="1"/>
      <p:bldP spid="3080" grpId="0" animBg="1"/>
      <p:bldP spid="77" grpId="0" animBg="1"/>
      <p:bldP spid="78" grpId="0" animBg="1"/>
      <p:bldP spid="3081" grpId="0" animBg="1"/>
      <p:bldP spid="80" grpId="0" animBg="1"/>
      <p:bldP spid="81" grpId="0" animBg="1"/>
      <p:bldP spid="3082" grpId="0"/>
      <p:bldP spid="83" grpId="0"/>
      <p:bldP spid="84" grpId="0"/>
      <p:bldP spid="3083" grpId="0"/>
      <p:bldP spid="86" grpId="0"/>
      <p:bldP spid="87" grpId="0"/>
      <p:bldP spid="8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08136" y="626252"/>
            <a:ext cx="575495" cy="55684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rgbClr val="A257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angle 13"/>
          <p:cNvSpPr/>
          <p:nvPr/>
        </p:nvSpPr>
        <p:spPr>
          <a:xfrm>
            <a:off x="2783631" y="613373"/>
            <a:ext cx="9408369" cy="5581365"/>
          </a:xfrm>
          <a:prstGeom prst="rect">
            <a:avLst/>
          </a:prstGeom>
          <a:solidFill>
            <a:srgbClr val="7FB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Rectangle 28"/>
          <p:cNvSpPr/>
          <p:nvPr/>
        </p:nvSpPr>
        <p:spPr>
          <a:xfrm>
            <a:off x="1342364" y="626252"/>
            <a:ext cx="872991" cy="55684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A257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4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738003" y="5878326"/>
            <a:ext cx="3453997" cy="9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245" y="103032"/>
            <a:ext cx="691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Baskerville Old Face" panose="02020602080505020303" pitchFamily="18" charset="0"/>
              </a:rPr>
              <a:t>1. Introducción:</a:t>
            </a:r>
            <a:endParaRPr lang="es-EC" sz="2800" dirty="0">
              <a:latin typeface="Baskerville Old Face" panose="020206020805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9938" y="626252"/>
            <a:ext cx="3615565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Baskerville Old Face" panose="02020602080505020303" pitchFamily="18" charset="0"/>
              </a:rPr>
              <a:t>1.5. Sistema de defensa en plantas</a:t>
            </a:r>
            <a:endParaRPr lang="es-EC" sz="2000" b="1" dirty="0">
              <a:latin typeface="Baskerville Old Face" panose="020206020805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51731" y="1371964"/>
            <a:ext cx="17901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Baskerville Old Face" panose="02020602080505020303" pitchFamily="18" charset="0"/>
              </a:rPr>
              <a:t>Defensa inducida</a:t>
            </a:r>
            <a:endParaRPr lang="es-EC" b="1" dirty="0">
              <a:latin typeface="Baskerville Old Face" panose="020206020805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5347" y="1364916"/>
            <a:ext cx="20498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Baskerville Old Face" panose="02020602080505020303" pitchFamily="18" charset="0"/>
              </a:rPr>
              <a:t>Defensa constitutiva</a:t>
            </a:r>
            <a:endParaRPr lang="es-EC" b="1" dirty="0">
              <a:latin typeface="Baskerville Old Face" panose="02020602080505020303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58688" y="1171977"/>
            <a:ext cx="83881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6" idx="0"/>
          </p:cNvCxnSpPr>
          <p:nvPr/>
        </p:nvCxnSpPr>
        <p:spPr>
          <a:xfrm>
            <a:off x="1760291" y="1171977"/>
            <a:ext cx="0" cy="1929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0142967" y="1171977"/>
            <a:ext cx="0" cy="1929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2"/>
          </p:cNvCxnSpPr>
          <p:nvPr/>
        </p:nvCxnSpPr>
        <p:spPr>
          <a:xfrm flipH="1">
            <a:off x="5686425" y="1026362"/>
            <a:ext cx="1296" cy="1456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16" idx="2"/>
          </p:cNvCxnSpPr>
          <p:nvPr/>
        </p:nvCxnSpPr>
        <p:spPr>
          <a:xfrm flipV="1">
            <a:off x="1758688" y="1734248"/>
            <a:ext cx="1603" cy="15388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84621" y="1903072"/>
            <a:ext cx="110026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dirty="0">
                <a:latin typeface="Baskerville Old Face" panose="02020602080505020303" pitchFamily="18" charset="0"/>
              </a:rPr>
              <a:t>P</a:t>
            </a:r>
            <a:r>
              <a:rPr lang="es-EC" sz="1400" dirty="0" smtClean="0">
                <a:latin typeface="Baskerville Old Face" panose="02020602080505020303" pitchFamily="18" charset="0"/>
              </a:rPr>
              <a:t>reformadas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pic>
        <p:nvPicPr>
          <p:cNvPr id="3074" name="Picture 2" descr="Resultado de imagen para plant prr recepto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677" y="1681895"/>
            <a:ext cx="5541184" cy="432904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9193501" y="1955506"/>
            <a:ext cx="189893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Baskerville Old Face" panose="02020602080505020303" pitchFamily="18" charset="0"/>
              </a:rPr>
              <a:t>Tras el reconocimiento del patógeno</a:t>
            </a:r>
            <a:endParaRPr lang="es-EC" sz="1400" dirty="0">
              <a:latin typeface="Baskerville Old Face" panose="02020602080505020303" pitchFamily="18" charset="0"/>
            </a:endParaRPr>
          </a:p>
        </p:txBody>
      </p:sp>
      <p:cxnSp>
        <p:nvCxnSpPr>
          <p:cNvPr id="55" name="Straight Connector 54"/>
          <p:cNvCxnSpPr>
            <a:stCxn id="11" idx="2"/>
            <a:endCxn id="52" idx="0"/>
          </p:cNvCxnSpPr>
          <p:nvPr/>
        </p:nvCxnSpPr>
        <p:spPr>
          <a:xfrm flipH="1">
            <a:off x="10142967" y="1741296"/>
            <a:ext cx="3847" cy="2142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rved Left Arrow 12"/>
          <p:cNvSpPr/>
          <p:nvPr/>
        </p:nvSpPr>
        <p:spPr>
          <a:xfrm>
            <a:off x="11038050" y="1492610"/>
            <a:ext cx="895082" cy="2100595"/>
          </a:xfrm>
          <a:prstGeom prst="curvedLeftArrow">
            <a:avLst>
              <a:gd name="adj1" fmla="val 16034"/>
              <a:gd name="adj2" fmla="val 4258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43073" y="5875131"/>
            <a:ext cx="2381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 smtClean="0">
                <a:latin typeface="Baskerville Old Face" panose="02020602080505020303" pitchFamily="18" charset="0"/>
              </a:rPr>
              <a:t>(</a:t>
            </a:r>
            <a:r>
              <a:rPr lang="es-EC" sz="1100" dirty="0" err="1" smtClean="0">
                <a:latin typeface="Baskerville Old Face" panose="02020602080505020303" pitchFamily="18" charset="0"/>
              </a:rPr>
              <a:t>The</a:t>
            </a:r>
            <a:r>
              <a:rPr lang="es-EC" sz="1100" dirty="0" smtClean="0">
                <a:latin typeface="Baskerville Old Face" panose="02020602080505020303" pitchFamily="18" charset="0"/>
              </a:rPr>
              <a:t> </a:t>
            </a:r>
            <a:r>
              <a:rPr lang="es-EC" sz="1100" dirty="0" err="1" smtClean="0">
                <a:latin typeface="Baskerville Old Face" panose="02020602080505020303" pitchFamily="18" charset="0"/>
              </a:rPr>
              <a:t>Scientist</a:t>
            </a:r>
            <a:r>
              <a:rPr lang="es-EC" sz="1100" dirty="0" smtClean="0">
                <a:latin typeface="Baskerville Old Face" panose="02020602080505020303" pitchFamily="18" charset="0"/>
              </a:rPr>
              <a:t>, 2018)</a:t>
            </a:r>
            <a:endParaRPr lang="es-EC" sz="11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7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ESPE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ESPE" id="{897E0EE8-429D-4152-8EE6-91D287F9F65B}" vid="{B3642A74-B31B-4779-AF49-A124E07A2A7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8136</TotalTime>
  <Words>1914</Words>
  <Application>Microsoft Office PowerPoint</Application>
  <PresentationFormat>Panorámica</PresentationFormat>
  <Paragraphs>437</Paragraphs>
  <Slides>36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5" baseType="lpstr">
      <vt:lpstr>Arial</vt:lpstr>
      <vt:lpstr>Baskerville Old Face</vt:lpstr>
      <vt:lpstr>Calibri</vt:lpstr>
      <vt:lpstr>Cambria Math</vt:lpstr>
      <vt:lpstr>JasmineUPC</vt:lpstr>
      <vt:lpstr>Times New Roman</vt:lpstr>
      <vt:lpstr>Wingdings</vt:lpstr>
      <vt:lpstr>TemaESPE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Estefy JP</dc:creator>
  <cp:lastModifiedBy>ASUS</cp:lastModifiedBy>
  <cp:revision>365</cp:revision>
  <dcterms:created xsi:type="dcterms:W3CDTF">2014-11-19T21:15:50Z</dcterms:created>
  <dcterms:modified xsi:type="dcterms:W3CDTF">2018-12-11T13:56:11Z</dcterms:modified>
</cp:coreProperties>
</file>